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8" r:id="rId3"/>
    <p:sldId id="259" r:id="rId4"/>
    <p:sldId id="261" r:id="rId5"/>
    <p:sldId id="284" r:id="rId6"/>
    <p:sldId id="262" r:id="rId7"/>
    <p:sldId id="263" r:id="rId8"/>
    <p:sldId id="264" r:id="rId9"/>
    <p:sldId id="265" r:id="rId10"/>
    <p:sldId id="266" r:id="rId11"/>
    <p:sldId id="267" r:id="rId12"/>
    <p:sldId id="285" r:id="rId13"/>
    <p:sldId id="268" r:id="rId14"/>
    <p:sldId id="269" r:id="rId15"/>
    <p:sldId id="286" r:id="rId16"/>
    <p:sldId id="270" r:id="rId17"/>
    <p:sldId id="271" r:id="rId18"/>
    <p:sldId id="287" r:id="rId19"/>
    <p:sldId id="272" r:id="rId20"/>
    <p:sldId id="282" r:id="rId21"/>
    <p:sldId id="273" r:id="rId22"/>
    <p:sldId id="274" r:id="rId23"/>
    <p:sldId id="275" r:id="rId24"/>
    <p:sldId id="276" r:id="rId25"/>
    <p:sldId id="277" r:id="rId26"/>
    <p:sldId id="278" r:id="rId27"/>
    <p:sldId id="279" r:id="rId28"/>
    <p:sldId id="280" r:id="rId29"/>
    <p:sldId id="281" r:id="rId30"/>
    <p:sldId id="283" r:id="rId31"/>
  </p:sldIdLst>
  <p:sldSz cx="9144000" cy="5143500" type="screen16x9"/>
  <p:notesSz cx="6858000" cy="9144000"/>
  <p:embeddedFontLst>
    <p:embeddedFont>
      <p:font typeface="Palatino Linotype" panose="02040502050505030304" pitchFamily="18" charset="0"/>
      <p:regular r:id="rId33"/>
      <p:bold r:id="rId34"/>
      <p:italic r:id="rId35"/>
      <p:boldItalic r:id="rId36"/>
    </p:embeddedFont>
    <p:embeddedFont>
      <p:font typeface="Ubuntu" panose="020B0604020202020204" charset="0"/>
      <p:regular r:id="rId37"/>
      <p:bold r:id="rId38"/>
      <p:italic r:id="rId39"/>
      <p:boldItalic r:id="rId40"/>
    </p:embeddedFont>
    <p:embeddedFont>
      <p:font typeface="Fredoka One" panose="020B0604020202020204" charset="0"/>
      <p:regular r:id="rId41"/>
    </p:embeddedFont>
    <p:embeddedFont>
      <p:font typeface="Barlow" panose="020B0604020202020204" charset="0"/>
      <p:regular r:id="rId42"/>
      <p:bold r:id="rId43"/>
      <p:italic r:id="rId44"/>
      <p:boldItalic r:id="rId45"/>
    </p:embeddedFont>
    <p:embeddedFont>
      <p:font typeface="Londrina Solid" panose="020B0604020202020204"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OWVPvZ/K5pfPYa8FwmFKuZyVd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CB8E66-AD33-4468-BE21-2239C26FB3A3}">
  <a:tblStyle styleId="{B2CB8E66-AD33-4468-BE21-2239C26FB3A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10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1"/>
        <p:cNvGrpSpPr/>
        <p:nvPr/>
      </p:nvGrpSpPr>
      <p:grpSpPr>
        <a:xfrm>
          <a:off x="0" y="0"/>
          <a:ext cx="0" cy="0"/>
          <a:chOff x="0" y="0"/>
          <a:chExt cx="0" cy="0"/>
        </a:xfrm>
      </p:grpSpPr>
      <p:sp>
        <p:nvSpPr>
          <p:cNvPr id="5192" name="Google Shape;51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93" name="Google Shape;519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9"/>
        <p:cNvGrpSpPr/>
        <p:nvPr/>
      </p:nvGrpSpPr>
      <p:grpSpPr>
        <a:xfrm>
          <a:off x="0" y="0"/>
          <a:ext cx="0" cy="0"/>
          <a:chOff x="0" y="0"/>
          <a:chExt cx="0" cy="0"/>
        </a:xfrm>
      </p:grpSpPr>
      <p:sp>
        <p:nvSpPr>
          <p:cNvPr id="5300" name="Google Shape;530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1" name="Google Shape;530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5"/>
        <p:cNvGrpSpPr/>
        <p:nvPr/>
      </p:nvGrpSpPr>
      <p:grpSpPr>
        <a:xfrm>
          <a:off x="0" y="0"/>
          <a:ext cx="0" cy="0"/>
          <a:chOff x="0" y="0"/>
          <a:chExt cx="0" cy="0"/>
        </a:xfrm>
      </p:grpSpPr>
      <p:sp>
        <p:nvSpPr>
          <p:cNvPr id="5306" name="Google Shape;530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7" name="Google Shape;530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3"/>
        <p:cNvGrpSpPr/>
        <p:nvPr/>
      </p:nvGrpSpPr>
      <p:grpSpPr>
        <a:xfrm>
          <a:off x="0" y="0"/>
          <a:ext cx="0" cy="0"/>
          <a:chOff x="0" y="0"/>
          <a:chExt cx="0" cy="0"/>
        </a:xfrm>
      </p:grpSpPr>
      <p:sp>
        <p:nvSpPr>
          <p:cNvPr id="5314" name="Google Shape;531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5" name="Google Shape;531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1"/>
        <p:cNvGrpSpPr/>
        <p:nvPr/>
      </p:nvGrpSpPr>
      <p:grpSpPr>
        <a:xfrm>
          <a:off x="0" y="0"/>
          <a:ext cx="0" cy="0"/>
          <a:chOff x="0" y="0"/>
          <a:chExt cx="0" cy="0"/>
        </a:xfrm>
      </p:grpSpPr>
      <p:sp>
        <p:nvSpPr>
          <p:cNvPr id="5322" name="Google Shape;532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3" name="Google Shape;532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0"/>
        <p:cNvGrpSpPr/>
        <p:nvPr/>
      </p:nvGrpSpPr>
      <p:grpSpPr>
        <a:xfrm>
          <a:off x="0" y="0"/>
          <a:ext cx="0" cy="0"/>
          <a:chOff x="0" y="0"/>
          <a:chExt cx="0" cy="0"/>
        </a:xfrm>
      </p:grpSpPr>
      <p:sp>
        <p:nvSpPr>
          <p:cNvPr id="5331" name="Google Shape;533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32" name="Google Shape;533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8"/>
        <p:cNvGrpSpPr/>
        <p:nvPr/>
      </p:nvGrpSpPr>
      <p:grpSpPr>
        <a:xfrm>
          <a:off x="0" y="0"/>
          <a:ext cx="0" cy="0"/>
          <a:chOff x="0" y="0"/>
          <a:chExt cx="0" cy="0"/>
        </a:xfrm>
      </p:grpSpPr>
      <p:sp>
        <p:nvSpPr>
          <p:cNvPr id="5339" name="Google Shape;533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40" name="Google Shape;534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7"/>
        <p:cNvGrpSpPr/>
        <p:nvPr/>
      </p:nvGrpSpPr>
      <p:grpSpPr>
        <a:xfrm>
          <a:off x="0" y="0"/>
          <a:ext cx="0" cy="0"/>
          <a:chOff x="0" y="0"/>
          <a:chExt cx="0" cy="0"/>
        </a:xfrm>
      </p:grpSpPr>
      <p:sp>
        <p:nvSpPr>
          <p:cNvPr id="5418" name="Google Shape;541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19" name="Google Shape;541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7"/>
        <p:cNvGrpSpPr/>
        <p:nvPr/>
      </p:nvGrpSpPr>
      <p:grpSpPr>
        <a:xfrm>
          <a:off x="0" y="0"/>
          <a:ext cx="0" cy="0"/>
          <a:chOff x="0" y="0"/>
          <a:chExt cx="0" cy="0"/>
        </a:xfrm>
      </p:grpSpPr>
      <p:sp>
        <p:nvSpPr>
          <p:cNvPr id="5348" name="Google Shape;534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49" name="Google Shape;534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2"/>
        <p:cNvGrpSpPr/>
        <p:nvPr/>
      </p:nvGrpSpPr>
      <p:grpSpPr>
        <a:xfrm>
          <a:off x="0" y="0"/>
          <a:ext cx="0" cy="0"/>
          <a:chOff x="0" y="0"/>
          <a:chExt cx="0" cy="0"/>
        </a:xfrm>
      </p:grpSpPr>
      <p:sp>
        <p:nvSpPr>
          <p:cNvPr id="5353" name="Google Shape;535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54" name="Google Shape;535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2"/>
        <p:cNvGrpSpPr/>
        <p:nvPr/>
      </p:nvGrpSpPr>
      <p:grpSpPr>
        <a:xfrm>
          <a:off x="0" y="0"/>
          <a:ext cx="0" cy="0"/>
          <a:chOff x="0" y="0"/>
          <a:chExt cx="0" cy="0"/>
        </a:xfrm>
      </p:grpSpPr>
      <p:sp>
        <p:nvSpPr>
          <p:cNvPr id="5363" name="Google Shape;536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64" name="Google Shape;536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4"/>
        <p:cNvGrpSpPr/>
        <p:nvPr/>
      </p:nvGrpSpPr>
      <p:grpSpPr>
        <a:xfrm>
          <a:off x="0" y="0"/>
          <a:ext cx="0" cy="0"/>
          <a:chOff x="0" y="0"/>
          <a:chExt cx="0" cy="0"/>
        </a:xfrm>
      </p:grpSpPr>
      <p:sp>
        <p:nvSpPr>
          <p:cNvPr id="5205" name="Google Shape;52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6" name="Google Shape;520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0"/>
        <p:cNvGrpSpPr/>
        <p:nvPr/>
      </p:nvGrpSpPr>
      <p:grpSpPr>
        <a:xfrm>
          <a:off x="0" y="0"/>
          <a:ext cx="0" cy="0"/>
          <a:chOff x="0" y="0"/>
          <a:chExt cx="0" cy="0"/>
        </a:xfrm>
      </p:grpSpPr>
      <p:sp>
        <p:nvSpPr>
          <p:cNvPr id="5371" name="Google Shape;537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2" name="Google Shape;537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6"/>
        <p:cNvGrpSpPr/>
        <p:nvPr/>
      </p:nvGrpSpPr>
      <p:grpSpPr>
        <a:xfrm>
          <a:off x="0" y="0"/>
          <a:ext cx="0" cy="0"/>
          <a:chOff x="0" y="0"/>
          <a:chExt cx="0" cy="0"/>
        </a:xfrm>
      </p:grpSpPr>
      <p:sp>
        <p:nvSpPr>
          <p:cNvPr id="5377" name="Google Shape;537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8" name="Google Shape;537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4"/>
        <p:cNvGrpSpPr/>
        <p:nvPr/>
      </p:nvGrpSpPr>
      <p:grpSpPr>
        <a:xfrm>
          <a:off x="0" y="0"/>
          <a:ext cx="0" cy="0"/>
          <a:chOff x="0" y="0"/>
          <a:chExt cx="0" cy="0"/>
        </a:xfrm>
      </p:grpSpPr>
      <p:sp>
        <p:nvSpPr>
          <p:cNvPr id="5385" name="Google Shape;538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86" name="Google Shape;538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4"/>
        <p:cNvGrpSpPr/>
        <p:nvPr/>
      </p:nvGrpSpPr>
      <p:grpSpPr>
        <a:xfrm>
          <a:off x="0" y="0"/>
          <a:ext cx="0" cy="0"/>
          <a:chOff x="0" y="0"/>
          <a:chExt cx="0" cy="0"/>
        </a:xfrm>
      </p:grpSpPr>
      <p:sp>
        <p:nvSpPr>
          <p:cNvPr id="5395" name="Google Shape;539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96" name="Google Shape;539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1"/>
        <p:cNvGrpSpPr/>
        <p:nvPr/>
      </p:nvGrpSpPr>
      <p:grpSpPr>
        <a:xfrm>
          <a:off x="0" y="0"/>
          <a:ext cx="0" cy="0"/>
          <a:chOff x="0" y="0"/>
          <a:chExt cx="0" cy="0"/>
        </a:xfrm>
      </p:grpSpPr>
      <p:sp>
        <p:nvSpPr>
          <p:cNvPr id="5402" name="Google Shape;540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3" name="Google Shape;540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7"/>
        <p:cNvGrpSpPr/>
        <p:nvPr/>
      </p:nvGrpSpPr>
      <p:grpSpPr>
        <a:xfrm>
          <a:off x="0" y="0"/>
          <a:ext cx="0" cy="0"/>
          <a:chOff x="0" y="0"/>
          <a:chExt cx="0" cy="0"/>
        </a:xfrm>
      </p:grpSpPr>
      <p:sp>
        <p:nvSpPr>
          <p:cNvPr id="5408" name="Google Shape;540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9" name="Google Shape;540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3"/>
        <p:cNvGrpSpPr/>
        <p:nvPr/>
      </p:nvGrpSpPr>
      <p:grpSpPr>
        <a:xfrm>
          <a:off x="0" y="0"/>
          <a:ext cx="0" cy="0"/>
          <a:chOff x="0" y="0"/>
          <a:chExt cx="0" cy="0"/>
        </a:xfrm>
      </p:grpSpPr>
      <p:sp>
        <p:nvSpPr>
          <p:cNvPr id="5424" name="Google Shape;542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25" name="Google Shape;542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0"/>
        <p:cNvGrpSpPr/>
        <p:nvPr/>
      </p:nvGrpSpPr>
      <p:grpSpPr>
        <a:xfrm>
          <a:off x="0" y="0"/>
          <a:ext cx="0" cy="0"/>
          <a:chOff x="0" y="0"/>
          <a:chExt cx="0" cy="0"/>
        </a:xfrm>
      </p:grpSpPr>
      <p:sp>
        <p:nvSpPr>
          <p:cNvPr id="5211" name="Google Shape;52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12" name="Google Shape;521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5"/>
        <p:cNvGrpSpPr/>
        <p:nvPr/>
      </p:nvGrpSpPr>
      <p:grpSpPr>
        <a:xfrm>
          <a:off x="0" y="0"/>
          <a:ext cx="0" cy="0"/>
          <a:chOff x="0" y="0"/>
          <a:chExt cx="0" cy="0"/>
        </a:xfrm>
      </p:grpSpPr>
      <p:sp>
        <p:nvSpPr>
          <p:cNvPr id="5226" name="Google Shape;522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7" name="Google Shape;522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1"/>
        <p:cNvGrpSpPr/>
        <p:nvPr/>
      </p:nvGrpSpPr>
      <p:grpSpPr>
        <a:xfrm>
          <a:off x="0" y="0"/>
          <a:ext cx="0" cy="0"/>
          <a:chOff x="0" y="0"/>
          <a:chExt cx="0" cy="0"/>
        </a:xfrm>
      </p:grpSpPr>
      <p:sp>
        <p:nvSpPr>
          <p:cNvPr id="5242" name="Google Shape;524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43" name="Google Shape;524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9"/>
        <p:cNvGrpSpPr/>
        <p:nvPr/>
      </p:nvGrpSpPr>
      <p:grpSpPr>
        <a:xfrm>
          <a:off x="0" y="0"/>
          <a:ext cx="0" cy="0"/>
          <a:chOff x="0" y="0"/>
          <a:chExt cx="0" cy="0"/>
        </a:xfrm>
      </p:grpSpPr>
      <p:sp>
        <p:nvSpPr>
          <p:cNvPr id="5250" name="Google Shape;525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51" name="Google Shape;525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4"/>
        <p:cNvGrpSpPr/>
        <p:nvPr/>
      </p:nvGrpSpPr>
      <p:grpSpPr>
        <a:xfrm>
          <a:off x="0" y="0"/>
          <a:ext cx="0" cy="0"/>
          <a:chOff x="0" y="0"/>
          <a:chExt cx="0" cy="0"/>
        </a:xfrm>
      </p:grpSpPr>
      <p:sp>
        <p:nvSpPr>
          <p:cNvPr id="5255" name="Google Shape;525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56" name="Google Shape;525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5"/>
        <p:cNvGrpSpPr/>
        <p:nvPr/>
      </p:nvGrpSpPr>
      <p:grpSpPr>
        <a:xfrm>
          <a:off x="0" y="0"/>
          <a:ext cx="0" cy="0"/>
          <a:chOff x="0" y="0"/>
          <a:chExt cx="0" cy="0"/>
        </a:xfrm>
      </p:grpSpPr>
      <p:sp>
        <p:nvSpPr>
          <p:cNvPr id="5286" name="Google Shape;528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7" name="Google Shape;528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1"/>
        <p:cNvGrpSpPr/>
        <p:nvPr/>
      </p:nvGrpSpPr>
      <p:grpSpPr>
        <a:xfrm>
          <a:off x="0" y="0"/>
          <a:ext cx="0" cy="0"/>
          <a:chOff x="0" y="0"/>
          <a:chExt cx="0" cy="0"/>
        </a:xfrm>
      </p:grpSpPr>
      <p:sp>
        <p:nvSpPr>
          <p:cNvPr id="5292" name="Google Shape;529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93" name="Google Shape;529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30"/>
          <p:cNvSpPr txBox="1">
            <a:spLocks noGrp="1"/>
          </p:cNvSpPr>
          <p:nvPr>
            <p:ph type="ctrTitle"/>
          </p:nvPr>
        </p:nvSpPr>
        <p:spPr>
          <a:xfrm>
            <a:off x="2619450" y="1467450"/>
            <a:ext cx="3905100" cy="238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191919"/>
              </a:buClr>
              <a:buSzPts val="5200"/>
              <a:buNone/>
              <a:defRPr sz="47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0" name="Google Shape;10;p30"/>
          <p:cNvSpPr txBox="1">
            <a:spLocks noGrp="1"/>
          </p:cNvSpPr>
          <p:nvPr>
            <p:ph type="subTitle" idx="1"/>
          </p:nvPr>
        </p:nvSpPr>
        <p:spPr>
          <a:xfrm>
            <a:off x="2165700" y="4345826"/>
            <a:ext cx="4909200" cy="314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latin typeface="Barlow"/>
                <a:ea typeface="Barlow"/>
                <a:cs typeface="Barlow"/>
                <a:sym typeface="Barlow"/>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30"/>
          <p:cNvSpPr/>
          <p:nvPr/>
        </p:nvSpPr>
        <p:spPr>
          <a:xfrm>
            <a:off x="334143" y="729693"/>
            <a:ext cx="2096887" cy="874518"/>
          </a:xfrm>
          <a:custGeom>
            <a:avLst/>
            <a:gdLst/>
            <a:ahLst/>
            <a:cxnLst/>
            <a:rect l="l" t="t" r="r" b="b"/>
            <a:pathLst>
              <a:path w="46294" h="22402" extrusionOk="0">
                <a:moveTo>
                  <a:pt x="44531" y="0"/>
                </a:moveTo>
                <a:cubicBezTo>
                  <a:pt x="44683" y="304"/>
                  <a:pt x="44743" y="669"/>
                  <a:pt x="44743" y="1034"/>
                </a:cubicBezTo>
                <a:lnTo>
                  <a:pt x="44743" y="18086"/>
                </a:lnTo>
                <a:cubicBezTo>
                  <a:pt x="44743" y="19606"/>
                  <a:pt x="43497" y="20852"/>
                  <a:pt x="41977" y="20852"/>
                </a:cubicBezTo>
                <a:lnTo>
                  <a:pt x="1004" y="20852"/>
                </a:lnTo>
                <a:cubicBezTo>
                  <a:pt x="670" y="20852"/>
                  <a:pt x="305" y="20791"/>
                  <a:pt x="1" y="20639"/>
                </a:cubicBezTo>
                <a:lnTo>
                  <a:pt x="1" y="20639"/>
                </a:lnTo>
                <a:cubicBezTo>
                  <a:pt x="396" y="21672"/>
                  <a:pt x="1399" y="22402"/>
                  <a:pt x="2554" y="22402"/>
                </a:cubicBezTo>
                <a:lnTo>
                  <a:pt x="43528" y="22402"/>
                </a:lnTo>
                <a:cubicBezTo>
                  <a:pt x="45047" y="22402"/>
                  <a:pt x="46294" y="21156"/>
                  <a:pt x="46294" y="19636"/>
                </a:cubicBezTo>
                <a:lnTo>
                  <a:pt x="46294" y="2554"/>
                </a:lnTo>
                <a:cubicBezTo>
                  <a:pt x="46294" y="1399"/>
                  <a:pt x="45564" y="396"/>
                  <a:pt x="44531" y="0"/>
                </a:cubicBezTo>
                <a:close/>
              </a:path>
            </a:pathLst>
          </a:custGeom>
          <a:solidFill>
            <a:srgbClr val="FDCC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30"/>
          <p:cNvSpPr/>
          <p:nvPr/>
        </p:nvSpPr>
        <p:spPr>
          <a:xfrm>
            <a:off x="2472475" y="729693"/>
            <a:ext cx="2096887" cy="874518"/>
          </a:xfrm>
          <a:custGeom>
            <a:avLst/>
            <a:gdLst/>
            <a:ahLst/>
            <a:cxnLst/>
            <a:rect l="l" t="t" r="r" b="b"/>
            <a:pathLst>
              <a:path w="46294" h="22402" extrusionOk="0">
                <a:moveTo>
                  <a:pt x="44561" y="0"/>
                </a:moveTo>
                <a:lnTo>
                  <a:pt x="44561" y="0"/>
                </a:lnTo>
                <a:cubicBezTo>
                  <a:pt x="44682" y="304"/>
                  <a:pt x="44743" y="669"/>
                  <a:pt x="44743" y="1034"/>
                </a:cubicBezTo>
                <a:lnTo>
                  <a:pt x="44743" y="18086"/>
                </a:lnTo>
                <a:cubicBezTo>
                  <a:pt x="44743" y="19606"/>
                  <a:pt x="43527" y="20852"/>
                  <a:pt x="41977" y="20852"/>
                </a:cubicBezTo>
                <a:lnTo>
                  <a:pt x="1034" y="20852"/>
                </a:lnTo>
                <a:cubicBezTo>
                  <a:pt x="669" y="20852"/>
                  <a:pt x="304" y="20791"/>
                  <a:pt x="1" y="20639"/>
                </a:cubicBezTo>
                <a:lnTo>
                  <a:pt x="1" y="20639"/>
                </a:lnTo>
                <a:cubicBezTo>
                  <a:pt x="396" y="21672"/>
                  <a:pt x="1399" y="22402"/>
                  <a:pt x="2554" y="22402"/>
                </a:cubicBezTo>
                <a:lnTo>
                  <a:pt x="43527" y="22402"/>
                </a:lnTo>
                <a:cubicBezTo>
                  <a:pt x="45047" y="22402"/>
                  <a:pt x="46293" y="21156"/>
                  <a:pt x="46293" y="19636"/>
                </a:cubicBezTo>
                <a:lnTo>
                  <a:pt x="46293" y="2554"/>
                </a:lnTo>
                <a:cubicBezTo>
                  <a:pt x="46293" y="1399"/>
                  <a:pt x="45564" y="396"/>
                  <a:pt x="44561" y="0"/>
                </a:cubicBezTo>
                <a:close/>
              </a:path>
            </a:pathLst>
          </a:custGeom>
          <a:solidFill>
            <a:srgbClr val="FDCC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0"/>
          <p:cNvSpPr/>
          <p:nvPr/>
        </p:nvSpPr>
        <p:spPr>
          <a:xfrm>
            <a:off x="4610806" y="729693"/>
            <a:ext cx="2096841" cy="874518"/>
          </a:xfrm>
          <a:custGeom>
            <a:avLst/>
            <a:gdLst/>
            <a:ahLst/>
            <a:cxnLst/>
            <a:rect l="l" t="t" r="r" b="b"/>
            <a:pathLst>
              <a:path w="46293" h="22402" extrusionOk="0">
                <a:moveTo>
                  <a:pt x="44560" y="0"/>
                </a:moveTo>
                <a:lnTo>
                  <a:pt x="44560" y="0"/>
                </a:lnTo>
                <a:cubicBezTo>
                  <a:pt x="44682" y="304"/>
                  <a:pt x="44743" y="669"/>
                  <a:pt x="44743" y="1034"/>
                </a:cubicBezTo>
                <a:lnTo>
                  <a:pt x="44743" y="18086"/>
                </a:lnTo>
                <a:cubicBezTo>
                  <a:pt x="44743" y="19606"/>
                  <a:pt x="43496" y="20852"/>
                  <a:pt x="41976" y="20852"/>
                </a:cubicBezTo>
                <a:lnTo>
                  <a:pt x="1033" y="20852"/>
                </a:lnTo>
                <a:cubicBezTo>
                  <a:pt x="669" y="20852"/>
                  <a:pt x="304" y="20791"/>
                  <a:pt x="0" y="20639"/>
                </a:cubicBezTo>
                <a:lnTo>
                  <a:pt x="0" y="20639"/>
                </a:lnTo>
                <a:cubicBezTo>
                  <a:pt x="395" y="21672"/>
                  <a:pt x="1398" y="22402"/>
                  <a:pt x="2553" y="22402"/>
                </a:cubicBezTo>
                <a:lnTo>
                  <a:pt x="43527" y="22402"/>
                </a:lnTo>
                <a:cubicBezTo>
                  <a:pt x="45046" y="22402"/>
                  <a:pt x="46293" y="21156"/>
                  <a:pt x="46293" y="19636"/>
                </a:cubicBezTo>
                <a:lnTo>
                  <a:pt x="46293" y="2554"/>
                </a:lnTo>
                <a:cubicBezTo>
                  <a:pt x="46293" y="1399"/>
                  <a:pt x="45563" y="396"/>
                  <a:pt x="44560" y="0"/>
                </a:cubicBezTo>
                <a:close/>
              </a:path>
            </a:pathLst>
          </a:custGeom>
          <a:solidFill>
            <a:srgbClr val="FDCC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0"/>
          <p:cNvSpPr/>
          <p:nvPr/>
        </p:nvSpPr>
        <p:spPr>
          <a:xfrm>
            <a:off x="6749092" y="729693"/>
            <a:ext cx="2096887" cy="874518"/>
          </a:xfrm>
          <a:custGeom>
            <a:avLst/>
            <a:gdLst/>
            <a:ahLst/>
            <a:cxnLst/>
            <a:rect l="l" t="t" r="r" b="b"/>
            <a:pathLst>
              <a:path w="46294" h="22402" extrusionOk="0">
                <a:moveTo>
                  <a:pt x="44561" y="0"/>
                </a:moveTo>
                <a:cubicBezTo>
                  <a:pt x="44682" y="304"/>
                  <a:pt x="44743" y="669"/>
                  <a:pt x="44743" y="1034"/>
                </a:cubicBezTo>
                <a:lnTo>
                  <a:pt x="44743" y="18086"/>
                </a:lnTo>
                <a:cubicBezTo>
                  <a:pt x="44743" y="19606"/>
                  <a:pt x="43527" y="20852"/>
                  <a:pt x="41977" y="20852"/>
                </a:cubicBezTo>
                <a:lnTo>
                  <a:pt x="1034" y="20852"/>
                </a:lnTo>
                <a:cubicBezTo>
                  <a:pt x="669" y="20852"/>
                  <a:pt x="305" y="20791"/>
                  <a:pt x="1" y="20639"/>
                </a:cubicBezTo>
                <a:lnTo>
                  <a:pt x="1" y="20639"/>
                </a:lnTo>
                <a:cubicBezTo>
                  <a:pt x="396" y="21672"/>
                  <a:pt x="1399" y="22402"/>
                  <a:pt x="2554" y="22402"/>
                </a:cubicBezTo>
                <a:lnTo>
                  <a:pt x="43527" y="22402"/>
                </a:lnTo>
                <a:cubicBezTo>
                  <a:pt x="45047" y="22402"/>
                  <a:pt x="46293" y="21156"/>
                  <a:pt x="46293" y="19636"/>
                </a:cubicBezTo>
                <a:lnTo>
                  <a:pt x="46293" y="2554"/>
                </a:lnTo>
                <a:cubicBezTo>
                  <a:pt x="46293" y="1399"/>
                  <a:pt x="45564" y="396"/>
                  <a:pt x="44561" y="0"/>
                </a:cubicBezTo>
                <a:close/>
              </a:path>
            </a:pathLst>
          </a:custGeom>
          <a:solidFill>
            <a:srgbClr val="FDCC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30"/>
          <p:cNvSpPr/>
          <p:nvPr/>
        </p:nvSpPr>
        <p:spPr>
          <a:xfrm>
            <a:off x="334143" y="2592765"/>
            <a:ext cx="2096887" cy="874518"/>
          </a:xfrm>
          <a:custGeom>
            <a:avLst/>
            <a:gdLst/>
            <a:ahLst/>
            <a:cxnLst/>
            <a:rect l="l" t="t" r="r" b="b"/>
            <a:pathLst>
              <a:path w="46294" h="22402" extrusionOk="0">
                <a:moveTo>
                  <a:pt x="44531" y="0"/>
                </a:moveTo>
                <a:cubicBezTo>
                  <a:pt x="44683" y="304"/>
                  <a:pt x="44743" y="669"/>
                  <a:pt x="44743" y="1034"/>
                </a:cubicBezTo>
                <a:lnTo>
                  <a:pt x="44743" y="18086"/>
                </a:lnTo>
                <a:cubicBezTo>
                  <a:pt x="44743" y="19606"/>
                  <a:pt x="43497" y="20852"/>
                  <a:pt x="41977" y="20852"/>
                </a:cubicBezTo>
                <a:lnTo>
                  <a:pt x="1004" y="20852"/>
                </a:lnTo>
                <a:cubicBezTo>
                  <a:pt x="670" y="20852"/>
                  <a:pt x="305" y="20791"/>
                  <a:pt x="1" y="20639"/>
                </a:cubicBezTo>
                <a:lnTo>
                  <a:pt x="1" y="20639"/>
                </a:lnTo>
                <a:cubicBezTo>
                  <a:pt x="396" y="21673"/>
                  <a:pt x="1399" y="22402"/>
                  <a:pt x="2554" y="22402"/>
                </a:cubicBezTo>
                <a:lnTo>
                  <a:pt x="43528" y="22402"/>
                </a:lnTo>
                <a:cubicBezTo>
                  <a:pt x="45047" y="22402"/>
                  <a:pt x="46294" y="21156"/>
                  <a:pt x="46294" y="19636"/>
                </a:cubicBezTo>
                <a:lnTo>
                  <a:pt x="46294" y="2554"/>
                </a:lnTo>
                <a:cubicBezTo>
                  <a:pt x="46294" y="1399"/>
                  <a:pt x="45564" y="396"/>
                  <a:pt x="44531" y="0"/>
                </a:cubicBezTo>
                <a:close/>
              </a:path>
            </a:pathLst>
          </a:custGeom>
          <a:solidFill>
            <a:srgbClr val="FDCC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0"/>
          <p:cNvSpPr/>
          <p:nvPr/>
        </p:nvSpPr>
        <p:spPr>
          <a:xfrm>
            <a:off x="2472475" y="2592765"/>
            <a:ext cx="2096887" cy="874518"/>
          </a:xfrm>
          <a:custGeom>
            <a:avLst/>
            <a:gdLst/>
            <a:ahLst/>
            <a:cxnLst/>
            <a:rect l="l" t="t" r="r" b="b"/>
            <a:pathLst>
              <a:path w="46294" h="22402" extrusionOk="0">
                <a:moveTo>
                  <a:pt x="44561" y="0"/>
                </a:moveTo>
                <a:lnTo>
                  <a:pt x="44561" y="0"/>
                </a:lnTo>
                <a:cubicBezTo>
                  <a:pt x="44682" y="304"/>
                  <a:pt x="44743" y="669"/>
                  <a:pt x="44743" y="1034"/>
                </a:cubicBezTo>
                <a:lnTo>
                  <a:pt x="44743" y="18086"/>
                </a:lnTo>
                <a:cubicBezTo>
                  <a:pt x="44743" y="19606"/>
                  <a:pt x="43527" y="20852"/>
                  <a:pt x="41977" y="20852"/>
                </a:cubicBezTo>
                <a:lnTo>
                  <a:pt x="1034" y="20852"/>
                </a:lnTo>
                <a:cubicBezTo>
                  <a:pt x="669" y="20852"/>
                  <a:pt x="304" y="20791"/>
                  <a:pt x="1" y="20639"/>
                </a:cubicBezTo>
                <a:lnTo>
                  <a:pt x="1" y="20639"/>
                </a:lnTo>
                <a:cubicBezTo>
                  <a:pt x="396" y="21673"/>
                  <a:pt x="1399" y="22402"/>
                  <a:pt x="2554" y="22402"/>
                </a:cubicBezTo>
                <a:lnTo>
                  <a:pt x="43527" y="22402"/>
                </a:lnTo>
                <a:cubicBezTo>
                  <a:pt x="45047" y="22402"/>
                  <a:pt x="46293" y="21156"/>
                  <a:pt x="46293" y="19636"/>
                </a:cubicBezTo>
                <a:lnTo>
                  <a:pt x="46293" y="2554"/>
                </a:lnTo>
                <a:cubicBezTo>
                  <a:pt x="46293" y="1399"/>
                  <a:pt x="45564" y="396"/>
                  <a:pt x="44561" y="0"/>
                </a:cubicBezTo>
                <a:close/>
              </a:path>
            </a:pathLst>
          </a:custGeom>
          <a:solidFill>
            <a:srgbClr val="FDCC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0"/>
          <p:cNvSpPr/>
          <p:nvPr/>
        </p:nvSpPr>
        <p:spPr>
          <a:xfrm>
            <a:off x="4610806" y="2592765"/>
            <a:ext cx="2096841" cy="874518"/>
          </a:xfrm>
          <a:custGeom>
            <a:avLst/>
            <a:gdLst/>
            <a:ahLst/>
            <a:cxnLst/>
            <a:rect l="l" t="t" r="r" b="b"/>
            <a:pathLst>
              <a:path w="46293" h="22402" extrusionOk="0">
                <a:moveTo>
                  <a:pt x="44560" y="0"/>
                </a:moveTo>
                <a:lnTo>
                  <a:pt x="44560" y="0"/>
                </a:lnTo>
                <a:cubicBezTo>
                  <a:pt x="44682" y="304"/>
                  <a:pt x="44743" y="669"/>
                  <a:pt x="44743" y="1034"/>
                </a:cubicBezTo>
                <a:lnTo>
                  <a:pt x="44743" y="18086"/>
                </a:lnTo>
                <a:cubicBezTo>
                  <a:pt x="44743" y="19606"/>
                  <a:pt x="43496" y="20852"/>
                  <a:pt x="41976" y="20852"/>
                </a:cubicBezTo>
                <a:lnTo>
                  <a:pt x="1033" y="20852"/>
                </a:lnTo>
                <a:cubicBezTo>
                  <a:pt x="669" y="20852"/>
                  <a:pt x="304" y="20791"/>
                  <a:pt x="0" y="20639"/>
                </a:cubicBezTo>
                <a:lnTo>
                  <a:pt x="0" y="20639"/>
                </a:lnTo>
                <a:cubicBezTo>
                  <a:pt x="395" y="21673"/>
                  <a:pt x="1398" y="22402"/>
                  <a:pt x="2553" y="22402"/>
                </a:cubicBezTo>
                <a:lnTo>
                  <a:pt x="43527" y="22402"/>
                </a:lnTo>
                <a:cubicBezTo>
                  <a:pt x="45046" y="22402"/>
                  <a:pt x="46293" y="21156"/>
                  <a:pt x="46293" y="19636"/>
                </a:cubicBezTo>
                <a:lnTo>
                  <a:pt x="46293" y="2554"/>
                </a:lnTo>
                <a:cubicBezTo>
                  <a:pt x="46293" y="1399"/>
                  <a:pt x="45563" y="396"/>
                  <a:pt x="44560" y="0"/>
                </a:cubicBezTo>
                <a:close/>
              </a:path>
            </a:pathLst>
          </a:custGeom>
          <a:solidFill>
            <a:srgbClr val="FDCC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0"/>
          <p:cNvSpPr/>
          <p:nvPr/>
        </p:nvSpPr>
        <p:spPr>
          <a:xfrm>
            <a:off x="6749092" y="2592765"/>
            <a:ext cx="2096887" cy="874518"/>
          </a:xfrm>
          <a:custGeom>
            <a:avLst/>
            <a:gdLst/>
            <a:ahLst/>
            <a:cxnLst/>
            <a:rect l="l" t="t" r="r" b="b"/>
            <a:pathLst>
              <a:path w="46294" h="22402" extrusionOk="0">
                <a:moveTo>
                  <a:pt x="44561" y="0"/>
                </a:moveTo>
                <a:cubicBezTo>
                  <a:pt x="44682" y="304"/>
                  <a:pt x="44743" y="669"/>
                  <a:pt x="44743" y="1034"/>
                </a:cubicBezTo>
                <a:lnTo>
                  <a:pt x="44743" y="18086"/>
                </a:lnTo>
                <a:cubicBezTo>
                  <a:pt x="44743" y="19606"/>
                  <a:pt x="43527" y="20852"/>
                  <a:pt x="41977" y="20852"/>
                </a:cubicBezTo>
                <a:lnTo>
                  <a:pt x="1034" y="20852"/>
                </a:lnTo>
                <a:cubicBezTo>
                  <a:pt x="669" y="20852"/>
                  <a:pt x="305" y="20791"/>
                  <a:pt x="1" y="20639"/>
                </a:cubicBezTo>
                <a:lnTo>
                  <a:pt x="1" y="20639"/>
                </a:lnTo>
                <a:cubicBezTo>
                  <a:pt x="396" y="21673"/>
                  <a:pt x="1399" y="22402"/>
                  <a:pt x="2554" y="22402"/>
                </a:cubicBezTo>
                <a:lnTo>
                  <a:pt x="43527" y="22402"/>
                </a:lnTo>
                <a:cubicBezTo>
                  <a:pt x="45047" y="22402"/>
                  <a:pt x="46293" y="21156"/>
                  <a:pt x="46293" y="19636"/>
                </a:cubicBezTo>
                <a:lnTo>
                  <a:pt x="46293" y="2554"/>
                </a:lnTo>
                <a:cubicBezTo>
                  <a:pt x="46293" y="1399"/>
                  <a:pt x="45564" y="396"/>
                  <a:pt x="44561" y="0"/>
                </a:cubicBezTo>
                <a:close/>
              </a:path>
            </a:pathLst>
          </a:custGeom>
          <a:solidFill>
            <a:srgbClr val="FDCC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0"/>
          <p:cNvSpPr/>
          <p:nvPr/>
        </p:nvSpPr>
        <p:spPr>
          <a:xfrm>
            <a:off x="1304852" y="1641064"/>
            <a:ext cx="2096887" cy="862651"/>
          </a:xfrm>
          <a:custGeom>
            <a:avLst/>
            <a:gdLst/>
            <a:ahLst/>
            <a:cxnLst/>
            <a:rect l="l" t="t" r="r" b="b"/>
            <a:pathLst>
              <a:path w="46294" h="22098" extrusionOk="0">
                <a:moveTo>
                  <a:pt x="44561" y="0"/>
                </a:moveTo>
                <a:lnTo>
                  <a:pt x="44561" y="0"/>
                </a:lnTo>
                <a:cubicBezTo>
                  <a:pt x="44683" y="304"/>
                  <a:pt x="44743" y="639"/>
                  <a:pt x="44743" y="1003"/>
                </a:cubicBezTo>
                <a:lnTo>
                  <a:pt x="44743" y="17842"/>
                </a:lnTo>
                <a:cubicBezTo>
                  <a:pt x="44743" y="19332"/>
                  <a:pt x="43528" y="20578"/>
                  <a:pt x="41977" y="20578"/>
                </a:cubicBezTo>
                <a:lnTo>
                  <a:pt x="1034" y="20578"/>
                </a:lnTo>
                <a:cubicBezTo>
                  <a:pt x="670" y="20578"/>
                  <a:pt x="335" y="20487"/>
                  <a:pt x="1" y="20365"/>
                </a:cubicBezTo>
                <a:lnTo>
                  <a:pt x="1" y="20365"/>
                </a:lnTo>
                <a:cubicBezTo>
                  <a:pt x="426" y="21368"/>
                  <a:pt x="1399" y="22098"/>
                  <a:pt x="2554" y="22098"/>
                </a:cubicBezTo>
                <a:lnTo>
                  <a:pt x="43528" y="22098"/>
                </a:lnTo>
                <a:cubicBezTo>
                  <a:pt x="45047" y="22098"/>
                  <a:pt x="46294" y="20882"/>
                  <a:pt x="46294" y="19362"/>
                </a:cubicBezTo>
                <a:lnTo>
                  <a:pt x="46294" y="2523"/>
                </a:lnTo>
                <a:cubicBezTo>
                  <a:pt x="46294" y="1368"/>
                  <a:pt x="45564" y="395"/>
                  <a:pt x="44561" y="0"/>
                </a:cubicBezTo>
                <a:close/>
              </a:path>
            </a:pathLst>
          </a:custGeom>
          <a:solidFill>
            <a:srgbClr val="FDCC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0"/>
          <p:cNvSpPr/>
          <p:nvPr/>
        </p:nvSpPr>
        <p:spPr>
          <a:xfrm>
            <a:off x="3443183" y="1641064"/>
            <a:ext cx="2096887" cy="862651"/>
          </a:xfrm>
          <a:custGeom>
            <a:avLst/>
            <a:gdLst/>
            <a:ahLst/>
            <a:cxnLst/>
            <a:rect l="l" t="t" r="r" b="b"/>
            <a:pathLst>
              <a:path w="46294" h="22098" extrusionOk="0">
                <a:moveTo>
                  <a:pt x="44561" y="0"/>
                </a:moveTo>
                <a:cubicBezTo>
                  <a:pt x="44682" y="304"/>
                  <a:pt x="44743" y="639"/>
                  <a:pt x="44743" y="1003"/>
                </a:cubicBezTo>
                <a:lnTo>
                  <a:pt x="44743" y="17842"/>
                </a:lnTo>
                <a:cubicBezTo>
                  <a:pt x="44743" y="19332"/>
                  <a:pt x="43527" y="20578"/>
                  <a:pt x="42007" y="20578"/>
                </a:cubicBezTo>
                <a:lnTo>
                  <a:pt x="1034" y="20578"/>
                </a:lnTo>
                <a:cubicBezTo>
                  <a:pt x="669" y="20578"/>
                  <a:pt x="304" y="20487"/>
                  <a:pt x="0" y="20365"/>
                </a:cubicBezTo>
                <a:lnTo>
                  <a:pt x="0" y="20365"/>
                </a:lnTo>
                <a:cubicBezTo>
                  <a:pt x="426" y="21368"/>
                  <a:pt x="1399" y="22098"/>
                  <a:pt x="2554" y="22098"/>
                </a:cubicBezTo>
                <a:lnTo>
                  <a:pt x="43527" y="22098"/>
                </a:lnTo>
                <a:cubicBezTo>
                  <a:pt x="45047" y="22098"/>
                  <a:pt x="46293" y="20882"/>
                  <a:pt x="46293" y="19362"/>
                </a:cubicBezTo>
                <a:lnTo>
                  <a:pt x="46293" y="2523"/>
                </a:lnTo>
                <a:cubicBezTo>
                  <a:pt x="46293" y="1368"/>
                  <a:pt x="45564" y="395"/>
                  <a:pt x="44561" y="0"/>
                </a:cubicBezTo>
                <a:close/>
              </a:path>
            </a:pathLst>
          </a:custGeom>
          <a:solidFill>
            <a:srgbClr val="FDCC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0"/>
          <p:cNvSpPr/>
          <p:nvPr/>
        </p:nvSpPr>
        <p:spPr>
          <a:xfrm>
            <a:off x="5581515" y="1641064"/>
            <a:ext cx="2096841" cy="862651"/>
          </a:xfrm>
          <a:custGeom>
            <a:avLst/>
            <a:gdLst/>
            <a:ahLst/>
            <a:cxnLst/>
            <a:rect l="l" t="t" r="r" b="b"/>
            <a:pathLst>
              <a:path w="46293" h="22098" extrusionOk="0">
                <a:moveTo>
                  <a:pt x="44560" y="0"/>
                </a:moveTo>
                <a:cubicBezTo>
                  <a:pt x="44682" y="304"/>
                  <a:pt x="44742" y="639"/>
                  <a:pt x="44742" y="1003"/>
                </a:cubicBezTo>
                <a:lnTo>
                  <a:pt x="44742" y="17842"/>
                </a:lnTo>
                <a:cubicBezTo>
                  <a:pt x="44742" y="19332"/>
                  <a:pt x="43527" y="20578"/>
                  <a:pt x="42007" y="20578"/>
                </a:cubicBezTo>
                <a:lnTo>
                  <a:pt x="1033" y="20578"/>
                </a:lnTo>
                <a:cubicBezTo>
                  <a:pt x="669" y="20578"/>
                  <a:pt x="334" y="20487"/>
                  <a:pt x="0" y="20365"/>
                </a:cubicBezTo>
                <a:lnTo>
                  <a:pt x="0" y="20365"/>
                </a:lnTo>
                <a:cubicBezTo>
                  <a:pt x="426" y="21368"/>
                  <a:pt x="1398" y="22098"/>
                  <a:pt x="2584" y="22098"/>
                </a:cubicBezTo>
                <a:lnTo>
                  <a:pt x="43527" y="22098"/>
                </a:lnTo>
                <a:cubicBezTo>
                  <a:pt x="45046" y="22098"/>
                  <a:pt x="46293" y="20882"/>
                  <a:pt x="46293" y="19362"/>
                </a:cubicBezTo>
                <a:lnTo>
                  <a:pt x="46293" y="2523"/>
                </a:lnTo>
                <a:cubicBezTo>
                  <a:pt x="46293" y="1368"/>
                  <a:pt x="45563" y="395"/>
                  <a:pt x="44560" y="0"/>
                </a:cubicBezTo>
                <a:close/>
              </a:path>
            </a:pathLst>
          </a:custGeom>
          <a:solidFill>
            <a:srgbClr val="FDCC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30"/>
          <p:cNvSpPr/>
          <p:nvPr/>
        </p:nvSpPr>
        <p:spPr>
          <a:xfrm>
            <a:off x="334143" y="4379903"/>
            <a:ext cx="2096887" cy="862651"/>
          </a:xfrm>
          <a:custGeom>
            <a:avLst/>
            <a:gdLst/>
            <a:ahLst/>
            <a:cxnLst/>
            <a:rect l="l" t="t" r="r" b="b"/>
            <a:pathLst>
              <a:path w="46294" h="22098" extrusionOk="0">
                <a:moveTo>
                  <a:pt x="44531" y="0"/>
                </a:moveTo>
                <a:cubicBezTo>
                  <a:pt x="44683" y="335"/>
                  <a:pt x="44743" y="669"/>
                  <a:pt x="44743" y="1034"/>
                </a:cubicBezTo>
                <a:lnTo>
                  <a:pt x="44743" y="17873"/>
                </a:lnTo>
                <a:cubicBezTo>
                  <a:pt x="44743" y="19362"/>
                  <a:pt x="43497" y="20578"/>
                  <a:pt x="41977" y="20578"/>
                </a:cubicBezTo>
                <a:lnTo>
                  <a:pt x="1004" y="20578"/>
                </a:lnTo>
                <a:cubicBezTo>
                  <a:pt x="670" y="20578"/>
                  <a:pt x="305" y="20517"/>
                  <a:pt x="1" y="20396"/>
                </a:cubicBezTo>
                <a:lnTo>
                  <a:pt x="1" y="20396"/>
                </a:lnTo>
                <a:cubicBezTo>
                  <a:pt x="396" y="21399"/>
                  <a:pt x="1399" y="22098"/>
                  <a:pt x="2554" y="22098"/>
                </a:cubicBezTo>
                <a:lnTo>
                  <a:pt x="43528" y="22098"/>
                </a:lnTo>
                <a:cubicBezTo>
                  <a:pt x="45047" y="22098"/>
                  <a:pt x="46294" y="20882"/>
                  <a:pt x="46294" y="19393"/>
                </a:cubicBezTo>
                <a:lnTo>
                  <a:pt x="46294" y="2553"/>
                </a:lnTo>
                <a:cubicBezTo>
                  <a:pt x="46294" y="1398"/>
                  <a:pt x="45564" y="426"/>
                  <a:pt x="44531" y="0"/>
                </a:cubicBezTo>
                <a:close/>
              </a:path>
            </a:pathLst>
          </a:custGeom>
          <a:solidFill>
            <a:srgbClr val="FDCC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0"/>
          <p:cNvSpPr/>
          <p:nvPr/>
        </p:nvSpPr>
        <p:spPr>
          <a:xfrm>
            <a:off x="2472475" y="4379903"/>
            <a:ext cx="2096887" cy="862651"/>
          </a:xfrm>
          <a:custGeom>
            <a:avLst/>
            <a:gdLst/>
            <a:ahLst/>
            <a:cxnLst/>
            <a:rect l="l" t="t" r="r" b="b"/>
            <a:pathLst>
              <a:path w="46294" h="22098" extrusionOk="0">
                <a:moveTo>
                  <a:pt x="44561" y="0"/>
                </a:moveTo>
                <a:cubicBezTo>
                  <a:pt x="44682" y="335"/>
                  <a:pt x="44743" y="669"/>
                  <a:pt x="44743" y="1034"/>
                </a:cubicBezTo>
                <a:lnTo>
                  <a:pt x="44743" y="17873"/>
                </a:lnTo>
                <a:cubicBezTo>
                  <a:pt x="44743" y="19362"/>
                  <a:pt x="43527" y="20578"/>
                  <a:pt x="41977" y="20578"/>
                </a:cubicBezTo>
                <a:lnTo>
                  <a:pt x="1034" y="20578"/>
                </a:lnTo>
                <a:cubicBezTo>
                  <a:pt x="669" y="20578"/>
                  <a:pt x="304" y="20517"/>
                  <a:pt x="1" y="20396"/>
                </a:cubicBezTo>
                <a:lnTo>
                  <a:pt x="1" y="20396"/>
                </a:lnTo>
                <a:cubicBezTo>
                  <a:pt x="396" y="21399"/>
                  <a:pt x="1399" y="22098"/>
                  <a:pt x="2554" y="22098"/>
                </a:cubicBezTo>
                <a:lnTo>
                  <a:pt x="43527" y="22098"/>
                </a:lnTo>
                <a:cubicBezTo>
                  <a:pt x="45047" y="22098"/>
                  <a:pt x="46293" y="20882"/>
                  <a:pt x="46293" y="19393"/>
                </a:cubicBezTo>
                <a:lnTo>
                  <a:pt x="46293" y="2553"/>
                </a:lnTo>
                <a:cubicBezTo>
                  <a:pt x="46293" y="1398"/>
                  <a:pt x="45564" y="426"/>
                  <a:pt x="44561" y="0"/>
                </a:cubicBezTo>
                <a:close/>
              </a:path>
            </a:pathLst>
          </a:custGeom>
          <a:solidFill>
            <a:srgbClr val="FDCC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30"/>
          <p:cNvSpPr/>
          <p:nvPr/>
        </p:nvSpPr>
        <p:spPr>
          <a:xfrm>
            <a:off x="4610806" y="4379903"/>
            <a:ext cx="2096841" cy="862651"/>
          </a:xfrm>
          <a:custGeom>
            <a:avLst/>
            <a:gdLst/>
            <a:ahLst/>
            <a:cxnLst/>
            <a:rect l="l" t="t" r="r" b="b"/>
            <a:pathLst>
              <a:path w="46293" h="22098" extrusionOk="0">
                <a:moveTo>
                  <a:pt x="44560" y="0"/>
                </a:moveTo>
                <a:cubicBezTo>
                  <a:pt x="44682" y="335"/>
                  <a:pt x="44743" y="669"/>
                  <a:pt x="44743" y="1034"/>
                </a:cubicBezTo>
                <a:lnTo>
                  <a:pt x="44743" y="17873"/>
                </a:lnTo>
                <a:cubicBezTo>
                  <a:pt x="44743" y="19362"/>
                  <a:pt x="43496" y="20578"/>
                  <a:pt x="41976" y="20578"/>
                </a:cubicBezTo>
                <a:lnTo>
                  <a:pt x="1033" y="20578"/>
                </a:lnTo>
                <a:cubicBezTo>
                  <a:pt x="669" y="20578"/>
                  <a:pt x="304" y="20517"/>
                  <a:pt x="0" y="20396"/>
                </a:cubicBezTo>
                <a:lnTo>
                  <a:pt x="0" y="20396"/>
                </a:lnTo>
                <a:cubicBezTo>
                  <a:pt x="395" y="21399"/>
                  <a:pt x="1398" y="22098"/>
                  <a:pt x="2553" y="22098"/>
                </a:cubicBezTo>
                <a:lnTo>
                  <a:pt x="43527" y="22098"/>
                </a:lnTo>
                <a:cubicBezTo>
                  <a:pt x="45046" y="22098"/>
                  <a:pt x="46293" y="20882"/>
                  <a:pt x="46293" y="19393"/>
                </a:cubicBezTo>
                <a:lnTo>
                  <a:pt x="46293" y="2553"/>
                </a:lnTo>
                <a:cubicBezTo>
                  <a:pt x="46293" y="1398"/>
                  <a:pt x="45563" y="426"/>
                  <a:pt x="44560" y="0"/>
                </a:cubicBezTo>
                <a:close/>
              </a:path>
            </a:pathLst>
          </a:custGeom>
          <a:solidFill>
            <a:srgbClr val="FDCC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30"/>
          <p:cNvSpPr/>
          <p:nvPr/>
        </p:nvSpPr>
        <p:spPr>
          <a:xfrm>
            <a:off x="6749092" y="4379903"/>
            <a:ext cx="2096887" cy="862651"/>
          </a:xfrm>
          <a:custGeom>
            <a:avLst/>
            <a:gdLst/>
            <a:ahLst/>
            <a:cxnLst/>
            <a:rect l="l" t="t" r="r" b="b"/>
            <a:pathLst>
              <a:path w="46294" h="22098" extrusionOk="0">
                <a:moveTo>
                  <a:pt x="44561" y="0"/>
                </a:moveTo>
                <a:cubicBezTo>
                  <a:pt x="44682" y="335"/>
                  <a:pt x="44743" y="669"/>
                  <a:pt x="44743" y="1034"/>
                </a:cubicBezTo>
                <a:lnTo>
                  <a:pt x="44743" y="17873"/>
                </a:lnTo>
                <a:cubicBezTo>
                  <a:pt x="44743" y="19362"/>
                  <a:pt x="43527" y="20578"/>
                  <a:pt x="41977" y="20578"/>
                </a:cubicBezTo>
                <a:lnTo>
                  <a:pt x="1034" y="20578"/>
                </a:lnTo>
                <a:cubicBezTo>
                  <a:pt x="669" y="20578"/>
                  <a:pt x="305" y="20517"/>
                  <a:pt x="1" y="20396"/>
                </a:cubicBezTo>
                <a:lnTo>
                  <a:pt x="1" y="20396"/>
                </a:lnTo>
                <a:cubicBezTo>
                  <a:pt x="396" y="21399"/>
                  <a:pt x="1399" y="22098"/>
                  <a:pt x="2554" y="22098"/>
                </a:cubicBezTo>
                <a:lnTo>
                  <a:pt x="43527" y="22098"/>
                </a:lnTo>
                <a:cubicBezTo>
                  <a:pt x="45047" y="22098"/>
                  <a:pt x="46293" y="20882"/>
                  <a:pt x="46293" y="19393"/>
                </a:cubicBezTo>
                <a:lnTo>
                  <a:pt x="46293" y="2553"/>
                </a:lnTo>
                <a:cubicBezTo>
                  <a:pt x="46293" y="1398"/>
                  <a:pt x="45564" y="426"/>
                  <a:pt x="44561" y="0"/>
                </a:cubicBezTo>
                <a:close/>
              </a:path>
            </a:pathLst>
          </a:custGeom>
          <a:solidFill>
            <a:srgbClr val="FDCC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30"/>
          <p:cNvSpPr/>
          <p:nvPr/>
        </p:nvSpPr>
        <p:spPr>
          <a:xfrm>
            <a:off x="1304852" y="3478018"/>
            <a:ext cx="2096887" cy="862690"/>
          </a:xfrm>
          <a:custGeom>
            <a:avLst/>
            <a:gdLst/>
            <a:ahLst/>
            <a:cxnLst/>
            <a:rect l="l" t="t" r="r" b="b"/>
            <a:pathLst>
              <a:path w="46294" h="22099" extrusionOk="0">
                <a:moveTo>
                  <a:pt x="44561" y="1"/>
                </a:moveTo>
                <a:lnTo>
                  <a:pt x="44561" y="1"/>
                </a:lnTo>
                <a:cubicBezTo>
                  <a:pt x="44683" y="335"/>
                  <a:pt x="44743" y="669"/>
                  <a:pt x="44743" y="1034"/>
                </a:cubicBezTo>
                <a:lnTo>
                  <a:pt x="44743" y="17873"/>
                </a:lnTo>
                <a:cubicBezTo>
                  <a:pt x="44743" y="19363"/>
                  <a:pt x="43528" y="20578"/>
                  <a:pt x="41977" y="20578"/>
                </a:cubicBezTo>
                <a:lnTo>
                  <a:pt x="1034" y="20578"/>
                </a:lnTo>
                <a:cubicBezTo>
                  <a:pt x="670" y="20578"/>
                  <a:pt x="335" y="20518"/>
                  <a:pt x="1" y="20396"/>
                </a:cubicBezTo>
                <a:lnTo>
                  <a:pt x="1" y="20396"/>
                </a:lnTo>
                <a:cubicBezTo>
                  <a:pt x="426" y="21399"/>
                  <a:pt x="1399" y="22098"/>
                  <a:pt x="2554" y="22098"/>
                </a:cubicBezTo>
                <a:lnTo>
                  <a:pt x="43528" y="22098"/>
                </a:lnTo>
                <a:cubicBezTo>
                  <a:pt x="45047" y="22098"/>
                  <a:pt x="46294" y="20882"/>
                  <a:pt x="46294" y="19393"/>
                </a:cubicBezTo>
                <a:lnTo>
                  <a:pt x="46294" y="2554"/>
                </a:lnTo>
                <a:cubicBezTo>
                  <a:pt x="46294" y="1399"/>
                  <a:pt x="45564" y="426"/>
                  <a:pt x="44561" y="1"/>
                </a:cubicBezTo>
                <a:close/>
              </a:path>
            </a:pathLst>
          </a:custGeom>
          <a:solidFill>
            <a:srgbClr val="FDCC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0"/>
          <p:cNvSpPr/>
          <p:nvPr/>
        </p:nvSpPr>
        <p:spPr>
          <a:xfrm>
            <a:off x="3443183" y="3478018"/>
            <a:ext cx="2096887" cy="862690"/>
          </a:xfrm>
          <a:custGeom>
            <a:avLst/>
            <a:gdLst/>
            <a:ahLst/>
            <a:cxnLst/>
            <a:rect l="l" t="t" r="r" b="b"/>
            <a:pathLst>
              <a:path w="46294" h="22099" extrusionOk="0">
                <a:moveTo>
                  <a:pt x="44561" y="1"/>
                </a:moveTo>
                <a:cubicBezTo>
                  <a:pt x="44682" y="335"/>
                  <a:pt x="44743" y="669"/>
                  <a:pt x="44743" y="1034"/>
                </a:cubicBezTo>
                <a:lnTo>
                  <a:pt x="44743" y="17873"/>
                </a:lnTo>
                <a:cubicBezTo>
                  <a:pt x="44743" y="19363"/>
                  <a:pt x="43527" y="20578"/>
                  <a:pt x="42007" y="20578"/>
                </a:cubicBezTo>
                <a:lnTo>
                  <a:pt x="1034" y="20578"/>
                </a:lnTo>
                <a:cubicBezTo>
                  <a:pt x="669" y="20578"/>
                  <a:pt x="304" y="20518"/>
                  <a:pt x="0" y="20396"/>
                </a:cubicBezTo>
                <a:lnTo>
                  <a:pt x="0" y="20396"/>
                </a:lnTo>
                <a:cubicBezTo>
                  <a:pt x="426" y="21399"/>
                  <a:pt x="1399" y="22098"/>
                  <a:pt x="2554" y="22098"/>
                </a:cubicBezTo>
                <a:lnTo>
                  <a:pt x="43527" y="22098"/>
                </a:lnTo>
                <a:cubicBezTo>
                  <a:pt x="45047" y="22098"/>
                  <a:pt x="46293" y="20882"/>
                  <a:pt x="46293" y="19393"/>
                </a:cubicBezTo>
                <a:lnTo>
                  <a:pt x="46293" y="2554"/>
                </a:lnTo>
                <a:cubicBezTo>
                  <a:pt x="46293" y="1399"/>
                  <a:pt x="45564" y="426"/>
                  <a:pt x="44561" y="1"/>
                </a:cubicBezTo>
                <a:close/>
              </a:path>
            </a:pathLst>
          </a:custGeom>
          <a:solidFill>
            <a:srgbClr val="FDCC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0"/>
          <p:cNvSpPr/>
          <p:nvPr/>
        </p:nvSpPr>
        <p:spPr>
          <a:xfrm>
            <a:off x="5581515" y="3478018"/>
            <a:ext cx="2096841" cy="862690"/>
          </a:xfrm>
          <a:custGeom>
            <a:avLst/>
            <a:gdLst/>
            <a:ahLst/>
            <a:cxnLst/>
            <a:rect l="l" t="t" r="r" b="b"/>
            <a:pathLst>
              <a:path w="46293" h="22099" extrusionOk="0">
                <a:moveTo>
                  <a:pt x="44560" y="1"/>
                </a:moveTo>
                <a:lnTo>
                  <a:pt x="44560" y="1"/>
                </a:lnTo>
                <a:cubicBezTo>
                  <a:pt x="44682" y="335"/>
                  <a:pt x="44742" y="669"/>
                  <a:pt x="44742" y="1034"/>
                </a:cubicBezTo>
                <a:lnTo>
                  <a:pt x="44742" y="17873"/>
                </a:lnTo>
                <a:cubicBezTo>
                  <a:pt x="44742" y="19363"/>
                  <a:pt x="43527" y="20578"/>
                  <a:pt x="42007" y="20578"/>
                </a:cubicBezTo>
                <a:lnTo>
                  <a:pt x="1033" y="20578"/>
                </a:lnTo>
                <a:cubicBezTo>
                  <a:pt x="669" y="20578"/>
                  <a:pt x="334" y="20518"/>
                  <a:pt x="0" y="20396"/>
                </a:cubicBezTo>
                <a:lnTo>
                  <a:pt x="0" y="20396"/>
                </a:lnTo>
                <a:cubicBezTo>
                  <a:pt x="426" y="21399"/>
                  <a:pt x="1398" y="22098"/>
                  <a:pt x="2584" y="22098"/>
                </a:cubicBezTo>
                <a:lnTo>
                  <a:pt x="43527" y="22098"/>
                </a:lnTo>
                <a:cubicBezTo>
                  <a:pt x="45046" y="22098"/>
                  <a:pt x="46293" y="20882"/>
                  <a:pt x="46293" y="19393"/>
                </a:cubicBezTo>
                <a:lnTo>
                  <a:pt x="46293" y="2554"/>
                </a:lnTo>
                <a:cubicBezTo>
                  <a:pt x="46293" y="1399"/>
                  <a:pt x="45563" y="426"/>
                  <a:pt x="44560" y="1"/>
                </a:cubicBezTo>
                <a:close/>
              </a:path>
            </a:pathLst>
          </a:custGeom>
          <a:solidFill>
            <a:srgbClr val="FDCC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0"/>
          <p:cNvSpPr/>
          <p:nvPr/>
        </p:nvSpPr>
        <p:spPr>
          <a:xfrm>
            <a:off x="-45869" y="-79626"/>
            <a:ext cx="9228584" cy="5302815"/>
          </a:xfrm>
          <a:custGeom>
            <a:avLst/>
            <a:gdLst/>
            <a:ahLst/>
            <a:cxnLst/>
            <a:rect l="l" t="t" r="r" b="b"/>
            <a:pathLst>
              <a:path w="203744" h="135839" extrusionOk="0">
                <a:moveTo>
                  <a:pt x="1" y="1"/>
                </a:moveTo>
                <a:lnTo>
                  <a:pt x="1" y="135838"/>
                </a:lnTo>
                <a:lnTo>
                  <a:pt x="203743" y="135838"/>
                </a:lnTo>
                <a:lnTo>
                  <a:pt x="203743" y="1"/>
                </a:lnTo>
                <a:close/>
              </a:path>
            </a:pathLst>
          </a:custGeom>
          <a:solidFill>
            <a:srgbClr val="3331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0"/>
          <p:cNvSpPr/>
          <p:nvPr/>
        </p:nvSpPr>
        <p:spPr>
          <a:xfrm>
            <a:off x="2179210" y="3285781"/>
            <a:ext cx="886695" cy="854375"/>
          </a:xfrm>
          <a:custGeom>
            <a:avLst/>
            <a:gdLst/>
            <a:ahLst/>
            <a:cxnLst/>
            <a:rect l="l" t="t" r="r" b="b"/>
            <a:pathLst>
              <a:path w="19576" h="21886" extrusionOk="0">
                <a:moveTo>
                  <a:pt x="2827" y="4621"/>
                </a:moveTo>
                <a:cubicBezTo>
                  <a:pt x="1338" y="4438"/>
                  <a:pt x="669" y="3466"/>
                  <a:pt x="0" y="2189"/>
                </a:cubicBezTo>
                <a:cubicBezTo>
                  <a:pt x="456" y="2554"/>
                  <a:pt x="1094" y="2280"/>
                  <a:pt x="1125" y="2979"/>
                </a:cubicBezTo>
                <a:cubicBezTo>
                  <a:pt x="1155" y="3374"/>
                  <a:pt x="1642" y="3192"/>
                  <a:pt x="1915" y="3192"/>
                </a:cubicBezTo>
                <a:cubicBezTo>
                  <a:pt x="2280" y="3162"/>
                  <a:pt x="2432" y="2858"/>
                  <a:pt x="2462" y="2584"/>
                </a:cubicBezTo>
                <a:cubicBezTo>
                  <a:pt x="2523" y="2250"/>
                  <a:pt x="2158" y="2311"/>
                  <a:pt x="1885" y="2250"/>
                </a:cubicBezTo>
                <a:cubicBezTo>
                  <a:pt x="1459" y="2159"/>
                  <a:pt x="1155" y="2037"/>
                  <a:pt x="1702" y="1672"/>
                </a:cubicBezTo>
                <a:cubicBezTo>
                  <a:pt x="1946" y="1520"/>
                  <a:pt x="2067" y="1307"/>
                  <a:pt x="1763" y="1095"/>
                </a:cubicBezTo>
                <a:cubicBezTo>
                  <a:pt x="1459" y="912"/>
                  <a:pt x="1094" y="700"/>
                  <a:pt x="1672" y="426"/>
                </a:cubicBezTo>
                <a:cubicBezTo>
                  <a:pt x="2128" y="244"/>
                  <a:pt x="2462" y="365"/>
                  <a:pt x="2493" y="882"/>
                </a:cubicBezTo>
                <a:cubicBezTo>
                  <a:pt x="2493" y="1064"/>
                  <a:pt x="2614" y="1216"/>
                  <a:pt x="2736" y="1551"/>
                </a:cubicBezTo>
                <a:cubicBezTo>
                  <a:pt x="2918" y="1156"/>
                  <a:pt x="3009" y="943"/>
                  <a:pt x="3101" y="730"/>
                </a:cubicBezTo>
                <a:cubicBezTo>
                  <a:pt x="3192" y="517"/>
                  <a:pt x="2645" y="213"/>
                  <a:pt x="3161" y="92"/>
                </a:cubicBezTo>
                <a:cubicBezTo>
                  <a:pt x="3496" y="0"/>
                  <a:pt x="3982" y="0"/>
                  <a:pt x="4225" y="365"/>
                </a:cubicBezTo>
                <a:cubicBezTo>
                  <a:pt x="4529" y="882"/>
                  <a:pt x="5259" y="1186"/>
                  <a:pt x="5137" y="1946"/>
                </a:cubicBezTo>
                <a:cubicBezTo>
                  <a:pt x="5076" y="2493"/>
                  <a:pt x="5593" y="2554"/>
                  <a:pt x="6110" y="2402"/>
                </a:cubicBezTo>
                <a:cubicBezTo>
                  <a:pt x="6778" y="2189"/>
                  <a:pt x="7538" y="2341"/>
                  <a:pt x="7812" y="2706"/>
                </a:cubicBezTo>
                <a:cubicBezTo>
                  <a:pt x="8116" y="3131"/>
                  <a:pt x="8025" y="3770"/>
                  <a:pt x="7447" y="4256"/>
                </a:cubicBezTo>
                <a:cubicBezTo>
                  <a:pt x="6870" y="4742"/>
                  <a:pt x="7082" y="5593"/>
                  <a:pt x="6475" y="6110"/>
                </a:cubicBezTo>
                <a:cubicBezTo>
                  <a:pt x="6292" y="6262"/>
                  <a:pt x="6383" y="6566"/>
                  <a:pt x="6596" y="6779"/>
                </a:cubicBezTo>
                <a:cubicBezTo>
                  <a:pt x="6809" y="6961"/>
                  <a:pt x="7113" y="7083"/>
                  <a:pt x="7326" y="6900"/>
                </a:cubicBezTo>
                <a:cubicBezTo>
                  <a:pt x="7903" y="6444"/>
                  <a:pt x="9210" y="6323"/>
                  <a:pt x="8511" y="5198"/>
                </a:cubicBezTo>
                <a:cubicBezTo>
                  <a:pt x="8389" y="5016"/>
                  <a:pt x="10031" y="3861"/>
                  <a:pt x="10365" y="3861"/>
                </a:cubicBezTo>
                <a:cubicBezTo>
                  <a:pt x="11247" y="3830"/>
                  <a:pt x="12219" y="4013"/>
                  <a:pt x="12432" y="2797"/>
                </a:cubicBezTo>
                <a:cubicBezTo>
                  <a:pt x="13010" y="3557"/>
                  <a:pt x="12310" y="3861"/>
                  <a:pt x="12067" y="4317"/>
                </a:cubicBezTo>
                <a:cubicBezTo>
                  <a:pt x="11824" y="4712"/>
                  <a:pt x="11216" y="5289"/>
                  <a:pt x="12493" y="5198"/>
                </a:cubicBezTo>
                <a:cubicBezTo>
                  <a:pt x="13283" y="5107"/>
                  <a:pt x="13769" y="5532"/>
                  <a:pt x="13921" y="6201"/>
                </a:cubicBezTo>
                <a:cubicBezTo>
                  <a:pt x="14651" y="6110"/>
                  <a:pt x="13891" y="5411"/>
                  <a:pt x="14438" y="5411"/>
                </a:cubicBezTo>
                <a:cubicBezTo>
                  <a:pt x="15168" y="5411"/>
                  <a:pt x="14590" y="6201"/>
                  <a:pt x="15076" y="6414"/>
                </a:cubicBezTo>
                <a:cubicBezTo>
                  <a:pt x="15593" y="6323"/>
                  <a:pt x="15289" y="5928"/>
                  <a:pt x="15289" y="5745"/>
                </a:cubicBezTo>
                <a:cubicBezTo>
                  <a:pt x="15259" y="4864"/>
                  <a:pt x="15806" y="4803"/>
                  <a:pt x="16505" y="5077"/>
                </a:cubicBezTo>
                <a:cubicBezTo>
                  <a:pt x="16839" y="5198"/>
                  <a:pt x="17083" y="5259"/>
                  <a:pt x="17356" y="5046"/>
                </a:cubicBezTo>
                <a:cubicBezTo>
                  <a:pt x="16627" y="4955"/>
                  <a:pt x="18146" y="4469"/>
                  <a:pt x="17143" y="4225"/>
                </a:cubicBezTo>
                <a:cubicBezTo>
                  <a:pt x="16505" y="4073"/>
                  <a:pt x="17265" y="3861"/>
                  <a:pt x="17417" y="3739"/>
                </a:cubicBezTo>
                <a:cubicBezTo>
                  <a:pt x="17903" y="3222"/>
                  <a:pt x="18298" y="4286"/>
                  <a:pt x="18815" y="3861"/>
                </a:cubicBezTo>
                <a:cubicBezTo>
                  <a:pt x="18876" y="4225"/>
                  <a:pt x="18663" y="4469"/>
                  <a:pt x="18359" y="4651"/>
                </a:cubicBezTo>
                <a:cubicBezTo>
                  <a:pt x="17994" y="4864"/>
                  <a:pt x="17721" y="5168"/>
                  <a:pt x="17569" y="5532"/>
                </a:cubicBezTo>
                <a:cubicBezTo>
                  <a:pt x="18238" y="5715"/>
                  <a:pt x="18815" y="5137"/>
                  <a:pt x="19575" y="5441"/>
                </a:cubicBezTo>
                <a:cubicBezTo>
                  <a:pt x="19028" y="5776"/>
                  <a:pt x="18268" y="6019"/>
                  <a:pt x="18694" y="6748"/>
                </a:cubicBezTo>
                <a:lnTo>
                  <a:pt x="18663" y="6779"/>
                </a:lnTo>
                <a:cubicBezTo>
                  <a:pt x="18238" y="6991"/>
                  <a:pt x="18177" y="6718"/>
                  <a:pt x="18025" y="6475"/>
                </a:cubicBezTo>
                <a:cubicBezTo>
                  <a:pt x="17934" y="6292"/>
                  <a:pt x="18238" y="5776"/>
                  <a:pt x="17630" y="5928"/>
                </a:cubicBezTo>
                <a:cubicBezTo>
                  <a:pt x="17295" y="6019"/>
                  <a:pt x="17174" y="6201"/>
                  <a:pt x="17265" y="6536"/>
                </a:cubicBezTo>
                <a:cubicBezTo>
                  <a:pt x="17387" y="6931"/>
                  <a:pt x="17265" y="7265"/>
                  <a:pt x="16627" y="7295"/>
                </a:cubicBezTo>
                <a:cubicBezTo>
                  <a:pt x="17083" y="7599"/>
                  <a:pt x="17842" y="7265"/>
                  <a:pt x="17842" y="7934"/>
                </a:cubicBezTo>
                <a:lnTo>
                  <a:pt x="17842" y="7934"/>
                </a:lnTo>
                <a:cubicBezTo>
                  <a:pt x="16931" y="8207"/>
                  <a:pt x="16171" y="8633"/>
                  <a:pt x="15806" y="9484"/>
                </a:cubicBezTo>
                <a:cubicBezTo>
                  <a:pt x="15745" y="9636"/>
                  <a:pt x="15532" y="9788"/>
                  <a:pt x="15441" y="9666"/>
                </a:cubicBezTo>
                <a:cubicBezTo>
                  <a:pt x="14621" y="8724"/>
                  <a:pt x="13769" y="9909"/>
                  <a:pt x="12949" y="9605"/>
                </a:cubicBezTo>
                <a:cubicBezTo>
                  <a:pt x="12371" y="8785"/>
                  <a:pt x="11733" y="8055"/>
                  <a:pt x="10487" y="8754"/>
                </a:cubicBezTo>
                <a:cubicBezTo>
                  <a:pt x="11125" y="9423"/>
                  <a:pt x="11976" y="9636"/>
                  <a:pt x="12949" y="9605"/>
                </a:cubicBezTo>
                <a:cubicBezTo>
                  <a:pt x="14013" y="10244"/>
                  <a:pt x="12554" y="10882"/>
                  <a:pt x="12918" y="11551"/>
                </a:cubicBezTo>
                <a:cubicBezTo>
                  <a:pt x="13010" y="11703"/>
                  <a:pt x="12766" y="11976"/>
                  <a:pt x="12675" y="12189"/>
                </a:cubicBezTo>
                <a:cubicBezTo>
                  <a:pt x="12341" y="12311"/>
                  <a:pt x="11855" y="11946"/>
                  <a:pt x="11733" y="12250"/>
                </a:cubicBezTo>
                <a:cubicBezTo>
                  <a:pt x="11611" y="12493"/>
                  <a:pt x="11763" y="12919"/>
                  <a:pt x="12128" y="13131"/>
                </a:cubicBezTo>
                <a:lnTo>
                  <a:pt x="12128" y="13162"/>
                </a:lnTo>
                <a:cubicBezTo>
                  <a:pt x="11885" y="13587"/>
                  <a:pt x="11399" y="14074"/>
                  <a:pt x="11885" y="14530"/>
                </a:cubicBezTo>
                <a:cubicBezTo>
                  <a:pt x="12341" y="14955"/>
                  <a:pt x="12918" y="14499"/>
                  <a:pt x="13374" y="14378"/>
                </a:cubicBezTo>
                <a:cubicBezTo>
                  <a:pt x="13769" y="14256"/>
                  <a:pt x="14073" y="14074"/>
                  <a:pt x="14225" y="14499"/>
                </a:cubicBezTo>
                <a:cubicBezTo>
                  <a:pt x="14438" y="15107"/>
                  <a:pt x="14925" y="15289"/>
                  <a:pt x="15563" y="15259"/>
                </a:cubicBezTo>
                <a:cubicBezTo>
                  <a:pt x="16384" y="15229"/>
                  <a:pt x="15958" y="15928"/>
                  <a:pt x="16323" y="16171"/>
                </a:cubicBezTo>
                <a:cubicBezTo>
                  <a:pt x="15928" y="16536"/>
                  <a:pt x="15897" y="17144"/>
                  <a:pt x="15289" y="17356"/>
                </a:cubicBezTo>
                <a:cubicBezTo>
                  <a:pt x="15107" y="17417"/>
                  <a:pt x="14894" y="17235"/>
                  <a:pt x="14985" y="17083"/>
                </a:cubicBezTo>
                <a:cubicBezTo>
                  <a:pt x="15684" y="16019"/>
                  <a:pt x="14317" y="16536"/>
                  <a:pt x="14256" y="16536"/>
                </a:cubicBezTo>
                <a:cubicBezTo>
                  <a:pt x="13526" y="16536"/>
                  <a:pt x="13648" y="17235"/>
                  <a:pt x="13800" y="17387"/>
                </a:cubicBezTo>
                <a:cubicBezTo>
                  <a:pt x="14408" y="17903"/>
                  <a:pt x="13344" y="18755"/>
                  <a:pt x="14377" y="19150"/>
                </a:cubicBezTo>
                <a:cubicBezTo>
                  <a:pt x="14560" y="19210"/>
                  <a:pt x="13952" y="19423"/>
                  <a:pt x="13921" y="19545"/>
                </a:cubicBezTo>
                <a:cubicBezTo>
                  <a:pt x="13830" y="19879"/>
                  <a:pt x="13800" y="20274"/>
                  <a:pt x="14256" y="20518"/>
                </a:cubicBezTo>
                <a:cubicBezTo>
                  <a:pt x="14803" y="20791"/>
                  <a:pt x="14560" y="21186"/>
                  <a:pt x="14377" y="21521"/>
                </a:cubicBezTo>
                <a:cubicBezTo>
                  <a:pt x="14165" y="21885"/>
                  <a:pt x="13709" y="21885"/>
                  <a:pt x="13435" y="21794"/>
                </a:cubicBezTo>
                <a:cubicBezTo>
                  <a:pt x="12888" y="21581"/>
                  <a:pt x="13314" y="21247"/>
                  <a:pt x="13405" y="20943"/>
                </a:cubicBezTo>
                <a:cubicBezTo>
                  <a:pt x="13648" y="20214"/>
                  <a:pt x="12736" y="19089"/>
                  <a:pt x="11885" y="18998"/>
                </a:cubicBezTo>
                <a:cubicBezTo>
                  <a:pt x="11611" y="18998"/>
                  <a:pt x="11216" y="19514"/>
                  <a:pt x="11064" y="18907"/>
                </a:cubicBezTo>
                <a:cubicBezTo>
                  <a:pt x="10973" y="18451"/>
                  <a:pt x="11277" y="18177"/>
                  <a:pt x="11824" y="18116"/>
                </a:cubicBezTo>
                <a:cubicBezTo>
                  <a:pt x="11946" y="18116"/>
                  <a:pt x="12067" y="18055"/>
                  <a:pt x="12219" y="18025"/>
                </a:cubicBezTo>
                <a:cubicBezTo>
                  <a:pt x="11429" y="17387"/>
                  <a:pt x="10456" y="17600"/>
                  <a:pt x="9605" y="17387"/>
                </a:cubicBezTo>
                <a:cubicBezTo>
                  <a:pt x="8876" y="17235"/>
                  <a:pt x="9210" y="17934"/>
                  <a:pt x="8724" y="17964"/>
                </a:cubicBezTo>
                <a:cubicBezTo>
                  <a:pt x="7174" y="18025"/>
                  <a:pt x="5563" y="18329"/>
                  <a:pt x="4256" y="17235"/>
                </a:cubicBezTo>
                <a:cubicBezTo>
                  <a:pt x="4134" y="17144"/>
                  <a:pt x="3952" y="17022"/>
                  <a:pt x="3830" y="17022"/>
                </a:cubicBezTo>
                <a:cubicBezTo>
                  <a:pt x="1581" y="17296"/>
                  <a:pt x="2918" y="16384"/>
                  <a:pt x="3253" y="15776"/>
                </a:cubicBezTo>
                <a:cubicBezTo>
                  <a:pt x="3405" y="15441"/>
                  <a:pt x="3982" y="15229"/>
                  <a:pt x="3648" y="14742"/>
                </a:cubicBezTo>
                <a:cubicBezTo>
                  <a:pt x="3496" y="14530"/>
                  <a:pt x="3222" y="14195"/>
                  <a:pt x="3557" y="14013"/>
                </a:cubicBezTo>
                <a:cubicBezTo>
                  <a:pt x="3921" y="13770"/>
                  <a:pt x="4134" y="14256"/>
                  <a:pt x="4499" y="14317"/>
                </a:cubicBezTo>
                <a:lnTo>
                  <a:pt x="4499" y="14347"/>
                </a:lnTo>
                <a:cubicBezTo>
                  <a:pt x="5441" y="15168"/>
                  <a:pt x="5441" y="16201"/>
                  <a:pt x="5471" y="17265"/>
                </a:cubicBezTo>
                <a:cubicBezTo>
                  <a:pt x="6110" y="17326"/>
                  <a:pt x="5654" y="16353"/>
                  <a:pt x="6383" y="16505"/>
                </a:cubicBezTo>
                <a:cubicBezTo>
                  <a:pt x="6870" y="16627"/>
                  <a:pt x="6414" y="17083"/>
                  <a:pt x="6778" y="17387"/>
                </a:cubicBezTo>
                <a:cubicBezTo>
                  <a:pt x="6991" y="16900"/>
                  <a:pt x="6870" y="16080"/>
                  <a:pt x="7903" y="16444"/>
                </a:cubicBezTo>
                <a:cubicBezTo>
                  <a:pt x="7933" y="16840"/>
                  <a:pt x="7113" y="16566"/>
                  <a:pt x="7326" y="17174"/>
                </a:cubicBezTo>
                <a:cubicBezTo>
                  <a:pt x="7265" y="17113"/>
                  <a:pt x="7326" y="17144"/>
                  <a:pt x="7356" y="17204"/>
                </a:cubicBezTo>
                <a:cubicBezTo>
                  <a:pt x="7660" y="16688"/>
                  <a:pt x="8481" y="17630"/>
                  <a:pt x="8663" y="16870"/>
                </a:cubicBezTo>
                <a:cubicBezTo>
                  <a:pt x="8693" y="16779"/>
                  <a:pt x="8450" y="16657"/>
                  <a:pt x="8481" y="16596"/>
                </a:cubicBezTo>
                <a:cubicBezTo>
                  <a:pt x="8693" y="16171"/>
                  <a:pt x="9332" y="16566"/>
                  <a:pt x="9666" y="16049"/>
                </a:cubicBezTo>
                <a:cubicBezTo>
                  <a:pt x="10092" y="15381"/>
                  <a:pt x="8511" y="15806"/>
                  <a:pt x="9241" y="15259"/>
                </a:cubicBezTo>
                <a:cubicBezTo>
                  <a:pt x="9514" y="15046"/>
                  <a:pt x="9514" y="14378"/>
                  <a:pt x="10244" y="14742"/>
                </a:cubicBezTo>
                <a:cubicBezTo>
                  <a:pt x="10548" y="14894"/>
                  <a:pt x="11003" y="14621"/>
                  <a:pt x="10943" y="14378"/>
                </a:cubicBezTo>
                <a:cubicBezTo>
                  <a:pt x="10760" y="13587"/>
                  <a:pt x="11490" y="12706"/>
                  <a:pt x="10669" y="11946"/>
                </a:cubicBezTo>
                <a:cubicBezTo>
                  <a:pt x="10517" y="11794"/>
                  <a:pt x="10122" y="11520"/>
                  <a:pt x="10608" y="11277"/>
                </a:cubicBezTo>
                <a:cubicBezTo>
                  <a:pt x="10973" y="11095"/>
                  <a:pt x="10760" y="10913"/>
                  <a:pt x="10608" y="10882"/>
                </a:cubicBezTo>
                <a:cubicBezTo>
                  <a:pt x="9575" y="10700"/>
                  <a:pt x="9727" y="9514"/>
                  <a:pt x="8724" y="9332"/>
                </a:cubicBezTo>
                <a:cubicBezTo>
                  <a:pt x="8389" y="9302"/>
                  <a:pt x="8663" y="9150"/>
                  <a:pt x="8663" y="9028"/>
                </a:cubicBezTo>
                <a:cubicBezTo>
                  <a:pt x="8663" y="8663"/>
                  <a:pt x="8268" y="8359"/>
                  <a:pt x="8025" y="8390"/>
                </a:cubicBezTo>
                <a:cubicBezTo>
                  <a:pt x="7599" y="8420"/>
                  <a:pt x="7478" y="8937"/>
                  <a:pt x="7234" y="9210"/>
                </a:cubicBezTo>
                <a:cubicBezTo>
                  <a:pt x="6991" y="9484"/>
                  <a:pt x="7782" y="9362"/>
                  <a:pt x="7933" y="9605"/>
                </a:cubicBezTo>
                <a:cubicBezTo>
                  <a:pt x="7812" y="9970"/>
                  <a:pt x="7326" y="9697"/>
                  <a:pt x="7174" y="9970"/>
                </a:cubicBezTo>
                <a:cubicBezTo>
                  <a:pt x="7478" y="10305"/>
                  <a:pt x="7751" y="10669"/>
                  <a:pt x="8055" y="11004"/>
                </a:cubicBezTo>
                <a:lnTo>
                  <a:pt x="8025" y="11034"/>
                </a:lnTo>
                <a:cubicBezTo>
                  <a:pt x="7052" y="11034"/>
                  <a:pt x="6961" y="9727"/>
                  <a:pt x="5775" y="10031"/>
                </a:cubicBezTo>
                <a:cubicBezTo>
                  <a:pt x="5927" y="9818"/>
                  <a:pt x="6140" y="9666"/>
                  <a:pt x="6140" y="9514"/>
                </a:cubicBezTo>
                <a:cubicBezTo>
                  <a:pt x="6201" y="8724"/>
                  <a:pt x="6140" y="7903"/>
                  <a:pt x="7478" y="7934"/>
                </a:cubicBezTo>
                <a:cubicBezTo>
                  <a:pt x="7538" y="7934"/>
                  <a:pt x="7690" y="7539"/>
                  <a:pt x="7630" y="7417"/>
                </a:cubicBezTo>
                <a:cubicBezTo>
                  <a:pt x="7447" y="7143"/>
                  <a:pt x="7143" y="7417"/>
                  <a:pt x="6900" y="7387"/>
                </a:cubicBezTo>
                <a:cubicBezTo>
                  <a:pt x="6626" y="7326"/>
                  <a:pt x="5836" y="8390"/>
                  <a:pt x="6171" y="7113"/>
                </a:cubicBezTo>
                <a:cubicBezTo>
                  <a:pt x="6171" y="7113"/>
                  <a:pt x="5775" y="6991"/>
                  <a:pt x="5715" y="7022"/>
                </a:cubicBezTo>
                <a:cubicBezTo>
                  <a:pt x="4529" y="8207"/>
                  <a:pt x="3982" y="6809"/>
                  <a:pt x="3161" y="6566"/>
                </a:cubicBezTo>
                <a:lnTo>
                  <a:pt x="3101" y="6536"/>
                </a:lnTo>
                <a:cubicBezTo>
                  <a:pt x="1763" y="6019"/>
                  <a:pt x="2250" y="5350"/>
                  <a:pt x="2888" y="4651"/>
                </a:cubicBezTo>
                <a:cubicBezTo>
                  <a:pt x="3952" y="4803"/>
                  <a:pt x="4924" y="5229"/>
                  <a:pt x="6049" y="5806"/>
                </a:cubicBezTo>
                <a:cubicBezTo>
                  <a:pt x="5988" y="4955"/>
                  <a:pt x="4712" y="4225"/>
                  <a:pt x="6019" y="3618"/>
                </a:cubicBezTo>
                <a:cubicBezTo>
                  <a:pt x="6079" y="3587"/>
                  <a:pt x="5897" y="3131"/>
                  <a:pt x="5471" y="3101"/>
                </a:cubicBezTo>
                <a:cubicBezTo>
                  <a:pt x="4620" y="3101"/>
                  <a:pt x="4073" y="2766"/>
                  <a:pt x="4347" y="1581"/>
                </a:cubicBezTo>
                <a:cubicBezTo>
                  <a:pt x="3830" y="2341"/>
                  <a:pt x="3982" y="3010"/>
                  <a:pt x="3465" y="3253"/>
                </a:cubicBezTo>
                <a:cubicBezTo>
                  <a:pt x="2797" y="3587"/>
                  <a:pt x="2827" y="4073"/>
                  <a:pt x="2827" y="4621"/>
                </a:cubicBezTo>
                <a:close/>
                <a:moveTo>
                  <a:pt x="10031" y="5502"/>
                </a:moveTo>
                <a:cubicBezTo>
                  <a:pt x="9879" y="5958"/>
                  <a:pt x="9544" y="6353"/>
                  <a:pt x="9727" y="6779"/>
                </a:cubicBezTo>
                <a:cubicBezTo>
                  <a:pt x="9848" y="7083"/>
                  <a:pt x="9909" y="7447"/>
                  <a:pt x="10304" y="7539"/>
                </a:cubicBezTo>
                <a:cubicBezTo>
                  <a:pt x="10426" y="7569"/>
                  <a:pt x="10608" y="7447"/>
                  <a:pt x="10760" y="7326"/>
                </a:cubicBezTo>
                <a:cubicBezTo>
                  <a:pt x="11125" y="7052"/>
                  <a:pt x="10943" y="6779"/>
                  <a:pt x="10730" y="6505"/>
                </a:cubicBezTo>
                <a:cubicBezTo>
                  <a:pt x="10548" y="6201"/>
                  <a:pt x="10304" y="5897"/>
                  <a:pt x="10031" y="5502"/>
                </a:cubicBezTo>
                <a:close/>
                <a:moveTo>
                  <a:pt x="11946" y="17144"/>
                </a:moveTo>
                <a:cubicBezTo>
                  <a:pt x="12554" y="17265"/>
                  <a:pt x="12614" y="17752"/>
                  <a:pt x="12949" y="17995"/>
                </a:cubicBezTo>
                <a:cubicBezTo>
                  <a:pt x="13314" y="18268"/>
                  <a:pt x="13709" y="17296"/>
                  <a:pt x="13283" y="16840"/>
                </a:cubicBezTo>
                <a:cubicBezTo>
                  <a:pt x="12675" y="16262"/>
                  <a:pt x="12462" y="17204"/>
                  <a:pt x="11946" y="171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30"/>
          <p:cNvSpPr/>
          <p:nvPr/>
        </p:nvSpPr>
        <p:spPr>
          <a:xfrm>
            <a:off x="7985524" y="2641410"/>
            <a:ext cx="660899" cy="618237"/>
          </a:xfrm>
          <a:custGeom>
            <a:avLst/>
            <a:gdLst/>
            <a:ahLst/>
            <a:cxnLst/>
            <a:rect l="l" t="t" r="r" b="b"/>
            <a:pathLst>
              <a:path w="14591" h="15837" extrusionOk="0">
                <a:moveTo>
                  <a:pt x="9120" y="11217"/>
                </a:moveTo>
                <a:cubicBezTo>
                  <a:pt x="10244" y="10761"/>
                  <a:pt x="10335" y="11794"/>
                  <a:pt x="10761" y="12159"/>
                </a:cubicBezTo>
                <a:cubicBezTo>
                  <a:pt x="11217" y="12584"/>
                  <a:pt x="10548" y="12858"/>
                  <a:pt x="10183" y="13101"/>
                </a:cubicBezTo>
                <a:cubicBezTo>
                  <a:pt x="10123" y="12919"/>
                  <a:pt x="10123" y="12676"/>
                  <a:pt x="9819" y="12736"/>
                </a:cubicBezTo>
                <a:cubicBezTo>
                  <a:pt x="9606" y="12797"/>
                  <a:pt x="9454" y="13040"/>
                  <a:pt x="9606" y="13192"/>
                </a:cubicBezTo>
                <a:cubicBezTo>
                  <a:pt x="9758" y="13375"/>
                  <a:pt x="9971" y="13132"/>
                  <a:pt x="10183" y="13101"/>
                </a:cubicBezTo>
                <a:cubicBezTo>
                  <a:pt x="10275" y="13557"/>
                  <a:pt x="9971" y="14013"/>
                  <a:pt x="10791" y="14347"/>
                </a:cubicBezTo>
                <a:cubicBezTo>
                  <a:pt x="11612" y="14682"/>
                  <a:pt x="10518" y="15077"/>
                  <a:pt x="10396" y="15502"/>
                </a:cubicBezTo>
                <a:cubicBezTo>
                  <a:pt x="10335" y="15837"/>
                  <a:pt x="9606" y="15715"/>
                  <a:pt x="9211" y="15654"/>
                </a:cubicBezTo>
                <a:cubicBezTo>
                  <a:pt x="8907" y="15594"/>
                  <a:pt x="8694" y="15229"/>
                  <a:pt x="9180" y="14955"/>
                </a:cubicBezTo>
                <a:cubicBezTo>
                  <a:pt x="9697" y="14651"/>
                  <a:pt x="9332" y="14560"/>
                  <a:pt x="8998" y="14469"/>
                </a:cubicBezTo>
                <a:cubicBezTo>
                  <a:pt x="8633" y="14317"/>
                  <a:pt x="8147" y="14287"/>
                  <a:pt x="7965" y="13891"/>
                </a:cubicBezTo>
                <a:cubicBezTo>
                  <a:pt x="7539" y="14104"/>
                  <a:pt x="7904" y="14621"/>
                  <a:pt x="7387" y="14834"/>
                </a:cubicBezTo>
                <a:cubicBezTo>
                  <a:pt x="7083" y="14560"/>
                  <a:pt x="7630" y="14287"/>
                  <a:pt x="7357" y="14013"/>
                </a:cubicBezTo>
                <a:cubicBezTo>
                  <a:pt x="6749" y="13861"/>
                  <a:pt x="6080" y="14834"/>
                  <a:pt x="5989" y="14469"/>
                </a:cubicBezTo>
                <a:cubicBezTo>
                  <a:pt x="5746" y="13253"/>
                  <a:pt x="3405" y="14165"/>
                  <a:pt x="3679" y="12524"/>
                </a:cubicBezTo>
                <a:cubicBezTo>
                  <a:pt x="5077" y="13314"/>
                  <a:pt x="6475" y="13861"/>
                  <a:pt x="7995" y="12858"/>
                </a:cubicBezTo>
                <a:cubicBezTo>
                  <a:pt x="8299" y="12828"/>
                  <a:pt x="8572" y="12797"/>
                  <a:pt x="8876" y="12767"/>
                </a:cubicBezTo>
                <a:cubicBezTo>
                  <a:pt x="8816" y="12676"/>
                  <a:pt x="8785" y="12524"/>
                  <a:pt x="8694" y="12493"/>
                </a:cubicBezTo>
                <a:cubicBezTo>
                  <a:pt x="8238" y="12311"/>
                  <a:pt x="8025" y="12493"/>
                  <a:pt x="7995" y="12858"/>
                </a:cubicBezTo>
                <a:cubicBezTo>
                  <a:pt x="7600" y="11946"/>
                  <a:pt x="6840" y="11642"/>
                  <a:pt x="5624" y="12007"/>
                </a:cubicBezTo>
                <a:cubicBezTo>
                  <a:pt x="5989" y="11125"/>
                  <a:pt x="6962" y="11125"/>
                  <a:pt x="7417" y="10518"/>
                </a:cubicBezTo>
                <a:cubicBezTo>
                  <a:pt x="7843" y="9910"/>
                  <a:pt x="8694" y="9545"/>
                  <a:pt x="7509" y="8663"/>
                </a:cubicBezTo>
                <a:cubicBezTo>
                  <a:pt x="7478" y="8633"/>
                  <a:pt x="7569" y="9727"/>
                  <a:pt x="6870" y="8876"/>
                </a:cubicBezTo>
                <a:cubicBezTo>
                  <a:pt x="6323" y="8238"/>
                  <a:pt x="5867" y="7022"/>
                  <a:pt x="4256" y="7265"/>
                </a:cubicBezTo>
                <a:cubicBezTo>
                  <a:pt x="3770" y="7326"/>
                  <a:pt x="3527" y="6718"/>
                  <a:pt x="3740" y="6019"/>
                </a:cubicBezTo>
                <a:cubicBezTo>
                  <a:pt x="4044" y="5107"/>
                  <a:pt x="4712" y="5533"/>
                  <a:pt x="5077" y="5593"/>
                </a:cubicBezTo>
                <a:cubicBezTo>
                  <a:pt x="5715" y="5685"/>
                  <a:pt x="5928" y="6110"/>
                  <a:pt x="5503" y="6627"/>
                </a:cubicBezTo>
                <a:cubicBezTo>
                  <a:pt x="5442" y="6718"/>
                  <a:pt x="5442" y="6840"/>
                  <a:pt x="5381" y="7113"/>
                </a:cubicBezTo>
                <a:cubicBezTo>
                  <a:pt x="6262" y="6627"/>
                  <a:pt x="6779" y="7022"/>
                  <a:pt x="7205" y="7508"/>
                </a:cubicBezTo>
                <a:cubicBezTo>
                  <a:pt x="7357" y="7691"/>
                  <a:pt x="7417" y="7995"/>
                  <a:pt x="7752" y="7812"/>
                </a:cubicBezTo>
                <a:cubicBezTo>
                  <a:pt x="7904" y="7721"/>
                  <a:pt x="7965" y="7478"/>
                  <a:pt x="8025" y="7296"/>
                </a:cubicBezTo>
                <a:cubicBezTo>
                  <a:pt x="8147" y="7022"/>
                  <a:pt x="7904" y="7022"/>
                  <a:pt x="7691" y="6931"/>
                </a:cubicBezTo>
                <a:cubicBezTo>
                  <a:pt x="6718" y="6445"/>
                  <a:pt x="5958" y="5837"/>
                  <a:pt x="6019" y="4742"/>
                </a:cubicBezTo>
                <a:cubicBezTo>
                  <a:pt x="6050" y="4560"/>
                  <a:pt x="5958" y="4438"/>
                  <a:pt x="5715" y="4408"/>
                </a:cubicBezTo>
                <a:cubicBezTo>
                  <a:pt x="5533" y="4378"/>
                  <a:pt x="5411" y="4438"/>
                  <a:pt x="5290" y="4590"/>
                </a:cubicBezTo>
                <a:cubicBezTo>
                  <a:pt x="4591" y="5624"/>
                  <a:pt x="3831" y="5320"/>
                  <a:pt x="2919" y="4803"/>
                </a:cubicBezTo>
                <a:cubicBezTo>
                  <a:pt x="2372" y="4469"/>
                  <a:pt x="1977" y="5077"/>
                  <a:pt x="1642" y="5320"/>
                </a:cubicBezTo>
                <a:cubicBezTo>
                  <a:pt x="1217" y="5654"/>
                  <a:pt x="1764" y="5989"/>
                  <a:pt x="2007" y="6201"/>
                </a:cubicBezTo>
                <a:cubicBezTo>
                  <a:pt x="2463" y="6657"/>
                  <a:pt x="2524" y="6597"/>
                  <a:pt x="2007" y="6961"/>
                </a:cubicBezTo>
                <a:lnTo>
                  <a:pt x="1977" y="6961"/>
                </a:lnTo>
                <a:cubicBezTo>
                  <a:pt x="1429" y="7144"/>
                  <a:pt x="913" y="6931"/>
                  <a:pt x="366" y="6961"/>
                </a:cubicBezTo>
                <a:lnTo>
                  <a:pt x="335" y="6931"/>
                </a:lnTo>
                <a:cubicBezTo>
                  <a:pt x="1399" y="6657"/>
                  <a:pt x="1369" y="5867"/>
                  <a:pt x="974" y="5381"/>
                </a:cubicBezTo>
                <a:cubicBezTo>
                  <a:pt x="1" y="4165"/>
                  <a:pt x="1338" y="4560"/>
                  <a:pt x="1764" y="4438"/>
                </a:cubicBezTo>
                <a:cubicBezTo>
                  <a:pt x="2402" y="4256"/>
                  <a:pt x="2858" y="3770"/>
                  <a:pt x="3588" y="3861"/>
                </a:cubicBezTo>
                <a:cubicBezTo>
                  <a:pt x="3648" y="3223"/>
                  <a:pt x="3861" y="2554"/>
                  <a:pt x="3740" y="1916"/>
                </a:cubicBezTo>
                <a:cubicBezTo>
                  <a:pt x="3648" y="1368"/>
                  <a:pt x="2949" y="1551"/>
                  <a:pt x="2493" y="1520"/>
                </a:cubicBezTo>
                <a:cubicBezTo>
                  <a:pt x="2402" y="1490"/>
                  <a:pt x="2341" y="1460"/>
                  <a:pt x="2159" y="1399"/>
                </a:cubicBezTo>
                <a:cubicBezTo>
                  <a:pt x="3071" y="852"/>
                  <a:pt x="3740" y="122"/>
                  <a:pt x="4955" y="122"/>
                </a:cubicBezTo>
                <a:cubicBezTo>
                  <a:pt x="5138" y="122"/>
                  <a:pt x="5381" y="1"/>
                  <a:pt x="5533" y="153"/>
                </a:cubicBezTo>
                <a:cubicBezTo>
                  <a:pt x="5776" y="365"/>
                  <a:pt x="5472" y="457"/>
                  <a:pt x="5351" y="609"/>
                </a:cubicBezTo>
                <a:cubicBezTo>
                  <a:pt x="5138" y="821"/>
                  <a:pt x="4803" y="1125"/>
                  <a:pt x="5107" y="1308"/>
                </a:cubicBezTo>
                <a:cubicBezTo>
                  <a:pt x="5381" y="1490"/>
                  <a:pt x="5898" y="1551"/>
                  <a:pt x="6080" y="1034"/>
                </a:cubicBezTo>
                <a:lnTo>
                  <a:pt x="6080" y="1034"/>
                </a:lnTo>
                <a:cubicBezTo>
                  <a:pt x="6293" y="1460"/>
                  <a:pt x="6445" y="1764"/>
                  <a:pt x="5806" y="2159"/>
                </a:cubicBezTo>
                <a:cubicBezTo>
                  <a:pt x="5016" y="2645"/>
                  <a:pt x="5533" y="3496"/>
                  <a:pt x="6323" y="3922"/>
                </a:cubicBezTo>
                <a:cubicBezTo>
                  <a:pt x="7235" y="4408"/>
                  <a:pt x="8147" y="4104"/>
                  <a:pt x="8998" y="4347"/>
                </a:cubicBezTo>
                <a:cubicBezTo>
                  <a:pt x="9211" y="4408"/>
                  <a:pt x="9515" y="4165"/>
                  <a:pt x="9758" y="4074"/>
                </a:cubicBezTo>
                <a:cubicBezTo>
                  <a:pt x="8968" y="3983"/>
                  <a:pt x="10001" y="3223"/>
                  <a:pt x="9454" y="3283"/>
                </a:cubicBezTo>
                <a:cubicBezTo>
                  <a:pt x="8724" y="3344"/>
                  <a:pt x="8329" y="2797"/>
                  <a:pt x="7691" y="2767"/>
                </a:cubicBezTo>
                <a:cubicBezTo>
                  <a:pt x="7235" y="3131"/>
                  <a:pt x="8025" y="3587"/>
                  <a:pt x="7569" y="3952"/>
                </a:cubicBezTo>
                <a:cubicBezTo>
                  <a:pt x="6779" y="3952"/>
                  <a:pt x="7205" y="2888"/>
                  <a:pt x="6384" y="2888"/>
                </a:cubicBezTo>
                <a:cubicBezTo>
                  <a:pt x="6475" y="2554"/>
                  <a:pt x="6323" y="2068"/>
                  <a:pt x="7113" y="2280"/>
                </a:cubicBezTo>
                <a:cubicBezTo>
                  <a:pt x="8147" y="2524"/>
                  <a:pt x="9120" y="2615"/>
                  <a:pt x="10001" y="1794"/>
                </a:cubicBezTo>
                <a:cubicBezTo>
                  <a:pt x="10457" y="1368"/>
                  <a:pt x="11126" y="1520"/>
                  <a:pt x="11703" y="1885"/>
                </a:cubicBezTo>
                <a:cubicBezTo>
                  <a:pt x="11308" y="2280"/>
                  <a:pt x="10791" y="1976"/>
                  <a:pt x="10396" y="2189"/>
                </a:cubicBezTo>
                <a:cubicBezTo>
                  <a:pt x="10214" y="2463"/>
                  <a:pt x="10518" y="2554"/>
                  <a:pt x="10670" y="2615"/>
                </a:cubicBezTo>
                <a:cubicBezTo>
                  <a:pt x="11278" y="2979"/>
                  <a:pt x="12250" y="2098"/>
                  <a:pt x="12706" y="3071"/>
                </a:cubicBezTo>
                <a:cubicBezTo>
                  <a:pt x="13284" y="2220"/>
                  <a:pt x="13709" y="3192"/>
                  <a:pt x="14196" y="3192"/>
                </a:cubicBezTo>
                <a:cubicBezTo>
                  <a:pt x="14500" y="3192"/>
                  <a:pt x="14591" y="3527"/>
                  <a:pt x="14439" y="3770"/>
                </a:cubicBezTo>
                <a:cubicBezTo>
                  <a:pt x="14287" y="3983"/>
                  <a:pt x="14378" y="4469"/>
                  <a:pt x="14013" y="4408"/>
                </a:cubicBezTo>
                <a:cubicBezTo>
                  <a:pt x="11673" y="4165"/>
                  <a:pt x="13436" y="5441"/>
                  <a:pt x="13223" y="5989"/>
                </a:cubicBezTo>
                <a:cubicBezTo>
                  <a:pt x="13193" y="6049"/>
                  <a:pt x="13162" y="6110"/>
                  <a:pt x="13132" y="6262"/>
                </a:cubicBezTo>
                <a:cubicBezTo>
                  <a:pt x="12098" y="5563"/>
                  <a:pt x="10639" y="6201"/>
                  <a:pt x="9606" y="5320"/>
                </a:cubicBezTo>
                <a:cubicBezTo>
                  <a:pt x="9940" y="6019"/>
                  <a:pt x="9545" y="7326"/>
                  <a:pt x="11308" y="6688"/>
                </a:cubicBezTo>
                <a:cubicBezTo>
                  <a:pt x="11399" y="6657"/>
                  <a:pt x="11582" y="6718"/>
                  <a:pt x="11642" y="6779"/>
                </a:cubicBezTo>
                <a:cubicBezTo>
                  <a:pt x="11886" y="7235"/>
                  <a:pt x="11369" y="7448"/>
                  <a:pt x="11217" y="7782"/>
                </a:cubicBezTo>
                <a:cubicBezTo>
                  <a:pt x="11551" y="8147"/>
                  <a:pt x="12250" y="7539"/>
                  <a:pt x="12433" y="8177"/>
                </a:cubicBezTo>
                <a:cubicBezTo>
                  <a:pt x="12524" y="8511"/>
                  <a:pt x="12463" y="8876"/>
                  <a:pt x="12098" y="8998"/>
                </a:cubicBezTo>
                <a:cubicBezTo>
                  <a:pt x="11642" y="9180"/>
                  <a:pt x="11247" y="9758"/>
                  <a:pt x="10579" y="9180"/>
                </a:cubicBezTo>
                <a:cubicBezTo>
                  <a:pt x="10275" y="8937"/>
                  <a:pt x="9576" y="9150"/>
                  <a:pt x="9363" y="8603"/>
                </a:cubicBezTo>
                <a:cubicBezTo>
                  <a:pt x="9424" y="8542"/>
                  <a:pt x="9484" y="8451"/>
                  <a:pt x="9545" y="8359"/>
                </a:cubicBezTo>
                <a:cubicBezTo>
                  <a:pt x="9545" y="8359"/>
                  <a:pt x="9484" y="8329"/>
                  <a:pt x="9454" y="8299"/>
                </a:cubicBezTo>
                <a:cubicBezTo>
                  <a:pt x="9424" y="8390"/>
                  <a:pt x="9363" y="8511"/>
                  <a:pt x="9332" y="8603"/>
                </a:cubicBezTo>
                <a:cubicBezTo>
                  <a:pt x="8603" y="8876"/>
                  <a:pt x="8208" y="9271"/>
                  <a:pt x="8816" y="9940"/>
                </a:cubicBezTo>
                <a:cubicBezTo>
                  <a:pt x="9180" y="10335"/>
                  <a:pt x="9028" y="10761"/>
                  <a:pt x="9059" y="11186"/>
                </a:cubicBezTo>
                <a:cubicBezTo>
                  <a:pt x="8785" y="11156"/>
                  <a:pt x="8694" y="10548"/>
                  <a:pt x="8329" y="10973"/>
                </a:cubicBezTo>
                <a:cubicBezTo>
                  <a:pt x="8117" y="11247"/>
                  <a:pt x="8269" y="11581"/>
                  <a:pt x="8542" y="11825"/>
                </a:cubicBezTo>
                <a:cubicBezTo>
                  <a:pt x="8785" y="12007"/>
                  <a:pt x="9028" y="12220"/>
                  <a:pt x="9363" y="11946"/>
                </a:cubicBezTo>
                <a:cubicBezTo>
                  <a:pt x="9880" y="11551"/>
                  <a:pt x="9241" y="11460"/>
                  <a:pt x="9120" y="11217"/>
                </a:cubicBezTo>
                <a:close/>
                <a:moveTo>
                  <a:pt x="9180" y="6505"/>
                </a:moveTo>
                <a:cubicBezTo>
                  <a:pt x="9150" y="6414"/>
                  <a:pt x="9120" y="6353"/>
                  <a:pt x="9089" y="6293"/>
                </a:cubicBezTo>
                <a:cubicBezTo>
                  <a:pt x="8937" y="6384"/>
                  <a:pt x="8785" y="6445"/>
                  <a:pt x="8664" y="6536"/>
                </a:cubicBezTo>
                <a:cubicBezTo>
                  <a:pt x="8572" y="6627"/>
                  <a:pt x="8603" y="6809"/>
                  <a:pt x="8755" y="6779"/>
                </a:cubicBezTo>
                <a:cubicBezTo>
                  <a:pt x="8907" y="6749"/>
                  <a:pt x="9059" y="6597"/>
                  <a:pt x="9180" y="650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0"/>
          <p:cNvSpPr/>
          <p:nvPr/>
        </p:nvSpPr>
        <p:spPr>
          <a:xfrm>
            <a:off x="924840" y="1429814"/>
            <a:ext cx="729748" cy="452132"/>
          </a:xfrm>
          <a:custGeom>
            <a:avLst/>
            <a:gdLst/>
            <a:ahLst/>
            <a:cxnLst/>
            <a:rect l="l" t="t" r="r" b="b"/>
            <a:pathLst>
              <a:path w="16111" h="11582" extrusionOk="0">
                <a:moveTo>
                  <a:pt x="8177" y="11247"/>
                </a:moveTo>
                <a:cubicBezTo>
                  <a:pt x="7417" y="11065"/>
                  <a:pt x="7478" y="10335"/>
                  <a:pt x="7053" y="9910"/>
                </a:cubicBezTo>
                <a:cubicBezTo>
                  <a:pt x="6840" y="9697"/>
                  <a:pt x="6566" y="9271"/>
                  <a:pt x="6201" y="9515"/>
                </a:cubicBezTo>
                <a:cubicBezTo>
                  <a:pt x="5806" y="9788"/>
                  <a:pt x="5958" y="10123"/>
                  <a:pt x="6536" y="10214"/>
                </a:cubicBezTo>
                <a:cubicBezTo>
                  <a:pt x="6597" y="10214"/>
                  <a:pt x="6688" y="10426"/>
                  <a:pt x="6627" y="10487"/>
                </a:cubicBezTo>
                <a:cubicBezTo>
                  <a:pt x="6597" y="10578"/>
                  <a:pt x="6414" y="10670"/>
                  <a:pt x="6323" y="10639"/>
                </a:cubicBezTo>
                <a:cubicBezTo>
                  <a:pt x="6049" y="10548"/>
                  <a:pt x="5806" y="10396"/>
                  <a:pt x="5533" y="10275"/>
                </a:cubicBezTo>
                <a:cubicBezTo>
                  <a:pt x="5472" y="10335"/>
                  <a:pt x="5442" y="10426"/>
                  <a:pt x="5381" y="10457"/>
                </a:cubicBezTo>
                <a:cubicBezTo>
                  <a:pt x="5046" y="10670"/>
                  <a:pt x="5472" y="11247"/>
                  <a:pt x="4864" y="11278"/>
                </a:cubicBezTo>
                <a:cubicBezTo>
                  <a:pt x="4651" y="11308"/>
                  <a:pt x="4439" y="11126"/>
                  <a:pt x="4378" y="10913"/>
                </a:cubicBezTo>
                <a:cubicBezTo>
                  <a:pt x="4317" y="10487"/>
                  <a:pt x="3739" y="10001"/>
                  <a:pt x="4378" y="9636"/>
                </a:cubicBezTo>
                <a:cubicBezTo>
                  <a:pt x="5077" y="9241"/>
                  <a:pt x="5198" y="8724"/>
                  <a:pt x="5107" y="8147"/>
                </a:cubicBezTo>
                <a:cubicBezTo>
                  <a:pt x="5046" y="7691"/>
                  <a:pt x="4560" y="7782"/>
                  <a:pt x="4165" y="7660"/>
                </a:cubicBezTo>
                <a:cubicBezTo>
                  <a:pt x="3496" y="7448"/>
                  <a:pt x="3648" y="7782"/>
                  <a:pt x="3527" y="8056"/>
                </a:cubicBezTo>
                <a:cubicBezTo>
                  <a:pt x="3253" y="8664"/>
                  <a:pt x="2949" y="9271"/>
                  <a:pt x="2645" y="9879"/>
                </a:cubicBezTo>
                <a:cubicBezTo>
                  <a:pt x="2159" y="9636"/>
                  <a:pt x="2250" y="8846"/>
                  <a:pt x="1369" y="8998"/>
                </a:cubicBezTo>
                <a:cubicBezTo>
                  <a:pt x="1034" y="9028"/>
                  <a:pt x="1125" y="8633"/>
                  <a:pt x="1247" y="8420"/>
                </a:cubicBezTo>
                <a:cubicBezTo>
                  <a:pt x="2220" y="7083"/>
                  <a:pt x="1824" y="5746"/>
                  <a:pt x="1156" y="4439"/>
                </a:cubicBezTo>
                <a:cubicBezTo>
                  <a:pt x="1034" y="4226"/>
                  <a:pt x="943" y="3983"/>
                  <a:pt x="1125" y="3922"/>
                </a:cubicBezTo>
                <a:cubicBezTo>
                  <a:pt x="1642" y="3739"/>
                  <a:pt x="1885" y="3375"/>
                  <a:pt x="1733" y="3040"/>
                </a:cubicBezTo>
                <a:cubicBezTo>
                  <a:pt x="1490" y="2432"/>
                  <a:pt x="1065" y="1855"/>
                  <a:pt x="669" y="1308"/>
                </a:cubicBezTo>
                <a:cubicBezTo>
                  <a:pt x="609" y="1217"/>
                  <a:pt x="244" y="1308"/>
                  <a:pt x="1" y="1308"/>
                </a:cubicBezTo>
                <a:lnTo>
                  <a:pt x="1" y="1308"/>
                </a:lnTo>
                <a:cubicBezTo>
                  <a:pt x="31" y="1247"/>
                  <a:pt x="31" y="1156"/>
                  <a:pt x="1" y="1095"/>
                </a:cubicBezTo>
                <a:lnTo>
                  <a:pt x="31" y="1065"/>
                </a:lnTo>
                <a:cubicBezTo>
                  <a:pt x="1855" y="1034"/>
                  <a:pt x="2767" y="1642"/>
                  <a:pt x="3131" y="3253"/>
                </a:cubicBezTo>
                <a:cubicBezTo>
                  <a:pt x="3192" y="3557"/>
                  <a:pt x="3223" y="3831"/>
                  <a:pt x="3587" y="4013"/>
                </a:cubicBezTo>
                <a:cubicBezTo>
                  <a:pt x="4530" y="4439"/>
                  <a:pt x="4773" y="4955"/>
                  <a:pt x="4347" y="5715"/>
                </a:cubicBezTo>
                <a:cubicBezTo>
                  <a:pt x="4226" y="5958"/>
                  <a:pt x="4074" y="6171"/>
                  <a:pt x="4469" y="6262"/>
                </a:cubicBezTo>
                <a:cubicBezTo>
                  <a:pt x="4773" y="6323"/>
                  <a:pt x="4986" y="6870"/>
                  <a:pt x="5472" y="6353"/>
                </a:cubicBezTo>
                <a:cubicBezTo>
                  <a:pt x="5989" y="5806"/>
                  <a:pt x="6718" y="5411"/>
                  <a:pt x="7843" y="5715"/>
                </a:cubicBezTo>
                <a:cubicBezTo>
                  <a:pt x="7387" y="5138"/>
                  <a:pt x="7417" y="4621"/>
                  <a:pt x="6627" y="4317"/>
                </a:cubicBezTo>
                <a:cubicBezTo>
                  <a:pt x="5989" y="4074"/>
                  <a:pt x="6779" y="3436"/>
                  <a:pt x="6870" y="2949"/>
                </a:cubicBezTo>
                <a:cubicBezTo>
                  <a:pt x="6931" y="2341"/>
                  <a:pt x="7235" y="3010"/>
                  <a:pt x="7478" y="2980"/>
                </a:cubicBezTo>
                <a:cubicBezTo>
                  <a:pt x="8086" y="2888"/>
                  <a:pt x="8724" y="2858"/>
                  <a:pt x="9332" y="2858"/>
                </a:cubicBezTo>
                <a:cubicBezTo>
                  <a:pt x="9727" y="2858"/>
                  <a:pt x="10183" y="2980"/>
                  <a:pt x="10335" y="2524"/>
                </a:cubicBezTo>
                <a:cubicBezTo>
                  <a:pt x="10396" y="2280"/>
                  <a:pt x="10426" y="2037"/>
                  <a:pt x="10214" y="1855"/>
                </a:cubicBezTo>
                <a:cubicBezTo>
                  <a:pt x="9819" y="1460"/>
                  <a:pt x="9667" y="2159"/>
                  <a:pt x="9302" y="2007"/>
                </a:cubicBezTo>
                <a:cubicBezTo>
                  <a:pt x="9241" y="1977"/>
                  <a:pt x="9119" y="2007"/>
                  <a:pt x="8998" y="1977"/>
                </a:cubicBezTo>
                <a:cubicBezTo>
                  <a:pt x="9302" y="1581"/>
                  <a:pt x="9727" y="1338"/>
                  <a:pt x="10123" y="1065"/>
                </a:cubicBezTo>
                <a:cubicBezTo>
                  <a:pt x="10214" y="973"/>
                  <a:pt x="9423" y="396"/>
                  <a:pt x="10183" y="1"/>
                </a:cubicBezTo>
                <a:cubicBezTo>
                  <a:pt x="10670" y="609"/>
                  <a:pt x="11430" y="1125"/>
                  <a:pt x="10943" y="2098"/>
                </a:cubicBezTo>
                <a:cubicBezTo>
                  <a:pt x="10822" y="2372"/>
                  <a:pt x="10822" y="2736"/>
                  <a:pt x="11186" y="2980"/>
                </a:cubicBezTo>
                <a:lnTo>
                  <a:pt x="11186" y="2980"/>
                </a:lnTo>
                <a:cubicBezTo>
                  <a:pt x="11186" y="3040"/>
                  <a:pt x="11186" y="3132"/>
                  <a:pt x="11186" y="3192"/>
                </a:cubicBezTo>
                <a:cubicBezTo>
                  <a:pt x="10001" y="2797"/>
                  <a:pt x="9059" y="3983"/>
                  <a:pt x="7843" y="3587"/>
                </a:cubicBezTo>
                <a:cubicBezTo>
                  <a:pt x="7995" y="4043"/>
                  <a:pt x="8116" y="4469"/>
                  <a:pt x="8268" y="4925"/>
                </a:cubicBezTo>
                <a:cubicBezTo>
                  <a:pt x="8329" y="5107"/>
                  <a:pt x="8512" y="5290"/>
                  <a:pt x="8755" y="5259"/>
                </a:cubicBezTo>
                <a:cubicBezTo>
                  <a:pt x="8907" y="5229"/>
                  <a:pt x="9150" y="5077"/>
                  <a:pt x="9150" y="4986"/>
                </a:cubicBezTo>
                <a:cubicBezTo>
                  <a:pt x="9211" y="3831"/>
                  <a:pt x="10396" y="3679"/>
                  <a:pt x="11186" y="3223"/>
                </a:cubicBezTo>
                <a:cubicBezTo>
                  <a:pt x="11733" y="3162"/>
                  <a:pt x="12098" y="3375"/>
                  <a:pt x="12189" y="3800"/>
                </a:cubicBezTo>
                <a:cubicBezTo>
                  <a:pt x="12281" y="4317"/>
                  <a:pt x="11642" y="4378"/>
                  <a:pt x="11369" y="4651"/>
                </a:cubicBezTo>
                <a:cubicBezTo>
                  <a:pt x="11217" y="4803"/>
                  <a:pt x="10578" y="4499"/>
                  <a:pt x="10791" y="5016"/>
                </a:cubicBezTo>
                <a:cubicBezTo>
                  <a:pt x="10913" y="5381"/>
                  <a:pt x="11460" y="5290"/>
                  <a:pt x="11612" y="5168"/>
                </a:cubicBezTo>
                <a:cubicBezTo>
                  <a:pt x="11977" y="4894"/>
                  <a:pt x="12250" y="5138"/>
                  <a:pt x="12767" y="5138"/>
                </a:cubicBezTo>
                <a:cubicBezTo>
                  <a:pt x="12007" y="5624"/>
                  <a:pt x="11308" y="6019"/>
                  <a:pt x="11217" y="6779"/>
                </a:cubicBezTo>
                <a:cubicBezTo>
                  <a:pt x="12341" y="7022"/>
                  <a:pt x="12189" y="6171"/>
                  <a:pt x="12585" y="5654"/>
                </a:cubicBezTo>
                <a:cubicBezTo>
                  <a:pt x="12889" y="6141"/>
                  <a:pt x="13132" y="6627"/>
                  <a:pt x="13770" y="6019"/>
                </a:cubicBezTo>
                <a:cubicBezTo>
                  <a:pt x="14196" y="5624"/>
                  <a:pt x="14560" y="6050"/>
                  <a:pt x="14925" y="6293"/>
                </a:cubicBezTo>
                <a:cubicBezTo>
                  <a:pt x="15199" y="6505"/>
                  <a:pt x="15290" y="6536"/>
                  <a:pt x="15047" y="6961"/>
                </a:cubicBezTo>
                <a:cubicBezTo>
                  <a:pt x="14469" y="8025"/>
                  <a:pt x="16019" y="7144"/>
                  <a:pt x="16110" y="7691"/>
                </a:cubicBezTo>
                <a:lnTo>
                  <a:pt x="16080" y="7721"/>
                </a:lnTo>
                <a:cubicBezTo>
                  <a:pt x="15715" y="8360"/>
                  <a:pt x="15381" y="8968"/>
                  <a:pt x="15016" y="9606"/>
                </a:cubicBezTo>
                <a:lnTo>
                  <a:pt x="15016" y="9606"/>
                </a:lnTo>
                <a:cubicBezTo>
                  <a:pt x="14895" y="9484"/>
                  <a:pt x="14256" y="9879"/>
                  <a:pt x="14621" y="9302"/>
                </a:cubicBezTo>
                <a:cubicBezTo>
                  <a:pt x="15077" y="8572"/>
                  <a:pt x="14986" y="8542"/>
                  <a:pt x="14074" y="8299"/>
                </a:cubicBezTo>
                <a:cubicBezTo>
                  <a:pt x="13740" y="8208"/>
                  <a:pt x="13253" y="8208"/>
                  <a:pt x="13040" y="7812"/>
                </a:cubicBezTo>
                <a:cubicBezTo>
                  <a:pt x="12737" y="7235"/>
                  <a:pt x="12433" y="7083"/>
                  <a:pt x="12129" y="7843"/>
                </a:cubicBezTo>
                <a:cubicBezTo>
                  <a:pt x="12037" y="8025"/>
                  <a:pt x="11703" y="8177"/>
                  <a:pt x="11612" y="7873"/>
                </a:cubicBezTo>
                <a:cubicBezTo>
                  <a:pt x="11399" y="7144"/>
                  <a:pt x="9788" y="8086"/>
                  <a:pt x="9971" y="6840"/>
                </a:cubicBezTo>
                <a:cubicBezTo>
                  <a:pt x="10031" y="6505"/>
                  <a:pt x="10001" y="6141"/>
                  <a:pt x="9545" y="5958"/>
                </a:cubicBezTo>
                <a:cubicBezTo>
                  <a:pt x="8907" y="5715"/>
                  <a:pt x="8846" y="6505"/>
                  <a:pt x="8299" y="6505"/>
                </a:cubicBezTo>
                <a:cubicBezTo>
                  <a:pt x="8177" y="6505"/>
                  <a:pt x="8299" y="6749"/>
                  <a:pt x="8512" y="6901"/>
                </a:cubicBezTo>
                <a:cubicBezTo>
                  <a:pt x="8967" y="7265"/>
                  <a:pt x="10183" y="7600"/>
                  <a:pt x="8846" y="8360"/>
                </a:cubicBezTo>
                <a:cubicBezTo>
                  <a:pt x="8785" y="8390"/>
                  <a:pt x="8785" y="8603"/>
                  <a:pt x="8846" y="8664"/>
                </a:cubicBezTo>
                <a:cubicBezTo>
                  <a:pt x="9119" y="9150"/>
                  <a:pt x="11460" y="9332"/>
                  <a:pt x="12007" y="8937"/>
                </a:cubicBezTo>
                <a:cubicBezTo>
                  <a:pt x="12524" y="8572"/>
                  <a:pt x="13071" y="7934"/>
                  <a:pt x="13648" y="8876"/>
                </a:cubicBezTo>
                <a:lnTo>
                  <a:pt x="13648" y="8876"/>
                </a:lnTo>
                <a:cubicBezTo>
                  <a:pt x="13010" y="8572"/>
                  <a:pt x="12645" y="8694"/>
                  <a:pt x="12554" y="9363"/>
                </a:cubicBezTo>
                <a:cubicBezTo>
                  <a:pt x="12098" y="9454"/>
                  <a:pt x="11369" y="9393"/>
                  <a:pt x="11855" y="10153"/>
                </a:cubicBezTo>
                <a:cubicBezTo>
                  <a:pt x="11977" y="10366"/>
                  <a:pt x="11764" y="10639"/>
                  <a:pt x="11490" y="10730"/>
                </a:cubicBezTo>
                <a:cubicBezTo>
                  <a:pt x="11034" y="10852"/>
                  <a:pt x="11217" y="10426"/>
                  <a:pt x="11095" y="10335"/>
                </a:cubicBezTo>
                <a:cubicBezTo>
                  <a:pt x="10761" y="10123"/>
                  <a:pt x="10214" y="9302"/>
                  <a:pt x="10062" y="10487"/>
                </a:cubicBezTo>
                <a:cubicBezTo>
                  <a:pt x="9940" y="11582"/>
                  <a:pt x="8967" y="11247"/>
                  <a:pt x="8177" y="11247"/>
                </a:cubicBezTo>
                <a:close/>
                <a:moveTo>
                  <a:pt x="7356" y="8177"/>
                </a:moveTo>
                <a:cubicBezTo>
                  <a:pt x="7113" y="8116"/>
                  <a:pt x="6809" y="8116"/>
                  <a:pt x="6627" y="7995"/>
                </a:cubicBezTo>
                <a:cubicBezTo>
                  <a:pt x="6353" y="7812"/>
                  <a:pt x="6141" y="7600"/>
                  <a:pt x="5837" y="7873"/>
                </a:cubicBezTo>
                <a:cubicBezTo>
                  <a:pt x="5624" y="8056"/>
                  <a:pt x="5411" y="8329"/>
                  <a:pt x="5533" y="8603"/>
                </a:cubicBezTo>
                <a:cubicBezTo>
                  <a:pt x="5685" y="9028"/>
                  <a:pt x="6049" y="8633"/>
                  <a:pt x="6323" y="8724"/>
                </a:cubicBezTo>
                <a:cubicBezTo>
                  <a:pt x="6749" y="8816"/>
                  <a:pt x="7174" y="8907"/>
                  <a:pt x="7508" y="9211"/>
                </a:cubicBezTo>
                <a:cubicBezTo>
                  <a:pt x="7691" y="9423"/>
                  <a:pt x="8025" y="9363"/>
                  <a:pt x="8208" y="9180"/>
                </a:cubicBezTo>
                <a:cubicBezTo>
                  <a:pt x="8451" y="8937"/>
                  <a:pt x="8177" y="8755"/>
                  <a:pt x="7995" y="8603"/>
                </a:cubicBezTo>
                <a:cubicBezTo>
                  <a:pt x="7812" y="8451"/>
                  <a:pt x="7569" y="8329"/>
                  <a:pt x="7356" y="8177"/>
                </a:cubicBezTo>
                <a:cubicBezTo>
                  <a:pt x="7721" y="8147"/>
                  <a:pt x="7843" y="8025"/>
                  <a:pt x="7630" y="7752"/>
                </a:cubicBezTo>
                <a:cubicBezTo>
                  <a:pt x="7569" y="7660"/>
                  <a:pt x="7387" y="7569"/>
                  <a:pt x="7387" y="7569"/>
                </a:cubicBezTo>
                <a:cubicBezTo>
                  <a:pt x="7144" y="7752"/>
                  <a:pt x="7448" y="7964"/>
                  <a:pt x="7356" y="8177"/>
                </a:cubicBezTo>
                <a:close/>
                <a:moveTo>
                  <a:pt x="2128" y="5715"/>
                </a:moveTo>
                <a:cubicBezTo>
                  <a:pt x="3496" y="6110"/>
                  <a:pt x="2980" y="4986"/>
                  <a:pt x="3435" y="4651"/>
                </a:cubicBezTo>
                <a:cubicBezTo>
                  <a:pt x="3527" y="4560"/>
                  <a:pt x="3253" y="4408"/>
                  <a:pt x="3071" y="4408"/>
                </a:cubicBezTo>
                <a:cubicBezTo>
                  <a:pt x="2037" y="4408"/>
                  <a:pt x="2493" y="5259"/>
                  <a:pt x="2128" y="5715"/>
                </a:cubicBezTo>
                <a:close/>
                <a:moveTo>
                  <a:pt x="2432" y="3922"/>
                </a:moveTo>
                <a:cubicBezTo>
                  <a:pt x="2372" y="3831"/>
                  <a:pt x="2311" y="3709"/>
                  <a:pt x="2250" y="3648"/>
                </a:cubicBezTo>
                <a:cubicBezTo>
                  <a:pt x="2128" y="3557"/>
                  <a:pt x="2007" y="3587"/>
                  <a:pt x="2007" y="3739"/>
                </a:cubicBezTo>
                <a:cubicBezTo>
                  <a:pt x="2007" y="3800"/>
                  <a:pt x="2128" y="3891"/>
                  <a:pt x="2220" y="3983"/>
                </a:cubicBezTo>
                <a:cubicBezTo>
                  <a:pt x="2220" y="3983"/>
                  <a:pt x="2341" y="3952"/>
                  <a:pt x="2432" y="39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30"/>
          <p:cNvSpPr/>
          <p:nvPr/>
        </p:nvSpPr>
        <p:spPr>
          <a:xfrm>
            <a:off x="5341929" y="4508036"/>
            <a:ext cx="561749" cy="612342"/>
          </a:xfrm>
          <a:custGeom>
            <a:avLst/>
            <a:gdLst/>
            <a:ahLst/>
            <a:cxnLst/>
            <a:rect l="l" t="t" r="r" b="b"/>
            <a:pathLst>
              <a:path w="12402" h="15686" extrusionOk="0">
                <a:moveTo>
                  <a:pt x="6110" y="5472"/>
                </a:moveTo>
                <a:cubicBezTo>
                  <a:pt x="6778" y="4986"/>
                  <a:pt x="6718" y="3557"/>
                  <a:pt x="8268" y="4256"/>
                </a:cubicBezTo>
                <a:cubicBezTo>
                  <a:pt x="8511" y="4378"/>
                  <a:pt x="8481" y="4104"/>
                  <a:pt x="8572" y="4013"/>
                </a:cubicBezTo>
                <a:cubicBezTo>
                  <a:pt x="8815" y="3740"/>
                  <a:pt x="9240" y="3618"/>
                  <a:pt x="9362" y="4165"/>
                </a:cubicBezTo>
                <a:cubicBezTo>
                  <a:pt x="9392" y="4287"/>
                  <a:pt x="9149" y="4469"/>
                  <a:pt x="9484" y="4469"/>
                </a:cubicBezTo>
                <a:cubicBezTo>
                  <a:pt x="9605" y="4469"/>
                  <a:pt x="9818" y="4287"/>
                  <a:pt x="9788" y="4256"/>
                </a:cubicBezTo>
                <a:cubicBezTo>
                  <a:pt x="9210" y="3101"/>
                  <a:pt x="10760" y="2949"/>
                  <a:pt x="11095" y="2220"/>
                </a:cubicBezTo>
                <a:cubicBezTo>
                  <a:pt x="11216" y="1977"/>
                  <a:pt x="11307" y="2007"/>
                  <a:pt x="11003" y="1946"/>
                </a:cubicBezTo>
                <a:cubicBezTo>
                  <a:pt x="10821" y="1916"/>
                  <a:pt x="10517" y="1885"/>
                  <a:pt x="10578" y="1733"/>
                </a:cubicBezTo>
                <a:cubicBezTo>
                  <a:pt x="10760" y="1369"/>
                  <a:pt x="10061" y="1126"/>
                  <a:pt x="10395" y="761"/>
                </a:cubicBezTo>
                <a:cubicBezTo>
                  <a:pt x="10487" y="700"/>
                  <a:pt x="10669" y="639"/>
                  <a:pt x="10760" y="639"/>
                </a:cubicBezTo>
                <a:cubicBezTo>
                  <a:pt x="11216" y="791"/>
                  <a:pt x="10821" y="1247"/>
                  <a:pt x="11186" y="1490"/>
                </a:cubicBezTo>
                <a:cubicBezTo>
                  <a:pt x="11459" y="1186"/>
                  <a:pt x="10882" y="1"/>
                  <a:pt x="12189" y="730"/>
                </a:cubicBezTo>
                <a:cubicBezTo>
                  <a:pt x="12341" y="974"/>
                  <a:pt x="11003" y="1217"/>
                  <a:pt x="12128" y="1703"/>
                </a:cubicBezTo>
                <a:cubicBezTo>
                  <a:pt x="12371" y="1825"/>
                  <a:pt x="12402" y="3101"/>
                  <a:pt x="11490" y="3557"/>
                </a:cubicBezTo>
                <a:cubicBezTo>
                  <a:pt x="10760" y="3922"/>
                  <a:pt x="10821" y="4256"/>
                  <a:pt x="11338" y="4803"/>
                </a:cubicBezTo>
                <a:cubicBezTo>
                  <a:pt x="11672" y="5138"/>
                  <a:pt x="11490" y="5776"/>
                  <a:pt x="11581" y="6262"/>
                </a:cubicBezTo>
                <a:cubicBezTo>
                  <a:pt x="11642" y="6627"/>
                  <a:pt x="11003" y="6171"/>
                  <a:pt x="10608" y="6354"/>
                </a:cubicBezTo>
                <a:cubicBezTo>
                  <a:pt x="10851" y="6931"/>
                  <a:pt x="12280" y="7296"/>
                  <a:pt x="11155" y="8117"/>
                </a:cubicBezTo>
                <a:cubicBezTo>
                  <a:pt x="11551" y="8603"/>
                  <a:pt x="12067" y="7873"/>
                  <a:pt x="12402" y="8299"/>
                </a:cubicBezTo>
                <a:lnTo>
                  <a:pt x="12341" y="8360"/>
                </a:lnTo>
                <a:cubicBezTo>
                  <a:pt x="12189" y="8512"/>
                  <a:pt x="12067" y="8785"/>
                  <a:pt x="11885" y="8816"/>
                </a:cubicBezTo>
                <a:cubicBezTo>
                  <a:pt x="11186" y="8937"/>
                  <a:pt x="11186" y="8907"/>
                  <a:pt x="11429" y="9302"/>
                </a:cubicBezTo>
                <a:cubicBezTo>
                  <a:pt x="11581" y="9484"/>
                  <a:pt x="11885" y="9636"/>
                  <a:pt x="11642" y="9910"/>
                </a:cubicBezTo>
                <a:cubicBezTo>
                  <a:pt x="11429" y="10123"/>
                  <a:pt x="11095" y="10214"/>
                  <a:pt x="10821" y="9940"/>
                </a:cubicBezTo>
                <a:cubicBezTo>
                  <a:pt x="10578" y="9728"/>
                  <a:pt x="10304" y="9879"/>
                  <a:pt x="10061" y="9879"/>
                </a:cubicBezTo>
                <a:cubicBezTo>
                  <a:pt x="9848" y="9849"/>
                  <a:pt x="9484" y="10001"/>
                  <a:pt x="9423" y="9636"/>
                </a:cubicBezTo>
                <a:cubicBezTo>
                  <a:pt x="9362" y="9424"/>
                  <a:pt x="9605" y="9332"/>
                  <a:pt x="9788" y="9211"/>
                </a:cubicBezTo>
                <a:cubicBezTo>
                  <a:pt x="10092" y="9059"/>
                  <a:pt x="10578" y="8968"/>
                  <a:pt x="10365" y="8572"/>
                </a:cubicBezTo>
                <a:cubicBezTo>
                  <a:pt x="10213" y="8269"/>
                  <a:pt x="9757" y="8208"/>
                  <a:pt x="9423" y="8238"/>
                </a:cubicBezTo>
                <a:cubicBezTo>
                  <a:pt x="8724" y="8329"/>
                  <a:pt x="8085" y="8451"/>
                  <a:pt x="7569" y="7782"/>
                </a:cubicBezTo>
                <a:cubicBezTo>
                  <a:pt x="7326" y="7478"/>
                  <a:pt x="6809" y="7600"/>
                  <a:pt x="6961" y="8147"/>
                </a:cubicBezTo>
                <a:cubicBezTo>
                  <a:pt x="7082" y="8481"/>
                  <a:pt x="6900" y="8724"/>
                  <a:pt x="6748" y="8968"/>
                </a:cubicBezTo>
                <a:cubicBezTo>
                  <a:pt x="6079" y="8816"/>
                  <a:pt x="6687" y="8147"/>
                  <a:pt x="6110" y="8056"/>
                </a:cubicBezTo>
                <a:cubicBezTo>
                  <a:pt x="5988" y="8025"/>
                  <a:pt x="5806" y="8177"/>
                  <a:pt x="5654" y="8269"/>
                </a:cubicBezTo>
                <a:cubicBezTo>
                  <a:pt x="6079" y="8846"/>
                  <a:pt x="4468" y="8998"/>
                  <a:pt x="5259" y="9576"/>
                </a:cubicBezTo>
                <a:cubicBezTo>
                  <a:pt x="6201" y="10305"/>
                  <a:pt x="6991" y="11126"/>
                  <a:pt x="7447" y="12159"/>
                </a:cubicBezTo>
                <a:cubicBezTo>
                  <a:pt x="7477" y="12220"/>
                  <a:pt x="7569" y="12281"/>
                  <a:pt x="7660" y="12372"/>
                </a:cubicBezTo>
                <a:cubicBezTo>
                  <a:pt x="7842" y="12068"/>
                  <a:pt x="8025" y="11764"/>
                  <a:pt x="8359" y="12250"/>
                </a:cubicBezTo>
                <a:cubicBezTo>
                  <a:pt x="8754" y="12797"/>
                  <a:pt x="9240" y="13345"/>
                  <a:pt x="9149" y="14074"/>
                </a:cubicBezTo>
                <a:cubicBezTo>
                  <a:pt x="9058" y="14895"/>
                  <a:pt x="8116" y="15685"/>
                  <a:pt x="7204" y="15685"/>
                </a:cubicBezTo>
                <a:lnTo>
                  <a:pt x="7204" y="15685"/>
                </a:lnTo>
                <a:cubicBezTo>
                  <a:pt x="7295" y="15503"/>
                  <a:pt x="7477" y="15351"/>
                  <a:pt x="7508" y="15168"/>
                </a:cubicBezTo>
                <a:cubicBezTo>
                  <a:pt x="7538" y="14956"/>
                  <a:pt x="8116" y="14834"/>
                  <a:pt x="7690" y="14500"/>
                </a:cubicBezTo>
                <a:cubicBezTo>
                  <a:pt x="7356" y="14226"/>
                  <a:pt x="7174" y="14712"/>
                  <a:pt x="6870" y="14591"/>
                </a:cubicBezTo>
                <a:cubicBezTo>
                  <a:pt x="6870" y="14500"/>
                  <a:pt x="6870" y="14378"/>
                  <a:pt x="6900" y="14348"/>
                </a:cubicBezTo>
                <a:cubicBezTo>
                  <a:pt x="7933" y="13740"/>
                  <a:pt x="7599" y="12980"/>
                  <a:pt x="6991" y="12433"/>
                </a:cubicBezTo>
                <a:cubicBezTo>
                  <a:pt x="6566" y="12038"/>
                  <a:pt x="6566" y="11095"/>
                  <a:pt x="5380" y="11430"/>
                </a:cubicBezTo>
                <a:cubicBezTo>
                  <a:pt x="4863" y="11551"/>
                  <a:pt x="4225" y="11156"/>
                  <a:pt x="4529" y="10457"/>
                </a:cubicBezTo>
                <a:cubicBezTo>
                  <a:pt x="4651" y="10183"/>
                  <a:pt x="4499" y="10092"/>
                  <a:pt x="4225" y="10123"/>
                </a:cubicBezTo>
                <a:cubicBezTo>
                  <a:pt x="4043" y="10153"/>
                  <a:pt x="3830" y="10031"/>
                  <a:pt x="3708" y="10335"/>
                </a:cubicBezTo>
                <a:cubicBezTo>
                  <a:pt x="3374" y="11065"/>
                  <a:pt x="2918" y="11187"/>
                  <a:pt x="2158" y="10822"/>
                </a:cubicBezTo>
                <a:cubicBezTo>
                  <a:pt x="1459" y="10457"/>
                  <a:pt x="1003" y="10974"/>
                  <a:pt x="335" y="11217"/>
                </a:cubicBezTo>
                <a:cubicBezTo>
                  <a:pt x="699" y="10548"/>
                  <a:pt x="547" y="9910"/>
                  <a:pt x="851" y="9272"/>
                </a:cubicBezTo>
                <a:cubicBezTo>
                  <a:pt x="1003" y="8998"/>
                  <a:pt x="456" y="8421"/>
                  <a:pt x="183" y="8025"/>
                </a:cubicBezTo>
                <a:cubicBezTo>
                  <a:pt x="122" y="7934"/>
                  <a:pt x="0" y="7873"/>
                  <a:pt x="91" y="7752"/>
                </a:cubicBezTo>
                <a:cubicBezTo>
                  <a:pt x="183" y="7569"/>
                  <a:pt x="365" y="7357"/>
                  <a:pt x="578" y="7448"/>
                </a:cubicBezTo>
                <a:cubicBezTo>
                  <a:pt x="1398" y="7752"/>
                  <a:pt x="1338" y="7205"/>
                  <a:pt x="1611" y="6810"/>
                </a:cubicBezTo>
                <a:cubicBezTo>
                  <a:pt x="2037" y="6262"/>
                  <a:pt x="2037" y="5168"/>
                  <a:pt x="3435" y="5594"/>
                </a:cubicBezTo>
                <a:cubicBezTo>
                  <a:pt x="3739" y="5685"/>
                  <a:pt x="3891" y="5077"/>
                  <a:pt x="3891" y="4743"/>
                </a:cubicBezTo>
                <a:cubicBezTo>
                  <a:pt x="3891" y="4347"/>
                  <a:pt x="3708" y="4135"/>
                  <a:pt x="3222" y="4226"/>
                </a:cubicBezTo>
                <a:cubicBezTo>
                  <a:pt x="2949" y="4256"/>
                  <a:pt x="2675" y="4287"/>
                  <a:pt x="2067" y="4408"/>
                </a:cubicBezTo>
                <a:cubicBezTo>
                  <a:pt x="3040" y="3831"/>
                  <a:pt x="3617" y="3284"/>
                  <a:pt x="4195" y="2615"/>
                </a:cubicBezTo>
                <a:cubicBezTo>
                  <a:pt x="3739" y="3436"/>
                  <a:pt x="4164" y="3952"/>
                  <a:pt x="4742" y="4378"/>
                </a:cubicBezTo>
                <a:cubicBezTo>
                  <a:pt x="5076" y="4621"/>
                  <a:pt x="5350" y="4864"/>
                  <a:pt x="5289" y="5259"/>
                </a:cubicBezTo>
                <a:cubicBezTo>
                  <a:pt x="5167" y="6202"/>
                  <a:pt x="5836" y="5381"/>
                  <a:pt x="6079" y="5533"/>
                </a:cubicBezTo>
                <a:cubicBezTo>
                  <a:pt x="6110" y="5989"/>
                  <a:pt x="6657" y="5898"/>
                  <a:pt x="6930" y="6110"/>
                </a:cubicBezTo>
                <a:cubicBezTo>
                  <a:pt x="7052" y="6202"/>
                  <a:pt x="7538" y="6202"/>
                  <a:pt x="7751" y="5928"/>
                </a:cubicBezTo>
                <a:cubicBezTo>
                  <a:pt x="7873" y="5746"/>
                  <a:pt x="7903" y="5594"/>
                  <a:pt x="7781" y="5381"/>
                </a:cubicBezTo>
                <a:cubicBezTo>
                  <a:pt x="7508" y="4895"/>
                  <a:pt x="7295" y="5381"/>
                  <a:pt x="7052" y="5411"/>
                </a:cubicBezTo>
                <a:cubicBezTo>
                  <a:pt x="6748" y="5411"/>
                  <a:pt x="6444" y="5442"/>
                  <a:pt x="6110" y="5472"/>
                </a:cubicBezTo>
                <a:close/>
                <a:moveTo>
                  <a:pt x="3678" y="7630"/>
                </a:moveTo>
                <a:cubicBezTo>
                  <a:pt x="3982" y="7205"/>
                  <a:pt x="3952" y="6901"/>
                  <a:pt x="3800" y="6688"/>
                </a:cubicBezTo>
                <a:cubicBezTo>
                  <a:pt x="3648" y="6445"/>
                  <a:pt x="4529" y="5958"/>
                  <a:pt x="3556" y="5989"/>
                </a:cubicBezTo>
                <a:cubicBezTo>
                  <a:pt x="2888" y="6019"/>
                  <a:pt x="2827" y="6445"/>
                  <a:pt x="2827" y="6901"/>
                </a:cubicBezTo>
                <a:cubicBezTo>
                  <a:pt x="2857" y="7417"/>
                  <a:pt x="3891" y="6840"/>
                  <a:pt x="3678" y="7630"/>
                </a:cubicBezTo>
                <a:close/>
                <a:moveTo>
                  <a:pt x="5259" y="8117"/>
                </a:moveTo>
                <a:cubicBezTo>
                  <a:pt x="5259" y="7873"/>
                  <a:pt x="5228" y="7630"/>
                  <a:pt x="4833" y="7721"/>
                </a:cubicBezTo>
                <a:cubicBezTo>
                  <a:pt x="4651" y="7752"/>
                  <a:pt x="4286" y="7813"/>
                  <a:pt x="4468" y="8056"/>
                </a:cubicBezTo>
                <a:cubicBezTo>
                  <a:pt x="4590" y="8208"/>
                  <a:pt x="4499" y="8572"/>
                  <a:pt x="4894" y="8542"/>
                </a:cubicBezTo>
                <a:cubicBezTo>
                  <a:pt x="5198" y="8512"/>
                  <a:pt x="5259" y="8329"/>
                  <a:pt x="5259" y="8117"/>
                </a:cubicBezTo>
                <a:close/>
                <a:moveTo>
                  <a:pt x="8997" y="7174"/>
                </a:moveTo>
                <a:cubicBezTo>
                  <a:pt x="8967" y="6992"/>
                  <a:pt x="8876" y="6779"/>
                  <a:pt x="8693" y="6870"/>
                </a:cubicBezTo>
                <a:cubicBezTo>
                  <a:pt x="8481" y="6962"/>
                  <a:pt x="8359" y="7174"/>
                  <a:pt x="8207" y="7357"/>
                </a:cubicBezTo>
                <a:cubicBezTo>
                  <a:pt x="8207" y="7357"/>
                  <a:pt x="8359" y="7539"/>
                  <a:pt x="8481" y="7539"/>
                </a:cubicBezTo>
                <a:cubicBezTo>
                  <a:pt x="8785" y="7600"/>
                  <a:pt x="8967" y="7417"/>
                  <a:pt x="8997" y="7174"/>
                </a:cubicBezTo>
                <a:close/>
                <a:moveTo>
                  <a:pt x="10092" y="7053"/>
                </a:moveTo>
                <a:cubicBezTo>
                  <a:pt x="10304" y="7083"/>
                  <a:pt x="10395" y="6992"/>
                  <a:pt x="10365" y="6870"/>
                </a:cubicBezTo>
                <a:cubicBezTo>
                  <a:pt x="10335" y="6779"/>
                  <a:pt x="10244" y="6688"/>
                  <a:pt x="10152" y="6627"/>
                </a:cubicBezTo>
                <a:cubicBezTo>
                  <a:pt x="10000" y="6597"/>
                  <a:pt x="9940" y="6688"/>
                  <a:pt x="9970" y="6810"/>
                </a:cubicBezTo>
                <a:cubicBezTo>
                  <a:pt x="9970" y="6901"/>
                  <a:pt x="10061" y="6992"/>
                  <a:pt x="10092" y="705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0"/>
          <p:cNvSpPr/>
          <p:nvPr/>
        </p:nvSpPr>
        <p:spPr>
          <a:xfrm>
            <a:off x="1638070" y="1851105"/>
            <a:ext cx="527370" cy="691784"/>
          </a:xfrm>
          <a:custGeom>
            <a:avLst/>
            <a:gdLst/>
            <a:ahLst/>
            <a:cxnLst/>
            <a:rect l="l" t="t" r="r" b="b"/>
            <a:pathLst>
              <a:path w="11643" h="17721" extrusionOk="0">
                <a:moveTo>
                  <a:pt x="10426" y="2584"/>
                </a:moveTo>
                <a:cubicBezTo>
                  <a:pt x="10062" y="2614"/>
                  <a:pt x="9727" y="2736"/>
                  <a:pt x="9454" y="2949"/>
                </a:cubicBezTo>
                <a:cubicBezTo>
                  <a:pt x="8876" y="3374"/>
                  <a:pt x="8329" y="3557"/>
                  <a:pt x="7508" y="3374"/>
                </a:cubicBezTo>
                <a:cubicBezTo>
                  <a:pt x="6688" y="3192"/>
                  <a:pt x="5806" y="3283"/>
                  <a:pt x="5502" y="4195"/>
                </a:cubicBezTo>
                <a:cubicBezTo>
                  <a:pt x="5381" y="4560"/>
                  <a:pt x="5320" y="4894"/>
                  <a:pt x="5958" y="5076"/>
                </a:cubicBezTo>
                <a:cubicBezTo>
                  <a:pt x="6384" y="5198"/>
                  <a:pt x="7113" y="4924"/>
                  <a:pt x="7204" y="5441"/>
                </a:cubicBezTo>
                <a:cubicBezTo>
                  <a:pt x="7296" y="6019"/>
                  <a:pt x="6931" y="6566"/>
                  <a:pt x="6566" y="7052"/>
                </a:cubicBezTo>
                <a:cubicBezTo>
                  <a:pt x="6353" y="7326"/>
                  <a:pt x="5624" y="7265"/>
                  <a:pt x="6080" y="7964"/>
                </a:cubicBezTo>
                <a:cubicBezTo>
                  <a:pt x="6445" y="8511"/>
                  <a:pt x="6901" y="8055"/>
                  <a:pt x="7174" y="8359"/>
                </a:cubicBezTo>
                <a:cubicBezTo>
                  <a:pt x="7022" y="8754"/>
                  <a:pt x="5958" y="9028"/>
                  <a:pt x="6536" y="9514"/>
                </a:cubicBezTo>
                <a:cubicBezTo>
                  <a:pt x="6992" y="9879"/>
                  <a:pt x="7843" y="9970"/>
                  <a:pt x="8238" y="9089"/>
                </a:cubicBezTo>
                <a:cubicBezTo>
                  <a:pt x="8329" y="8876"/>
                  <a:pt x="8846" y="8815"/>
                  <a:pt x="9211" y="8633"/>
                </a:cubicBezTo>
                <a:cubicBezTo>
                  <a:pt x="9667" y="9240"/>
                  <a:pt x="8694" y="9970"/>
                  <a:pt x="9454" y="10608"/>
                </a:cubicBezTo>
                <a:cubicBezTo>
                  <a:pt x="9606" y="10730"/>
                  <a:pt x="9363" y="11003"/>
                  <a:pt x="10001" y="11003"/>
                </a:cubicBezTo>
                <a:cubicBezTo>
                  <a:pt x="10609" y="11003"/>
                  <a:pt x="10609" y="11946"/>
                  <a:pt x="11278" y="12280"/>
                </a:cubicBezTo>
                <a:cubicBezTo>
                  <a:pt x="11642" y="12432"/>
                  <a:pt x="10913" y="12523"/>
                  <a:pt x="10700" y="12675"/>
                </a:cubicBezTo>
                <a:cubicBezTo>
                  <a:pt x="10183" y="13070"/>
                  <a:pt x="10700" y="13557"/>
                  <a:pt x="10487" y="13982"/>
                </a:cubicBezTo>
                <a:cubicBezTo>
                  <a:pt x="9940" y="14043"/>
                  <a:pt x="9545" y="12918"/>
                  <a:pt x="9271" y="13617"/>
                </a:cubicBezTo>
                <a:cubicBezTo>
                  <a:pt x="9059" y="14073"/>
                  <a:pt x="8572" y="14134"/>
                  <a:pt x="8420" y="14529"/>
                </a:cubicBezTo>
                <a:cubicBezTo>
                  <a:pt x="8542" y="14073"/>
                  <a:pt x="7995" y="13861"/>
                  <a:pt x="7995" y="13465"/>
                </a:cubicBezTo>
                <a:cubicBezTo>
                  <a:pt x="8299" y="13131"/>
                  <a:pt x="8512" y="12797"/>
                  <a:pt x="8329" y="12371"/>
                </a:cubicBezTo>
                <a:cubicBezTo>
                  <a:pt x="8299" y="12341"/>
                  <a:pt x="8147" y="12310"/>
                  <a:pt x="8086" y="12341"/>
                </a:cubicBezTo>
                <a:cubicBezTo>
                  <a:pt x="7630" y="12645"/>
                  <a:pt x="8147" y="13010"/>
                  <a:pt x="7995" y="13344"/>
                </a:cubicBezTo>
                <a:cubicBezTo>
                  <a:pt x="7964" y="13405"/>
                  <a:pt x="7995" y="13435"/>
                  <a:pt x="7995" y="13465"/>
                </a:cubicBezTo>
                <a:cubicBezTo>
                  <a:pt x="6961" y="13496"/>
                  <a:pt x="6931" y="13982"/>
                  <a:pt x="7356" y="14590"/>
                </a:cubicBezTo>
                <a:cubicBezTo>
                  <a:pt x="7478" y="14803"/>
                  <a:pt x="7843" y="14955"/>
                  <a:pt x="7600" y="15137"/>
                </a:cubicBezTo>
                <a:cubicBezTo>
                  <a:pt x="7448" y="15259"/>
                  <a:pt x="7174" y="15441"/>
                  <a:pt x="6718" y="15259"/>
                </a:cubicBezTo>
                <a:cubicBezTo>
                  <a:pt x="6171" y="15046"/>
                  <a:pt x="5107" y="14772"/>
                  <a:pt x="5229" y="15897"/>
                </a:cubicBezTo>
                <a:cubicBezTo>
                  <a:pt x="5259" y="16201"/>
                  <a:pt x="5715" y="16596"/>
                  <a:pt x="6171" y="16870"/>
                </a:cubicBezTo>
                <a:cubicBezTo>
                  <a:pt x="6475" y="17022"/>
                  <a:pt x="7204" y="17295"/>
                  <a:pt x="6353" y="17721"/>
                </a:cubicBezTo>
                <a:lnTo>
                  <a:pt x="6353" y="17721"/>
                </a:lnTo>
                <a:cubicBezTo>
                  <a:pt x="5442" y="17508"/>
                  <a:pt x="4803" y="16991"/>
                  <a:pt x="4590" y="16231"/>
                </a:cubicBezTo>
                <a:cubicBezTo>
                  <a:pt x="4499" y="15836"/>
                  <a:pt x="4712" y="15441"/>
                  <a:pt x="4013" y="15928"/>
                </a:cubicBezTo>
                <a:cubicBezTo>
                  <a:pt x="3739" y="16110"/>
                  <a:pt x="3618" y="15715"/>
                  <a:pt x="3770" y="15624"/>
                </a:cubicBezTo>
                <a:cubicBezTo>
                  <a:pt x="4712" y="15137"/>
                  <a:pt x="4135" y="14560"/>
                  <a:pt x="3770" y="14225"/>
                </a:cubicBezTo>
                <a:cubicBezTo>
                  <a:pt x="3101" y="13587"/>
                  <a:pt x="4378" y="13648"/>
                  <a:pt x="4165" y="13253"/>
                </a:cubicBezTo>
                <a:lnTo>
                  <a:pt x="4165" y="13222"/>
                </a:lnTo>
                <a:cubicBezTo>
                  <a:pt x="5077" y="13010"/>
                  <a:pt x="4742" y="13709"/>
                  <a:pt x="4894" y="14013"/>
                </a:cubicBezTo>
                <a:cubicBezTo>
                  <a:pt x="4986" y="14165"/>
                  <a:pt x="4864" y="14408"/>
                  <a:pt x="5198" y="14408"/>
                </a:cubicBezTo>
                <a:cubicBezTo>
                  <a:pt x="5472" y="14408"/>
                  <a:pt x="5806" y="14469"/>
                  <a:pt x="5958" y="14225"/>
                </a:cubicBezTo>
                <a:cubicBezTo>
                  <a:pt x="6262" y="13739"/>
                  <a:pt x="5958" y="13253"/>
                  <a:pt x="5897" y="12736"/>
                </a:cubicBezTo>
                <a:cubicBezTo>
                  <a:pt x="5837" y="12402"/>
                  <a:pt x="5502" y="12280"/>
                  <a:pt x="5077" y="12310"/>
                </a:cubicBezTo>
                <a:cubicBezTo>
                  <a:pt x="4043" y="12341"/>
                  <a:pt x="4104" y="11824"/>
                  <a:pt x="4651" y="11429"/>
                </a:cubicBezTo>
                <a:cubicBezTo>
                  <a:pt x="5411" y="10882"/>
                  <a:pt x="5077" y="10487"/>
                  <a:pt x="4469" y="10304"/>
                </a:cubicBezTo>
                <a:cubicBezTo>
                  <a:pt x="3435" y="10031"/>
                  <a:pt x="3405" y="8481"/>
                  <a:pt x="1764" y="9058"/>
                </a:cubicBezTo>
                <a:cubicBezTo>
                  <a:pt x="2159" y="8389"/>
                  <a:pt x="2554" y="8785"/>
                  <a:pt x="2858" y="8754"/>
                </a:cubicBezTo>
                <a:cubicBezTo>
                  <a:pt x="3618" y="8754"/>
                  <a:pt x="5016" y="7842"/>
                  <a:pt x="5198" y="7204"/>
                </a:cubicBezTo>
                <a:cubicBezTo>
                  <a:pt x="5259" y="6930"/>
                  <a:pt x="5138" y="6870"/>
                  <a:pt x="4864" y="6687"/>
                </a:cubicBezTo>
                <a:cubicBezTo>
                  <a:pt x="4013" y="6171"/>
                  <a:pt x="2979" y="5806"/>
                  <a:pt x="2554" y="4894"/>
                </a:cubicBezTo>
                <a:cubicBezTo>
                  <a:pt x="2311" y="4438"/>
                  <a:pt x="1946" y="4651"/>
                  <a:pt x="1824" y="4803"/>
                </a:cubicBezTo>
                <a:cubicBezTo>
                  <a:pt x="1308" y="5532"/>
                  <a:pt x="913" y="4894"/>
                  <a:pt x="426" y="4864"/>
                </a:cubicBezTo>
                <a:cubicBezTo>
                  <a:pt x="548" y="4468"/>
                  <a:pt x="1125" y="4833"/>
                  <a:pt x="1125" y="4408"/>
                </a:cubicBezTo>
                <a:cubicBezTo>
                  <a:pt x="1125" y="3891"/>
                  <a:pt x="761" y="4195"/>
                  <a:pt x="487" y="4164"/>
                </a:cubicBezTo>
                <a:cubicBezTo>
                  <a:pt x="1" y="4104"/>
                  <a:pt x="183" y="3739"/>
                  <a:pt x="244" y="3526"/>
                </a:cubicBezTo>
                <a:cubicBezTo>
                  <a:pt x="548" y="2493"/>
                  <a:pt x="852" y="1459"/>
                  <a:pt x="487" y="335"/>
                </a:cubicBezTo>
                <a:cubicBezTo>
                  <a:pt x="943" y="912"/>
                  <a:pt x="1581" y="1338"/>
                  <a:pt x="1338" y="2158"/>
                </a:cubicBezTo>
                <a:cubicBezTo>
                  <a:pt x="1186" y="2675"/>
                  <a:pt x="1824" y="2857"/>
                  <a:pt x="2220" y="2797"/>
                </a:cubicBezTo>
                <a:cubicBezTo>
                  <a:pt x="3314" y="2675"/>
                  <a:pt x="4408" y="3070"/>
                  <a:pt x="5472" y="2645"/>
                </a:cubicBezTo>
                <a:cubicBezTo>
                  <a:pt x="5928" y="2462"/>
                  <a:pt x="6445" y="2401"/>
                  <a:pt x="7113" y="3040"/>
                </a:cubicBezTo>
                <a:cubicBezTo>
                  <a:pt x="6961" y="2493"/>
                  <a:pt x="6992" y="2310"/>
                  <a:pt x="6901" y="2280"/>
                </a:cubicBezTo>
                <a:cubicBezTo>
                  <a:pt x="5411" y="1672"/>
                  <a:pt x="6901" y="882"/>
                  <a:pt x="6749" y="213"/>
                </a:cubicBezTo>
                <a:cubicBezTo>
                  <a:pt x="6718" y="0"/>
                  <a:pt x="7022" y="31"/>
                  <a:pt x="7174" y="122"/>
                </a:cubicBezTo>
                <a:cubicBezTo>
                  <a:pt x="7417" y="243"/>
                  <a:pt x="7843" y="152"/>
                  <a:pt x="7904" y="547"/>
                </a:cubicBezTo>
                <a:cubicBezTo>
                  <a:pt x="7934" y="699"/>
                  <a:pt x="7843" y="851"/>
                  <a:pt x="7630" y="882"/>
                </a:cubicBezTo>
                <a:cubicBezTo>
                  <a:pt x="6110" y="1094"/>
                  <a:pt x="7782" y="1794"/>
                  <a:pt x="7387" y="2158"/>
                </a:cubicBezTo>
                <a:cubicBezTo>
                  <a:pt x="7904" y="2493"/>
                  <a:pt x="8238" y="2736"/>
                  <a:pt x="8724" y="1976"/>
                </a:cubicBezTo>
                <a:cubicBezTo>
                  <a:pt x="8876" y="1733"/>
                  <a:pt x="10062" y="1976"/>
                  <a:pt x="10791" y="1976"/>
                </a:cubicBezTo>
                <a:cubicBezTo>
                  <a:pt x="10670" y="2189"/>
                  <a:pt x="10548" y="2401"/>
                  <a:pt x="10426" y="2584"/>
                </a:cubicBezTo>
                <a:close/>
                <a:moveTo>
                  <a:pt x="7296" y="11064"/>
                </a:moveTo>
                <a:cubicBezTo>
                  <a:pt x="6809" y="11247"/>
                  <a:pt x="6718" y="11551"/>
                  <a:pt x="6870" y="12006"/>
                </a:cubicBezTo>
                <a:cubicBezTo>
                  <a:pt x="6931" y="12158"/>
                  <a:pt x="6870" y="12371"/>
                  <a:pt x="6779" y="12523"/>
                </a:cubicBezTo>
                <a:cubicBezTo>
                  <a:pt x="6749" y="12554"/>
                  <a:pt x="6323" y="11824"/>
                  <a:pt x="6353" y="12584"/>
                </a:cubicBezTo>
                <a:cubicBezTo>
                  <a:pt x="6384" y="12888"/>
                  <a:pt x="6597" y="13010"/>
                  <a:pt x="6870" y="13070"/>
                </a:cubicBezTo>
                <a:cubicBezTo>
                  <a:pt x="7144" y="13131"/>
                  <a:pt x="7326" y="12979"/>
                  <a:pt x="7387" y="12797"/>
                </a:cubicBezTo>
                <a:cubicBezTo>
                  <a:pt x="7539" y="12219"/>
                  <a:pt x="8116" y="11611"/>
                  <a:pt x="7296" y="1106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0"/>
          <p:cNvSpPr/>
          <p:nvPr/>
        </p:nvSpPr>
        <p:spPr>
          <a:xfrm>
            <a:off x="894580" y="3734361"/>
            <a:ext cx="660854" cy="405834"/>
          </a:xfrm>
          <a:custGeom>
            <a:avLst/>
            <a:gdLst/>
            <a:ahLst/>
            <a:cxnLst/>
            <a:rect l="l" t="t" r="r" b="b"/>
            <a:pathLst>
              <a:path w="14590" h="10396" extrusionOk="0">
                <a:moveTo>
                  <a:pt x="12675" y="1641"/>
                </a:moveTo>
                <a:cubicBezTo>
                  <a:pt x="13891" y="1337"/>
                  <a:pt x="14499" y="1793"/>
                  <a:pt x="14590" y="2827"/>
                </a:cubicBezTo>
                <a:lnTo>
                  <a:pt x="14590" y="2827"/>
                </a:lnTo>
                <a:cubicBezTo>
                  <a:pt x="14043" y="2614"/>
                  <a:pt x="13435" y="2705"/>
                  <a:pt x="13161" y="3070"/>
                </a:cubicBezTo>
                <a:cubicBezTo>
                  <a:pt x="12857" y="3404"/>
                  <a:pt x="13009" y="3891"/>
                  <a:pt x="13526" y="4134"/>
                </a:cubicBezTo>
                <a:cubicBezTo>
                  <a:pt x="14104" y="4407"/>
                  <a:pt x="13617" y="4590"/>
                  <a:pt x="13465" y="4742"/>
                </a:cubicBezTo>
                <a:cubicBezTo>
                  <a:pt x="13040" y="5167"/>
                  <a:pt x="12584" y="5532"/>
                  <a:pt x="12128" y="5927"/>
                </a:cubicBezTo>
                <a:lnTo>
                  <a:pt x="12128" y="5897"/>
                </a:lnTo>
                <a:cubicBezTo>
                  <a:pt x="11429" y="5471"/>
                  <a:pt x="10365" y="6140"/>
                  <a:pt x="9787" y="5350"/>
                </a:cubicBezTo>
                <a:cubicBezTo>
                  <a:pt x="9605" y="5502"/>
                  <a:pt x="9392" y="5623"/>
                  <a:pt x="9301" y="5775"/>
                </a:cubicBezTo>
                <a:cubicBezTo>
                  <a:pt x="8602" y="6839"/>
                  <a:pt x="8146" y="7021"/>
                  <a:pt x="6869" y="6565"/>
                </a:cubicBezTo>
                <a:cubicBezTo>
                  <a:pt x="6383" y="6383"/>
                  <a:pt x="6201" y="6626"/>
                  <a:pt x="6201" y="6839"/>
                </a:cubicBezTo>
                <a:cubicBezTo>
                  <a:pt x="6201" y="7903"/>
                  <a:pt x="4651" y="7356"/>
                  <a:pt x="4468" y="8176"/>
                </a:cubicBezTo>
                <a:cubicBezTo>
                  <a:pt x="4438" y="8237"/>
                  <a:pt x="4347" y="7538"/>
                  <a:pt x="4012" y="8055"/>
                </a:cubicBezTo>
                <a:cubicBezTo>
                  <a:pt x="3891" y="8237"/>
                  <a:pt x="4073" y="8389"/>
                  <a:pt x="4316" y="8511"/>
                </a:cubicBezTo>
                <a:cubicBezTo>
                  <a:pt x="5046" y="8906"/>
                  <a:pt x="5866" y="8967"/>
                  <a:pt x="6869" y="8693"/>
                </a:cubicBezTo>
                <a:cubicBezTo>
                  <a:pt x="6201" y="9271"/>
                  <a:pt x="6140" y="9848"/>
                  <a:pt x="6140" y="10395"/>
                </a:cubicBezTo>
                <a:lnTo>
                  <a:pt x="6140" y="10395"/>
                </a:lnTo>
                <a:cubicBezTo>
                  <a:pt x="5471" y="9970"/>
                  <a:pt x="4833" y="9544"/>
                  <a:pt x="4164" y="9088"/>
                </a:cubicBezTo>
                <a:cubicBezTo>
                  <a:pt x="3982" y="9240"/>
                  <a:pt x="4377" y="9696"/>
                  <a:pt x="3799" y="9787"/>
                </a:cubicBezTo>
                <a:cubicBezTo>
                  <a:pt x="3070" y="9879"/>
                  <a:pt x="2371" y="9331"/>
                  <a:pt x="1611" y="9727"/>
                </a:cubicBezTo>
                <a:cubicBezTo>
                  <a:pt x="2097" y="9210"/>
                  <a:pt x="1307" y="9088"/>
                  <a:pt x="1216" y="8754"/>
                </a:cubicBezTo>
                <a:cubicBezTo>
                  <a:pt x="1520" y="8693"/>
                  <a:pt x="1793" y="9028"/>
                  <a:pt x="2067" y="8784"/>
                </a:cubicBezTo>
                <a:cubicBezTo>
                  <a:pt x="2128" y="8754"/>
                  <a:pt x="2067" y="8572"/>
                  <a:pt x="2006" y="8541"/>
                </a:cubicBezTo>
                <a:cubicBezTo>
                  <a:pt x="1641" y="8298"/>
                  <a:pt x="1398" y="8389"/>
                  <a:pt x="1216" y="8754"/>
                </a:cubicBezTo>
                <a:cubicBezTo>
                  <a:pt x="790" y="8420"/>
                  <a:pt x="882" y="7872"/>
                  <a:pt x="395" y="7569"/>
                </a:cubicBezTo>
                <a:cubicBezTo>
                  <a:pt x="0" y="7325"/>
                  <a:pt x="122" y="7052"/>
                  <a:pt x="456" y="6809"/>
                </a:cubicBezTo>
                <a:cubicBezTo>
                  <a:pt x="730" y="6626"/>
                  <a:pt x="821" y="6140"/>
                  <a:pt x="1246" y="6262"/>
                </a:cubicBezTo>
                <a:cubicBezTo>
                  <a:pt x="1641" y="6383"/>
                  <a:pt x="1672" y="6717"/>
                  <a:pt x="1520" y="7052"/>
                </a:cubicBezTo>
                <a:cubicBezTo>
                  <a:pt x="1459" y="7265"/>
                  <a:pt x="1520" y="7477"/>
                  <a:pt x="1702" y="7599"/>
                </a:cubicBezTo>
                <a:cubicBezTo>
                  <a:pt x="2037" y="7781"/>
                  <a:pt x="2219" y="7538"/>
                  <a:pt x="2401" y="7417"/>
                </a:cubicBezTo>
                <a:cubicBezTo>
                  <a:pt x="3100" y="6930"/>
                  <a:pt x="3587" y="6322"/>
                  <a:pt x="2918" y="5623"/>
                </a:cubicBezTo>
                <a:cubicBezTo>
                  <a:pt x="2432" y="5137"/>
                  <a:pt x="3009" y="4407"/>
                  <a:pt x="2310" y="4043"/>
                </a:cubicBezTo>
                <a:lnTo>
                  <a:pt x="2280" y="3982"/>
                </a:lnTo>
                <a:cubicBezTo>
                  <a:pt x="2644" y="3556"/>
                  <a:pt x="2979" y="3982"/>
                  <a:pt x="3313" y="4043"/>
                </a:cubicBezTo>
                <a:cubicBezTo>
                  <a:pt x="3465" y="3344"/>
                  <a:pt x="2614" y="3708"/>
                  <a:pt x="2432" y="3374"/>
                </a:cubicBezTo>
                <a:cubicBezTo>
                  <a:pt x="4225" y="3100"/>
                  <a:pt x="4103" y="1398"/>
                  <a:pt x="5350" y="486"/>
                </a:cubicBezTo>
                <a:cubicBezTo>
                  <a:pt x="5289" y="973"/>
                  <a:pt x="5167" y="1368"/>
                  <a:pt x="5654" y="1611"/>
                </a:cubicBezTo>
                <a:cubicBezTo>
                  <a:pt x="6170" y="1885"/>
                  <a:pt x="6778" y="2037"/>
                  <a:pt x="5988" y="2736"/>
                </a:cubicBezTo>
                <a:cubicBezTo>
                  <a:pt x="5532" y="3131"/>
                  <a:pt x="6201" y="3708"/>
                  <a:pt x="6566" y="3891"/>
                </a:cubicBezTo>
                <a:cubicBezTo>
                  <a:pt x="7143" y="4134"/>
                  <a:pt x="6961" y="4407"/>
                  <a:pt x="6930" y="4742"/>
                </a:cubicBezTo>
                <a:cubicBezTo>
                  <a:pt x="6474" y="5927"/>
                  <a:pt x="5654" y="4772"/>
                  <a:pt x="5046" y="4954"/>
                </a:cubicBezTo>
                <a:cubicBezTo>
                  <a:pt x="4955" y="4833"/>
                  <a:pt x="4833" y="4742"/>
                  <a:pt x="4651" y="4833"/>
                </a:cubicBezTo>
                <a:cubicBezTo>
                  <a:pt x="4590" y="4863"/>
                  <a:pt x="4590" y="4954"/>
                  <a:pt x="4590" y="5015"/>
                </a:cubicBezTo>
                <a:cubicBezTo>
                  <a:pt x="4742" y="4985"/>
                  <a:pt x="4894" y="4985"/>
                  <a:pt x="5015" y="4985"/>
                </a:cubicBezTo>
                <a:cubicBezTo>
                  <a:pt x="5562" y="5350"/>
                  <a:pt x="5927" y="6079"/>
                  <a:pt x="6687" y="5927"/>
                </a:cubicBezTo>
                <a:cubicBezTo>
                  <a:pt x="7417" y="5806"/>
                  <a:pt x="6839" y="5137"/>
                  <a:pt x="6930" y="4742"/>
                </a:cubicBezTo>
                <a:cubicBezTo>
                  <a:pt x="7113" y="4681"/>
                  <a:pt x="7295" y="4529"/>
                  <a:pt x="7447" y="4559"/>
                </a:cubicBezTo>
                <a:cubicBezTo>
                  <a:pt x="8055" y="4711"/>
                  <a:pt x="8572" y="4711"/>
                  <a:pt x="8541" y="4012"/>
                </a:cubicBezTo>
                <a:cubicBezTo>
                  <a:pt x="8511" y="3192"/>
                  <a:pt x="7781" y="3830"/>
                  <a:pt x="7356" y="3617"/>
                </a:cubicBezTo>
                <a:cubicBezTo>
                  <a:pt x="7812" y="3252"/>
                  <a:pt x="8146" y="2918"/>
                  <a:pt x="8359" y="2401"/>
                </a:cubicBezTo>
                <a:cubicBezTo>
                  <a:pt x="8693" y="1459"/>
                  <a:pt x="8724" y="1489"/>
                  <a:pt x="7629" y="1459"/>
                </a:cubicBezTo>
                <a:cubicBezTo>
                  <a:pt x="7052" y="1459"/>
                  <a:pt x="6809" y="608"/>
                  <a:pt x="7204" y="0"/>
                </a:cubicBezTo>
                <a:lnTo>
                  <a:pt x="7234" y="0"/>
                </a:lnTo>
                <a:cubicBezTo>
                  <a:pt x="7569" y="881"/>
                  <a:pt x="8511" y="1125"/>
                  <a:pt x="9392" y="517"/>
                </a:cubicBezTo>
                <a:cubicBezTo>
                  <a:pt x="9848" y="213"/>
                  <a:pt x="9879" y="365"/>
                  <a:pt x="9939" y="699"/>
                </a:cubicBezTo>
                <a:cubicBezTo>
                  <a:pt x="9787" y="851"/>
                  <a:pt x="9635" y="1003"/>
                  <a:pt x="9544" y="1185"/>
                </a:cubicBezTo>
                <a:cubicBezTo>
                  <a:pt x="9423" y="1398"/>
                  <a:pt x="9119" y="1611"/>
                  <a:pt x="9362" y="1915"/>
                </a:cubicBezTo>
                <a:cubicBezTo>
                  <a:pt x="9392" y="1976"/>
                  <a:pt x="9635" y="2006"/>
                  <a:pt x="9696" y="1945"/>
                </a:cubicBezTo>
                <a:cubicBezTo>
                  <a:pt x="10000" y="1763"/>
                  <a:pt x="10274" y="1550"/>
                  <a:pt x="10091" y="1155"/>
                </a:cubicBezTo>
                <a:cubicBezTo>
                  <a:pt x="10000" y="1033"/>
                  <a:pt x="10000" y="881"/>
                  <a:pt x="9939" y="730"/>
                </a:cubicBezTo>
                <a:cubicBezTo>
                  <a:pt x="10031" y="730"/>
                  <a:pt x="10122" y="730"/>
                  <a:pt x="10183" y="730"/>
                </a:cubicBezTo>
                <a:cubicBezTo>
                  <a:pt x="10335" y="912"/>
                  <a:pt x="10365" y="1155"/>
                  <a:pt x="10669" y="1216"/>
                </a:cubicBezTo>
                <a:cubicBezTo>
                  <a:pt x="10821" y="851"/>
                  <a:pt x="10547" y="760"/>
                  <a:pt x="10213" y="699"/>
                </a:cubicBezTo>
                <a:cubicBezTo>
                  <a:pt x="11155" y="91"/>
                  <a:pt x="11186" y="669"/>
                  <a:pt x="11186" y="1246"/>
                </a:cubicBezTo>
                <a:cubicBezTo>
                  <a:pt x="11672" y="1185"/>
                  <a:pt x="11429" y="638"/>
                  <a:pt x="11976" y="547"/>
                </a:cubicBezTo>
                <a:cubicBezTo>
                  <a:pt x="11763" y="1125"/>
                  <a:pt x="12493" y="1246"/>
                  <a:pt x="12675" y="1641"/>
                </a:cubicBezTo>
                <a:cubicBezTo>
                  <a:pt x="12249" y="1854"/>
                  <a:pt x="11277" y="1033"/>
                  <a:pt x="11338" y="2067"/>
                </a:cubicBezTo>
                <a:cubicBezTo>
                  <a:pt x="11368" y="2523"/>
                  <a:pt x="12037" y="2948"/>
                  <a:pt x="12401" y="3374"/>
                </a:cubicBezTo>
                <a:cubicBezTo>
                  <a:pt x="12949" y="2948"/>
                  <a:pt x="12553" y="2462"/>
                  <a:pt x="12553" y="1976"/>
                </a:cubicBezTo>
                <a:cubicBezTo>
                  <a:pt x="12553" y="1885"/>
                  <a:pt x="12645" y="1763"/>
                  <a:pt x="12675" y="1641"/>
                </a:cubicBezTo>
                <a:close/>
                <a:moveTo>
                  <a:pt x="9423" y="4985"/>
                </a:moveTo>
                <a:cubicBezTo>
                  <a:pt x="10061" y="4894"/>
                  <a:pt x="10730" y="4833"/>
                  <a:pt x="11398" y="4772"/>
                </a:cubicBezTo>
                <a:cubicBezTo>
                  <a:pt x="10730" y="4924"/>
                  <a:pt x="9818" y="3708"/>
                  <a:pt x="9392" y="4954"/>
                </a:cubicBezTo>
                <a:cubicBezTo>
                  <a:pt x="9240" y="4985"/>
                  <a:pt x="9028" y="4924"/>
                  <a:pt x="9028" y="5137"/>
                </a:cubicBezTo>
                <a:cubicBezTo>
                  <a:pt x="9028" y="5198"/>
                  <a:pt x="9149" y="5289"/>
                  <a:pt x="9180" y="5289"/>
                </a:cubicBezTo>
                <a:cubicBezTo>
                  <a:pt x="9423" y="5289"/>
                  <a:pt x="9392" y="5106"/>
                  <a:pt x="9423" y="498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0"/>
          <p:cNvSpPr/>
          <p:nvPr/>
        </p:nvSpPr>
        <p:spPr>
          <a:xfrm>
            <a:off x="7572489" y="3473256"/>
            <a:ext cx="648489" cy="416530"/>
          </a:xfrm>
          <a:custGeom>
            <a:avLst/>
            <a:gdLst/>
            <a:ahLst/>
            <a:cxnLst/>
            <a:rect l="l" t="t" r="r" b="b"/>
            <a:pathLst>
              <a:path w="14317" h="10670" extrusionOk="0">
                <a:moveTo>
                  <a:pt x="12766" y="4317"/>
                </a:moveTo>
                <a:cubicBezTo>
                  <a:pt x="13192" y="4682"/>
                  <a:pt x="12979" y="4986"/>
                  <a:pt x="12766" y="5381"/>
                </a:cubicBezTo>
                <a:cubicBezTo>
                  <a:pt x="12584" y="5746"/>
                  <a:pt x="12128" y="6141"/>
                  <a:pt x="12645" y="6749"/>
                </a:cubicBezTo>
                <a:cubicBezTo>
                  <a:pt x="11338" y="6202"/>
                  <a:pt x="10456" y="6080"/>
                  <a:pt x="11277" y="7600"/>
                </a:cubicBezTo>
                <a:cubicBezTo>
                  <a:pt x="11399" y="7813"/>
                  <a:pt x="11216" y="8177"/>
                  <a:pt x="10821" y="8208"/>
                </a:cubicBezTo>
                <a:cubicBezTo>
                  <a:pt x="10152" y="8269"/>
                  <a:pt x="10304" y="8998"/>
                  <a:pt x="9727" y="9211"/>
                </a:cubicBezTo>
                <a:cubicBezTo>
                  <a:pt x="9666" y="8785"/>
                  <a:pt x="9666" y="8329"/>
                  <a:pt x="9180" y="8117"/>
                </a:cubicBezTo>
                <a:cubicBezTo>
                  <a:pt x="8937" y="7995"/>
                  <a:pt x="8389" y="7782"/>
                  <a:pt x="8481" y="8177"/>
                </a:cubicBezTo>
                <a:cubicBezTo>
                  <a:pt x="8602" y="8876"/>
                  <a:pt x="7295" y="9150"/>
                  <a:pt x="7933" y="9940"/>
                </a:cubicBezTo>
                <a:cubicBezTo>
                  <a:pt x="8025" y="10001"/>
                  <a:pt x="7751" y="10366"/>
                  <a:pt x="7569" y="10518"/>
                </a:cubicBezTo>
                <a:cubicBezTo>
                  <a:pt x="7386" y="10670"/>
                  <a:pt x="7143" y="10548"/>
                  <a:pt x="6961" y="10427"/>
                </a:cubicBezTo>
                <a:cubicBezTo>
                  <a:pt x="6687" y="10244"/>
                  <a:pt x="6748" y="10032"/>
                  <a:pt x="6961" y="9819"/>
                </a:cubicBezTo>
                <a:cubicBezTo>
                  <a:pt x="7417" y="9363"/>
                  <a:pt x="7022" y="9332"/>
                  <a:pt x="6596" y="9302"/>
                </a:cubicBezTo>
                <a:cubicBezTo>
                  <a:pt x="6535" y="9272"/>
                  <a:pt x="5806" y="9454"/>
                  <a:pt x="6444" y="9059"/>
                </a:cubicBezTo>
                <a:cubicBezTo>
                  <a:pt x="6626" y="8937"/>
                  <a:pt x="6262" y="8299"/>
                  <a:pt x="6809" y="8664"/>
                </a:cubicBezTo>
                <a:cubicBezTo>
                  <a:pt x="7660" y="9272"/>
                  <a:pt x="7538" y="8208"/>
                  <a:pt x="8055" y="8269"/>
                </a:cubicBezTo>
                <a:cubicBezTo>
                  <a:pt x="6900" y="7661"/>
                  <a:pt x="6110" y="8086"/>
                  <a:pt x="5380" y="8846"/>
                </a:cubicBezTo>
                <a:cubicBezTo>
                  <a:pt x="4833" y="9454"/>
                  <a:pt x="4347" y="10123"/>
                  <a:pt x="3313" y="10184"/>
                </a:cubicBezTo>
                <a:cubicBezTo>
                  <a:pt x="3101" y="10214"/>
                  <a:pt x="2736" y="10244"/>
                  <a:pt x="2797" y="10153"/>
                </a:cubicBezTo>
                <a:cubicBezTo>
                  <a:pt x="3617" y="9150"/>
                  <a:pt x="1459" y="8542"/>
                  <a:pt x="2371" y="7539"/>
                </a:cubicBezTo>
                <a:cubicBezTo>
                  <a:pt x="2432" y="7478"/>
                  <a:pt x="2401" y="7205"/>
                  <a:pt x="2371" y="7205"/>
                </a:cubicBezTo>
                <a:cubicBezTo>
                  <a:pt x="1034" y="6992"/>
                  <a:pt x="1702" y="5442"/>
                  <a:pt x="517" y="5138"/>
                </a:cubicBezTo>
                <a:cubicBezTo>
                  <a:pt x="243" y="5047"/>
                  <a:pt x="0" y="4834"/>
                  <a:pt x="122" y="4469"/>
                </a:cubicBezTo>
                <a:cubicBezTo>
                  <a:pt x="335" y="3952"/>
                  <a:pt x="608" y="4530"/>
                  <a:pt x="882" y="4408"/>
                </a:cubicBezTo>
                <a:cubicBezTo>
                  <a:pt x="1581" y="4074"/>
                  <a:pt x="2249" y="3800"/>
                  <a:pt x="2037" y="5016"/>
                </a:cubicBezTo>
                <a:cubicBezTo>
                  <a:pt x="2006" y="5229"/>
                  <a:pt x="3070" y="5594"/>
                  <a:pt x="3739" y="5290"/>
                </a:cubicBezTo>
                <a:cubicBezTo>
                  <a:pt x="3921" y="5199"/>
                  <a:pt x="4073" y="5016"/>
                  <a:pt x="4286" y="5199"/>
                </a:cubicBezTo>
                <a:cubicBezTo>
                  <a:pt x="4529" y="5411"/>
                  <a:pt x="4316" y="5563"/>
                  <a:pt x="4195" y="5715"/>
                </a:cubicBezTo>
                <a:cubicBezTo>
                  <a:pt x="3830" y="6414"/>
                  <a:pt x="3648" y="7053"/>
                  <a:pt x="4681" y="7600"/>
                </a:cubicBezTo>
                <a:cubicBezTo>
                  <a:pt x="4864" y="6901"/>
                  <a:pt x="4316" y="5959"/>
                  <a:pt x="5532" y="5685"/>
                </a:cubicBezTo>
                <a:cubicBezTo>
                  <a:pt x="5593" y="7022"/>
                  <a:pt x="5988" y="7326"/>
                  <a:pt x="7538" y="7387"/>
                </a:cubicBezTo>
                <a:cubicBezTo>
                  <a:pt x="8055" y="7418"/>
                  <a:pt x="7994" y="7083"/>
                  <a:pt x="8116" y="6901"/>
                </a:cubicBezTo>
                <a:cubicBezTo>
                  <a:pt x="8237" y="6688"/>
                  <a:pt x="8572" y="6445"/>
                  <a:pt x="8146" y="6111"/>
                </a:cubicBezTo>
                <a:cubicBezTo>
                  <a:pt x="7538" y="5624"/>
                  <a:pt x="7569" y="5594"/>
                  <a:pt x="8085" y="5016"/>
                </a:cubicBezTo>
                <a:cubicBezTo>
                  <a:pt x="8207" y="4895"/>
                  <a:pt x="8146" y="4834"/>
                  <a:pt x="8055" y="4743"/>
                </a:cubicBezTo>
                <a:cubicBezTo>
                  <a:pt x="7933" y="4530"/>
                  <a:pt x="8116" y="3952"/>
                  <a:pt x="7721" y="4135"/>
                </a:cubicBezTo>
                <a:cubicBezTo>
                  <a:pt x="6870" y="4560"/>
                  <a:pt x="6687" y="2493"/>
                  <a:pt x="5715" y="3831"/>
                </a:cubicBezTo>
                <a:cubicBezTo>
                  <a:pt x="5350" y="4378"/>
                  <a:pt x="4742" y="3648"/>
                  <a:pt x="4347" y="3952"/>
                </a:cubicBezTo>
                <a:cubicBezTo>
                  <a:pt x="3830" y="3496"/>
                  <a:pt x="5107" y="3892"/>
                  <a:pt x="4560" y="3375"/>
                </a:cubicBezTo>
                <a:cubicBezTo>
                  <a:pt x="4164" y="2949"/>
                  <a:pt x="5015" y="3010"/>
                  <a:pt x="5046" y="2737"/>
                </a:cubicBezTo>
                <a:cubicBezTo>
                  <a:pt x="4955" y="2372"/>
                  <a:pt x="3769" y="2463"/>
                  <a:pt x="4620" y="1703"/>
                </a:cubicBezTo>
                <a:cubicBezTo>
                  <a:pt x="4985" y="1369"/>
                  <a:pt x="4620" y="670"/>
                  <a:pt x="3921" y="943"/>
                </a:cubicBezTo>
                <a:cubicBezTo>
                  <a:pt x="3313" y="1156"/>
                  <a:pt x="3253" y="1034"/>
                  <a:pt x="3313" y="639"/>
                </a:cubicBezTo>
                <a:cubicBezTo>
                  <a:pt x="3344" y="427"/>
                  <a:pt x="3192" y="1"/>
                  <a:pt x="3891" y="244"/>
                </a:cubicBezTo>
                <a:cubicBezTo>
                  <a:pt x="4408" y="396"/>
                  <a:pt x="5015" y="244"/>
                  <a:pt x="5228" y="913"/>
                </a:cubicBezTo>
                <a:cubicBezTo>
                  <a:pt x="5289" y="1186"/>
                  <a:pt x="5684" y="1369"/>
                  <a:pt x="5958" y="1338"/>
                </a:cubicBezTo>
                <a:cubicBezTo>
                  <a:pt x="6718" y="1217"/>
                  <a:pt x="7022" y="1399"/>
                  <a:pt x="7052" y="2068"/>
                </a:cubicBezTo>
                <a:cubicBezTo>
                  <a:pt x="7082" y="2858"/>
                  <a:pt x="7994" y="3162"/>
                  <a:pt x="8389" y="3770"/>
                </a:cubicBezTo>
                <a:cubicBezTo>
                  <a:pt x="8663" y="4196"/>
                  <a:pt x="9210" y="4256"/>
                  <a:pt x="9514" y="3952"/>
                </a:cubicBezTo>
                <a:cubicBezTo>
                  <a:pt x="9727" y="3770"/>
                  <a:pt x="9970" y="3436"/>
                  <a:pt x="9484" y="2889"/>
                </a:cubicBezTo>
                <a:cubicBezTo>
                  <a:pt x="8967" y="2311"/>
                  <a:pt x="8450" y="2098"/>
                  <a:pt x="7751" y="1886"/>
                </a:cubicBezTo>
                <a:cubicBezTo>
                  <a:pt x="8724" y="1673"/>
                  <a:pt x="9544" y="1156"/>
                  <a:pt x="10578" y="2159"/>
                </a:cubicBezTo>
                <a:cubicBezTo>
                  <a:pt x="11368" y="2919"/>
                  <a:pt x="12918" y="2433"/>
                  <a:pt x="14104" y="2585"/>
                </a:cubicBezTo>
                <a:cubicBezTo>
                  <a:pt x="14165" y="2585"/>
                  <a:pt x="14225" y="2645"/>
                  <a:pt x="14317" y="2706"/>
                </a:cubicBezTo>
                <a:cubicBezTo>
                  <a:pt x="13921" y="3345"/>
                  <a:pt x="13709" y="4104"/>
                  <a:pt x="12736" y="4317"/>
                </a:cubicBezTo>
                <a:cubicBezTo>
                  <a:pt x="12554" y="4196"/>
                  <a:pt x="12402" y="4074"/>
                  <a:pt x="12219" y="3952"/>
                </a:cubicBezTo>
                <a:cubicBezTo>
                  <a:pt x="11915" y="3770"/>
                  <a:pt x="11855" y="3223"/>
                  <a:pt x="11307" y="3466"/>
                </a:cubicBezTo>
                <a:cubicBezTo>
                  <a:pt x="10943" y="3648"/>
                  <a:pt x="10639" y="3983"/>
                  <a:pt x="10821" y="4439"/>
                </a:cubicBezTo>
                <a:cubicBezTo>
                  <a:pt x="10882" y="4621"/>
                  <a:pt x="10821" y="4834"/>
                  <a:pt x="10821" y="5016"/>
                </a:cubicBezTo>
                <a:cubicBezTo>
                  <a:pt x="10699" y="5138"/>
                  <a:pt x="10578" y="5229"/>
                  <a:pt x="10487" y="5320"/>
                </a:cubicBezTo>
                <a:cubicBezTo>
                  <a:pt x="10517" y="5351"/>
                  <a:pt x="10578" y="5381"/>
                  <a:pt x="10639" y="5411"/>
                </a:cubicBezTo>
                <a:cubicBezTo>
                  <a:pt x="10699" y="5290"/>
                  <a:pt x="10791" y="5168"/>
                  <a:pt x="10851" y="5047"/>
                </a:cubicBezTo>
                <a:cubicBezTo>
                  <a:pt x="11824" y="5472"/>
                  <a:pt x="12310" y="4925"/>
                  <a:pt x="12766" y="4317"/>
                </a:cubicBezTo>
                <a:close/>
                <a:moveTo>
                  <a:pt x="5927" y="2676"/>
                </a:moveTo>
                <a:cubicBezTo>
                  <a:pt x="5958" y="2797"/>
                  <a:pt x="5897" y="2980"/>
                  <a:pt x="6140" y="2980"/>
                </a:cubicBezTo>
                <a:cubicBezTo>
                  <a:pt x="6201" y="2980"/>
                  <a:pt x="6292" y="2889"/>
                  <a:pt x="6292" y="2828"/>
                </a:cubicBezTo>
                <a:cubicBezTo>
                  <a:pt x="6292" y="2645"/>
                  <a:pt x="6079" y="2676"/>
                  <a:pt x="5927" y="2645"/>
                </a:cubicBezTo>
                <a:cubicBezTo>
                  <a:pt x="5836" y="2524"/>
                  <a:pt x="5745" y="2433"/>
                  <a:pt x="5563" y="2524"/>
                </a:cubicBezTo>
                <a:cubicBezTo>
                  <a:pt x="5502" y="2554"/>
                  <a:pt x="5502" y="2645"/>
                  <a:pt x="5502" y="2706"/>
                </a:cubicBezTo>
                <a:cubicBezTo>
                  <a:pt x="5623" y="2706"/>
                  <a:pt x="5775" y="2676"/>
                  <a:pt x="5927" y="267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0"/>
          <p:cNvSpPr/>
          <p:nvPr/>
        </p:nvSpPr>
        <p:spPr>
          <a:xfrm>
            <a:off x="2709297" y="2750608"/>
            <a:ext cx="649893" cy="449712"/>
          </a:xfrm>
          <a:custGeom>
            <a:avLst/>
            <a:gdLst/>
            <a:ahLst/>
            <a:cxnLst/>
            <a:rect l="l" t="t" r="r" b="b"/>
            <a:pathLst>
              <a:path w="14348" h="11520" extrusionOk="0">
                <a:moveTo>
                  <a:pt x="3678" y="11246"/>
                </a:moveTo>
                <a:cubicBezTo>
                  <a:pt x="3253" y="11186"/>
                  <a:pt x="2767" y="10213"/>
                  <a:pt x="2432" y="11307"/>
                </a:cubicBezTo>
                <a:cubicBezTo>
                  <a:pt x="2371" y="11490"/>
                  <a:pt x="2067" y="11520"/>
                  <a:pt x="2007" y="11398"/>
                </a:cubicBezTo>
                <a:cubicBezTo>
                  <a:pt x="1672" y="10456"/>
                  <a:pt x="821" y="10760"/>
                  <a:pt x="1" y="10882"/>
                </a:cubicBezTo>
                <a:cubicBezTo>
                  <a:pt x="92" y="10183"/>
                  <a:pt x="1399" y="10335"/>
                  <a:pt x="973" y="9514"/>
                </a:cubicBezTo>
                <a:cubicBezTo>
                  <a:pt x="1672" y="9301"/>
                  <a:pt x="1520" y="9909"/>
                  <a:pt x="1672" y="10091"/>
                </a:cubicBezTo>
                <a:cubicBezTo>
                  <a:pt x="3010" y="9848"/>
                  <a:pt x="2797" y="8572"/>
                  <a:pt x="3587" y="7964"/>
                </a:cubicBezTo>
                <a:cubicBezTo>
                  <a:pt x="2858" y="7538"/>
                  <a:pt x="3344" y="7082"/>
                  <a:pt x="3618" y="6657"/>
                </a:cubicBezTo>
                <a:cubicBezTo>
                  <a:pt x="4742" y="7204"/>
                  <a:pt x="4955" y="5958"/>
                  <a:pt x="5776" y="5836"/>
                </a:cubicBezTo>
                <a:cubicBezTo>
                  <a:pt x="6201" y="5775"/>
                  <a:pt x="6566" y="5471"/>
                  <a:pt x="6992" y="5380"/>
                </a:cubicBezTo>
                <a:cubicBezTo>
                  <a:pt x="7478" y="5259"/>
                  <a:pt x="7599" y="4924"/>
                  <a:pt x="7782" y="4620"/>
                </a:cubicBezTo>
                <a:lnTo>
                  <a:pt x="7782" y="4620"/>
                </a:lnTo>
                <a:cubicBezTo>
                  <a:pt x="8785" y="4863"/>
                  <a:pt x="8603" y="4012"/>
                  <a:pt x="8998" y="3617"/>
                </a:cubicBezTo>
                <a:cubicBezTo>
                  <a:pt x="8481" y="3952"/>
                  <a:pt x="8025" y="3891"/>
                  <a:pt x="7508" y="3769"/>
                </a:cubicBezTo>
                <a:cubicBezTo>
                  <a:pt x="7356" y="3739"/>
                  <a:pt x="7508" y="4012"/>
                  <a:pt x="7508" y="4134"/>
                </a:cubicBezTo>
                <a:lnTo>
                  <a:pt x="7508" y="4164"/>
                </a:lnTo>
                <a:cubicBezTo>
                  <a:pt x="6931" y="4073"/>
                  <a:pt x="6140" y="4195"/>
                  <a:pt x="6262" y="3313"/>
                </a:cubicBezTo>
                <a:cubicBezTo>
                  <a:pt x="6292" y="3161"/>
                  <a:pt x="6080" y="3070"/>
                  <a:pt x="5867" y="3192"/>
                </a:cubicBezTo>
                <a:cubicBezTo>
                  <a:pt x="4925" y="3860"/>
                  <a:pt x="4955" y="2918"/>
                  <a:pt x="4560" y="2584"/>
                </a:cubicBezTo>
                <a:cubicBezTo>
                  <a:pt x="4378" y="3009"/>
                  <a:pt x="4165" y="3435"/>
                  <a:pt x="3982" y="3921"/>
                </a:cubicBezTo>
                <a:cubicBezTo>
                  <a:pt x="3466" y="3435"/>
                  <a:pt x="3496" y="2644"/>
                  <a:pt x="2554" y="2614"/>
                </a:cubicBezTo>
                <a:cubicBezTo>
                  <a:pt x="2311" y="2614"/>
                  <a:pt x="2098" y="2280"/>
                  <a:pt x="2250" y="2067"/>
                </a:cubicBezTo>
                <a:cubicBezTo>
                  <a:pt x="2402" y="1854"/>
                  <a:pt x="2615" y="1368"/>
                  <a:pt x="2949" y="2006"/>
                </a:cubicBezTo>
                <a:cubicBezTo>
                  <a:pt x="3071" y="2219"/>
                  <a:pt x="3192" y="1885"/>
                  <a:pt x="3253" y="1793"/>
                </a:cubicBezTo>
                <a:cubicBezTo>
                  <a:pt x="3435" y="1581"/>
                  <a:pt x="3374" y="1398"/>
                  <a:pt x="3101" y="1216"/>
                </a:cubicBezTo>
                <a:cubicBezTo>
                  <a:pt x="2919" y="1094"/>
                  <a:pt x="2371" y="1429"/>
                  <a:pt x="2615" y="1034"/>
                </a:cubicBezTo>
                <a:cubicBezTo>
                  <a:pt x="2736" y="851"/>
                  <a:pt x="2523" y="0"/>
                  <a:pt x="3405" y="365"/>
                </a:cubicBezTo>
                <a:cubicBezTo>
                  <a:pt x="3162" y="486"/>
                  <a:pt x="3162" y="669"/>
                  <a:pt x="3344" y="851"/>
                </a:cubicBezTo>
                <a:cubicBezTo>
                  <a:pt x="3374" y="882"/>
                  <a:pt x="3526" y="912"/>
                  <a:pt x="3526" y="912"/>
                </a:cubicBezTo>
                <a:cubicBezTo>
                  <a:pt x="3739" y="699"/>
                  <a:pt x="3466" y="547"/>
                  <a:pt x="3435" y="395"/>
                </a:cubicBezTo>
                <a:cubicBezTo>
                  <a:pt x="4104" y="669"/>
                  <a:pt x="4530" y="1459"/>
                  <a:pt x="5593" y="517"/>
                </a:cubicBezTo>
                <a:cubicBezTo>
                  <a:pt x="6080" y="122"/>
                  <a:pt x="7782" y="760"/>
                  <a:pt x="8907" y="973"/>
                </a:cubicBezTo>
                <a:cubicBezTo>
                  <a:pt x="8937" y="1003"/>
                  <a:pt x="8907" y="1429"/>
                  <a:pt x="8846" y="1641"/>
                </a:cubicBezTo>
                <a:cubicBezTo>
                  <a:pt x="8694" y="2067"/>
                  <a:pt x="8663" y="2462"/>
                  <a:pt x="8876" y="2888"/>
                </a:cubicBezTo>
                <a:cubicBezTo>
                  <a:pt x="8998" y="3131"/>
                  <a:pt x="9241" y="3313"/>
                  <a:pt x="9484" y="3283"/>
                </a:cubicBezTo>
                <a:cubicBezTo>
                  <a:pt x="9788" y="3192"/>
                  <a:pt x="10031" y="2888"/>
                  <a:pt x="9818" y="2644"/>
                </a:cubicBezTo>
                <a:cubicBezTo>
                  <a:pt x="9423" y="2189"/>
                  <a:pt x="9636" y="2037"/>
                  <a:pt x="10122" y="2128"/>
                </a:cubicBezTo>
                <a:cubicBezTo>
                  <a:pt x="10973" y="2249"/>
                  <a:pt x="11824" y="2553"/>
                  <a:pt x="12341" y="1641"/>
                </a:cubicBezTo>
                <a:cubicBezTo>
                  <a:pt x="13010" y="1945"/>
                  <a:pt x="13648" y="1581"/>
                  <a:pt x="14287" y="1520"/>
                </a:cubicBezTo>
                <a:lnTo>
                  <a:pt x="14347" y="1550"/>
                </a:lnTo>
                <a:cubicBezTo>
                  <a:pt x="14165" y="2523"/>
                  <a:pt x="13071" y="2310"/>
                  <a:pt x="12432" y="2675"/>
                </a:cubicBezTo>
                <a:cubicBezTo>
                  <a:pt x="12037" y="2888"/>
                  <a:pt x="11369" y="2766"/>
                  <a:pt x="11733" y="3465"/>
                </a:cubicBezTo>
                <a:cubicBezTo>
                  <a:pt x="11764" y="3526"/>
                  <a:pt x="11703" y="3648"/>
                  <a:pt x="11703" y="3739"/>
                </a:cubicBezTo>
                <a:cubicBezTo>
                  <a:pt x="11156" y="3435"/>
                  <a:pt x="10669" y="3769"/>
                  <a:pt x="10730" y="4103"/>
                </a:cubicBezTo>
                <a:cubicBezTo>
                  <a:pt x="10821" y="4590"/>
                  <a:pt x="11460" y="4863"/>
                  <a:pt x="12037" y="5015"/>
                </a:cubicBezTo>
                <a:cubicBezTo>
                  <a:pt x="12341" y="5107"/>
                  <a:pt x="12645" y="5107"/>
                  <a:pt x="13071" y="5167"/>
                </a:cubicBezTo>
                <a:cubicBezTo>
                  <a:pt x="12280" y="5775"/>
                  <a:pt x="13283" y="7265"/>
                  <a:pt x="11460" y="7234"/>
                </a:cubicBezTo>
                <a:cubicBezTo>
                  <a:pt x="10487" y="7234"/>
                  <a:pt x="9636" y="7964"/>
                  <a:pt x="8603" y="7721"/>
                </a:cubicBezTo>
                <a:lnTo>
                  <a:pt x="8603" y="7690"/>
                </a:lnTo>
                <a:cubicBezTo>
                  <a:pt x="8542" y="7204"/>
                  <a:pt x="9606" y="7356"/>
                  <a:pt x="9210" y="6687"/>
                </a:cubicBezTo>
                <a:cubicBezTo>
                  <a:pt x="8390" y="6718"/>
                  <a:pt x="7326" y="7356"/>
                  <a:pt x="6566" y="6322"/>
                </a:cubicBezTo>
                <a:cubicBezTo>
                  <a:pt x="6444" y="6170"/>
                  <a:pt x="5867" y="6201"/>
                  <a:pt x="5624" y="6535"/>
                </a:cubicBezTo>
                <a:cubicBezTo>
                  <a:pt x="5502" y="6718"/>
                  <a:pt x="5381" y="6930"/>
                  <a:pt x="5624" y="7052"/>
                </a:cubicBezTo>
                <a:cubicBezTo>
                  <a:pt x="5958" y="7234"/>
                  <a:pt x="6019" y="6839"/>
                  <a:pt x="6262" y="6748"/>
                </a:cubicBezTo>
                <a:cubicBezTo>
                  <a:pt x="6536" y="6869"/>
                  <a:pt x="6323" y="7143"/>
                  <a:pt x="6414" y="7356"/>
                </a:cubicBezTo>
                <a:cubicBezTo>
                  <a:pt x="6931" y="8420"/>
                  <a:pt x="7022" y="9149"/>
                  <a:pt x="5259" y="8511"/>
                </a:cubicBezTo>
                <a:cubicBezTo>
                  <a:pt x="4833" y="8359"/>
                  <a:pt x="4864" y="8997"/>
                  <a:pt x="4469" y="8967"/>
                </a:cubicBezTo>
                <a:cubicBezTo>
                  <a:pt x="4560" y="9240"/>
                  <a:pt x="4742" y="9423"/>
                  <a:pt x="5077" y="9453"/>
                </a:cubicBezTo>
                <a:cubicBezTo>
                  <a:pt x="6596" y="9544"/>
                  <a:pt x="6809" y="9818"/>
                  <a:pt x="6475" y="11125"/>
                </a:cubicBezTo>
                <a:cubicBezTo>
                  <a:pt x="6384" y="11125"/>
                  <a:pt x="6262" y="11125"/>
                  <a:pt x="6232" y="11094"/>
                </a:cubicBezTo>
                <a:cubicBezTo>
                  <a:pt x="5259" y="9757"/>
                  <a:pt x="5259" y="9757"/>
                  <a:pt x="3709" y="11246"/>
                </a:cubicBezTo>
                <a:close/>
                <a:moveTo>
                  <a:pt x="6049" y="1854"/>
                </a:moveTo>
                <a:cubicBezTo>
                  <a:pt x="6688" y="2523"/>
                  <a:pt x="6992" y="3070"/>
                  <a:pt x="7721" y="3344"/>
                </a:cubicBezTo>
                <a:cubicBezTo>
                  <a:pt x="8086" y="3496"/>
                  <a:pt x="8329" y="3344"/>
                  <a:pt x="8481" y="3100"/>
                </a:cubicBezTo>
                <a:cubicBezTo>
                  <a:pt x="8633" y="2857"/>
                  <a:pt x="8420" y="2644"/>
                  <a:pt x="8299" y="2432"/>
                </a:cubicBezTo>
                <a:cubicBezTo>
                  <a:pt x="7417" y="2948"/>
                  <a:pt x="6992" y="2067"/>
                  <a:pt x="6049" y="1854"/>
                </a:cubicBezTo>
                <a:close/>
                <a:moveTo>
                  <a:pt x="5441" y="1337"/>
                </a:moveTo>
                <a:cubicBezTo>
                  <a:pt x="5289" y="1429"/>
                  <a:pt x="5137" y="1489"/>
                  <a:pt x="5107" y="1581"/>
                </a:cubicBezTo>
                <a:cubicBezTo>
                  <a:pt x="5016" y="1763"/>
                  <a:pt x="5107" y="1976"/>
                  <a:pt x="5350" y="2067"/>
                </a:cubicBezTo>
                <a:cubicBezTo>
                  <a:pt x="5533" y="2158"/>
                  <a:pt x="5715" y="2067"/>
                  <a:pt x="5715" y="1885"/>
                </a:cubicBezTo>
                <a:cubicBezTo>
                  <a:pt x="5685" y="1733"/>
                  <a:pt x="5563" y="1550"/>
                  <a:pt x="5441" y="133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0"/>
          <p:cNvSpPr/>
          <p:nvPr/>
        </p:nvSpPr>
        <p:spPr>
          <a:xfrm>
            <a:off x="3988445" y="3428163"/>
            <a:ext cx="505311" cy="471105"/>
          </a:xfrm>
          <a:custGeom>
            <a:avLst/>
            <a:gdLst/>
            <a:ahLst/>
            <a:cxnLst/>
            <a:rect l="l" t="t" r="r" b="b"/>
            <a:pathLst>
              <a:path w="11156" h="12068" extrusionOk="0">
                <a:moveTo>
                  <a:pt x="7356" y="10913"/>
                </a:moveTo>
                <a:cubicBezTo>
                  <a:pt x="7660" y="11156"/>
                  <a:pt x="7234" y="11551"/>
                  <a:pt x="7599" y="11734"/>
                </a:cubicBezTo>
                <a:cubicBezTo>
                  <a:pt x="7721" y="11794"/>
                  <a:pt x="7873" y="11825"/>
                  <a:pt x="7751" y="11946"/>
                </a:cubicBezTo>
                <a:cubicBezTo>
                  <a:pt x="7690" y="12038"/>
                  <a:pt x="7538" y="12038"/>
                  <a:pt x="7417" y="12068"/>
                </a:cubicBezTo>
                <a:cubicBezTo>
                  <a:pt x="7265" y="11582"/>
                  <a:pt x="6262" y="11582"/>
                  <a:pt x="6566" y="10791"/>
                </a:cubicBezTo>
                <a:cubicBezTo>
                  <a:pt x="6778" y="10183"/>
                  <a:pt x="6383" y="9576"/>
                  <a:pt x="5654" y="9028"/>
                </a:cubicBezTo>
                <a:cubicBezTo>
                  <a:pt x="5684" y="9758"/>
                  <a:pt x="5046" y="10062"/>
                  <a:pt x="4560" y="10396"/>
                </a:cubicBezTo>
                <a:cubicBezTo>
                  <a:pt x="4225" y="10639"/>
                  <a:pt x="3465" y="10244"/>
                  <a:pt x="3222" y="10153"/>
                </a:cubicBezTo>
                <a:cubicBezTo>
                  <a:pt x="2189" y="9728"/>
                  <a:pt x="2189" y="10335"/>
                  <a:pt x="1946" y="10852"/>
                </a:cubicBezTo>
                <a:cubicBezTo>
                  <a:pt x="2097" y="10275"/>
                  <a:pt x="973" y="9880"/>
                  <a:pt x="1794" y="9211"/>
                </a:cubicBezTo>
                <a:cubicBezTo>
                  <a:pt x="2067" y="8998"/>
                  <a:pt x="2097" y="8724"/>
                  <a:pt x="2584" y="8694"/>
                </a:cubicBezTo>
                <a:cubicBezTo>
                  <a:pt x="3070" y="8664"/>
                  <a:pt x="3404" y="8329"/>
                  <a:pt x="3435" y="7873"/>
                </a:cubicBezTo>
                <a:cubicBezTo>
                  <a:pt x="3465" y="7509"/>
                  <a:pt x="3131" y="7326"/>
                  <a:pt x="2827" y="7174"/>
                </a:cubicBezTo>
                <a:cubicBezTo>
                  <a:pt x="2341" y="6962"/>
                  <a:pt x="2158" y="6840"/>
                  <a:pt x="2432" y="7478"/>
                </a:cubicBezTo>
                <a:cubicBezTo>
                  <a:pt x="2523" y="7721"/>
                  <a:pt x="1672" y="8238"/>
                  <a:pt x="1246" y="8664"/>
                </a:cubicBezTo>
                <a:cubicBezTo>
                  <a:pt x="1003" y="8269"/>
                  <a:pt x="821" y="7904"/>
                  <a:pt x="608" y="7600"/>
                </a:cubicBezTo>
                <a:cubicBezTo>
                  <a:pt x="1003" y="7174"/>
                  <a:pt x="1459" y="8086"/>
                  <a:pt x="1794" y="7509"/>
                </a:cubicBezTo>
                <a:cubicBezTo>
                  <a:pt x="2067" y="7022"/>
                  <a:pt x="1550" y="6901"/>
                  <a:pt x="1338" y="6627"/>
                </a:cubicBezTo>
                <a:cubicBezTo>
                  <a:pt x="1155" y="6384"/>
                  <a:pt x="942" y="6080"/>
                  <a:pt x="821" y="6658"/>
                </a:cubicBezTo>
                <a:lnTo>
                  <a:pt x="821" y="6658"/>
                </a:lnTo>
                <a:cubicBezTo>
                  <a:pt x="547" y="6384"/>
                  <a:pt x="0" y="6080"/>
                  <a:pt x="790" y="5837"/>
                </a:cubicBezTo>
                <a:cubicBezTo>
                  <a:pt x="1155" y="5715"/>
                  <a:pt x="882" y="5533"/>
                  <a:pt x="973" y="5411"/>
                </a:cubicBezTo>
                <a:cubicBezTo>
                  <a:pt x="1155" y="5047"/>
                  <a:pt x="730" y="4530"/>
                  <a:pt x="1186" y="4348"/>
                </a:cubicBezTo>
                <a:cubicBezTo>
                  <a:pt x="1794" y="4165"/>
                  <a:pt x="1794" y="4955"/>
                  <a:pt x="2432" y="5107"/>
                </a:cubicBezTo>
                <a:cubicBezTo>
                  <a:pt x="1946" y="4104"/>
                  <a:pt x="3040" y="2797"/>
                  <a:pt x="1368" y="2159"/>
                </a:cubicBezTo>
                <a:cubicBezTo>
                  <a:pt x="1702" y="2129"/>
                  <a:pt x="2067" y="2068"/>
                  <a:pt x="2037" y="1642"/>
                </a:cubicBezTo>
                <a:cubicBezTo>
                  <a:pt x="1581" y="1582"/>
                  <a:pt x="1398" y="1794"/>
                  <a:pt x="1338" y="2159"/>
                </a:cubicBezTo>
                <a:cubicBezTo>
                  <a:pt x="821" y="1642"/>
                  <a:pt x="1125" y="1308"/>
                  <a:pt x="1702" y="1065"/>
                </a:cubicBezTo>
                <a:cubicBezTo>
                  <a:pt x="2067" y="913"/>
                  <a:pt x="2705" y="913"/>
                  <a:pt x="1946" y="426"/>
                </a:cubicBezTo>
                <a:cubicBezTo>
                  <a:pt x="1824" y="335"/>
                  <a:pt x="2128" y="1"/>
                  <a:pt x="2310" y="123"/>
                </a:cubicBezTo>
                <a:cubicBezTo>
                  <a:pt x="2888" y="639"/>
                  <a:pt x="4195" y="244"/>
                  <a:pt x="4195" y="1369"/>
                </a:cubicBezTo>
                <a:cubicBezTo>
                  <a:pt x="4772" y="1308"/>
                  <a:pt x="4712" y="761"/>
                  <a:pt x="5107" y="639"/>
                </a:cubicBezTo>
                <a:cubicBezTo>
                  <a:pt x="5167" y="639"/>
                  <a:pt x="5289" y="639"/>
                  <a:pt x="5319" y="700"/>
                </a:cubicBezTo>
                <a:cubicBezTo>
                  <a:pt x="5775" y="1430"/>
                  <a:pt x="6322" y="2037"/>
                  <a:pt x="7326" y="2281"/>
                </a:cubicBezTo>
                <a:cubicBezTo>
                  <a:pt x="7508" y="2341"/>
                  <a:pt x="7812" y="2402"/>
                  <a:pt x="7751" y="2676"/>
                </a:cubicBezTo>
                <a:cubicBezTo>
                  <a:pt x="7721" y="2889"/>
                  <a:pt x="7447" y="2949"/>
                  <a:pt x="7234" y="2980"/>
                </a:cubicBezTo>
                <a:cubicBezTo>
                  <a:pt x="5958" y="3101"/>
                  <a:pt x="4651" y="3223"/>
                  <a:pt x="3374" y="3344"/>
                </a:cubicBezTo>
                <a:cubicBezTo>
                  <a:pt x="2736" y="3405"/>
                  <a:pt x="2705" y="3922"/>
                  <a:pt x="2979" y="4074"/>
                </a:cubicBezTo>
                <a:cubicBezTo>
                  <a:pt x="3617" y="4408"/>
                  <a:pt x="3070" y="4895"/>
                  <a:pt x="3344" y="5229"/>
                </a:cubicBezTo>
                <a:cubicBezTo>
                  <a:pt x="4073" y="4591"/>
                  <a:pt x="4681" y="3800"/>
                  <a:pt x="5958" y="4317"/>
                </a:cubicBezTo>
                <a:cubicBezTo>
                  <a:pt x="6383" y="4500"/>
                  <a:pt x="6414" y="4439"/>
                  <a:pt x="6687" y="3557"/>
                </a:cubicBezTo>
                <a:cubicBezTo>
                  <a:pt x="6657" y="4013"/>
                  <a:pt x="7234" y="4165"/>
                  <a:pt x="7204" y="4803"/>
                </a:cubicBezTo>
                <a:cubicBezTo>
                  <a:pt x="7174" y="5533"/>
                  <a:pt x="8237" y="5107"/>
                  <a:pt x="8511" y="4986"/>
                </a:cubicBezTo>
                <a:cubicBezTo>
                  <a:pt x="9301" y="4682"/>
                  <a:pt x="10061" y="4500"/>
                  <a:pt x="10882" y="4530"/>
                </a:cubicBezTo>
                <a:lnTo>
                  <a:pt x="10912" y="4530"/>
                </a:lnTo>
                <a:cubicBezTo>
                  <a:pt x="11155" y="5837"/>
                  <a:pt x="10821" y="6749"/>
                  <a:pt x="8997" y="6658"/>
                </a:cubicBezTo>
                <a:cubicBezTo>
                  <a:pt x="9149" y="6354"/>
                  <a:pt x="9727" y="6293"/>
                  <a:pt x="9636" y="5989"/>
                </a:cubicBezTo>
                <a:cubicBezTo>
                  <a:pt x="9332" y="5533"/>
                  <a:pt x="9180" y="6506"/>
                  <a:pt x="8815" y="5837"/>
                </a:cubicBezTo>
                <a:cubicBezTo>
                  <a:pt x="8420" y="5047"/>
                  <a:pt x="7690" y="5746"/>
                  <a:pt x="7082" y="5746"/>
                </a:cubicBezTo>
                <a:cubicBezTo>
                  <a:pt x="6930" y="5746"/>
                  <a:pt x="6748" y="6171"/>
                  <a:pt x="6870" y="6475"/>
                </a:cubicBezTo>
                <a:cubicBezTo>
                  <a:pt x="6991" y="6718"/>
                  <a:pt x="7204" y="6749"/>
                  <a:pt x="7508" y="6718"/>
                </a:cubicBezTo>
                <a:cubicBezTo>
                  <a:pt x="7994" y="6658"/>
                  <a:pt x="8511" y="6658"/>
                  <a:pt x="8997" y="6658"/>
                </a:cubicBezTo>
                <a:cubicBezTo>
                  <a:pt x="8420" y="7296"/>
                  <a:pt x="9544" y="7509"/>
                  <a:pt x="9453" y="8147"/>
                </a:cubicBezTo>
                <a:cubicBezTo>
                  <a:pt x="8602" y="8238"/>
                  <a:pt x="7660" y="7904"/>
                  <a:pt x="6809" y="8299"/>
                </a:cubicBezTo>
                <a:cubicBezTo>
                  <a:pt x="6718" y="8056"/>
                  <a:pt x="7265" y="7630"/>
                  <a:pt x="6535" y="7600"/>
                </a:cubicBezTo>
                <a:cubicBezTo>
                  <a:pt x="7174" y="7114"/>
                  <a:pt x="6596" y="7022"/>
                  <a:pt x="6231" y="6870"/>
                </a:cubicBezTo>
                <a:cubicBezTo>
                  <a:pt x="5228" y="6445"/>
                  <a:pt x="5623" y="7478"/>
                  <a:pt x="5107" y="7630"/>
                </a:cubicBezTo>
                <a:cubicBezTo>
                  <a:pt x="5623" y="7752"/>
                  <a:pt x="6049" y="7266"/>
                  <a:pt x="6535" y="7600"/>
                </a:cubicBezTo>
                <a:cubicBezTo>
                  <a:pt x="6626" y="7843"/>
                  <a:pt x="6079" y="8269"/>
                  <a:pt x="6809" y="8299"/>
                </a:cubicBezTo>
                <a:cubicBezTo>
                  <a:pt x="6626" y="9241"/>
                  <a:pt x="6626" y="10123"/>
                  <a:pt x="7356" y="10913"/>
                </a:cubicBezTo>
                <a:close/>
                <a:moveTo>
                  <a:pt x="5228" y="6202"/>
                </a:moveTo>
                <a:cubicBezTo>
                  <a:pt x="5532" y="5351"/>
                  <a:pt x="5532" y="5351"/>
                  <a:pt x="5107" y="4864"/>
                </a:cubicBezTo>
                <a:cubicBezTo>
                  <a:pt x="5137" y="5259"/>
                  <a:pt x="5167" y="5594"/>
                  <a:pt x="5228" y="620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0"/>
          <p:cNvSpPr/>
          <p:nvPr/>
        </p:nvSpPr>
        <p:spPr>
          <a:xfrm>
            <a:off x="4405647" y="1396590"/>
            <a:ext cx="704926" cy="611132"/>
          </a:xfrm>
          <a:custGeom>
            <a:avLst/>
            <a:gdLst/>
            <a:ahLst/>
            <a:cxnLst/>
            <a:rect l="l" t="t" r="r" b="b"/>
            <a:pathLst>
              <a:path w="15563" h="15655" extrusionOk="0">
                <a:moveTo>
                  <a:pt x="334" y="12341"/>
                </a:moveTo>
                <a:cubicBezTo>
                  <a:pt x="912" y="12068"/>
                  <a:pt x="1489" y="11946"/>
                  <a:pt x="1885" y="12736"/>
                </a:cubicBezTo>
                <a:cubicBezTo>
                  <a:pt x="1672" y="11855"/>
                  <a:pt x="1854" y="11156"/>
                  <a:pt x="2341" y="10487"/>
                </a:cubicBezTo>
                <a:cubicBezTo>
                  <a:pt x="2432" y="10366"/>
                  <a:pt x="2493" y="10183"/>
                  <a:pt x="2310" y="10092"/>
                </a:cubicBezTo>
                <a:cubicBezTo>
                  <a:pt x="2067" y="9970"/>
                  <a:pt x="1702" y="10153"/>
                  <a:pt x="1733" y="10214"/>
                </a:cubicBezTo>
                <a:cubicBezTo>
                  <a:pt x="1763" y="10852"/>
                  <a:pt x="912" y="10761"/>
                  <a:pt x="730" y="11186"/>
                </a:cubicBezTo>
                <a:cubicBezTo>
                  <a:pt x="730" y="10852"/>
                  <a:pt x="182" y="10487"/>
                  <a:pt x="730" y="10214"/>
                </a:cubicBezTo>
                <a:cubicBezTo>
                  <a:pt x="1216" y="10001"/>
                  <a:pt x="1489" y="9423"/>
                  <a:pt x="2219" y="9606"/>
                </a:cubicBezTo>
                <a:cubicBezTo>
                  <a:pt x="2523" y="9667"/>
                  <a:pt x="2918" y="10457"/>
                  <a:pt x="3192" y="9667"/>
                </a:cubicBezTo>
                <a:cubicBezTo>
                  <a:pt x="3404" y="8998"/>
                  <a:pt x="2736" y="9059"/>
                  <a:pt x="2249" y="9028"/>
                </a:cubicBezTo>
                <a:lnTo>
                  <a:pt x="2219" y="9028"/>
                </a:lnTo>
                <a:cubicBezTo>
                  <a:pt x="2189" y="8360"/>
                  <a:pt x="2857" y="7904"/>
                  <a:pt x="2918" y="7265"/>
                </a:cubicBezTo>
                <a:cubicBezTo>
                  <a:pt x="3648" y="8086"/>
                  <a:pt x="5137" y="6414"/>
                  <a:pt x="5745" y="7873"/>
                </a:cubicBezTo>
                <a:cubicBezTo>
                  <a:pt x="5714" y="6657"/>
                  <a:pt x="7052" y="5442"/>
                  <a:pt x="5562" y="4226"/>
                </a:cubicBezTo>
                <a:cubicBezTo>
                  <a:pt x="5228" y="3952"/>
                  <a:pt x="6231" y="2524"/>
                  <a:pt x="6748" y="2402"/>
                </a:cubicBezTo>
                <a:cubicBezTo>
                  <a:pt x="7265" y="2250"/>
                  <a:pt x="7964" y="2463"/>
                  <a:pt x="8328" y="1916"/>
                </a:cubicBezTo>
                <a:cubicBezTo>
                  <a:pt x="7143" y="1642"/>
                  <a:pt x="7082" y="609"/>
                  <a:pt x="6383" y="1"/>
                </a:cubicBezTo>
                <a:cubicBezTo>
                  <a:pt x="7052" y="1"/>
                  <a:pt x="7599" y="1095"/>
                  <a:pt x="8237" y="31"/>
                </a:cubicBezTo>
                <a:lnTo>
                  <a:pt x="8237" y="31"/>
                </a:lnTo>
                <a:cubicBezTo>
                  <a:pt x="8328" y="31"/>
                  <a:pt x="8420" y="31"/>
                  <a:pt x="8511" y="31"/>
                </a:cubicBezTo>
                <a:lnTo>
                  <a:pt x="8511" y="31"/>
                </a:lnTo>
                <a:cubicBezTo>
                  <a:pt x="8480" y="517"/>
                  <a:pt x="8511" y="943"/>
                  <a:pt x="9058" y="1277"/>
                </a:cubicBezTo>
                <a:cubicBezTo>
                  <a:pt x="9423" y="1490"/>
                  <a:pt x="9575" y="1916"/>
                  <a:pt x="9423" y="2311"/>
                </a:cubicBezTo>
                <a:cubicBezTo>
                  <a:pt x="9271" y="2736"/>
                  <a:pt x="8815" y="2432"/>
                  <a:pt x="8511" y="2493"/>
                </a:cubicBezTo>
                <a:cubicBezTo>
                  <a:pt x="8025" y="2554"/>
                  <a:pt x="7569" y="2736"/>
                  <a:pt x="6991" y="2888"/>
                </a:cubicBezTo>
                <a:cubicBezTo>
                  <a:pt x="7508" y="3618"/>
                  <a:pt x="8116" y="4195"/>
                  <a:pt x="8207" y="4986"/>
                </a:cubicBezTo>
                <a:cubicBezTo>
                  <a:pt x="7721" y="4955"/>
                  <a:pt x="7325" y="5107"/>
                  <a:pt x="7325" y="5594"/>
                </a:cubicBezTo>
                <a:cubicBezTo>
                  <a:pt x="7325" y="5715"/>
                  <a:pt x="7569" y="5989"/>
                  <a:pt x="7690" y="5989"/>
                </a:cubicBezTo>
                <a:cubicBezTo>
                  <a:pt x="8298" y="5989"/>
                  <a:pt x="7964" y="5472"/>
                  <a:pt x="8116" y="5229"/>
                </a:cubicBezTo>
                <a:cubicBezTo>
                  <a:pt x="8177" y="5138"/>
                  <a:pt x="8207" y="5077"/>
                  <a:pt x="8237" y="5016"/>
                </a:cubicBezTo>
                <a:cubicBezTo>
                  <a:pt x="8328" y="5016"/>
                  <a:pt x="8420" y="5016"/>
                  <a:pt x="8511" y="5016"/>
                </a:cubicBezTo>
                <a:lnTo>
                  <a:pt x="8511" y="5016"/>
                </a:lnTo>
                <a:cubicBezTo>
                  <a:pt x="9058" y="5290"/>
                  <a:pt x="8632" y="5533"/>
                  <a:pt x="8450" y="5806"/>
                </a:cubicBezTo>
                <a:cubicBezTo>
                  <a:pt x="8298" y="6019"/>
                  <a:pt x="8177" y="6232"/>
                  <a:pt x="8541" y="6414"/>
                </a:cubicBezTo>
                <a:cubicBezTo>
                  <a:pt x="8876" y="6566"/>
                  <a:pt x="8997" y="6475"/>
                  <a:pt x="9088" y="6171"/>
                </a:cubicBezTo>
                <a:cubicBezTo>
                  <a:pt x="9180" y="5928"/>
                  <a:pt x="9332" y="5745"/>
                  <a:pt x="9696" y="5897"/>
                </a:cubicBezTo>
                <a:cubicBezTo>
                  <a:pt x="10091" y="6080"/>
                  <a:pt x="9848" y="6232"/>
                  <a:pt x="9757" y="6445"/>
                </a:cubicBezTo>
                <a:cubicBezTo>
                  <a:pt x="9636" y="6718"/>
                  <a:pt x="9605" y="6992"/>
                  <a:pt x="9514" y="7235"/>
                </a:cubicBezTo>
                <a:cubicBezTo>
                  <a:pt x="9180" y="8177"/>
                  <a:pt x="10426" y="9454"/>
                  <a:pt x="11003" y="8967"/>
                </a:cubicBezTo>
                <a:cubicBezTo>
                  <a:pt x="12067" y="8025"/>
                  <a:pt x="12493" y="9454"/>
                  <a:pt x="13253" y="9028"/>
                </a:cubicBezTo>
                <a:cubicBezTo>
                  <a:pt x="13526" y="8694"/>
                  <a:pt x="12250" y="8815"/>
                  <a:pt x="12857" y="8390"/>
                </a:cubicBezTo>
                <a:cubicBezTo>
                  <a:pt x="13344" y="8086"/>
                  <a:pt x="13921" y="8633"/>
                  <a:pt x="14560" y="8329"/>
                </a:cubicBezTo>
                <a:cubicBezTo>
                  <a:pt x="15228" y="8025"/>
                  <a:pt x="14772" y="9150"/>
                  <a:pt x="15563" y="8937"/>
                </a:cubicBezTo>
                <a:cubicBezTo>
                  <a:pt x="15137" y="9454"/>
                  <a:pt x="14560" y="9089"/>
                  <a:pt x="14225" y="9393"/>
                </a:cubicBezTo>
                <a:cubicBezTo>
                  <a:pt x="14529" y="9606"/>
                  <a:pt x="15198" y="9302"/>
                  <a:pt x="15289" y="9910"/>
                </a:cubicBezTo>
                <a:cubicBezTo>
                  <a:pt x="15380" y="10366"/>
                  <a:pt x="14894" y="10913"/>
                  <a:pt x="13830" y="11460"/>
                </a:cubicBezTo>
                <a:cubicBezTo>
                  <a:pt x="13952" y="11095"/>
                  <a:pt x="14134" y="10730"/>
                  <a:pt x="13526" y="10609"/>
                </a:cubicBezTo>
                <a:cubicBezTo>
                  <a:pt x="12918" y="10487"/>
                  <a:pt x="12432" y="10214"/>
                  <a:pt x="12310" y="9636"/>
                </a:cubicBezTo>
                <a:cubicBezTo>
                  <a:pt x="12250" y="9302"/>
                  <a:pt x="12037" y="9332"/>
                  <a:pt x="11702" y="9454"/>
                </a:cubicBezTo>
                <a:cubicBezTo>
                  <a:pt x="9240" y="10335"/>
                  <a:pt x="9210" y="10305"/>
                  <a:pt x="7964" y="8238"/>
                </a:cubicBezTo>
                <a:cubicBezTo>
                  <a:pt x="7903" y="8147"/>
                  <a:pt x="7933" y="7995"/>
                  <a:pt x="7690" y="8025"/>
                </a:cubicBezTo>
                <a:cubicBezTo>
                  <a:pt x="7325" y="8329"/>
                  <a:pt x="7873" y="8755"/>
                  <a:pt x="7569" y="9119"/>
                </a:cubicBezTo>
                <a:cubicBezTo>
                  <a:pt x="6991" y="9727"/>
                  <a:pt x="6231" y="9727"/>
                  <a:pt x="5623" y="9028"/>
                </a:cubicBezTo>
                <a:cubicBezTo>
                  <a:pt x="5259" y="8633"/>
                  <a:pt x="5228" y="8633"/>
                  <a:pt x="4742" y="9059"/>
                </a:cubicBezTo>
                <a:cubicBezTo>
                  <a:pt x="4529" y="9211"/>
                  <a:pt x="4347" y="9241"/>
                  <a:pt x="4195" y="9028"/>
                </a:cubicBezTo>
                <a:cubicBezTo>
                  <a:pt x="4103" y="8876"/>
                  <a:pt x="4073" y="8724"/>
                  <a:pt x="3982" y="8572"/>
                </a:cubicBezTo>
                <a:cubicBezTo>
                  <a:pt x="3921" y="8511"/>
                  <a:pt x="3769" y="8481"/>
                  <a:pt x="3526" y="8360"/>
                </a:cubicBezTo>
                <a:cubicBezTo>
                  <a:pt x="3587" y="9271"/>
                  <a:pt x="4377" y="10153"/>
                  <a:pt x="3283" y="10882"/>
                </a:cubicBezTo>
                <a:cubicBezTo>
                  <a:pt x="3161" y="10943"/>
                  <a:pt x="3496" y="11703"/>
                  <a:pt x="4438" y="11855"/>
                </a:cubicBezTo>
                <a:cubicBezTo>
                  <a:pt x="3648" y="12098"/>
                  <a:pt x="3252" y="12220"/>
                  <a:pt x="2796" y="12372"/>
                </a:cubicBezTo>
                <a:cubicBezTo>
                  <a:pt x="4316" y="13071"/>
                  <a:pt x="4377" y="12037"/>
                  <a:pt x="4742" y="11247"/>
                </a:cubicBezTo>
                <a:cubicBezTo>
                  <a:pt x="4772" y="11977"/>
                  <a:pt x="5167" y="12463"/>
                  <a:pt x="5775" y="12828"/>
                </a:cubicBezTo>
                <a:cubicBezTo>
                  <a:pt x="6079" y="12980"/>
                  <a:pt x="6110" y="13253"/>
                  <a:pt x="5958" y="13527"/>
                </a:cubicBezTo>
                <a:cubicBezTo>
                  <a:pt x="5714" y="13344"/>
                  <a:pt x="5198" y="13557"/>
                  <a:pt x="5107" y="13132"/>
                </a:cubicBezTo>
                <a:cubicBezTo>
                  <a:pt x="5046" y="12919"/>
                  <a:pt x="5350" y="12584"/>
                  <a:pt x="4711" y="12676"/>
                </a:cubicBezTo>
                <a:cubicBezTo>
                  <a:pt x="4164" y="12736"/>
                  <a:pt x="4407" y="13162"/>
                  <a:pt x="4407" y="13314"/>
                </a:cubicBezTo>
                <a:cubicBezTo>
                  <a:pt x="4407" y="13618"/>
                  <a:pt x="4255" y="14013"/>
                  <a:pt x="4681" y="14226"/>
                </a:cubicBezTo>
                <a:lnTo>
                  <a:pt x="4681" y="14226"/>
                </a:lnTo>
                <a:cubicBezTo>
                  <a:pt x="4225" y="14287"/>
                  <a:pt x="3982" y="14499"/>
                  <a:pt x="4347" y="14834"/>
                </a:cubicBezTo>
                <a:cubicBezTo>
                  <a:pt x="4529" y="15016"/>
                  <a:pt x="5046" y="14986"/>
                  <a:pt x="4590" y="15350"/>
                </a:cubicBezTo>
                <a:cubicBezTo>
                  <a:pt x="4255" y="15654"/>
                  <a:pt x="4134" y="15350"/>
                  <a:pt x="3860" y="15229"/>
                </a:cubicBezTo>
                <a:cubicBezTo>
                  <a:pt x="3192" y="14986"/>
                  <a:pt x="2888" y="14499"/>
                  <a:pt x="2553" y="14013"/>
                </a:cubicBezTo>
                <a:cubicBezTo>
                  <a:pt x="2280" y="13648"/>
                  <a:pt x="2249" y="13192"/>
                  <a:pt x="1489" y="13344"/>
                </a:cubicBezTo>
                <a:cubicBezTo>
                  <a:pt x="699" y="13496"/>
                  <a:pt x="1459" y="14043"/>
                  <a:pt x="973" y="14256"/>
                </a:cubicBezTo>
                <a:cubicBezTo>
                  <a:pt x="790" y="14104"/>
                  <a:pt x="547" y="13952"/>
                  <a:pt x="304" y="13770"/>
                </a:cubicBezTo>
                <a:lnTo>
                  <a:pt x="334" y="13740"/>
                </a:lnTo>
                <a:cubicBezTo>
                  <a:pt x="1641" y="13253"/>
                  <a:pt x="0" y="12797"/>
                  <a:pt x="334" y="12341"/>
                </a:cubicBezTo>
                <a:close/>
                <a:moveTo>
                  <a:pt x="6383" y="8177"/>
                </a:moveTo>
                <a:cubicBezTo>
                  <a:pt x="6687" y="7873"/>
                  <a:pt x="7173" y="7721"/>
                  <a:pt x="6961" y="7235"/>
                </a:cubicBezTo>
                <a:cubicBezTo>
                  <a:pt x="6930" y="7204"/>
                  <a:pt x="6687" y="7144"/>
                  <a:pt x="6596" y="7204"/>
                </a:cubicBezTo>
                <a:cubicBezTo>
                  <a:pt x="6170" y="7417"/>
                  <a:pt x="6322" y="7782"/>
                  <a:pt x="6383" y="817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30"/>
          <p:cNvSpPr/>
          <p:nvPr/>
        </p:nvSpPr>
        <p:spPr>
          <a:xfrm>
            <a:off x="920718" y="3186109"/>
            <a:ext cx="832975" cy="467552"/>
          </a:xfrm>
          <a:custGeom>
            <a:avLst/>
            <a:gdLst/>
            <a:ahLst/>
            <a:cxnLst/>
            <a:rect l="l" t="t" r="r" b="b"/>
            <a:pathLst>
              <a:path w="18390" h="11977" extrusionOk="0">
                <a:moveTo>
                  <a:pt x="8815" y="2705"/>
                </a:moveTo>
                <a:cubicBezTo>
                  <a:pt x="8511" y="2736"/>
                  <a:pt x="7843" y="2584"/>
                  <a:pt x="8359" y="3192"/>
                </a:cubicBezTo>
                <a:cubicBezTo>
                  <a:pt x="8724" y="3557"/>
                  <a:pt x="9210" y="3891"/>
                  <a:pt x="9241" y="4438"/>
                </a:cubicBezTo>
                <a:cubicBezTo>
                  <a:pt x="8451" y="4468"/>
                  <a:pt x="7843" y="5471"/>
                  <a:pt x="6931" y="4590"/>
                </a:cubicBezTo>
                <a:cubicBezTo>
                  <a:pt x="6748" y="5137"/>
                  <a:pt x="7174" y="5380"/>
                  <a:pt x="7326" y="5623"/>
                </a:cubicBezTo>
                <a:cubicBezTo>
                  <a:pt x="7569" y="6079"/>
                  <a:pt x="7539" y="6262"/>
                  <a:pt x="7022" y="6414"/>
                </a:cubicBezTo>
                <a:cubicBezTo>
                  <a:pt x="6596" y="6566"/>
                  <a:pt x="5867" y="6626"/>
                  <a:pt x="6019" y="7174"/>
                </a:cubicBezTo>
                <a:cubicBezTo>
                  <a:pt x="6232" y="7812"/>
                  <a:pt x="6931" y="7204"/>
                  <a:pt x="7387" y="7326"/>
                </a:cubicBezTo>
                <a:cubicBezTo>
                  <a:pt x="7478" y="7356"/>
                  <a:pt x="7630" y="7265"/>
                  <a:pt x="7751" y="7234"/>
                </a:cubicBezTo>
                <a:cubicBezTo>
                  <a:pt x="8116" y="7751"/>
                  <a:pt x="7113" y="7782"/>
                  <a:pt x="7326" y="7964"/>
                </a:cubicBezTo>
                <a:cubicBezTo>
                  <a:pt x="7812" y="8389"/>
                  <a:pt x="8511" y="8237"/>
                  <a:pt x="9119" y="8237"/>
                </a:cubicBezTo>
                <a:cubicBezTo>
                  <a:pt x="9362" y="8237"/>
                  <a:pt x="9545" y="7812"/>
                  <a:pt x="9788" y="8207"/>
                </a:cubicBezTo>
                <a:cubicBezTo>
                  <a:pt x="8846" y="8511"/>
                  <a:pt x="10882" y="8845"/>
                  <a:pt x="9788" y="9241"/>
                </a:cubicBezTo>
                <a:cubicBezTo>
                  <a:pt x="9545" y="9332"/>
                  <a:pt x="9362" y="9757"/>
                  <a:pt x="9636" y="10061"/>
                </a:cubicBezTo>
                <a:cubicBezTo>
                  <a:pt x="10365" y="10791"/>
                  <a:pt x="10335" y="11034"/>
                  <a:pt x="9393" y="11581"/>
                </a:cubicBezTo>
                <a:cubicBezTo>
                  <a:pt x="9241" y="11672"/>
                  <a:pt x="9150" y="11824"/>
                  <a:pt x="8937" y="11976"/>
                </a:cubicBezTo>
                <a:cubicBezTo>
                  <a:pt x="8694" y="11429"/>
                  <a:pt x="8451" y="10912"/>
                  <a:pt x="7843" y="10578"/>
                </a:cubicBezTo>
                <a:cubicBezTo>
                  <a:pt x="7478" y="10365"/>
                  <a:pt x="7508" y="10426"/>
                  <a:pt x="7083" y="10608"/>
                </a:cubicBezTo>
                <a:cubicBezTo>
                  <a:pt x="6080" y="11125"/>
                  <a:pt x="6353" y="10031"/>
                  <a:pt x="6049" y="9544"/>
                </a:cubicBezTo>
                <a:cubicBezTo>
                  <a:pt x="6748" y="10152"/>
                  <a:pt x="7356" y="9879"/>
                  <a:pt x="7995" y="9544"/>
                </a:cubicBezTo>
                <a:cubicBezTo>
                  <a:pt x="8055" y="9818"/>
                  <a:pt x="7903" y="10092"/>
                  <a:pt x="8147" y="10335"/>
                </a:cubicBezTo>
                <a:cubicBezTo>
                  <a:pt x="8451" y="10152"/>
                  <a:pt x="8815" y="10000"/>
                  <a:pt x="9058" y="9788"/>
                </a:cubicBezTo>
                <a:cubicBezTo>
                  <a:pt x="9302" y="9575"/>
                  <a:pt x="9302" y="9271"/>
                  <a:pt x="9058" y="9028"/>
                </a:cubicBezTo>
                <a:cubicBezTo>
                  <a:pt x="8511" y="8572"/>
                  <a:pt x="8815" y="9423"/>
                  <a:pt x="8481" y="9332"/>
                </a:cubicBezTo>
                <a:cubicBezTo>
                  <a:pt x="8359" y="9301"/>
                  <a:pt x="8177" y="9453"/>
                  <a:pt x="8025" y="9544"/>
                </a:cubicBezTo>
                <a:cubicBezTo>
                  <a:pt x="7903" y="8541"/>
                  <a:pt x="6688" y="9332"/>
                  <a:pt x="6262" y="8754"/>
                </a:cubicBezTo>
                <a:cubicBezTo>
                  <a:pt x="6171" y="8633"/>
                  <a:pt x="5685" y="8785"/>
                  <a:pt x="5715" y="9210"/>
                </a:cubicBezTo>
                <a:cubicBezTo>
                  <a:pt x="5745" y="9575"/>
                  <a:pt x="5411" y="9666"/>
                  <a:pt x="5077" y="9575"/>
                </a:cubicBezTo>
                <a:cubicBezTo>
                  <a:pt x="4469" y="9362"/>
                  <a:pt x="4074" y="9514"/>
                  <a:pt x="3800" y="10031"/>
                </a:cubicBezTo>
                <a:cubicBezTo>
                  <a:pt x="3557" y="10426"/>
                  <a:pt x="3071" y="10244"/>
                  <a:pt x="2706" y="10244"/>
                </a:cubicBezTo>
                <a:cubicBezTo>
                  <a:pt x="2341" y="10244"/>
                  <a:pt x="1976" y="9666"/>
                  <a:pt x="1642" y="10122"/>
                </a:cubicBezTo>
                <a:cubicBezTo>
                  <a:pt x="1338" y="10578"/>
                  <a:pt x="2007" y="10791"/>
                  <a:pt x="2159" y="11125"/>
                </a:cubicBezTo>
                <a:cubicBezTo>
                  <a:pt x="2189" y="11186"/>
                  <a:pt x="2371" y="11247"/>
                  <a:pt x="2432" y="11399"/>
                </a:cubicBezTo>
                <a:cubicBezTo>
                  <a:pt x="1703" y="11307"/>
                  <a:pt x="1095" y="10396"/>
                  <a:pt x="274" y="11247"/>
                </a:cubicBezTo>
                <a:cubicBezTo>
                  <a:pt x="244" y="11307"/>
                  <a:pt x="1" y="11064"/>
                  <a:pt x="31" y="10821"/>
                </a:cubicBezTo>
                <a:cubicBezTo>
                  <a:pt x="61" y="10152"/>
                  <a:pt x="31" y="9453"/>
                  <a:pt x="31" y="8724"/>
                </a:cubicBezTo>
                <a:cubicBezTo>
                  <a:pt x="730" y="8845"/>
                  <a:pt x="1156" y="9757"/>
                  <a:pt x="1946" y="9180"/>
                </a:cubicBezTo>
                <a:cubicBezTo>
                  <a:pt x="2493" y="8785"/>
                  <a:pt x="3040" y="8389"/>
                  <a:pt x="3770" y="7842"/>
                </a:cubicBezTo>
                <a:cubicBezTo>
                  <a:pt x="3162" y="7842"/>
                  <a:pt x="2797" y="7782"/>
                  <a:pt x="2371" y="7964"/>
                </a:cubicBezTo>
                <a:cubicBezTo>
                  <a:pt x="2128" y="8055"/>
                  <a:pt x="1915" y="7386"/>
                  <a:pt x="1308" y="7599"/>
                </a:cubicBezTo>
                <a:cubicBezTo>
                  <a:pt x="1672" y="6900"/>
                  <a:pt x="2098" y="6626"/>
                  <a:pt x="2797" y="7143"/>
                </a:cubicBezTo>
                <a:cubicBezTo>
                  <a:pt x="3162" y="6626"/>
                  <a:pt x="1824" y="6292"/>
                  <a:pt x="2645" y="5927"/>
                </a:cubicBezTo>
                <a:cubicBezTo>
                  <a:pt x="3314" y="5623"/>
                  <a:pt x="4195" y="5563"/>
                  <a:pt x="4925" y="5927"/>
                </a:cubicBezTo>
                <a:cubicBezTo>
                  <a:pt x="5168" y="6019"/>
                  <a:pt x="5289" y="6262"/>
                  <a:pt x="5593" y="6019"/>
                </a:cubicBezTo>
                <a:cubicBezTo>
                  <a:pt x="5806" y="5867"/>
                  <a:pt x="5745" y="5684"/>
                  <a:pt x="5685" y="5502"/>
                </a:cubicBezTo>
                <a:cubicBezTo>
                  <a:pt x="5411" y="4681"/>
                  <a:pt x="5137" y="3921"/>
                  <a:pt x="6505" y="3587"/>
                </a:cubicBezTo>
                <a:cubicBezTo>
                  <a:pt x="6627" y="3557"/>
                  <a:pt x="7113" y="2736"/>
                  <a:pt x="7326" y="2250"/>
                </a:cubicBezTo>
                <a:cubicBezTo>
                  <a:pt x="7599" y="1702"/>
                  <a:pt x="8147" y="1246"/>
                  <a:pt x="8785" y="1429"/>
                </a:cubicBezTo>
                <a:cubicBezTo>
                  <a:pt x="9514" y="1672"/>
                  <a:pt x="10001" y="1429"/>
                  <a:pt x="10214" y="1003"/>
                </a:cubicBezTo>
                <a:cubicBezTo>
                  <a:pt x="10730" y="0"/>
                  <a:pt x="11581" y="517"/>
                  <a:pt x="12311" y="487"/>
                </a:cubicBezTo>
                <a:cubicBezTo>
                  <a:pt x="12493" y="456"/>
                  <a:pt x="12615" y="547"/>
                  <a:pt x="12584" y="639"/>
                </a:cubicBezTo>
                <a:cubicBezTo>
                  <a:pt x="12280" y="1733"/>
                  <a:pt x="12767" y="1854"/>
                  <a:pt x="13861" y="1550"/>
                </a:cubicBezTo>
                <a:cubicBezTo>
                  <a:pt x="14317" y="1429"/>
                  <a:pt x="14560" y="2037"/>
                  <a:pt x="14986" y="2128"/>
                </a:cubicBezTo>
                <a:cubicBezTo>
                  <a:pt x="15198" y="2219"/>
                  <a:pt x="15563" y="3101"/>
                  <a:pt x="15837" y="2098"/>
                </a:cubicBezTo>
                <a:cubicBezTo>
                  <a:pt x="15897" y="1885"/>
                  <a:pt x="16384" y="1976"/>
                  <a:pt x="16232" y="2310"/>
                </a:cubicBezTo>
                <a:cubicBezTo>
                  <a:pt x="15958" y="2918"/>
                  <a:pt x="16901" y="2827"/>
                  <a:pt x="16901" y="3313"/>
                </a:cubicBezTo>
                <a:cubicBezTo>
                  <a:pt x="16901" y="3526"/>
                  <a:pt x="17235" y="3587"/>
                  <a:pt x="17265" y="3253"/>
                </a:cubicBezTo>
                <a:cubicBezTo>
                  <a:pt x="17326" y="2645"/>
                  <a:pt x="17508" y="2918"/>
                  <a:pt x="17721" y="3161"/>
                </a:cubicBezTo>
                <a:cubicBezTo>
                  <a:pt x="17873" y="3344"/>
                  <a:pt x="18390" y="3313"/>
                  <a:pt x="17782" y="3739"/>
                </a:cubicBezTo>
                <a:cubicBezTo>
                  <a:pt x="16445" y="4681"/>
                  <a:pt x="15016" y="4560"/>
                  <a:pt x="14256" y="3283"/>
                </a:cubicBezTo>
                <a:cubicBezTo>
                  <a:pt x="13983" y="2797"/>
                  <a:pt x="13709" y="2128"/>
                  <a:pt x="12736" y="2705"/>
                </a:cubicBezTo>
                <a:cubicBezTo>
                  <a:pt x="12493" y="2857"/>
                  <a:pt x="11916" y="1976"/>
                  <a:pt x="11277" y="2523"/>
                </a:cubicBezTo>
                <a:cubicBezTo>
                  <a:pt x="11034" y="2158"/>
                  <a:pt x="11186" y="1946"/>
                  <a:pt x="11612" y="1885"/>
                </a:cubicBezTo>
                <a:cubicBezTo>
                  <a:pt x="11946" y="1794"/>
                  <a:pt x="12128" y="1642"/>
                  <a:pt x="11916" y="1398"/>
                </a:cubicBezTo>
                <a:cubicBezTo>
                  <a:pt x="11733" y="1216"/>
                  <a:pt x="11338" y="1186"/>
                  <a:pt x="11186" y="1398"/>
                </a:cubicBezTo>
                <a:cubicBezTo>
                  <a:pt x="10821" y="1885"/>
                  <a:pt x="10609" y="2462"/>
                  <a:pt x="9727" y="2037"/>
                </a:cubicBezTo>
                <a:cubicBezTo>
                  <a:pt x="9636" y="2006"/>
                  <a:pt x="9940" y="2888"/>
                  <a:pt x="9089" y="2705"/>
                </a:cubicBezTo>
                <a:lnTo>
                  <a:pt x="9089" y="2675"/>
                </a:lnTo>
                <a:cubicBezTo>
                  <a:pt x="9058" y="2584"/>
                  <a:pt x="8998" y="2493"/>
                  <a:pt x="8967" y="2371"/>
                </a:cubicBezTo>
                <a:cubicBezTo>
                  <a:pt x="8906" y="2493"/>
                  <a:pt x="8876" y="2584"/>
                  <a:pt x="8846" y="2675"/>
                </a:cubicBezTo>
                <a:close/>
                <a:moveTo>
                  <a:pt x="7964" y="3860"/>
                </a:moveTo>
                <a:cubicBezTo>
                  <a:pt x="7843" y="3678"/>
                  <a:pt x="7873" y="3313"/>
                  <a:pt x="7539" y="3405"/>
                </a:cubicBezTo>
                <a:cubicBezTo>
                  <a:pt x="7356" y="3435"/>
                  <a:pt x="7022" y="3617"/>
                  <a:pt x="7113" y="3891"/>
                </a:cubicBezTo>
                <a:cubicBezTo>
                  <a:pt x="7174" y="4104"/>
                  <a:pt x="7265" y="4438"/>
                  <a:pt x="7569" y="4408"/>
                </a:cubicBezTo>
                <a:cubicBezTo>
                  <a:pt x="7843" y="4377"/>
                  <a:pt x="7903" y="4073"/>
                  <a:pt x="7964" y="386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0"/>
          <p:cNvSpPr/>
          <p:nvPr/>
        </p:nvSpPr>
        <p:spPr>
          <a:xfrm>
            <a:off x="6214883" y="4589943"/>
            <a:ext cx="651252" cy="467552"/>
          </a:xfrm>
          <a:custGeom>
            <a:avLst/>
            <a:gdLst/>
            <a:ahLst/>
            <a:cxnLst/>
            <a:rect l="l" t="t" r="r" b="b"/>
            <a:pathLst>
              <a:path w="14378" h="11977" extrusionOk="0">
                <a:moveTo>
                  <a:pt x="6748" y="10244"/>
                </a:moveTo>
                <a:cubicBezTo>
                  <a:pt x="6626" y="10851"/>
                  <a:pt x="6140" y="10821"/>
                  <a:pt x="5714" y="10608"/>
                </a:cubicBezTo>
                <a:cubicBezTo>
                  <a:pt x="4742" y="10092"/>
                  <a:pt x="4529" y="10669"/>
                  <a:pt x="4377" y="11277"/>
                </a:cubicBezTo>
                <a:cubicBezTo>
                  <a:pt x="4316" y="11520"/>
                  <a:pt x="4559" y="11854"/>
                  <a:pt x="4012" y="11915"/>
                </a:cubicBezTo>
                <a:cubicBezTo>
                  <a:pt x="3344" y="11976"/>
                  <a:pt x="2675" y="11976"/>
                  <a:pt x="2128" y="11551"/>
                </a:cubicBezTo>
                <a:cubicBezTo>
                  <a:pt x="1885" y="11368"/>
                  <a:pt x="2097" y="11307"/>
                  <a:pt x="2310" y="11186"/>
                </a:cubicBezTo>
                <a:cubicBezTo>
                  <a:pt x="3344" y="10608"/>
                  <a:pt x="3496" y="9544"/>
                  <a:pt x="2492" y="9149"/>
                </a:cubicBezTo>
                <a:cubicBezTo>
                  <a:pt x="1581" y="8815"/>
                  <a:pt x="1945" y="8389"/>
                  <a:pt x="1976" y="7964"/>
                </a:cubicBezTo>
                <a:cubicBezTo>
                  <a:pt x="2006" y="7538"/>
                  <a:pt x="2432" y="6961"/>
                  <a:pt x="1368" y="7174"/>
                </a:cubicBezTo>
                <a:cubicBezTo>
                  <a:pt x="1155" y="7204"/>
                  <a:pt x="882" y="7174"/>
                  <a:pt x="942" y="6900"/>
                </a:cubicBezTo>
                <a:cubicBezTo>
                  <a:pt x="1003" y="6171"/>
                  <a:pt x="821" y="5532"/>
                  <a:pt x="152" y="5015"/>
                </a:cubicBezTo>
                <a:cubicBezTo>
                  <a:pt x="0" y="4894"/>
                  <a:pt x="0" y="4742"/>
                  <a:pt x="182" y="4620"/>
                </a:cubicBezTo>
                <a:cubicBezTo>
                  <a:pt x="304" y="4560"/>
                  <a:pt x="517" y="4468"/>
                  <a:pt x="547" y="4499"/>
                </a:cubicBezTo>
                <a:cubicBezTo>
                  <a:pt x="973" y="4924"/>
                  <a:pt x="1672" y="5380"/>
                  <a:pt x="1672" y="5806"/>
                </a:cubicBezTo>
                <a:cubicBezTo>
                  <a:pt x="1672" y="6323"/>
                  <a:pt x="1550" y="6474"/>
                  <a:pt x="2219" y="6323"/>
                </a:cubicBezTo>
                <a:cubicBezTo>
                  <a:pt x="2644" y="6231"/>
                  <a:pt x="2979" y="6505"/>
                  <a:pt x="3344" y="6657"/>
                </a:cubicBezTo>
                <a:cubicBezTo>
                  <a:pt x="5350" y="7356"/>
                  <a:pt x="5897" y="6809"/>
                  <a:pt x="6444" y="5137"/>
                </a:cubicBezTo>
                <a:cubicBezTo>
                  <a:pt x="6535" y="4864"/>
                  <a:pt x="6505" y="4560"/>
                  <a:pt x="6869" y="4438"/>
                </a:cubicBezTo>
                <a:cubicBezTo>
                  <a:pt x="7356" y="4286"/>
                  <a:pt x="7143" y="4894"/>
                  <a:pt x="7629" y="4894"/>
                </a:cubicBezTo>
                <a:cubicBezTo>
                  <a:pt x="7812" y="3769"/>
                  <a:pt x="8602" y="2736"/>
                  <a:pt x="8359" y="1520"/>
                </a:cubicBezTo>
                <a:lnTo>
                  <a:pt x="8389" y="1490"/>
                </a:lnTo>
                <a:cubicBezTo>
                  <a:pt x="9240" y="1885"/>
                  <a:pt x="9240" y="1885"/>
                  <a:pt x="8754" y="3374"/>
                </a:cubicBezTo>
                <a:cubicBezTo>
                  <a:pt x="9939" y="3192"/>
                  <a:pt x="9939" y="3192"/>
                  <a:pt x="9727" y="2158"/>
                </a:cubicBezTo>
                <a:cubicBezTo>
                  <a:pt x="9635" y="1550"/>
                  <a:pt x="9301" y="821"/>
                  <a:pt x="10426" y="608"/>
                </a:cubicBezTo>
                <a:cubicBezTo>
                  <a:pt x="10760" y="547"/>
                  <a:pt x="11003" y="0"/>
                  <a:pt x="11338" y="365"/>
                </a:cubicBezTo>
                <a:cubicBezTo>
                  <a:pt x="11794" y="882"/>
                  <a:pt x="10851" y="699"/>
                  <a:pt x="10851" y="851"/>
                </a:cubicBezTo>
                <a:cubicBezTo>
                  <a:pt x="10882" y="1429"/>
                  <a:pt x="10851" y="2158"/>
                  <a:pt x="11216" y="2523"/>
                </a:cubicBezTo>
                <a:cubicBezTo>
                  <a:pt x="11702" y="3040"/>
                  <a:pt x="11885" y="2158"/>
                  <a:pt x="12189" y="2067"/>
                </a:cubicBezTo>
                <a:cubicBezTo>
                  <a:pt x="13009" y="1885"/>
                  <a:pt x="13617" y="1520"/>
                  <a:pt x="14195" y="608"/>
                </a:cubicBezTo>
                <a:cubicBezTo>
                  <a:pt x="14195" y="1398"/>
                  <a:pt x="14377" y="1976"/>
                  <a:pt x="14134" y="2341"/>
                </a:cubicBezTo>
                <a:cubicBezTo>
                  <a:pt x="13891" y="2736"/>
                  <a:pt x="13557" y="1946"/>
                  <a:pt x="13040" y="2158"/>
                </a:cubicBezTo>
                <a:cubicBezTo>
                  <a:pt x="13374" y="2766"/>
                  <a:pt x="12189" y="3678"/>
                  <a:pt x="13769" y="4012"/>
                </a:cubicBezTo>
                <a:cubicBezTo>
                  <a:pt x="12371" y="4468"/>
                  <a:pt x="11034" y="4803"/>
                  <a:pt x="10274" y="5867"/>
                </a:cubicBezTo>
                <a:cubicBezTo>
                  <a:pt x="10213" y="5927"/>
                  <a:pt x="10183" y="6019"/>
                  <a:pt x="10122" y="6049"/>
                </a:cubicBezTo>
                <a:cubicBezTo>
                  <a:pt x="8602" y="6687"/>
                  <a:pt x="8602" y="6687"/>
                  <a:pt x="9635" y="7569"/>
                </a:cubicBezTo>
                <a:cubicBezTo>
                  <a:pt x="9180" y="7660"/>
                  <a:pt x="8176" y="7326"/>
                  <a:pt x="8815" y="8268"/>
                </a:cubicBezTo>
                <a:cubicBezTo>
                  <a:pt x="8876" y="8359"/>
                  <a:pt x="8693" y="8754"/>
                  <a:pt x="8572" y="8785"/>
                </a:cubicBezTo>
                <a:cubicBezTo>
                  <a:pt x="8207" y="8815"/>
                  <a:pt x="8511" y="8359"/>
                  <a:pt x="8268" y="8329"/>
                </a:cubicBezTo>
                <a:cubicBezTo>
                  <a:pt x="7690" y="8207"/>
                  <a:pt x="7082" y="8177"/>
                  <a:pt x="6474" y="8085"/>
                </a:cubicBezTo>
                <a:cubicBezTo>
                  <a:pt x="6353" y="7964"/>
                  <a:pt x="6231" y="7873"/>
                  <a:pt x="6049" y="8025"/>
                </a:cubicBezTo>
                <a:cubicBezTo>
                  <a:pt x="6018" y="8055"/>
                  <a:pt x="6049" y="8146"/>
                  <a:pt x="6049" y="8207"/>
                </a:cubicBezTo>
                <a:cubicBezTo>
                  <a:pt x="6170" y="8207"/>
                  <a:pt x="6292" y="8177"/>
                  <a:pt x="6444" y="8177"/>
                </a:cubicBezTo>
                <a:cubicBezTo>
                  <a:pt x="6231" y="8693"/>
                  <a:pt x="7052" y="9210"/>
                  <a:pt x="6474" y="9757"/>
                </a:cubicBezTo>
                <a:cubicBezTo>
                  <a:pt x="6322" y="9392"/>
                  <a:pt x="6231" y="8997"/>
                  <a:pt x="5988" y="8693"/>
                </a:cubicBezTo>
                <a:cubicBezTo>
                  <a:pt x="5866" y="8541"/>
                  <a:pt x="5684" y="8116"/>
                  <a:pt x="5289" y="8359"/>
                </a:cubicBezTo>
                <a:cubicBezTo>
                  <a:pt x="4985" y="8572"/>
                  <a:pt x="5046" y="8845"/>
                  <a:pt x="5350" y="9058"/>
                </a:cubicBezTo>
                <a:lnTo>
                  <a:pt x="5380" y="9089"/>
                </a:lnTo>
                <a:cubicBezTo>
                  <a:pt x="4742" y="10456"/>
                  <a:pt x="6018" y="9666"/>
                  <a:pt x="6444" y="9788"/>
                </a:cubicBezTo>
                <a:cubicBezTo>
                  <a:pt x="6474" y="9970"/>
                  <a:pt x="6505" y="10152"/>
                  <a:pt x="6748" y="10244"/>
                </a:cubicBezTo>
                <a:close/>
                <a:moveTo>
                  <a:pt x="9088" y="4985"/>
                </a:moveTo>
                <a:cubicBezTo>
                  <a:pt x="8085" y="4985"/>
                  <a:pt x="8420" y="6171"/>
                  <a:pt x="7477" y="6171"/>
                </a:cubicBezTo>
                <a:cubicBezTo>
                  <a:pt x="7143" y="6171"/>
                  <a:pt x="6961" y="6414"/>
                  <a:pt x="7295" y="6748"/>
                </a:cubicBezTo>
                <a:cubicBezTo>
                  <a:pt x="7660" y="7113"/>
                  <a:pt x="7842" y="6930"/>
                  <a:pt x="8116" y="6687"/>
                </a:cubicBezTo>
                <a:cubicBezTo>
                  <a:pt x="8693" y="6231"/>
                  <a:pt x="8693" y="5563"/>
                  <a:pt x="9088" y="4985"/>
                </a:cubicBezTo>
                <a:close/>
                <a:moveTo>
                  <a:pt x="3344" y="11490"/>
                </a:moveTo>
                <a:cubicBezTo>
                  <a:pt x="3587" y="11338"/>
                  <a:pt x="4073" y="11247"/>
                  <a:pt x="3891" y="10821"/>
                </a:cubicBezTo>
                <a:cubicBezTo>
                  <a:pt x="3860" y="10760"/>
                  <a:pt x="3739" y="10669"/>
                  <a:pt x="3708" y="10699"/>
                </a:cubicBezTo>
                <a:cubicBezTo>
                  <a:pt x="3313" y="10821"/>
                  <a:pt x="3404" y="11186"/>
                  <a:pt x="3344" y="11490"/>
                </a:cubicBezTo>
                <a:close/>
                <a:moveTo>
                  <a:pt x="10091" y="4955"/>
                </a:moveTo>
                <a:cubicBezTo>
                  <a:pt x="10000" y="4894"/>
                  <a:pt x="9939" y="4833"/>
                  <a:pt x="9879" y="4833"/>
                </a:cubicBezTo>
                <a:cubicBezTo>
                  <a:pt x="9818" y="4833"/>
                  <a:pt x="9727" y="4894"/>
                  <a:pt x="9666" y="4924"/>
                </a:cubicBezTo>
                <a:cubicBezTo>
                  <a:pt x="9727" y="4955"/>
                  <a:pt x="9787" y="5015"/>
                  <a:pt x="9848" y="5015"/>
                </a:cubicBezTo>
                <a:cubicBezTo>
                  <a:pt x="9939" y="5015"/>
                  <a:pt x="10000" y="4985"/>
                  <a:pt x="10091" y="495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0"/>
          <p:cNvSpPr/>
          <p:nvPr/>
        </p:nvSpPr>
        <p:spPr>
          <a:xfrm>
            <a:off x="8503244" y="522034"/>
            <a:ext cx="618231" cy="524508"/>
          </a:xfrm>
          <a:custGeom>
            <a:avLst/>
            <a:gdLst/>
            <a:ahLst/>
            <a:cxnLst/>
            <a:rect l="l" t="t" r="r" b="b"/>
            <a:pathLst>
              <a:path w="13649" h="13436" extrusionOk="0">
                <a:moveTo>
                  <a:pt x="13192" y="12979"/>
                </a:moveTo>
                <a:cubicBezTo>
                  <a:pt x="12676" y="13192"/>
                  <a:pt x="11977" y="13435"/>
                  <a:pt x="11764" y="12918"/>
                </a:cubicBezTo>
                <a:cubicBezTo>
                  <a:pt x="11521" y="12402"/>
                  <a:pt x="10396" y="11915"/>
                  <a:pt x="11399" y="11186"/>
                </a:cubicBezTo>
                <a:cubicBezTo>
                  <a:pt x="11642" y="10973"/>
                  <a:pt x="11642" y="10517"/>
                  <a:pt x="11308" y="10456"/>
                </a:cubicBezTo>
                <a:cubicBezTo>
                  <a:pt x="10062" y="10335"/>
                  <a:pt x="9028" y="9119"/>
                  <a:pt x="7721" y="9818"/>
                </a:cubicBezTo>
                <a:cubicBezTo>
                  <a:pt x="6901" y="10274"/>
                  <a:pt x="6809" y="9575"/>
                  <a:pt x="6536" y="9392"/>
                </a:cubicBezTo>
                <a:cubicBezTo>
                  <a:pt x="6049" y="9088"/>
                  <a:pt x="6779" y="8997"/>
                  <a:pt x="6931" y="8785"/>
                </a:cubicBezTo>
                <a:cubicBezTo>
                  <a:pt x="7113" y="8450"/>
                  <a:pt x="7417" y="8116"/>
                  <a:pt x="7782" y="7903"/>
                </a:cubicBezTo>
                <a:cubicBezTo>
                  <a:pt x="8299" y="7599"/>
                  <a:pt x="8086" y="7417"/>
                  <a:pt x="7843" y="7082"/>
                </a:cubicBezTo>
                <a:cubicBezTo>
                  <a:pt x="7600" y="6778"/>
                  <a:pt x="7508" y="6535"/>
                  <a:pt x="7052" y="6778"/>
                </a:cubicBezTo>
                <a:cubicBezTo>
                  <a:pt x="6718" y="6961"/>
                  <a:pt x="6201" y="7052"/>
                  <a:pt x="6657" y="7538"/>
                </a:cubicBezTo>
                <a:cubicBezTo>
                  <a:pt x="6749" y="7629"/>
                  <a:pt x="6870" y="7751"/>
                  <a:pt x="6718" y="7812"/>
                </a:cubicBezTo>
                <a:cubicBezTo>
                  <a:pt x="6627" y="7873"/>
                  <a:pt x="6445" y="7781"/>
                  <a:pt x="6323" y="7751"/>
                </a:cubicBezTo>
                <a:cubicBezTo>
                  <a:pt x="5989" y="7660"/>
                  <a:pt x="5685" y="7538"/>
                  <a:pt x="5715" y="8025"/>
                </a:cubicBezTo>
                <a:cubicBezTo>
                  <a:pt x="5745" y="8298"/>
                  <a:pt x="5989" y="8633"/>
                  <a:pt x="5442" y="8602"/>
                </a:cubicBezTo>
                <a:cubicBezTo>
                  <a:pt x="5229" y="8602"/>
                  <a:pt x="4925" y="8329"/>
                  <a:pt x="4894" y="8146"/>
                </a:cubicBezTo>
                <a:cubicBezTo>
                  <a:pt x="4864" y="7873"/>
                  <a:pt x="4712" y="7508"/>
                  <a:pt x="5229" y="7356"/>
                </a:cubicBezTo>
                <a:cubicBezTo>
                  <a:pt x="5502" y="7265"/>
                  <a:pt x="5989" y="7447"/>
                  <a:pt x="5958" y="6900"/>
                </a:cubicBezTo>
                <a:cubicBezTo>
                  <a:pt x="5928" y="6444"/>
                  <a:pt x="5502" y="6474"/>
                  <a:pt x="5198" y="6353"/>
                </a:cubicBezTo>
                <a:cubicBezTo>
                  <a:pt x="4347" y="6019"/>
                  <a:pt x="3527" y="5623"/>
                  <a:pt x="2645" y="6292"/>
                </a:cubicBezTo>
                <a:cubicBezTo>
                  <a:pt x="2432" y="6444"/>
                  <a:pt x="2098" y="6353"/>
                  <a:pt x="1855" y="5988"/>
                </a:cubicBezTo>
                <a:cubicBezTo>
                  <a:pt x="2615" y="6110"/>
                  <a:pt x="2858" y="5836"/>
                  <a:pt x="2645" y="5259"/>
                </a:cubicBezTo>
                <a:cubicBezTo>
                  <a:pt x="2341" y="4499"/>
                  <a:pt x="1824" y="5441"/>
                  <a:pt x="1429" y="5015"/>
                </a:cubicBezTo>
                <a:cubicBezTo>
                  <a:pt x="1733" y="4772"/>
                  <a:pt x="1308" y="4134"/>
                  <a:pt x="2189" y="4012"/>
                </a:cubicBezTo>
                <a:cubicBezTo>
                  <a:pt x="2341" y="3982"/>
                  <a:pt x="2706" y="3283"/>
                  <a:pt x="1824" y="3253"/>
                </a:cubicBezTo>
                <a:cubicBezTo>
                  <a:pt x="1612" y="3253"/>
                  <a:pt x="1338" y="3161"/>
                  <a:pt x="1429" y="2918"/>
                </a:cubicBezTo>
                <a:cubicBezTo>
                  <a:pt x="1490" y="2797"/>
                  <a:pt x="1824" y="2766"/>
                  <a:pt x="2189" y="2645"/>
                </a:cubicBezTo>
                <a:cubicBezTo>
                  <a:pt x="1156" y="2462"/>
                  <a:pt x="517" y="2006"/>
                  <a:pt x="31" y="1307"/>
                </a:cubicBezTo>
                <a:cubicBezTo>
                  <a:pt x="1" y="1094"/>
                  <a:pt x="305" y="1186"/>
                  <a:pt x="396" y="1094"/>
                </a:cubicBezTo>
                <a:cubicBezTo>
                  <a:pt x="913" y="608"/>
                  <a:pt x="1460" y="304"/>
                  <a:pt x="2189" y="790"/>
                </a:cubicBezTo>
                <a:cubicBezTo>
                  <a:pt x="3223" y="1459"/>
                  <a:pt x="3466" y="243"/>
                  <a:pt x="4590" y="0"/>
                </a:cubicBezTo>
                <a:cubicBezTo>
                  <a:pt x="3739" y="669"/>
                  <a:pt x="4286" y="1672"/>
                  <a:pt x="3101" y="1854"/>
                </a:cubicBezTo>
                <a:cubicBezTo>
                  <a:pt x="2949" y="1854"/>
                  <a:pt x="2706" y="1794"/>
                  <a:pt x="2676" y="1824"/>
                </a:cubicBezTo>
                <a:cubicBezTo>
                  <a:pt x="2584" y="1976"/>
                  <a:pt x="2706" y="2128"/>
                  <a:pt x="2888" y="2158"/>
                </a:cubicBezTo>
                <a:cubicBezTo>
                  <a:pt x="3131" y="2189"/>
                  <a:pt x="3071" y="1976"/>
                  <a:pt x="3101" y="1854"/>
                </a:cubicBezTo>
                <a:cubicBezTo>
                  <a:pt x="3466" y="2006"/>
                  <a:pt x="3739" y="2249"/>
                  <a:pt x="3891" y="2553"/>
                </a:cubicBezTo>
                <a:lnTo>
                  <a:pt x="3314" y="2675"/>
                </a:lnTo>
                <a:cubicBezTo>
                  <a:pt x="3344" y="2705"/>
                  <a:pt x="3375" y="2736"/>
                  <a:pt x="3405" y="2736"/>
                </a:cubicBezTo>
                <a:cubicBezTo>
                  <a:pt x="3618" y="2797"/>
                  <a:pt x="3800" y="2736"/>
                  <a:pt x="3922" y="2584"/>
                </a:cubicBezTo>
                <a:cubicBezTo>
                  <a:pt x="4074" y="2857"/>
                  <a:pt x="4955" y="2979"/>
                  <a:pt x="4135" y="3496"/>
                </a:cubicBezTo>
                <a:cubicBezTo>
                  <a:pt x="3800" y="3678"/>
                  <a:pt x="3679" y="4043"/>
                  <a:pt x="4104" y="4377"/>
                </a:cubicBezTo>
                <a:cubicBezTo>
                  <a:pt x="4530" y="4712"/>
                  <a:pt x="4135" y="4955"/>
                  <a:pt x="3770" y="5167"/>
                </a:cubicBezTo>
                <a:cubicBezTo>
                  <a:pt x="4347" y="5167"/>
                  <a:pt x="4894" y="5380"/>
                  <a:pt x="4925" y="4620"/>
                </a:cubicBezTo>
                <a:cubicBezTo>
                  <a:pt x="4986" y="3860"/>
                  <a:pt x="6019" y="3952"/>
                  <a:pt x="6475" y="3465"/>
                </a:cubicBezTo>
                <a:cubicBezTo>
                  <a:pt x="6566" y="3344"/>
                  <a:pt x="6779" y="3526"/>
                  <a:pt x="6901" y="3617"/>
                </a:cubicBezTo>
                <a:cubicBezTo>
                  <a:pt x="7296" y="3982"/>
                  <a:pt x="6201" y="4012"/>
                  <a:pt x="6718" y="4377"/>
                </a:cubicBezTo>
                <a:cubicBezTo>
                  <a:pt x="6414" y="4499"/>
                  <a:pt x="6141" y="4590"/>
                  <a:pt x="5867" y="4712"/>
                </a:cubicBezTo>
                <a:cubicBezTo>
                  <a:pt x="5715" y="4803"/>
                  <a:pt x="5502" y="4894"/>
                  <a:pt x="5472" y="5015"/>
                </a:cubicBezTo>
                <a:cubicBezTo>
                  <a:pt x="5411" y="5228"/>
                  <a:pt x="5654" y="5380"/>
                  <a:pt x="5897" y="5380"/>
                </a:cubicBezTo>
                <a:cubicBezTo>
                  <a:pt x="6688" y="5411"/>
                  <a:pt x="6718" y="5836"/>
                  <a:pt x="6414" y="6414"/>
                </a:cubicBezTo>
                <a:cubicBezTo>
                  <a:pt x="7873" y="5715"/>
                  <a:pt x="7904" y="5684"/>
                  <a:pt x="7904" y="4408"/>
                </a:cubicBezTo>
                <a:cubicBezTo>
                  <a:pt x="7904" y="4286"/>
                  <a:pt x="7812" y="4164"/>
                  <a:pt x="7752" y="4043"/>
                </a:cubicBezTo>
                <a:cubicBezTo>
                  <a:pt x="7934" y="4073"/>
                  <a:pt x="8116" y="4043"/>
                  <a:pt x="8268" y="4134"/>
                </a:cubicBezTo>
                <a:cubicBezTo>
                  <a:pt x="8694" y="4408"/>
                  <a:pt x="9271" y="4590"/>
                  <a:pt x="9636" y="4468"/>
                </a:cubicBezTo>
                <a:cubicBezTo>
                  <a:pt x="9667" y="4468"/>
                  <a:pt x="9727" y="4499"/>
                  <a:pt x="9758" y="4499"/>
                </a:cubicBezTo>
                <a:cubicBezTo>
                  <a:pt x="9727" y="4499"/>
                  <a:pt x="9697" y="4468"/>
                  <a:pt x="9667" y="4468"/>
                </a:cubicBezTo>
                <a:cubicBezTo>
                  <a:pt x="9667" y="3982"/>
                  <a:pt x="10062" y="3982"/>
                  <a:pt x="10457" y="3982"/>
                </a:cubicBezTo>
                <a:lnTo>
                  <a:pt x="10487" y="3982"/>
                </a:lnTo>
                <a:cubicBezTo>
                  <a:pt x="10822" y="4225"/>
                  <a:pt x="10974" y="4985"/>
                  <a:pt x="11673" y="4316"/>
                </a:cubicBezTo>
                <a:cubicBezTo>
                  <a:pt x="11703" y="4286"/>
                  <a:pt x="11946" y="4438"/>
                  <a:pt x="12129" y="4499"/>
                </a:cubicBezTo>
                <a:cubicBezTo>
                  <a:pt x="11308" y="5198"/>
                  <a:pt x="12433" y="6201"/>
                  <a:pt x="11581" y="6900"/>
                </a:cubicBezTo>
                <a:cubicBezTo>
                  <a:pt x="11308" y="7143"/>
                  <a:pt x="11065" y="7326"/>
                  <a:pt x="10639" y="7174"/>
                </a:cubicBezTo>
                <a:cubicBezTo>
                  <a:pt x="10518" y="7143"/>
                  <a:pt x="10366" y="7113"/>
                  <a:pt x="10305" y="7052"/>
                </a:cubicBezTo>
                <a:cubicBezTo>
                  <a:pt x="10092" y="6809"/>
                  <a:pt x="11034" y="6930"/>
                  <a:pt x="10518" y="6626"/>
                </a:cubicBezTo>
                <a:cubicBezTo>
                  <a:pt x="10305" y="6474"/>
                  <a:pt x="10031" y="6718"/>
                  <a:pt x="9788" y="6839"/>
                </a:cubicBezTo>
                <a:cubicBezTo>
                  <a:pt x="9758" y="6809"/>
                  <a:pt x="9667" y="6748"/>
                  <a:pt x="9667" y="6687"/>
                </a:cubicBezTo>
                <a:cubicBezTo>
                  <a:pt x="9606" y="6262"/>
                  <a:pt x="9727" y="5563"/>
                  <a:pt x="9211" y="5502"/>
                </a:cubicBezTo>
                <a:cubicBezTo>
                  <a:pt x="8694" y="5441"/>
                  <a:pt x="8694" y="6322"/>
                  <a:pt x="8116" y="6535"/>
                </a:cubicBezTo>
                <a:cubicBezTo>
                  <a:pt x="7995" y="6566"/>
                  <a:pt x="7995" y="6870"/>
                  <a:pt x="8177" y="6900"/>
                </a:cubicBezTo>
                <a:cubicBezTo>
                  <a:pt x="8998" y="7022"/>
                  <a:pt x="8967" y="7721"/>
                  <a:pt x="9302" y="8146"/>
                </a:cubicBezTo>
                <a:cubicBezTo>
                  <a:pt x="9606" y="8511"/>
                  <a:pt x="10062" y="8663"/>
                  <a:pt x="10457" y="8602"/>
                </a:cubicBezTo>
                <a:cubicBezTo>
                  <a:pt x="10913" y="8541"/>
                  <a:pt x="10670" y="8207"/>
                  <a:pt x="10487" y="7964"/>
                </a:cubicBezTo>
                <a:cubicBezTo>
                  <a:pt x="10366" y="7812"/>
                  <a:pt x="10548" y="7781"/>
                  <a:pt x="10670" y="7781"/>
                </a:cubicBezTo>
                <a:cubicBezTo>
                  <a:pt x="10913" y="7781"/>
                  <a:pt x="11156" y="7812"/>
                  <a:pt x="11065" y="8116"/>
                </a:cubicBezTo>
                <a:cubicBezTo>
                  <a:pt x="10913" y="8633"/>
                  <a:pt x="10761" y="9149"/>
                  <a:pt x="10548" y="9970"/>
                </a:cubicBezTo>
                <a:cubicBezTo>
                  <a:pt x="11460" y="8997"/>
                  <a:pt x="12250" y="9605"/>
                  <a:pt x="13040" y="9605"/>
                </a:cubicBezTo>
                <a:cubicBezTo>
                  <a:pt x="13010" y="10183"/>
                  <a:pt x="12433" y="10152"/>
                  <a:pt x="12189" y="10395"/>
                </a:cubicBezTo>
                <a:cubicBezTo>
                  <a:pt x="11946" y="10669"/>
                  <a:pt x="11673" y="11003"/>
                  <a:pt x="12250" y="11125"/>
                </a:cubicBezTo>
                <a:cubicBezTo>
                  <a:pt x="13648" y="11368"/>
                  <a:pt x="13466" y="12128"/>
                  <a:pt x="13192" y="12979"/>
                </a:cubicBezTo>
                <a:close/>
                <a:moveTo>
                  <a:pt x="10548" y="6231"/>
                </a:moveTo>
                <a:cubicBezTo>
                  <a:pt x="10457" y="6201"/>
                  <a:pt x="10396" y="6140"/>
                  <a:pt x="10335" y="6140"/>
                </a:cubicBezTo>
                <a:cubicBezTo>
                  <a:pt x="10274" y="6140"/>
                  <a:pt x="10183" y="6201"/>
                  <a:pt x="10122" y="6231"/>
                </a:cubicBezTo>
                <a:cubicBezTo>
                  <a:pt x="10183" y="6262"/>
                  <a:pt x="10244" y="6322"/>
                  <a:pt x="10335" y="6322"/>
                </a:cubicBezTo>
                <a:cubicBezTo>
                  <a:pt x="10396" y="6322"/>
                  <a:pt x="10457" y="6262"/>
                  <a:pt x="10548" y="62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0"/>
          <p:cNvSpPr/>
          <p:nvPr/>
        </p:nvSpPr>
        <p:spPr>
          <a:xfrm>
            <a:off x="393349" y="1524761"/>
            <a:ext cx="543902" cy="460408"/>
          </a:xfrm>
          <a:custGeom>
            <a:avLst/>
            <a:gdLst/>
            <a:ahLst/>
            <a:cxnLst/>
            <a:rect l="l" t="t" r="r" b="b"/>
            <a:pathLst>
              <a:path w="12008" h="11794" extrusionOk="0">
                <a:moveTo>
                  <a:pt x="5715" y="8359"/>
                </a:moveTo>
                <a:lnTo>
                  <a:pt x="6019" y="9058"/>
                </a:lnTo>
                <a:cubicBezTo>
                  <a:pt x="5807" y="9150"/>
                  <a:pt x="5715" y="9301"/>
                  <a:pt x="5807" y="9514"/>
                </a:cubicBezTo>
                <a:cubicBezTo>
                  <a:pt x="5807" y="9545"/>
                  <a:pt x="5867" y="9545"/>
                  <a:pt x="5898" y="9575"/>
                </a:cubicBezTo>
                <a:cubicBezTo>
                  <a:pt x="5959" y="9393"/>
                  <a:pt x="5989" y="9210"/>
                  <a:pt x="6019" y="9058"/>
                </a:cubicBezTo>
                <a:cubicBezTo>
                  <a:pt x="6536" y="9301"/>
                  <a:pt x="7053" y="9514"/>
                  <a:pt x="7539" y="9757"/>
                </a:cubicBezTo>
                <a:cubicBezTo>
                  <a:pt x="7995" y="10001"/>
                  <a:pt x="7873" y="10517"/>
                  <a:pt x="8208" y="10852"/>
                </a:cubicBezTo>
                <a:cubicBezTo>
                  <a:pt x="7813" y="10274"/>
                  <a:pt x="7174" y="11794"/>
                  <a:pt x="6718" y="10730"/>
                </a:cubicBezTo>
                <a:cubicBezTo>
                  <a:pt x="6658" y="10578"/>
                  <a:pt x="5715" y="10578"/>
                  <a:pt x="5229" y="10700"/>
                </a:cubicBezTo>
                <a:cubicBezTo>
                  <a:pt x="4560" y="10882"/>
                  <a:pt x="4256" y="10274"/>
                  <a:pt x="4317" y="10183"/>
                </a:cubicBezTo>
                <a:cubicBezTo>
                  <a:pt x="4864" y="9605"/>
                  <a:pt x="3345" y="8846"/>
                  <a:pt x="4560" y="8390"/>
                </a:cubicBezTo>
                <a:cubicBezTo>
                  <a:pt x="4287" y="7903"/>
                  <a:pt x="3861" y="7630"/>
                  <a:pt x="3253" y="7812"/>
                </a:cubicBezTo>
                <a:cubicBezTo>
                  <a:pt x="2858" y="7964"/>
                  <a:pt x="2524" y="8086"/>
                  <a:pt x="2159" y="7812"/>
                </a:cubicBezTo>
                <a:cubicBezTo>
                  <a:pt x="1794" y="7508"/>
                  <a:pt x="2463" y="6961"/>
                  <a:pt x="1855" y="6687"/>
                </a:cubicBezTo>
                <a:cubicBezTo>
                  <a:pt x="1977" y="6627"/>
                  <a:pt x="2250" y="6475"/>
                  <a:pt x="2281" y="6475"/>
                </a:cubicBezTo>
                <a:cubicBezTo>
                  <a:pt x="2737" y="7083"/>
                  <a:pt x="3861" y="6536"/>
                  <a:pt x="4256" y="7326"/>
                </a:cubicBezTo>
                <a:cubicBezTo>
                  <a:pt x="4408" y="7630"/>
                  <a:pt x="4986" y="8025"/>
                  <a:pt x="5351" y="7508"/>
                </a:cubicBezTo>
                <a:cubicBezTo>
                  <a:pt x="5746" y="6961"/>
                  <a:pt x="5138" y="7052"/>
                  <a:pt x="4743" y="6991"/>
                </a:cubicBezTo>
                <a:cubicBezTo>
                  <a:pt x="4256" y="6931"/>
                  <a:pt x="4895" y="6536"/>
                  <a:pt x="4530" y="6232"/>
                </a:cubicBezTo>
                <a:cubicBezTo>
                  <a:pt x="4317" y="6080"/>
                  <a:pt x="4834" y="5988"/>
                  <a:pt x="5077" y="5958"/>
                </a:cubicBezTo>
                <a:cubicBezTo>
                  <a:pt x="5624" y="5958"/>
                  <a:pt x="6171" y="5988"/>
                  <a:pt x="6718" y="5958"/>
                </a:cubicBezTo>
                <a:cubicBezTo>
                  <a:pt x="7357" y="5928"/>
                  <a:pt x="7296" y="5928"/>
                  <a:pt x="7266" y="5320"/>
                </a:cubicBezTo>
                <a:cubicBezTo>
                  <a:pt x="7235" y="4742"/>
                  <a:pt x="8269" y="5259"/>
                  <a:pt x="8299" y="4651"/>
                </a:cubicBezTo>
                <a:cubicBezTo>
                  <a:pt x="7661" y="4499"/>
                  <a:pt x="6658" y="4621"/>
                  <a:pt x="7357" y="3587"/>
                </a:cubicBezTo>
                <a:cubicBezTo>
                  <a:pt x="7539" y="3344"/>
                  <a:pt x="7509" y="3162"/>
                  <a:pt x="7114" y="3101"/>
                </a:cubicBezTo>
                <a:cubicBezTo>
                  <a:pt x="6019" y="2918"/>
                  <a:pt x="4955" y="2736"/>
                  <a:pt x="3861" y="2554"/>
                </a:cubicBezTo>
                <a:cubicBezTo>
                  <a:pt x="3314" y="2462"/>
                  <a:pt x="3162" y="2797"/>
                  <a:pt x="3010" y="3131"/>
                </a:cubicBezTo>
                <a:lnTo>
                  <a:pt x="3010" y="3131"/>
                </a:lnTo>
                <a:cubicBezTo>
                  <a:pt x="2706" y="3010"/>
                  <a:pt x="2433" y="2918"/>
                  <a:pt x="2463" y="3374"/>
                </a:cubicBezTo>
                <a:lnTo>
                  <a:pt x="2463" y="3374"/>
                </a:lnTo>
                <a:cubicBezTo>
                  <a:pt x="1156" y="2554"/>
                  <a:pt x="3071" y="2250"/>
                  <a:pt x="2828" y="1551"/>
                </a:cubicBezTo>
                <a:cubicBezTo>
                  <a:pt x="2098" y="1338"/>
                  <a:pt x="2068" y="2250"/>
                  <a:pt x="1460" y="2250"/>
                </a:cubicBezTo>
                <a:cubicBezTo>
                  <a:pt x="913" y="2250"/>
                  <a:pt x="396" y="2250"/>
                  <a:pt x="1" y="1642"/>
                </a:cubicBezTo>
                <a:cubicBezTo>
                  <a:pt x="1095" y="1672"/>
                  <a:pt x="1916" y="1459"/>
                  <a:pt x="2737" y="882"/>
                </a:cubicBezTo>
                <a:cubicBezTo>
                  <a:pt x="3436" y="396"/>
                  <a:pt x="3223" y="1490"/>
                  <a:pt x="3770" y="1672"/>
                </a:cubicBezTo>
                <a:cubicBezTo>
                  <a:pt x="4287" y="1429"/>
                  <a:pt x="2919" y="0"/>
                  <a:pt x="4621" y="548"/>
                </a:cubicBezTo>
                <a:cubicBezTo>
                  <a:pt x="4652" y="730"/>
                  <a:pt x="4682" y="912"/>
                  <a:pt x="4925" y="1004"/>
                </a:cubicBezTo>
                <a:cubicBezTo>
                  <a:pt x="4530" y="1247"/>
                  <a:pt x="4530" y="1490"/>
                  <a:pt x="4925" y="1703"/>
                </a:cubicBezTo>
                <a:cubicBezTo>
                  <a:pt x="4743" y="1794"/>
                  <a:pt x="4621" y="1915"/>
                  <a:pt x="4804" y="2098"/>
                </a:cubicBezTo>
                <a:cubicBezTo>
                  <a:pt x="4804" y="2098"/>
                  <a:pt x="4895" y="2128"/>
                  <a:pt x="4925" y="2128"/>
                </a:cubicBezTo>
                <a:cubicBezTo>
                  <a:pt x="5168" y="1976"/>
                  <a:pt x="4895" y="1855"/>
                  <a:pt x="4925" y="1703"/>
                </a:cubicBezTo>
                <a:cubicBezTo>
                  <a:pt x="5107" y="1672"/>
                  <a:pt x="5503" y="1672"/>
                  <a:pt x="5503" y="1611"/>
                </a:cubicBezTo>
                <a:cubicBezTo>
                  <a:pt x="5594" y="1247"/>
                  <a:pt x="5168" y="1155"/>
                  <a:pt x="4925" y="1004"/>
                </a:cubicBezTo>
                <a:cubicBezTo>
                  <a:pt x="5016" y="882"/>
                  <a:pt x="5138" y="760"/>
                  <a:pt x="5229" y="639"/>
                </a:cubicBezTo>
                <a:lnTo>
                  <a:pt x="4652" y="517"/>
                </a:lnTo>
                <a:cubicBezTo>
                  <a:pt x="4986" y="122"/>
                  <a:pt x="5472" y="31"/>
                  <a:pt x="5989" y="61"/>
                </a:cubicBezTo>
                <a:lnTo>
                  <a:pt x="5989" y="61"/>
                </a:lnTo>
                <a:cubicBezTo>
                  <a:pt x="5776" y="517"/>
                  <a:pt x="6354" y="852"/>
                  <a:pt x="6202" y="1338"/>
                </a:cubicBezTo>
                <a:cubicBezTo>
                  <a:pt x="6111" y="1581"/>
                  <a:pt x="6414" y="1642"/>
                  <a:pt x="6627" y="1520"/>
                </a:cubicBezTo>
                <a:cubicBezTo>
                  <a:pt x="6810" y="1429"/>
                  <a:pt x="7326" y="1581"/>
                  <a:pt x="7114" y="1186"/>
                </a:cubicBezTo>
                <a:cubicBezTo>
                  <a:pt x="6931" y="821"/>
                  <a:pt x="6779" y="760"/>
                  <a:pt x="7387" y="639"/>
                </a:cubicBezTo>
                <a:cubicBezTo>
                  <a:pt x="7873" y="517"/>
                  <a:pt x="7995" y="578"/>
                  <a:pt x="8147" y="882"/>
                </a:cubicBezTo>
                <a:cubicBezTo>
                  <a:pt x="8329" y="1277"/>
                  <a:pt x="9089" y="1277"/>
                  <a:pt x="8968" y="1946"/>
                </a:cubicBezTo>
                <a:cubicBezTo>
                  <a:pt x="8937" y="2189"/>
                  <a:pt x="9545" y="2280"/>
                  <a:pt x="9880" y="2067"/>
                </a:cubicBezTo>
                <a:cubicBezTo>
                  <a:pt x="10123" y="1915"/>
                  <a:pt x="10001" y="1703"/>
                  <a:pt x="9758" y="1611"/>
                </a:cubicBezTo>
                <a:cubicBezTo>
                  <a:pt x="9515" y="1520"/>
                  <a:pt x="9120" y="1551"/>
                  <a:pt x="9484" y="1216"/>
                </a:cubicBezTo>
                <a:cubicBezTo>
                  <a:pt x="9758" y="912"/>
                  <a:pt x="10153" y="912"/>
                  <a:pt x="10336" y="1277"/>
                </a:cubicBezTo>
                <a:cubicBezTo>
                  <a:pt x="10609" y="1855"/>
                  <a:pt x="11126" y="1976"/>
                  <a:pt x="11734" y="1976"/>
                </a:cubicBezTo>
                <a:cubicBezTo>
                  <a:pt x="11460" y="2766"/>
                  <a:pt x="10639" y="3496"/>
                  <a:pt x="11521" y="4377"/>
                </a:cubicBezTo>
                <a:cubicBezTo>
                  <a:pt x="12007" y="4864"/>
                  <a:pt x="11460" y="5107"/>
                  <a:pt x="10974" y="5107"/>
                </a:cubicBezTo>
                <a:cubicBezTo>
                  <a:pt x="10579" y="5107"/>
                  <a:pt x="10214" y="4894"/>
                  <a:pt x="9849" y="4773"/>
                </a:cubicBezTo>
                <a:cubicBezTo>
                  <a:pt x="9606" y="4286"/>
                  <a:pt x="10791" y="4469"/>
                  <a:pt x="10336" y="4165"/>
                </a:cubicBezTo>
                <a:cubicBezTo>
                  <a:pt x="9940" y="3861"/>
                  <a:pt x="9454" y="3162"/>
                  <a:pt x="8451" y="3709"/>
                </a:cubicBezTo>
                <a:cubicBezTo>
                  <a:pt x="9180" y="3921"/>
                  <a:pt x="9089" y="4621"/>
                  <a:pt x="9788" y="4803"/>
                </a:cubicBezTo>
                <a:cubicBezTo>
                  <a:pt x="9697" y="5320"/>
                  <a:pt x="9089" y="5776"/>
                  <a:pt x="9484" y="6414"/>
                </a:cubicBezTo>
                <a:cubicBezTo>
                  <a:pt x="9606" y="6596"/>
                  <a:pt x="9667" y="6961"/>
                  <a:pt x="9150" y="6991"/>
                </a:cubicBezTo>
                <a:cubicBezTo>
                  <a:pt x="8725" y="7052"/>
                  <a:pt x="8238" y="7113"/>
                  <a:pt x="8329" y="7660"/>
                </a:cubicBezTo>
                <a:cubicBezTo>
                  <a:pt x="8025" y="7630"/>
                  <a:pt x="7782" y="8116"/>
                  <a:pt x="7539" y="7843"/>
                </a:cubicBezTo>
                <a:cubicBezTo>
                  <a:pt x="6414" y="6536"/>
                  <a:pt x="6232" y="7903"/>
                  <a:pt x="5746" y="8298"/>
                </a:cubicBezTo>
                <a:cubicBezTo>
                  <a:pt x="5624" y="8238"/>
                  <a:pt x="5533" y="8177"/>
                  <a:pt x="5442" y="8146"/>
                </a:cubicBezTo>
                <a:cubicBezTo>
                  <a:pt x="5442" y="8146"/>
                  <a:pt x="5381" y="8177"/>
                  <a:pt x="5351" y="8207"/>
                </a:cubicBezTo>
                <a:cubicBezTo>
                  <a:pt x="5503" y="8268"/>
                  <a:pt x="5594" y="8329"/>
                  <a:pt x="5715" y="8359"/>
                </a:cubicBezTo>
                <a:close/>
                <a:moveTo>
                  <a:pt x="9089" y="6444"/>
                </a:moveTo>
                <a:cubicBezTo>
                  <a:pt x="9089" y="6384"/>
                  <a:pt x="9059" y="6323"/>
                  <a:pt x="9059" y="6262"/>
                </a:cubicBezTo>
                <a:cubicBezTo>
                  <a:pt x="8968" y="6292"/>
                  <a:pt x="8877" y="6323"/>
                  <a:pt x="8846" y="6353"/>
                </a:cubicBezTo>
                <a:cubicBezTo>
                  <a:pt x="8816" y="6414"/>
                  <a:pt x="8877" y="6475"/>
                  <a:pt x="8877" y="6536"/>
                </a:cubicBezTo>
                <a:cubicBezTo>
                  <a:pt x="8968" y="6505"/>
                  <a:pt x="9029" y="6475"/>
                  <a:pt x="9089" y="64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0"/>
          <p:cNvSpPr/>
          <p:nvPr/>
        </p:nvSpPr>
        <p:spPr>
          <a:xfrm>
            <a:off x="1131403" y="1868907"/>
            <a:ext cx="593410" cy="377336"/>
          </a:xfrm>
          <a:custGeom>
            <a:avLst/>
            <a:gdLst/>
            <a:ahLst/>
            <a:cxnLst/>
            <a:rect l="l" t="t" r="r" b="b"/>
            <a:pathLst>
              <a:path w="13101" h="9666" extrusionOk="0">
                <a:moveTo>
                  <a:pt x="8268" y="1186"/>
                </a:moveTo>
                <a:cubicBezTo>
                  <a:pt x="8663" y="1368"/>
                  <a:pt x="8876" y="517"/>
                  <a:pt x="9240" y="973"/>
                </a:cubicBezTo>
                <a:cubicBezTo>
                  <a:pt x="9453" y="1216"/>
                  <a:pt x="9605" y="1642"/>
                  <a:pt x="9423" y="1976"/>
                </a:cubicBezTo>
                <a:cubicBezTo>
                  <a:pt x="9332" y="2128"/>
                  <a:pt x="9271" y="2401"/>
                  <a:pt x="8967" y="2189"/>
                </a:cubicBezTo>
                <a:cubicBezTo>
                  <a:pt x="8845" y="2097"/>
                  <a:pt x="8845" y="1854"/>
                  <a:pt x="8632" y="2067"/>
                </a:cubicBezTo>
                <a:cubicBezTo>
                  <a:pt x="8572" y="2128"/>
                  <a:pt x="8602" y="2432"/>
                  <a:pt x="8693" y="2462"/>
                </a:cubicBezTo>
                <a:cubicBezTo>
                  <a:pt x="9058" y="2614"/>
                  <a:pt x="9453" y="2949"/>
                  <a:pt x="9909" y="2645"/>
                </a:cubicBezTo>
                <a:cubicBezTo>
                  <a:pt x="10152" y="2493"/>
                  <a:pt x="10274" y="2128"/>
                  <a:pt x="10669" y="2371"/>
                </a:cubicBezTo>
                <a:cubicBezTo>
                  <a:pt x="10851" y="2493"/>
                  <a:pt x="10943" y="2614"/>
                  <a:pt x="10851" y="2766"/>
                </a:cubicBezTo>
                <a:cubicBezTo>
                  <a:pt x="10669" y="3040"/>
                  <a:pt x="10335" y="3070"/>
                  <a:pt x="10000" y="3070"/>
                </a:cubicBezTo>
                <a:cubicBezTo>
                  <a:pt x="9879" y="3101"/>
                  <a:pt x="9757" y="3131"/>
                  <a:pt x="9271" y="3192"/>
                </a:cubicBezTo>
                <a:cubicBezTo>
                  <a:pt x="10851" y="3344"/>
                  <a:pt x="10851" y="4560"/>
                  <a:pt x="11733" y="5046"/>
                </a:cubicBezTo>
                <a:cubicBezTo>
                  <a:pt x="11946" y="5137"/>
                  <a:pt x="12006" y="5441"/>
                  <a:pt x="12219" y="5502"/>
                </a:cubicBezTo>
                <a:cubicBezTo>
                  <a:pt x="13101" y="5775"/>
                  <a:pt x="13101" y="5775"/>
                  <a:pt x="13009" y="6718"/>
                </a:cubicBezTo>
                <a:cubicBezTo>
                  <a:pt x="12584" y="6778"/>
                  <a:pt x="13009" y="6110"/>
                  <a:pt x="12523" y="6262"/>
                </a:cubicBezTo>
                <a:cubicBezTo>
                  <a:pt x="12250" y="6353"/>
                  <a:pt x="12037" y="6566"/>
                  <a:pt x="11763" y="6718"/>
                </a:cubicBezTo>
                <a:cubicBezTo>
                  <a:pt x="12006" y="6900"/>
                  <a:pt x="12250" y="7113"/>
                  <a:pt x="12523" y="7326"/>
                </a:cubicBezTo>
                <a:cubicBezTo>
                  <a:pt x="12006" y="7964"/>
                  <a:pt x="11003" y="6778"/>
                  <a:pt x="10608" y="7721"/>
                </a:cubicBezTo>
                <a:cubicBezTo>
                  <a:pt x="10061" y="7447"/>
                  <a:pt x="9909" y="6900"/>
                  <a:pt x="10152" y="6535"/>
                </a:cubicBezTo>
                <a:cubicBezTo>
                  <a:pt x="10335" y="6262"/>
                  <a:pt x="9666" y="5259"/>
                  <a:pt x="10882" y="5715"/>
                </a:cubicBezTo>
                <a:cubicBezTo>
                  <a:pt x="11095" y="5775"/>
                  <a:pt x="11246" y="5836"/>
                  <a:pt x="11338" y="5654"/>
                </a:cubicBezTo>
                <a:cubicBezTo>
                  <a:pt x="11368" y="5563"/>
                  <a:pt x="11368" y="5380"/>
                  <a:pt x="11277" y="5319"/>
                </a:cubicBezTo>
                <a:cubicBezTo>
                  <a:pt x="10760" y="4772"/>
                  <a:pt x="10031" y="4286"/>
                  <a:pt x="9240" y="4468"/>
                </a:cubicBezTo>
                <a:cubicBezTo>
                  <a:pt x="8420" y="4651"/>
                  <a:pt x="9636" y="5137"/>
                  <a:pt x="9149" y="5563"/>
                </a:cubicBezTo>
                <a:cubicBezTo>
                  <a:pt x="8724" y="5289"/>
                  <a:pt x="8085" y="5563"/>
                  <a:pt x="7629" y="5289"/>
                </a:cubicBezTo>
                <a:cubicBezTo>
                  <a:pt x="6778" y="4711"/>
                  <a:pt x="6231" y="5228"/>
                  <a:pt x="5988" y="5715"/>
                </a:cubicBezTo>
                <a:cubicBezTo>
                  <a:pt x="5623" y="6505"/>
                  <a:pt x="4772" y="7386"/>
                  <a:pt x="5684" y="8237"/>
                </a:cubicBezTo>
                <a:cubicBezTo>
                  <a:pt x="6262" y="8754"/>
                  <a:pt x="5015" y="8845"/>
                  <a:pt x="5532" y="9240"/>
                </a:cubicBezTo>
                <a:lnTo>
                  <a:pt x="5532" y="9240"/>
                </a:lnTo>
                <a:cubicBezTo>
                  <a:pt x="5259" y="9362"/>
                  <a:pt x="5015" y="9514"/>
                  <a:pt x="4711" y="9666"/>
                </a:cubicBezTo>
                <a:cubicBezTo>
                  <a:pt x="4499" y="9362"/>
                  <a:pt x="5076" y="9088"/>
                  <a:pt x="4742" y="8815"/>
                </a:cubicBezTo>
                <a:cubicBezTo>
                  <a:pt x="4681" y="8724"/>
                  <a:pt x="4651" y="8602"/>
                  <a:pt x="4590" y="8511"/>
                </a:cubicBezTo>
                <a:cubicBezTo>
                  <a:pt x="4347" y="8754"/>
                  <a:pt x="4073" y="9240"/>
                  <a:pt x="3708" y="8602"/>
                </a:cubicBezTo>
                <a:cubicBezTo>
                  <a:pt x="3526" y="8268"/>
                  <a:pt x="3617" y="7903"/>
                  <a:pt x="3708" y="7569"/>
                </a:cubicBezTo>
                <a:cubicBezTo>
                  <a:pt x="3739" y="7538"/>
                  <a:pt x="3708" y="7477"/>
                  <a:pt x="3678" y="7447"/>
                </a:cubicBezTo>
                <a:cubicBezTo>
                  <a:pt x="2097" y="6870"/>
                  <a:pt x="1854" y="5076"/>
                  <a:pt x="91" y="4468"/>
                </a:cubicBezTo>
                <a:cubicBezTo>
                  <a:pt x="912" y="4134"/>
                  <a:pt x="1429" y="3800"/>
                  <a:pt x="699" y="2979"/>
                </a:cubicBezTo>
                <a:cubicBezTo>
                  <a:pt x="0" y="2189"/>
                  <a:pt x="1307" y="2584"/>
                  <a:pt x="1489" y="2189"/>
                </a:cubicBezTo>
                <a:cubicBezTo>
                  <a:pt x="1216" y="2067"/>
                  <a:pt x="942" y="1915"/>
                  <a:pt x="669" y="1824"/>
                </a:cubicBezTo>
                <a:cubicBezTo>
                  <a:pt x="334" y="1672"/>
                  <a:pt x="213" y="1520"/>
                  <a:pt x="304" y="1186"/>
                </a:cubicBezTo>
                <a:cubicBezTo>
                  <a:pt x="456" y="578"/>
                  <a:pt x="821" y="1064"/>
                  <a:pt x="973" y="1094"/>
                </a:cubicBezTo>
                <a:cubicBezTo>
                  <a:pt x="1581" y="1186"/>
                  <a:pt x="2067" y="1216"/>
                  <a:pt x="1976" y="486"/>
                </a:cubicBezTo>
                <a:lnTo>
                  <a:pt x="1976" y="456"/>
                </a:lnTo>
                <a:cubicBezTo>
                  <a:pt x="2523" y="304"/>
                  <a:pt x="3070" y="152"/>
                  <a:pt x="3617" y="0"/>
                </a:cubicBezTo>
                <a:lnTo>
                  <a:pt x="3617" y="0"/>
                </a:lnTo>
                <a:cubicBezTo>
                  <a:pt x="3678" y="274"/>
                  <a:pt x="4347" y="486"/>
                  <a:pt x="3678" y="851"/>
                </a:cubicBezTo>
                <a:cubicBezTo>
                  <a:pt x="3313" y="1034"/>
                  <a:pt x="2705" y="1186"/>
                  <a:pt x="3192" y="1794"/>
                </a:cubicBezTo>
                <a:cubicBezTo>
                  <a:pt x="3374" y="2006"/>
                  <a:pt x="2918" y="1915"/>
                  <a:pt x="2736" y="1915"/>
                </a:cubicBezTo>
                <a:cubicBezTo>
                  <a:pt x="1763" y="1915"/>
                  <a:pt x="1824" y="2401"/>
                  <a:pt x="2219" y="2918"/>
                </a:cubicBezTo>
                <a:cubicBezTo>
                  <a:pt x="2401" y="3131"/>
                  <a:pt x="2645" y="3556"/>
                  <a:pt x="3040" y="3374"/>
                </a:cubicBezTo>
                <a:cubicBezTo>
                  <a:pt x="3526" y="3101"/>
                  <a:pt x="2736" y="2888"/>
                  <a:pt x="2948" y="2493"/>
                </a:cubicBezTo>
                <a:cubicBezTo>
                  <a:pt x="3374" y="2553"/>
                  <a:pt x="3769" y="3526"/>
                  <a:pt x="4316" y="2584"/>
                </a:cubicBezTo>
                <a:cubicBezTo>
                  <a:pt x="4499" y="2280"/>
                  <a:pt x="5015" y="2310"/>
                  <a:pt x="5319" y="2736"/>
                </a:cubicBezTo>
                <a:cubicBezTo>
                  <a:pt x="5532" y="3040"/>
                  <a:pt x="5866" y="3313"/>
                  <a:pt x="6140" y="3617"/>
                </a:cubicBezTo>
                <a:cubicBezTo>
                  <a:pt x="6018" y="3891"/>
                  <a:pt x="5441" y="3465"/>
                  <a:pt x="5441" y="3891"/>
                </a:cubicBezTo>
                <a:cubicBezTo>
                  <a:pt x="5411" y="4256"/>
                  <a:pt x="5927" y="4408"/>
                  <a:pt x="6079" y="4347"/>
                </a:cubicBezTo>
                <a:cubicBezTo>
                  <a:pt x="6778" y="3982"/>
                  <a:pt x="7873" y="4985"/>
                  <a:pt x="8298" y="3769"/>
                </a:cubicBezTo>
                <a:cubicBezTo>
                  <a:pt x="8450" y="3374"/>
                  <a:pt x="8724" y="3101"/>
                  <a:pt x="8146" y="2857"/>
                </a:cubicBezTo>
                <a:cubicBezTo>
                  <a:pt x="7265" y="2462"/>
                  <a:pt x="8420" y="1854"/>
                  <a:pt x="7964" y="1429"/>
                </a:cubicBezTo>
                <a:lnTo>
                  <a:pt x="7994" y="1429"/>
                </a:lnTo>
                <a:cubicBezTo>
                  <a:pt x="8085" y="1338"/>
                  <a:pt x="8177" y="1246"/>
                  <a:pt x="8268" y="118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0"/>
          <p:cNvSpPr/>
          <p:nvPr/>
        </p:nvSpPr>
        <p:spPr>
          <a:xfrm>
            <a:off x="3817714" y="1617327"/>
            <a:ext cx="594814" cy="465171"/>
          </a:xfrm>
          <a:custGeom>
            <a:avLst/>
            <a:gdLst/>
            <a:ahLst/>
            <a:cxnLst/>
            <a:rect l="l" t="t" r="r" b="b"/>
            <a:pathLst>
              <a:path w="13132" h="11916" extrusionOk="0">
                <a:moveTo>
                  <a:pt x="3222" y="9514"/>
                </a:moveTo>
                <a:cubicBezTo>
                  <a:pt x="2857" y="10122"/>
                  <a:pt x="3465" y="10335"/>
                  <a:pt x="3830" y="10639"/>
                </a:cubicBezTo>
                <a:cubicBezTo>
                  <a:pt x="4104" y="10882"/>
                  <a:pt x="4407" y="11095"/>
                  <a:pt x="4134" y="11459"/>
                </a:cubicBezTo>
                <a:cubicBezTo>
                  <a:pt x="4012" y="11642"/>
                  <a:pt x="3891" y="11915"/>
                  <a:pt x="3556" y="11855"/>
                </a:cubicBezTo>
                <a:cubicBezTo>
                  <a:pt x="3131" y="11763"/>
                  <a:pt x="3222" y="11216"/>
                  <a:pt x="2736" y="11155"/>
                </a:cubicBezTo>
                <a:cubicBezTo>
                  <a:pt x="3344" y="9484"/>
                  <a:pt x="1338" y="9271"/>
                  <a:pt x="608" y="8359"/>
                </a:cubicBezTo>
                <a:cubicBezTo>
                  <a:pt x="486" y="8207"/>
                  <a:pt x="213" y="8146"/>
                  <a:pt x="365" y="7934"/>
                </a:cubicBezTo>
                <a:cubicBezTo>
                  <a:pt x="517" y="7690"/>
                  <a:pt x="730" y="7782"/>
                  <a:pt x="942" y="7903"/>
                </a:cubicBezTo>
                <a:cubicBezTo>
                  <a:pt x="1094" y="7994"/>
                  <a:pt x="1246" y="8055"/>
                  <a:pt x="1398" y="8146"/>
                </a:cubicBezTo>
                <a:cubicBezTo>
                  <a:pt x="2280" y="8663"/>
                  <a:pt x="2097" y="8207"/>
                  <a:pt x="2766" y="8025"/>
                </a:cubicBezTo>
                <a:cubicBezTo>
                  <a:pt x="4134" y="7630"/>
                  <a:pt x="3465" y="6171"/>
                  <a:pt x="4681" y="5836"/>
                </a:cubicBezTo>
                <a:cubicBezTo>
                  <a:pt x="4955" y="5745"/>
                  <a:pt x="5046" y="5228"/>
                  <a:pt x="5167" y="4833"/>
                </a:cubicBezTo>
                <a:cubicBezTo>
                  <a:pt x="3587" y="5623"/>
                  <a:pt x="1854" y="5988"/>
                  <a:pt x="152" y="6383"/>
                </a:cubicBezTo>
                <a:cubicBezTo>
                  <a:pt x="0" y="6140"/>
                  <a:pt x="61" y="5958"/>
                  <a:pt x="213" y="5897"/>
                </a:cubicBezTo>
                <a:cubicBezTo>
                  <a:pt x="1125" y="5350"/>
                  <a:pt x="1246" y="4408"/>
                  <a:pt x="1641" y="3617"/>
                </a:cubicBezTo>
                <a:cubicBezTo>
                  <a:pt x="1763" y="3405"/>
                  <a:pt x="1976" y="3101"/>
                  <a:pt x="2189" y="3283"/>
                </a:cubicBezTo>
                <a:cubicBezTo>
                  <a:pt x="2857" y="3830"/>
                  <a:pt x="3891" y="3435"/>
                  <a:pt x="4407" y="3769"/>
                </a:cubicBezTo>
                <a:cubicBezTo>
                  <a:pt x="5167" y="4256"/>
                  <a:pt x="6201" y="3313"/>
                  <a:pt x="6809" y="4286"/>
                </a:cubicBezTo>
                <a:cubicBezTo>
                  <a:pt x="6930" y="4468"/>
                  <a:pt x="7538" y="3861"/>
                  <a:pt x="7873" y="3557"/>
                </a:cubicBezTo>
                <a:cubicBezTo>
                  <a:pt x="8359" y="3040"/>
                  <a:pt x="7873" y="2706"/>
                  <a:pt x="7295" y="2006"/>
                </a:cubicBezTo>
                <a:cubicBezTo>
                  <a:pt x="8025" y="2432"/>
                  <a:pt x="8237" y="1915"/>
                  <a:pt x="8663" y="2037"/>
                </a:cubicBezTo>
                <a:cubicBezTo>
                  <a:pt x="8967" y="2128"/>
                  <a:pt x="9423" y="1885"/>
                  <a:pt x="9544" y="2371"/>
                </a:cubicBezTo>
                <a:cubicBezTo>
                  <a:pt x="9666" y="2766"/>
                  <a:pt x="9301" y="2766"/>
                  <a:pt x="9058" y="2918"/>
                </a:cubicBezTo>
                <a:cubicBezTo>
                  <a:pt x="8207" y="3526"/>
                  <a:pt x="9818" y="3648"/>
                  <a:pt x="9332" y="4104"/>
                </a:cubicBezTo>
                <a:cubicBezTo>
                  <a:pt x="10243" y="4013"/>
                  <a:pt x="10213" y="2918"/>
                  <a:pt x="11216" y="2949"/>
                </a:cubicBezTo>
                <a:cubicBezTo>
                  <a:pt x="11550" y="2949"/>
                  <a:pt x="11794" y="2584"/>
                  <a:pt x="11550" y="2310"/>
                </a:cubicBezTo>
                <a:cubicBezTo>
                  <a:pt x="11186" y="1976"/>
                  <a:pt x="11277" y="1550"/>
                  <a:pt x="11095" y="1003"/>
                </a:cubicBezTo>
                <a:cubicBezTo>
                  <a:pt x="10639" y="1459"/>
                  <a:pt x="10578" y="2006"/>
                  <a:pt x="10091" y="2280"/>
                </a:cubicBezTo>
                <a:cubicBezTo>
                  <a:pt x="9727" y="2128"/>
                  <a:pt x="9970" y="1763"/>
                  <a:pt x="9788" y="1550"/>
                </a:cubicBezTo>
                <a:cubicBezTo>
                  <a:pt x="9149" y="699"/>
                  <a:pt x="9362" y="365"/>
                  <a:pt x="10547" y="304"/>
                </a:cubicBezTo>
                <a:cubicBezTo>
                  <a:pt x="10912" y="274"/>
                  <a:pt x="11307" y="365"/>
                  <a:pt x="11642" y="243"/>
                </a:cubicBezTo>
                <a:cubicBezTo>
                  <a:pt x="12493" y="0"/>
                  <a:pt x="12706" y="183"/>
                  <a:pt x="12493" y="943"/>
                </a:cubicBezTo>
                <a:cubicBezTo>
                  <a:pt x="12402" y="1338"/>
                  <a:pt x="12158" y="1794"/>
                  <a:pt x="12857" y="2037"/>
                </a:cubicBezTo>
                <a:cubicBezTo>
                  <a:pt x="12979" y="2067"/>
                  <a:pt x="13131" y="2371"/>
                  <a:pt x="13131" y="2371"/>
                </a:cubicBezTo>
                <a:cubicBezTo>
                  <a:pt x="11976" y="3253"/>
                  <a:pt x="13101" y="4742"/>
                  <a:pt x="11976" y="5654"/>
                </a:cubicBezTo>
                <a:cubicBezTo>
                  <a:pt x="11459" y="5350"/>
                  <a:pt x="11642" y="4894"/>
                  <a:pt x="11520" y="4499"/>
                </a:cubicBezTo>
                <a:cubicBezTo>
                  <a:pt x="10882" y="4620"/>
                  <a:pt x="10426" y="5289"/>
                  <a:pt x="9696" y="4894"/>
                </a:cubicBezTo>
                <a:cubicBezTo>
                  <a:pt x="9392" y="5289"/>
                  <a:pt x="10000" y="5563"/>
                  <a:pt x="9818" y="5867"/>
                </a:cubicBezTo>
                <a:cubicBezTo>
                  <a:pt x="8663" y="5441"/>
                  <a:pt x="7569" y="4681"/>
                  <a:pt x="6535" y="5988"/>
                </a:cubicBezTo>
                <a:cubicBezTo>
                  <a:pt x="6262" y="6323"/>
                  <a:pt x="6231" y="5441"/>
                  <a:pt x="5958" y="5867"/>
                </a:cubicBezTo>
                <a:cubicBezTo>
                  <a:pt x="5866" y="6079"/>
                  <a:pt x="6049" y="6323"/>
                  <a:pt x="6262" y="6505"/>
                </a:cubicBezTo>
                <a:cubicBezTo>
                  <a:pt x="6657" y="6809"/>
                  <a:pt x="6961" y="7295"/>
                  <a:pt x="6778" y="7630"/>
                </a:cubicBezTo>
                <a:cubicBezTo>
                  <a:pt x="6535" y="8146"/>
                  <a:pt x="6049" y="7690"/>
                  <a:pt x="5654" y="7599"/>
                </a:cubicBezTo>
                <a:cubicBezTo>
                  <a:pt x="5532" y="7569"/>
                  <a:pt x="5380" y="7721"/>
                  <a:pt x="5228" y="7812"/>
                </a:cubicBezTo>
                <a:cubicBezTo>
                  <a:pt x="4894" y="8055"/>
                  <a:pt x="5228" y="8086"/>
                  <a:pt x="5411" y="8177"/>
                </a:cubicBezTo>
                <a:cubicBezTo>
                  <a:pt x="5715" y="8329"/>
                  <a:pt x="5654" y="8572"/>
                  <a:pt x="5593" y="9058"/>
                </a:cubicBezTo>
                <a:cubicBezTo>
                  <a:pt x="5411" y="8420"/>
                  <a:pt x="4924" y="8481"/>
                  <a:pt x="4590" y="8359"/>
                </a:cubicBezTo>
                <a:lnTo>
                  <a:pt x="4559" y="8329"/>
                </a:lnTo>
                <a:cubicBezTo>
                  <a:pt x="4407" y="8086"/>
                  <a:pt x="4225" y="7842"/>
                  <a:pt x="3860" y="7903"/>
                </a:cubicBezTo>
                <a:cubicBezTo>
                  <a:pt x="3435" y="7994"/>
                  <a:pt x="3496" y="8298"/>
                  <a:pt x="3496" y="8572"/>
                </a:cubicBezTo>
                <a:cubicBezTo>
                  <a:pt x="3465" y="8876"/>
                  <a:pt x="3617" y="9271"/>
                  <a:pt x="3222" y="9514"/>
                </a:cubicBezTo>
                <a:cubicBezTo>
                  <a:pt x="3161" y="9514"/>
                  <a:pt x="3131" y="9484"/>
                  <a:pt x="3100" y="9453"/>
                </a:cubicBezTo>
                <a:cubicBezTo>
                  <a:pt x="3131" y="9484"/>
                  <a:pt x="3161" y="9514"/>
                  <a:pt x="3222" y="951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0"/>
          <p:cNvSpPr/>
          <p:nvPr/>
        </p:nvSpPr>
        <p:spPr>
          <a:xfrm>
            <a:off x="5018359" y="2967753"/>
            <a:ext cx="662258" cy="493668"/>
          </a:xfrm>
          <a:custGeom>
            <a:avLst/>
            <a:gdLst/>
            <a:ahLst/>
            <a:cxnLst/>
            <a:rect l="l" t="t" r="r" b="b"/>
            <a:pathLst>
              <a:path w="14621" h="12646" extrusionOk="0">
                <a:moveTo>
                  <a:pt x="14620" y="5928"/>
                </a:moveTo>
                <a:cubicBezTo>
                  <a:pt x="14438" y="6080"/>
                  <a:pt x="14195" y="6414"/>
                  <a:pt x="14165" y="6384"/>
                </a:cubicBezTo>
                <a:cubicBezTo>
                  <a:pt x="13070" y="5958"/>
                  <a:pt x="12037" y="6323"/>
                  <a:pt x="11885" y="7265"/>
                </a:cubicBezTo>
                <a:cubicBezTo>
                  <a:pt x="11824" y="7751"/>
                  <a:pt x="12158" y="8329"/>
                  <a:pt x="11551" y="8785"/>
                </a:cubicBezTo>
                <a:cubicBezTo>
                  <a:pt x="11307" y="8937"/>
                  <a:pt x="11763" y="9150"/>
                  <a:pt x="11854" y="9332"/>
                </a:cubicBezTo>
                <a:cubicBezTo>
                  <a:pt x="11976" y="9514"/>
                  <a:pt x="12645" y="9302"/>
                  <a:pt x="12280" y="9666"/>
                </a:cubicBezTo>
                <a:cubicBezTo>
                  <a:pt x="12037" y="9909"/>
                  <a:pt x="12523" y="10639"/>
                  <a:pt x="11642" y="10426"/>
                </a:cubicBezTo>
                <a:cubicBezTo>
                  <a:pt x="11186" y="10305"/>
                  <a:pt x="11034" y="10791"/>
                  <a:pt x="10547" y="10791"/>
                </a:cubicBezTo>
                <a:cubicBezTo>
                  <a:pt x="9362" y="10821"/>
                  <a:pt x="9757" y="11460"/>
                  <a:pt x="10092" y="11976"/>
                </a:cubicBezTo>
                <a:cubicBezTo>
                  <a:pt x="10304" y="12371"/>
                  <a:pt x="10244" y="12311"/>
                  <a:pt x="9757" y="12493"/>
                </a:cubicBezTo>
                <a:cubicBezTo>
                  <a:pt x="9423" y="12645"/>
                  <a:pt x="9180" y="12523"/>
                  <a:pt x="8876" y="12523"/>
                </a:cubicBezTo>
                <a:cubicBezTo>
                  <a:pt x="8541" y="12523"/>
                  <a:pt x="8085" y="12615"/>
                  <a:pt x="7964" y="12219"/>
                </a:cubicBezTo>
                <a:cubicBezTo>
                  <a:pt x="7812" y="11824"/>
                  <a:pt x="8055" y="11612"/>
                  <a:pt x="8450" y="11399"/>
                </a:cubicBezTo>
                <a:cubicBezTo>
                  <a:pt x="8906" y="11125"/>
                  <a:pt x="8815" y="11064"/>
                  <a:pt x="9028" y="9849"/>
                </a:cubicBezTo>
                <a:cubicBezTo>
                  <a:pt x="9088" y="9484"/>
                  <a:pt x="9605" y="9180"/>
                  <a:pt x="9970" y="8906"/>
                </a:cubicBezTo>
                <a:cubicBezTo>
                  <a:pt x="10244" y="8694"/>
                  <a:pt x="10639" y="8572"/>
                  <a:pt x="10426" y="8177"/>
                </a:cubicBezTo>
                <a:cubicBezTo>
                  <a:pt x="10244" y="7782"/>
                  <a:pt x="9909" y="7995"/>
                  <a:pt x="9605" y="7995"/>
                </a:cubicBezTo>
                <a:cubicBezTo>
                  <a:pt x="9271" y="7995"/>
                  <a:pt x="8876" y="7782"/>
                  <a:pt x="8633" y="7843"/>
                </a:cubicBezTo>
                <a:cubicBezTo>
                  <a:pt x="8177" y="7934"/>
                  <a:pt x="8146" y="7751"/>
                  <a:pt x="8146" y="7539"/>
                </a:cubicBezTo>
                <a:cubicBezTo>
                  <a:pt x="8177" y="7326"/>
                  <a:pt x="8359" y="7143"/>
                  <a:pt x="8633" y="7265"/>
                </a:cubicBezTo>
                <a:cubicBezTo>
                  <a:pt x="9332" y="7569"/>
                  <a:pt x="10031" y="7204"/>
                  <a:pt x="10730" y="7295"/>
                </a:cubicBezTo>
                <a:cubicBezTo>
                  <a:pt x="10304" y="7295"/>
                  <a:pt x="10395" y="5928"/>
                  <a:pt x="9514" y="6991"/>
                </a:cubicBezTo>
                <a:cubicBezTo>
                  <a:pt x="9301" y="7204"/>
                  <a:pt x="9210" y="6931"/>
                  <a:pt x="9058" y="6748"/>
                </a:cubicBezTo>
                <a:cubicBezTo>
                  <a:pt x="8724" y="6353"/>
                  <a:pt x="8085" y="6232"/>
                  <a:pt x="7538" y="6536"/>
                </a:cubicBezTo>
                <a:cubicBezTo>
                  <a:pt x="7234" y="6718"/>
                  <a:pt x="6474" y="6870"/>
                  <a:pt x="7265" y="7417"/>
                </a:cubicBezTo>
                <a:cubicBezTo>
                  <a:pt x="7538" y="7630"/>
                  <a:pt x="6930" y="8177"/>
                  <a:pt x="6870" y="8146"/>
                </a:cubicBezTo>
                <a:cubicBezTo>
                  <a:pt x="5836" y="7174"/>
                  <a:pt x="5319" y="8542"/>
                  <a:pt x="4529" y="8511"/>
                </a:cubicBezTo>
                <a:lnTo>
                  <a:pt x="4529" y="8511"/>
                </a:lnTo>
                <a:cubicBezTo>
                  <a:pt x="4590" y="7630"/>
                  <a:pt x="3769" y="7751"/>
                  <a:pt x="3161" y="7569"/>
                </a:cubicBezTo>
                <a:cubicBezTo>
                  <a:pt x="3465" y="7387"/>
                  <a:pt x="3952" y="7356"/>
                  <a:pt x="4104" y="6961"/>
                </a:cubicBezTo>
                <a:cubicBezTo>
                  <a:pt x="3678" y="6809"/>
                  <a:pt x="3374" y="6201"/>
                  <a:pt x="2888" y="6505"/>
                </a:cubicBezTo>
                <a:cubicBezTo>
                  <a:pt x="2645" y="6688"/>
                  <a:pt x="2675" y="7265"/>
                  <a:pt x="3161" y="7569"/>
                </a:cubicBezTo>
                <a:cubicBezTo>
                  <a:pt x="2888" y="7508"/>
                  <a:pt x="2401" y="7478"/>
                  <a:pt x="2401" y="7447"/>
                </a:cubicBezTo>
                <a:cubicBezTo>
                  <a:pt x="2432" y="6140"/>
                  <a:pt x="1155" y="6201"/>
                  <a:pt x="274" y="5836"/>
                </a:cubicBezTo>
                <a:cubicBezTo>
                  <a:pt x="122" y="5745"/>
                  <a:pt x="0" y="5624"/>
                  <a:pt x="122" y="5380"/>
                </a:cubicBezTo>
                <a:cubicBezTo>
                  <a:pt x="517" y="5350"/>
                  <a:pt x="882" y="5958"/>
                  <a:pt x="1338" y="5472"/>
                </a:cubicBezTo>
                <a:cubicBezTo>
                  <a:pt x="1733" y="5046"/>
                  <a:pt x="1642" y="4712"/>
                  <a:pt x="1338" y="4317"/>
                </a:cubicBezTo>
                <a:cubicBezTo>
                  <a:pt x="1186" y="4134"/>
                  <a:pt x="1307" y="3922"/>
                  <a:pt x="1520" y="3800"/>
                </a:cubicBezTo>
                <a:cubicBezTo>
                  <a:pt x="1550" y="3922"/>
                  <a:pt x="1490" y="4165"/>
                  <a:pt x="1794" y="4104"/>
                </a:cubicBezTo>
                <a:cubicBezTo>
                  <a:pt x="1824" y="4104"/>
                  <a:pt x="1854" y="4043"/>
                  <a:pt x="1885" y="4013"/>
                </a:cubicBezTo>
                <a:cubicBezTo>
                  <a:pt x="1945" y="3739"/>
                  <a:pt x="1702" y="3830"/>
                  <a:pt x="1550" y="3770"/>
                </a:cubicBezTo>
                <a:cubicBezTo>
                  <a:pt x="1520" y="3070"/>
                  <a:pt x="669" y="2949"/>
                  <a:pt x="243" y="2493"/>
                </a:cubicBezTo>
                <a:cubicBezTo>
                  <a:pt x="1064" y="2037"/>
                  <a:pt x="2006" y="1794"/>
                  <a:pt x="2189" y="730"/>
                </a:cubicBezTo>
                <a:cubicBezTo>
                  <a:pt x="2280" y="31"/>
                  <a:pt x="3283" y="122"/>
                  <a:pt x="3982" y="0"/>
                </a:cubicBezTo>
                <a:lnTo>
                  <a:pt x="4012" y="31"/>
                </a:lnTo>
                <a:cubicBezTo>
                  <a:pt x="3921" y="791"/>
                  <a:pt x="3556" y="1368"/>
                  <a:pt x="2705" y="1703"/>
                </a:cubicBezTo>
                <a:cubicBezTo>
                  <a:pt x="2249" y="1885"/>
                  <a:pt x="1976" y="2219"/>
                  <a:pt x="2280" y="2645"/>
                </a:cubicBezTo>
                <a:cubicBezTo>
                  <a:pt x="2797" y="3344"/>
                  <a:pt x="2584" y="2402"/>
                  <a:pt x="2918" y="2402"/>
                </a:cubicBezTo>
                <a:cubicBezTo>
                  <a:pt x="3708" y="2402"/>
                  <a:pt x="4529" y="2250"/>
                  <a:pt x="5623" y="2128"/>
                </a:cubicBezTo>
                <a:cubicBezTo>
                  <a:pt x="4985" y="2432"/>
                  <a:pt x="4560" y="2523"/>
                  <a:pt x="4863" y="3192"/>
                </a:cubicBezTo>
                <a:cubicBezTo>
                  <a:pt x="5167" y="3800"/>
                  <a:pt x="4286" y="4104"/>
                  <a:pt x="3678" y="3800"/>
                </a:cubicBezTo>
                <a:cubicBezTo>
                  <a:pt x="2827" y="3374"/>
                  <a:pt x="2462" y="4013"/>
                  <a:pt x="2310" y="4317"/>
                </a:cubicBezTo>
                <a:cubicBezTo>
                  <a:pt x="2097" y="4803"/>
                  <a:pt x="2614" y="4773"/>
                  <a:pt x="3101" y="4864"/>
                </a:cubicBezTo>
                <a:cubicBezTo>
                  <a:pt x="3800" y="4985"/>
                  <a:pt x="3404" y="6232"/>
                  <a:pt x="3739" y="6140"/>
                </a:cubicBezTo>
                <a:cubicBezTo>
                  <a:pt x="4499" y="5928"/>
                  <a:pt x="4894" y="5958"/>
                  <a:pt x="5198" y="6596"/>
                </a:cubicBezTo>
                <a:cubicBezTo>
                  <a:pt x="5228" y="6688"/>
                  <a:pt x="5350" y="6779"/>
                  <a:pt x="5502" y="6961"/>
                </a:cubicBezTo>
                <a:cubicBezTo>
                  <a:pt x="5715" y="6536"/>
                  <a:pt x="5532" y="6049"/>
                  <a:pt x="5958" y="5776"/>
                </a:cubicBezTo>
                <a:cubicBezTo>
                  <a:pt x="6748" y="5289"/>
                  <a:pt x="6322" y="5988"/>
                  <a:pt x="6444" y="6140"/>
                </a:cubicBezTo>
                <a:cubicBezTo>
                  <a:pt x="6322" y="6171"/>
                  <a:pt x="6201" y="6201"/>
                  <a:pt x="6079" y="6232"/>
                </a:cubicBezTo>
                <a:cubicBezTo>
                  <a:pt x="6110" y="6262"/>
                  <a:pt x="6110" y="6292"/>
                  <a:pt x="6140" y="6323"/>
                </a:cubicBezTo>
                <a:cubicBezTo>
                  <a:pt x="6262" y="6262"/>
                  <a:pt x="6353" y="6201"/>
                  <a:pt x="6444" y="6140"/>
                </a:cubicBezTo>
                <a:cubicBezTo>
                  <a:pt x="7295" y="5958"/>
                  <a:pt x="8268" y="6384"/>
                  <a:pt x="8997" y="5715"/>
                </a:cubicBezTo>
                <a:cubicBezTo>
                  <a:pt x="9180" y="5563"/>
                  <a:pt x="9453" y="5502"/>
                  <a:pt x="9575" y="5745"/>
                </a:cubicBezTo>
                <a:cubicBezTo>
                  <a:pt x="9970" y="6384"/>
                  <a:pt x="10730" y="6080"/>
                  <a:pt x="11307" y="6232"/>
                </a:cubicBezTo>
                <a:cubicBezTo>
                  <a:pt x="11672" y="6323"/>
                  <a:pt x="12098" y="6232"/>
                  <a:pt x="12371" y="5897"/>
                </a:cubicBezTo>
                <a:cubicBezTo>
                  <a:pt x="12432" y="5836"/>
                  <a:pt x="12371" y="5654"/>
                  <a:pt x="12310" y="5593"/>
                </a:cubicBezTo>
                <a:cubicBezTo>
                  <a:pt x="11976" y="5350"/>
                  <a:pt x="11611" y="5411"/>
                  <a:pt x="11307" y="5624"/>
                </a:cubicBezTo>
                <a:cubicBezTo>
                  <a:pt x="10791" y="5958"/>
                  <a:pt x="10791" y="5532"/>
                  <a:pt x="10760" y="5320"/>
                </a:cubicBezTo>
                <a:cubicBezTo>
                  <a:pt x="10639" y="4651"/>
                  <a:pt x="11551" y="3952"/>
                  <a:pt x="12280" y="4073"/>
                </a:cubicBezTo>
                <a:cubicBezTo>
                  <a:pt x="12462" y="4134"/>
                  <a:pt x="12706" y="4195"/>
                  <a:pt x="12766" y="4408"/>
                </a:cubicBezTo>
                <a:cubicBezTo>
                  <a:pt x="13040" y="5502"/>
                  <a:pt x="13040" y="5502"/>
                  <a:pt x="14256" y="4894"/>
                </a:cubicBezTo>
                <a:cubicBezTo>
                  <a:pt x="14377" y="5259"/>
                  <a:pt x="14499" y="5593"/>
                  <a:pt x="14620" y="589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30"/>
          <p:cNvSpPr/>
          <p:nvPr/>
        </p:nvSpPr>
        <p:spPr>
          <a:xfrm>
            <a:off x="3616678" y="1296918"/>
            <a:ext cx="769653" cy="345326"/>
          </a:xfrm>
          <a:custGeom>
            <a:avLst/>
            <a:gdLst/>
            <a:ahLst/>
            <a:cxnLst/>
            <a:rect l="l" t="t" r="r" b="b"/>
            <a:pathLst>
              <a:path w="16992" h="8846" extrusionOk="0">
                <a:moveTo>
                  <a:pt x="31" y="4013"/>
                </a:moveTo>
                <a:cubicBezTo>
                  <a:pt x="608" y="3314"/>
                  <a:pt x="1003" y="2128"/>
                  <a:pt x="1520" y="1915"/>
                </a:cubicBezTo>
                <a:cubicBezTo>
                  <a:pt x="2675" y="1429"/>
                  <a:pt x="1976" y="244"/>
                  <a:pt x="3070" y="1"/>
                </a:cubicBezTo>
                <a:cubicBezTo>
                  <a:pt x="3769" y="517"/>
                  <a:pt x="3253" y="1338"/>
                  <a:pt x="3465" y="2037"/>
                </a:cubicBezTo>
                <a:cubicBezTo>
                  <a:pt x="3557" y="2311"/>
                  <a:pt x="3222" y="2979"/>
                  <a:pt x="3769" y="2827"/>
                </a:cubicBezTo>
                <a:cubicBezTo>
                  <a:pt x="4256" y="2675"/>
                  <a:pt x="4803" y="2979"/>
                  <a:pt x="5259" y="2584"/>
                </a:cubicBezTo>
                <a:cubicBezTo>
                  <a:pt x="6079" y="1824"/>
                  <a:pt x="7690" y="1824"/>
                  <a:pt x="8238" y="2675"/>
                </a:cubicBezTo>
                <a:cubicBezTo>
                  <a:pt x="8572" y="3222"/>
                  <a:pt x="9149" y="3192"/>
                  <a:pt x="9423" y="3101"/>
                </a:cubicBezTo>
                <a:cubicBezTo>
                  <a:pt x="9940" y="2979"/>
                  <a:pt x="10213" y="2432"/>
                  <a:pt x="10426" y="1976"/>
                </a:cubicBezTo>
                <a:cubicBezTo>
                  <a:pt x="10456" y="1915"/>
                  <a:pt x="9636" y="1703"/>
                  <a:pt x="10487" y="1611"/>
                </a:cubicBezTo>
                <a:cubicBezTo>
                  <a:pt x="10882" y="1581"/>
                  <a:pt x="11216" y="1490"/>
                  <a:pt x="11186" y="2007"/>
                </a:cubicBezTo>
                <a:cubicBezTo>
                  <a:pt x="11125" y="2736"/>
                  <a:pt x="11460" y="2979"/>
                  <a:pt x="12219" y="2615"/>
                </a:cubicBezTo>
                <a:cubicBezTo>
                  <a:pt x="12311" y="2584"/>
                  <a:pt x="12402" y="2554"/>
                  <a:pt x="12493" y="2554"/>
                </a:cubicBezTo>
                <a:cubicBezTo>
                  <a:pt x="13070" y="2493"/>
                  <a:pt x="12615" y="3405"/>
                  <a:pt x="13283" y="3253"/>
                </a:cubicBezTo>
                <a:cubicBezTo>
                  <a:pt x="14013" y="3070"/>
                  <a:pt x="12858" y="2615"/>
                  <a:pt x="13374" y="2432"/>
                </a:cubicBezTo>
                <a:cubicBezTo>
                  <a:pt x="13830" y="2280"/>
                  <a:pt x="14043" y="2098"/>
                  <a:pt x="14286" y="1703"/>
                </a:cubicBezTo>
                <a:cubicBezTo>
                  <a:pt x="14773" y="943"/>
                  <a:pt x="15350" y="1338"/>
                  <a:pt x="15806" y="1855"/>
                </a:cubicBezTo>
                <a:lnTo>
                  <a:pt x="15836" y="1885"/>
                </a:lnTo>
                <a:cubicBezTo>
                  <a:pt x="15533" y="2189"/>
                  <a:pt x="15107" y="2128"/>
                  <a:pt x="14742" y="2250"/>
                </a:cubicBezTo>
                <a:cubicBezTo>
                  <a:pt x="14013" y="2463"/>
                  <a:pt x="14134" y="3010"/>
                  <a:pt x="13952" y="3526"/>
                </a:cubicBezTo>
                <a:cubicBezTo>
                  <a:pt x="13678" y="4195"/>
                  <a:pt x="14317" y="3952"/>
                  <a:pt x="14529" y="4134"/>
                </a:cubicBezTo>
                <a:cubicBezTo>
                  <a:pt x="15229" y="4864"/>
                  <a:pt x="15654" y="5806"/>
                  <a:pt x="16840" y="6171"/>
                </a:cubicBezTo>
                <a:cubicBezTo>
                  <a:pt x="16992" y="6201"/>
                  <a:pt x="16779" y="6627"/>
                  <a:pt x="16596" y="6596"/>
                </a:cubicBezTo>
                <a:cubicBezTo>
                  <a:pt x="15624" y="6323"/>
                  <a:pt x="14621" y="7356"/>
                  <a:pt x="13648" y="6596"/>
                </a:cubicBezTo>
                <a:cubicBezTo>
                  <a:pt x="13587" y="6475"/>
                  <a:pt x="13526" y="6353"/>
                  <a:pt x="13435" y="6232"/>
                </a:cubicBezTo>
                <a:cubicBezTo>
                  <a:pt x="13405" y="6262"/>
                  <a:pt x="13344" y="6292"/>
                  <a:pt x="13283" y="6323"/>
                </a:cubicBezTo>
                <a:cubicBezTo>
                  <a:pt x="13405" y="6414"/>
                  <a:pt x="13526" y="6505"/>
                  <a:pt x="13648" y="6627"/>
                </a:cubicBezTo>
                <a:cubicBezTo>
                  <a:pt x="12919" y="7022"/>
                  <a:pt x="12554" y="7508"/>
                  <a:pt x="12736" y="8298"/>
                </a:cubicBezTo>
                <a:cubicBezTo>
                  <a:pt x="12797" y="8511"/>
                  <a:pt x="12493" y="8785"/>
                  <a:pt x="12007" y="8846"/>
                </a:cubicBezTo>
                <a:cubicBezTo>
                  <a:pt x="12037" y="8238"/>
                  <a:pt x="11672" y="7265"/>
                  <a:pt x="11338" y="7295"/>
                </a:cubicBezTo>
                <a:cubicBezTo>
                  <a:pt x="9149" y="7478"/>
                  <a:pt x="10031" y="5532"/>
                  <a:pt x="8997" y="4894"/>
                </a:cubicBezTo>
                <a:cubicBezTo>
                  <a:pt x="8481" y="4529"/>
                  <a:pt x="7994" y="3922"/>
                  <a:pt x="7599" y="3344"/>
                </a:cubicBezTo>
                <a:cubicBezTo>
                  <a:pt x="7235" y="2827"/>
                  <a:pt x="6687" y="2675"/>
                  <a:pt x="6140" y="2797"/>
                </a:cubicBezTo>
                <a:cubicBezTo>
                  <a:pt x="5502" y="2949"/>
                  <a:pt x="5684" y="3496"/>
                  <a:pt x="5745" y="3891"/>
                </a:cubicBezTo>
                <a:cubicBezTo>
                  <a:pt x="5745" y="4043"/>
                  <a:pt x="5806" y="4225"/>
                  <a:pt x="5593" y="4286"/>
                </a:cubicBezTo>
                <a:cubicBezTo>
                  <a:pt x="4985" y="4286"/>
                  <a:pt x="5927" y="3405"/>
                  <a:pt x="4924" y="3496"/>
                </a:cubicBezTo>
                <a:cubicBezTo>
                  <a:pt x="3891" y="3587"/>
                  <a:pt x="4347" y="4377"/>
                  <a:pt x="3891" y="4864"/>
                </a:cubicBezTo>
                <a:cubicBezTo>
                  <a:pt x="3678" y="4195"/>
                  <a:pt x="2645" y="4377"/>
                  <a:pt x="2402" y="3618"/>
                </a:cubicBezTo>
                <a:cubicBezTo>
                  <a:pt x="2310" y="3344"/>
                  <a:pt x="2067" y="3922"/>
                  <a:pt x="1794" y="3922"/>
                </a:cubicBezTo>
                <a:cubicBezTo>
                  <a:pt x="1824" y="4074"/>
                  <a:pt x="1125" y="3800"/>
                  <a:pt x="1551" y="4256"/>
                </a:cubicBezTo>
                <a:cubicBezTo>
                  <a:pt x="1854" y="4590"/>
                  <a:pt x="2006" y="5046"/>
                  <a:pt x="2219" y="5411"/>
                </a:cubicBezTo>
                <a:lnTo>
                  <a:pt x="2189" y="5441"/>
                </a:lnTo>
                <a:cubicBezTo>
                  <a:pt x="1034" y="5472"/>
                  <a:pt x="791" y="4438"/>
                  <a:pt x="0" y="4013"/>
                </a:cubicBezTo>
                <a:close/>
                <a:moveTo>
                  <a:pt x="11885" y="6596"/>
                </a:moveTo>
                <a:cubicBezTo>
                  <a:pt x="12007" y="6110"/>
                  <a:pt x="13952" y="5441"/>
                  <a:pt x="11915" y="5107"/>
                </a:cubicBezTo>
                <a:cubicBezTo>
                  <a:pt x="10608" y="4925"/>
                  <a:pt x="11672" y="4499"/>
                  <a:pt x="11551" y="4195"/>
                </a:cubicBezTo>
                <a:cubicBezTo>
                  <a:pt x="11976" y="4074"/>
                  <a:pt x="12250" y="3861"/>
                  <a:pt x="11733" y="3587"/>
                </a:cubicBezTo>
                <a:cubicBezTo>
                  <a:pt x="11490" y="3466"/>
                  <a:pt x="11004" y="3222"/>
                  <a:pt x="10821" y="3709"/>
                </a:cubicBezTo>
                <a:cubicBezTo>
                  <a:pt x="10639" y="4225"/>
                  <a:pt x="10031" y="4408"/>
                  <a:pt x="9697" y="4803"/>
                </a:cubicBezTo>
                <a:cubicBezTo>
                  <a:pt x="10183" y="5624"/>
                  <a:pt x="11703" y="5472"/>
                  <a:pt x="11885" y="6596"/>
                </a:cubicBezTo>
                <a:close/>
                <a:moveTo>
                  <a:pt x="2614" y="1338"/>
                </a:moveTo>
                <a:cubicBezTo>
                  <a:pt x="2584" y="1399"/>
                  <a:pt x="2493" y="1459"/>
                  <a:pt x="2493" y="1520"/>
                </a:cubicBezTo>
                <a:cubicBezTo>
                  <a:pt x="2493" y="1581"/>
                  <a:pt x="2554" y="1642"/>
                  <a:pt x="2584" y="1703"/>
                </a:cubicBezTo>
                <a:cubicBezTo>
                  <a:pt x="2645" y="1642"/>
                  <a:pt x="2706" y="1581"/>
                  <a:pt x="2706" y="1520"/>
                </a:cubicBezTo>
                <a:cubicBezTo>
                  <a:pt x="2736" y="1459"/>
                  <a:pt x="2645" y="1399"/>
                  <a:pt x="2614" y="1338"/>
                </a:cubicBezTo>
                <a:close/>
                <a:moveTo>
                  <a:pt x="8602" y="3435"/>
                </a:moveTo>
                <a:cubicBezTo>
                  <a:pt x="8511" y="3405"/>
                  <a:pt x="8420" y="3344"/>
                  <a:pt x="8390" y="3374"/>
                </a:cubicBezTo>
                <a:cubicBezTo>
                  <a:pt x="8329" y="3405"/>
                  <a:pt x="8298" y="3496"/>
                  <a:pt x="8268" y="3557"/>
                </a:cubicBezTo>
                <a:cubicBezTo>
                  <a:pt x="8329" y="3557"/>
                  <a:pt x="8420" y="3618"/>
                  <a:pt x="8450" y="3587"/>
                </a:cubicBezTo>
                <a:cubicBezTo>
                  <a:pt x="8542" y="3587"/>
                  <a:pt x="8572" y="3496"/>
                  <a:pt x="8602" y="34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0"/>
          <p:cNvSpPr/>
          <p:nvPr/>
        </p:nvSpPr>
        <p:spPr>
          <a:xfrm>
            <a:off x="8445443" y="4057113"/>
            <a:ext cx="593410" cy="356022"/>
          </a:xfrm>
          <a:custGeom>
            <a:avLst/>
            <a:gdLst/>
            <a:ahLst/>
            <a:cxnLst/>
            <a:rect l="l" t="t" r="r" b="b"/>
            <a:pathLst>
              <a:path w="13101" h="9120" extrusionOk="0">
                <a:moveTo>
                  <a:pt x="12493" y="8268"/>
                </a:moveTo>
                <a:cubicBezTo>
                  <a:pt x="12098" y="8481"/>
                  <a:pt x="11398" y="8147"/>
                  <a:pt x="11368" y="8846"/>
                </a:cubicBezTo>
                <a:cubicBezTo>
                  <a:pt x="11368" y="9028"/>
                  <a:pt x="10669" y="8937"/>
                  <a:pt x="10669" y="8724"/>
                </a:cubicBezTo>
                <a:cubicBezTo>
                  <a:pt x="10699" y="8359"/>
                  <a:pt x="11064" y="7934"/>
                  <a:pt x="10335" y="7903"/>
                </a:cubicBezTo>
                <a:cubicBezTo>
                  <a:pt x="10091" y="7873"/>
                  <a:pt x="9818" y="8025"/>
                  <a:pt x="9544" y="8086"/>
                </a:cubicBezTo>
                <a:cubicBezTo>
                  <a:pt x="9848" y="8451"/>
                  <a:pt x="9939" y="8876"/>
                  <a:pt x="10395" y="9119"/>
                </a:cubicBezTo>
                <a:cubicBezTo>
                  <a:pt x="9514" y="9058"/>
                  <a:pt x="8906" y="8359"/>
                  <a:pt x="8602" y="7660"/>
                </a:cubicBezTo>
                <a:cubicBezTo>
                  <a:pt x="8268" y="6870"/>
                  <a:pt x="7629" y="7569"/>
                  <a:pt x="7113" y="7630"/>
                </a:cubicBezTo>
                <a:cubicBezTo>
                  <a:pt x="7234" y="6809"/>
                  <a:pt x="7234" y="6809"/>
                  <a:pt x="9301" y="6657"/>
                </a:cubicBezTo>
                <a:cubicBezTo>
                  <a:pt x="8845" y="6141"/>
                  <a:pt x="8572" y="5563"/>
                  <a:pt x="7629" y="5928"/>
                </a:cubicBezTo>
                <a:cubicBezTo>
                  <a:pt x="7234" y="6080"/>
                  <a:pt x="7082" y="5685"/>
                  <a:pt x="7143" y="5593"/>
                </a:cubicBezTo>
                <a:cubicBezTo>
                  <a:pt x="7629" y="5137"/>
                  <a:pt x="7812" y="4712"/>
                  <a:pt x="7386" y="4195"/>
                </a:cubicBezTo>
                <a:cubicBezTo>
                  <a:pt x="8207" y="3678"/>
                  <a:pt x="7082" y="3830"/>
                  <a:pt x="7113" y="3557"/>
                </a:cubicBezTo>
                <a:cubicBezTo>
                  <a:pt x="6809" y="3739"/>
                  <a:pt x="6170" y="3952"/>
                  <a:pt x="6383" y="4195"/>
                </a:cubicBezTo>
                <a:cubicBezTo>
                  <a:pt x="6718" y="4621"/>
                  <a:pt x="6170" y="4955"/>
                  <a:pt x="6353" y="5198"/>
                </a:cubicBezTo>
                <a:cubicBezTo>
                  <a:pt x="6900" y="5837"/>
                  <a:pt x="6262" y="5654"/>
                  <a:pt x="5958" y="5715"/>
                </a:cubicBezTo>
                <a:cubicBezTo>
                  <a:pt x="5502" y="5837"/>
                  <a:pt x="5289" y="5776"/>
                  <a:pt x="5289" y="5289"/>
                </a:cubicBezTo>
                <a:cubicBezTo>
                  <a:pt x="5319" y="4256"/>
                  <a:pt x="4438" y="4043"/>
                  <a:pt x="3556" y="4043"/>
                </a:cubicBezTo>
                <a:cubicBezTo>
                  <a:pt x="2675" y="4043"/>
                  <a:pt x="1824" y="4226"/>
                  <a:pt x="1915" y="5289"/>
                </a:cubicBezTo>
                <a:cubicBezTo>
                  <a:pt x="1976" y="5715"/>
                  <a:pt x="1307" y="6049"/>
                  <a:pt x="1763" y="6596"/>
                </a:cubicBezTo>
                <a:cubicBezTo>
                  <a:pt x="1854" y="6688"/>
                  <a:pt x="1246" y="6809"/>
                  <a:pt x="1034" y="6688"/>
                </a:cubicBezTo>
                <a:cubicBezTo>
                  <a:pt x="730" y="6566"/>
                  <a:pt x="0" y="6840"/>
                  <a:pt x="152" y="6232"/>
                </a:cubicBezTo>
                <a:cubicBezTo>
                  <a:pt x="243" y="5867"/>
                  <a:pt x="152" y="5350"/>
                  <a:pt x="760" y="5137"/>
                </a:cubicBezTo>
                <a:cubicBezTo>
                  <a:pt x="1034" y="5016"/>
                  <a:pt x="1429" y="4864"/>
                  <a:pt x="1337" y="4560"/>
                </a:cubicBezTo>
                <a:cubicBezTo>
                  <a:pt x="973" y="3466"/>
                  <a:pt x="1550" y="3223"/>
                  <a:pt x="2644" y="3314"/>
                </a:cubicBezTo>
                <a:cubicBezTo>
                  <a:pt x="2979" y="3344"/>
                  <a:pt x="3283" y="3223"/>
                  <a:pt x="3283" y="2858"/>
                </a:cubicBezTo>
                <a:cubicBezTo>
                  <a:pt x="3283" y="2432"/>
                  <a:pt x="3100" y="2037"/>
                  <a:pt x="2705" y="1824"/>
                </a:cubicBezTo>
                <a:cubicBezTo>
                  <a:pt x="2249" y="1581"/>
                  <a:pt x="1945" y="2037"/>
                  <a:pt x="1885" y="2219"/>
                </a:cubicBezTo>
                <a:cubicBezTo>
                  <a:pt x="1672" y="2827"/>
                  <a:pt x="1368" y="3162"/>
                  <a:pt x="426" y="3010"/>
                </a:cubicBezTo>
                <a:cubicBezTo>
                  <a:pt x="973" y="2584"/>
                  <a:pt x="182" y="1308"/>
                  <a:pt x="1945" y="1855"/>
                </a:cubicBezTo>
                <a:cubicBezTo>
                  <a:pt x="942" y="1368"/>
                  <a:pt x="1337" y="882"/>
                  <a:pt x="1733" y="457"/>
                </a:cubicBezTo>
                <a:cubicBezTo>
                  <a:pt x="1824" y="365"/>
                  <a:pt x="2462" y="1"/>
                  <a:pt x="2341" y="700"/>
                </a:cubicBezTo>
                <a:cubicBezTo>
                  <a:pt x="2341" y="821"/>
                  <a:pt x="2371" y="1004"/>
                  <a:pt x="2401" y="1004"/>
                </a:cubicBezTo>
                <a:cubicBezTo>
                  <a:pt x="2736" y="1064"/>
                  <a:pt x="3131" y="791"/>
                  <a:pt x="3404" y="1064"/>
                </a:cubicBezTo>
                <a:cubicBezTo>
                  <a:pt x="3769" y="1429"/>
                  <a:pt x="2614" y="943"/>
                  <a:pt x="3040" y="1581"/>
                </a:cubicBezTo>
                <a:cubicBezTo>
                  <a:pt x="3465" y="2219"/>
                  <a:pt x="4073" y="2554"/>
                  <a:pt x="4863" y="2827"/>
                </a:cubicBezTo>
                <a:cubicBezTo>
                  <a:pt x="5046" y="2341"/>
                  <a:pt x="4377" y="1976"/>
                  <a:pt x="4438" y="1095"/>
                </a:cubicBezTo>
                <a:cubicBezTo>
                  <a:pt x="4772" y="1733"/>
                  <a:pt x="5562" y="1672"/>
                  <a:pt x="5319" y="2402"/>
                </a:cubicBezTo>
                <a:cubicBezTo>
                  <a:pt x="5259" y="2615"/>
                  <a:pt x="5259" y="2767"/>
                  <a:pt x="5623" y="2706"/>
                </a:cubicBezTo>
                <a:cubicBezTo>
                  <a:pt x="6353" y="2615"/>
                  <a:pt x="7021" y="3010"/>
                  <a:pt x="7842" y="2827"/>
                </a:cubicBezTo>
                <a:cubicBezTo>
                  <a:pt x="8268" y="2523"/>
                  <a:pt x="6900" y="2493"/>
                  <a:pt x="7569" y="2037"/>
                </a:cubicBezTo>
                <a:cubicBezTo>
                  <a:pt x="8116" y="1642"/>
                  <a:pt x="8298" y="1946"/>
                  <a:pt x="8754" y="2128"/>
                </a:cubicBezTo>
                <a:cubicBezTo>
                  <a:pt x="9392" y="2402"/>
                  <a:pt x="10243" y="2250"/>
                  <a:pt x="11003" y="2280"/>
                </a:cubicBezTo>
                <a:cubicBezTo>
                  <a:pt x="11459" y="2280"/>
                  <a:pt x="12098" y="2189"/>
                  <a:pt x="12006" y="2858"/>
                </a:cubicBezTo>
                <a:cubicBezTo>
                  <a:pt x="11915" y="3526"/>
                  <a:pt x="13101" y="4499"/>
                  <a:pt x="11398" y="4773"/>
                </a:cubicBezTo>
                <a:cubicBezTo>
                  <a:pt x="11216" y="4803"/>
                  <a:pt x="11094" y="4925"/>
                  <a:pt x="10912" y="5046"/>
                </a:cubicBezTo>
                <a:cubicBezTo>
                  <a:pt x="11459" y="4864"/>
                  <a:pt x="11246" y="6201"/>
                  <a:pt x="12189" y="5472"/>
                </a:cubicBezTo>
                <a:cubicBezTo>
                  <a:pt x="12310" y="5381"/>
                  <a:pt x="11976" y="6110"/>
                  <a:pt x="12310" y="6444"/>
                </a:cubicBezTo>
                <a:cubicBezTo>
                  <a:pt x="12553" y="6688"/>
                  <a:pt x="12128" y="6809"/>
                  <a:pt x="11885" y="6840"/>
                </a:cubicBezTo>
                <a:cubicBezTo>
                  <a:pt x="11459" y="6900"/>
                  <a:pt x="11338" y="6748"/>
                  <a:pt x="11429" y="6384"/>
                </a:cubicBezTo>
                <a:cubicBezTo>
                  <a:pt x="11520" y="5958"/>
                  <a:pt x="10882" y="5624"/>
                  <a:pt x="10760" y="5685"/>
                </a:cubicBezTo>
                <a:cubicBezTo>
                  <a:pt x="10213" y="6019"/>
                  <a:pt x="10791" y="6110"/>
                  <a:pt x="11034" y="6292"/>
                </a:cubicBezTo>
                <a:cubicBezTo>
                  <a:pt x="11034" y="6292"/>
                  <a:pt x="11034" y="6384"/>
                  <a:pt x="11003" y="6384"/>
                </a:cubicBezTo>
                <a:cubicBezTo>
                  <a:pt x="10791" y="6627"/>
                  <a:pt x="9879" y="6505"/>
                  <a:pt x="10456" y="7144"/>
                </a:cubicBezTo>
                <a:cubicBezTo>
                  <a:pt x="10791" y="7508"/>
                  <a:pt x="11581" y="7022"/>
                  <a:pt x="11794" y="7691"/>
                </a:cubicBezTo>
                <a:cubicBezTo>
                  <a:pt x="11885" y="7934"/>
                  <a:pt x="12250" y="8086"/>
                  <a:pt x="12493" y="8268"/>
                </a:cubicBezTo>
                <a:close/>
                <a:moveTo>
                  <a:pt x="10243" y="5350"/>
                </a:moveTo>
                <a:cubicBezTo>
                  <a:pt x="9453" y="4925"/>
                  <a:pt x="10639" y="4043"/>
                  <a:pt x="9727" y="3830"/>
                </a:cubicBezTo>
                <a:cubicBezTo>
                  <a:pt x="9301" y="3739"/>
                  <a:pt x="8328" y="3982"/>
                  <a:pt x="8328" y="4104"/>
                </a:cubicBezTo>
                <a:cubicBezTo>
                  <a:pt x="8298" y="5107"/>
                  <a:pt x="9423" y="5016"/>
                  <a:pt x="10243" y="5350"/>
                </a:cubicBezTo>
                <a:close/>
                <a:moveTo>
                  <a:pt x="9818" y="7478"/>
                </a:moveTo>
                <a:cubicBezTo>
                  <a:pt x="9757" y="7204"/>
                  <a:pt x="9575" y="7235"/>
                  <a:pt x="9423" y="7235"/>
                </a:cubicBezTo>
                <a:cubicBezTo>
                  <a:pt x="9271" y="7235"/>
                  <a:pt x="9088" y="7204"/>
                  <a:pt x="9088" y="7356"/>
                </a:cubicBezTo>
                <a:cubicBezTo>
                  <a:pt x="9119" y="7600"/>
                  <a:pt x="9392" y="7630"/>
                  <a:pt x="9605" y="7660"/>
                </a:cubicBezTo>
                <a:cubicBezTo>
                  <a:pt x="9666" y="7660"/>
                  <a:pt x="9757" y="7539"/>
                  <a:pt x="9818" y="7478"/>
                </a:cubicBezTo>
                <a:close/>
                <a:moveTo>
                  <a:pt x="4924" y="3739"/>
                </a:moveTo>
                <a:cubicBezTo>
                  <a:pt x="4894" y="3678"/>
                  <a:pt x="4863" y="3587"/>
                  <a:pt x="4833" y="3496"/>
                </a:cubicBezTo>
                <a:cubicBezTo>
                  <a:pt x="4711" y="3526"/>
                  <a:pt x="4620" y="3557"/>
                  <a:pt x="4529" y="3648"/>
                </a:cubicBezTo>
                <a:cubicBezTo>
                  <a:pt x="4499" y="3648"/>
                  <a:pt x="4559" y="3770"/>
                  <a:pt x="4590" y="3830"/>
                </a:cubicBezTo>
                <a:cubicBezTo>
                  <a:pt x="4711" y="3922"/>
                  <a:pt x="4803" y="3922"/>
                  <a:pt x="4924" y="3739"/>
                </a:cubicBezTo>
                <a:close/>
                <a:moveTo>
                  <a:pt x="11125" y="2858"/>
                </a:moveTo>
                <a:cubicBezTo>
                  <a:pt x="11094" y="2797"/>
                  <a:pt x="11094" y="2736"/>
                  <a:pt x="11034" y="2706"/>
                </a:cubicBezTo>
                <a:cubicBezTo>
                  <a:pt x="10973" y="2675"/>
                  <a:pt x="10882" y="2706"/>
                  <a:pt x="10821" y="2736"/>
                </a:cubicBezTo>
                <a:cubicBezTo>
                  <a:pt x="10851" y="2797"/>
                  <a:pt x="10882" y="2888"/>
                  <a:pt x="10943" y="2919"/>
                </a:cubicBezTo>
                <a:cubicBezTo>
                  <a:pt x="10973" y="2919"/>
                  <a:pt x="11064" y="2888"/>
                  <a:pt x="11125" y="285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30"/>
          <p:cNvSpPr/>
          <p:nvPr/>
        </p:nvSpPr>
        <p:spPr>
          <a:xfrm>
            <a:off x="5647560" y="1465419"/>
            <a:ext cx="488824" cy="562491"/>
          </a:xfrm>
          <a:custGeom>
            <a:avLst/>
            <a:gdLst/>
            <a:ahLst/>
            <a:cxnLst/>
            <a:rect l="l" t="t" r="r" b="b"/>
            <a:pathLst>
              <a:path w="10792" h="14409" extrusionOk="0">
                <a:moveTo>
                  <a:pt x="2341" y="5350"/>
                </a:moveTo>
                <a:cubicBezTo>
                  <a:pt x="2372" y="4986"/>
                  <a:pt x="2433" y="4560"/>
                  <a:pt x="1916" y="4347"/>
                </a:cubicBezTo>
                <a:cubicBezTo>
                  <a:pt x="1734" y="4286"/>
                  <a:pt x="1460" y="4134"/>
                  <a:pt x="1490" y="4074"/>
                </a:cubicBezTo>
                <a:cubicBezTo>
                  <a:pt x="1794" y="3040"/>
                  <a:pt x="1095" y="2767"/>
                  <a:pt x="1" y="2736"/>
                </a:cubicBezTo>
                <a:cubicBezTo>
                  <a:pt x="943" y="2706"/>
                  <a:pt x="943" y="1338"/>
                  <a:pt x="2159" y="1794"/>
                </a:cubicBezTo>
                <a:cubicBezTo>
                  <a:pt x="2463" y="1946"/>
                  <a:pt x="2341" y="1551"/>
                  <a:pt x="2341" y="1399"/>
                </a:cubicBezTo>
                <a:cubicBezTo>
                  <a:pt x="2311" y="761"/>
                  <a:pt x="2889" y="669"/>
                  <a:pt x="3405" y="517"/>
                </a:cubicBezTo>
                <a:cubicBezTo>
                  <a:pt x="3679" y="457"/>
                  <a:pt x="3892" y="426"/>
                  <a:pt x="3770" y="761"/>
                </a:cubicBezTo>
                <a:cubicBezTo>
                  <a:pt x="3618" y="1125"/>
                  <a:pt x="4469" y="1642"/>
                  <a:pt x="3497" y="1976"/>
                </a:cubicBezTo>
                <a:cubicBezTo>
                  <a:pt x="3101" y="2098"/>
                  <a:pt x="2889" y="2615"/>
                  <a:pt x="2129" y="2554"/>
                </a:cubicBezTo>
                <a:cubicBezTo>
                  <a:pt x="4104" y="3223"/>
                  <a:pt x="6080" y="1916"/>
                  <a:pt x="6263" y="1"/>
                </a:cubicBezTo>
                <a:cubicBezTo>
                  <a:pt x="6962" y="457"/>
                  <a:pt x="7296" y="1065"/>
                  <a:pt x="7539" y="1733"/>
                </a:cubicBezTo>
                <a:cubicBezTo>
                  <a:pt x="7722" y="2189"/>
                  <a:pt x="7843" y="2858"/>
                  <a:pt x="8937" y="2402"/>
                </a:cubicBezTo>
                <a:cubicBezTo>
                  <a:pt x="9363" y="2220"/>
                  <a:pt x="10609" y="2220"/>
                  <a:pt x="10791" y="3253"/>
                </a:cubicBezTo>
                <a:cubicBezTo>
                  <a:pt x="10153" y="3253"/>
                  <a:pt x="9363" y="2372"/>
                  <a:pt x="9029" y="3557"/>
                </a:cubicBezTo>
                <a:cubicBezTo>
                  <a:pt x="9029" y="3587"/>
                  <a:pt x="8785" y="3587"/>
                  <a:pt x="8694" y="3587"/>
                </a:cubicBezTo>
                <a:cubicBezTo>
                  <a:pt x="7661" y="3375"/>
                  <a:pt x="7083" y="3648"/>
                  <a:pt x="6597" y="4499"/>
                </a:cubicBezTo>
                <a:cubicBezTo>
                  <a:pt x="6506" y="4621"/>
                  <a:pt x="6323" y="4742"/>
                  <a:pt x="6323" y="4894"/>
                </a:cubicBezTo>
                <a:cubicBezTo>
                  <a:pt x="6263" y="5259"/>
                  <a:pt x="5411" y="4469"/>
                  <a:pt x="5715" y="5198"/>
                </a:cubicBezTo>
                <a:cubicBezTo>
                  <a:pt x="5867" y="5593"/>
                  <a:pt x="6414" y="5867"/>
                  <a:pt x="6810" y="5715"/>
                </a:cubicBezTo>
                <a:cubicBezTo>
                  <a:pt x="7266" y="5533"/>
                  <a:pt x="7630" y="5593"/>
                  <a:pt x="8025" y="5685"/>
                </a:cubicBezTo>
                <a:cubicBezTo>
                  <a:pt x="8208" y="5715"/>
                  <a:pt x="8542" y="5259"/>
                  <a:pt x="8573" y="5745"/>
                </a:cubicBezTo>
                <a:cubicBezTo>
                  <a:pt x="8603" y="5989"/>
                  <a:pt x="8664" y="6384"/>
                  <a:pt x="8269" y="6566"/>
                </a:cubicBezTo>
                <a:cubicBezTo>
                  <a:pt x="7722" y="6779"/>
                  <a:pt x="7995" y="6353"/>
                  <a:pt x="7873" y="6201"/>
                </a:cubicBezTo>
                <a:cubicBezTo>
                  <a:pt x="7630" y="5958"/>
                  <a:pt x="7296" y="6080"/>
                  <a:pt x="7022" y="6141"/>
                </a:cubicBezTo>
                <a:cubicBezTo>
                  <a:pt x="7326" y="6414"/>
                  <a:pt x="6840" y="6840"/>
                  <a:pt x="7357" y="7144"/>
                </a:cubicBezTo>
                <a:cubicBezTo>
                  <a:pt x="7965" y="7508"/>
                  <a:pt x="7904" y="8785"/>
                  <a:pt x="7296" y="9059"/>
                </a:cubicBezTo>
                <a:cubicBezTo>
                  <a:pt x="7205" y="9119"/>
                  <a:pt x="6962" y="9119"/>
                  <a:pt x="6931" y="9059"/>
                </a:cubicBezTo>
                <a:cubicBezTo>
                  <a:pt x="6263" y="7904"/>
                  <a:pt x="5624" y="9119"/>
                  <a:pt x="5016" y="9119"/>
                </a:cubicBezTo>
                <a:cubicBezTo>
                  <a:pt x="4439" y="9150"/>
                  <a:pt x="4986" y="9879"/>
                  <a:pt x="5047" y="9910"/>
                </a:cubicBezTo>
                <a:cubicBezTo>
                  <a:pt x="5685" y="10639"/>
                  <a:pt x="5989" y="11490"/>
                  <a:pt x="5411" y="12037"/>
                </a:cubicBezTo>
                <a:cubicBezTo>
                  <a:pt x="4834" y="12584"/>
                  <a:pt x="4500" y="13405"/>
                  <a:pt x="3345" y="13436"/>
                </a:cubicBezTo>
                <a:cubicBezTo>
                  <a:pt x="2676" y="13436"/>
                  <a:pt x="2220" y="14074"/>
                  <a:pt x="1521" y="14165"/>
                </a:cubicBezTo>
                <a:cubicBezTo>
                  <a:pt x="1156" y="14195"/>
                  <a:pt x="761" y="14408"/>
                  <a:pt x="579" y="14013"/>
                </a:cubicBezTo>
                <a:cubicBezTo>
                  <a:pt x="366" y="13557"/>
                  <a:pt x="822" y="13557"/>
                  <a:pt x="1186" y="13496"/>
                </a:cubicBezTo>
                <a:cubicBezTo>
                  <a:pt x="1490" y="13466"/>
                  <a:pt x="1673" y="13101"/>
                  <a:pt x="2038" y="13253"/>
                </a:cubicBezTo>
                <a:cubicBezTo>
                  <a:pt x="2645" y="13496"/>
                  <a:pt x="2767" y="12980"/>
                  <a:pt x="2919" y="12736"/>
                </a:cubicBezTo>
                <a:cubicBezTo>
                  <a:pt x="3132" y="12341"/>
                  <a:pt x="2615" y="12341"/>
                  <a:pt x="2372" y="12250"/>
                </a:cubicBezTo>
                <a:cubicBezTo>
                  <a:pt x="2038" y="12129"/>
                  <a:pt x="1703" y="12007"/>
                  <a:pt x="2038" y="11703"/>
                </a:cubicBezTo>
                <a:cubicBezTo>
                  <a:pt x="2676" y="11125"/>
                  <a:pt x="2007" y="10852"/>
                  <a:pt x="1642" y="10426"/>
                </a:cubicBezTo>
                <a:cubicBezTo>
                  <a:pt x="3010" y="10396"/>
                  <a:pt x="2372" y="11794"/>
                  <a:pt x="3375" y="12037"/>
                </a:cubicBezTo>
                <a:cubicBezTo>
                  <a:pt x="3618" y="12068"/>
                  <a:pt x="3831" y="12554"/>
                  <a:pt x="4317" y="12402"/>
                </a:cubicBezTo>
                <a:cubicBezTo>
                  <a:pt x="4986" y="12189"/>
                  <a:pt x="4469" y="11642"/>
                  <a:pt x="4743" y="11277"/>
                </a:cubicBezTo>
                <a:cubicBezTo>
                  <a:pt x="4986" y="10973"/>
                  <a:pt x="4804" y="10700"/>
                  <a:pt x="4256" y="10730"/>
                </a:cubicBezTo>
                <a:cubicBezTo>
                  <a:pt x="3952" y="10730"/>
                  <a:pt x="3679" y="10426"/>
                  <a:pt x="3770" y="10244"/>
                </a:cubicBezTo>
                <a:cubicBezTo>
                  <a:pt x="4317" y="9393"/>
                  <a:pt x="3861" y="8998"/>
                  <a:pt x="3010" y="8572"/>
                </a:cubicBezTo>
                <a:cubicBezTo>
                  <a:pt x="2585" y="8329"/>
                  <a:pt x="2615" y="7782"/>
                  <a:pt x="2919" y="7387"/>
                </a:cubicBezTo>
                <a:cubicBezTo>
                  <a:pt x="3284" y="6900"/>
                  <a:pt x="3679" y="7356"/>
                  <a:pt x="4074" y="7326"/>
                </a:cubicBezTo>
                <a:cubicBezTo>
                  <a:pt x="4317" y="7752"/>
                  <a:pt x="3405" y="7782"/>
                  <a:pt x="3740" y="8086"/>
                </a:cubicBezTo>
                <a:cubicBezTo>
                  <a:pt x="3983" y="8359"/>
                  <a:pt x="4439" y="8420"/>
                  <a:pt x="4712" y="7964"/>
                </a:cubicBezTo>
                <a:cubicBezTo>
                  <a:pt x="4834" y="7782"/>
                  <a:pt x="5107" y="7721"/>
                  <a:pt x="5320" y="7843"/>
                </a:cubicBezTo>
                <a:cubicBezTo>
                  <a:pt x="5594" y="8056"/>
                  <a:pt x="5898" y="8177"/>
                  <a:pt x="6141" y="7934"/>
                </a:cubicBezTo>
                <a:cubicBezTo>
                  <a:pt x="6475" y="7660"/>
                  <a:pt x="6080" y="7235"/>
                  <a:pt x="5989" y="7144"/>
                </a:cubicBezTo>
                <a:cubicBezTo>
                  <a:pt x="5594" y="6688"/>
                  <a:pt x="5442" y="6384"/>
                  <a:pt x="6597" y="6232"/>
                </a:cubicBezTo>
                <a:cubicBezTo>
                  <a:pt x="5351" y="6141"/>
                  <a:pt x="5016" y="5745"/>
                  <a:pt x="5259" y="4955"/>
                </a:cubicBezTo>
                <a:cubicBezTo>
                  <a:pt x="5411" y="4469"/>
                  <a:pt x="4834" y="4256"/>
                  <a:pt x="4378" y="3982"/>
                </a:cubicBezTo>
                <a:cubicBezTo>
                  <a:pt x="5107" y="3527"/>
                  <a:pt x="5928" y="3648"/>
                  <a:pt x="6718" y="3496"/>
                </a:cubicBezTo>
                <a:cubicBezTo>
                  <a:pt x="5959" y="2675"/>
                  <a:pt x="5959" y="2736"/>
                  <a:pt x="4986" y="3131"/>
                </a:cubicBezTo>
                <a:cubicBezTo>
                  <a:pt x="4196" y="3435"/>
                  <a:pt x="3345" y="3648"/>
                  <a:pt x="2493" y="3922"/>
                </a:cubicBezTo>
                <a:cubicBezTo>
                  <a:pt x="2402" y="4499"/>
                  <a:pt x="3405" y="3800"/>
                  <a:pt x="3436" y="4530"/>
                </a:cubicBezTo>
                <a:cubicBezTo>
                  <a:pt x="3466" y="5350"/>
                  <a:pt x="3071" y="5441"/>
                  <a:pt x="2372" y="535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30"/>
          <p:cNvSpPr/>
          <p:nvPr/>
        </p:nvSpPr>
        <p:spPr>
          <a:xfrm>
            <a:off x="3714433" y="4767931"/>
            <a:ext cx="541094" cy="303790"/>
          </a:xfrm>
          <a:custGeom>
            <a:avLst/>
            <a:gdLst/>
            <a:ahLst/>
            <a:cxnLst/>
            <a:rect l="l" t="t" r="r" b="b"/>
            <a:pathLst>
              <a:path w="11946" h="7782" extrusionOk="0">
                <a:moveTo>
                  <a:pt x="1672" y="5229"/>
                </a:moveTo>
                <a:cubicBezTo>
                  <a:pt x="1368" y="5229"/>
                  <a:pt x="943" y="6019"/>
                  <a:pt x="821" y="5046"/>
                </a:cubicBezTo>
                <a:cubicBezTo>
                  <a:pt x="760" y="4530"/>
                  <a:pt x="0" y="4013"/>
                  <a:pt x="760" y="3435"/>
                </a:cubicBezTo>
                <a:cubicBezTo>
                  <a:pt x="1429" y="3374"/>
                  <a:pt x="1034" y="4226"/>
                  <a:pt x="1672" y="4256"/>
                </a:cubicBezTo>
                <a:cubicBezTo>
                  <a:pt x="1915" y="3739"/>
                  <a:pt x="1490" y="3405"/>
                  <a:pt x="1247" y="2858"/>
                </a:cubicBezTo>
                <a:cubicBezTo>
                  <a:pt x="1885" y="3131"/>
                  <a:pt x="2523" y="3101"/>
                  <a:pt x="2766" y="2584"/>
                </a:cubicBezTo>
                <a:cubicBezTo>
                  <a:pt x="3040" y="1885"/>
                  <a:pt x="2037" y="2067"/>
                  <a:pt x="1703" y="1551"/>
                </a:cubicBezTo>
                <a:cubicBezTo>
                  <a:pt x="3101" y="2098"/>
                  <a:pt x="3344" y="1277"/>
                  <a:pt x="3587" y="487"/>
                </a:cubicBezTo>
                <a:lnTo>
                  <a:pt x="3587" y="487"/>
                </a:lnTo>
                <a:cubicBezTo>
                  <a:pt x="3769" y="730"/>
                  <a:pt x="3952" y="943"/>
                  <a:pt x="4134" y="1186"/>
                </a:cubicBezTo>
                <a:cubicBezTo>
                  <a:pt x="3952" y="2128"/>
                  <a:pt x="5107" y="1551"/>
                  <a:pt x="5411" y="2098"/>
                </a:cubicBezTo>
                <a:cubicBezTo>
                  <a:pt x="4681" y="2128"/>
                  <a:pt x="4195" y="2584"/>
                  <a:pt x="3587" y="2797"/>
                </a:cubicBezTo>
                <a:cubicBezTo>
                  <a:pt x="3101" y="2949"/>
                  <a:pt x="3040" y="3131"/>
                  <a:pt x="3283" y="3496"/>
                </a:cubicBezTo>
                <a:cubicBezTo>
                  <a:pt x="3557" y="3891"/>
                  <a:pt x="3769" y="3618"/>
                  <a:pt x="4013" y="3435"/>
                </a:cubicBezTo>
                <a:cubicBezTo>
                  <a:pt x="4985" y="2736"/>
                  <a:pt x="5532" y="2979"/>
                  <a:pt x="5745" y="4013"/>
                </a:cubicBezTo>
                <a:cubicBezTo>
                  <a:pt x="5411" y="4074"/>
                  <a:pt x="5137" y="4226"/>
                  <a:pt x="5320" y="4560"/>
                </a:cubicBezTo>
                <a:cubicBezTo>
                  <a:pt x="5411" y="4742"/>
                  <a:pt x="5654" y="4742"/>
                  <a:pt x="5806" y="4681"/>
                </a:cubicBezTo>
                <a:cubicBezTo>
                  <a:pt x="6140" y="4499"/>
                  <a:pt x="5836" y="4256"/>
                  <a:pt x="5806" y="4043"/>
                </a:cubicBezTo>
                <a:cubicBezTo>
                  <a:pt x="6171" y="3587"/>
                  <a:pt x="6505" y="3131"/>
                  <a:pt x="7265" y="3678"/>
                </a:cubicBezTo>
                <a:cubicBezTo>
                  <a:pt x="7691" y="3982"/>
                  <a:pt x="8207" y="3618"/>
                  <a:pt x="8633" y="3435"/>
                </a:cubicBezTo>
                <a:cubicBezTo>
                  <a:pt x="8785" y="3374"/>
                  <a:pt x="8663" y="3040"/>
                  <a:pt x="8663" y="3040"/>
                </a:cubicBezTo>
                <a:cubicBezTo>
                  <a:pt x="7934" y="3648"/>
                  <a:pt x="7204" y="1915"/>
                  <a:pt x="6444" y="3040"/>
                </a:cubicBezTo>
                <a:cubicBezTo>
                  <a:pt x="6414" y="3131"/>
                  <a:pt x="5836" y="3131"/>
                  <a:pt x="5928" y="2767"/>
                </a:cubicBezTo>
                <a:cubicBezTo>
                  <a:pt x="6232" y="1612"/>
                  <a:pt x="5715" y="1156"/>
                  <a:pt x="4377" y="1308"/>
                </a:cubicBezTo>
                <a:cubicBezTo>
                  <a:pt x="4317" y="1308"/>
                  <a:pt x="4225" y="1247"/>
                  <a:pt x="4134" y="1186"/>
                </a:cubicBezTo>
                <a:cubicBezTo>
                  <a:pt x="4621" y="517"/>
                  <a:pt x="5107" y="1"/>
                  <a:pt x="6201" y="396"/>
                </a:cubicBezTo>
                <a:cubicBezTo>
                  <a:pt x="7143" y="700"/>
                  <a:pt x="5958" y="1764"/>
                  <a:pt x="7143" y="1915"/>
                </a:cubicBezTo>
                <a:cubicBezTo>
                  <a:pt x="7204" y="700"/>
                  <a:pt x="8268" y="730"/>
                  <a:pt x="9302" y="730"/>
                </a:cubicBezTo>
                <a:lnTo>
                  <a:pt x="9332" y="730"/>
                </a:lnTo>
                <a:cubicBezTo>
                  <a:pt x="9241" y="882"/>
                  <a:pt x="9150" y="1034"/>
                  <a:pt x="9028" y="1186"/>
                </a:cubicBezTo>
                <a:cubicBezTo>
                  <a:pt x="8481" y="1034"/>
                  <a:pt x="7964" y="1034"/>
                  <a:pt x="7751" y="1612"/>
                </a:cubicBezTo>
                <a:cubicBezTo>
                  <a:pt x="7721" y="1733"/>
                  <a:pt x="7812" y="2007"/>
                  <a:pt x="7873" y="2007"/>
                </a:cubicBezTo>
                <a:cubicBezTo>
                  <a:pt x="8450" y="2128"/>
                  <a:pt x="8450" y="1490"/>
                  <a:pt x="8876" y="1368"/>
                </a:cubicBezTo>
                <a:cubicBezTo>
                  <a:pt x="8937" y="1338"/>
                  <a:pt x="8998" y="1247"/>
                  <a:pt x="9058" y="1186"/>
                </a:cubicBezTo>
                <a:cubicBezTo>
                  <a:pt x="10396" y="1399"/>
                  <a:pt x="9727" y="2493"/>
                  <a:pt x="9666" y="2858"/>
                </a:cubicBezTo>
                <a:cubicBezTo>
                  <a:pt x="9514" y="4013"/>
                  <a:pt x="10122" y="3800"/>
                  <a:pt x="10882" y="3678"/>
                </a:cubicBezTo>
                <a:cubicBezTo>
                  <a:pt x="11186" y="3618"/>
                  <a:pt x="11612" y="3222"/>
                  <a:pt x="11794" y="3648"/>
                </a:cubicBezTo>
                <a:cubicBezTo>
                  <a:pt x="11946" y="3982"/>
                  <a:pt x="11551" y="4074"/>
                  <a:pt x="11125" y="4134"/>
                </a:cubicBezTo>
                <a:cubicBezTo>
                  <a:pt x="10730" y="4226"/>
                  <a:pt x="10821" y="5168"/>
                  <a:pt x="9909" y="4742"/>
                </a:cubicBezTo>
                <a:cubicBezTo>
                  <a:pt x="9697" y="4651"/>
                  <a:pt x="9727" y="3922"/>
                  <a:pt x="9089" y="4438"/>
                </a:cubicBezTo>
                <a:cubicBezTo>
                  <a:pt x="8542" y="4925"/>
                  <a:pt x="9302" y="5107"/>
                  <a:pt x="9210" y="5472"/>
                </a:cubicBezTo>
                <a:cubicBezTo>
                  <a:pt x="8298" y="5897"/>
                  <a:pt x="7812" y="3891"/>
                  <a:pt x="6779" y="5168"/>
                </a:cubicBezTo>
                <a:cubicBezTo>
                  <a:pt x="7143" y="5745"/>
                  <a:pt x="8298" y="5441"/>
                  <a:pt x="8633" y="6262"/>
                </a:cubicBezTo>
                <a:cubicBezTo>
                  <a:pt x="8724" y="6444"/>
                  <a:pt x="9028" y="6384"/>
                  <a:pt x="9241" y="6292"/>
                </a:cubicBezTo>
                <a:cubicBezTo>
                  <a:pt x="9423" y="6232"/>
                  <a:pt x="9636" y="5928"/>
                  <a:pt x="9757" y="6201"/>
                </a:cubicBezTo>
                <a:cubicBezTo>
                  <a:pt x="9879" y="6414"/>
                  <a:pt x="9818" y="6748"/>
                  <a:pt x="9727" y="6992"/>
                </a:cubicBezTo>
                <a:cubicBezTo>
                  <a:pt x="9666" y="7204"/>
                  <a:pt x="9453" y="7204"/>
                  <a:pt x="9210" y="7022"/>
                </a:cubicBezTo>
                <a:cubicBezTo>
                  <a:pt x="8785" y="6657"/>
                  <a:pt x="8390" y="7144"/>
                  <a:pt x="7934" y="7113"/>
                </a:cubicBezTo>
                <a:lnTo>
                  <a:pt x="7934" y="7113"/>
                </a:lnTo>
                <a:cubicBezTo>
                  <a:pt x="7873" y="6262"/>
                  <a:pt x="7265" y="6444"/>
                  <a:pt x="6687" y="6657"/>
                </a:cubicBezTo>
                <a:cubicBezTo>
                  <a:pt x="6049" y="6870"/>
                  <a:pt x="5867" y="6475"/>
                  <a:pt x="5806" y="6080"/>
                </a:cubicBezTo>
                <a:cubicBezTo>
                  <a:pt x="5745" y="5776"/>
                  <a:pt x="4985" y="5168"/>
                  <a:pt x="6201" y="5289"/>
                </a:cubicBezTo>
                <a:cubicBezTo>
                  <a:pt x="6080" y="4894"/>
                  <a:pt x="5745" y="5046"/>
                  <a:pt x="5532" y="4985"/>
                </a:cubicBezTo>
                <a:cubicBezTo>
                  <a:pt x="4925" y="4833"/>
                  <a:pt x="4225" y="4378"/>
                  <a:pt x="3891" y="5229"/>
                </a:cubicBezTo>
                <a:cubicBezTo>
                  <a:pt x="3557" y="6080"/>
                  <a:pt x="4347" y="6444"/>
                  <a:pt x="5046" y="6779"/>
                </a:cubicBezTo>
                <a:cubicBezTo>
                  <a:pt x="5137" y="6840"/>
                  <a:pt x="5259" y="6505"/>
                  <a:pt x="5441" y="6688"/>
                </a:cubicBezTo>
                <a:cubicBezTo>
                  <a:pt x="5532" y="6809"/>
                  <a:pt x="5411" y="6961"/>
                  <a:pt x="5259" y="7083"/>
                </a:cubicBezTo>
                <a:cubicBezTo>
                  <a:pt x="4225" y="7782"/>
                  <a:pt x="2979" y="7387"/>
                  <a:pt x="1824" y="7599"/>
                </a:cubicBezTo>
                <a:cubicBezTo>
                  <a:pt x="1581" y="7660"/>
                  <a:pt x="1338" y="7326"/>
                  <a:pt x="1611" y="7113"/>
                </a:cubicBezTo>
                <a:cubicBezTo>
                  <a:pt x="1976" y="6809"/>
                  <a:pt x="1642" y="6536"/>
                  <a:pt x="1581" y="6292"/>
                </a:cubicBezTo>
                <a:cubicBezTo>
                  <a:pt x="2007" y="6019"/>
                  <a:pt x="2128" y="6475"/>
                  <a:pt x="2402" y="6475"/>
                </a:cubicBezTo>
                <a:cubicBezTo>
                  <a:pt x="2706" y="6475"/>
                  <a:pt x="3162" y="6809"/>
                  <a:pt x="3283" y="6292"/>
                </a:cubicBezTo>
                <a:cubicBezTo>
                  <a:pt x="3405" y="5897"/>
                  <a:pt x="3101" y="5806"/>
                  <a:pt x="2766" y="5867"/>
                </a:cubicBezTo>
                <a:cubicBezTo>
                  <a:pt x="2098" y="6019"/>
                  <a:pt x="2706" y="4590"/>
                  <a:pt x="1672" y="5229"/>
                </a:cubicBezTo>
                <a:close/>
                <a:moveTo>
                  <a:pt x="8967" y="4013"/>
                </a:moveTo>
                <a:cubicBezTo>
                  <a:pt x="8906" y="3982"/>
                  <a:pt x="8815" y="3952"/>
                  <a:pt x="8785" y="3982"/>
                </a:cubicBezTo>
                <a:cubicBezTo>
                  <a:pt x="8724" y="4013"/>
                  <a:pt x="8694" y="4074"/>
                  <a:pt x="8663" y="4134"/>
                </a:cubicBezTo>
                <a:cubicBezTo>
                  <a:pt x="8724" y="4165"/>
                  <a:pt x="8815" y="4195"/>
                  <a:pt x="8876" y="4195"/>
                </a:cubicBezTo>
                <a:cubicBezTo>
                  <a:pt x="8937" y="4165"/>
                  <a:pt x="8937" y="4074"/>
                  <a:pt x="8967" y="4013"/>
                </a:cubicBezTo>
                <a:close/>
                <a:moveTo>
                  <a:pt x="3253" y="5259"/>
                </a:moveTo>
                <a:cubicBezTo>
                  <a:pt x="3222" y="5168"/>
                  <a:pt x="3192" y="5107"/>
                  <a:pt x="3162" y="5077"/>
                </a:cubicBezTo>
                <a:cubicBezTo>
                  <a:pt x="3101" y="5046"/>
                  <a:pt x="3010" y="5107"/>
                  <a:pt x="2918" y="5107"/>
                </a:cubicBezTo>
                <a:cubicBezTo>
                  <a:pt x="2979" y="5168"/>
                  <a:pt x="2979" y="5259"/>
                  <a:pt x="3040" y="5289"/>
                </a:cubicBezTo>
                <a:cubicBezTo>
                  <a:pt x="3101" y="5320"/>
                  <a:pt x="3192" y="5259"/>
                  <a:pt x="3253" y="525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30"/>
          <p:cNvSpPr/>
          <p:nvPr/>
        </p:nvSpPr>
        <p:spPr>
          <a:xfrm>
            <a:off x="2388490" y="-70139"/>
            <a:ext cx="497067" cy="427226"/>
          </a:xfrm>
          <a:custGeom>
            <a:avLst/>
            <a:gdLst/>
            <a:ahLst/>
            <a:cxnLst/>
            <a:rect l="l" t="t" r="r" b="b"/>
            <a:pathLst>
              <a:path w="10974" h="10944" extrusionOk="0">
                <a:moveTo>
                  <a:pt x="699" y="2098"/>
                </a:moveTo>
                <a:cubicBezTo>
                  <a:pt x="1338" y="2007"/>
                  <a:pt x="1459" y="1521"/>
                  <a:pt x="1003" y="1369"/>
                </a:cubicBezTo>
                <a:cubicBezTo>
                  <a:pt x="122" y="1095"/>
                  <a:pt x="1064" y="913"/>
                  <a:pt x="973" y="700"/>
                </a:cubicBezTo>
                <a:lnTo>
                  <a:pt x="973" y="700"/>
                </a:lnTo>
                <a:cubicBezTo>
                  <a:pt x="1034" y="639"/>
                  <a:pt x="1155" y="548"/>
                  <a:pt x="1155" y="548"/>
                </a:cubicBezTo>
                <a:cubicBezTo>
                  <a:pt x="2128" y="1125"/>
                  <a:pt x="2736" y="244"/>
                  <a:pt x="3496" y="1"/>
                </a:cubicBezTo>
                <a:cubicBezTo>
                  <a:pt x="3496" y="366"/>
                  <a:pt x="3344" y="457"/>
                  <a:pt x="3070" y="609"/>
                </a:cubicBezTo>
                <a:cubicBezTo>
                  <a:pt x="2736" y="761"/>
                  <a:pt x="2523" y="943"/>
                  <a:pt x="3101" y="1338"/>
                </a:cubicBezTo>
                <a:cubicBezTo>
                  <a:pt x="3830" y="1855"/>
                  <a:pt x="4712" y="2311"/>
                  <a:pt x="5198" y="3101"/>
                </a:cubicBezTo>
                <a:cubicBezTo>
                  <a:pt x="5502" y="2888"/>
                  <a:pt x="5107" y="2493"/>
                  <a:pt x="5502" y="2280"/>
                </a:cubicBezTo>
                <a:cubicBezTo>
                  <a:pt x="6019" y="2493"/>
                  <a:pt x="5472" y="3040"/>
                  <a:pt x="5836" y="3253"/>
                </a:cubicBezTo>
                <a:cubicBezTo>
                  <a:pt x="6475" y="3496"/>
                  <a:pt x="6080" y="2524"/>
                  <a:pt x="6687" y="2767"/>
                </a:cubicBezTo>
                <a:cubicBezTo>
                  <a:pt x="6961" y="2888"/>
                  <a:pt x="6961" y="3162"/>
                  <a:pt x="6961" y="3405"/>
                </a:cubicBezTo>
                <a:cubicBezTo>
                  <a:pt x="6961" y="3557"/>
                  <a:pt x="6931" y="3831"/>
                  <a:pt x="6779" y="3770"/>
                </a:cubicBezTo>
                <a:cubicBezTo>
                  <a:pt x="5867" y="3223"/>
                  <a:pt x="5958" y="4499"/>
                  <a:pt x="5259" y="4347"/>
                </a:cubicBezTo>
                <a:cubicBezTo>
                  <a:pt x="6140" y="4560"/>
                  <a:pt x="6718" y="5472"/>
                  <a:pt x="7842" y="4986"/>
                </a:cubicBezTo>
                <a:cubicBezTo>
                  <a:pt x="8116" y="4864"/>
                  <a:pt x="8055" y="5350"/>
                  <a:pt x="8025" y="5502"/>
                </a:cubicBezTo>
                <a:cubicBezTo>
                  <a:pt x="7842" y="6019"/>
                  <a:pt x="7873" y="6414"/>
                  <a:pt x="8146" y="6961"/>
                </a:cubicBezTo>
                <a:cubicBezTo>
                  <a:pt x="8481" y="7569"/>
                  <a:pt x="8633" y="7904"/>
                  <a:pt x="9423" y="7448"/>
                </a:cubicBezTo>
                <a:cubicBezTo>
                  <a:pt x="9757" y="7235"/>
                  <a:pt x="10092" y="7539"/>
                  <a:pt x="10456" y="7600"/>
                </a:cubicBezTo>
                <a:cubicBezTo>
                  <a:pt x="10730" y="7630"/>
                  <a:pt x="10973" y="7782"/>
                  <a:pt x="10852" y="8086"/>
                </a:cubicBezTo>
                <a:cubicBezTo>
                  <a:pt x="10730" y="8390"/>
                  <a:pt x="10548" y="8512"/>
                  <a:pt x="10122" y="8360"/>
                </a:cubicBezTo>
                <a:cubicBezTo>
                  <a:pt x="9210" y="7964"/>
                  <a:pt x="8329" y="7995"/>
                  <a:pt x="7599" y="8664"/>
                </a:cubicBezTo>
                <a:cubicBezTo>
                  <a:pt x="7265" y="8967"/>
                  <a:pt x="6900" y="9302"/>
                  <a:pt x="7265" y="9819"/>
                </a:cubicBezTo>
                <a:cubicBezTo>
                  <a:pt x="7508" y="10153"/>
                  <a:pt x="7751" y="10578"/>
                  <a:pt x="7265" y="10943"/>
                </a:cubicBezTo>
                <a:cubicBezTo>
                  <a:pt x="7113" y="10578"/>
                  <a:pt x="6596" y="10366"/>
                  <a:pt x="6687" y="9910"/>
                </a:cubicBezTo>
                <a:cubicBezTo>
                  <a:pt x="6748" y="9545"/>
                  <a:pt x="6353" y="9271"/>
                  <a:pt x="6110" y="9271"/>
                </a:cubicBezTo>
                <a:cubicBezTo>
                  <a:pt x="5502" y="9271"/>
                  <a:pt x="4833" y="9575"/>
                  <a:pt x="4499" y="8816"/>
                </a:cubicBezTo>
                <a:cubicBezTo>
                  <a:pt x="4469" y="8755"/>
                  <a:pt x="3709" y="8724"/>
                  <a:pt x="3283" y="8512"/>
                </a:cubicBezTo>
                <a:cubicBezTo>
                  <a:pt x="2645" y="8238"/>
                  <a:pt x="3192" y="8025"/>
                  <a:pt x="3222" y="7752"/>
                </a:cubicBezTo>
                <a:cubicBezTo>
                  <a:pt x="3283" y="7539"/>
                  <a:pt x="2827" y="7509"/>
                  <a:pt x="2706" y="7600"/>
                </a:cubicBezTo>
                <a:cubicBezTo>
                  <a:pt x="1733" y="8390"/>
                  <a:pt x="1247" y="7752"/>
                  <a:pt x="699" y="7113"/>
                </a:cubicBezTo>
                <a:cubicBezTo>
                  <a:pt x="1368" y="6961"/>
                  <a:pt x="1976" y="7417"/>
                  <a:pt x="2766" y="7113"/>
                </a:cubicBezTo>
                <a:cubicBezTo>
                  <a:pt x="3222" y="6961"/>
                  <a:pt x="3435" y="6901"/>
                  <a:pt x="3374" y="6536"/>
                </a:cubicBezTo>
                <a:cubicBezTo>
                  <a:pt x="3283" y="5989"/>
                  <a:pt x="2888" y="6293"/>
                  <a:pt x="2584" y="6384"/>
                </a:cubicBezTo>
                <a:cubicBezTo>
                  <a:pt x="1459" y="6779"/>
                  <a:pt x="608" y="6840"/>
                  <a:pt x="213" y="5533"/>
                </a:cubicBezTo>
                <a:cubicBezTo>
                  <a:pt x="92" y="5138"/>
                  <a:pt x="0" y="5077"/>
                  <a:pt x="456" y="4894"/>
                </a:cubicBezTo>
                <a:cubicBezTo>
                  <a:pt x="973" y="4712"/>
                  <a:pt x="1551" y="4469"/>
                  <a:pt x="1247" y="3770"/>
                </a:cubicBezTo>
                <a:cubicBezTo>
                  <a:pt x="1763" y="3679"/>
                  <a:pt x="1611" y="4651"/>
                  <a:pt x="2189" y="4195"/>
                </a:cubicBezTo>
                <a:cubicBezTo>
                  <a:pt x="2554" y="3922"/>
                  <a:pt x="3010" y="3557"/>
                  <a:pt x="2706" y="3101"/>
                </a:cubicBezTo>
                <a:cubicBezTo>
                  <a:pt x="2432" y="2645"/>
                  <a:pt x="2098" y="2311"/>
                  <a:pt x="2979" y="2189"/>
                </a:cubicBezTo>
                <a:cubicBezTo>
                  <a:pt x="3010" y="2189"/>
                  <a:pt x="3040" y="1946"/>
                  <a:pt x="2979" y="1916"/>
                </a:cubicBezTo>
                <a:cubicBezTo>
                  <a:pt x="2584" y="1642"/>
                  <a:pt x="2128" y="1794"/>
                  <a:pt x="1946" y="2068"/>
                </a:cubicBezTo>
                <a:cubicBezTo>
                  <a:pt x="1703" y="2524"/>
                  <a:pt x="1277" y="2554"/>
                  <a:pt x="851" y="2554"/>
                </a:cubicBezTo>
                <a:cubicBezTo>
                  <a:pt x="487" y="2554"/>
                  <a:pt x="639" y="2311"/>
                  <a:pt x="669" y="2128"/>
                </a:cubicBezTo>
                <a:close/>
                <a:moveTo>
                  <a:pt x="5715" y="5077"/>
                </a:moveTo>
                <a:cubicBezTo>
                  <a:pt x="5715" y="6566"/>
                  <a:pt x="4712" y="6536"/>
                  <a:pt x="3587" y="6445"/>
                </a:cubicBezTo>
                <a:cubicBezTo>
                  <a:pt x="4651" y="7053"/>
                  <a:pt x="4073" y="7752"/>
                  <a:pt x="3830" y="8451"/>
                </a:cubicBezTo>
                <a:cubicBezTo>
                  <a:pt x="4924" y="8664"/>
                  <a:pt x="5897" y="7478"/>
                  <a:pt x="6900" y="8360"/>
                </a:cubicBezTo>
                <a:cubicBezTo>
                  <a:pt x="6931" y="8390"/>
                  <a:pt x="7174" y="8268"/>
                  <a:pt x="7204" y="8208"/>
                </a:cubicBezTo>
                <a:cubicBezTo>
                  <a:pt x="7295" y="7509"/>
                  <a:pt x="7964" y="6718"/>
                  <a:pt x="6839" y="6232"/>
                </a:cubicBezTo>
                <a:cubicBezTo>
                  <a:pt x="6323" y="6019"/>
                  <a:pt x="6231" y="5594"/>
                  <a:pt x="5715" y="5077"/>
                </a:cubicBezTo>
                <a:close/>
                <a:moveTo>
                  <a:pt x="1642" y="6262"/>
                </a:moveTo>
                <a:cubicBezTo>
                  <a:pt x="2280" y="6293"/>
                  <a:pt x="2250" y="5624"/>
                  <a:pt x="2797" y="5776"/>
                </a:cubicBezTo>
                <a:cubicBezTo>
                  <a:pt x="3192" y="5867"/>
                  <a:pt x="3709" y="6050"/>
                  <a:pt x="3587" y="5442"/>
                </a:cubicBezTo>
                <a:cubicBezTo>
                  <a:pt x="3526" y="5046"/>
                  <a:pt x="2979" y="4955"/>
                  <a:pt x="2614" y="5198"/>
                </a:cubicBezTo>
                <a:cubicBezTo>
                  <a:pt x="1976" y="5624"/>
                  <a:pt x="1703" y="5259"/>
                  <a:pt x="1459" y="4743"/>
                </a:cubicBezTo>
                <a:cubicBezTo>
                  <a:pt x="973" y="5442"/>
                  <a:pt x="1763" y="5776"/>
                  <a:pt x="1642" y="626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30"/>
          <p:cNvSpPr/>
          <p:nvPr/>
        </p:nvSpPr>
        <p:spPr>
          <a:xfrm>
            <a:off x="4069666" y="1987553"/>
            <a:ext cx="688439" cy="278884"/>
          </a:xfrm>
          <a:custGeom>
            <a:avLst/>
            <a:gdLst/>
            <a:ahLst/>
            <a:cxnLst/>
            <a:rect l="l" t="t" r="r" b="b"/>
            <a:pathLst>
              <a:path w="15199" h="7144" extrusionOk="0">
                <a:moveTo>
                  <a:pt x="2827" y="3831"/>
                </a:moveTo>
                <a:cubicBezTo>
                  <a:pt x="2554" y="4256"/>
                  <a:pt x="3070" y="4530"/>
                  <a:pt x="3253" y="4378"/>
                </a:cubicBezTo>
                <a:cubicBezTo>
                  <a:pt x="4256" y="3679"/>
                  <a:pt x="5289" y="4530"/>
                  <a:pt x="6110" y="4317"/>
                </a:cubicBezTo>
                <a:cubicBezTo>
                  <a:pt x="7478" y="4013"/>
                  <a:pt x="8998" y="4894"/>
                  <a:pt x="10213" y="3831"/>
                </a:cubicBezTo>
                <a:cubicBezTo>
                  <a:pt x="10700" y="3618"/>
                  <a:pt x="11399" y="4256"/>
                  <a:pt x="11642" y="3679"/>
                </a:cubicBezTo>
                <a:cubicBezTo>
                  <a:pt x="11824" y="3314"/>
                  <a:pt x="11247" y="2979"/>
                  <a:pt x="10761" y="2858"/>
                </a:cubicBezTo>
                <a:cubicBezTo>
                  <a:pt x="10730" y="2736"/>
                  <a:pt x="10761" y="2524"/>
                  <a:pt x="10517" y="2554"/>
                </a:cubicBezTo>
                <a:cubicBezTo>
                  <a:pt x="10396" y="2584"/>
                  <a:pt x="10244" y="2828"/>
                  <a:pt x="10274" y="2888"/>
                </a:cubicBezTo>
                <a:cubicBezTo>
                  <a:pt x="10396" y="3071"/>
                  <a:pt x="10578" y="2919"/>
                  <a:pt x="10730" y="2888"/>
                </a:cubicBezTo>
                <a:cubicBezTo>
                  <a:pt x="11460" y="3587"/>
                  <a:pt x="10092" y="3375"/>
                  <a:pt x="10183" y="3800"/>
                </a:cubicBezTo>
                <a:cubicBezTo>
                  <a:pt x="9606" y="3861"/>
                  <a:pt x="9545" y="2524"/>
                  <a:pt x="8542" y="3466"/>
                </a:cubicBezTo>
                <a:cubicBezTo>
                  <a:pt x="9393" y="2280"/>
                  <a:pt x="10852" y="1885"/>
                  <a:pt x="11733" y="1004"/>
                </a:cubicBezTo>
                <a:cubicBezTo>
                  <a:pt x="12250" y="487"/>
                  <a:pt x="12645" y="639"/>
                  <a:pt x="13162" y="730"/>
                </a:cubicBezTo>
                <a:cubicBezTo>
                  <a:pt x="13375" y="791"/>
                  <a:pt x="13587" y="1976"/>
                  <a:pt x="13496" y="2128"/>
                </a:cubicBezTo>
                <a:cubicBezTo>
                  <a:pt x="13375" y="2341"/>
                  <a:pt x="12736" y="1855"/>
                  <a:pt x="12979" y="2432"/>
                </a:cubicBezTo>
                <a:cubicBezTo>
                  <a:pt x="13040" y="2645"/>
                  <a:pt x="13192" y="2767"/>
                  <a:pt x="13435" y="2828"/>
                </a:cubicBezTo>
                <a:cubicBezTo>
                  <a:pt x="13983" y="2979"/>
                  <a:pt x="13800" y="2493"/>
                  <a:pt x="13983" y="2341"/>
                </a:cubicBezTo>
                <a:cubicBezTo>
                  <a:pt x="14135" y="2189"/>
                  <a:pt x="14256" y="2037"/>
                  <a:pt x="14408" y="1855"/>
                </a:cubicBezTo>
                <a:cubicBezTo>
                  <a:pt x="14773" y="2280"/>
                  <a:pt x="13800" y="2828"/>
                  <a:pt x="14773" y="3162"/>
                </a:cubicBezTo>
                <a:cubicBezTo>
                  <a:pt x="15198" y="3314"/>
                  <a:pt x="14104" y="4530"/>
                  <a:pt x="13435" y="4317"/>
                </a:cubicBezTo>
                <a:cubicBezTo>
                  <a:pt x="12463" y="4013"/>
                  <a:pt x="12524" y="4834"/>
                  <a:pt x="12524" y="4986"/>
                </a:cubicBezTo>
                <a:cubicBezTo>
                  <a:pt x="12554" y="5533"/>
                  <a:pt x="12919" y="5442"/>
                  <a:pt x="13344" y="5138"/>
                </a:cubicBezTo>
                <a:cubicBezTo>
                  <a:pt x="13648" y="4925"/>
                  <a:pt x="14013" y="5168"/>
                  <a:pt x="14135" y="5381"/>
                </a:cubicBezTo>
                <a:cubicBezTo>
                  <a:pt x="14317" y="5745"/>
                  <a:pt x="13952" y="5837"/>
                  <a:pt x="13648" y="5928"/>
                </a:cubicBezTo>
                <a:cubicBezTo>
                  <a:pt x="13466" y="5989"/>
                  <a:pt x="13162" y="6019"/>
                  <a:pt x="13162" y="6080"/>
                </a:cubicBezTo>
                <a:cubicBezTo>
                  <a:pt x="13131" y="6688"/>
                  <a:pt x="12645" y="6992"/>
                  <a:pt x="12098" y="6809"/>
                </a:cubicBezTo>
                <a:cubicBezTo>
                  <a:pt x="11551" y="6597"/>
                  <a:pt x="12372" y="6141"/>
                  <a:pt x="12159" y="5776"/>
                </a:cubicBezTo>
                <a:cubicBezTo>
                  <a:pt x="11551" y="5989"/>
                  <a:pt x="11429" y="6080"/>
                  <a:pt x="11247" y="6657"/>
                </a:cubicBezTo>
                <a:cubicBezTo>
                  <a:pt x="10791" y="6323"/>
                  <a:pt x="10548" y="4986"/>
                  <a:pt x="9727" y="6323"/>
                </a:cubicBezTo>
                <a:cubicBezTo>
                  <a:pt x="9332" y="5958"/>
                  <a:pt x="8268" y="6505"/>
                  <a:pt x="8268" y="5533"/>
                </a:cubicBezTo>
                <a:cubicBezTo>
                  <a:pt x="8268" y="5290"/>
                  <a:pt x="8116" y="5016"/>
                  <a:pt x="8055" y="4803"/>
                </a:cubicBezTo>
                <a:cubicBezTo>
                  <a:pt x="6627" y="5198"/>
                  <a:pt x="6323" y="6657"/>
                  <a:pt x="5016" y="7144"/>
                </a:cubicBezTo>
                <a:lnTo>
                  <a:pt x="5016" y="7144"/>
                </a:lnTo>
                <a:cubicBezTo>
                  <a:pt x="4955" y="6627"/>
                  <a:pt x="5289" y="6141"/>
                  <a:pt x="4165" y="5897"/>
                </a:cubicBezTo>
                <a:cubicBezTo>
                  <a:pt x="3131" y="5685"/>
                  <a:pt x="2189" y="4864"/>
                  <a:pt x="1885" y="3739"/>
                </a:cubicBezTo>
                <a:cubicBezTo>
                  <a:pt x="1794" y="3375"/>
                  <a:pt x="1703" y="2858"/>
                  <a:pt x="852" y="2676"/>
                </a:cubicBezTo>
                <a:cubicBezTo>
                  <a:pt x="244" y="2554"/>
                  <a:pt x="1" y="1460"/>
                  <a:pt x="1" y="761"/>
                </a:cubicBezTo>
                <a:cubicBezTo>
                  <a:pt x="31" y="1"/>
                  <a:pt x="669" y="213"/>
                  <a:pt x="1186" y="517"/>
                </a:cubicBezTo>
                <a:lnTo>
                  <a:pt x="1186" y="517"/>
                </a:lnTo>
                <a:cubicBezTo>
                  <a:pt x="517" y="1581"/>
                  <a:pt x="1125" y="2432"/>
                  <a:pt x="2645" y="2554"/>
                </a:cubicBezTo>
                <a:cubicBezTo>
                  <a:pt x="2584" y="2979"/>
                  <a:pt x="1672" y="3527"/>
                  <a:pt x="2827" y="3831"/>
                </a:cubicBezTo>
                <a:close/>
                <a:moveTo>
                  <a:pt x="10821" y="4317"/>
                </a:moveTo>
                <a:cubicBezTo>
                  <a:pt x="9940" y="4378"/>
                  <a:pt x="9545" y="4864"/>
                  <a:pt x="8937" y="5320"/>
                </a:cubicBezTo>
                <a:cubicBezTo>
                  <a:pt x="10122" y="5654"/>
                  <a:pt x="10761" y="5472"/>
                  <a:pt x="10821" y="43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0"/>
          <p:cNvSpPr/>
          <p:nvPr/>
        </p:nvSpPr>
        <p:spPr>
          <a:xfrm>
            <a:off x="5044497" y="54480"/>
            <a:ext cx="422738" cy="314486"/>
          </a:xfrm>
          <a:custGeom>
            <a:avLst/>
            <a:gdLst/>
            <a:ahLst/>
            <a:cxnLst/>
            <a:rect l="l" t="t" r="r" b="b"/>
            <a:pathLst>
              <a:path w="9333" h="8056" extrusionOk="0">
                <a:moveTo>
                  <a:pt x="1217" y="2736"/>
                </a:moveTo>
                <a:cubicBezTo>
                  <a:pt x="1399" y="2736"/>
                  <a:pt x="1733" y="2979"/>
                  <a:pt x="1672" y="2584"/>
                </a:cubicBezTo>
                <a:cubicBezTo>
                  <a:pt x="1581" y="2158"/>
                  <a:pt x="1186" y="1976"/>
                  <a:pt x="639" y="1946"/>
                </a:cubicBezTo>
                <a:cubicBezTo>
                  <a:pt x="1581" y="1733"/>
                  <a:pt x="1581" y="1702"/>
                  <a:pt x="2280" y="2158"/>
                </a:cubicBezTo>
                <a:cubicBezTo>
                  <a:pt x="2432" y="2280"/>
                  <a:pt x="2524" y="2371"/>
                  <a:pt x="2706" y="2250"/>
                </a:cubicBezTo>
                <a:cubicBezTo>
                  <a:pt x="2919" y="2067"/>
                  <a:pt x="3131" y="1946"/>
                  <a:pt x="2949" y="1551"/>
                </a:cubicBezTo>
                <a:cubicBezTo>
                  <a:pt x="2797" y="1277"/>
                  <a:pt x="2524" y="730"/>
                  <a:pt x="3010" y="517"/>
                </a:cubicBezTo>
                <a:cubicBezTo>
                  <a:pt x="3557" y="274"/>
                  <a:pt x="3496" y="1003"/>
                  <a:pt x="3770" y="1064"/>
                </a:cubicBezTo>
                <a:cubicBezTo>
                  <a:pt x="4803" y="1399"/>
                  <a:pt x="5046" y="730"/>
                  <a:pt x="5198" y="0"/>
                </a:cubicBezTo>
                <a:cubicBezTo>
                  <a:pt x="5715" y="335"/>
                  <a:pt x="5502" y="699"/>
                  <a:pt x="5472" y="1064"/>
                </a:cubicBezTo>
                <a:cubicBezTo>
                  <a:pt x="5442" y="1338"/>
                  <a:pt x="4590" y="1429"/>
                  <a:pt x="5320" y="1854"/>
                </a:cubicBezTo>
                <a:cubicBezTo>
                  <a:pt x="5776" y="2128"/>
                  <a:pt x="6049" y="2554"/>
                  <a:pt x="6809" y="2280"/>
                </a:cubicBezTo>
                <a:cubicBezTo>
                  <a:pt x="7539" y="2006"/>
                  <a:pt x="8359" y="1702"/>
                  <a:pt x="9180" y="1854"/>
                </a:cubicBezTo>
                <a:cubicBezTo>
                  <a:pt x="9332" y="2128"/>
                  <a:pt x="9150" y="2280"/>
                  <a:pt x="8998" y="2250"/>
                </a:cubicBezTo>
                <a:cubicBezTo>
                  <a:pt x="7539" y="2158"/>
                  <a:pt x="7539" y="3405"/>
                  <a:pt x="6901" y="4013"/>
                </a:cubicBezTo>
                <a:cubicBezTo>
                  <a:pt x="6779" y="4134"/>
                  <a:pt x="6536" y="4772"/>
                  <a:pt x="7296" y="4924"/>
                </a:cubicBezTo>
                <a:cubicBezTo>
                  <a:pt x="7660" y="4985"/>
                  <a:pt x="7904" y="5320"/>
                  <a:pt x="7812" y="5624"/>
                </a:cubicBezTo>
                <a:cubicBezTo>
                  <a:pt x="7721" y="5988"/>
                  <a:pt x="7356" y="5897"/>
                  <a:pt x="7052" y="5745"/>
                </a:cubicBezTo>
                <a:cubicBezTo>
                  <a:pt x="6992" y="6049"/>
                  <a:pt x="5989" y="6019"/>
                  <a:pt x="6688" y="6627"/>
                </a:cubicBezTo>
                <a:cubicBezTo>
                  <a:pt x="6901" y="6809"/>
                  <a:pt x="6718" y="7326"/>
                  <a:pt x="6718" y="8055"/>
                </a:cubicBezTo>
                <a:cubicBezTo>
                  <a:pt x="6171" y="7052"/>
                  <a:pt x="5046" y="7690"/>
                  <a:pt x="4651" y="6900"/>
                </a:cubicBezTo>
                <a:cubicBezTo>
                  <a:pt x="4834" y="6566"/>
                  <a:pt x="5502" y="7265"/>
                  <a:pt x="5442" y="6657"/>
                </a:cubicBezTo>
                <a:cubicBezTo>
                  <a:pt x="5381" y="6171"/>
                  <a:pt x="4560" y="6049"/>
                  <a:pt x="4378" y="6140"/>
                </a:cubicBezTo>
                <a:cubicBezTo>
                  <a:pt x="2767" y="6900"/>
                  <a:pt x="3040" y="5684"/>
                  <a:pt x="2797" y="5016"/>
                </a:cubicBezTo>
                <a:cubicBezTo>
                  <a:pt x="2250" y="5046"/>
                  <a:pt x="2068" y="5472"/>
                  <a:pt x="1642" y="5654"/>
                </a:cubicBezTo>
                <a:cubicBezTo>
                  <a:pt x="1733" y="5745"/>
                  <a:pt x="1764" y="5867"/>
                  <a:pt x="1855" y="5927"/>
                </a:cubicBezTo>
                <a:cubicBezTo>
                  <a:pt x="2311" y="6171"/>
                  <a:pt x="2858" y="6535"/>
                  <a:pt x="2463" y="6931"/>
                </a:cubicBezTo>
                <a:cubicBezTo>
                  <a:pt x="2128" y="7234"/>
                  <a:pt x="1429" y="7022"/>
                  <a:pt x="1125" y="6627"/>
                </a:cubicBezTo>
                <a:cubicBezTo>
                  <a:pt x="821" y="6231"/>
                  <a:pt x="426" y="6444"/>
                  <a:pt x="1" y="6383"/>
                </a:cubicBezTo>
                <a:cubicBezTo>
                  <a:pt x="821" y="5624"/>
                  <a:pt x="1976" y="5137"/>
                  <a:pt x="2068" y="3982"/>
                </a:cubicBezTo>
                <a:cubicBezTo>
                  <a:pt x="1642" y="3678"/>
                  <a:pt x="1247" y="4529"/>
                  <a:pt x="1095" y="4134"/>
                </a:cubicBezTo>
                <a:cubicBezTo>
                  <a:pt x="913" y="3526"/>
                  <a:pt x="244" y="3222"/>
                  <a:pt x="122" y="2706"/>
                </a:cubicBezTo>
                <a:cubicBezTo>
                  <a:pt x="92" y="2493"/>
                  <a:pt x="791" y="2067"/>
                  <a:pt x="1217" y="2706"/>
                </a:cubicBezTo>
                <a:cubicBezTo>
                  <a:pt x="1065" y="2736"/>
                  <a:pt x="821" y="2706"/>
                  <a:pt x="852" y="2888"/>
                </a:cubicBezTo>
                <a:cubicBezTo>
                  <a:pt x="882" y="3009"/>
                  <a:pt x="1095" y="3101"/>
                  <a:pt x="1217" y="3192"/>
                </a:cubicBezTo>
                <a:cubicBezTo>
                  <a:pt x="1460" y="3405"/>
                  <a:pt x="1733" y="3617"/>
                  <a:pt x="2189" y="3557"/>
                </a:cubicBezTo>
                <a:cubicBezTo>
                  <a:pt x="1946" y="3131"/>
                  <a:pt x="1581" y="3192"/>
                  <a:pt x="1247" y="3161"/>
                </a:cubicBezTo>
                <a:cubicBezTo>
                  <a:pt x="1217" y="3040"/>
                  <a:pt x="1217" y="2888"/>
                  <a:pt x="1217" y="273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30"/>
          <p:cNvSpPr/>
          <p:nvPr/>
        </p:nvSpPr>
        <p:spPr>
          <a:xfrm>
            <a:off x="1775778" y="2876398"/>
            <a:ext cx="517722" cy="331077"/>
          </a:xfrm>
          <a:custGeom>
            <a:avLst/>
            <a:gdLst/>
            <a:ahLst/>
            <a:cxnLst/>
            <a:rect l="l" t="t" r="r" b="b"/>
            <a:pathLst>
              <a:path w="11430" h="8481" extrusionOk="0">
                <a:moveTo>
                  <a:pt x="7660" y="7538"/>
                </a:moveTo>
                <a:cubicBezTo>
                  <a:pt x="7569" y="7872"/>
                  <a:pt x="7478" y="8176"/>
                  <a:pt x="7417" y="8480"/>
                </a:cubicBezTo>
                <a:lnTo>
                  <a:pt x="7386" y="8480"/>
                </a:lnTo>
                <a:cubicBezTo>
                  <a:pt x="7204" y="7417"/>
                  <a:pt x="6019" y="7325"/>
                  <a:pt x="5228" y="6839"/>
                </a:cubicBezTo>
                <a:lnTo>
                  <a:pt x="5198" y="6839"/>
                </a:lnTo>
                <a:cubicBezTo>
                  <a:pt x="5684" y="6383"/>
                  <a:pt x="5745" y="5927"/>
                  <a:pt x="5259" y="5471"/>
                </a:cubicBezTo>
                <a:cubicBezTo>
                  <a:pt x="4924" y="5167"/>
                  <a:pt x="4438" y="4468"/>
                  <a:pt x="4134" y="5866"/>
                </a:cubicBezTo>
                <a:cubicBezTo>
                  <a:pt x="4043" y="4985"/>
                  <a:pt x="3861" y="4529"/>
                  <a:pt x="3070" y="4286"/>
                </a:cubicBezTo>
                <a:cubicBezTo>
                  <a:pt x="2219" y="4043"/>
                  <a:pt x="2493" y="3283"/>
                  <a:pt x="2736" y="2796"/>
                </a:cubicBezTo>
                <a:cubicBezTo>
                  <a:pt x="2949" y="2340"/>
                  <a:pt x="2645" y="2067"/>
                  <a:pt x="2523" y="1885"/>
                </a:cubicBezTo>
                <a:cubicBezTo>
                  <a:pt x="2310" y="1581"/>
                  <a:pt x="2128" y="2037"/>
                  <a:pt x="1885" y="2097"/>
                </a:cubicBezTo>
                <a:cubicBezTo>
                  <a:pt x="1277" y="2280"/>
                  <a:pt x="669" y="2340"/>
                  <a:pt x="0" y="2128"/>
                </a:cubicBezTo>
                <a:cubicBezTo>
                  <a:pt x="274" y="1489"/>
                  <a:pt x="1003" y="2249"/>
                  <a:pt x="1155" y="1459"/>
                </a:cubicBezTo>
                <a:cubicBezTo>
                  <a:pt x="1095" y="1185"/>
                  <a:pt x="426" y="1550"/>
                  <a:pt x="274" y="1155"/>
                </a:cubicBezTo>
                <a:cubicBezTo>
                  <a:pt x="274" y="1094"/>
                  <a:pt x="274" y="973"/>
                  <a:pt x="304" y="973"/>
                </a:cubicBezTo>
                <a:cubicBezTo>
                  <a:pt x="730" y="912"/>
                  <a:pt x="1034" y="365"/>
                  <a:pt x="1520" y="760"/>
                </a:cubicBezTo>
                <a:cubicBezTo>
                  <a:pt x="1976" y="1125"/>
                  <a:pt x="2523" y="1368"/>
                  <a:pt x="3101" y="1611"/>
                </a:cubicBezTo>
                <a:cubicBezTo>
                  <a:pt x="3709" y="1824"/>
                  <a:pt x="4316" y="1915"/>
                  <a:pt x="4651" y="1307"/>
                </a:cubicBezTo>
                <a:cubicBezTo>
                  <a:pt x="4894" y="821"/>
                  <a:pt x="5289" y="973"/>
                  <a:pt x="5532" y="1094"/>
                </a:cubicBezTo>
                <a:cubicBezTo>
                  <a:pt x="5988" y="1337"/>
                  <a:pt x="5623" y="1733"/>
                  <a:pt x="5441" y="1854"/>
                </a:cubicBezTo>
                <a:cubicBezTo>
                  <a:pt x="4742" y="2249"/>
                  <a:pt x="4560" y="2736"/>
                  <a:pt x="4833" y="3587"/>
                </a:cubicBezTo>
                <a:cubicBezTo>
                  <a:pt x="5472" y="2705"/>
                  <a:pt x="6079" y="2006"/>
                  <a:pt x="6779" y="1337"/>
                </a:cubicBezTo>
                <a:cubicBezTo>
                  <a:pt x="6900" y="1246"/>
                  <a:pt x="6657" y="821"/>
                  <a:pt x="6566" y="578"/>
                </a:cubicBezTo>
                <a:cubicBezTo>
                  <a:pt x="6475" y="395"/>
                  <a:pt x="6231" y="243"/>
                  <a:pt x="6505" y="61"/>
                </a:cubicBezTo>
                <a:cubicBezTo>
                  <a:pt x="6566" y="0"/>
                  <a:pt x="6839" y="30"/>
                  <a:pt x="6870" y="61"/>
                </a:cubicBezTo>
                <a:cubicBezTo>
                  <a:pt x="7082" y="790"/>
                  <a:pt x="8329" y="334"/>
                  <a:pt x="8389" y="912"/>
                </a:cubicBezTo>
                <a:cubicBezTo>
                  <a:pt x="8420" y="1277"/>
                  <a:pt x="8177" y="1885"/>
                  <a:pt x="8693" y="1793"/>
                </a:cubicBezTo>
                <a:cubicBezTo>
                  <a:pt x="9301" y="1672"/>
                  <a:pt x="10608" y="2614"/>
                  <a:pt x="10426" y="790"/>
                </a:cubicBezTo>
                <a:cubicBezTo>
                  <a:pt x="11429" y="2158"/>
                  <a:pt x="10092" y="2888"/>
                  <a:pt x="10000" y="3830"/>
                </a:cubicBezTo>
                <a:cubicBezTo>
                  <a:pt x="9970" y="4073"/>
                  <a:pt x="9393" y="3921"/>
                  <a:pt x="9119" y="3860"/>
                </a:cubicBezTo>
                <a:cubicBezTo>
                  <a:pt x="8724" y="3830"/>
                  <a:pt x="8359" y="3830"/>
                  <a:pt x="8177" y="4103"/>
                </a:cubicBezTo>
                <a:cubicBezTo>
                  <a:pt x="7994" y="4347"/>
                  <a:pt x="8359" y="4499"/>
                  <a:pt x="8511" y="4681"/>
                </a:cubicBezTo>
                <a:cubicBezTo>
                  <a:pt x="8754" y="5015"/>
                  <a:pt x="9119" y="4985"/>
                  <a:pt x="9453" y="4803"/>
                </a:cubicBezTo>
                <a:cubicBezTo>
                  <a:pt x="9636" y="4711"/>
                  <a:pt x="9788" y="4590"/>
                  <a:pt x="10061" y="4529"/>
                </a:cubicBezTo>
                <a:cubicBezTo>
                  <a:pt x="9879" y="4863"/>
                  <a:pt x="9818" y="5228"/>
                  <a:pt x="9393" y="5532"/>
                </a:cubicBezTo>
                <a:cubicBezTo>
                  <a:pt x="8785" y="5927"/>
                  <a:pt x="8876" y="5958"/>
                  <a:pt x="9332" y="6596"/>
                </a:cubicBezTo>
                <a:cubicBezTo>
                  <a:pt x="9514" y="6839"/>
                  <a:pt x="9484" y="7234"/>
                  <a:pt x="9393" y="7508"/>
                </a:cubicBezTo>
                <a:cubicBezTo>
                  <a:pt x="9210" y="8024"/>
                  <a:pt x="8937" y="7417"/>
                  <a:pt x="8754" y="7477"/>
                </a:cubicBezTo>
                <a:cubicBezTo>
                  <a:pt x="8389" y="7599"/>
                  <a:pt x="8055" y="7842"/>
                  <a:pt x="7660" y="7538"/>
                </a:cubicBezTo>
                <a:cubicBezTo>
                  <a:pt x="7660" y="7508"/>
                  <a:pt x="7660" y="7477"/>
                  <a:pt x="7630" y="7477"/>
                </a:cubicBezTo>
                <a:cubicBezTo>
                  <a:pt x="7599" y="7447"/>
                  <a:pt x="7569" y="7447"/>
                  <a:pt x="7569" y="7447"/>
                </a:cubicBezTo>
                <a:cubicBezTo>
                  <a:pt x="7599" y="7477"/>
                  <a:pt x="7630" y="7508"/>
                  <a:pt x="7660" y="7538"/>
                </a:cubicBezTo>
                <a:close/>
                <a:moveTo>
                  <a:pt x="5228" y="4225"/>
                </a:moveTo>
                <a:cubicBezTo>
                  <a:pt x="5198" y="3982"/>
                  <a:pt x="5046" y="3739"/>
                  <a:pt x="4742" y="3769"/>
                </a:cubicBezTo>
                <a:cubicBezTo>
                  <a:pt x="3952" y="3860"/>
                  <a:pt x="3891" y="3465"/>
                  <a:pt x="4043" y="2918"/>
                </a:cubicBezTo>
                <a:cubicBezTo>
                  <a:pt x="3587" y="3100"/>
                  <a:pt x="3313" y="3313"/>
                  <a:pt x="3344" y="3678"/>
                </a:cubicBezTo>
                <a:cubicBezTo>
                  <a:pt x="3405" y="4073"/>
                  <a:pt x="3891" y="4012"/>
                  <a:pt x="4195" y="4134"/>
                </a:cubicBezTo>
                <a:cubicBezTo>
                  <a:pt x="4499" y="4255"/>
                  <a:pt x="4894" y="4012"/>
                  <a:pt x="5228" y="4225"/>
                </a:cubicBezTo>
                <a:cubicBezTo>
                  <a:pt x="5563" y="4954"/>
                  <a:pt x="5259" y="6170"/>
                  <a:pt x="6991" y="5836"/>
                </a:cubicBezTo>
                <a:cubicBezTo>
                  <a:pt x="7143" y="5806"/>
                  <a:pt x="7690" y="6474"/>
                  <a:pt x="7994" y="5958"/>
                </a:cubicBezTo>
                <a:cubicBezTo>
                  <a:pt x="8511" y="5106"/>
                  <a:pt x="7538" y="6018"/>
                  <a:pt x="7386" y="5623"/>
                </a:cubicBezTo>
                <a:cubicBezTo>
                  <a:pt x="7052" y="4651"/>
                  <a:pt x="5411" y="4164"/>
                  <a:pt x="6049" y="2827"/>
                </a:cubicBezTo>
                <a:cubicBezTo>
                  <a:pt x="5958" y="2827"/>
                  <a:pt x="5897" y="2796"/>
                  <a:pt x="5745" y="2766"/>
                </a:cubicBezTo>
                <a:cubicBezTo>
                  <a:pt x="5532" y="3252"/>
                  <a:pt x="5897" y="3891"/>
                  <a:pt x="5228" y="4225"/>
                </a:cubicBezTo>
                <a:close/>
                <a:moveTo>
                  <a:pt x="7113" y="1672"/>
                </a:moveTo>
                <a:cubicBezTo>
                  <a:pt x="7630" y="2340"/>
                  <a:pt x="5684" y="2310"/>
                  <a:pt x="6687" y="2979"/>
                </a:cubicBezTo>
                <a:cubicBezTo>
                  <a:pt x="7417" y="3496"/>
                  <a:pt x="7903" y="2584"/>
                  <a:pt x="8633" y="2492"/>
                </a:cubicBezTo>
                <a:cubicBezTo>
                  <a:pt x="7782" y="2675"/>
                  <a:pt x="7538" y="2128"/>
                  <a:pt x="7113" y="1672"/>
                </a:cubicBezTo>
                <a:close/>
                <a:moveTo>
                  <a:pt x="6414" y="6505"/>
                </a:moveTo>
                <a:cubicBezTo>
                  <a:pt x="6353" y="6474"/>
                  <a:pt x="6262" y="6413"/>
                  <a:pt x="6231" y="6444"/>
                </a:cubicBezTo>
                <a:cubicBezTo>
                  <a:pt x="6171" y="6474"/>
                  <a:pt x="6140" y="6565"/>
                  <a:pt x="6110" y="6626"/>
                </a:cubicBezTo>
                <a:cubicBezTo>
                  <a:pt x="6171" y="6626"/>
                  <a:pt x="6262" y="6687"/>
                  <a:pt x="6292" y="6657"/>
                </a:cubicBezTo>
                <a:cubicBezTo>
                  <a:pt x="6353" y="6626"/>
                  <a:pt x="6383" y="6565"/>
                  <a:pt x="6414" y="650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30"/>
          <p:cNvSpPr/>
          <p:nvPr/>
        </p:nvSpPr>
        <p:spPr>
          <a:xfrm>
            <a:off x="6636207" y="4162718"/>
            <a:ext cx="711811" cy="226691"/>
          </a:xfrm>
          <a:custGeom>
            <a:avLst/>
            <a:gdLst/>
            <a:ahLst/>
            <a:cxnLst/>
            <a:rect l="l" t="t" r="r" b="b"/>
            <a:pathLst>
              <a:path w="15715" h="5807" extrusionOk="0">
                <a:moveTo>
                  <a:pt x="13526" y="3952"/>
                </a:moveTo>
                <a:cubicBezTo>
                  <a:pt x="13526" y="4317"/>
                  <a:pt x="14620" y="5229"/>
                  <a:pt x="12979" y="4773"/>
                </a:cubicBezTo>
                <a:cubicBezTo>
                  <a:pt x="12675" y="4682"/>
                  <a:pt x="12432" y="4712"/>
                  <a:pt x="12250" y="4925"/>
                </a:cubicBezTo>
                <a:cubicBezTo>
                  <a:pt x="11429" y="5806"/>
                  <a:pt x="11763" y="4074"/>
                  <a:pt x="10973" y="4499"/>
                </a:cubicBezTo>
                <a:cubicBezTo>
                  <a:pt x="10487" y="4773"/>
                  <a:pt x="10304" y="5381"/>
                  <a:pt x="9636" y="5411"/>
                </a:cubicBezTo>
                <a:cubicBezTo>
                  <a:pt x="9666" y="4651"/>
                  <a:pt x="8268" y="4682"/>
                  <a:pt x="8450" y="3861"/>
                </a:cubicBezTo>
                <a:cubicBezTo>
                  <a:pt x="8572" y="3375"/>
                  <a:pt x="8055" y="3587"/>
                  <a:pt x="7994" y="3618"/>
                </a:cubicBezTo>
                <a:cubicBezTo>
                  <a:pt x="6930" y="4074"/>
                  <a:pt x="5684" y="3983"/>
                  <a:pt x="4590" y="4378"/>
                </a:cubicBezTo>
                <a:cubicBezTo>
                  <a:pt x="4195" y="4530"/>
                  <a:pt x="3891" y="4530"/>
                  <a:pt x="3648" y="4226"/>
                </a:cubicBezTo>
                <a:cubicBezTo>
                  <a:pt x="3252" y="3648"/>
                  <a:pt x="2797" y="3861"/>
                  <a:pt x="2310" y="4135"/>
                </a:cubicBezTo>
                <a:cubicBezTo>
                  <a:pt x="2097" y="4074"/>
                  <a:pt x="1976" y="3618"/>
                  <a:pt x="1611" y="3983"/>
                </a:cubicBezTo>
                <a:cubicBezTo>
                  <a:pt x="1490" y="4104"/>
                  <a:pt x="1307" y="4256"/>
                  <a:pt x="1520" y="4347"/>
                </a:cubicBezTo>
                <a:cubicBezTo>
                  <a:pt x="1824" y="4469"/>
                  <a:pt x="2128" y="4439"/>
                  <a:pt x="2341" y="4165"/>
                </a:cubicBezTo>
                <a:cubicBezTo>
                  <a:pt x="2523" y="4408"/>
                  <a:pt x="2705" y="4621"/>
                  <a:pt x="2888" y="4864"/>
                </a:cubicBezTo>
                <a:lnTo>
                  <a:pt x="2888" y="4895"/>
                </a:lnTo>
                <a:cubicBezTo>
                  <a:pt x="2766" y="5016"/>
                  <a:pt x="3161" y="5563"/>
                  <a:pt x="2493" y="5229"/>
                </a:cubicBezTo>
                <a:cubicBezTo>
                  <a:pt x="1885" y="4925"/>
                  <a:pt x="1216" y="4712"/>
                  <a:pt x="517" y="4651"/>
                </a:cubicBezTo>
                <a:cubicBezTo>
                  <a:pt x="304" y="4621"/>
                  <a:pt x="0" y="4651"/>
                  <a:pt x="91" y="4347"/>
                </a:cubicBezTo>
                <a:cubicBezTo>
                  <a:pt x="152" y="4135"/>
                  <a:pt x="274" y="3983"/>
                  <a:pt x="547" y="4165"/>
                </a:cubicBezTo>
                <a:cubicBezTo>
                  <a:pt x="608" y="4195"/>
                  <a:pt x="638" y="4195"/>
                  <a:pt x="669" y="4226"/>
                </a:cubicBezTo>
                <a:cubicBezTo>
                  <a:pt x="912" y="2980"/>
                  <a:pt x="2523" y="3496"/>
                  <a:pt x="3161" y="2767"/>
                </a:cubicBezTo>
                <a:lnTo>
                  <a:pt x="3161" y="2736"/>
                </a:lnTo>
                <a:cubicBezTo>
                  <a:pt x="3465" y="2919"/>
                  <a:pt x="3617" y="3223"/>
                  <a:pt x="4012" y="3253"/>
                </a:cubicBezTo>
                <a:cubicBezTo>
                  <a:pt x="4316" y="3284"/>
                  <a:pt x="4559" y="3344"/>
                  <a:pt x="4711" y="3071"/>
                </a:cubicBezTo>
                <a:cubicBezTo>
                  <a:pt x="4803" y="2858"/>
                  <a:pt x="4772" y="2645"/>
                  <a:pt x="4529" y="2584"/>
                </a:cubicBezTo>
                <a:cubicBezTo>
                  <a:pt x="3556" y="2341"/>
                  <a:pt x="4316" y="1885"/>
                  <a:pt x="4438" y="1612"/>
                </a:cubicBezTo>
                <a:cubicBezTo>
                  <a:pt x="4651" y="1034"/>
                  <a:pt x="5137" y="1460"/>
                  <a:pt x="5380" y="1581"/>
                </a:cubicBezTo>
                <a:cubicBezTo>
                  <a:pt x="5927" y="1825"/>
                  <a:pt x="6414" y="2189"/>
                  <a:pt x="6930" y="2493"/>
                </a:cubicBezTo>
                <a:cubicBezTo>
                  <a:pt x="7325" y="2220"/>
                  <a:pt x="6687" y="1794"/>
                  <a:pt x="7143" y="1521"/>
                </a:cubicBezTo>
                <a:cubicBezTo>
                  <a:pt x="7569" y="2037"/>
                  <a:pt x="8663" y="1673"/>
                  <a:pt x="8876" y="2524"/>
                </a:cubicBezTo>
                <a:cubicBezTo>
                  <a:pt x="8906" y="2524"/>
                  <a:pt x="8967" y="2554"/>
                  <a:pt x="8997" y="2584"/>
                </a:cubicBezTo>
                <a:lnTo>
                  <a:pt x="8876" y="2524"/>
                </a:lnTo>
                <a:cubicBezTo>
                  <a:pt x="8876" y="2250"/>
                  <a:pt x="8845" y="1946"/>
                  <a:pt x="9180" y="1764"/>
                </a:cubicBezTo>
                <a:cubicBezTo>
                  <a:pt x="9666" y="1885"/>
                  <a:pt x="9210" y="2341"/>
                  <a:pt x="9605" y="2554"/>
                </a:cubicBezTo>
                <a:cubicBezTo>
                  <a:pt x="9757" y="2189"/>
                  <a:pt x="9605" y="1703"/>
                  <a:pt x="10426" y="1642"/>
                </a:cubicBezTo>
                <a:cubicBezTo>
                  <a:pt x="10791" y="1612"/>
                  <a:pt x="11429" y="973"/>
                  <a:pt x="10547" y="518"/>
                </a:cubicBezTo>
                <a:cubicBezTo>
                  <a:pt x="10426" y="457"/>
                  <a:pt x="9970" y="426"/>
                  <a:pt x="10335" y="153"/>
                </a:cubicBezTo>
                <a:cubicBezTo>
                  <a:pt x="10456" y="62"/>
                  <a:pt x="10791" y="1"/>
                  <a:pt x="10791" y="1"/>
                </a:cubicBezTo>
                <a:cubicBezTo>
                  <a:pt x="11155" y="670"/>
                  <a:pt x="12128" y="305"/>
                  <a:pt x="12645" y="852"/>
                </a:cubicBezTo>
                <a:cubicBezTo>
                  <a:pt x="12250" y="821"/>
                  <a:pt x="12158" y="1460"/>
                  <a:pt x="11672" y="1125"/>
                </a:cubicBezTo>
                <a:cubicBezTo>
                  <a:pt x="11429" y="1004"/>
                  <a:pt x="11368" y="1034"/>
                  <a:pt x="11277" y="1217"/>
                </a:cubicBezTo>
                <a:cubicBezTo>
                  <a:pt x="11216" y="1399"/>
                  <a:pt x="11247" y="1551"/>
                  <a:pt x="11490" y="1551"/>
                </a:cubicBezTo>
                <a:cubicBezTo>
                  <a:pt x="12128" y="1521"/>
                  <a:pt x="12128" y="2007"/>
                  <a:pt x="12310" y="2341"/>
                </a:cubicBezTo>
                <a:cubicBezTo>
                  <a:pt x="12706" y="3040"/>
                  <a:pt x="13709" y="3253"/>
                  <a:pt x="14195" y="2584"/>
                </a:cubicBezTo>
                <a:cubicBezTo>
                  <a:pt x="14560" y="2068"/>
                  <a:pt x="15046" y="2220"/>
                  <a:pt x="15472" y="1946"/>
                </a:cubicBezTo>
                <a:cubicBezTo>
                  <a:pt x="15715" y="2311"/>
                  <a:pt x="14408" y="2736"/>
                  <a:pt x="15593" y="2949"/>
                </a:cubicBezTo>
                <a:cubicBezTo>
                  <a:pt x="15380" y="3344"/>
                  <a:pt x="14651" y="3557"/>
                  <a:pt x="15046" y="4165"/>
                </a:cubicBezTo>
                <a:cubicBezTo>
                  <a:pt x="14560" y="4226"/>
                  <a:pt x="14560" y="3952"/>
                  <a:pt x="14377" y="3648"/>
                </a:cubicBezTo>
                <a:cubicBezTo>
                  <a:pt x="14104" y="3253"/>
                  <a:pt x="13313" y="3344"/>
                  <a:pt x="13040" y="3557"/>
                </a:cubicBezTo>
                <a:cubicBezTo>
                  <a:pt x="12706" y="3831"/>
                  <a:pt x="13253" y="3891"/>
                  <a:pt x="13496" y="3922"/>
                </a:cubicBezTo>
                <a:close/>
                <a:moveTo>
                  <a:pt x="11490" y="2250"/>
                </a:moveTo>
                <a:cubicBezTo>
                  <a:pt x="10669" y="2068"/>
                  <a:pt x="10061" y="2250"/>
                  <a:pt x="9848" y="3010"/>
                </a:cubicBezTo>
                <a:cubicBezTo>
                  <a:pt x="9788" y="3223"/>
                  <a:pt x="9970" y="3314"/>
                  <a:pt x="10243" y="3344"/>
                </a:cubicBezTo>
                <a:cubicBezTo>
                  <a:pt x="11216" y="3436"/>
                  <a:pt x="11459" y="2919"/>
                  <a:pt x="11490" y="225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30"/>
          <p:cNvSpPr/>
          <p:nvPr/>
        </p:nvSpPr>
        <p:spPr>
          <a:xfrm>
            <a:off x="480096" y="4748957"/>
            <a:ext cx="481939" cy="398729"/>
          </a:xfrm>
          <a:custGeom>
            <a:avLst/>
            <a:gdLst/>
            <a:ahLst/>
            <a:cxnLst/>
            <a:rect l="l" t="t" r="r" b="b"/>
            <a:pathLst>
              <a:path w="10640" h="10214" extrusionOk="0">
                <a:moveTo>
                  <a:pt x="10366" y="4073"/>
                </a:moveTo>
                <a:cubicBezTo>
                  <a:pt x="10639" y="4408"/>
                  <a:pt x="9636" y="4833"/>
                  <a:pt x="10457" y="5167"/>
                </a:cubicBezTo>
                <a:cubicBezTo>
                  <a:pt x="10487" y="5198"/>
                  <a:pt x="10335" y="5745"/>
                  <a:pt x="10123" y="5867"/>
                </a:cubicBezTo>
                <a:cubicBezTo>
                  <a:pt x="9667" y="6079"/>
                  <a:pt x="9089" y="5958"/>
                  <a:pt x="8785" y="5654"/>
                </a:cubicBezTo>
                <a:cubicBezTo>
                  <a:pt x="8390" y="5319"/>
                  <a:pt x="8117" y="5228"/>
                  <a:pt x="7661" y="5471"/>
                </a:cubicBezTo>
                <a:cubicBezTo>
                  <a:pt x="7448" y="5016"/>
                  <a:pt x="6658" y="4681"/>
                  <a:pt x="7417" y="4104"/>
                </a:cubicBezTo>
                <a:cubicBezTo>
                  <a:pt x="6749" y="3952"/>
                  <a:pt x="6445" y="4286"/>
                  <a:pt x="6080" y="4499"/>
                </a:cubicBezTo>
                <a:cubicBezTo>
                  <a:pt x="5563" y="4803"/>
                  <a:pt x="5715" y="5167"/>
                  <a:pt x="5928" y="5532"/>
                </a:cubicBezTo>
                <a:cubicBezTo>
                  <a:pt x="6232" y="6079"/>
                  <a:pt x="6506" y="5593"/>
                  <a:pt x="6749" y="5502"/>
                </a:cubicBezTo>
                <a:cubicBezTo>
                  <a:pt x="7083" y="5380"/>
                  <a:pt x="7357" y="5319"/>
                  <a:pt x="7661" y="5471"/>
                </a:cubicBezTo>
                <a:cubicBezTo>
                  <a:pt x="7691" y="5927"/>
                  <a:pt x="7387" y="6535"/>
                  <a:pt x="8329" y="6566"/>
                </a:cubicBezTo>
                <a:cubicBezTo>
                  <a:pt x="8390" y="6566"/>
                  <a:pt x="8512" y="6748"/>
                  <a:pt x="8512" y="6839"/>
                </a:cubicBezTo>
                <a:cubicBezTo>
                  <a:pt x="8542" y="7113"/>
                  <a:pt x="8360" y="7052"/>
                  <a:pt x="8177" y="6991"/>
                </a:cubicBezTo>
                <a:cubicBezTo>
                  <a:pt x="7873" y="6870"/>
                  <a:pt x="7873" y="7143"/>
                  <a:pt x="7752" y="7204"/>
                </a:cubicBezTo>
                <a:cubicBezTo>
                  <a:pt x="7174" y="7538"/>
                  <a:pt x="6445" y="7933"/>
                  <a:pt x="6323" y="6839"/>
                </a:cubicBezTo>
                <a:cubicBezTo>
                  <a:pt x="6262" y="6414"/>
                  <a:pt x="5958" y="6079"/>
                  <a:pt x="5624" y="5867"/>
                </a:cubicBezTo>
                <a:cubicBezTo>
                  <a:pt x="5259" y="5623"/>
                  <a:pt x="4104" y="5775"/>
                  <a:pt x="5290" y="5076"/>
                </a:cubicBezTo>
                <a:cubicBezTo>
                  <a:pt x="5472" y="4985"/>
                  <a:pt x="5259" y="4833"/>
                  <a:pt x="5107" y="4742"/>
                </a:cubicBezTo>
                <a:cubicBezTo>
                  <a:pt x="4743" y="4529"/>
                  <a:pt x="4348" y="4438"/>
                  <a:pt x="3952" y="4620"/>
                </a:cubicBezTo>
                <a:cubicBezTo>
                  <a:pt x="3709" y="4712"/>
                  <a:pt x="3709" y="4894"/>
                  <a:pt x="3740" y="5107"/>
                </a:cubicBezTo>
                <a:cubicBezTo>
                  <a:pt x="3922" y="6626"/>
                  <a:pt x="3253" y="7781"/>
                  <a:pt x="1825" y="8450"/>
                </a:cubicBezTo>
                <a:cubicBezTo>
                  <a:pt x="1916" y="8906"/>
                  <a:pt x="2919" y="8663"/>
                  <a:pt x="2645" y="9332"/>
                </a:cubicBezTo>
                <a:cubicBezTo>
                  <a:pt x="2402" y="9970"/>
                  <a:pt x="1642" y="10061"/>
                  <a:pt x="1156" y="10122"/>
                </a:cubicBezTo>
                <a:cubicBezTo>
                  <a:pt x="335" y="10213"/>
                  <a:pt x="487" y="9423"/>
                  <a:pt x="700" y="9119"/>
                </a:cubicBezTo>
                <a:cubicBezTo>
                  <a:pt x="1338" y="8298"/>
                  <a:pt x="1460" y="7569"/>
                  <a:pt x="700" y="6748"/>
                </a:cubicBezTo>
                <a:cubicBezTo>
                  <a:pt x="426" y="6474"/>
                  <a:pt x="518" y="6171"/>
                  <a:pt x="822" y="5867"/>
                </a:cubicBezTo>
                <a:cubicBezTo>
                  <a:pt x="1308" y="6474"/>
                  <a:pt x="1764" y="7082"/>
                  <a:pt x="2341" y="7842"/>
                </a:cubicBezTo>
                <a:cubicBezTo>
                  <a:pt x="2615" y="7204"/>
                  <a:pt x="3040" y="6809"/>
                  <a:pt x="2189" y="6444"/>
                </a:cubicBezTo>
                <a:cubicBezTo>
                  <a:pt x="1885" y="6323"/>
                  <a:pt x="1551" y="5927"/>
                  <a:pt x="2129" y="5623"/>
                </a:cubicBezTo>
                <a:cubicBezTo>
                  <a:pt x="2493" y="5411"/>
                  <a:pt x="2220" y="5107"/>
                  <a:pt x="2341" y="4864"/>
                </a:cubicBezTo>
                <a:cubicBezTo>
                  <a:pt x="1764" y="4772"/>
                  <a:pt x="2007" y="5593"/>
                  <a:pt x="1430" y="5411"/>
                </a:cubicBezTo>
                <a:cubicBezTo>
                  <a:pt x="913" y="5228"/>
                  <a:pt x="1338" y="4955"/>
                  <a:pt x="1338" y="4712"/>
                </a:cubicBezTo>
                <a:cubicBezTo>
                  <a:pt x="1338" y="4316"/>
                  <a:pt x="943" y="4347"/>
                  <a:pt x="700" y="4225"/>
                </a:cubicBezTo>
                <a:cubicBezTo>
                  <a:pt x="244" y="3952"/>
                  <a:pt x="92" y="3557"/>
                  <a:pt x="1" y="3101"/>
                </a:cubicBezTo>
                <a:lnTo>
                  <a:pt x="1" y="3101"/>
                </a:lnTo>
                <a:cubicBezTo>
                  <a:pt x="335" y="2979"/>
                  <a:pt x="335" y="2523"/>
                  <a:pt x="791" y="2462"/>
                </a:cubicBezTo>
                <a:cubicBezTo>
                  <a:pt x="1126" y="2705"/>
                  <a:pt x="153" y="3161"/>
                  <a:pt x="974" y="3344"/>
                </a:cubicBezTo>
                <a:cubicBezTo>
                  <a:pt x="1490" y="3465"/>
                  <a:pt x="1733" y="3374"/>
                  <a:pt x="2098" y="3009"/>
                </a:cubicBezTo>
                <a:cubicBezTo>
                  <a:pt x="2463" y="2645"/>
                  <a:pt x="2706" y="2462"/>
                  <a:pt x="2463" y="1946"/>
                </a:cubicBezTo>
                <a:cubicBezTo>
                  <a:pt x="2311" y="1611"/>
                  <a:pt x="2554" y="1459"/>
                  <a:pt x="3132" y="1003"/>
                </a:cubicBezTo>
                <a:cubicBezTo>
                  <a:pt x="2615" y="821"/>
                  <a:pt x="2037" y="942"/>
                  <a:pt x="1581" y="608"/>
                </a:cubicBezTo>
                <a:cubicBezTo>
                  <a:pt x="2615" y="0"/>
                  <a:pt x="3557" y="547"/>
                  <a:pt x="4499" y="760"/>
                </a:cubicBezTo>
                <a:cubicBezTo>
                  <a:pt x="4925" y="851"/>
                  <a:pt x="4682" y="1246"/>
                  <a:pt x="4499" y="1277"/>
                </a:cubicBezTo>
                <a:cubicBezTo>
                  <a:pt x="3040" y="1398"/>
                  <a:pt x="4591" y="2857"/>
                  <a:pt x="3405" y="3101"/>
                </a:cubicBezTo>
                <a:cubicBezTo>
                  <a:pt x="4044" y="3131"/>
                  <a:pt x="3892" y="3921"/>
                  <a:pt x="4530" y="3952"/>
                </a:cubicBezTo>
                <a:cubicBezTo>
                  <a:pt x="5107" y="3982"/>
                  <a:pt x="5199" y="3800"/>
                  <a:pt x="4864" y="3405"/>
                </a:cubicBezTo>
                <a:cubicBezTo>
                  <a:pt x="5047" y="3313"/>
                  <a:pt x="5229" y="3192"/>
                  <a:pt x="5442" y="3131"/>
                </a:cubicBezTo>
                <a:cubicBezTo>
                  <a:pt x="5958" y="2979"/>
                  <a:pt x="7843" y="3830"/>
                  <a:pt x="8056" y="4316"/>
                </a:cubicBezTo>
                <a:cubicBezTo>
                  <a:pt x="8208" y="4681"/>
                  <a:pt x="8299" y="5167"/>
                  <a:pt x="8876" y="5076"/>
                </a:cubicBezTo>
                <a:cubicBezTo>
                  <a:pt x="9424" y="4985"/>
                  <a:pt x="9576" y="4529"/>
                  <a:pt x="9545" y="4043"/>
                </a:cubicBezTo>
                <a:lnTo>
                  <a:pt x="9545" y="4043"/>
                </a:lnTo>
                <a:cubicBezTo>
                  <a:pt x="9819" y="4225"/>
                  <a:pt x="10092" y="4195"/>
                  <a:pt x="10366" y="4043"/>
                </a:cubicBezTo>
                <a:close/>
                <a:moveTo>
                  <a:pt x="6597" y="6748"/>
                </a:moveTo>
                <a:cubicBezTo>
                  <a:pt x="6718" y="6839"/>
                  <a:pt x="6810" y="6991"/>
                  <a:pt x="6962" y="7052"/>
                </a:cubicBezTo>
                <a:cubicBezTo>
                  <a:pt x="7083" y="7113"/>
                  <a:pt x="7265" y="7052"/>
                  <a:pt x="7174" y="6900"/>
                </a:cubicBezTo>
                <a:cubicBezTo>
                  <a:pt x="7083" y="6778"/>
                  <a:pt x="6931" y="6687"/>
                  <a:pt x="6779" y="6596"/>
                </a:cubicBezTo>
                <a:cubicBezTo>
                  <a:pt x="6779" y="6596"/>
                  <a:pt x="6688" y="6657"/>
                  <a:pt x="6597" y="67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30"/>
          <p:cNvSpPr/>
          <p:nvPr/>
        </p:nvSpPr>
        <p:spPr>
          <a:xfrm>
            <a:off x="68420" y="4042863"/>
            <a:ext cx="637482" cy="284818"/>
          </a:xfrm>
          <a:custGeom>
            <a:avLst/>
            <a:gdLst/>
            <a:ahLst/>
            <a:cxnLst/>
            <a:rect l="l" t="t" r="r" b="b"/>
            <a:pathLst>
              <a:path w="14074" h="7296" extrusionOk="0">
                <a:moveTo>
                  <a:pt x="7144" y="4135"/>
                </a:moveTo>
                <a:cubicBezTo>
                  <a:pt x="6961" y="4256"/>
                  <a:pt x="6171" y="3709"/>
                  <a:pt x="6627" y="4499"/>
                </a:cubicBezTo>
                <a:cubicBezTo>
                  <a:pt x="6748" y="4712"/>
                  <a:pt x="6809" y="4925"/>
                  <a:pt x="6961" y="5138"/>
                </a:cubicBezTo>
                <a:cubicBezTo>
                  <a:pt x="7296" y="5563"/>
                  <a:pt x="6353" y="5533"/>
                  <a:pt x="6566" y="5898"/>
                </a:cubicBezTo>
                <a:cubicBezTo>
                  <a:pt x="6444" y="5928"/>
                  <a:pt x="6293" y="6050"/>
                  <a:pt x="6201" y="6019"/>
                </a:cubicBezTo>
                <a:cubicBezTo>
                  <a:pt x="5837" y="5928"/>
                  <a:pt x="5928" y="5594"/>
                  <a:pt x="6019" y="5442"/>
                </a:cubicBezTo>
                <a:cubicBezTo>
                  <a:pt x="6353" y="4955"/>
                  <a:pt x="5897" y="5107"/>
                  <a:pt x="5685" y="5107"/>
                </a:cubicBezTo>
                <a:cubicBezTo>
                  <a:pt x="4955" y="5107"/>
                  <a:pt x="4256" y="5989"/>
                  <a:pt x="4651" y="6506"/>
                </a:cubicBezTo>
                <a:cubicBezTo>
                  <a:pt x="4925" y="6840"/>
                  <a:pt x="4955" y="6961"/>
                  <a:pt x="4621" y="7113"/>
                </a:cubicBezTo>
                <a:cubicBezTo>
                  <a:pt x="4286" y="7296"/>
                  <a:pt x="4104" y="7144"/>
                  <a:pt x="3891" y="6840"/>
                </a:cubicBezTo>
                <a:cubicBezTo>
                  <a:pt x="3648" y="6445"/>
                  <a:pt x="3223" y="6110"/>
                  <a:pt x="2919" y="5746"/>
                </a:cubicBezTo>
                <a:cubicBezTo>
                  <a:pt x="2767" y="5563"/>
                  <a:pt x="2675" y="5502"/>
                  <a:pt x="2371" y="5502"/>
                </a:cubicBezTo>
                <a:cubicBezTo>
                  <a:pt x="1885" y="5533"/>
                  <a:pt x="1125" y="6019"/>
                  <a:pt x="1095" y="5806"/>
                </a:cubicBezTo>
                <a:cubicBezTo>
                  <a:pt x="1034" y="5047"/>
                  <a:pt x="244" y="5533"/>
                  <a:pt x="1" y="5168"/>
                </a:cubicBezTo>
                <a:cubicBezTo>
                  <a:pt x="244" y="4864"/>
                  <a:pt x="426" y="4499"/>
                  <a:pt x="1004" y="4530"/>
                </a:cubicBezTo>
                <a:cubicBezTo>
                  <a:pt x="2068" y="4591"/>
                  <a:pt x="3162" y="4834"/>
                  <a:pt x="4074" y="4104"/>
                </a:cubicBezTo>
                <a:cubicBezTo>
                  <a:pt x="4286" y="3952"/>
                  <a:pt x="4469" y="4195"/>
                  <a:pt x="4651" y="4317"/>
                </a:cubicBezTo>
                <a:cubicBezTo>
                  <a:pt x="5229" y="4591"/>
                  <a:pt x="5715" y="4651"/>
                  <a:pt x="6080" y="4013"/>
                </a:cubicBezTo>
                <a:cubicBezTo>
                  <a:pt x="6505" y="3253"/>
                  <a:pt x="5837" y="3284"/>
                  <a:pt x="5381" y="3101"/>
                </a:cubicBezTo>
                <a:cubicBezTo>
                  <a:pt x="5229" y="3010"/>
                  <a:pt x="5137" y="2858"/>
                  <a:pt x="5016" y="2736"/>
                </a:cubicBezTo>
                <a:cubicBezTo>
                  <a:pt x="5077" y="2706"/>
                  <a:pt x="5107" y="2676"/>
                  <a:pt x="5137" y="2645"/>
                </a:cubicBezTo>
                <a:lnTo>
                  <a:pt x="5016" y="2736"/>
                </a:lnTo>
                <a:cubicBezTo>
                  <a:pt x="2979" y="2220"/>
                  <a:pt x="4286" y="1217"/>
                  <a:pt x="4742" y="366"/>
                </a:cubicBezTo>
                <a:lnTo>
                  <a:pt x="4742" y="1308"/>
                </a:lnTo>
                <a:cubicBezTo>
                  <a:pt x="4621" y="1399"/>
                  <a:pt x="4499" y="1490"/>
                  <a:pt x="4378" y="1612"/>
                </a:cubicBezTo>
                <a:cubicBezTo>
                  <a:pt x="4438" y="1642"/>
                  <a:pt x="4499" y="1673"/>
                  <a:pt x="4560" y="1703"/>
                </a:cubicBezTo>
                <a:cubicBezTo>
                  <a:pt x="4621" y="1581"/>
                  <a:pt x="4682" y="1460"/>
                  <a:pt x="4773" y="1338"/>
                </a:cubicBezTo>
                <a:cubicBezTo>
                  <a:pt x="6141" y="1946"/>
                  <a:pt x="7508" y="2524"/>
                  <a:pt x="8116" y="3922"/>
                </a:cubicBezTo>
                <a:cubicBezTo>
                  <a:pt x="8147" y="4013"/>
                  <a:pt x="8299" y="4074"/>
                  <a:pt x="8420" y="4104"/>
                </a:cubicBezTo>
                <a:cubicBezTo>
                  <a:pt x="8694" y="4104"/>
                  <a:pt x="8815" y="3922"/>
                  <a:pt x="8815" y="3709"/>
                </a:cubicBezTo>
                <a:cubicBezTo>
                  <a:pt x="8846" y="3223"/>
                  <a:pt x="8815" y="2706"/>
                  <a:pt x="8815" y="2189"/>
                </a:cubicBezTo>
                <a:cubicBezTo>
                  <a:pt x="9332" y="2189"/>
                  <a:pt x="8998" y="3223"/>
                  <a:pt x="9666" y="2858"/>
                </a:cubicBezTo>
                <a:cubicBezTo>
                  <a:pt x="10122" y="2584"/>
                  <a:pt x="10973" y="2372"/>
                  <a:pt x="10669" y="1551"/>
                </a:cubicBezTo>
                <a:cubicBezTo>
                  <a:pt x="10305" y="548"/>
                  <a:pt x="10669" y="1"/>
                  <a:pt x="12007" y="92"/>
                </a:cubicBezTo>
                <a:cubicBezTo>
                  <a:pt x="12311" y="122"/>
                  <a:pt x="12584" y="31"/>
                  <a:pt x="12919" y="92"/>
                </a:cubicBezTo>
                <a:cubicBezTo>
                  <a:pt x="13253" y="153"/>
                  <a:pt x="13557" y="396"/>
                  <a:pt x="13405" y="670"/>
                </a:cubicBezTo>
                <a:cubicBezTo>
                  <a:pt x="13314" y="913"/>
                  <a:pt x="13496" y="1034"/>
                  <a:pt x="13618" y="1217"/>
                </a:cubicBezTo>
                <a:cubicBezTo>
                  <a:pt x="14074" y="1977"/>
                  <a:pt x="13618" y="2402"/>
                  <a:pt x="12949" y="2919"/>
                </a:cubicBezTo>
                <a:cubicBezTo>
                  <a:pt x="12068" y="3618"/>
                  <a:pt x="11065" y="3831"/>
                  <a:pt x="10062" y="4226"/>
                </a:cubicBezTo>
                <a:cubicBezTo>
                  <a:pt x="9302" y="4530"/>
                  <a:pt x="8299" y="4256"/>
                  <a:pt x="7691" y="4955"/>
                </a:cubicBezTo>
                <a:cubicBezTo>
                  <a:pt x="7630" y="5016"/>
                  <a:pt x="7204" y="4925"/>
                  <a:pt x="7508" y="4651"/>
                </a:cubicBezTo>
                <a:cubicBezTo>
                  <a:pt x="8116" y="4165"/>
                  <a:pt x="7083" y="4439"/>
                  <a:pt x="7204" y="4165"/>
                </a:cubicBezTo>
                <a:cubicBezTo>
                  <a:pt x="7356" y="4135"/>
                  <a:pt x="7630" y="4195"/>
                  <a:pt x="7539" y="3922"/>
                </a:cubicBezTo>
                <a:cubicBezTo>
                  <a:pt x="7539" y="3891"/>
                  <a:pt x="7478" y="3861"/>
                  <a:pt x="7448" y="3831"/>
                </a:cubicBezTo>
                <a:cubicBezTo>
                  <a:pt x="7144" y="3770"/>
                  <a:pt x="7235" y="4013"/>
                  <a:pt x="7144" y="41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30"/>
          <p:cNvSpPr/>
          <p:nvPr/>
        </p:nvSpPr>
        <p:spPr>
          <a:xfrm>
            <a:off x="3901698" y="4424996"/>
            <a:ext cx="513555" cy="326354"/>
          </a:xfrm>
          <a:custGeom>
            <a:avLst/>
            <a:gdLst/>
            <a:ahLst/>
            <a:cxnLst/>
            <a:rect l="l" t="t" r="r" b="b"/>
            <a:pathLst>
              <a:path w="11338" h="8360" extrusionOk="0">
                <a:moveTo>
                  <a:pt x="0" y="1216"/>
                </a:moveTo>
                <a:cubicBezTo>
                  <a:pt x="851" y="760"/>
                  <a:pt x="1672" y="274"/>
                  <a:pt x="2645" y="1094"/>
                </a:cubicBezTo>
                <a:cubicBezTo>
                  <a:pt x="2979" y="1398"/>
                  <a:pt x="3739" y="1094"/>
                  <a:pt x="4195" y="1459"/>
                </a:cubicBezTo>
                <a:cubicBezTo>
                  <a:pt x="4590" y="1034"/>
                  <a:pt x="4651" y="547"/>
                  <a:pt x="4225" y="0"/>
                </a:cubicBezTo>
                <a:cubicBezTo>
                  <a:pt x="5502" y="274"/>
                  <a:pt x="5836" y="669"/>
                  <a:pt x="5168" y="1520"/>
                </a:cubicBezTo>
                <a:cubicBezTo>
                  <a:pt x="4803" y="1976"/>
                  <a:pt x="5289" y="2462"/>
                  <a:pt x="5502" y="2979"/>
                </a:cubicBezTo>
                <a:cubicBezTo>
                  <a:pt x="5806" y="2493"/>
                  <a:pt x="6444" y="2614"/>
                  <a:pt x="6961" y="2128"/>
                </a:cubicBezTo>
                <a:cubicBezTo>
                  <a:pt x="6839" y="2675"/>
                  <a:pt x="6748" y="3040"/>
                  <a:pt x="6657" y="3435"/>
                </a:cubicBezTo>
                <a:cubicBezTo>
                  <a:pt x="7265" y="3617"/>
                  <a:pt x="7265" y="3131"/>
                  <a:pt x="7447" y="2888"/>
                </a:cubicBezTo>
                <a:cubicBezTo>
                  <a:pt x="7508" y="2888"/>
                  <a:pt x="7630" y="2918"/>
                  <a:pt x="7660" y="2949"/>
                </a:cubicBezTo>
                <a:cubicBezTo>
                  <a:pt x="8298" y="4043"/>
                  <a:pt x="9271" y="4286"/>
                  <a:pt x="10396" y="3557"/>
                </a:cubicBezTo>
                <a:cubicBezTo>
                  <a:pt x="10791" y="3313"/>
                  <a:pt x="11186" y="3526"/>
                  <a:pt x="11216" y="3678"/>
                </a:cubicBezTo>
                <a:cubicBezTo>
                  <a:pt x="11277" y="4073"/>
                  <a:pt x="11338" y="4742"/>
                  <a:pt x="11095" y="4833"/>
                </a:cubicBezTo>
                <a:cubicBezTo>
                  <a:pt x="10578" y="5076"/>
                  <a:pt x="10000" y="5228"/>
                  <a:pt x="9514" y="5593"/>
                </a:cubicBezTo>
                <a:cubicBezTo>
                  <a:pt x="9423" y="5684"/>
                  <a:pt x="9301" y="5411"/>
                  <a:pt x="9301" y="5259"/>
                </a:cubicBezTo>
                <a:cubicBezTo>
                  <a:pt x="9362" y="5167"/>
                  <a:pt x="9423" y="5076"/>
                  <a:pt x="9484" y="4985"/>
                </a:cubicBezTo>
                <a:cubicBezTo>
                  <a:pt x="9484" y="4985"/>
                  <a:pt x="9423" y="4955"/>
                  <a:pt x="9393" y="4924"/>
                </a:cubicBezTo>
                <a:cubicBezTo>
                  <a:pt x="9332" y="5046"/>
                  <a:pt x="9301" y="5137"/>
                  <a:pt x="9271" y="5228"/>
                </a:cubicBezTo>
                <a:cubicBezTo>
                  <a:pt x="8298" y="4772"/>
                  <a:pt x="8116" y="5350"/>
                  <a:pt x="7903" y="5958"/>
                </a:cubicBezTo>
                <a:lnTo>
                  <a:pt x="7903" y="5958"/>
                </a:lnTo>
                <a:cubicBezTo>
                  <a:pt x="5958" y="5532"/>
                  <a:pt x="7660" y="4803"/>
                  <a:pt x="7721" y="4195"/>
                </a:cubicBezTo>
                <a:cubicBezTo>
                  <a:pt x="6110" y="3678"/>
                  <a:pt x="6231" y="4924"/>
                  <a:pt x="6414" y="5411"/>
                </a:cubicBezTo>
                <a:cubicBezTo>
                  <a:pt x="6778" y="6444"/>
                  <a:pt x="6383" y="6566"/>
                  <a:pt x="5411" y="6535"/>
                </a:cubicBezTo>
                <a:cubicBezTo>
                  <a:pt x="5350" y="6535"/>
                  <a:pt x="5259" y="6778"/>
                  <a:pt x="5198" y="6900"/>
                </a:cubicBezTo>
                <a:lnTo>
                  <a:pt x="5198" y="6900"/>
                </a:lnTo>
                <a:cubicBezTo>
                  <a:pt x="4651" y="6809"/>
                  <a:pt x="4408" y="6626"/>
                  <a:pt x="4712" y="6110"/>
                </a:cubicBezTo>
                <a:cubicBezTo>
                  <a:pt x="5016" y="5532"/>
                  <a:pt x="4012" y="5897"/>
                  <a:pt x="4043" y="5502"/>
                </a:cubicBezTo>
                <a:cubicBezTo>
                  <a:pt x="3617" y="5563"/>
                  <a:pt x="3830" y="5867"/>
                  <a:pt x="3891" y="5988"/>
                </a:cubicBezTo>
                <a:cubicBezTo>
                  <a:pt x="4195" y="6718"/>
                  <a:pt x="3253" y="6930"/>
                  <a:pt x="2979" y="7356"/>
                </a:cubicBezTo>
                <a:cubicBezTo>
                  <a:pt x="2584" y="7903"/>
                  <a:pt x="2949" y="8025"/>
                  <a:pt x="3131" y="8359"/>
                </a:cubicBezTo>
                <a:cubicBezTo>
                  <a:pt x="2675" y="8177"/>
                  <a:pt x="2037" y="8359"/>
                  <a:pt x="2006" y="7569"/>
                </a:cubicBezTo>
                <a:cubicBezTo>
                  <a:pt x="2006" y="6839"/>
                  <a:pt x="2645" y="6535"/>
                  <a:pt x="3040" y="6079"/>
                </a:cubicBezTo>
                <a:cubicBezTo>
                  <a:pt x="3131" y="5988"/>
                  <a:pt x="3435" y="5958"/>
                  <a:pt x="3405" y="5715"/>
                </a:cubicBezTo>
                <a:cubicBezTo>
                  <a:pt x="3374" y="5593"/>
                  <a:pt x="3253" y="5350"/>
                  <a:pt x="3070" y="5441"/>
                </a:cubicBezTo>
                <a:cubicBezTo>
                  <a:pt x="2766" y="5593"/>
                  <a:pt x="2432" y="5958"/>
                  <a:pt x="2310" y="5441"/>
                </a:cubicBezTo>
                <a:cubicBezTo>
                  <a:pt x="2219" y="5107"/>
                  <a:pt x="2219" y="4590"/>
                  <a:pt x="2766" y="4316"/>
                </a:cubicBezTo>
                <a:cubicBezTo>
                  <a:pt x="3557" y="3952"/>
                  <a:pt x="2766" y="2979"/>
                  <a:pt x="3617" y="2584"/>
                </a:cubicBezTo>
                <a:cubicBezTo>
                  <a:pt x="3405" y="2341"/>
                  <a:pt x="2979" y="2250"/>
                  <a:pt x="2888" y="1854"/>
                </a:cubicBezTo>
                <a:cubicBezTo>
                  <a:pt x="2857" y="1702"/>
                  <a:pt x="2584" y="1794"/>
                  <a:pt x="2462" y="1915"/>
                </a:cubicBezTo>
                <a:lnTo>
                  <a:pt x="2462" y="1946"/>
                </a:lnTo>
                <a:cubicBezTo>
                  <a:pt x="1794" y="1307"/>
                  <a:pt x="760" y="1611"/>
                  <a:pt x="0" y="121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30"/>
          <p:cNvSpPr/>
          <p:nvPr/>
        </p:nvSpPr>
        <p:spPr>
          <a:xfrm>
            <a:off x="8064026" y="962259"/>
            <a:ext cx="424097" cy="319249"/>
          </a:xfrm>
          <a:custGeom>
            <a:avLst/>
            <a:gdLst/>
            <a:ahLst/>
            <a:cxnLst/>
            <a:rect l="l" t="t" r="r" b="b"/>
            <a:pathLst>
              <a:path w="9363" h="8178" extrusionOk="0">
                <a:moveTo>
                  <a:pt x="6536" y="3800"/>
                </a:moveTo>
                <a:cubicBezTo>
                  <a:pt x="6262" y="3709"/>
                  <a:pt x="6080" y="3588"/>
                  <a:pt x="6171" y="3284"/>
                </a:cubicBezTo>
                <a:cubicBezTo>
                  <a:pt x="6262" y="3010"/>
                  <a:pt x="6748" y="2645"/>
                  <a:pt x="6262" y="2463"/>
                </a:cubicBezTo>
                <a:cubicBezTo>
                  <a:pt x="5776" y="2311"/>
                  <a:pt x="5137" y="2341"/>
                  <a:pt x="4833" y="2797"/>
                </a:cubicBezTo>
                <a:cubicBezTo>
                  <a:pt x="4408" y="3405"/>
                  <a:pt x="4013" y="3588"/>
                  <a:pt x="3587" y="2889"/>
                </a:cubicBezTo>
                <a:cubicBezTo>
                  <a:pt x="3435" y="2615"/>
                  <a:pt x="3344" y="2433"/>
                  <a:pt x="3040" y="2706"/>
                </a:cubicBezTo>
                <a:cubicBezTo>
                  <a:pt x="2858" y="2858"/>
                  <a:pt x="2280" y="2980"/>
                  <a:pt x="2706" y="3284"/>
                </a:cubicBezTo>
                <a:cubicBezTo>
                  <a:pt x="2949" y="3466"/>
                  <a:pt x="2736" y="3983"/>
                  <a:pt x="3283" y="3892"/>
                </a:cubicBezTo>
                <a:cubicBezTo>
                  <a:pt x="3314" y="3892"/>
                  <a:pt x="4803" y="4408"/>
                  <a:pt x="4833" y="4439"/>
                </a:cubicBezTo>
                <a:cubicBezTo>
                  <a:pt x="5107" y="4712"/>
                  <a:pt x="5715" y="4895"/>
                  <a:pt x="5259" y="5381"/>
                </a:cubicBezTo>
                <a:cubicBezTo>
                  <a:pt x="4864" y="5807"/>
                  <a:pt x="4225" y="5685"/>
                  <a:pt x="3739" y="5594"/>
                </a:cubicBezTo>
                <a:cubicBezTo>
                  <a:pt x="3070" y="5472"/>
                  <a:pt x="2736" y="5563"/>
                  <a:pt x="2706" y="6171"/>
                </a:cubicBezTo>
                <a:lnTo>
                  <a:pt x="2706" y="6171"/>
                </a:lnTo>
                <a:cubicBezTo>
                  <a:pt x="2219" y="6779"/>
                  <a:pt x="2888" y="7296"/>
                  <a:pt x="2888" y="7873"/>
                </a:cubicBezTo>
                <a:cubicBezTo>
                  <a:pt x="1794" y="8177"/>
                  <a:pt x="2007" y="7265"/>
                  <a:pt x="2007" y="6962"/>
                </a:cubicBezTo>
                <a:cubicBezTo>
                  <a:pt x="2007" y="6202"/>
                  <a:pt x="2037" y="5715"/>
                  <a:pt x="973" y="6262"/>
                </a:cubicBezTo>
                <a:cubicBezTo>
                  <a:pt x="639" y="6475"/>
                  <a:pt x="304" y="6414"/>
                  <a:pt x="304" y="6019"/>
                </a:cubicBezTo>
                <a:cubicBezTo>
                  <a:pt x="274" y="5624"/>
                  <a:pt x="31" y="5138"/>
                  <a:pt x="548" y="4834"/>
                </a:cubicBezTo>
                <a:cubicBezTo>
                  <a:pt x="608" y="4773"/>
                  <a:pt x="730" y="4803"/>
                  <a:pt x="791" y="4834"/>
                </a:cubicBezTo>
                <a:cubicBezTo>
                  <a:pt x="1459" y="5138"/>
                  <a:pt x="1459" y="5138"/>
                  <a:pt x="1855" y="4621"/>
                </a:cubicBezTo>
                <a:cubicBezTo>
                  <a:pt x="2098" y="4834"/>
                  <a:pt x="1855" y="5503"/>
                  <a:pt x="2432" y="5320"/>
                </a:cubicBezTo>
                <a:cubicBezTo>
                  <a:pt x="2979" y="5168"/>
                  <a:pt x="2584" y="4743"/>
                  <a:pt x="2371" y="4469"/>
                </a:cubicBezTo>
                <a:cubicBezTo>
                  <a:pt x="2007" y="4013"/>
                  <a:pt x="2007" y="3071"/>
                  <a:pt x="821" y="3618"/>
                </a:cubicBezTo>
                <a:cubicBezTo>
                  <a:pt x="517" y="3740"/>
                  <a:pt x="274" y="3253"/>
                  <a:pt x="548" y="2980"/>
                </a:cubicBezTo>
                <a:cubicBezTo>
                  <a:pt x="1034" y="2524"/>
                  <a:pt x="1216" y="2220"/>
                  <a:pt x="274" y="2098"/>
                </a:cubicBezTo>
                <a:cubicBezTo>
                  <a:pt x="92" y="2098"/>
                  <a:pt x="0" y="1916"/>
                  <a:pt x="31" y="1733"/>
                </a:cubicBezTo>
                <a:cubicBezTo>
                  <a:pt x="92" y="1551"/>
                  <a:pt x="213" y="1521"/>
                  <a:pt x="426" y="1521"/>
                </a:cubicBezTo>
                <a:cubicBezTo>
                  <a:pt x="1064" y="1521"/>
                  <a:pt x="1611" y="1551"/>
                  <a:pt x="1855" y="791"/>
                </a:cubicBezTo>
                <a:cubicBezTo>
                  <a:pt x="1976" y="457"/>
                  <a:pt x="2736" y="639"/>
                  <a:pt x="2918" y="1004"/>
                </a:cubicBezTo>
                <a:cubicBezTo>
                  <a:pt x="3253" y="1582"/>
                  <a:pt x="3709" y="1703"/>
                  <a:pt x="4469" y="1673"/>
                </a:cubicBezTo>
                <a:cubicBezTo>
                  <a:pt x="4073" y="1338"/>
                  <a:pt x="3314" y="1247"/>
                  <a:pt x="3618" y="730"/>
                </a:cubicBezTo>
                <a:cubicBezTo>
                  <a:pt x="3891" y="275"/>
                  <a:pt x="4377" y="639"/>
                  <a:pt x="4712" y="791"/>
                </a:cubicBezTo>
                <a:cubicBezTo>
                  <a:pt x="5137" y="974"/>
                  <a:pt x="5350" y="578"/>
                  <a:pt x="5684" y="548"/>
                </a:cubicBezTo>
                <a:cubicBezTo>
                  <a:pt x="6140" y="487"/>
                  <a:pt x="6839" y="1"/>
                  <a:pt x="7022" y="457"/>
                </a:cubicBezTo>
                <a:cubicBezTo>
                  <a:pt x="7143" y="822"/>
                  <a:pt x="7751" y="1247"/>
                  <a:pt x="7174" y="1885"/>
                </a:cubicBezTo>
                <a:cubicBezTo>
                  <a:pt x="6505" y="2615"/>
                  <a:pt x="6809" y="3192"/>
                  <a:pt x="8025" y="3405"/>
                </a:cubicBezTo>
                <a:cubicBezTo>
                  <a:pt x="8694" y="3496"/>
                  <a:pt x="9362" y="3922"/>
                  <a:pt x="8998" y="4743"/>
                </a:cubicBezTo>
                <a:lnTo>
                  <a:pt x="8967" y="4773"/>
                </a:lnTo>
                <a:cubicBezTo>
                  <a:pt x="8481" y="4743"/>
                  <a:pt x="8542" y="4955"/>
                  <a:pt x="8724" y="5229"/>
                </a:cubicBezTo>
                <a:lnTo>
                  <a:pt x="8694" y="5229"/>
                </a:lnTo>
                <a:cubicBezTo>
                  <a:pt x="8116" y="5411"/>
                  <a:pt x="7447" y="5229"/>
                  <a:pt x="6961" y="5685"/>
                </a:cubicBezTo>
                <a:cubicBezTo>
                  <a:pt x="6475" y="6141"/>
                  <a:pt x="6201" y="5533"/>
                  <a:pt x="5806" y="5503"/>
                </a:cubicBezTo>
                <a:cubicBezTo>
                  <a:pt x="5897" y="5138"/>
                  <a:pt x="5745" y="4621"/>
                  <a:pt x="6292" y="4530"/>
                </a:cubicBezTo>
                <a:cubicBezTo>
                  <a:pt x="7052" y="4408"/>
                  <a:pt x="6961" y="4196"/>
                  <a:pt x="6536" y="3831"/>
                </a:cubicBezTo>
                <a:cubicBezTo>
                  <a:pt x="6718" y="3770"/>
                  <a:pt x="6961" y="3770"/>
                  <a:pt x="6931" y="3527"/>
                </a:cubicBezTo>
                <a:cubicBezTo>
                  <a:pt x="6931" y="3496"/>
                  <a:pt x="6900" y="3436"/>
                  <a:pt x="6870" y="3436"/>
                </a:cubicBezTo>
                <a:cubicBezTo>
                  <a:pt x="6566" y="3436"/>
                  <a:pt x="6566" y="3648"/>
                  <a:pt x="6536" y="3800"/>
                </a:cubicBezTo>
                <a:close/>
                <a:moveTo>
                  <a:pt x="7934" y="3800"/>
                </a:moveTo>
                <a:cubicBezTo>
                  <a:pt x="7903" y="3740"/>
                  <a:pt x="7873" y="3618"/>
                  <a:pt x="7873" y="3618"/>
                </a:cubicBezTo>
                <a:cubicBezTo>
                  <a:pt x="7751" y="3648"/>
                  <a:pt x="7630" y="3648"/>
                  <a:pt x="7539" y="3679"/>
                </a:cubicBezTo>
                <a:cubicBezTo>
                  <a:pt x="7417" y="3740"/>
                  <a:pt x="7417" y="3892"/>
                  <a:pt x="7569" y="3892"/>
                </a:cubicBezTo>
                <a:cubicBezTo>
                  <a:pt x="7691" y="3922"/>
                  <a:pt x="7812" y="3831"/>
                  <a:pt x="7934" y="380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30"/>
          <p:cNvSpPr/>
          <p:nvPr/>
        </p:nvSpPr>
        <p:spPr>
          <a:xfrm>
            <a:off x="8068149" y="1695643"/>
            <a:ext cx="592051" cy="289541"/>
          </a:xfrm>
          <a:custGeom>
            <a:avLst/>
            <a:gdLst/>
            <a:ahLst/>
            <a:cxnLst/>
            <a:rect l="l" t="t" r="r" b="b"/>
            <a:pathLst>
              <a:path w="13071" h="7417" extrusionOk="0">
                <a:moveTo>
                  <a:pt x="6688" y="6779"/>
                </a:moveTo>
                <a:cubicBezTo>
                  <a:pt x="6597" y="6535"/>
                  <a:pt x="5685" y="6657"/>
                  <a:pt x="6323" y="6019"/>
                </a:cubicBezTo>
                <a:cubicBezTo>
                  <a:pt x="6870" y="5502"/>
                  <a:pt x="5837" y="5289"/>
                  <a:pt x="5867" y="4651"/>
                </a:cubicBezTo>
                <a:cubicBezTo>
                  <a:pt x="5229" y="5168"/>
                  <a:pt x="5350" y="5806"/>
                  <a:pt x="5411" y="6140"/>
                </a:cubicBezTo>
                <a:cubicBezTo>
                  <a:pt x="5563" y="7052"/>
                  <a:pt x="4499" y="6140"/>
                  <a:pt x="4347" y="6839"/>
                </a:cubicBezTo>
                <a:cubicBezTo>
                  <a:pt x="4195" y="7417"/>
                  <a:pt x="3709" y="6323"/>
                  <a:pt x="3162" y="6566"/>
                </a:cubicBezTo>
                <a:lnTo>
                  <a:pt x="3162" y="6566"/>
                </a:lnTo>
                <a:cubicBezTo>
                  <a:pt x="3223" y="6080"/>
                  <a:pt x="3314" y="5593"/>
                  <a:pt x="3375" y="5107"/>
                </a:cubicBezTo>
                <a:cubicBezTo>
                  <a:pt x="3101" y="5228"/>
                  <a:pt x="2858" y="5320"/>
                  <a:pt x="2645" y="5380"/>
                </a:cubicBezTo>
                <a:lnTo>
                  <a:pt x="2615" y="5380"/>
                </a:lnTo>
                <a:cubicBezTo>
                  <a:pt x="2675" y="4681"/>
                  <a:pt x="2858" y="4043"/>
                  <a:pt x="3405" y="3526"/>
                </a:cubicBezTo>
                <a:cubicBezTo>
                  <a:pt x="3527" y="3982"/>
                  <a:pt x="3192" y="4621"/>
                  <a:pt x="4317" y="4924"/>
                </a:cubicBezTo>
                <a:cubicBezTo>
                  <a:pt x="4074" y="4286"/>
                  <a:pt x="3831" y="3861"/>
                  <a:pt x="3466" y="3466"/>
                </a:cubicBezTo>
                <a:cubicBezTo>
                  <a:pt x="2979" y="2918"/>
                  <a:pt x="2068" y="3162"/>
                  <a:pt x="1520" y="2614"/>
                </a:cubicBezTo>
                <a:cubicBezTo>
                  <a:pt x="1277" y="2371"/>
                  <a:pt x="1368" y="3253"/>
                  <a:pt x="761" y="3131"/>
                </a:cubicBezTo>
                <a:cubicBezTo>
                  <a:pt x="517" y="3101"/>
                  <a:pt x="213" y="3253"/>
                  <a:pt x="92" y="2949"/>
                </a:cubicBezTo>
                <a:cubicBezTo>
                  <a:pt x="1" y="2706"/>
                  <a:pt x="244" y="2614"/>
                  <a:pt x="457" y="2554"/>
                </a:cubicBezTo>
                <a:cubicBezTo>
                  <a:pt x="1095" y="2371"/>
                  <a:pt x="1855" y="1976"/>
                  <a:pt x="2372" y="2128"/>
                </a:cubicBezTo>
                <a:cubicBezTo>
                  <a:pt x="3192" y="2371"/>
                  <a:pt x="3679" y="1794"/>
                  <a:pt x="4378" y="1824"/>
                </a:cubicBezTo>
                <a:cubicBezTo>
                  <a:pt x="4651" y="1824"/>
                  <a:pt x="5289" y="1490"/>
                  <a:pt x="4773" y="973"/>
                </a:cubicBezTo>
                <a:cubicBezTo>
                  <a:pt x="4560" y="760"/>
                  <a:pt x="4530" y="548"/>
                  <a:pt x="4925" y="335"/>
                </a:cubicBezTo>
                <a:cubicBezTo>
                  <a:pt x="5107" y="730"/>
                  <a:pt x="5320" y="1125"/>
                  <a:pt x="5563" y="1581"/>
                </a:cubicBezTo>
                <a:cubicBezTo>
                  <a:pt x="6049" y="213"/>
                  <a:pt x="6961" y="0"/>
                  <a:pt x="8329" y="912"/>
                </a:cubicBezTo>
                <a:cubicBezTo>
                  <a:pt x="8876" y="1277"/>
                  <a:pt x="9150" y="1794"/>
                  <a:pt x="9970" y="1034"/>
                </a:cubicBezTo>
                <a:cubicBezTo>
                  <a:pt x="10366" y="669"/>
                  <a:pt x="10913" y="1642"/>
                  <a:pt x="11521" y="1855"/>
                </a:cubicBezTo>
                <a:cubicBezTo>
                  <a:pt x="11825" y="1946"/>
                  <a:pt x="11794" y="2554"/>
                  <a:pt x="12159" y="1824"/>
                </a:cubicBezTo>
                <a:cubicBezTo>
                  <a:pt x="12250" y="1672"/>
                  <a:pt x="12402" y="2462"/>
                  <a:pt x="13071" y="2706"/>
                </a:cubicBezTo>
                <a:cubicBezTo>
                  <a:pt x="11034" y="2645"/>
                  <a:pt x="11034" y="2645"/>
                  <a:pt x="10092" y="1946"/>
                </a:cubicBezTo>
                <a:cubicBezTo>
                  <a:pt x="9666" y="2645"/>
                  <a:pt x="10062" y="3587"/>
                  <a:pt x="9028" y="4347"/>
                </a:cubicBezTo>
                <a:cubicBezTo>
                  <a:pt x="9211" y="3283"/>
                  <a:pt x="8876" y="2797"/>
                  <a:pt x="7812" y="3010"/>
                </a:cubicBezTo>
                <a:cubicBezTo>
                  <a:pt x="7296" y="2371"/>
                  <a:pt x="7782" y="1459"/>
                  <a:pt x="7022" y="791"/>
                </a:cubicBezTo>
                <a:cubicBezTo>
                  <a:pt x="6779" y="1794"/>
                  <a:pt x="6232" y="2462"/>
                  <a:pt x="5046" y="2554"/>
                </a:cubicBezTo>
                <a:cubicBezTo>
                  <a:pt x="4803" y="2554"/>
                  <a:pt x="4408" y="2432"/>
                  <a:pt x="4469" y="2827"/>
                </a:cubicBezTo>
                <a:cubicBezTo>
                  <a:pt x="4530" y="3253"/>
                  <a:pt x="5016" y="3222"/>
                  <a:pt x="5198" y="3070"/>
                </a:cubicBezTo>
                <a:cubicBezTo>
                  <a:pt x="6080" y="2493"/>
                  <a:pt x="6931" y="2614"/>
                  <a:pt x="7782" y="3040"/>
                </a:cubicBezTo>
                <a:cubicBezTo>
                  <a:pt x="7326" y="3435"/>
                  <a:pt x="6870" y="3861"/>
                  <a:pt x="6414" y="4286"/>
                </a:cubicBezTo>
                <a:cubicBezTo>
                  <a:pt x="6201" y="4529"/>
                  <a:pt x="6353" y="4712"/>
                  <a:pt x="6566" y="4894"/>
                </a:cubicBezTo>
                <a:cubicBezTo>
                  <a:pt x="6657" y="4955"/>
                  <a:pt x="6840" y="5076"/>
                  <a:pt x="6870" y="4924"/>
                </a:cubicBezTo>
                <a:cubicBezTo>
                  <a:pt x="6931" y="4773"/>
                  <a:pt x="6870" y="4560"/>
                  <a:pt x="6840" y="4347"/>
                </a:cubicBezTo>
                <a:cubicBezTo>
                  <a:pt x="7600" y="5472"/>
                  <a:pt x="7539" y="6292"/>
                  <a:pt x="6718" y="6809"/>
                </a:cubicBezTo>
                <a:close/>
                <a:moveTo>
                  <a:pt x="9028" y="1855"/>
                </a:moveTo>
                <a:cubicBezTo>
                  <a:pt x="8572" y="1946"/>
                  <a:pt x="8177" y="1551"/>
                  <a:pt x="7873" y="1915"/>
                </a:cubicBezTo>
                <a:cubicBezTo>
                  <a:pt x="7752" y="2037"/>
                  <a:pt x="7904" y="2189"/>
                  <a:pt x="8056" y="2280"/>
                </a:cubicBezTo>
                <a:cubicBezTo>
                  <a:pt x="8511" y="2523"/>
                  <a:pt x="8785" y="2402"/>
                  <a:pt x="9028" y="1855"/>
                </a:cubicBezTo>
                <a:close/>
                <a:moveTo>
                  <a:pt x="5441" y="2189"/>
                </a:moveTo>
                <a:cubicBezTo>
                  <a:pt x="5350" y="2159"/>
                  <a:pt x="5289" y="2098"/>
                  <a:pt x="5229" y="2098"/>
                </a:cubicBezTo>
                <a:cubicBezTo>
                  <a:pt x="5138" y="2098"/>
                  <a:pt x="5077" y="2159"/>
                  <a:pt x="5016" y="2189"/>
                </a:cubicBezTo>
                <a:cubicBezTo>
                  <a:pt x="5077" y="2219"/>
                  <a:pt x="5138" y="2280"/>
                  <a:pt x="5198" y="2280"/>
                </a:cubicBezTo>
                <a:cubicBezTo>
                  <a:pt x="5289" y="2280"/>
                  <a:pt x="5350" y="2219"/>
                  <a:pt x="5441" y="218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0"/>
          <p:cNvSpPr/>
          <p:nvPr/>
        </p:nvSpPr>
        <p:spPr>
          <a:xfrm>
            <a:off x="4489632" y="-4863"/>
            <a:ext cx="407564" cy="342944"/>
          </a:xfrm>
          <a:custGeom>
            <a:avLst/>
            <a:gdLst/>
            <a:ahLst/>
            <a:cxnLst/>
            <a:rect l="l" t="t" r="r" b="b"/>
            <a:pathLst>
              <a:path w="8998" h="8785" extrusionOk="0">
                <a:moveTo>
                  <a:pt x="1490" y="7083"/>
                </a:moveTo>
                <a:cubicBezTo>
                  <a:pt x="1794" y="7174"/>
                  <a:pt x="1733" y="7599"/>
                  <a:pt x="2219" y="7630"/>
                </a:cubicBezTo>
                <a:cubicBezTo>
                  <a:pt x="2249" y="7113"/>
                  <a:pt x="1064" y="6353"/>
                  <a:pt x="2645" y="6019"/>
                </a:cubicBezTo>
                <a:cubicBezTo>
                  <a:pt x="3283" y="5897"/>
                  <a:pt x="2736" y="4803"/>
                  <a:pt x="1642" y="4560"/>
                </a:cubicBezTo>
                <a:cubicBezTo>
                  <a:pt x="2006" y="4378"/>
                  <a:pt x="2280" y="4256"/>
                  <a:pt x="2614" y="4104"/>
                </a:cubicBezTo>
                <a:cubicBezTo>
                  <a:pt x="2371" y="3982"/>
                  <a:pt x="2128" y="3891"/>
                  <a:pt x="1915" y="3770"/>
                </a:cubicBezTo>
                <a:cubicBezTo>
                  <a:pt x="1976" y="3678"/>
                  <a:pt x="2037" y="3587"/>
                  <a:pt x="2067" y="3587"/>
                </a:cubicBezTo>
                <a:cubicBezTo>
                  <a:pt x="2705" y="3648"/>
                  <a:pt x="3009" y="3648"/>
                  <a:pt x="2949" y="2858"/>
                </a:cubicBezTo>
                <a:cubicBezTo>
                  <a:pt x="2888" y="2219"/>
                  <a:pt x="3344" y="1520"/>
                  <a:pt x="3557" y="821"/>
                </a:cubicBezTo>
                <a:cubicBezTo>
                  <a:pt x="4408" y="1095"/>
                  <a:pt x="5350" y="1"/>
                  <a:pt x="6231" y="1004"/>
                </a:cubicBezTo>
                <a:cubicBezTo>
                  <a:pt x="5927" y="1308"/>
                  <a:pt x="4894" y="1308"/>
                  <a:pt x="5167" y="1551"/>
                </a:cubicBezTo>
                <a:cubicBezTo>
                  <a:pt x="5715" y="1946"/>
                  <a:pt x="5745" y="2615"/>
                  <a:pt x="6262" y="2888"/>
                </a:cubicBezTo>
                <a:cubicBezTo>
                  <a:pt x="6505" y="3010"/>
                  <a:pt x="6778" y="2402"/>
                  <a:pt x="7417" y="2493"/>
                </a:cubicBezTo>
                <a:cubicBezTo>
                  <a:pt x="8116" y="2615"/>
                  <a:pt x="8693" y="2615"/>
                  <a:pt x="8845" y="3405"/>
                </a:cubicBezTo>
                <a:cubicBezTo>
                  <a:pt x="8997" y="4165"/>
                  <a:pt x="8693" y="4681"/>
                  <a:pt x="7842" y="4925"/>
                </a:cubicBezTo>
                <a:cubicBezTo>
                  <a:pt x="6900" y="5198"/>
                  <a:pt x="6140" y="5715"/>
                  <a:pt x="5350" y="6201"/>
                </a:cubicBezTo>
                <a:cubicBezTo>
                  <a:pt x="4620" y="6627"/>
                  <a:pt x="5107" y="6809"/>
                  <a:pt x="5532" y="7083"/>
                </a:cubicBezTo>
                <a:cubicBezTo>
                  <a:pt x="4377" y="7113"/>
                  <a:pt x="3830" y="6505"/>
                  <a:pt x="4195" y="5654"/>
                </a:cubicBezTo>
                <a:cubicBezTo>
                  <a:pt x="4256" y="5563"/>
                  <a:pt x="4316" y="5502"/>
                  <a:pt x="4377" y="5411"/>
                </a:cubicBezTo>
                <a:cubicBezTo>
                  <a:pt x="4347" y="5381"/>
                  <a:pt x="4316" y="5381"/>
                  <a:pt x="4286" y="5350"/>
                </a:cubicBezTo>
                <a:cubicBezTo>
                  <a:pt x="4256" y="5472"/>
                  <a:pt x="4225" y="5563"/>
                  <a:pt x="4195" y="5654"/>
                </a:cubicBezTo>
                <a:cubicBezTo>
                  <a:pt x="3800" y="5654"/>
                  <a:pt x="3405" y="5685"/>
                  <a:pt x="3374" y="5198"/>
                </a:cubicBezTo>
                <a:cubicBezTo>
                  <a:pt x="4104" y="5046"/>
                  <a:pt x="4225" y="4560"/>
                  <a:pt x="4134" y="4043"/>
                </a:cubicBezTo>
                <a:cubicBezTo>
                  <a:pt x="4134" y="3861"/>
                  <a:pt x="3891" y="3739"/>
                  <a:pt x="3769" y="3800"/>
                </a:cubicBezTo>
                <a:cubicBezTo>
                  <a:pt x="3344" y="4104"/>
                  <a:pt x="3405" y="4560"/>
                  <a:pt x="3374" y="4955"/>
                </a:cubicBezTo>
                <a:cubicBezTo>
                  <a:pt x="3374" y="5016"/>
                  <a:pt x="3374" y="5107"/>
                  <a:pt x="3374" y="5168"/>
                </a:cubicBezTo>
                <a:cubicBezTo>
                  <a:pt x="3344" y="5198"/>
                  <a:pt x="3283" y="5229"/>
                  <a:pt x="3283" y="5259"/>
                </a:cubicBezTo>
                <a:cubicBezTo>
                  <a:pt x="2736" y="6080"/>
                  <a:pt x="4134" y="6931"/>
                  <a:pt x="3739" y="7235"/>
                </a:cubicBezTo>
                <a:cubicBezTo>
                  <a:pt x="3101" y="7721"/>
                  <a:pt x="2888" y="8116"/>
                  <a:pt x="3040" y="8785"/>
                </a:cubicBezTo>
                <a:cubicBezTo>
                  <a:pt x="2280" y="8754"/>
                  <a:pt x="1824" y="7447"/>
                  <a:pt x="851" y="8481"/>
                </a:cubicBezTo>
                <a:cubicBezTo>
                  <a:pt x="639" y="8694"/>
                  <a:pt x="517" y="8238"/>
                  <a:pt x="426" y="8055"/>
                </a:cubicBezTo>
                <a:cubicBezTo>
                  <a:pt x="183" y="7539"/>
                  <a:pt x="365" y="6961"/>
                  <a:pt x="0" y="6414"/>
                </a:cubicBezTo>
                <a:cubicBezTo>
                  <a:pt x="699" y="6414"/>
                  <a:pt x="1246" y="6444"/>
                  <a:pt x="1459" y="7083"/>
                </a:cubicBezTo>
                <a:cubicBezTo>
                  <a:pt x="1277" y="7174"/>
                  <a:pt x="1155" y="7326"/>
                  <a:pt x="1246" y="7539"/>
                </a:cubicBezTo>
                <a:cubicBezTo>
                  <a:pt x="1246" y="7569"/>
                  <a:pt x="1307" y="7569"/>
                  <a:pt x="1338" y="7599"/>
                </a:cubicBezTo>
                <a:cubicBezTo>
                  <a:pt x="1398" y="7417"/>
                  <a:pt x="1429" y="7265"/>
                  <a:pt x="1490" y="7083"/>
                </a:cubicBezTo>
                <a:close/>
                <a:moveTo>
                  <a:pt x="7751" y="3648"/>
                </a:moveTo>
                <a:cubicBezTo>
                  <a:pt x="7447" y="4013"/>
                  <a:pt x="6718" y="4043"/>
                  <a:pt x="6535" y="4560"/>
                </a:cubicBezTo>
                <a:cubicBezTo>
                  <a:pt x="6474" y="4742"/>
                  <a:pt x="6778" y="4894"/>
                  <a:pt x="6839" y="4803"/>
                </a:cubicBezTo>
                <a:cubicBezTo>
                  <a:pt x="7174" y="4378"/>
                  <a:pt x="7994" y="4529"/>
                  <a:pt x="8116" y="3952"/>
                </a:cubicBezTo>
                <a:cubicBezTo>
                  <a:pt x="8177" y="3770"/>
                  <a:pt x="8025" y="3678"/>
                  <a:pt x="7751" y="36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0"/>
          <p:cNvSpPr/>
          <p:nvPr/>
        </p:nvSpPr>
        <p:spPr>
          <a:xfrm>
            <a:off x="4898544" y="1015667"/>
            <a:ext cx="473650" cy="258702"/>
          </a:xfrm>
          <a:custGeom>
            <a:avLst/>
            <a:gdLst/>
            <a:ahLst/>
            <a:cxnLst/>
            <a:rect l="l" t="t" r="r" b="b"/>
            <a:pathLst>
              <a:path w="10457" h="6627" extrusionOk="0">
                <a:moveTo>
                  <a:pt x="2524" y="2676"/>
                </a:moveTo>
                <a:cubicBezTo>
                  <a:pt x="2888" y="2189"/>
                  <a:pt x="3527" y="2554"/>
                  <a:pt x="4013" y="2402"/>
                </a:cubicBezTo>
                <a:cubicBezTo>
                  <a:pt x="3800" y="1916"/>
                  <a:pt x="3071" y="1794"/>
                  <a:pt x="3192" y="1125"/>
                </a:cubicBezTo>
                <a:cubicBezTo>
                  <a:pt x="3709" y="1186"/>
                  <a:pt x="4317" y="1369"/>
                  <a:pt x="4439" y="578"/>
                </a:cubicBezTo>
                <a:cubicBezTo>
                  <a:pt x="4469" y="396"/>
                  <a:pt x="5290" y="913"/>
                  <a:pt x="5898" y="669"/>
                </a:cubicBezTo>
                <a:cubicBezTo>
                  <a:pt x="6171" y="548"/>
                  <a:pt x="6718" y="973"/>
                  <a:pt x="6779" y="274"/>
                </a:cubicBezTo>
                <a:cubicBezTo>
                  <a:pt x="6809" y="1"/>
                  <a:pt x="7387" y="62"/>
                  <a:pt x="7448" y="183"/>
                </a:cubicBezTo>
                <a:cubicBezTo>
                  <a:pt x="7600" y="700"/>
                  <a:pt x="8481" y="639"/>
                  <a:pt x="8572" y="1125"/>
                </a:cubicBezTo>
                <a:cubicBezTo>
                  <a:pt x="8603" y="1460"/>
                  <a:pt x="8208" y="1460"/>
                  <a:pt x="7843" y="1460"/>
                </a:cubicBezTo>
                <a:cubicBezTo>
                  <a:pt x="7326" y="1460"/>
                  <a:pt x="6992" y="2128"/>
                  <a:pt x="6293" y="1703"/>
                </a:cubicBezTo>
                <a:cubicBezTo>
                  <a:pt x="6475" y="2280"/>
                  <a:pt x="6961" y="2311"/>
                  <a:pt x="7356" y="2432"/>
                </a:cubicBezTo>
                <a:cubicBezTo>
                  <a:pt x="7600" y="2524"/>
                  <a:pt x="8238" y="2676"/>
                  <a:pt x="7417" y="2919"/>
                </a:cubicBezTo>
                <a:cubicBezTo>
                  <a:pt x="7326" y="2949"/>
                  <a:pt x="7265" y="2980"/>
                  <a:pt x="7205" y="3040"/>
                </a:cubicBezTo>
                <a:cubicBezTo>
                  <a:pt x="8056" y="2980"/>
                  <a:pt x="7995" y="4135"/>
                  <a:pt x="8755" y="4013"/>
                </a:cubicBezTo>
                <a:cubicBezTo>
                  <a:pt x="9393" y="3952"/>
                  <a:pt x="9606" y="4013"/>
                  <a:pt x="9484" y="4590"/>
                </a:cubicBezTo>
                <a:cubicBezTo>
                  <a:pt x="9484" y="4712"/>
                  <a:pt x="9423" y="4925"/>
                  <a:pt x="9515" y="5016"/>
                </a:cubicBezTo>
                <a:cubicBezTo>
                  <a:pt x="9788" y="5381"/>
                  <a:pt x="10457" y="5837"/>
                  <a:pt x="9636" y="6110"/>
                </a:cubicBezTo>
                <a:cubicBezTo>
                  <a:pt x="9150" y="6293"/>
                  <a:pt x="8420" y="5958"/>
                  <a:pt x="8086" y="5411"/>
                </a:cubicBezTo>
                <a:cubicBezTo>
                  <a:pt x="7934" y="5168"/>
                  <a:pt x="8025" y="4742"/>
                  <a:pt x="7508" y="4712"/>
                </a:cubicBezTo>
                <a:cubicBezTo>
                  <a:pt x="7174" y="4925"/>
                  <a:pt x="7448" y="5138"/>
                  <a:pt x="7478" y="5350"/>
                </a:cubicBezTo>
                <a:cubicBezTo>
                  <a:pt x="7508" y="5746"/>
                  <a:pt x="7873" y="6353"/>
                  <a:pt x="6840" y="5897"/>
                </a:cubicBezTo>
                <a:cubicBezTo>
                  <a:pt x="6171" y="5624"/>
                  <a:pt x="5958" y="5806"/>
                  <a:pt x="5685" y="6414"/>
                </a:cubicBezTo>
                <a:cubicBezTo>
                  <a:pt x="5654" y="6505"/>
                  <a:pt x="5533" y="6627"/>
                  <a:pt x="5472" y="6627"/>
                </a:cubicBezTo>
                <a:cubicBezTo>
                  <a:pt x="5168" y="6566"/>
                  <a:pt x="4742" y="6475"/>
                  <a:pt x="4834" y="6141"/>
                </a:cubicBezTo>
                <a:cubicBezTo>
                  <a:pt x="5046" y="5320"/>
                  <a:pt x="4287" y="5198"/>
                  <a:pt x="3770" y="5107"/>
                </a:cubicBezTo>
                <a:cubicBezTo>
                  <a:pt x="3253" y="5016"/>
                  <a:pt x="2706" y="5168"/>
                  <a:pt x="2767" y="5867"/>
                </a:cubicBezTo>
                <a:cubicBezTo>
                  <a:pt x="2797" y="6232"/>
                  <a:pt x="2372" y="6262"/>
                  <a:pt x="2068" y="6201"/>
                </a:cubicBezTo>
                <a:cubicBezTo>
                  <a:pt x="1946" y="6171"/>
                  <a:pt x="1824" y="6049"/>
                  <a:pt x="1703" y="6019"/>
                </a:cubicBezTo>
                <a:cubicBezTo>
                  <a:pt x="1277" y="5958"/>
                  <a:pt x="1217" y="6505"/>
                  <a:pt x="730" y="6475"/>
                </a:cubicBezTo>
                <a:cubicBezTo>
                  <a:pt x="1" y="6445"/>
                  <a:pt x="92" y="6110"/>
                  <a:pt x="274" y="5685"/>
                </a:cubicBezTo>
                <a:cubicBezTo>
                  <a:pt x="365" y="5350"/>
                  <a:pt x="365" y="4986"/>
                  <a:pt x="426" y="4590"/>
                </a:cubicBezTo>
                <a:cubicBezTo>
                  <a:pt x="882" y="4773"/>
                  <a:pt x="365" y="5746"/>
                  <a:pt x="1247" y="5411"/>
                </a:cubicBezTo>
                <a:cubicBezTo>
                  <a:pt x="1642" y="5259"/>
                  <a:pt x="2128" y="4955"/>
                  <a:pt x="2372" y="4682"/>
                </a:cubicBezTo>
                <a:cubicBezTo>
                  <a:pt x="2828" y="4165"/>
                  <a:pt x="2949" y="4074"/>
                  <a:pt x="3496" y="4621"/>
                </a:cubicBezTo>
                <a:cubicBezTo>
                  <a:pt x="4013" y="5168"/>
                  <a:pt x="5350" y="4439"/>
                  <a:pt x="5958" y="3253"/>
                </a:cubicBezTo>
                <a:cubicBezTo>
                  <a:pt x="4560" y="4043"/>
                  <a:pt x="3587" y="3253"/>
                  <a:pt x="2554" y="270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30"/>
          <p:cNvSpPr/>
          <p:nvPr/>
        </p:nvSpPr>
        <p:spPr>
          <a:xfrm>
            <a:off x="3893408" y="665626"/>
            <a:ext cx="545261" cy="322762"/>
          </a:xfrm>
          <a:custGeom>
            <a:avLst/>
            <a:gdLst/>
            <a:ahLst/>
            <a:cxnLst/>
            <a:rect l="l" t="t" r="r" b="b"/>
            <a:pathLst>
              <a:path w="12038" h="8268" extrusionOk="0">
                <a:moveTo>
                  <a:pt x="5381" y="6930"/>
                </a:moveTo>
                <a:cubicBezTo>
                  <a:pt x="5776" y="6474"/>
                  <a:pt x="5624" y="5745"/>
                  <a:pt x="6506" y="5471"/>
                </a:cubicBezTo>
                <a:cubicBezTo>
                  <a:pt x="6810" y="5380"/>
                  <a:pt x="7509" y="4559"/>
                  <a:pt x="6141" y="4620"/>
                </a:cubicBezTo>
                <a:cubicBezTo>
                  <a:pt x="5381" y="4651"/>
                  <a:pt x="6232" y="3587"/>
                  <a:pt x="5685" y="3739"/>
                </a:cubicBezTo>
                <a:cubicBezTo>
                  <a:pt x="4803" y="3921"/>
                  <a:pt x="5077" y="3465"/>
                  <a:pt x="5016" y="3161"/>
                </a:cubicBezTo>
                <a:cubicBezTo>
                  <a:pt x="4986" y="3009"/>
                  <a:pt x="5107" y="2888"/>
                  <a:pt x="5229" y="2614"/>
                </a:cubicBezTo>
                <a:cubicBezTo>
                  <a:pt x="4469" y="2857"/>
                  <a:pt x="3679" y="2280"/>
                  <a:pt x="3223" y="3100"/>
                </a:cubicBezTo>
                <a:cubicBezTo>
                  <a:pt x="2676" y="2736"/>
                  <a:pt x="2037" y="2432"/>
                  <a:pt x="1612" y="1976"/>
                </a:cubicBezTo>
                <a:cubicBezTo>
                  <a:pt x="1156" y="1520"/>
                  <a:pt x="822" y="1064"/>
                  <a:pt x="1" y="1672"/>
                </a:cubicBezTo>
                <a:cubicBezTo>
                  <a:pt x="244" y="730"/>
                  <a:pt x="1065" y="578"/>
                  <a:pt x="1733" y="274"/>
                </a:cubicBezTo>
                <a:cubicBezTo>
                  <a:pt x="2402" y="0"/>
                  <a:pt x="2706" y="456"/>
                  <a:pt x="2736" y="851"/>
                </a:cubicBezTo>
                <a:cubicBezTo>
                  <a:pt x="2767" y="1520"/>
                  <a:pt x="3162" y="1854"/>
                  <a:pt x="4074" y="1854"/>
                </a:cubicBezTo>
                <a:cubicBezTo>
                  <a:pt x="4439" y="1854"/>
                  <a:pt x="5229" y="1094"/>
                  <a:pt x="5290" y="2219"/>
                </a:cubicBezTo>
                <a:cubicBezTo>
                  <a:pt x="5320" y="1976"/>
                  <a:pt x="5381" y="1733"/>
                  <a:pt x="5442" y="1489"/>
                </a:cubicBezTo>
                <a:cubicBezTo>
                  <a:pt x="5502" y="1520"/>
                  <a:pt x="5594" y="1520"/>
                  <a:pt x="5624" y="1550"/>
                </a:cubicBezTo>
                <a:cubicBezTo>
                  <a:pt x="6171" y="2128"/>
                  <a:pt x="6627" y="2766"/>
                  <a:pt x="7721" y="2675"/>
                </a:cubicBezTo>
                <a:cubicBezTo>
                  <a:pt x="7965" y="2644"/>
                  <a:pt x="8420" y="3040"/>
                  <a:pt x="8664" y="3435"/>
                </a:cubicBezTo>
                <a:cubicBezTo>
                  <a:pt x="9059" y="4012"/>
                  <a:pt x="9788" y="3708"/>
                  <a:pt x="10062" y="3465"/>
                </a:cubicBezTo>
                <a:cubicBezTo>
                  <a:pt x="10609" y="3009"/>
                  <a:pt x="9788" y="3040"/>
                  <a:pt x="9576" y="2827"/>
                </a:cubicBezTo>
                <a:cubicBezTo>
                  <a:pt x="9241" y="2492"/>
                  <a:pt x="9028" y="2067"/>
                  <a:pt x="9120" y="1581"/>
                </a:cubicBezTo>
                <a:cubicBezTo>
                  <a:pt x="9211" y="1155"/>
                  <a:pt x="9424" y="851"/>
                  <a:pt x="10001" y="973"/>
                </a:cubicBezTo>
                <a:cubicBezTo>
                  <a:pt x="10153" y="1307"/>
                  <a:pt x="9788" y="1216"/>
                  <a:pt x="9636" y="1337"/>
                </a:cubicBezTo>
                <a:cubicBezTo>
                  <a:pt x="9332" y="1611"/>
                  <a:pt x="9454" y="1854"/>
                  <a:pt x="9727" y="2037"/>
                </a:cubicBezTo>
                <a:cubicBezTo>
                  <a:pt x="10062" y="2249"/>
                  <a:pt x="10153" y="1976"/>
                  <a:pt x="10305" y="1793"/>
                </a:cubicBezTo>
                <a:cubicBezTo>
                  <a:pt x="10670" y="1398"/>
                  <a:pt x="10852" y="1003"/>
                  <a:pt x="10852" y="274"/>
                </a:cubicBezTo>
                <a:cubicBezTo>
                  <a:pt x="11369" y="1246"/>
                  <a:pt x="12038" y="1976"/>
                  <a:pt x="10579" y="2462"/>
                </a:cubicBezTo>
                <a:cubicBezTo>
                  <a:pt x="11582" y="3800"/>
                  <a:pt x="9636" y="4012"/>
                  <a:pt x="9363" y="4894"/>
                </a:cubicBezTo>
                <a:cubicBezTo>
                  <a:pt x="9028" y="5927"/>
                  <a:pt x="7995" y="6657"/>
                  <a:pt x="7813" y="7781"/>
                </a:cubicBezTo>
                <a:cubicBezTo>
                  <a:pt x="7782" y="7873"/>
                  <a:pt x="7782" y="7994"/>
                  <a:pt x="7721" y="8268"/>
                </a:cubicBezTo>
                <a:cubicBezTo>
                  <a:pt x="7357" y="7842"/>
                  <a:pt x="7083" y="7599"/>
                  <a:pt x="6445" y="7812"/>
                </a:cubicBezTo>
                <a:cubicBezTo>
                  <a:pt x="5958" y="7994"/>
                  <a:pt x="4925" y="7964"/>
                  <a:pt x="5351" y="6930"/>
                </a:cubicBezTo>
                <a:close/>
                <a:moveTo>
                  <a:pt x="6414" y="2888"/>
                </a:moveTo>
                <a:cubicBezTo>
                  <a:pt x="6323" y="2888"/>
                  <a:pt x="6262" y="2918"/>
                  <a:pt x="6171" y="2948"/>
                </a:cubicBezTo>
                <a:cubicBezTo>
                  <a:pt x="6202" y="3131"/>
                  <a:pt x="6232" y="3283"/>
                  <a:pt x="6293" y="3465"/>
                </a:cubicBezTo>
                <a:cubicBezTo>
                  <a:pt x="6293" y="3496"/>
                  <a:pt x="6445" y="3465"/>
                  <a:pt x="6506" y="3465"/>
                </a:cubicBezTo>
                <a:cubicBezTo>
                  <a:pt x="6475" y="3283"/>
                  <a:pt x="6445" y="3070"/>
                  <a:pt x="6414" y="288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0"/>
          <p:cNvSpPr/>
          <p:nvPr/>
        </p:nvSpPr>
        <p:spPr>
          <a:xfrm>
            <a:off x="4378106" y="4084402"/>
            <a:ext cx="348364" cy="545861"/>
          </a:xfrm>
          <a:custGeom>
            <a:avLst/>
            <a:gdLst/>
            <a:ahLst/>
            <a:cxnLst/>
            <a:rect l="l" t="t" r="r" b="b"/>
            <a:pathLst>
              <a:path w="7691" h="13983" extrusionOk="0">
                <a:moveTo>
                  <a:pt x="3921" y="12828"/>
                </a:moveTo>
                <a:cubicBezTo>
                  <a:pt x="3101" y="13040"/>
                  <a:pt x="4134" y="13679"/>
                  <a:pt x="3496" y="13983"/>
                </a:cubicBezTo>
                <a:cubicBezTo>
                  <a:pt x="3101" y="13284"/>
                  <a:pt x="2280" y="13040"/>
                  <a:pt x="1520" y="12828"/>
                </a:cubicBezTo>
                <a:cubicBezTo>
                  <a:pt x="1459" y="12554"/>
                  <a:pt x="1642" y="12584"/>
                  <a:pt x="1733" y="12584"/>
                </a:cubicBezTo>
                <a:cubicBezTo>
                  <a:pt x="2371" y="12524"/>
                  <a:pt x="3222" y="12858"/>
                  <a:pt x="3526" y="12129"/>
                </a:cubicBezTo>
                <a:cubicBezTo>
                  <a:pt x="3800" y="11521"/>
                  <a:pt x="2888" y="11247"/>
                  <a:pt x="2705" y="10822"/>
                </a:cubicBezTo>
                <a:cubicBezTo>
                  <a:pt x="2341" y="9849"/>
                  <a:pt x="1398" y="9545"/>
                  <a:pt x="578" y="9059"/>
                </a:cubicBezTo>
                <a:cubicBezTo>
                  <a:pt x="243" y="8876"/>
                  <a:pt x="395" y="8542"/>
                  <a:pt x="486" y="8177"/>
                </a:cubicBezTo>
                <a:cubicBezTo>
                  <a:pt x="578" y="7812"/>
                  <a:pt x="1307" y="7356"/>
                  <a:pt x="395" y="6870"/>
                </a:cubicBezTo>
                <a:cubicBezTo>
                  <a:pt x="0" y="6657"/>
                  <a:pt x="973" y="6384"/>
                  <a:pt x="1216" y="6019"/>
                </a:cubicBezTo>
                <a:cubicBezTo>
                  <a:pt x="1459" y="5685"/>
                  <a:pt x="2341" y="5806"/>
                  <a:pt x="1976" y="4986"/>
                </a:cubicBezTo>
                <a:cubicBezTo>
                  <a:pt x="1794" y="4560"/>
                  <a:pt x="2128" y="3983"/>
                  <a:pt x="1307" y="3770"/>
                </a:cubicBezTo>
                <a:cubicBezTo>
                  <a:pt x="730" y="3618"/>
                  <a:pt x="882" y="3040"/>
                  <a:pt x="1307" y="3040"/>
                </a:cubicBezTo>
                <a:cubicBezTo>
                  <a:pt x="2949" y="3040"/>
                  <a:pt x="3222" y="1672"/>
                  <a:pt x="4195" y="1034"/>
                </a:cubicBezTo>
                <a:cubicBezTo>
                  <a:pt x="4438" y="882"/>
                  <a:pt x="4711" y="730"/>
                  <a:pt x="4924" y="548"/>
                </a:cubicBezTo>
                <a:cubicBezTo>
                  <a:pt x="5380" y="153"/>
                  <a:pt x="6019" y="274"/>
                  <a:pt x="6505" y="1"/>
                </a:cubicBezTo>
                <a:cubicBezTo>
                  <a:pt x="6566" y="457"/>
                  <a:pt x="6566" y="943"/>
                  <a:pt x="6687" y="1399"/>
                </a:cubicBezTo>
                <a:cubicBezTo>
                  <a:pt x="6839" y="2007"/>
                  <a:pt x="6687" y="2159"/>
                  <a:pt x="5927" y="2007"/>
                </a:cubicBezTo>
                <a:cubicBezTo>
                  <a:pt x="5502" y="1916"/>
                  <a:pt x="4711" y="1399"/>
                  <a:pt x="4651" y="2402"/>
                </a:cubicBezTo>
                <a:cubicBezTo>
                  <a:pt x="4651" y="2524"/>
                  <a:pt x="4134" y="2706"/>
                  <a:pt x="4104" y="2676"/>
                </a:cubicBezTo>
                <a:cubicBezTo>
                  <a:pt x="3040" y="1581"/>
                  <a:pt x="3496" y="3283"/>
                  <a:pt x="2949" y="3162"/>
                </a:cubicBezTo>
                <a:cubicBezTo>
                  <a:pt x="3070" y="3922"/>
                  <a:pt x="1945" y="4834"/>
                  <a:pt x="3526" y="5472"/>
                </a:cubicBezTo>
                <a:cubicBezTo>
                  <a:pt x="4134" y="5715"/>
                  <a:pt x="3313" y="6961"/>
                  <a:pt x="4408" y="7508"/>
                </a:cubicBezTo>
                <a:cubicBezTo>
                  <a:pt x="3192" y="6870"/>
                  <a:pt x="3040" y="8147"/>
                  <a:pt x="2249" y="8177"/>
                </a:cubicBezTo>
                <a:cubicBezTo>
                  <a:pt x="2918" y="8572"/>
                  <a:pt x="1885" y="9697"/>
                  <a:pt x="3192" y="9849"/>
                </a:cubicBezTo>
                <a:cubicBezTo>
                  <a:pt x="3617" y="9910"/>
                  <a:pt x="3496" y="10122"/>
                  <a:pt x="3435" y="10426"/>
                </a:cubicBezTo>
                <a:cubicBezTo>
                  <a:pt x="3192" y="11460"/>
                  <a:pt x="4286" y="12281"/>
                  <a:pt x="5259" y="11764"/>
                </a:cubicBezTo>
                <a:cubicBezTo>
                  <a:pt x="5836" y="11490"/>
                  <a:pt x="6353" y="11551"/>
                  <a:pt x="6900" y="11490"/>
                </a:cubicBezTo>
                <a:cubicBezTo>
                  <a:pt x="7113" y="11460"/>
                  <a:pt x="7629" y="11277"/>
                  <a:pt x="7508" y="11581"/>
                </a:cubicBezTo>
                <a:cubicBezTo>
                  <a:pt x="7386" y="11855"/>
                  <a:pt x="7690" y="12159"/>
                  <a:pt x="7386" y="12341"/>
                </a:cubicBezTo>
                <a:cubicBezTo>
                  <a:pt x="7082" y="12524"/>
                  <a:pt x="6839" y="12676"/>
                  <a:pt x="6839" y="12159"/>
                </a:cubicBezTo>
                <a:cubicBezTo>
                  <a:pt x="6839" y="11885"/>
                  <a:pt x="6566" y="12068"/>
                  <a:pt x="6444" y="12159"/>
                </a:cubicBezTo>
                <a:cubicBezTo>
                  <a:pt x="6262" y="12341"/>
                  <a:pt x="6079" y="12524"/>
                  <a:pt x="6262" y="12767"/>
                </a:cubicBezTo>
                <a:cubicBezTo>
                  <a:pt x="6383" y="12980"/>
                  <a:pt x="6839" y="13253"/>
                  <a:pt x="6353" y="13436"/>
                </a:cubicBezTo>
                <a:cubicBezTo>
                  <a:pt x="6110" y="13527"/>
                  <a:pt x="5593" y="13770"/>
                  <a:pt x="5411" y="13162"/>
                </a:cubicBezTo>
                <a:cubicBezTo>
                  <a:pt x="5319" y="12888"/>
                  <a:pt x="4408" y="13132"/>
                  <a:pt x="4499" y="12433"/>
                </a:cubicBezTo>
                <a:cubicBezTo>
                  <a:pt x="4499" y="12281"/>
                  <a:pt x="3982" y="12463"/>
                  <a:pt x="3952" y="1279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30"/>
          <p:cNvSpPr/>
          <p:nvPr/>
        </p:nvSpPr>
        <p:spPr>
          <a:xfrm>
            <a:off x="2385727" y="2472910"/>
            <a:ext cx="557627" cy="278884"/>
          </a:xfrm>
          <a:custGeom>
            <a:avLst/>
            <a:gdLst/>
            <a:ahLst/>
            <a:cxnLst/>
            <a:rect l="l" t="t" r="r" b="b"/>
            <a:pathLst>
              <a:path w="12311" h="7144" extrusionOk="0">
                <a:moveTo>
                  <a:pt x="7812" y="3040"/>
                </a:moveTo>
                <a:cubicBezTo>
                  <a:pt x="8207" y="3222"/>
                  <a:pt x="7539" y="4499"/>
                  <a:pt x="8724" y="3618"/>
                </a:cubicBezTo>
                <a:cubicBezTo>
                  <a:pt x="8785" y="3587"/>
                  <a:pt x="8937" y="3587"/>
                  <a:pt x="8937" y="3587"/>
                </a:cubicBezTo>
                <a:cubicBezTo>
                  <a:pt x="9210" y="3952"/>
                  <a:pt x="9089" y="4864"/>
                  <a:pt x="10031" y="4043"/>
                </a:cubicBezTo>
                <a:cubicBezTo>
                  <a:pt x="10852" y="3374"/>
                  <a:pt x="11125" y="2767"/>
                  <a:pt x="10062" y="2067"/>
                </a:cubicBezTo>
                <a:cubicBezTo>
                  <a:pt x="10031" y="2037"/>
                  <a:pt x="10062" y="1946"/>
                  <a:pt x="10031" y="1794"/>
                </a:cubicBezTo>
                <a:cubicBezTo>
                  <a:pt x="10396" y="1642"/>
                  <a:pt x="10396" y="2311"/>
                  <a:pt x="10852" y="2067"/>
                </a:cubicBezTo>
                <a:cubicBezTo>
                  <a:pt x="11125" y="1915"/>
                  <a:pt x="11946" y="3010"/>
                  <a:pt x="11733" y="3101"/>
                </a:cubicBezTo>
                <a:cubicBezTo>
                  <a:pt x="10882" y="3466"/>
                  <a:pt x="11034" y="4165"/>
                  <a:pt x="10730" y="4742"/>
                </a:cubicBezTo>
                <a:cubicBezTo>
                  <a:pt x="10183" y="5836"/>
                  <a:pt x="10305" y="6140"/>
                  <a:pt x="11733" y="6292"/>
                </a:cubicBezTo>
                <a:cubicBezTo>
                  <a:pt x="11946" y="6323"/>
                  <a:pt x="12189" y="6262"/>
                  <a:pt x="12311" y="6475"/>
                </a:cubicBezTo>
                <a:cubicBezTo>
                  <a:pt x="10882" y="7143"/>
                  <a:pt x="10214" y="6991"/>
                  <a:pt x="9423" y="5806"/>
                </a:cubicBezTo>
                <a:cubicBezTo>
                  <a:pt x="8876" y="5046"/>
                  <a:pt x="7296" y="4955"/>
                  <a:pt x="6262" y="5654"/>
                </a:cubicBezTo>
                <a:cubicBezTo>
                  <a:pt x="5867" y="5928"/>
                  <a:pt x="5624" y="6232"/>
                  <a:pt x="5016" y="6201"/>
                </a:cubicBezTo>
                <a:cubicBezTo>
                  <a:pt x="3800" y="6201"/>
                  <a:pt x="3800" y="6262"/>
                  <a:pt x="3830" y="5107"/>
                </a:cubicBezTo>
                <a:cubicBezTo>
                  <a:pt x="3040" y="5897"/>
                  <a:pt x="2037" y="5715"/>
                  <a:pt x="1095" y="5806"/>
                </a:cubicBezTo>
                <a:cubicBezTo>
                  <a:pt x="669" y="5836"/>
                  <a:pt x="639" y="5654"/>
                  <a:pt x="578" y="5502"/>
                </a:cubicBezTo>
                <a:cubicBezTo>
                  <a:pt x="487" y="5137"/>
                  <a:pt x="791" y="5320"/>
                  <a:pt x="973" y="5289"/>
                </a:cubicBezTo>
                <a:cubicBezTo>
                  <a:pt x="1733" y="5137"/>
                  <a:pt x="2189" y="4712"/>
                  <a:pt x="1946" y="4074"/>
                </a:cubicBezTo>
                <a:cubicBezTo>
                  <a:pt x="1824" y="3770"/>
                  <a:pt x="2067" y="3648"/>
                  <a:pt x="2037" y="3557"/>
                </a:cubicBezTo>
                <a:cubicBezTo>
                  <a:pt x="1824" y="2888"/>
                  <a:pt x="1612" y="2189"/>
                  <a:pt x="1216" y="1581"/>
                </a:cubicBezTo>
                <a:cubicBezTo>
                  <a:pt x="1004" y="1247"/>
                  <a:pt x="426" y="1125"/>
                  <a:pt x="1" y="912"/>
                </a:cubicBezTo>
                <a:cubicBezTo>
                  <a:pt x="1672" y="1"/>
                  <a:pt x="2007" y="122"/>
                  <a:pt x="2159" y="1611"/>
                </a:cubicBezTo>
                <a:cubicBezTo>
                  <a:pt x="2463" y="1308"/>
                  <a:pt x="2949" y="791"/>
                  <a:pt x="2979" y="821"/>
                </a:cubicBezTo>
                <a:cubicBezTo>
                  <a:pt x="3587" y="1186"/>
                  <a:pt x="4195" y="1186"/>
                  <a:pt x="4864" y="1216"/>
                </a:cubicBezTo>
                <a:cubicBezTo>
                  <a:pt x="5168" y="1216"/>
                  <a:pt x="4985" y="1611"/>
                  <a:pt x="4803" y="1642"/>
                </a:cubicBezTo>
                <a:cubicBezTo>
                  <a:pt x="3891" y="1733"/>
                  <a:pt x="3618" y="2493"/>
                  <a:pt x="3071" y="2918"/>
                </a:cubicBezTo>
                <a:cubicBezTo>
                  <a:pt x="2523" y="3344"/>
                  <a:pt x="1946" y="3770"/>
                  <a:pt x="3283" y="4104"/>
                </a:cubicBezTo>
                <a:cubicBezTo>
                  <a:pt x="4682" y="4469"/>
                  <a:pt x="6931" y="4074"/>
                  <a:pt x="7812" y="304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0"/>
          <p:cNvSpPr/>
          <p:nvPr/>
        </p:nvSpPr>
        <p:spPr>
          <a:xfrm>
            <a:off x="4711279" y="4473641"/>
            <a:ext cx="358012" cy="255149"/>
          </a:xfrm>
          <a:custGeom>
            <a:avLst/>
            <a:gdLst/>
            <a:ahLst/>
            <a:cxnLst/>
            <a:rect l="l" t="t" r="r" b="b"/>
            <a:pathLst>
              <a:path w="7904" h="6536" extrusionOk="0">
                <a:moveTo>
                  <a:pt x="670" y="4955"/>
                </a:moveTo>
                <a:cubicBezTo>
                  <a:pt x="1156" y="4317"/>
                  <a:pt x="913" y="3405"/>
                  <a:pt x="1703" y="2888"/>
                </a:cubicBezTo>
                <a:cubicBezTo>
                  <a:pt x="791" y="2706"/>
                  <a:pt x="1338" y="2067"/>
                  <a:pt x="1247" y="1642"/>
                </a:cubicBezTo>
                <a:cubicBezTo>
                  <a:pt x="1186" y="1338"/>
                  <a:pt x="1490" y="1064"/>
                  <a:pt x="1825" y="1307"/>
                </a:cubicBezTo>
                <a:cubicBezTo>
                  <a:pt x="3162" y="2219"/>
                  <a:pt x="3588" y="1490"/>
                  <a:pt x="3922" y="517"/>
                </a:cubicBezTo>
                <a:cubicBezTo>
                  <a:pt x="3983" y="335"/>
                  <a:pt x="4104" y="152"/>
                  <a:pt x="4196" y="0"/>
                </a:cubicBezTo>
                <a:cubicBezTo>
                  <a:pt x="5199" y="517"/>
                  <a:pt x="5989" y="1307"/>
                  <a:pt x="7083" y="1733"/>
                </a:cubicBezTo>
                <a:cubicBezTo>
                  <a:pt x="7265" y="1794"/>
                  <a:pt x="7387" y="1976"/>
                  <a:pt x="7265" y="2128"/>
                </a:cubicBezTo>
                <a:cubicBezTo>
                  <a:pt x="7053" y="2341"/>
                  <a:pt x="6992" y="2736"/>
                  <a:pt x="6566" y="2766"/>
                </a:cubicBezTo>
                <a:cubicBezTo>
                  <a:pt x="6080" y="2827"/>
                  <a:pt x="6566" y="2463"/>
                  <a:pt x="6414" y="2402"/>
                </a:cubicBezTo>
                <a:cubicBezTo>
                  <a:pt x="5928" y="2219"/>
                  <a:pt x="5837" y="1581"/>
                  <a:pt x="5107" y="1581"/>
                </a:cubicBezTo>
                <a:cubicBezTo>
                  <a:pt x="4986" y="2614"/>
                  <a:pt x="5442" y="3435"/>
                  <a:pt x="6171" y="4165"/>
                </a:cubicBezTo>
                <a:cubicBezTo>
                  <a:pt x="6870" y="4104"/>
                  <a:pt x="6202" y="3101"/>
                  <a:pt x="7083" y="3253"/>
                </a:cubicBezTo>
                <a:cubicBezTo>
                  <a:pt x="7326" y="3283"/>
                  <a:pt x="7539" y="3557"/>
                  <a:pt x="7752" y="3709"/>
                </a:cubicBezTo>
                <a:cubicBezTo>
                  <a:pt x="7265" y="4073"/>
                  <a:pt x="7174" y="4894"/>
                  <a:pt x="6171" y="4590"/>
                </a:cubicBezTo>
                <a:cubicBezTo>
                  <a:pt x="6384" y="5502"/>
                  <a:pt x="7904" y="5107"/>
                  <a:pt x="7752" y="6140"/>
                </a:cubicBezTo>
                <a:lnTo>
                  <a:pt x="7752" y="6140"/>
                </a:lnTo>
                <a:cubicBezTo>
                  <a:pt x="6506" y="5715"/>
                  <a:pt x="5016" y="6292"/>
                  <a:pt x="3861" y="5411"/>
                </a:cubicBezTo>
                <a:cubicBezTo>
                  <a:pt x="3648" y="5228"/>
                  <a:pt x="3405" y="5380"/>
                  <a:pt x="3284" y="5532"/>
                </a:cubicBezTo>
                <a:cubicBezTo>
                  <a:pt x="2372" y="6505"/>
                  <a:pt x="1247" y="6536"/>
                  <a:pt x="1" y="6049"/>
                </a:cubicBezTo>
                <a:cubicBezTo>
                  <a:pt x="92" y="5593"/>
                  <a:pt x="1369" y="5715"/>
                  <a:pt x="670" y="4955"/>
                </a:cubicBezTo>
                <a:close/>
                <a:moveTo>
                  <a:pt x="3922" y="4195"/>
                </a:moveTo>
                <a:cubicBezTo>
                  <a:pt x="3892" y="3800"/>
                  <a:pt x="3618" y="3709"/>
                  <a:pt x="3375" y="3709"/>
                </a:cubicBezTo>
                <a:cubicBezTo>
                  <a:pt x="2828" y="3709"/>
                  <a:pt x="2706" y="4134"/>
                  <a:pt x="2463" y="4438"/>
                </a:cubicBezTo>
                <a:cubicBezTo>
                  <a:pt x="2372" y="4560"/>
                  <a:pt x="2615" y="4681"/>
                  <a:pt x="2797" y="4712"/>
                </a:cubicBezTo>
                <a:cubicBezTo>
                  <a:pt x="3344" y="4773"/>
                  <a:pt x="3375" y="4104"/>
                  <a:pt x="3922" y="41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0"/>
          <p:cNvSpPr/>
          <p:nvPr/>
        </p:nvSpPr>
        <p:spPr>
          <a:xfrm>
            <a:off x="7243393" y="322652"/>
            <a:ext cx="319466" cy="467552"/>
          </a:xfrm>
          <a:custGeom>
            <a:avLst/>
            <a:gdLst/>
            <a:ahLst/>
            <a:cxnLst/>
            <a:rect l="l" t="t" r="r" b="b"/>
            <a:pathLst>
              <a:path w="7053" h="11977" extrusionOk="0">
                <a:moveTo>
                  <a:pt x="5016" y="10274"/>
                </a:moveTo>
                <a:cubicBezTo>
                  <a:pt x="5289" y="10214"/>
                  <a:pt x="5715" y="9970"/>
                  <a:pt x="5654" y="10457"/>
                </a:cubicBezTo>
                <a:cubicBezTo>
                  <a:pt x="5624" y="10761"/>
                  <a:pt x="5837" y="11399"/>
                  <a:pt x="5289" y="11308"/>
                </a:cubicBezTo>
                <a:cubicBezTo>
                  <a:pt x="4438" y="11156"/>
                  <a:pt x="3982" y="11703"/>
                  <a:pt x="3314" y="11855"/>
                </a:cubicBezTo>
                <a:cubicBezTo>
                  <a:pt x="2979" y="11916"/>
                  <a:pt x="2615" y="11977"/>
                  <a:pt x="2220" y="11825"/>
                </a:cubicBezTo>
                <a:cubicBezTo>
                  <a:pt x="2675" y="11825"/>
                  <a:pt x="2523" y="10974"/>
                  <a:pt x="3314" y="11308"/>
                </a:cubicBezTo>
                <a:cubicBezTo>
                  <a:pt x="3587" y="11460"/>
                  <a:pt x="3618" y="11126"/>
                  <a:pt x="3435" y="10974"/>
                </a:cubicBezTo>
                <a:cubicBezTo>
                  <a:pt x="3071" y="10670"/>
                  <a:pt x="2402" y="10578"/>
                  <a:pt x="2250" y="10913"/>
                </a:cubicBezTo>
                <a:cubicBezTo>
                  <a:pt x="1824" y="11946"/>
                  <a:pt x="1034" y="11460"/>
                  <a:pt x="1" y="11277"/>
                </a:cubicBezTo>
                <a:cubicBezTo>
                  <a:pt x="1703" y="10609"/>
                  <a:pt x="3162" y="10001"/>
                  <a:pt x="4347" y="9028"/>
                </a:cubicBezTo>
                <a:cubicBezTo>
                  <a:pt x="4104" y="8542"/>
                  <a:pt x="3405" y="8937"/>
                  <a:pt x="3071" y="8542"/>
                </a:cubicBezTo>
                <a:cubicBezTo>
                  <a:pt x="3739" y="7569"/>
                  <a:pt x="3527" y="7053"/>
                  <a:pt x="1946" y="6505"/>
                </a:cubicBezTo>
                <a:cubicBezTo>
                  <a:pt x="3071" y="6384"/>
                  <a:pt x="3071" y="5472"/>
                  <a:pt x="2797" y="5320"/>
                </a:cubicBezTo>
                <a:cubicBezTo>
                  <a:pt x="1855" y="4803"/>
                  <a:pt x="3162" y="3587"/>
                  <a:pt x="1764" y="3344"/>
                </a:cubicBezTo>
                <a:cubicBezTo>
                  <a:pt x="1551" y="3314"/>
                  <a:pt x="1885" y="3131"/>
                  <a:pt x="1976" y="3010"/>
                </a:cubicBezTo>
                <a:cubicBezTo>
                  <a:pt x="2159" y="2676"/>
                  <a:pt x="2432" y="2402"/>
                  <a:pt x="1794" y="2189"/>
                </a:cubicBezTo>
                <a:cubicBezTo>
                  <a:pt x="1368" y="2068"/>
                  <a:pt x="1520" y="1764"/>
                  <a:pt x="1642" y="1490"/>
                </a:cubicBezTo>
                <a:cubicBezTo>
                  <a:pt x="1794" y="1217"/>
                  <a:pt x="2037" y="973"/>
                  <a:pt x="2371" y="1095"/>
                </a:cubicBezTo>
                <a:cubicBezTo>
                  <a:pt x="2979" y="1308"/>
                  <a:pt x="2280" y="1429"/>
                  <a:pt x="2280" y="1612"/>
                </a:cubicBezTo>
                <a:cubicBezTo>
                  <a:pt x="2311" y="1855"/>
                  <a:pt x="2554" y="1733"/>
                  <a:pt x="2706" y="1733"/>
                </a:cubicBezTo>
                <a:cubicBezTo>
                  <a:pt x="3435" y="1764"/>
                  <a:pt x="3557" y="1308"/>
                  <a:pt x="3648" y="821"/>
                </a:cubicBezTo>
                <a:lnTo>
                  <a:pt x="3648" y="821"/>
                </a:lnTo>
                <a:cubicBezTo>
                  <a:pt x="4256" y="761"/>
                  <a:pt x="4621" y="1"/>
                  <a:pt x="5350" y="487"/>
                </a:cubicBezTo>
                <a:cubicBezTo>
                  <a:pt x="5441" y="882"/>
                  <a:pt x="4955" y="1034"/>
                  <a:pt x="4742" y="1308"/>
                </a:cubicBezTo>
                <a:cubicBezTo>
                  <a:pt x="4530" y="1672"/>
                  <a:pt x="4317" y="2007"/>
                  <a:pt x="5107" y="1946"/>
                </a:cubicBezTo>
                <a:cubicBezTo>
                  <a:pt x="5198" y="1946"/>
                  <a:pt x="5320" y="1976"/>
                  <a:pt x="5441" y="1976"/>
                </a:cubicBezTo>
                <a:cubicBezTo>
                  <a:pt x="4986" y="2949"/>
                  <a:pt x="6141" y="3101"/>
                  <a:pt x="6536" y="3618"/>
                </a:cubicBezTo>
                <a:cubicBezTo>
                  <a:pt x="7052" y="4226"/>
                  <a:pt x="6992" y="4438"/>
                  <a:pt x="6110" y="4499"/>
                </a:cubicBezTo>
                <a:cubicBezTo>
                  <a:pt x="5745" y="4530"/>
                  <a:pt x="5320" y="4560"/>
                  <a:pt x="4986" y="4834"/>
                </a:cubicBezTo>
                <a:cubicBezTo>
                  <a:pt x="4347" y="5320"/>
                  <a:pt x="4682" y="3770"/>
                  <a:pt x="3982" y="4408"/>
                </a:cubicBezTo>
                <a:cubicBezTo>
                  <a:pt x="3618" y="4742"/>
                  <a:pt x="4499" y="5320"/>
                  <a:pt x="3861" y="5685"/>
                </a:cubicBezTo>
                <a:cubicBezTo>
                  <a:pt x="3405" y="5928"/>
                  <a:pt x="3192" y="5989"/>
                  <a:pt x="3496" y="6627"/>
                </a:cubicBezTo>
                <a:cubicBezTo>
                  <a:pt x="3830" y="7356"/>
                  <a:pt x="4226" y="7478"/>
                  <a:pt x="4955" y="7448"/>
                </a:cubicBezTo>
                <a:cubicBezTo>
                  <a:pt x="5533" y="7387"/>
                  <a:pt x="6049" y="7508"/>
                  <a:pt x="6110" y="8116"/>
                </a:cubicBezTo>
                <a:lnTo>
                  <a:pt x="6110" y="8147"/>
                </a:lnTo>
                <a:cubicBezTo>
                  <a:pt x="5715" y="8147"/>
                  <a:pt x="5411" y="8390"/>
                  <a:pt x="5502" y="8633"/>
                </a:cubicBezTo>
                <a:cubicBezTo>
                  <a:pt x="5715" y="9302"/>
                  <a:pt x="5107" y="9727"/>
                  <a:pt x="5016" y="10274"/>
                </a:cubicBezTo>
                <a:cubicBezTo>
                  <a:pt x="4651" y="10214"/>
                  <a:pt x="4712" y="9515"/>
                  <a:pt x="4165" y="9788"/>
                </a:cubicBezTo>
                <a:cubicBezTo>
                  <a:pt x="3861" y="9940"/>
                  <a:pt x="3861" y="10274"/>
                  <a:pt x="4104" y="10487"/>
                </a:cubicBezTo>
                <a:cubicBezTo>
                  <a:pt x="4560" y="10882"/>
                  <a:pt x="4803" y="10609"/>
                  <a:pt x="5016" y="10274"/>
                </a:cubicBezTo>
                <a:close/>
                <a:moveTo>
                  <a:pt x="3861" y="3709"/>
                </a:moveTo>
                <a:cubicBezTo>
                  <a:pt x="2584" y="4317"/>
                  <a:pt x="2858" y="4834"/>
                  <a:pt x="3709" y="5624"/>
                </a:cubicBezTo>
                <a:cubicBezTo>
                  <a:pt x="3557" y="4894"/>
                  <a:pt x="3344" y="4408"/>
                  <a:pt x="3861" y="370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30"/>
          <p:cNvSpPr/>
          <p:nvPr/>
        </p:nvSpPr>
        <p:spPr>
          <a:xfrm>
            <a:off x="5191854" y="2629542"/>
            <a:ext cx="490137" cy="352470"/>
          </a:xfrm>
          <a:custGeom>
            <a:avLst/>
            <a:gdLst/>
            <a:ahLst/>
            <a:cxnLst/>
            <a:rect l="l" t="t" r="r" b="b"/>
            <a:pathLst>
              <a:path w="10821" h="9029" extrusionOk="0">
                <a:moveTo>
                  <a:pt x="5046" y="3709"/>
                </a:moveTo>
                <a:cubicBezTo>
                  <a:pt x="4955" y="4104"/>
                  <a:pt x="5958" y="4013"/>
                  <a:pt x="5532" y="4621"/>
                </a:cubicBezTo>
                <a:cubicBezTo>
                  <a:pt x="5441" y="4773"/>
                  <a:pt x="6110" y="4864"/>
                  <a:pt x="6474" y="4894"/>
                </a:cubicBezTo>
                <a:cubicBezTo>
                  <a:pt x="6778" y="4894"/>
                  <a:pt x="6991" y="4864"/>
                  <a:pt x="7113" y="4499"/>
                </a:cubicBezTo>
                <a:cubicBezTo>
                  <a:pt x="7569" y="3283"/>
                  <a:pt x="7204" y="2280"/>
                  <a:pt x="6262" y="1429"/>
                </a:cubicBezTo>
                <a:cubicBezTo>
                  <a:pt x="5502" y="730"/>
                  <a:pt x="5471" y="761"/>
                  <a:pt x="6140" y="1"/>
                </a:cubicBezTo>
                <a:cubicBezTo>
                  <a:pt x="6110" y="669"/>
                  <a:pt x="6444" y="943"/>
                  <a:pt x="7113" y="1065"/>
                </a:cubicBezTo>
                <a:cubicBezTo>
                  <a:pt x="9818" y="1429"/>
                  <a:pt x="9879" y="1490"/>
                  <a:pt x="9696" y="3891"/>
                </a:cubicBezTo>
                <a:cubicBezTo>
                  <a:pt x="9028" y="3952"/>
                  <a:pt x="9058" y="3253"/>
                  <a:pt x="8450" y="3131"/>
                </a:cubicBezTo>
                <a:cubicBezTo>
                  <a:pt x="8420" y="3466"/>
                  <a:pt x="8420" y="3831"/>
                  <a:pt x="8176" y="4135"/>
                </a:cubicBezTo>
                <a:cubicBezTo>
                  <a:pt x="7599" y="4894"/>
                  <a:pt x="6565" y="5685"/>
                  <a:pt x="8511" y="6232"/>
                </a:cubicBezTo>
                <a:cubicBezTo>
                  <a:pt x="8936" y="6353"/>
                  <a:pt x="8754" y="7174"/>
                  <a:pt x="9210" y="7478"/>
                </a:cubicBezTo>
                <a:cubicBezTo>
                  <a:pt x="9970" y="7630"/>
                  <a:pt x="9605" y="5989"/>
                  <a:pt x="10821" y="6840"/>
                </a:cubicBezTo>
                <a:cubicBezTo>
                  <a:pt x="10547" y="7053"/>
                  <a:pt x="10243" y="7174"/>
                  <a:pt x="10061" y="7417"/>
                </a:cubicBezTo>
                <a:cubicBezTo>
                  <a:pt x="9392" y="8390"/>
                  <a:pt x="8997" y="8116"/>
                  <a:pt x="8572" y="7235"/>
                </a:cubicBezTo>
                <a:cubicBezTo>
                  <a:pt x="8359" y="6779"/>
                  <a:pt x="8207" y="6779"/>
                  <a:pt x="8055" y="7326"/>
                </a:cubicBezTo>
                <a:cubicBezTo>
                  <a:pt x="7964" y="7630"/>
                  <a:pt x="7386" y="7508"/>
                  <a:pt x="7082" y="7448"/>
                </a:cubicBezTo>
                <a:cubicBezTo>
                  <a:pt x="6474" y="7356"/>
                  <a:pt x="7021" y="6779"/>
                  <a:pt x="6626" y="6566"/>
                </a:cubicBezTo>
                <a:cubicBezTo>
                  <a:pt x="6170" y="6323"/>
                  <a:pt x="7751" y="6171"/>
                  <a:pt x="6717" y="5989"/>
                </a:cubicBezTo>
                <a:cubicBezTo>
                  <a:pt x="6322" y="5928"/>
                  <a:pt x="5410" y="5442"/>
                  <a:pt x="5258" y="6262"/>
                </a:cubicBezTo>
                <a:cubicBezTo>
                  <a:pt x="5076" y="7144"/>
                  <a:pt x="4134" y="6171"/>
                  <a:pt x="3830" y="6870"/>
                </a:cubicBezTo>
                <a:cubicBezTo>
                  <a:pt x="3556" y="7417"/>
                  <a:pt x="2675" y="7721"/>
                  <a:pt x="2736" y="8542"/>
                </a:cubicBezTo>
                <a:cubicBezTo>
                  <a:pt x="2766" y="8785"/>
                  <a:pt x="2097" y="9028"/>
                  <a:pt x="2037" y="8815"/>
                </a:cubicBezTo>
                <a:cubicBezTo>
                  <a:pt x="1763" y="7843"/>
                  <a:pt x="365" y="7812"/>
                  <a:pt x="0" y="6809"/>
                </a:cubicBezTo>
                <a:cubicBezTo>
                  <a:pt x="973" y="6840"/>
                  <a:pt x="1763" y="7053"/>
                  <a:pt x="2401" y="7539"/>
                </a:cubicBezTo>
                <a:cubicBezTo>
                  <a:pt x="3313" y="6931"/>
                  <a:pt x="942" y="6536"/>
                  <a:pt x="2310" y="6080"/>
                </a:cubicBezTo>
                <a:cubicBezTo>
                  <a:pt x="2796" y="5897"/>
                  <a:pt x="3678" y="4378"/>
                  <a:pt x="4347" y="6201"/>
                </a:cubicBezTo>
                <a:cubicBezTo>
                  <a:pt x="4772" y="5259"/>
                  <a:pt x="3556" y="4712"/>
                  <a:pt x="3951" y="3922"/>
                </a:cubicBezTo>
                <a:lnTo>
                  <a:pt x="4316" y="3648"/>
                </a:lnTo>
                <a:cubicBezTo>
                  <a:pt x="4255" y="3618"/>
                  <a:pt x="4195" y="3587"/>
                  <a:pt x="4164" y="3557"/>
                </a:cubicBezTo>
                <a:cubicBezTo>
                  <a:pt x="4073" y="3679"/>
                  <a:pt x="4012" y="3800"/>
                  <a:pt x="3951" y="3922"/>
                </a:cubicBezTo>
                <a:cubicBezTo>
                  <a:pt x="3739" y="3861"/>
                  <a:pt x="3222" y="4013"/>
                  <a:pt x="3374" y="3709"/>
                </a:cubicBezTo>
                <a:cubicBezTo>
                  <a:pt x="3556" y="3405"/>
                  <a:pt x="3496" y="2736"/>
                  <a:pt x="4195" y="2888"/>
                </a:cubicBezTo>
                <a:cubicBezTo>
                  <a:pt x="4590" y="2979"/>
                  <a:pt x="4803" y="3040"/>
                  <a:pt x="5046" y="2736"/>
                </a:cubicBezTo>
                <a:cubicBezTo>
                  <a:pt x="4924" y="3071"/>
                  <a:pt x="5562" y="3375"/>
                  <a:pt x="5046" y="3679"/>
                </a:cubicBezTo>
                <a:cubicBezTo>
                  <a:pt x="5015" y="3648"/>
                  <a:pt x="4955" y="3618"/>
                  <a:pt x="4924" y="3587"/>
                </a:cubicBezTo>
                <a:cubicBezTo>
                  <a:pt x="4985" y="3648"/>
                  <a:pt x="5015" y="3679"/>
                  <a:pt x="5046" y="3709"/>
                </a:cubicBezTo>
                <a:close/>
                <a:moveTo>
                  <a:pt x="3799" y="5928"/>
                </a:moveTo>
                <a:cubicBezTo>
                  <a:pt x="3769" y="5867"/>
                  <a:pt x="3739" y="5776"/>
                  <a:pt x="3678" y="5745"/>
                </a:cubicBezTo>
                <a:cubicBezTo>
                  <a:pt x="3648" y="5745"/>
                  <a:pt x="3556" y="5776"/>
                  <a:pt x="3496" y="5806"/>
                </a:cubicBezTo>
                <a:cubicBezTo>
                  <a:pt x="3526" y="5867"/>
                  <a:pt x="3526" y="5958"/>
                  <a:pt x="3587" y="5989"/>
                </a:cubicBezTo>
                <a:cubicBezTo>
                  <a:pt x="3648" y="5989"/>
                  <a:pt x="3739" y="5958"/>
                  <a:pt x="3799" y="592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30"/>
          <p:cNvSpPr/>
          <p:nvPr/>
        </p:nvSpPr>
        <p:spPr>
          <a:xfrm>
            <a:off x="7828563" y="3240689"/>
            <a:ext cx="353890" cy="284818"/>
          </a:xfrm>
          <a:custGeom>
            <a:avLst/>
            <a:gdLst/>
            <a:ahLst/>
            <a:cxnLst/>
            <a:rect l="l" t="t" r="r" b="b"/>
            <a:pathLst>
              <a:path w="7813" h="7296" extrusionOk="0">
                <a:moveTo>
                  <a:pt x="5989" y="5806"/>
                </a:moveTo>
                <a:cubicBezTo>
                  <a:pt x="5046" y="6414"/>
                  <a:pt x="4621" y="4925"/>
                  <a:pt x="3587" y="5472"/>
                </a:cubicBezTo>
                <a:cubicBezTo>
                  <a:pt x="4743" y="4773"/>
                  <a:pt x="3587" y="4286"/>
                  <a:pt x="3618" y="3739"/>
                </a:cubicBezTo>
                <a:cubicBezTo>
                  <a:pt x="3618" y="3739"/>
                  <a:pt x="3405" y="3648"/>
                  <a:pt x="3375" y="3678"/>
                </a:cubicBezTo>
                <a:cubicBezTo>
                  <a:pt x="2888" y="4073"/>
                  <a:pt x="2402" y="4469"/>
                  <a:pt x="1916" y="4864"/>
                </a:cubicBezTo>
                <a:cubicBezTo>
                  <a:pt x="2736" y="4985"/>
                  <a:pt x="2037" y="6566"/>
                  <a:pt x="3466" y="6110"/>
                </a:cubicBezTo>
                <a:cubicBezTo>
                  <a:pt x="3770" y="6019"/>
                  <a:pt x="3983" y="6080"/>
                  <a:pt x="4074" y="6353"/>
                </a:cubicBezTo>
                <a:cubicBezTo>
                  <a:pt x="4135" y="6596"/>
                  <a:pt x="4287" y="6839"/>
                  <a:pt x="4195" y="7022"/>
                </a:cubicBezTo>
                <a:cubicBezTo>
                  <a:pt x="4104" y="7265"/>
                  <a:pt x="3679" y="7295"/>
                  <a:pt x="3496" y="7174"/>
                </a:cubicBezTo>
                <a:cubicBezTo>
                  <a:pt x="2767" y="6779"/>
                  <a:pt x="2037" y="6353"/>
                  <a:pt x="1399" y="5836"/>
                </a:cubicBezTo>
                <a:cubicBezTo>
                  <a:pt x="821" y="5380"/>
                  <a:pt x="1612" y="4043"/>
                  <a:pt x="62" y="4134"/>
                </a:cubicBezTo>
                <a:cubicBezTo>
                  <a:pt x="92" y="3891"/>
                  <a:pt x="62" y="3648"/>
                  <a:pt x="153" y="3435"/>
                </a:cubicBezTo>
                <a:cubicBezTo>
                  <a:pt x="639" y="2128"/>
                  <a:pt x="639" y="1824"/>
                  <a:pt x="1" y="791"/>
                </a:cubicBezTo>
                <a:cubicBezTo>
                  <a:pt x="639" y="1004"/>
                  <a:pt x="1095" y="1490"/>
                  <a:pt x="1794" y="1459"/>
                </a:cubicBezTo>
                <a:cubicBezTo>
                  <a:pt x="1885" y="1459"/>
                  <a:pt x="2828" y="1642"/>
                  <a:pt x="2432" y="2341"/>
                </a:cubicBezTo>
                <a:cubicBezTo>
                  <a:pt x="2372" y="2462"/>
                  <a:pt x="2858" y="2888"/>
                  <a:pt x="3192" y="3070"/>
                </a:cubicBezTo>
                <a:cubicBezTo>
                  <a:pt x="3739" y="3374"/>
                  <a:pt x="3831" y="2797"/>
                  <a:pt x="4104" y="2614"/>
                </a:cubicBezTo>
                <a:cubicBezTo>
                  <a:pt x="4469" y="2371"/>
                  <a:pt x="5046" y="912"/>
                  <a:pt x="4925" y="578"/>
                </a:cubicBezTo>
                <a:lnTo>
                  <a:pt x="4925" y="578"/>
                </a:lnTo>
                <a:cubicBezTo>
                  <a:pt x="5654" y="0"/>
                  <a:pt x="5837" y="912"/>
                  <a:pt x="6353" y="1004"/>
                </a:cubicBezTo>
                <a:cubicBezTo>
                  <a:pt x="6718" y="1064"/>
                  <a:pt x="7053" y="1338"/>
                  <a:pt x="7387" y="1520"/>
                </a:cubicBezTo>
                <a:lnTo>
                  <a:pt x="7387" y="1520"/>
                </a:lnTo>
                <a:cubicBezTo>
                  <a:pt x="7721" y="2159"/>
                  <a:pt x="7812" y="2706"/>
                  <a:pt x="6992" y="3162"/>
                </a:cubicBezTo>
                <a:cubicBezTo>
                  <a:pt x="6688" y="3344"/>
                  <a:pt x="6627" y="3466"/>
                  <a:pt x="6992" y="3921"/>
                </a:cubicBezTo>
                <a:cubicBezTo>
                  <a:pt x="7661" y="4712"/>
                  <a:pt x="6536" y="5198"/>
                  <a:pt x="6019" y="5776"/>
                </a:cubicBezTo>
                <a:cubicBezTo>
                  <a:pt x="5898" y="5654"/>
                  <a:pt x="5806" y="5563"/>
                  <a:pt x="5685" y="5472"/>
                </a:cubicBezTo>
                <a:cubicBezTo>
                  <a:pt x="5654" y="5502"/>
                  <a:pt x="5594" y="5563"/>
                  <a:pt x="5563" y="5593"/>
                </a:cubicBezTo>
                <a:cubicBezTo>
                  <a:pt x="5715" y="5684"/>
                  <a:pt x="5837" y="5745"/>
                  <a:pt x="5989" y="5806"/>
                </a:cubicBezTo>
                <a:close/>
                <a:moveTo>
                  <a:pt x="4743" y="3435"/>
                </a:moveTo>
                <a:cubicBezTo>
                  <a:pt x="5077" y="3253"/>
                  <a:pt x="5594" y="3648"/>
                  <a:pt x="5837" y="3222"/>
                </a:cubicBezTo>
                <a:cubicBezTo>
                  <a:pt x="5837" y="3162"/>
                  <a:pt x="5806" y="3010"/>
                  <a:pt x="5746" y="3010"/>
                </a:cubicBezTo>
                <a:cubicBezTo>
                  <a:pt x="5320" y="2918"/>
                  <a:pt x="4955" y="3040"/>
                  <a:pt x="4743" y="3435"/>
                </a:cubicBezTo>
                <a:close/>
                <a:moveTo>
                  <a:pt x="5502" y="4013"/>
                </a:moveTo>
                <a:cubicBezTo>
                  <a:pt x="5442" y="4104"/>
                  <a:pt x="5290" y="4195"/>
                  <a:pt x="5259" y="4317"/>
                </a:cubicBezTo>
                <a:cubicBezTo>
                  <a:pt x="5198" y="4499"/>
                  <a:pt x="5350" y="4681"/>
                  <a:pt x="5533" y="4651"/>
                </a:cubicBezTo>
                <a:cubicBezTo>
                  <a:pt x="5624" y="4651"/>
                  <a:pt x="5776" y="4469"/>
                  <a:pt x="5837" y="4347"/>
                </a:cubicBezTo>
                <a:cubicBezTo>
                  <a:pt x="5928" y="4165"/>
                  <a:pt x="5806" y="4073"/>
                  <a:pt x="5502" y="40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30"/>
          <p:cNvSpPr/>
          <p:nvPr/>
        </p:nvSpPr>
        <p:spPr>
          <a:xfrm>
            <a:off x="4729217" y="173125"/>
            <a:ext cx="329068" cy="364337"/>
          </a:xfrm>
          <a:custGeom>
            <a:avLst/>
            <a:gdLst/>
            <a:ahLst/>
            <a:cxnLst/>
            <a:rect l="l" t="t" r="r" b="b"/>
            <a:pathLst>
              <a:path w="7265" h="9333" extrusionOk="0">
                <a:moveTo>
                  <a:pt x="0" y="5594"/>
                </a:moveTo>
                <a:cubicBezTo>
                  <a:pt x="578" y="5624"/>
                  <a:pt x="1094" y="6019"/>
                  <a:pt x="1672" y="5715"/>
                </a:cubicBezTo>
                <a:cubicBezTo>
                  <a:pt x="1793" y="5199"/>
                  <a:pt x="1216" y="5016"/>
                  <a:pt x="760" y="4439"/>
                </a:cubicBezTo>
                <a:cubicBezTo>
                  <a:pt x="2158" y="4591"/>
                  <a:pt x="3465" y="4864"/>
                  <a:pt x="4347" y="3800"/>
                </a:cubicBezTo>
                <a:cubicBezTo>
                  <a:pt x="4164" y="3527"/>
                  <a:pt x="3587" y="3861"/>
                  <a:pt x="3374" y="3436"/>
                </a:cubicBezTo>
                <a:cubicBezTo>
                  <a:pt x="3769" y="3040"/>
                  <a:pt x="4894" y="2949"/>
                  <a:pt x="4407" y="2037"/>
                </a:cubicBezTo>
                <a:cubicBezTo>
                  <a:pt x="4316" y="1855"/>
                  <a:pt x="4438" y="1825"/>
                  <a:pt x="5350" y="1794"/>
                </a:cubicBezTo>
                <a:cubicBezTo>
                  <a:pt x="4651" y="1673"/>
                  <a:pt x="4620" y="882"/>
                  <a:pt x="3860" y="791"/>
                </a:cubicBezTo>
                <a:cubicBezTo>
                  <a:pt x="3769" y="761"/>
                  <a:pt x="4134" y="335"/>
                  <a:pt x="4347" y="153"/>
                </a:cubicBezTo>
                <a:lnTo>
                  <a:pt x="4347" y="153"/>
                </a:lnTo>
                <a:cubicBezTo>
                  <a:pt x="4894" y="518"/>
                  <a:pt x="5410" y="1126"/>
                  <a:pt x="5897" y="1"/>
                </a:cubicBezTo>
                <a:cubicBezTo>
                  <a:pt x="6170" y="1004"/>
                  <a:pt x="5532" y="2250"/>
                  <a:pt x="7265" y="2585"/>
                </a:cubicBezTo>
                <a:cubicBezTo>
                  <a:pt x="7021" y="2615"/>
                  <a:pt x="6748" y="2615"/>
                  <a:pt x="6505" y="2645"/>
                </a:cubicBezTo>
                <a:cubicBezTo>
                  <a:pt x="5897" y="2706"/>
                  <a:pt x="5897" y="3162"/>
                  <a:pt x="5775" y="3496"/>
                </a:cubicBezTo>
                <a:cubicBezTo>
                  <a:pt x="5593" y="3922"/>
                  <a:pt x="6991" y="3770"/>
                  <a:pt x="6262" y="4499"/>
                </a:cubicBezTo>
                <a:cubicBezTo>
                  <a:pt x="5897" y="4864"/>
                  <a:pt x="5410" y="4591"/>
                  <a:pt x="4985" y="4743"/>
                </a:cubicBezTo>
                <a:cubicBezTo>
                  <a:pt x="4195" y="5077"/>
                  <a:pt x="4620" y="5502"/>
                  <a:pt x="4742" y="5806"/>
                </a:cubicBezTo>
                <a:cubicBezTo>
                  <a:pt x="4772" y="5958"/>
                  <a:pt x="5046" y="6749"/>
                  <a:pt x="5623" y="6050"/>
                </a:cubicBezTo>
                <a:cubicBezTo>
                  <a:pt x="5806" y="5867"/>
                  <a:pt x="6201" y="6019"/>
                  <a:pt x="6079" y="6171"/>
                </a:cubicBezTo>
                <a:cubicBezTo>
                  <a:pt x="5623" y="6749"/>
                  <a:pt x="6292" y="6688"/>
                  <a:pt x="6535" y="6870"/>
                </a:cubicBezTo>
                <a:cubicBezTo>
                  <a:pt x="6687" y="6992"/>
                  <a:pt x="6991" y="6992"/>
                  <a:pt x="6900" y="7296"/>
                </a:cubicBezTo>
                <a:cubicBezTo>
                  <a:pt x="6718" y="7752"/>
                  <a:pt x="6535" y="7357"/>
                  <a:pt x="6322" y="7326"/>
                </a:cubicBezTo>
                <a:cubicBezTo>
                  <a:pt x="6079" y="7265"/>
                  <a:pt x="5775" y="7478"/>
                  <a:pt x="5927" y="7600"/>
                </a:cubicBezTo>
                <a:cubicBezTo>
                  <a:pt x="7113" y="8512"/>
                  <a:pt x="5471" y="8360"/>
                  <a:pt x="5289" y="8755"/>
                </a:cubicBezTo>
                <a:cubicBezTo>
                  <a:pt x="5046" y="9332"/>
                  <a:pt x="4772" y="8542"/>
                  <a:pt x="4438" y="8481"/>
                </a:cubicBezTo>
                <a:cubicBezTo>
                  <a:pt x="4255" y="8481"/>
                  <a:pt x="4043" y="8299"/>
                  <a:pt x="3982" y="8329"/>
                </a:cubicBezTo>
                <a:cubicBezTo>
                  <a:pt x="2523" y="9120"/>
                  <a:pt x="2736" y="8056"/>
                  <a:pt x="2310" y="7387"/>
                </a:cubicBezTo>
                <a:cubicBezTo>
                  <a:pt x="1976" y="6901"/>
                  <a:pt x="1672" y="6171"/>
                  <a:pt x="760" y="6080"/>
                </a:cubicBezTo>
                <a:cubicBezTo>
                  <a:pt x="395" y="6050"/>
                  <a:pt x="30" y="6019"/>
                  <a:pt x="0" y="559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0"/>
          <p:cNvSpPr/>
          <p:nvPr/>
        </p:nvSpPr>
        <p:spPr>
          <a:xfrm>
            <a:off x="2283850" y="4675365"/>
            <a:ext cx="366255" cy="360746"/>
          </a:xfrm>
          <a:custGeom>
            <a:avLst/>
            <a:gdLst/>
            <a:ahLst/>
            <a:cxnLst/>
            <a:rect l="l" t="t" r="r" b="b"/>
            <a:pathLst>
              <a:path w="8086" h="9241" extrusionOk="0">
                <a:moveTo>
                  <a:pt x="3526" y="6627"/>
                </a:moveTo>
                <a:cubicBezTo>
                  <a:pt x="3435" y="6627"/>
                  <a:pt x="3313" y="6627"/>
                  <a:pt x="3253" y="6566"/>
                </a:cubicBezTo>
                <a:cubicBezTo>
                  <a:pt x="3009" y="6293"/>
                  <a:pt x="2766" y="5989"/>
                  <a:pt x="2554" y="5715"/>
                </a:cubicBezTo>
                <a:cubicBezTo>
                  <a:pt x="2918" y="5259"/>
                  <a:pt x="3253" y="6110"/>
                  <a:pt x="3617" y="5593"/>
                </a:cubicBezTo>
                <a:cubicBezTo>
                  <a:pt x="3921" y="5107"/>
                  <a:pt x="3405" y="5016"/>
                  <a:pt x="3222" y="4773"/>
                </a:cubicBezTo>
                <a:cubicBezTo>
                  <a:pt x="2949" y="4378"/>
                  <a:pt x="3101" y="3922"/>
                  <a:pt x="3313" y="3587"/>
                </a:cubicBezTo>
                <a:cubicBezTo>
                  <a:pt x="3557" y="3192"/>
                  <a:pt x="3435" y="2919"/>
                  <a:pt x="3101" y="2827"/>
                </a:cubicBezTo>
                <a:cubicBezTo>
                  <a:pt x="2827" y="2736"/>
                  <a:pt x="2797" y="3101"/>
                  <a:pt x="2736" y="3314"/>
                </a:cubicBezTo>
                <a:cubicBezTo>
                  <a:pt x="2341" y="4682"/>
                  <a:pt x="2067" y="3223"/>
                  <a:pt x="1763" y="3283"/>
                </a:cubicBezTo>
                <a:cubicBezTo>
                  <a:pt x="1368" y="3435"/>
                  <a:pt x="2037" y="3952"/>
                  <a:pt x="1368" y="4043"/>
                </a:cubicBezTo>
                <a:cubicBezTo>
                  <a:pt x="730" y="4135"/>
                  <a:pt x="699" y="3861"/>
                  <a:pt x="639" y="3466"/>
                </a:cubicBezTo>
                <a:cubicBezTo>
                  <a:pt x="608" y="3314"/>
                  <a:pt x="213" y="3223"/>
                  <a:pt x="0" y="3101"/>
                </a:cubicBezTo>
                <a:lnTo>
                  <a:pt x="0" y="3101"/>
                </a:lnTo>
                <a:cubicBezTo>
                  <a:pt x="1125" y="2858"/>
                  <a:pt x="1763" y="2159"/>
                  <a:pt x="2462" y="1460"/>
                </a:cubicBezTo>
                <a:lnTo>
                  <a:pt x="2462" y="1429"/>
                </a:lnTo>
                <a:cubicBezTo>
                  <a:pt x="2675" y="305"/>
                  <a:pt x="3101" y="1"/>
                  <a:pt x="3921" y="457"/>
                </a:cubicBezTo>
                <a:cubicBezTo>
                  <a:pt x="4104" y="548"/>
                  <a:pt x="4408" y="761"/>
                  <a:pt x="4377" y="821"/>
                </a:cubicBezTo>
                <a:cubicBezTo>
                  <a:pt x="3709" y="2128"/>
                  <a:pt x="5168" y="2736"/>
                  <a:pt x="5563" y="3679"/>
                </a:cubicBezTo>
                <a:cubicBezTo>
                  <a:pt x="5623" y="3861"/>
                  <a:pt x="6657" y="4560"/>
                  <a:pt x="5289" y="4530"/>
                </a:cubicBezTo>
                <a:cubicBezTo>
                  <a:pt x="5168" y="4530"/>
                  <a:pt x="5228" y="4834"/>
                  <a:pt x="5380" y="4894"/>
                </a:cubicBezTo>
                <a:cubicBezTo>
                  <a:pt x="5806" y="5046"/>
                  <a:pt x="6231" y="5198"/>
                  <a:pt x="6657" y="5198"/>
                </a:cubicBezTo>
                <a:cubicBezTo>
                  <a:pt x="7082" y="5198"/>
                  <a:pt x="7356" y="5107"/>
                  <a:pt x="7234" y="5624"/>
                </a:cubicBezTo>
                <a:cubicBezTo>
                  <a:pt x="7204" y="5867"/>
                  <a:pt x="7113" y="6353"/>
                  <a:pt x="7782" y="6019"/>
                </a:cubicBezTo>
                <a:cubicBezTo>
                  <a:pt x="7873" y="5958"/>
                  <a:pt x="8086" y="6049"/>
                  <a:pt x="7994" y="6171"/>
                </a:cubicBezTo>
                <a:cubicBezTo>
                  <a:pt x="7356" y="6870"/>
                  <a:pt x="7994" y="7539"/>
                  <a:pt x="8086" y="8420"/>
                </a:cubicBezTo>
                <a:cubicBezTo>
                  <a:pt x="7356" y="7843"/>
                  <a:pt x="6748" y="7387"/>
                  <a:pt x="5897" y="7478"/>
                </a:cubicBezTo>
                <a:cubicBezTo>
                  <a:pt x="5775" y="7782"/>
                  <a:pt x="6201" y="7812"/>
                  <a:pt x="6201" y="7843"/>
                </a:cubicBezTo>
                <a:cubicBezTo>
                  <a:pt x="6140" y="8299"/>
                  <a:pt x="7113" y="8481"/>
                  <a:pt x="6535" y="8998"/>
                </a:cubicBezTo>
                <a:cubicBezTo>
                  <a:pt x="6079" y="8511"/>
                  <a:pt x="5228" y="9241"/>
                  <a:pt x="4833" y="8572"/>
                </a:cubicBezTo>
                <a:cubicBezTo>
                  <a:pt x="4438" y="7904"/>
                  <a:pt x="3800" y="7387"/>
                  <a:pt x="3557" y="6657"/>
                </a:cubicBezTo>
                <a:cubicBezTo>
                  <a:pt x="3617" y="6566"/>
                  <a:pt x="3678" y="6475"/>
                  <a:pt x="3739" y="6384"/>
                </a:cubicBezTo>
                <a:cubicBezTo>
                  <a:pt x="3739" y="6384"/>
                  <a:pt x="3678" y="6353"/>
                  <a:pt x="3648" y="6323"/>
                </a:cubicBezTo>
                <a:cubicBezTo>
                  <a:pt x="3617" y="6414"/>
                  <a:pt x="3557" y="6536"/>
                  <a:pt x="3526" y="6627"/>
                </a:cubicBezTo>
                <a:close/>
                <a:moveTo>
                  <a:pt x="4104" y="5563"/>
                </a:moveTo>
                <a:cubicBezTo>
                  <a:pt x="3739" y="6809"/>
                  <a:pt x="4894" y="6445"/>
                  <a:pt x="5502" y="6657"/>
                </a:cubicBezTo>
                <a:cubicBezTo>
                  <a:pt x="5715" y="6749"/>
                  <a:pt x="5988" y="6961"/>
                  <a:pt x="6201" y="6657"/>
                </a:cubicBezTo>
                <a:cubicBezTo>
                  <a:pt x="6262" y="6536"/>
                  <a:pt x="6201" y="6323"/>
                  <a:pt x="6140" y="6201"/>
                </a:cubicBezTo>
                <a:cubicBezTo>
                  <a:pt x="6019" y="6019"/>
                  <a:pt x="5836" y="5624"/>
                  <a:pt x="5593" y="5806"/>
                </a:cubicBezTo>
                <a:cubicBezTo>
                  <a:pt x="4924" y="6414"/>
                  <a:pt x="4590" y="5593"/>
                  <a:pt x="4104" y="556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30"/>
          <p:cNvSpPr/>
          <p:nvPr/>
        </p:nvSpPr>
        <p:spPr>
          <a:xfrm>
            <a:off x="4554318" y="3639414"/>
            <a:ext cx="499830" cy="262254"/>
          </a:xfrm>
          <a:custGeom>
            <a:avLst/>
            <a:gdLst/>
            <a:ahLst/>
            <a:cxnLst/>
            <a:rect l="l" t="t" r="r" b="b"/>
            <a:pathLst>
              <a:path w="11035" h="6718" extrusionOk="0">
                <a:moveTo>
                  <a:pt x="6870" y="1733"/>
                </a:moveTo>
                <a:cubicBezTo>
                  <a:pt x="7630" y="1551"/>
                  <a:pt x="8238" y="1064"/>
                  <a:pt x="9028" y="1003"/>
                </a:cubicBezTo>
                <a:lnTo>
                  <a:pt x="9028" y="1003"/>
                </a:lnTo>
                <a:cubicBezTo>
                  <a:pt x="9150" y="1551"/>
                  <a:pt x="8816" y="1976"/>
                  <a:pt x="8451" y="2584"/>
                </a:cubicBezTo>
                <a:cubicBezTo>
                  <a:pt x="9727" y="2189"/>
                  <a:pt x="10214" y="2523"/>
                  <a:pt x="10001" y="3526"/>
                </a:cubicBezTo>
                <a:cubicBezTo>
                  <a:pt x="10001" y="3557"/>
                  <a:pt x="9971" y="3617"/>
                  <a:pt x="10001" y="3617"/>
                </a:cubicBezTo>
                <a:cubicBezTo>
                  <a:pt x="11004" y="4165"/>
                  <a:pt x="10487" y="5228"/>
                  <a:pt x="11034" y="5928"/>
                </a:cubicBezTo>
                <a:cubicBezTo>
                  <a:pt x="10396" y="6444"/>
                  <a:pt x="9819" y="6019"/>
                  <a:pt x="9180" y="5836"/>
                </a:cubicBezTo>
                <a:cubicBezTo>
                  <a:pt x="9363" y="5502"/>
                  <a:pt x="10609" y="5289"/>
                  <a:pt x="9363" y="4742"/>
                </a:cubicBezTo>
                <a:cubicBezTo>
                  <a:pt x="9059" y="4620"/>
                  <a:pt x="9788" y="4651"/>
                  <a:pt x="9727" y="4256"/>
                </a:cubicBezTo>
                <a:cubicBezTo>
                  <a:pt x="9302" y="4347"/>
                  <a:pt x="8724" y="4195"/>
                  <a:pt x="8846" y="4864"/>
                </a:cubicBezTo>
                <a:cubicBezTo>
                  <a:pt x="8876" y="5198"/>
                  <a:pt x="8876" y="5441"/>
                  <a:pt x="8451" y="5411"/>
                </a:cubicBezTo>
                <a:cubicBezTo>
                  <a:pt x="8116" y="5411"/>
                  <a:pt x="7813" y="5168"/>
                  <a:pt x="7843" y="4894"/>
                </a:cubicBezTo>
                <a:cubicBezTo>
                  <a:pt x="7934" y="4347"/>
                  <a:pt x="8116" y="3830"/>
                  <a:pt x="7083" y="4195"/>
                </a:cubicBezTo>
                <a:cubicBezTo>
                  <a:pt x="7053" y="4195"/>
                  <a:pt x="6718" y="3709"/>
                  <a:pt x="6657" y="3405"/>
                </a:cubicBezTo>
                <a:cubicBezTo>
                  <a:pt x="6505" y="2858"/>
                  <a:pt x="6050" y="2858"/>
                  <a:pt x="5594" y="2949"/>
                </a:cubicBezTo>
                <a:cubicBezTo>
                  <a:pt x="5016" y="3010"/>
                  <a:pt x="4682" y="3891"/>
                  <a:pt x="3922" y="3283"/>
                </a:cubicBezTo>
                <a:cubicBezTo>
                  <a:pt x="3983" y="3952"/>
                  <a:pt x="2949" y="4377"/>
                  <a:pt x="3071" y="4742"/>
                </a:cubicBezTo>
                <a:cubicBezTo>
                  <a:pt x="3314" y="5441"/>
                  <a:pt x="2311" y="5867"/>
                  <a:pt x="3192" y="6718"/>
                </a:cubicBezTo>
                <a:cubicBezTo>
                  <a:pt x="2037" y="6323"/>
                  <a:pt x="2220" y="4803"/>
                  <a:pt x="882" y="5502"/>
                </a:cubicBezTo>
                <a:lnTo>
                  <a:pt x="852" y="5502"/>
                </a:lnTo>
                <a:cubicBezTo>
                  <a:pt x="1" y="4529"/>
                  <a:pt x="1125" y="4013"/>
                  <a:pt x="1429" y="3344"/>
                </a:cubicBezTo>
                <a:cubicBezTo>
                  <a:pt x="2129" y="3344"/>
                  <a:pt x="1490" y="4286"/>
                  <a:pt x="2220" y="4073"/>
                </a:cubicBezTo>
                <a:cubicBezTo>
                  <a:pt x="2858" y="3861"/>
                  <a:pt x="3922" y="3739"/>
                  <a:pt x="3162" y="2645"/>
                </a:cubicBezTo>
                <a:cubicBezTo>
                  <a:pt x="2888" y="2250"/>
                  <a:pt x="3101" y="1581"/>
                  <a:pt x="3132" y="1064"/>
                </a:cubicBezTo>
                <a:cubicBezTo>
                  <a:pt x="3132" y="821"/>
                  <a:pt x="3314" y="791"/>
                  <a:pt x="3496" y="882"/>
                </a:cubicBezTo>
                <a:cubicBezTo>
                  <a:pt x="3679" y="943"/>
                  <a:pt x="3922" y="912"/>
                  <a:pt x="3891" y="1307"/>
                </a:cubicBezTo>
                <a:cubicBezTo>
                  <a:pt x="3861" y="1642"/>
                  <a:pt x="3466" y="2310"/>
                  <a:pt x="4347" y="2493"/>
                </a:cubicBezTo>
                <a:cubicBezTo>
                  <a:pt x="4803" y="1551"/>
                  <a:pt x="4955" y="335"/>
                  <a:pt x="6475" y="0"/>
                </a:cubicBezTo>
                <a:cubicBezTo>
                  <a:pt x="6627" y="578"/>
                  <a:pt x="6931" y="1095"/>
                  <a:pt x="6840" y="1703"/>
                </a:cubicBezTo>
                <a:cubicBezTo>
                  <a:pt x="6354" y="1186"/>
                  <a:pt x="6050" y="1611"/>
                  <a:pt x="5928" y="1915"/>
                </a:cubicBezTo>
                <a:cubicBezTo>
                  <a:pt x="5867" y="2098"/>
                  <a:pt x="6232" y="2584"/>
                  <a:pt x="6384" y="2584"/>
                </a:cubicBezTo>
                <a:cubicBezTo>
                  <a:pt x="7113" y="2614"/>
                  <a:pt x="6749" y="2067"/>
                  <a:pt x="6870" y="1733"/>
                </a:cubicBezTo>
                <a:close/>
                <a:moveTo>
                  <a:pt x="8056" y="2523"/>
                </a:moveTo>
                <a:cubicBezTo>
                  <a:pt x="8025" y="2462"/>
                  <a:pt x="7995" y="2402"/>
                  <a:pt x="7934" y="2371"/>
                </a:cubicBezTo>
                <a:cubicBezTo>
                  <a:pt x="7904" y="2341"/>
                  <a:pt x="7813" y="2402"/>
                  <a:pt x="7752" y="2402"/>
                </a:cubicBezTo>
                <a:cubicBezTo>
                  <a:pt x="7782" y="2462"/>
                  <a:pt x="7813" y="2554"/>
                  <a:pt x="7843" y="2584"/>
                </a:cubicBezTo>
                <a:cubicBezTo>
                  <a:pt x="7904" y="2614"/>
                  <a:pt x="7995" y="2554"/>
                  <a:pt x="8056" y="252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30"/>
          <p:cNvSpPr/>
          <p:nvPr/>
        </p:nvSpPr>
        <p:spPr>
          <a:xfrm>
            <a:off x="1777137" y="3133873"/>
            <a:ext cx="396558" cy="365508"/>
          </a:xfrm>
          <a:custGeom>
            <a:avLst/>
            <a:gdLst/>
            <a:ahLst/>
            <a:cxnLst/>
            <a:rect l="l" t="t" r="r" b="b"/>
            <a:pathLst>
              <a:path w="8755" h="9363" extrusionOk="0">
                <a:moveTo>
                  <a:pt x="274" y="487"/>
                </a:moveTo>
                <a:cubicBezTo>
                  <a:pt x="1217" y="822"/>
                  <a:pt x="2220" y="548"/>
                  <a:pt x="3010" y="274"/>
                </a:cubicBezTo>
                <a:cubicBezTo>
                  <a:pt x="3800" y="1"/>
                  <a:pt x="4438" y="92"/>
                  <a:pt x="5168" y="244"/>
                </a:cubicBezTo>
                <a:lnTo>
                  <a:pt x="5198" y="244"/>
                </a:lnTo>
                <a:cubicBezTo>
                  <a:pt x="5837" y="1885"/>
                  <a:pt x="6080" y="2037"/>
                  <a:pt x="7356" y="1885"/>
                </a:cubicBezTo>
                <a:lnTo>
                  <a:pt x="7387" y="1885"/>
                </a:lnTo>
                <a:cubicBezTo>
                  <a:pt x="8056" y="2311"/>
                  <a:pt x="7721" y="3132"/>
                  <a:pt x="7478" y="3253"/>
                </a:cubicBezTo>
                <a:cubicBezTo>
                  <a:pt x="6384" y="3831"/>
                  <a:pt x="6779" y="5077"/>
                  <a:pt x="5867" y="5624"/>
                </a:cubicBezTo>
                <a:cubicBezTo>
                  <a:pt x="5624" y="5776"/>
                  <a:pt x="5381" y="5958"/>
                  <a:pt x="5563" y="6202"/>
                </a:cubicBezTo>
                <a:cubicBezTo>
                  <a:pt x="5837" y="6506"/>
                  <a:pt x="6110" y="6354"/>
                  <a:pt x="6323" y="6110"/>
                </a:cubicBezTo>
                <a:cubicBezTo>
                  <a:pt x="6414" y="5989"/>
                  <a:pt x="6505" y="5776"/>
                  <a:pt x="6718" y="5898"/>
                </a:cubicBezTo>
                <a:cubicBezTo>
                  <a:pt x="6840" y="5958"/>
                  <a:pt x="6931" y="6141"/>
                  <a:pt x="6931" y="6293"/>
                </a:cubicBezTo>
                <a:cubicBezTo>
                  <a:pt x="6840" y="7721"/>
                  <a:pt x="7113" y="8056"/>
                  <a:pt x="8724" y="8268"/>
                </a:cubicBezTo>
                <a:lnTo>
                  <a:pt x="8755" y="8299"/>
                </a:lnTo>
                <a:cubicBezTo>
                  <a:pt x="8694" y="8785"/>
                  <a:pt x="8694" y="8785"/>
                  <a:pt x="8390" y="8694"/>
                </a:cubicBezTo>
                <a:cubicBezTo>
                  <a:pt x="7904" y="8542"/>
                  <a:pt x="7448" y="8177"/>
                  <a:pt x="7052" y="8937"/>
                </a:cubicBezTo>
                <a:cubicBezTo>
                  <a:pt x="6840" y="9363"/>
                  <a:pt x="6141" y="8968"/>
                  <a:pt x="6201" y="8664"/>
                </a:cubicBezTo>
                <a:cubicBezTo>
                  <a:pt x="6353" y="7721"/>
                  <a:pt x="5411" y="7448"/>
                  <a:pt x="4986" y="6870"/>
                </a:cubicBezTo>
                <a:cubicBezTo>
                  <a:pt x="4712" y="6475"/>
                  <a:pt x="4256" y="6445"/>
                  <a:pt x="3952" y="6901"/>
                </a:cubicBezTo>
                <a:cubicBezTo>
                  <a:pt x="3770" y="7205"/>
                  <a:pt x="3527" y="7022"/>
                  <a:pt x="3131" y="7174"/>
                </a:cubicBezTo>
                <a:cubicBezTo>
                  <a:pt x="3344" y="6870"/>
                  <a:pt x="3435" y="6627"/>
                  <a:pt x="3587" y="6597"/>
                </a:cubicBezTo>
                <a:cubicBezTo>
                  <a:pt x="5502" y="5928"/>
                  <a:pt x="4104" y="4803"/>
                  <a:pt x="4043" y="3891"/>
                </a:cubicBezTo>
                <a:cubicBezTo>
                  <a:pt x="4013" y="3557"/>
                  <a:pt x="3739" y="3314"/>
                  <a:pt x="3162" y="3648"/>
                </a:cubicBezTo>
                <a:cubicBezTo>
                  <a:pt x="2797" y="3861"/>
                  <a:pt x="2068" y="3740"/>
                  <a:pt x="1642" y="3314"/>
                </a:cubicBezTo>
                <a:lnTo>
                  <a:pt x="1642" y="3314"/>
                </a:lnTo>
                <a:cubicBezTo>
                  <a:pt x="2098" y="2888"/>
                  <a:pt x="2736" y="2706"/>
                  <a:pt x="3131" y="2220"/>
                </a:cubicBezTo>
                <a:cubicBezTo>
                  <a:pt x="3557" y="1673"/>
                  <a:pt x="3709" y="2402"/>
                  <a:pt x="4165" y="2463"/>
                </a:cubicBezTo>
                <a:cubicBezTo>
                  <a:pt x="4104" y="1916"/>
                  <a:pt x="4195" y="1429"/>
                  <a:pt x="4378" y="943"/>
                </a:cubicBezTo>
                <a:cubicBezTo>
                  <a:pt x="4560" y="822"/>
                  <a:pt x="4955" y="761"/>
                  <a:pt x="4590" y="457"/>
                </a:cubicBezTo>
                <a:cubicBezTo>
                  <a:pt x="4499" y="396"/>
                  <a:pt x="4195" y="366"/>
                  <a:pt x="4134" y="426"/>
                </a:cubicBezTo>
                <a:cubicBezTo>
                  <a:pt x="3770" y="700"/>
                  <a:pt x="4378" y="730"/>
                  <a:pt x="4378" y="943"/>
                </a:cubicBezTo>
                <a:cubicBezTo>
                  <a:pt x="3800" y="1277"/>
                  <a:pt x="2706" y="183"/>
                  <a:pt x="2493" y="1460"/>
                </a:cubicBezTo>
                <a:cubicBezTo>
                  <a:pt x="1672" y="1308"/>
                  <a:pt x="852" y="1125"/>
                  <a:pt x="31" y="943"/>
                </a:cubicBezTo>
                <a:lnTo>
                  <a:pt x="1" y="943"/>
                </a:lnTo>
                <a:cubicBezTo>
                  <a:pt x="92" y="791"/>
                  <a:pt x="183" y="639"/>
                  <a:pt x="274" y="487"/>
                </a:cubicBezTo>
                <a:close/>
                <a:moveTo>
                  <a:pt x="5958" y="2736"/>
                </a:moveTo>
                <a:cubicBezTo>
                  <a:pt x="5107" y="2888"/>
                  <a:pt x="4925" y="3344"/>
                  <a:pt x="4955" y="3891"/>
                </a:cubicBezTo>
                <a:cubicBezTo>
                  <a:pt x="4955" y="4104"/>
                  <a:pt x="5198" y="4317"/>
                  <a:pt x="5411" y="4195"/>
                </a:cubicBezTo>
                <a:cubicBezTo>
                  <a:pt x="5897" y="3861"/>
                  <a:pt x="5989" y="3375"/>
                  <a:pt x="5958" y="273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0"/>
          <p:cNvSpPr/>
          <p:nvPr/>
        </p:nvSpPr>
        <p:spPr>
          <a:xfrm>
            <a:off x="6879915" y="4579246"/>
            <a:ext cx="549383" cy="274160"/>
          </a:xfrm>
          <a:custGeom>
            <a:avLst/>
            <a:gdLst/>
            <a:ahLst/>
            <a:cxnLst/>
            <a:rect l="l" t="t" r="r" b="b"/>
            <a:pathLst>
              <a:path w="12129" h="7023" extrusionOk="0">
                <a:moveTo>
                  <a:pt x="8146" y="1520"/>
                </a:moveTo>
                <a:cubicBezTo>
                  <a:pt x="8541" y="1095"/>
                  <a:pt x="8936" y="669"/>
                  <a:pt x="9544" y="1"/>
                </a:cubicBezTo>
                <a:cubicBezTo>
                  <a:pt x="9301" y="1004"/>
                  <a:pt x="9848" y="1216"/>
                  <a:pt x="10578" y="1308"/>
                </a:cubicBezTo>
                <a:cubicBezTo>
                  <a:pt x="11155" y="1399"/>
                  <a:pt x="11946" y="1551"/>
                  <a:pt x="12037" y="1976"/>
                </a:cubicBezTo>
                <a:cubicBezTo>
                  <a:pt x="12128" y="2432"/>
                  <a:pt x="11763" y="3040"/>
                  <a:pt x="11247" y="3375"/>
                </a:cubicBezTo>
                <a:cubicBezTo>
                  <a:pt x="10699" y="3739"/>
                  <a:pt x="10244" y="3435"/>
                  <a:pt x="9696" y="3162"/>
                </a:cubicBezTo>
                <a:cubicBezTo>
                  <a:pt x="8785" y="2767"/>
                  <a:pt x="7781" y="2767"/>
                  <a:pt x="6778" y="3253"/>
                </a:cubicBezTo>
                <a:cubicBezTo>
                  <a:pt x="6019" y="3648"/>
                  <a:pt x="5350" y="4378"/>
                  <a:pt x="4256" y="3952"/>
                </a:cubicBezTo>
                <a:cubicBezTo>
                  <a:pt x="4073" y="3891"/>
                  <a:pt x="3891" y="4013"/>
                  <a:pt x="3830" y="4165"/>
                </a:cubicBezTo>
                <a:cubicBezTo>
                  <a:pt x="3587" y="4894"/>
                  <a:pt x="3465" y="5685"/>
                  <a:pt x="2341" y="5806"/>
                </a:cubicBezTo>
                <a:cubicBezTo>
                  <a:pt x="2675" y="6961"/>
                  <a:pt x="1155" y="6201"/>
                  <a:pt x="882" y="6809"/>
                </a:cubicBezTo>
                <a:cubicBezTo>
                  <a:pt x="851" y="6900"/>
                  <a:pt x="122" y="7022"/>
                  <a:pt x="61" y="6536"/>
                </a:cubicBezTo>
                <a:cubicBezTo>
                  <a:pt x="0" y="6201"/>
                  <a:pt x="304" y="6080"/>
                  <a:pt x="699" y="6201"/>
                </a:cubicBezTo>
                <a:cubicBezTo>
                  <a:pt x="1246" y="6384"/>
                  <a:pt x="1581" y="5806"/>
                  <a:pt x="1550" y="5685"/>
                </a:cubicBezTo>
                <a:cubicBezTo>
                  <a:pt x="1338" y="4834"/>
                  <a:pt x="1976" y="4834"/>
                  <a:pt x="2614" y="4712"/>
                </a:cubicBezTo>
                <a:cubicBezTo>
                  <a:pt x="2888" y="4651"/>
                  <a:pt x="2797" y="4408"/>
                  <a:pt x="2797" y="4226"/>
                </a:cubicBezTo>
                <a:cubicBezTo>
                  <a:pt x="2797" y="4013"/>
                  <a:pt x="2705" y="3982"/>
                  <a:pt x="2493" y="3922"/>
                </a:cubicBezTo>
                <a:cubicBezTo>
                  <a:pt x="2249" y="3831"/>
                  <a:pt x="2067" y="4560"/>
                  <a:pt x="1824" y="3982"/>
                </a:cubicBezTo>
                <a:cubicBezTo>
                  <a:pt x="1642" y="3496"/>
                  <a:pt x="2371" y="3770"/>
                  <a:pt x="2401" y="3557"/>
                </a:cubicBezTo>
                <a:cubicBezTo>
                  <a:pt x="2493" y="3283"/>
                  <a:pt x="2432" y="2949"/>
                  <a:pt x="2371" y="2675"/>
                </a:cubicBezTo>
                <a:cubicBezTo>
                  <a:pt x="2189" y="1824"/>
                  <a:pt x="2310" y="1156"/>
                  <a:pt x="3496" y="1065"/>
                </a:cubicBezTo>
                <a:lnTo>
                  <a:pt x="3496" y="1065"/>
                </a:lnTo>
                <a:cubicBezTo>
                  <a:pt x="3344" y="1338"/>
                  <a:pt x="3101" y="1642"/>
                  <a:pt x="3556" y="1855"/>
                </a:cubicBezTo>
                <a:cubicBezTo>
                  <a:pt x="4012" y="2098"/>
                  <a:pt x="4012" y="1672"/>
                  <a:pt x="4104" y="1460"/>
                </a:cubicBezTo>
                <a:cubicBezTo>
                  <a:pt x="4286" y="1095"/>
                  <a:pt x="4377" y="791"/>
                  <a:pt x="4803" y="1399"/>
                </a:cubicBezTo>
                <a:cubicBezTo>
                  <a:pt x="4894" y="1551"/>
                  <a:pt x="4803" y="669"/>
                  <a:pt x="5411" y="821"/>
                </a:cubicBezTo>
                <a:lnTo>
                  <a:pt x="5411" y="821"/>
                </a:lnTo>
                <a:cubicBezTo>
                  <a:pt x="5471" y="1095"/>
                  <a:pt x="5259" y="1581"/>
                  <a:pt x="5927" y="1277"/>
                </a:cubicBezTo>
                <a:lnTo>
                  <a:pt x="5988" y="1308"/>
                </a:lnTo>
                <a:cubicBezTo>
                  <a:pt x="5988" y="1551"/>
                  <a:pt x="6019" y="1824"/>
                  <a:pt x="6322" y="1885"/>
                </a:cubicBezTo>
                <a:cubicBezTo>
                  <a:pt x="6566" y="1916"/>
                  <a:pt x="6687" y="1733"/>
                  <a:pt x="6778" y="1551"/>
                </a:cubicBezTo>
                <a:lnTo>
                  <a:pt x="6778" y="1520"/>
                </a:lnTo>
                <a:cubicBezTo>
                  <a:pt x="7234" y="1551"/>
                  <a:pt x="7690" y="1551"/>
                  <a:pt x="8116" y="1551"/>
                </a:cubicBezTo>
                <a:cubicBezTo>
                  <a:pt x="8146" y="1824"/>
                  <a:pt x="8055" y="2128"/>
                  <a:pt x="8420" y="2280"/>
                </a:cubicBezTo>
                <a:cubicBezTo>
                  <a:pt x="8633" y="2372"/>
                  <a:pt x="8663" y="2159"/>
                  <a:pt x="8724" y="2037"/>
                </a:cubicBezTo>
                <a:cubicBezTo>
                  <a:pt x="9088" y="2128"/>
                  <a:pt x="9301" y="2584"/>
                  <a:pt x="9788" y="2432"/>
                </a:cubicBezTo>
                <a:cubicBezTo>
                  <a:pt x="10000" y="2341"/>
                  <a:pt x="9818" y="2159"/>
                  <a:pt x="9788" y="2007"/>
                </a:cubicBezTo>
                <a:lnTo>
                  <a:pt x="10365" y="1916"/>
                </a:lnTo>
                <a:cubicBezTo>
                  <a:pt x="10365" y="1885"/>
                  <a:pt x="10335" y="1824"/>
                  <a:pt x="10304" y="1824"/>
                </a:cubicBezTo>
                <a:cubicBezTo>
                  <a:pt x="10061" y="1764"/>
                  <a:pt x="9909" y="1824"/>
                  <a:pt x="9757" y="2007"/>
                </a:cubicBezTo>
                <a:cubicBezTo>
                  <a:pt x="9392" y="2098"/>
                  <a:pt x="9058" y="1308"/>
                  <a:pt x="8663" y="1976"/>
                </a:cubicBezTo>
                <a:cubicBezTo>
                  <a:pt x="8481" y="1824"/>
                  <a:pt x="8329" y="1672"/>
                  <a:pt x="8146" y="1520"/>
                </a:cubicBezTo>
                <a:close/>
                <a:moveTo>
                  <a:pt x="10244" y="3131"/>
                </a:moveTo>
                <a:cubicBezTo>
                  <a:pt x="10669" y="3010"/>
                  <a:pt x="11216" y="3162"/>
                  <a:pt x="11247" y="2615"/>
                </a:cubicBezTo>
                <a:cubicBezTo>
                  <a:pt x="11277" y="2432"/>
                  <a:pt x="11003" y="2280"/>
                  <a:pt x="10760" y="2280"/>
                </a:cubicBezTo>
                <a:cubicBezTo>
                  <a:pt x="10183" y="2341"/>
                  <a:pt x="10304" y="2736"/>
                  <a:pt x="10244" y="3131"/>
                </a:cubicBezTo>
                <a:close/>
                <a:moveTo>
                  <a:pt x="2827" y="2827"/>
                </a:moveTo>
                <a:cubicBezTo>
                  <a:pt x="2888" y="2797"/>
                  <a:pt x="2979" y="2767"/>
                  <a:pt x="3040" y="2706"/>
                </a:cubicBezTo>
                <a:cubicBezTo>
                  <a:pt x="3040" y="2675"/>
                  <a:pt x="2979" y="2615"/>
                  <a:pt x="2979" y="2554"/>
                </a:cubicBezTo>
                <a:cubicBezTo>
                  <a:pt x="2888" y="2584"/>
                  <a:pt x="2797" y="2584"/>
                  <a:pt x="2766" y="2645"/>
                </a:cubicBezTo>
                <a:cubicBezTo>
                  <a:pt x="2766" y="2675"/>
                  <a:pt x="2797" y="2767"/>
                  <a:pt x="2827" y="282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30"/>
          <p:cNvSpPr/>
          <p:nvPr/>
        </p:nvSpPr>
        <p:spPr>
          <a:xfrm>
            <a:off x="4532303" y="546942"/>
            <a:ext cx="366255" cy="293133"/>
          </a:xfrm>
          <a:custGeom>
            <a:avLst/>
            <a:gdLst/>
            <a:ahLst/>
            <a:cxnLst/>
            <a:rect l="l" t="t" r="r" b="b"/>
            <a:pathLst>
              <a:path w="8086" h="7509" extrusionOk="0">
                <a:moveTo>
                  <a:pt x="2341" y="122"/>
                </a:moveTo>
                <a:cubicBezTo>
                  <a:pt x="3131" y="548"/>
                  <a:pt x="4408" y="0"/>
                  <a:pt x="4712" y="1216"/>
                </a:cubicBezTo>
                <a:cubicBezTo>
                  <a:pt x="4833" y="1611"/>
                  <a:pt x="5350" y="1247"/>
                  <a:pt x="5654" y="1186"/>
                </a:cubicBezTo>
                <a:cubicBezTo>
                  <a:pt x="6444" y="1034"/>
                  <a:pt x="6110" y="1156"/>
                  <a:pt x="6384" y="1672"/>
                </a:cubicBezTo>
                <a:cubicBezTo>
                  <a:pt x="7143" y="3010"/>
                  <a:pt x="5350" y="2918"/>
                  <a:pt x="5259" y="3800"/>
                </a:cubicBezTo>
                <a:cubicBezTo>
                  <a:pt x="6049" y="4225"/>
                  <a:pt x="6627" y="3466"/>
                  <a:pt x="7447" y="3192"/>
                </a:cubicBezTo>
                <a:cubicBezTo>
                  <a:pt x="7508" y="3709"/>
                  <a:pt x="8086" y="4590"/>
                  <a:pt x="7751" y="4621"/>
                </a:cubicBezTo>
                <a:cubicBezTo>
                  <a:pt x="6353" y="4742"/>
                  <a:pt x="7265" y="5654"/>
                  <a:pt x="6961" y="6080"/>
                </a:cubicBezTo>
                <a:cubicBezTo>
                  <a:pt x="6779" y="6292"/>
                  <a:pt x="6961" y="7052"/>
                  <a:pt x="8055" y="6809"/>
                </a:cubicBezTo>
                <a:cubicBezTo>
                  <a:pt x="6961" y="7508"/>
                  <a:pt x="5897" y="6688"/>
                  <a:pt x="5107" y="7417"/>
                </a:cubicBezTo>
                <a:cubicBezTo>
                  <a:pt x="5654" y="6596"/>
                  <a:pt x="5289" y="5654"/>
                  <a:pt x="5867" y="4955"/>
                </a:cubicBezTo>
                <a:cubicBezTo>
                  <a:pt x="5381" y="4712"/>
                  <a:pt x="4894" y="4286"/>
                  <a:pt x="4408" y="4286"/>
                </a:cubicBezTo>
                <a:cubicBezTo>
                  <a:pt x="4043" y="4286"/>
                  <a:pt x="3618" y="4195"/>
                  <a:pt x="3253" y="4286"/>
                </a:cubicBezTo>
                <a:cubicBezTo>
                  <a:pt x="2615" y="4499"/>
                  <a:pt x="2371" y="4803"/>
                  <a:pt x="2888" y="5289"/>
                </a:cubicBezTo>
                <a:cubicBezTo>
                  <a:pt x="3405" y="5806"/>
                  <a:pt x="3405" y="5806"/>
                  <a:pt x="2827" y="6505"/>
                </a:cubicBezTo>
                <a:cubicBezTo>
                  <a:pt x="2584" y="6140"/>
                  <a:pt x="2888" y="5593"/>
                  <a:pt x="2280" y="5411"/>
                </a:cubicBezTo>
                <a:cubicBezTo>
                  <a:pt x="1794" y="5259"/>
                  <a:pt x="1399" y="5137"/>
                  <a:pt x="1581" y="5776"/>
                </a:cubicBezTo>
                <a:cubicBezTo>
                  <a:pt x="1824" y="6627"/>
                  <a:pt x="1338" y="6444"/>
                  <a:pt x="821" y="6201"/>
                </a:cubicBezTo>
                <a:cubicBezTo>
                  <a:pt x="274" y="5897"/>
                  <a:pt x="0" y="5411"/>
                  <a:pt x="31" y="4864"/>
                </a:cubicBezTo>
                <a:cubicBezTo>
                  <a:pt x="61" y="4529"/>
                  <a:pt x="365" y="3982"/>
                  <a:pt x="852" y="4408"/>
                </a:cubicBezTo>
                <a:cubicBezTo>
                  <a:pt x="1733" y="5229"/>
                  <a:pt x="2128" y="5016"/>
                  <a:pt x="2463" y="4074"/>
                </a:cubicBezTo>
                <a:cubicBezTo>
                  <a:pt x="2523" y="3830"/>
                  <a:pt x="2888" y="3891"/>
                  <a:pt x="3283" y="3952"/>
                </a:cubicBezTo>
                <a:cubicBezTo>
                  <a:pt x="2159" y="3131"/>
                  <a:pt x="2159" y="3070"/>
                  <a:pt x="3101" y="2432"/>
                </a:cubicBezTo>
                <a:cubicBezTo>
                  <a:pt x="3405" y="2250"/>
                  <a:pt x="3253" y="2007"/>
                  <a:pt x="3162" y="1824"/>
                </a:cubicBezTo>
                <a:cubicBezTo>
                  <a:pt x="2918" y="1247"/>
                  <a:pt x="2615" y="700"/>
                  <a:pt x="2341" y="122"/>
                </a:cubicBezTo>
                <a:close/>
                <a:moveTo>
                  <a:pt x="3709" y="3314"/>
                </a:moveTo>
                <a:cubicBezTo>
                  <a:pt x="3618" y="3587"/>
                  <a:pt x="3557" y="3709"/>
                  <a:pt x="3587" y="3770"/>
                </a:cubicBezTo>
                <a:cubicBezTo>
                  <a:pt x="3618" y="3861"/>
                  <a:pt x="3739" y="3891"/>
                  <a:pt x="3830" y="3952"/>
                </a:cubicBezTo>
                <a:cubicBezTo>
                  <a:pt x="3861" y="3891"/>
                  <a:pt x="3982" y="3800"/>
                  <a:pt x="3952" y="3709"/>
                </a:cubicBezTo>
                <a:cubicBezTo>
                  <a:pt x="3952" y="3618"/>
                  <a:pt x="3830" y="3526"/>
                  <a:pt x="3709" y="331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30"/>
          <p:cNvSpPr/>
          <p:nvPr/>
        </p:nvSpPr>
        <p:spPr>
          <a:xfrm>
            <a:off x="959267" y="724930"/>
            <a:ext cx="381429" cy="245663"/>
          </a:xfrm>
          <a:custGeom>
            <a:avLst/>
            <a:gdLst/>
            <a:ahLst/>
            <a:cxnLst/>
            <a:rect l="l" t="t" r="r" b="b"/>
            <a:pathLst>
              <a:path w="8421" h="6293" extrusionOk="0">
                <a:moveTo>
                  <a:pt x="6596" y="4013"/>
                </a:moveTo>
                <a:cubicBezTo>
                  <a:pt x="5715" y="4834"/>
                  <a:pt x="4742" y="5563"/>
                  <a:pt x="3587" y="6293"/>
                </a:cubicBezTo>
                <a:cubicBezTo>
                  <a:pt x="3314" y="5928"/>
                  <a:pt x="3557" y="5290"/>
                  <a:pt x="2858" y="5320"/>
                </a:cubicBezTo>
                <a:cubicBezTo>
                  <a:pt x="2919" y="5016"/>
                  <a:pt x="3101" y="5138"/>
                  <a:pt x="3192" y="5077"/>
                </a:cubicBezTo>
                <a:cubicBezTo>
                  <a:pt x="3557" y="4834"/>
                  <a:pt x="4013" y="5806"/>
                  <a:pt x="4195" y="5047"/>
                </a:cubicBezTo>
                <a:cubicBezTo>
                  <a:pt x="4286" y="4743"/>
                  <a:pt x="3861" y="4135"/>
                  <a:pt x="3283" y="4256"/>
                </a:cubicBezTo>
                <a:cubicBezTo>
                  <a:pt x="2098" y="4499"/>
                  <a:pt x="2371" y="3983"/>
                  <a:pt x="2827" y="3223"/>
                </a:cubicBezTo>
                <a:cubicBezTo>
                  <a:pt x="882" y="4803"/>
                  <a:pt x="943" y="2615"/>
                  <a:pt x="1" y="2493"/>
                </a:cubicBezTo>
                <a:cubicBezTo>
                  <a:pt x="305" y="1825"/>
                  <a:pt x="1216" y="2676"/>
                  <a:pt x="1460" y="2007"/>
                </a:cubicBezTo>
                <a:cubicBezTo>
                  <a:pt x="1490" y="1946"/>
                  <a:pt x="1095" y="1764"/>
                  <a:pt x="882" y="1642"/>
                </a:cubicBezTo>
                <a:lnTo>
                  <a:pt x="882" y="1612"/>
                </a:lnTo>
                <a:cubicBezTo>
                  <a:pt x="1429" y="1551"/>
                  <a:pt x="1581" y="1095"/>
                  <a:pt x="1855" y="791"/>
                </a:cubicBezTo>
                <a:cubicBezTo>
                  <a:pt x="2493" y="153"/>
                  <a:pt x="3830" y="1"/>
                  <a:pt x="4074" y="761"/>
                </a:cubicBezTo>
                <a:cubicBezTo>
                  <a:pt x="4408" y="1703"/>
                  <a:pt x="4834" y="1125"/>
                  <a:pt x="5441" y="1065"/>
                </a:cubicBezTo>
                <a:cubicBezTo>
                  <a:pt x="5077" y="943"/>
                  <a:pt x="4894" y="852"/>
                  <a:pt x="4530" y="730"/>
                </a:cubicBezTo>
                <a:cubicBezTo>
                  <a:pt x="4925" y="700"/>
                  <a:pt x="5168" y="609"/>
                  <a:pt x="5320" y="700"/>
                </a:cubicBezTo>
                <a:cubicBezTo>
                  <a:pt x="6232" y="1217"/>
                  <a:pt x="7083" y="1490"/>
                  <a:pt x="7904" y="548"/>
                </a:cubicBezTo>
                <a:cubicBezTo>
                  <a:pt x="8025" y="396"/>
                  <a:pt x="8268" y="548"/>
                  <a:pt x="8329" y="700"/>
                </a:cubicBezTo>
                <a:cubicBezTo>
                  <a:pt x="8420" y="943"/>
                  <a:pt x="8299" y="1125"/>
                  <a:pt x="8025" y="1247"/>
                </a:cubicBezTo>
                <a:cubicBezTo>
                  <a:pt x="6262" y="2098"/>
                  <a:pt x="6049" y="2554"/>
                  <a:pt x="6627" y="3983"/>
                </a:cubicBezTo>
                <a:close/>
                <a:moveTo>
                  <a:pt x="3557" y="3739"/>
                </a:moveTo>
                <a:cubicBezTo>
                  <a:pt x="3527" y="3709"/>
                  <a:pt x="3496" y="3679"/>
                  <a:pt x="3496" y="3679"/>
                </a:cubicBezTo>
                <a:cubicBezTo>
                  <a:pt x="3466" y="3679"/>
                  <a:pt x="3435" y="3709"/>
                  <a:pt x="3405" y="3739"/>
                </a:cubicBezTo>
                <a:cubicBezTo>
                  <a:pt x="3435" y="3770"/>
                  <a:pt x="3466" y="3800"/>
                  <a:pt x="3527" y="3831"/>
                </a:cubicBezTo>
                <a:cubicBezTo>
                  <a:pt x="3527" y="3800"/>
                  <a:pt x="3527" y="3770"/>
                  <a:pt x="3557" y="373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0"/>
          <p:cNvSpPr/>
          <p:nvPr/>
        </p:nvSpPr>
        <p:spPr>
          <a:xfrm>
            <a:off x="5903680" y="702403"/>
            <a:ext cx="318061" cy="351259"/>
          </a:xfrm>
          <a:custGeom>
            <a:avLst/>
            <a:gdLst/>
            <a:ahLst/>
            <a:cxnLst/>
            <a:rect l="l" t="t" r="r" b="b"/>
            <a:pathLst>
              <a:path w="7022" h="8998" extrusionOk="0">
                <a:moveTo>
                  <a:pt x="2706" y="5745"/>
                </a:moveTo>
                <a:cubicBezTo>
                  <a:pt x="2979" y="5836"/>
                  <a:pt x="3314" y="6110"/>
                  <a:pt x="3526" y="5745"/>
                </a:cubicBezTo>
                <a:cubicBezTo>
                  <a:pt x="3648" y="5563"/>
                  <a:pt x="3557" y="5228"/>
                  <a:pt x="3496" y="4985"/>
                </a:cubicBezTo>
                <a:cubicBezTo>
                  <a:pt x="3435" y="4468"/>
                  <a:pt x="3101" y="4924"/>
                  <a:pt x="2919" y="4894"/>
                </a:cubicBezTo>
                <a:cubicBezTo>
                  <a:pt x="1672" y="4833"/>
                  <a:pt x="1581" y="4681"/>
                  <a:pt x="2311" y="3344"/>
                </a:cubicBezTo>
                <a:cubicBezTo>
                  <a:pt x="1855" y="3040"/>
                  <a:pt x="973" y="3526"/>
                  <a:pt x="730" y="2706"/>
                </a:cubicBezTo>
                <a:cubicBezTo>
                  <a:pt x="700" y="2554"/>
                  <a:pt x="1" y="2645"/>
                  <a:pt x="274" y="2219"/>
                </a:cubicBezTo>
                <a:cubicBezTo>
                  <a:pt x="426" y="1976"/>
                  <a:pt x="700" y="1672"/>
                  <a:pt x="1125" y="1733"/>
                </a:cubicBezTo>
                <a:cubicBezTo>
                  <a:pt x="2371" y="2006"/>
                  <a:pt x="3162" y="1247"/>
                  <a:pt x="4286" y="669"/>
                </a:cubicBezTo>
                <a:cubicBezTo>
                  <a:pt x="3587" y="578"/>
                  <a:pt x="3040" y="578"/>
                  <a:pt x="2675" y="122"/>
                </a:cubicBezTo>
                <a:cubicBezTo>
                  <a:pt x="3526" y="0"/>
                  <a:pt x="4621" y="31"/>
                  <a:pt x="4834" y="639"/>
                </a:cubicBezTo>
                <a:cubicBezTo>
                  <a:pt x="5107" y="1490"/>
                  <a:pt x="6049" y="2462"/>
                  <a:pt x="4894" y="3435"/>
                </a:cubicBezTo>
                <a:cubicBezTo>
                  <a:pt x="4499" y="3769"/>
                  <a:pt x="4256" y="4347"/>
                  <a:pt x="4226" y="4924"/>
                </a:cubicBezTo>
                <a:cubicBezTo>
                  <a:pt x="4195" y="5320"/>
                  <a:pt x="4347" y="5593"/>
                  <a:pt x="4742" y="5593"/>
                </a:cubicBezTo>
                <a:cubicBezTo>
                  <a:pt x="5229" y="5593"/>
                  <a:pt x="5077" y="5107"/>
                  <a:pt x="4955" y="4955"/>
                </a:cubicBezTo>
                <a:cubicBezTo>
                  <a:pt x="4773" y="4651"/>
                  <a:pt x="4682" y="4438"/>
                  <a:pt x="5016" y="4256"/>
                </a:cubicBezTo>
                <a:cubicBezTo>
                  <a:pt x="5168" y="4165"/>
                  <a:pt x="5502" y="4195"/>
                  <a:pt x="5654" y="4286"/>
                </a:cubicBezTo>
                <a:cubicBezTo>
                  <a:pt x="6080" y="4560"/>
                  <a:pt x="5137" y="4712"/>
                  <a:pt x="5533" y="5046"/>
                </a:cubicBezTo>
                <a:cubicBezTo>
                  <a:pt x="5776" y="4924"/>
                  <a:pt x="6049" y="4803"/>
                  <a:pt x="6293" y="4681"/>
                </a:cubicBezTo>
                <a:cubicBezTo>
                  <a:pt x="6049" y="5016"/>
                  <a:pt x="7022" y="5927"/>
                  <a:pt x="5654" y="5715"/>
                </a:cubicBezTo>
                <a:cubicBezTo>
                  <a:pt x="5472" y="5684"/>
                  <a:pt x="5229" y="5958"/>
                  <a:pt x="5320" y="6262"/>
                </a:cubicBezTo>
                <a:cubicBezTo>
                  <a:pt x="5411" y="6566"/>
                  <a:pt x="5168" y="6687"/>
                  <a:pt x="4894" y="6748"/>
                </a:cubicBezTo>
                <a:cubicBezTo>
                  <a:pt x="3861" y="7022"/>
                  <a:pt x="3861" y="7022"/>
                  <a:pt x="3891" y="7994"/>
                </a:cubicBezTo>
                <a:cubicBezTo>
                  <a:pt x="4378" y="8116"/>
                  <a:pt x="4773" y="7538"/>
                  <a:pt x="5259" y="7812"/>
                </a:cubicBezTo>
                <a:cubicBezTo>
                  <a:pt x="4864" y="8693"/>
                  <a:pt x="3982" y="8997"/>
                  <a:pt x="3162" y="8572"/>
                </a:cubicBezTo>
                <a:cubicBezTo>
                  <a:pt x="2797" y="8389"/>
                  <a:pt x="2706" y="7447"/>
                  <a:pt x="3435" y="6931"/>
                </a:cubicBezTo>
                <a:cubicBezTo>
                  <a:pt x="2736" y="6839"/>
                  <a:pt x="2098" y="6718"/>
                  <a:pt x="1794" y="6171"/>
                </a:cubicBezTo>
                <a:cubicBezTo>
                  <a:pt x="1946" y="5745"/>
                  <a:pt x="2706" y="6444"/>
                  <a:pt x="2675" y="574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0"/>
          <p:cNvSpPr/>
          <p:nvPr/>
        </p:nvSpPr>
        <p:spPr>
          <a:xfrm>
            <a:off x="7254400" y="2820608"/>
            <a:ext cx="501189" cy="257530"/>
          </a:xfrm>
          <a:custGeom>
            <a:avLst/>
            <a:gdLst/>
            <a:ahLst/>
            <a:cxnLst/>
            <a:rect l="l" t="t" r="r" b="b"/>
            <a:pathLst>
              <a:path w="11065" h="6597" extrusionOk="0">
                <a:moveTo>
                  <a:pt x="7235" y="6596"/>
                </a:moveTo>
                <a:cubicBezTo>
                  <a:pt x="7600" y="5745"/>
                  <a:pt x="8177" y="4925"/>
                  <a:pt x="8177" y="3891"/>
                </a:cubicBezTo>
                <a:cubicBezTo>
                  <a:pt x="7448" y="4347"/>
                  <a:pt x="6840" y="3830"/>
                  <a:pt x="6262" y="3648"/>
                </a:cubicBezTo>
                <a:cubicBezTo>
                  <a:pt x="5077" y="3314"/>
                  <a:pt x="4651" y="3982"/>
                  <a:pt x="4560" y="4651"/>
                </a:cubicBezTo>
                <a:cubicBezTo>
                  <a:pt x="4530" y="5198"/>
                  <a:pt x="4347" y="5441"/>
                  <a:pt x="3861" y="5684"/>
                </a:cubicBezTo>
                <a:cubicBezTo>
                  <a:pt x="3739" y="5745"/>
                  <a:pt x="3922" y="6171"/>
                  <a:pt x="3527" y="5988"/>
                </a:cubicBezTo>
                <a:cubicBezTo>
                  <a:pt x="3344" y="5897"/>
                  <a:pt x="3101" y="5472"/>
                  <a:pt x="3253" y="5411"/>
                </a:cubicBezTo>
                <a:cubicBezTo>
                  <a:pt x="4834" y="4773"/>
                  <a:pt x="3040" y="4073"/>
                  <a:pt x="3527" y="3405"/>
                </a:cubicBezTo>
                <a:cubicBezTo>
                  <a:pt x="2767" y="3557"/>
                  <a:pt x="3192" y="4833"/>
                  <a:pt x="2068" y="4256"/>
                </a:cubicBezTo>
                <a:cubicBezTo>
                  <a:pt x="2220" y="4134"/>
                  <a:pt x="2493" y="4104"/>
                  <a:pt x="2372" y="3861"/>
                </a:cubicBezTo>
                <a:cubicBezTo>
                  <a:pt x="2341" y="3800"/>
                  <a:pt x="2220" y="3769"/>
                  <a:pt x="2128" y="3800"/>
                </a:cubicBezTo>
                <a:cubicBezTo>
                  <a:pt x="1764" y="3861"/>
                  <a:pt x="2007" y="4073"/>
                  <a:pt x="2037" y="4225"/>
                </a:cubicBezTo>
                <a:cubicBezTo>
                  <a:pt x="1247" y="4134"/>
                  <a:pt x="943" y="5198"/>
                  <a:pt x="62" y="4833"/>
                </a:cubicBezTo>
                <a:cubicBezTo>
                  <a:pt x="92" y="4377"/>
                  <a:pt x="791" y="4469"/>
                  <a:pt x="852" y="4225"/>
                </a:cubicBezTo>
                <a:cubicBezTo>
                  <a:pt x="973" y="3709"/>
                  <a:pt x="183" y="4073"/>
                  <a:pt x="1" y="3800"/>
                </a:cubicBezTo>
                <a:cubicBezTo>
                  <a:pt x="426" y="2706"/>
                  <a:pt x="1460" y="3769"/>
                  <a:pt x="2037" y="3314"/>
                </a:cubicBezTo>
                <a:cubicBezTo>
                  <a:pt x="2159" y="3466"/>
                  <a:pt x="2341" y="3557"/>
                  <a:pt x="2584" y="3496"/>
                </a:cubicBezTo>
                <a:cubicBezTo>
                  <a:pt x="2615" y="3466"/>
                  <a:pt x="2615" y="3435"/>
                  <a:pt x="2645" y="3405"/>
                </a:cubicBezTo>
                <a:cubicBezTo>
                  <a:pt x="2463" y="3344"/>
                  <a:pt x="2250" y="3314"/>
                  <a:pt x="2068" y="3283"/>
                </a:cubicBezTo>
                <a:cubicBezTo>
                  <a:pt x="1825" y="2493"/>
                  <a:pt x="2493" y="1824"/>
                  <a:pt x="2493" y="1064"/>
                </a:cubicBezTo>
                <a:cubicBezTo>
                  <a:pt x="2767" y="1247"/>
                  <a:pt x="3496" y="1216"/>
                  <a:pt x="2919" y="1763"/>
                </a:cubicBezTo>
                <a:cubicBezTo>
                  <a:pt x="2706" y="1946"/>
                  <a:pt x="2524" y="2128"/>
                  <a:pt x="2828" y="2341"/>
                </a:cubicBezTo>
                <a:cubicBezTo>
                  <a:pt x="3132" y="2584"/>
                  <a:pt x="3405" y="2341"/>
                  <a:pt x="3648" y="2189"/>
                </a:cubicBezTo>
                <a:cubicBezTo>
                  <a:pt x="3770" y="2128"/>
                  <a:pt x="3861" y="2007"/>
                  <a:pt x="3891" y="1915"/>
                </a:cubicBezTo>
                <a:cubicBezTo>
                  <a:pt x="4013" y="0"/>
                  <a:pt x="4712" y="943"/>
                  <a:pt x="5381" y="1672"/>
                </a:cubicBezTo>
                <a:cubicBezTo>
                  <a:pt x="5472" y="1794"/>
                  <a:pt x="5806" y="1855"/>
                  <a:pt x="5806" y="1824"/>
                </a:cubicBezTo>
                <a:cubicBezTo>
                  <a:pt x="6627" y="669"/>
                  <a:pt x="7265" y="2037"/>
                  <a:pt x="7995" y="1946"/>
                </a:cubicBezTo>
                <a:cubicBezTo>
                  <a:pt x="7934" y="2159"/>
                  <a:pt x="9423" y="2037"/>
                  <a:pt x="8177" y="2554"/>
                </a:cubicBezTo>
                <a:cubicBezTo>
                  <a:pt x="7964" y="2645"/>
                  <a:pt x="8512" y="3314"/>
                  <a:pt x="8603" y="3222"/>
                </a:cubicBezTo>
                <a:cubicBezTo>
                  <a:pt x="9606" y="2371"/>
                  <a:pt x="10214" y="3587"/>
                  <a:pt x="11034" y="3526"/>
                </a:cubicBezTo>
                <a:lnTo>
                  <a:pt x="11065" y="3557"/>
                </a:lnTo>
                <a:cubicBezTo>
                  <a:pt x="10822" y="3678"/>
                  <a:pt x="10974" y="4286"/>
                  <a:pt x="10335" y="3891"/>
                </a:cubicBezTo>
                <a:cubicBezTo>
                  <a:pt x="10062" y="3709"/>
                  <a:pt x="9667" y="3709"/>
                  <a:pt x="9332" y="3617"/>
                </a:cubicBezTo>
                <a:cubicBezTo>
                  <a:pt x="8998" y="3557"/>
                  <a:pt x="8785" y="3709"/>
                  <a:pt x="8664" y="3921"/>
                </a:cubicBezTo>
                <a:cubicBezTo>
                  <a:pt x="8603" y="4013"/>
                  <a:pt x="8603" y="4165"/>
                  <a:pt x="8664" y="4256"/>
                </a:cubicBezTo>
                <a:cubicBezTo>
                  <a:pt x="8907" y="4560"/>
                  <a:pt x="9119" y="4317"/>
                  <a:pt x="9332" y="4195"/>
                </a:cubicBezTo>
                <a:cubicBezTo>
                  <a:pt x="9606" y="4013"/>
                  <a:pt x="9879" y="3982"/>
                  <a:pt x="10001" y="4256"/>
                </a:cubicBezTo>
                <a:cubicBezTo>
                  <a:pt x="10153" y="4560"/>
                  <a:pt x="9849" y="4681"/>
                  <a:pt x="9575" y="4712"/>
                </a:cubicBezTo>
                <a:cubicBezTo>
                  <a:pt x="8846" y="4773"/>
                  <a:pt x="8481" y="5198"/>
                  <a:pt x="8268" y="5745"/>
                </a:cubicBezTo>
                <a:cubicBezTo>
                  <a:pt x="8086" y="6201"/>
                  <a:pt x="7721" y="6444"/>
                  <a:pt x="7235" y="65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30"/>
          <p:cNvSpPr/>
          <p:nvPr/>
        </p:nvSpPr>
        <p:spPr>
          <a:xfrm>
            <a:off x="3322009" y="4481956"/>
            <a:ext cx="514959" cy="293094"/>
          </a:xfrm>
          <a:custGeom>
            <a:avLst/>
            <a:gdLst/>
            <a:ahLst/>
            <a:cxnLst/>
            <a:rect l="l" t="t" r="r" b="b"/>
            <a:pathLst>
              <a:path w="11369" h="7508" extrusionOk="0">
                <a:moveTo>
                  <a:pt x="4317" y="5441"/>
                </a:moveTo>
                <a:cubicBezTo>
                  <a:pt x="4134" y="4955"/>
                  <a:pt x="3982" y="4955"/>
                  <a:pt x="3223" y="5471"/>
                </a:cubicBezTo>
                <a:cubicBezTo>
                  <a:pt x="2888" y="5715"/>
                  <a:pt x="2554" y="5958"/>
                  <a:pt x="2220" y="5532"/>
                </a:cubicBezTo>
                <a:cubicBezTo>
                  <a:pt x="1885" y="5107"/>
                  <a:pt x="1004" y="4894"/>
                  <a:pt x="1490" y="4195"/>
                </a:cubicBezTo>
                <a:cubicBezTo>
                  <a:pt x="1581" y="4043"/>
                  <a:pt x="2037" y="3101"/>
                  <a:pt x="2372" y="4195"/>
                </a:cubicBezTo>
                <a:cubicBezTo>
                  <a:pt x="2432" y="4347"/>
                  <a:pt x="2767" y="4286"/>
                  <a:pt x="3010" y="4195"/>
                </a:cubicBezTo>
                <a:cubicBezTo>
                  <a:pt x="2645" y="3648"/>
                  <a:pt x="2159" y="3131"/>
                  <a:pt x="2128" y="2401"/>
                </a:cubicBezTo>
                <a:cubicBezTo>
                  <a:pt x="1885" y="3313"/>
                  <a:pt x="639" y="3374"/>
                  <a:pt x="426" y="4377"/>
                </a:cubicBezTo>
                <a:cubicBezTo>
                  <a:pt x="1" y="3192"/>
                  <a:pt x="153" y="2553"/>
                  <a:pt x="943" y="2006"/>
                </a:cubicBezTo>
                <a:cubicBezTo>
                  <a:pt x="1186" y="1794"/>
                  <a:pt x="1247" y="1581"/>
                  <a:pt x="1368" y="1307"/>
                </a:cubicBezTo>
                <a:cubicBezTo>
                  <a:pt x="1642" y="821"/>
                  <a:pt x="1824" y="0"/>
                  <a:pt x="2858" y="639"/>
                </a:cubicBezTo>
                <a:cubicBezTo>
                  <a:pt x="2979" y="730"/>
                  <a:pt x="3192" y="699"/>
                  <a:pt x="3375" y="699"/>
                </a:cubicBezTo>
                <a:cubicBezTo>
                  <a:pt x="4104" y="639"/>
                  <a:pt x="4499" y="1155"/>
                  <a:pt x="4378" y="1854"/>
                </a:cubicBezTo>
                <a:cubicBezTo>
                  <a:pt x="4195" y="2766"/>
                  <a:pt x="4165" y="3678"/>
                  <a:pt x="4530" y="4560"/>
                </a:cubicBezTo>
                <a:cubicBezTo>
                  <a:pt x="4621" y="4772"/>
                  <a:pt x="4834" y="5411"/>
                  <a:pt x="5472" y="4803"/>
                </a:cubicBezTo>
                <a:cubicBezTo>
                  <a:pt x="6141" y="4134"/>
                  <a:pt x="6414" y="5259"/>
                  <a:pt x="7174" y="5167"/>
                </a:cubicBezTo>
                <a:cubicBezTo>
                  <a:pt x="6566" y="4590"/>
                  <a:pt x="6475" y="4073"/>
                  <a:pt x="7356" y="3617"/>
                </a:cubicBezTo>
                <a:cubicBezTo>
                  <a:pt x="6505" y="4620"/>
                  <a:pt x="7995" y="4924"/>
                  <a:pt x="8025" y="5684"/>
                </a:cubicBezTo>
                <a:cubicBezTo>
                  <a:pt x="8025" y="5836"/>
                  <a:pt x="8390" y="5775"/>
                  <a:pt x="8481" y="5684"/>
                </a:cubicBezTo>
                <a:cubicBezTo>
                  <a:pt x="9271" y="5046"/>
                  <a:pt x="9970" y="5350"/>
                  <a:pt x="10761" y="5745"/>
                </a:cubicBezTo>
                <a:cubicBezTo>
                  <a:pt x="11065" y="5897"/>
                  <a:pt x="11369" y="5897"/>
                  <a:pt x="11247" y="6262"/>
                </a:cubicBezTo>
                <a:cubicBezTo>
                  <a:pt x="11095" y="6657"/>
                  <a:pt x="11095" y="7143"/>
                  <a:pt x="10700" y="7386"/>
                </a:cubicBezTo>
                <a:cubicBezTo>
                  <a:pt x="10518" y="7508"/>
                  <a:pt x="10092" y="7295"/>
                  <a:pt x="10183" y="7022"/>
                </a:cubicBezTo>
                <a:cubicBezTo>
                  <a:pt x="10426" y="6323"/>
                  <a:pt x="9515" y="6323"/>
                  <a:pt x="9363" y="5897"/>
                </a:cubicBezTo>
                <a:cubicBezTo>
                  <a:pt x="8937" y="6171"/>
                  <a:pt x="8299" y="6323"/>
                  <a:pt x="8390" y="7113"/>
                </a:cubicBezTo>
                <a:cubicBezTo>
                  <a:pt x="7174" y="6079"/>
                  <a:pt x="6323" y="4681"/>
                  <a:pt x="4378" y="547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30"/>
          <p:cNvSpPr/>
          <p:nvPr/>
        </p:nvSpPr>
        <p:spPr>
          <a:xfrm>
            <a:off x="2369193" y="2086053"/>
            <a:ext cx="406206" cy="401110"/>
          </a:xfrm>
          <a:custGeom>
            <a:avLst/>
            <a:gdLst/>
            <a:ahLst/>
            <a:cxnLst/>
            <a:rect l="l" t="t" r="r" b="b"/>
            <a:pathLst>
              <a:path w="8968" h="10275" extrusionOk="0">
                <a:moveTo>
                  <a:pt x="4651" y="3891"/>
                </a:moveTo>
                <a:cubicBezTo>
                  <a:pt x="4682" y="4681"/>
                  <a:pt x="2767" y="4742"/>
                  <a:pt x="3618" y="5897"/>
                </a:cubicBezTo>
                <a:cubicBezTo>
                  <a:pt x="3679" y="5958"/>
                  <a:pt x="3375" y="5988"/>
                  <a:pt x="3192" y="5988"/>
                </a:cubicBezTo>
                <a:cubicBezTo>
                  <a:pt x="2463" y="5928"/>
                  <a:pt x="3010" y="6323"/>
                  <a:pt x="2980" y="6475"/>
                </a:cubicBezTo>
                <a:cubicBezTo>
                  <a:pt x="2949" y="6627"/>
                  <a:pt x="2706" y="6870"/>
                  <a:pt x="3284" y="6809"/>
                </a:cubicBezTo>
                <a:cubicBezTo>
                  <a:pt x="3739" y="6779"/>
                  <a:pt x="4834" y="6840"/>
                  <a:pt x="3983" y="7843"/>
                </a:cubicBezTo>
                <a:cubicBezTo>
                  <a:pt x="3588" y="8329"/>
                  <a:pt x="4043" y="8876"/>
                  <a:pt x="4378" y="9332"/>
                </a:cubicBezTo>
                <a:lnTo>
                  <a:pt x="4408" y="9332"/>
                </a:lnTo>
                <a:cubicBezTo>
                  <a:pt x="4560" y="9636"/>
                  <a:pt x="4743" y="9910"/>
                  <a:pt x="4591" y="10274"/>
                </a:cubicBezTo>
                <a:cubicBezTo>
                  <a:pt x="4256" y="10122"/>
                  <a:pt x="3983" y="10122"/>
                  <a:pt x="3861" y="9606"/>
                </a:cubicBezTo>
                <a:cubicBezTo>
                  <a:pt x="3679" y="8815"/>
                  <a:pt x="3101" y="8025"/>
                  <a:pt x="2524" y="7387"/>
                </a:cubicBezTo>
                <a:cubicBezTo>
                  <a:pt x="1855" y="6688"/>
                  <a:pt x="1642" y="7630"/>
                  <a:pt x="1186" y="7812"/>
                </a:cubicBezTo>
                <a:cubicBezTo>
                  <a:pt x="274" y="6870"/>
                  <a:pt x="335" y="6536"/>
                  <a:pt x="1673" y="5867"/>
                </a:cubicBezTo>
                <a:cubicBezTo>
                  <a:pt x="2129" y="5624"/>
                  <a:pt x="2706" y="5441"/>
                  <a:pt x="2493" y="4955"/>
                </a:cubicBezTo>
                <a:cubicBezTo>
                  <a:pt x="2311" y="4621"/>
                  <a:pt x="1764" y="4378"/>
                  <a:pt x="1338" y="4985"/>
                </a:cubicBezTo>
                <a:cubicBezTo>
                  <a:pt x="1156" y="5259"/>
                  <a:pt x="1095" y="4864"/>
                  <a:pt x="1125" y="4833"/>
                </a:cubicBezTo>
                <a:cubicBezTo>
                  <a:pt x="1338" y="4286"/>
                  <a:pt x="1" y="4104"/>
                  <a:pt x="700" y="3587"/>
                </a:cubicBezTo>
                <a:cubicBezTo>
                  <a:pt x="1156" y="3222"/>
                  <a:pt x="2007" y="3314"/>
                  <a:pt x="2007" y="2463"/>
                </a:cubicBezTo>
                <a:cubicBezTo>
                  <a:pt x="2007" y="2341"/>
                  <a:pt x="2524" y="2098"/>
                  <a:pt x="2797" y="2098"/>
                </a:cubicBezTo>
                <a:cubicBezTo>
                  <a:pt x="3648" y="2067"/>
                  <a:pt x="4226" y="1612"/>
                  <a:pt x="4591" y="1064"/>
                </a:cubicBezTo>
                <a:cubicBezTo>
                  <a:pt x="4986" y="517"/>
                  <a:pt x="5472" y="548"/>
                  <a:pt x="5928" y="730"/>
                </a:cubicBezTo>
                <a:cubicBezTo>
                  <a:pt x="6688" y="1004"/>
                  <a:pt x="6657" y="1064"/>
                  <a:pt x="6840" y="365"/>
                </a:cubicBezTo>
                <a:lnTo>
                  <a:pt x="6840" y="335"/>
                </a:lnTo>
                <a:cubicBezTo>
                  <a:pt x="7448" y="1"/>
                  <a:pt x="7995" y="153"/>
                  <a:pt x="8451" y="517"/>
                </a:cubicBezTo>
                <a:cubicBezTo>
                  <a:pt x="8968" y="943"/>
                  <a:pt x="8451" y="1460"/>
                  <a:pt x="8329" y="1915"/>
                </a:cubicBezTo>
                <a:cubicBezTo>
                  <a:pt x="8268" y="2159"/>
                  <a:pt x="7934" y="2554"/>
                  <a:pt x="7539" y="2371"/>
                </a:cubicBezTo>
                <a:cubicBezTo>
                  <a:pt x="6870" y="2067"/>
                  <a:pt x="7721" y="1946"/>
                  <a:pt x="7721" y="1672"/>
                </a:cubicBezTo>
                <a:cubicBezTo>
                  <a:pt x="7691" y="1551"/>
                  <a:pt x="7813" y="1429"/>
                  <a:pt x="7965" y="1034"/>
                </a:cubicBezTo>
                <a:cubicBezTo>
                  <a:pt x="7053" y="1672"/>
                  <a:pt x="6293" y="1885"/>
                  <a:pt x="5594" y="1186"/>
                </a:cubicBezTo>
                <a:cubicBezTo>
                  <a:pt x="5472" y="1064"/>
                  <a:pt x="5259" y="1034"/>
                  <a:pt x="5107" y="1186"/>
                </a:cubicBezTo>
                <a:cubicBezTo>
                  <a:pt x="4955" y="1308"/>
                  <a:pt x="5047" y="1460"/>
                  <a:pt x="5107" y="1612"/>
                </a:cubicBezTo>
                <a:cubicBezTo>
                  <a:pt x="5442" y="2371"/>
                  <a:pt x="4834" y="3101"/>
                  <a:pt x="4925" y="3861"/>
                </a:cubicBezTo>
                <a:cubicBezTo>
                  <a:pt x="4925" y="3861"/>
                  <a:pt x="4743" y="3891"/>
                  <a:pt x="4651" y="3891"/>
                </a:cubicBezTo>
                <a:cubicBezTo>
                  <a:pt x="4621" y="3709"/>
                  <a:pt x="4591" y="3526"/>
                  <a:pt x="4560" y="3344"/>
                </a:cubicBezTo>
                <a:cubicBezTo>
                  <a:pt x="4469" y="3405"/>
                  <a:pt x="4287" y="3435"/>
                  <a:pt x="4287" y="3496"/>
                </a:cubicBezTo>
                <a:cubicBezTo>
                  <a:pt x="4256" y="3739"/>
                  <a:pt x="4469" y="3830"/>
                  <a:pt x="4651" y="3891"/>
                </a:cubicBezTo>
                <a:close/>
                <a:moveTo>
                  <a:pt x="3618" y="2888"/>
                </a:moveTo>
                <a:cubicBezTo>
                  <a:pt x="3375" y="2888"/>
                  <a:pt x="3344" y="2979"/>
                  <a:pt x="3405" y="3101"/>
                </a:cubicBezTo>
                <a:cubicBezTo>
                  <a:pt x="3466" y="3222"/>
                  <a:pt x="3557" y="3344"/>
                  <a:pt x="3648" y="3466"/>
                </a:cubicBezTo>
                <a:cubicBezTo>
                  <a:pt x="3709" y="3374"/>
                  <a:pt x="3831" y="3283"/>
                  <a:pt x="3800" y="3222"/>
                </a:cubicBezTo>
                <a:cubicBezTo>
                  <a:pt x="3770" y="3101"/>
                  <a:pt x="3679" y="2979"/>
                  <a:pt x="3618" y="288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30"/>
          <p:cNvSpPr/>
          <p:nvPr/>
        </p:nvSpPr>
        <p:spPr>
          <a:xfrm>
            <a:off x="1562330" y="1643446"/>
            <a:ext cx="480580" cy="238519"/>
          </a:xfrm>
          <a:custGeom>
            <a:avLst/>
            <a:gdLst/>
            <a:ahLst/>
            <a:cxnLst/>
            <a:rect l="l" t="t" r="r" b="b"/>
            <a:pathLst>
              <a:path w="10610" h="6110" extrusionOk="0">
                <a:moveTo>
                  <a:pt x="943" y="4103"/>
                </a:moveTo>
                <a:cubicBezTo>
                  <a:pt x="2068" y="4559"/>
                  <a:pt x="2311" y="3192"/>
                  <a:pt x="3253" y="3222"/>
                </a:cubicBezTo>
                <a:cubicBezTo>
                  <a:pt x="2524" y="2857"/>
                  <a:pt x="3861" y="1976"/>
                  <a:pt x="2767" y="1641"/>
                </a:cubicBezTo>
                <a:cubicBezTo>
                  <a:pt x="2585" y="1611"/>
                  <a:pt x="2554" y="1337"/>
                  <a:pt x="2676" y="1246"/>
                </a:cubicBezTo>
                <a:cubicBezTo>
                  <a:pt x="2980" y="942"/>
                  <a:pt x="2919" y="1368"/>
                  <a:pt x="3041" y="1429"/>
                </a:cubicBezTo>
                <a:cubicBezTo>
                  <a:pt x="3405" y="1581"/>
                  <a:pt x="3800" y="1459"/>
                  <a:pt x="3740" y="1155"/>
                </a:cubicBezTo>
                <a:cubicBezTo>
                  <a:pt x="3679" y="638"/>
                  <a:pt x="3709" y="0"/>
                  <a:pt x="4317" y="91"/>
                </a:cubicBezTo>
                <a:cubicBezTo>
                  <a:pt x="4773" y="152"/>
                  <a:pt x="5503" y="699"/>
                  <a:pt x="5290" y="1429"/>
                </a:cubicBezTo>
                <a:cubicBezTo>
                  <a:pt x="5290" y="1550"/>
                  <a:pt x="5320" y="1641"/>
                  <a:pt x="5381" y="1885"/>
                </a:cubicBezTo>
                <a:cubicBezTo>
                  <a:pt x="6080" y="1216"/>
                  <a:pt x="6475" y="30"/>
                  <a:pt x="7843" y="912"/>
                </a:cubicBezTo>
                <a:cubicBezTo>
                  <a:pt x="7752" y="1398"/>
                  <a:pt x="7174" y="1155"/>
                  <a:pt x="6840" y="1398"/>
                </a:cubicBezTo>
                <a:cubicBezTo>
                  <a:pt x="7417" y="1611"/>
                  <a:pt x="7934" y="1550"/>
                  <a:pt x="8238" y="1185"/>
                </a:cubicBezTo>
                <a:cubicBezTo>
                  <a:pt x="8876" y="365"/>
                  <a:pt x="9636" y="973"/>
                  <a:pt x="10305" y="1033"/>
                </a:cubicBezTo>
                <a:cubicBezTo>
                  <a:pt x="10609" y="1094"/>
                  <a:pt x="10548" y="1763"/>
                  <a:pt x="10335" y="1793"/>
                </a:cubicBezTo>
                <a:cubicBezTo>
                  <a:pt x="9849" y="1885"/>
                  <a:pt x="10062" y="2310"/>
                  <a:pt x="9758" y="2492"/>
                </a:cubicBezTo>
                <a:cubicBezTo>
                  <a:pt x="9515" y="2219"/>
                  <a:pt x="9849" y="1611"/>
                  <a:pt x="9363" y="1611"/>
                </a:cubicBezTo>
                <a:cubicBezTo>
                  <a:pt x="8694" y="1611"/>
                  <a:pt x="7995" y="1793"/>
                  <a:pt x="7387" y="2037"/>
                </a:cubicBezTo>
                <a:cubicBezTo>
                  <a:pt x="7114" y="2128"/>
                  <a:pt x="7114" y="2523"/>
                  <a:pt x="7539" y="2644"/>
                </a:cubicBezTo>
                <a:cubicBezTo>
                  <a:pt x="7904" y="2736"/>
                  <a:pt x="8269" y="2766"/>
                  <a:pt x="8603" y="2796"/>
                </a:cubicBezTo>
                <a:cubicBezTo>
                  <a:pt x="9089" y="2857"/>
                  <a:pt x="9758" y="2827"/>
                  <a:pt x="9728" y="3374"/>
                </a:cubicBezTo>
                <a:cubicBezTo>
                  <a:pt x="9697" y="3921"/>
                  <a:pt x="9241" y="4377"/>
                  <a:pt x="8360" y="4164"/>
                </a:cubicBezTo>
                <a:cubicBezTo>
                  <a:pt x="8421" y="3739"/>
                  <a:pt x="9211" y="3982"/>
                  <a:pt x="9180" y="3465"/>
                </a:cubicBezTo>
                <a:cubicBezTo>
                  <a:pt x="8694" y="3465"/>
                  <a:pt x="8208" y="3374"/>
                  <a:pt x="7782" y="3799"/>
                </a:cubicBezTo>
                <a:cubicBezTo>
                  <a:pt x="7387" y="4134"/>
                  <a:pt x="7053" y="4742"/>
                  <a:pt x="6384" y="3921"/>
                </a:cubicBezTo>
                <a:cubicBezTo>
                  <a:pt x="6050" y="3526"/>
                  <a:pt x="5472" y="4073"/>
                  <a:pt x="5442" y="4255"/>
                </a:cubicBezTo>
                <a:cubicBezTo>
                  <a:pt x="5442" y="5137"/>
                  <a:pt x="4591" y="5289"/>
                  <a:pt x="3952" y="5623"/>
                </a:cubicBezTo>
                <a:cubicBezTo>
                  <a:pt x="3679" y="5775"/>
                  <a:pt x="3284" y="6110"/>
                  <a:pt x="3010" y="5836"/>
                </a:cubicBezTo>
                <a:cubicBezTo>
                  <a:pt x="2797" y="5623"/>
                  <a:pt x="2372" y="5228"/>
                  <a:pt x="2828" y="4833"/>
                </a:cubicBezTo>
                <a:cubicBezTo>
                  <a:pt x="3284" y="5593"/>
                  <a:pt x="3618" y="4924"/>
                  <a:pt x="3952" y="4711"/>
                </a:cubicBezTo>
                <a:cubicBezTo>
                  <a:pt x="4135" y="4620"/>
                  <a:pt x="4712" y="5046"/>
                  <a:pt x="4500" y="4438"/>
                </a:cubicBezTo>
                <a:cubicBezTo>
                  <a:pt x="4378" y="4103"/>
                  <a:pt x="4135" y="3921"/>
                  <a:pt x="3709" y="3891"/>
                </a:cubicBezTo>
                <a:cubicBezTo>
                  <a:pt x="3284" y="3891"/>
                  <a:pt x="3162" y="4043"/>
                  <a:pt x="3253" y="4407"/>
                </a:cubicBezTo>
                <a:cubicBezTo>
                  <a:pt x="3284" y="4620"/>
                  <a:pt x="3071" y="4742"/>
                  <a:pt x="2858" y="4833"/>
                </a:cubicBezTo>
                <a:lnTo>
                  <a:pt x="2858" y="3647"/>
                </a:lnTo>
                <a:cubicBezTo>
                  <a:pt x="2159" y="4894"/>
                  <a:pt x="1034" y="4529"/>
                  <a:pt x="1" y="4742"/>
                </a:cubicBezTo>
                <a:cubicBezTo>
                  <a:pt x="123" y="4164"/>
                  <a:pt x="822" y="4499"/>
                  <a:pt x="913" y="4134"/>
                </a:cubicBezTo>
                <a:close/>
                <a:moveTo>
                  <a:pt x="4135" y="2006"/>
                </a:moveTo>
                <a:cubicBezTo>
                  <a:pt x="4682" y="2523"/>
                  <a:pt x="5047" y="2888"/>
                  <a:pt x="5442" y="3192"/>
                </a:cubicBezTo>
                <a:cubicBezTo>
                  <a:pt x="5715" y="3435"/>
                  <a:pt x="6019" y="3192"/>
                  <a:pt x="6293" y="3070"/>
                </a:cubicBezTo>
                <a:cubicBezTo>
                  <a:pt x="6445" y="3009"/>
                  <a:pt x="6597" y="2827"/>
                  <a:pt x="6445" y="2705"/>
                </a:cubicBezTo>
                <a:cubicBezTo>
                  <a:pt x="6323" y="2553"/>
                  <a:pt x="5989" y="2340"/>
                  <a:pt x="5959" y="2371"/>
                </a:cubicBezTo>
                <a:cubicBezTo>
                  <a:pt x="5290" y="2918"/>
                  <a:pt x="4986" y="2097"/>
                  <a:pt x="4135" y="200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30"/>
          <p:cNvSpPr/>
          <p:nvPr/>
        </p:nvSpPr>
        <p:spPr>
          <a:xfrm>
            <a:off x="1052900" y="1192484"/>
            <a:ext cx="415853" cy="255149"/>
          </a:xfrm>
          <a:custGeom>
            <a:avLst/>
            <a:gdLst/>
            <a:ahLst/>
            <a:cxnLst/>
            <a:rect l="l" t="t" r="r" b="b"/>
            <a:pathLst>
              <a:path w="9181" h="6536" extrusionOk="0">
                <a:moveTo>
                  <a:pt x="2523" y="6110"/>
                </a:moveTo>
                <a:cubicBezTo>
                  <a:pt x="1551" y="6536"/>
                  <a:pt x="821" y="6505"/>
                  <a:pt x="244" y="6171"/>
                </a:cubicBezTo>
                <a:cubicBezTo>
                  <a:pt x="548" y="5533"/>
                  <a:pt x="1156" y="5046"/>
                  <a:pt x="608" y="4226"/>
                </a:cubicBezTo>
                <a:cubicBezTo>
                  <a:pt x="1" y="3375"/>
                  <a:pt x="912" y="2463"/>
                  <a:pt x="2432" y="2372"/>
                </a:cubicBezTo>
                <a:cubicBezTo>
                  <a:pt x="2189" y="1368"/>
                  <a:pt x="821" y="1764"/>
                  <a:pt x="365" y="1004"/>
                </a:cubicBezTo>
                <a:cubicBezTo>
                  <a:pt x="730" y="913"/>
                  <a:pt x="1125" y="761"/>
                  <a:pt x="1520" y="669"/>
                </a:cubicBezTo>
                <a:cubicBezTo>
                  <a:pt x="2128" y="517"/>
                  <a:pt x="2888" y="1"/>
                  <a:pt x="2736" y="1247"/>
                </a:cubicBezTo>
                <a:cubicBezTo>
                  <a:pt x="2675" y="1612"/>
                  <a:pt x="3131" y="2098"/>
                  <a:pt x="3040" y="2615"/>
                </a:cubicBezTo>
                <a:cubicBezTo>
                  <a:pt x="2949" y="3071"/>
                  <a:pt x="3557" y="2827"/>
                  <a:pt x="3800" y="3040"/>
                </a:cubicBezTo>
                <a:cubicBezTo>
                  <a:pt x="4043" y="3253"/>
                  <a:pt x="4043" y="2797"/>
                  <a:pt x="4104" y="2645"/>
                </a:cubicBezTo>
                <a:cubicBezTo>
                  <a:pt x="4256" y="2341"/>
                  <a:pt x="4286" y="1976"/>
                  <a:pt x="4408" y="1490"/>
                </a:cubicBezTo>
                <a:cubicBezTo>
                  <a:pt x="5441" y="2645"/>
                  <a:pt x="6718" y="2311"/>
                  <a:pt x="7964" y="2189"/>
                </a:cubicBezTo>
                <a:cubicBezTo>
                  <a:pt x="9180" y="2068"/>
                  <a:pt x="8207" y="3010"/>
                  <a:pt x="8876" y="3223"/>
                </a:cubicBezTo>
                <a:cubicBezTo>
                  <a:pt x="8268" y="3344"/>
                  <a:pt x="7812" y="2888"/>
                  <a:pt x="7417" y="3283"/>
                </a:cubicBezTo>
                <a:cubicBezTo>
                  <a:pt x="8177" y="3831"/>
                  <a:pt x="6657" y="4590"/>
                  <a:pt x="8055" y="5107"/>
                </a:cubicBezTo>
                <a:cubicBezTo>
                  <a:pt x="5685" y="5229"/>
                  <a:pt x="6900" y="4013"/>
                  <a:pt x="6657" y="3375"/>
                </a:cubicBezTo>
                <a:cubicBezTo>
                  <a:pt x="6110" y="3283"/>
                  <a:pt x="5685" y="3770"/>
                  <a:pt x="5077" y="3800"/>
                </a:cubicBezTo>
                <a:cubicBezTo>
                  <a:pt x="4590" y="3831"/>
                  <a:pt x="4408" y="4530"/>
                  <a:pt x="4469" y="4834"/>
                </a:cubicBezTo>
                <a:cubicBezTo>
                  <a:pt x="4560" y="5533"/>
                  <a:pt x="5320" y="4742"/>
                  <a:pt x="5715" y="5168"/>
                </a:cubicBezTo>
                <a:cubicBezTo>
                  <a:pt x="5867" y="5624"/>
                  <a:pt x="4742" y="5685"/>
                  <a:pt x="5259" y="6323"/>
                </a:cubicBezTo>
                <a:cubicBezTo>
                  <a:pt x="4621" y="5806"/>
                  <a:pt x="3648" y="5593"/>
                  <a:pt x="3770" y="4682"/>
                </a:cubicBezTo>
                <a:cubicBezTo>
                  <a:pt x="3222" y="4712"/>
                  <a:pt x="2858" y="4165"/>
                  <a:pt x="2280" y="4317"/>
                </a:cubicBezTo>
                <a:cubicBezTo>
                  <a:pt x="1733" y="4469"/>
                  <a:pt x="1703" y="5107"/>
                  <a:pt x="1095" y="5198"/>
                </a:cubicBezTo>
                <a:cubicBezTo>
                  <a:pt x="1399" y="5593"/>
                  <a:pt x="1794" y="5867"/>
                  <a:pt x="2523" y="611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30"/>
          <p:cNvSpPr/>
          <p:nvPr/>
        </p:nvSpPr>
        <p:spPr>
          <a:xfrm>
            <a:off x="1329676" y="943286"/>
            <a:ext cx="356608" cy="276503"/>
          </a:xfrm>
          <a:custGeom>
            <a:avLst/>
            <a:gdLst/>
            <a:ahLst/>
            <a:cxnLst/>
            <a:rect l="l" t="t" r="r" b="b"/>
            <a:pathLst>
              <a:path w="7873" h="7083" extrusionOk="0">
                <a:moveTo>
                  <a:pt x="2249" y="6444"/>
                </a:moveTo>
                <a:cubicBezTo>
                  <a:pt x="2341" y="5989"/>
                  <a:pt x="1793" y="5411"/>
                  <a:pt x="2614" y="5107"/>
                </a:cubicBezTo>
                <a:cubicBezTo>
                  <a:pt x="2341" y="4803"/>
                  <a:pt x="3100" y="4286"/>
                  <a:pt x="2401" y="4104"/>
                </a:cubicBezTo>
                <a:cubicBezTo>
                  <a:pt x="1641" y="3922"/>
                  <a:pt x="973" y="4043"/>
                  <a:pt x="882" y="4985"/>
                </a:cubicBezTo>
                <a:cubicBezTo>
                  <a:pt x="334" y="4651"/>
                  <a:pt x="0" y="4286"/>
                  <a:pt x="152" y="3861"/>
                </a:cubicBezTo>
                <a:cubicBezTo>
                  <a:pt x="304" y="3405"/>
                  <a:pt x="1003" y="3131"/>
                  <a:pt x="1337" y="3223"/>
                </a:cubicBezTo>
                <a:cubicBezTo>
                  <a:pt x="2128" y="3435"/>
                  <a:pt x="2584" y="3040"/>
                  <a:pt x="3222" y="2706"/>
                </a:cubicBezTo>
                <a:cubicBezTo>
                  <a:pt x="2493" y="2402"/>
                  <a:pt x="2614" y="1703"/>
                  <a:pt x="2249" y="1247"/>
                </a:cubicBezTo>
                <a:cubicBezTo>
                  <a:pt x="1763" y="669"/>
                  <a:pt x="2462" y="517"/>
                  <a:pt x="2736" y="335"/>
                </a:cubicBezTo>
                <a:cubicBezTo>
                  <a:pt x="3161" y="1"/>
                  <a:pt x="3526" y="335"/>
                  <a:pt x="3800" y="700"/>
                </a:cubicBezTo>
                <a:cubicBezTo>
                  <a:pt x="3860" y="791"/>
                  <a:pt x="3891" y="912"/>
                  <a:pt x="3860" y="1034"/>
                </a:cubicBezTo>
                <a:cubicBezTo>
                  <a:pt x="3648" y="1672"/>
                  <a:pt x="4711" y="1551"/>
                  <a:pt x="4711" y="2068"/>
                </a:cubicBezTo>
                <a:cubicBezTo>
                  <a:pt x="4772" y="1490"/>
                  <a:pt x="5684" y="1642"/>
                  <a:pt x="5775" y="1156"/>
                </a:cubicBezTo>
                <a:cubicBezTo>
                  <a:pt x="5866" y="791"/>
                  <a:pt x="5866" y="396"/>
                  <a:pt x="6383" y="335"/>
                </a:cubicBezTo>
                <a:cubicBezTo>
                  <a:pt x="6900" y="244"/>
                  <a:pt x="7173" y="639"/>
                  <a:pt x="7447" y="943"/>
                </a:cubicBezTo>
                <a:cubicBezTo>
                  <a:pt x="7812" y="1308"/>
                  <a:pt x="7873" y="1764"/>
                  <a:pt x="7477" y="2128"/>
                </a:cubicBezTo>
                <a:cubicBezTo>
                  <a:pt x="7082" y="2493"/>
                  <a:pt x="6657" y="2827"/>
                  <a:pt x="6292" y="3527"/>
                </a:cubicBezTo>
                <a:lnTo>
                  <a:pt x="6292" y="2554"/>
                </a:lnTo>
                <a:cubicBezTo>
                  <a:pt x="6231" y="2523"/>
                  <a:pt x="6140" y="2493"/>
                  <a:pt x="6079" y="2463"/>
                </a:cubicBezTo>
                <a:cubicBezTo>
                  <a:pt x="5775" y="2949"/>
                  <a:pt x="5441" y="3466"/>
                  <a:pt x="5076" y="4013"/>
                </a:cubicBezTo>
                <a:cubicBezTo>
                  <a:pt x="5319" y="4013"/>
                  <a:pt x="5471" y="4074"/>
                  <a:pt x="5562" y="4013"/>
                </a:cubicBezTo>
                <a:cubicBezTo>
                  <a:pt x="6049" y="3770"/>
                  <a:pt x="6535" y="3891"/>
                  <a:pt x="6991" y="4013"/>
                </a:cubicBezTo>
                <a:cubicBezTo>
                  <a:pt x="6778" y="4378"/>
                  <a:pt x="6596" y="4742"/>
                  <a:pt x="6322" y="5046"/>
                </a:cubicBezTo>
                <a:cubicBezTo>
                  <a:pt x="5836" y="5593"/>
                  <a:pt x="5350" y="5198"/>
                  <a:pt x="4924" y="4985"/>
                </a:cubicBezTo>
                <a:cubicBezTo>
                  <a:pt x="4377" y="4712"/>
                  <a:pt x="4651" y="4134"/>
                  <a:pt x="4377" y="3678"/>
                </a:cubicBezTo>
                <a:cubicBezTo>
                  <a:pt x="3769" y="3922"/>
                  <a:pt x="3830" y="4499"/>
                  <a:pt x="3496" y="4834"/>
                </a:cubicBezTo>
                <a:cubicBezTo>
                  <a:pt x="2918" y="5381"/>
                  <a:pt x="3040" y="5897"/>
                  <a:pt x="3921" y="6171"/>
                </a:cubicBezTo>
                <a:cubicBezTo>
                  <a:pt x="4195" y="6262"/>
                  <a:pt x="4711" y="6293"/>
                  <a:pt x="4468" y="6657"/>
                </a:cubicBezTo>
                <a:cubicBezTo>
                  <a:pt x="4225" y="7083"/>
                  <a:pt x="3891" y="6779"/>
                  <a:pt x="3617" y="6566"/>
                </a:cubicBezTo>
                <a:cubicBezTo>
                  <a:pt x="3192" y="6201"/>
                  <a:pt x="2736" y="6293"/>
                  <a:pt x="2249" y="64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30"/>
          <p:cNvSpPr/>
          <p:nvPr/>
        </p:nvSpPr>
        <p:spPr>
          <a:xfrm>
            <a:off x="-16923" y="2507305"/>
            <a:ext cx="501189" cy="283646"/>
          </a:xfrm>
          <a:custGeom>
            <a:avLst/>
            <a:gdLst/>
            <a:ahLst/>
            <a:cxnLst/>
            <a:rect l="l" t="t" r="r" b="b"/>
            <a:pathLst>
              <a:path w="11065" h="7266" extrusionOk="0">
                <a:moveTo>
                  <a:pt x="6900" y="2341"/>
                </a:moveTo>
                <a:cubicBezTo>
                  <a:pt x="6535" y="2341"/>
                  <a:pt x="6809" y="1703"/>
                  <a:pt x="6353" y="1886"/>
                </a:cubicBezTo>
                <a:cubicBezTo>
                  <a:pt x="5897" y="2098"/>
                  <a:pt x="5562" y="2402"/>
                  <a:pt x="5623" y="2889"/>
                </a:cubicBezTo>
                <a:cubicBezTo>
                  <a:pt x="5684" y="3436"/>
                  <a:pt x="6049" y="3132"/>
                  <a:pt x="6292" y="3101"/>
                </a:cubicBezTo>
                <a:cubicBezTo>
                  <a:pt x="6718" y="3010"/>
                  <a:pt x="6809" y="3193"/>
                  <a:pt x="6809" y="3557"/>
                </a:cubicBezTo>
                <a:cubicBezTo>
                  <a:pt x="6809" y="3922"/>
                  <a:pt x="7234" y="4165"/>
                  <a:pt x="6778" y="4682"/>
                </a:cubicBezTo>
                <a:cubicBezTo>
                  <a:pt x="6201" y="5320"/>
                  <a:pt x="6383" y="4560"/>
                  <a:pt x="6170" y="4591"/>
                </a:cubicBezTo>
                <a:cubicBezTo>
                  <a:pt x="4377" y="4925"/>
                  <a:pt x="4590" y="3527"/>
                  <a:pt x="4286" y="2767"/>
                </a:cubicBezTo>
                <a:cubicBezTo>
                  <a:pt x="4103" y="2341"/>
                  <a:pt x="3891" y="2372"/>
                  <a:pt x="3587" y="2311"/>
                </a:cubicBezTo>
                <a:cubicBezTo>
                  <a:pt x="3374" y="2250"/>
                  <a:pt x="3161" y="2220"/>
                  <a:pt x="3100" y="2493"/>
                </a:cubicBezTo>
                <a:cubicBezTo>
                  <a:pt x="2979" y="3071"/>
                  <a:pt x="3435" y="2706"/>
                  <a:pt x="3617" y="2737"/>
                </a:cubicBezTo>
                <a:cubicBezTo>
                  <a:pt x="3435" y="3375"/>
                  <a:pt x="4711" y="3770"/>
                  <a:pt x="3830" y="4621"/>
                </a:cubicBezTo>
                <a:cubicBezTo>
                  <a:pt x="3070" y="5351"/>
                  <a:pt x="4468" y="4773"/>
                  <a:pt x="4559" y="5229"/>
                </a:cubicBezTo>
                <a:cubicBezTo>
                  <a:pt x="3739" y="5411"/>
                  <a:pt x="4438" y="6293"/>
                  <a:pt x="3678" y="6688"/>
                </a:cubicBezTo>
                <a:cubicBezTo>
                  <a:pt x="3161" y="6962"/>
                  <a:pt x="2857" y="7266"/>
                  <a:pt x="2401" y="6627"/>
                </a:cubicBezTo>
                <a:cubicBezTo>
                  <a:pt x="1885" y="5898"/>
                  <a:pt x="1064" y="6110"/>
                  <a:pt x="0" y="6384"/>
                </a:cubicBezTo>
                <a:cubicBezTo>
                  <a:pt x="517" y="5928"/>
                  <a:pt x="790" y="5685"/>
                  <a:pt x="1125" y="5472"/>
                </a:cubicBezTo>
                <a:cubicBezTo>
                  <a:pt x="2401" y="4621"/>
                  <a:pt x="2401" y="4621"/>
                  <a:pt x="1459" y="3740"/>
                </a:cubicBezTo>
                <a:lnTo>
                  <a:pt x="1459" y="3740"/>
                </a:lnTo>
                <a:cubicBezTo>
                  <a:pt x="1763" y="3618"/>
                  <a:pt x="2158" y="3527"/>
                  <a:pt x="2280" y="3193"/>
                </a:cubicBezTo>
                <a:cubicBezTo>
                  <a:pt x="2675" y="2281"/>
                  <a:pt x="2948" y="1217"/>
                  <a:pt x="4559" y="2068"/>
                </a:cubicBezTo>
                <a:cubicBezTo>
                  <a:pt x="4711" y="2129"/>
                  <a:pt x="5532" y="2129"/>
                  <a:pt x="5137" y="1399"/>
                </a:cubicBezTo>
                <a:cubicBezTo>
                  <a:pt x="5015" y="1156"/>
                  <a:pt x="5259" y="1"/>
                  <a:pt x="6292" y="913"/>
                </a:cubicBezTo>
                <a:cubicBezTo>
                  <a:pt x="6626" y="1217"/>
                  <a:pt x="7021" y="1278"/>
                  <a:pt x="7173" y="730"/>
                </a:cubicBezTo>
                <a:cubicBezTo>
                  <a:pt x="7234" y="518"/>
                  <a:pt x="7265" y="183"/>
                  <a:pt x="7629" y="366"/>
                </a:cubicBezTo>
                <a:cubicBezTo>
                  <a:pt x="7873" y="457"/>
                  <a:pt x="8085" y="670"/>
                  <a:pt x="8177" y="882"/>
                </a:cubicBezTo>
                <a:cubicBezTo>
                  <a:pt x="8328" y="1338"/>
                  <a:pt x="7873" y="1004"/>
                  <a:pt x="7721" y="1095"/>
                </a:cubicBezTo>
                <a:cubicBezTo>
                  <a:pt x="7265" y="1308"/>
                  <a:pt x="7417" y="1642"/>
                  <a:pt x="7721" y="1764"/>
                </a:cubicBezTo>
                <a:cubicBezTo>
                  <a:pt x="8177" y="1977"/>
                  <a:pt x="8663" y="2250"/>
                  <a:pt x="9240" y="1946"/>
                </a:cubicBezTo>
                <a:cubicBezTo>
                  <a:pt x="9879" y="1612"/>
                  <a:pt x="10517" y="1673"/>
                  <a:pt x="11064" y="2220"/>
                </a:cubicBezTo>
                <a:cubicBezTo>
                  <a:pt x="10091" y="2858"/>
                  <a:pt x="9149" y="3071"/>
                  <a:pt x="8025" y="2402"/>
                </a:cubicBezTo>
                <a:cubicBezTo>
                  <a:pt x="7781" y="2250"/>
                  <a:pt x="7325" y="1551"/>
                  <a:pt x="6900" y="234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0"/>
          <p:cNvSpPr/>
          <p:nvPr/>
        </p:nvSpPr>
        <p:spPr>
          <a:xfrm>
            <a:off x="5668217" y="3690440"/>
            <a:ext cx="335998" cy="289541"/>
          </a:xfrm>
          <a:custGeom>
            <a:avLst/>
            <a:gdLst/>
            <a:ahLst/>
            <a:cxnLst/>
            <a:rect l="l" t="t" r="r" b="b"/>
            <a:pathLst>
              <a:path w="7418" h="7417" extrusionOk="0">
                <a:moveTo>
                  <a:pt x="4074" y="2797"/>
                </a:moveTo>
                <a:cubicBezTo>
                  <a:pt x="4378" y="3374"/>
                  <a:pt x="5928" y="2797"/>
                  <a:pt x="5624" y="4043"/>
                </a:cubicBezTo>
                <a:cubicBezTo>
                  <a:pt x="5563" y="4225"/>
                  <a:pt x="5989" y="3830"/>
                  <a:pt x="6262" y="3861"/>
                </a:cubicBezTo>
                <a:cubicBezTo>
                  <a:pt x="6688" y="3861"/>
                  <a:pt x="7357" y="3800"/>
                  <a:pt x="7387" y="4165"/>
                </a:cubicBezTo>
                <a:cubicBezTo>
                  <a:pt x="7417" y="4469"/>
                  <a:pt x="7357" y="5046"/>
                  <a:pt x="6627" y="5228"/>
                </a:cubicBezTo>
                <a:cubicBezTo>
                  <a:pt x="5533" y="5502"/>
                  <a:pt x="5259" y="6201"/>
                  <a:pt x="5746" y="7143"/>
                </a:cubicBezTo>
                <a:cubicBezTo>
                  <a:pt x="5503" y="6961"/>
                  <a:pt x="4621" y="7417"/>
                  <a:pt x="5077" y="6475"/>
                </a:cubicBezTo>
                <a:cubicBezTo>
                  <a:pt x="5229" y="6140"/>
                  <a:pt x="5047" y="5441"/>
                  <a:pt x="4226" y="5350"/>
                </a:cubicBezTo>
                <a:cubicBezTo>
                  <a:pt x="3648" y="5320"/>
                  <a:pt x="3223" y="5137"/>
                  <a:pt x="3132" y="5928"/>
                </a:cubicBezTo>
                <a:cubicBezTo>
                  <a:pt x="3071" y="6627"/>
                  <a:pt x="2311" y="6140"/>
                  <a:pt x="1916" y="6171"/>
                </a:cubicBezTo>
                <a:cubicBezTo>
                  <a:pt x="1095" y="6292"/>
                  <a:pt x="1825" y="5836"/>
                  <a:pt x="1794" y="5654"/>
                </a:cubicBezTo>
                <a:cubicBezTo>
                  <a:pt x="1733" y="5198"/>
                  <a:pt x="913" y="5350"/>
                  <a:pt x="1034" y="4712"/>
                </a:cubicBezTo>
                <a:cubicBezTo>
                  <a:pt x="1703" y="4651"/>
                  <a:pt x="2341" y="4438"/>
                  <a:pt x="3010" y="4134"/>
                </a:cubicBezTo>
                <a:cubicBezTo>
                  <a:pt x="3709" y="3830"/>
                  <a:pt x="3405" y="3374"/>
                  <a:pt x="3344" y="3313"/>
                </a:cubicBezTo>
                <a:cubicBezTo>
                  <a:pt x="2919" y="2918"/>
                  <a:pt x="2889" y="3283"/>
                  <a:pt x="2797" y="3557"/>
                </a:cubicBezTo>
                <a:cubicBezTo>
                  <a:pt x="2797" y="3587"/>
                  <a:pt x="2493" y="3617"/>
                  <a:pt x="2493" y="3587"/>
                </a:cubicBezTo>
                <a:cubicBezTo>
                  <a:pt x="2159" y="2827"/>
                  <a:pt x="1582" y="3374"/>
                  <a:pt x="1126" y="3313"/>
                </a:cubicBezTo>
                <a:cubicBezTo>
                  <a:pt x="791" y="3253"/>
                  <a:pt x="62" y="3830"/>
                  <a:pt x="62" y="3070"/>
                </a:cubicBezTo>
                <a:cubicBezTo>
                  <a:pt x="62" y="2645"/>
                  <a:pt x="1" y="1885"/>
                  <a:pt x="1034" y="2067"/>
                </a:cubicBezTo>
                <a:cubicBezTo>
                  <a:pt x="1186" y="2067"/>
                  <a:pt x="1399" y="2067"/>
                  <a:pt x="1521" y="1824"/>
                </a:cubicBezTo>
                <a:cubicBezTo>
                  <a:pt x="457" y="1915"/>
                  <a:pt x="183" y="1155"/>
                  <a:pt x="335" y="608"/>
                </a:cubicBezTo>
                <a:cubicBezTo>
                  <a:pt x="548" y="0"/>
                  <a:pt x="1308" y="152"/>
                  <a:pt x="1916" y="426"/>
                </a:cubicBezTo>
                <a:cubicBezTo>
                  <a:pt x="1946" y="426"/>
                  <a:pt x="1977" y="456"/>
                  <a:pt x="2037" y="456"/>
                </a:cubicBezTo>
                <a:cubicBezTo>
                  <a:pt x="3648" y="973"/>
                  <a:pt x="3679" y="1003"/>
                  <a:pt x="2919" y="2645"/>
                </a:cubicBezTo>
                <a:cubicBezTo>
                  <a:pt x="3284" y="2918"/>
                  <a:pt x="3709" y="2736"/>
                  <a:pt x="4074" y="276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0"/>
          <p:cNvSpPr/>
          <p:nvPr/>
        </p:nvSpPr>
        <p:spPr>
          <a:xfrm>
            <a:off x="8550083" y="1042957"/>
            <a:ext cx="382788" cy="244492"/>
          </a:xfrm>
          <a:custGeom>
            <a:avLst/>
            <a:gdLst/>
            <a:ahLst/>
            <a:cxnLst/>
            <a:rect l="l" t="t" r="r" b="b"/>
            <a:pathLst>
              <a:path w="8451" h="6263" extrusionOk="0">
                <a:moveTo>
                  <a:pt x="4256" y="6262"/>
                </a:moveTo>
                <a:cubicBezTo>
                  <a:pt x="4408" y="5867"/>
                  <a:pt x="4924" y="5442"/>
                  <a:pt x="4438" y="5138"/>
                </a:cubicBezTo>
                <a:cubicBezTo>
                  <a:pt x="4134" y="4925"/>
                  <a:pt x="3496" y="4499"/>
                  <a:pt x="3101" y="5259"/>
                </a:cubicBezTo>
                <a:cubicBezTo>
                  <a:pt x="2949" y="5533"/>
                  <a:pt x="2675" y="5198"/>
                  <a:pt x="2705" y="5077"/>
                </a:cubicBezTo>
                <a:cubicBezTo>
                  <a:pt x="2766" y="4743"/>
                  <a:pt x="2797" y="4317"/>
                  <a:pt x="3070" y="4135"/>
                </a:cubicBezTo>
                <a:cubicBezTo>
                  <a:pt x="3374" y="3922"/>
                  <a:pt x="3556" y="3770"/>
                  <a:pt x="3252" y="3527"/>
                </a:cubicBezTo>
                <a:cubicBezTo>
                  <a:pt x="3040" y="3344"/>
                  <a:pt x="2766" y="3132"/>
                  <a:pt x="2432" y="3344"/>
                </a:cubicBezTo>
                <a:cubicBezTo>
                  <a:pt x="1368" y="3983"/>
                  <a:pt x="1034" y="3314"/>
                  <a:pt x="912" y="2645"/>
                </a:cubicBezTo>
                <a:cubicBezTo>
                  <a:pt x="851" y="2068"/>
                  <a:pt x="0" y="1733"/>
                  <a:pt x="426" y="1065"/>
                </a:cubicBezTo>
                <a:cubicBezTo>
                  <a:pt x="821" y="426"/>
                  <a:pt x="1094" y="1"/>
                  <a:pt x="1824" y="761"/>
                </a:cubicBezTo>
                <a:cubicBezTo>
                  <a:pt x="2493" y="1460"/>
                  <a:pt x="2523" y="1399"/>
                  <a:pt x="3465" y="882"/>
                </a:cubicBezTo>
                <a:cubicBezTo>
                  <a:pt x="3648" y="761"/>
                  <a:pt x="3982" y="852"/>
                  <a:pt x="4256" y="822"/>
                </a:cubicBezTo>
                <a:cubicBezTo>
                  <a:pt x="4286" y="1186"/>
                  <a:pt x="3739" y="1186"/>
                  <a:pt x="3800" y="1521"/>
                </a:cubicBezTo>
                <a:cubicBezTo>
                  <a:pt x="4134" y="1612"/>
                  <a:pt x="4468" y="1673"/>
                  <a:pt x="4803" y="1764"/>
                </a:cubicBezTo>
                <a:cubicBezTo>
                  <a:pt x="4833" y="2007"/>
                  <a:pt x="4833" y="2250"/>
                  <a:pt x="5167" y="2311"/>
                </a:cubicBezTo>
                <a:cubicBezTo>
                  <a:pt x="5228" y="2311"/>
                  <a:pt x="5441" y="2098"/>
                  <a:pt x="5411" y="1977"/>
                </a:cubicBezTo>
                <a:cubicBezTo>
                  <a:pt x="5380" y="1612"/>
                  <a:pt x="5015" y="1825"/>
                  <a:pt x="4803" y="1764"/>
                </a:cubicBezTo>
                <a:cubicBezTo>
                  <a:pt x="5167" y="974"/>
                  <a:pt x="6140" y="1703"/>
                  <a:pt x="6626" y="1217"/>
                </a:cubicBezTo>
                <a:cubicBezTo>
                  <a:pt x="6748" y="1429"/>
                  <a:pt x="7295" y="1581"/>
                  <a:pt x="7143" y="1825"/>
                </a:cubicBezTo>
                <a:cubicBezTo>
                  <a:pt x="6353" y="3040"/>
                  <a:pt x="7356" y="3557"/>
                  <a:pt x="8450" y="4104"/>
                </a:cubicBezTo>
                <a:cubicBezTo>
                  <a:pt x="7964" y="4317"/>
                  <a:pt x="7174" y="3740"/>
                  <a:pt x="7295" y="4560"/>
                </a:cubicBezTo>
                <a:cubicBezTo>
                  <a:pt x="6961" y="4439"/>
                  <a:pt x="7265" y="5806"/>
                  <a:pt x="6535" y="4803"/>
                </a:cubicBezTo>
                <a:cubicBezTo>
                  <a:pt x="6322" y="4925"/>
                  <a:pt x="5988" y="4986"/>
                  <a:pt x="5927" y="5138"/>
                </a:cubicBezTo>
                <a:cubicBezTo>
                  <a:pt x="5715" y="5928"/>
                  <a:pt x="4894" y="5989"/>
                  <a:pt x="4256" y="6262"/>
                </a:cubicBezTo>
                <a:close/>
                <a:moveTo>
                  <a:pt x="6474" y="3466"/>
                </a:moveTo>
                <a:cubicBezTo>
                  <a:pt x="6383" y="3132"/>
                  <a:pt x="6383" y="2676"/>
                  <a:pt x="5897" y="2676"/>
                </a:cubicBezTo>
                <a:cubicBezTo>
                  <a:pt x="5380" y="2645"/>
                  <a:pt x="5076" y="3132"/>
                  <a:pt x="5046" y="3466"/>
                </a:cubicBezTo>
                <a:cubicBezTo>
                  <a:pt x="5015" y="3709"/>
                  <a:pt x="5350" y="4165"/>
                  <a:pt x="5867" y="4013"/>
                </a:cubicBezTo>
                <a:cubicBezTo>
                  <a:pt x="6110" y="3922"/>
                  <a:pt x="6687" y="3983"/>
                  <a:pt x="6474" y="3466"/>
                </a:cubicBezTo>
                <a:close/>
                <a:moveTo>
                  <a:pt x="3648" y="2493"/>
                </a:moveTo>
                <a:cubicBezTo>
                  <a:pt x="3617" y="2432"/>
                  <a:pt x="3587" y="2341"/>
                  <a:pt x="3526" y="2311"/>
                </a:cubicBezTo>
                <a:cubicBezTo>
                  <a:pt x="3496" y="2281"/>
                  <a:pt x="3404" y="2341"/>
                  <a:pt x="3313" y="2372"/>
                </a:cubicBezTo>
                <a:cubicBezTo>
                  <a:pt x="3374" y="2432"/>
                  <a:pt x="3374" y="2493"/>
                  <a:pt x="3435" y="2524"/>
                </a:cubicBezTo>
                <a:cubicBezTo>
                  <a:pt x="3465" y="2554"/>
                  <a:pt x="3556" y="2493"/>
                  <a:pt x="3648" y="249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30"/>
          <p:cNvSpPr/>
          <p:nvPr/>
        </p:nvSpPr>
        <p:spPr>
          <a:xfrm>
            <a:off x="1125876" y="2108619"/>
            <a:ext cx="349768" cy="299027"/>
          </a:xfrm>
          <a:custGeom>
            <a:avLst/>
            <a:gdLst/>
            <a:ahLst/>
            <a:cxnLst/>
            <a:rect l="l" t="t" r="r" b="b"/>
            <a:pathLst>
              <a:path w="7722" h="7660" extrusionOk="0">
                <a:moveTo>
                  <a:pt x="5654" y="3070"/>
                </a:moveTo>
                <a:cubicBezTo>
                  <a:pt x="6718" y="2827"/>
                  <a:pt x="5897" y="3739"/>
                  <a:pt x="6384" y="3860"/>
                </a:cubicBezTo>
                <a:cubicBezTo>
                  <a:pt x="6809" y="3860"/>
                  <a:pt x="6840" y="3374"/>
                  <a:pt x="7265" y="3222"/>
                </a:cubicBezTo>
                <a:cubicBezTo>
                  <a:pt x="7721" y="4043"/>
                  <a:pt x="6475" y="4134"/>
                  <a:pt x="6475" y="4742"/>
                </a:cubicBezTo>
                <a:lnTo>
                  <a:pt x="6475" y="4742"/>
                </a:lnTo>
                <a:cubicBezTo>
                  <a:pt x="5563" y="4772"/>
                  <a:pt x="5016" y="5441"/>
                  <a:pt x="4226" y="5714"/>
                </a:cubicBezTo>
                <a:cubicBezTo>
                  <a:pt x="3648" y="5866"/>
                  <a:pt x="4377" y="6079"/>
                  <a:pt x="4286" y="6292"/>
                </a:cubicBezTo>
                <a:cubicBezTo>
                  <a:pt x="4195" y="6596"/>
                  <a:pt x="4712" y="7021"/>
                  <a:pt x="4165" y="7234"/>
                </a:cubicBezTo>
                <a:cubicBezTo>
                  <a:pt x="3678" y="7447"/>
                  <a:pt x="3162" y="7508"/>
                  <a:pt x="2645" y="7660"/>
                </a:cubicBezTo>
                <a:cubicBezTo>
                  <a:pt x="2554" y="7173"/>
                  <a:pt x="2280" y="6839"/>
                  <a:pt x="1794" y="6474"/>
                </a:cubicBezTo>
                <a:cubicBezTo>
                  <a:pt x="1125" y="6018"/>
                  <a:pt x="1186" y="4620"/>
                  <a:pt x="1672" y="3860"/>
                </a:cubicBezTo>
                <a:cubicBezTo>
                  <a:pt x="1733" y="3800"/>
                  <a:pt x="1763" y="3708"/>
                  <a:pt x="1733" y="3648"/>
                </a:cubicBezTo>
                <a:cubicBezTo>
                  <a:pt x="1642" y="3496"/>
                  <a:pt x="1490" y="3435"/>
                  <a:pt x="1277" y="3465"/>
                </a:cubicBezTo>
                <a:cubicBezTo>
                  <a:pt x="1" y="3830"/>
                  <a:pt x="31" y="3496"/>
                  <a:pt x="244" y="2462"/>
                </a:cubicBezTo>
                <a:cubicBezTo>
                  <a:pt x="365" y="1793"/>
                  <a:pt x="487" y="1125"/>
                  <a:pt x="760" y="486"/>
                </a:cubicBezTo>
                <a:cubicBezTo>
                  <a:pt x="821" y="304"/>
                  <a:pt x="912" y="0"/>
                  <a:pt x="1125" y="122"/>
                </a:cubicBezTo>
                <a:cubicBezTo>
                  <a:pt x="1611" y="456"/>
                  <a:pt x="1855" y="1064"/>
                  <a:pt x="2645" y="942"/>
                </a:cubicBezTo>
                <a:cubicBezTo>
                  <a:pt x="2645" y="1277"/>
                  <a:pt x="2736" y="1641"/>
                  <a:pt x="2584" y="1915"/>
                </a:cubicBezTo>
                <a:cubicBezTo>
                  <a:pt x="2128" y="2827"/>
                  <a:pt x="2067" y="3496"/>
                  <a:pt x="3466" y="3678"/>
                </a:cubicBezTo>
                <a:cubicBezTo>
                  <a:pt x="3709" y="3708"/>
                  <a:pt x="3678" y="3860"/>
                  <a:pt x="3618" y="4012"/>
                </a:cubicBezTo>
                <a:cubicBezTo>
                  <a:pt x="3526" y="4164"/>
                  <a:pt x="3070" y="4438"/>
                  <a:pt x="3709" y="4407"/>
                </a:cubicBezTo>
                <a:cubicBezTo>
                  <a:pt x="3952" y="4377"/>
                  <a:pt x="4469" y="4468"/>
                  <a:pt x="4408" y="4347"/>
                </a:cubicBezTo>
                <a:cubicBezTo>
                  <a:pt x="3922" y="3435"/>
                  <a:pt x="4621" y="3921"/>
                  <a:pt x="5016" y="3860"/>
                </a:cubicBezTo>
                <a:cubicBezTo>
                  <a:pt x="5411" y="3830"/>
                  <a:pt x="5654" y="3496"/>
                  <a:pt x="5654" y="307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30"/>
          <p:cNvSpPr/>
          <p:nvPr/>
        </p:nvSpPr>
        <p:spPr>
          <a:xfrm>
            <a:off x="1876297" y="141111"/>
            <a:ext cx="457117" cy="259873"/>
          </a:xfrm>
          <a:custGeom>
            <a:avLst/>
            <a:gdLst/>
            <a:ahLst/>
            <a:cxnLst/>
            <a:rect l="l" t="t" r="r" b="b"/>
            <a:pathLst>
              <a:path w="10092" h="6657" extrusionOk="0">
                <a:moveTo>
                  <a:pt x="10092" y="1915"/>
                </a:moveTo>
                <a:cubicBezTo>
                  <a:pt x="9484" y="2219"/>
                  <a:pt x="8967" y="2584"/>
                  <a:pt x="8602" y="3070"/>
                </a:cubicBezTo>
                <a:cubicBezTo>
                  <a:pt x="9666" y="3374"/>
                  <a:pt x="8298" y="3769"/>
                  <a:pt x="8663" y="4225"/>
                </a:cubicBezTo>
                <a:cubicBezTo>
                  <a:pt x="8906" y="4529"/>
                  <a:pt x="8633" y="4742"/>
                  <a:pt x="7964" y="4712"/>
                </a:cubicBezTo>
                <a:cubicBezTo>
                  <a:pt x="6566" y="4681"/>
                  <a:pt x="5198" y="5137"/>
                  <a:pt x="3769" y="5046"/>
                </a:cubicBezTo>
                <a:cubicBezTo>
                  <a:pt x="3708" y="5319"/>
                  <a:pt x="3891" y="5380"/>
                  <a:pt x="4043" y="5441"/>
                </a:cubicBezTo>
                <a:cubicBezTo>
                  <a:pt x="4438" y="5623"/>
                  <a:pt x="4742" y="5867"/>
                  <a:pt x="4529" y="6292"/>
                </a:cubicBezTo>
                <a:cubicBezTo>
                  <a:pt x="4438" y="6474"/>
                  <a:pt x="4225" y="6657"/>
                  <a:pt x="4012" y="6535"/>
                </a:cubicBezTo>
                <a:cubicBezTo>
                  <a:pt x="3617" y="6353"/>
                  <a:pt x="3283" y="6110"/>
                  <a:pt x="2918" y="5897"/>
                </a:cubicBezTo>
                <a:cubicBezTo>
                  <a:pt x="3374" y="5532"/>
                  <a:pt x="2675" y="5046"/>
                  <a:pt x="2918" y="4803"/>
                </a:cubicBezTo>
                <a:cubicBezTo>
                  <a:pt x="3678" y="4073"/>
                  <a:pt x="3222" y="4012"/>
                  <a:pt x="2462" y="4073"/>
                </a:cubicBezTo>
                <a:cubicBezTo>
                  <a:pt x="2249" y="4073"/>
                  <a:pt x="1976" y="4256"/>
                  <a:pt x="1945" y="3921"/>
                </a:cubicBezTo>
                <a:cubicBezTo>
                  <a:pt x="1915" y="3678"/>
                  <a:pt x="2128" y="3587"/>
                  <a:pt x="2401" y="3678"/>
                </a:cubicBezTo>
                <a:cubicBezTo>
                  <a:pt x="2827" y="3800"/>
                  <a:pt x="3192" y="3708"/>
                  <a:pt x="3222" y="3313"/>
                </a:cubicBezTo>
                <a:cubicBezTo>
                  <a:pt x="3222" y="2675"/>
                  <a:pt x="2675" y="3526"/>
                  <a:pt x="2614" y="3192"/>
                </a:cubicBezTo>
                <a:cubicBezTo>
                  <a:pt x="2462" y="2249"/>
                  <a:pt x="1976" y="1824"/>
                  <a:pt x="760" y="1885"/>
                </a:cubicBezTo>
                <a:cubicBezTo>
                  <a:pt x="304" y="1915"/>
                  <a:pt x="912" y="821"/>
                  <a:pt x="0" y="730"/>
                </a:cubicBezTo>
                <a:lnTo>
                  <a:pt x="0" y="730"/>
                </a:lnTo>
                <a:cubicBezTo>
                  <a:pt x="91" y="243"/>
                  <a:pt x="456" y="0"/>
                  <a:pt x="942" y="122"/>
                </a:cubicBezTo>
                <a:cubicBezTo>
                  <a:pt x="1550" y="274"/>
                  <a:pt x="912" y="608"/>
                  <a:pt x="942" y="851"/>
                </a:cubicBezTo>
                <a:cubicBezTo>
                  <a:pt x="1003" y="1064"/>
                  <a:pt x="790" y="1459"/>
                  <a:pt x="1338" y="1429"/>
                </a:cubicBezTo>
                <a:cubicBezTo>
                  <a:pt x="2918" y="1307"/>
                  <a:pt x="4195" y="1733"/>
                  <a:pt x="5046" y="2979"/>
                </a:cubicBezTo>
                <a:cubicBezTo>
                  <a:pt x="5167" y="3131"/>
                  <a:pt x="5502" y="3222"/>
                  <a:pt x="5715" y="3313"/>
                </a:cubicBezTo>
                <a:cubicBezTo>
                  <a:pt x="5684" y="3374"/>
                  <a:pt x="5654" y="3405"/>
                  <a:pt x="5623" y="3435"/>
                </a:cubicBezTo>
                <a:cubicBezTo>
                  <a:pt x="5654" y="3405"/>
                  <a:pt x="5684" y="3374"/>
                  <a:pt x="5715" y="3344"/>
                </a:cubicBezTo>
                <a:cubicBezTo>
                  <a:pt x="6748" y="2979"/>
                  <a:pt x="7234" y="1702"/>
                  <a:pt x="8693" y="1976"/>
                </a:cubicBezTo>
                <a:cubicBezTo>
                  <a:pt x="8693" y="1976"/>
                  <a:pt x="8876" y="1307"/>
                  <a:pt x="8997" y="973"/>
                </a:cubicBezTo>
                <a:lnTo>
                  <a:pt x="8997" y="973"/>
                </a:lnTo>
                <a:cubicBezTo>
                  <a:pt x="9362" y="1277"/>
                  <a:pt x="9727" y="1611"/>
                  <a:pt x="10092" y="1915"/>
                </a:cubicBezTo>
                <a:close/>
                <a:moveTo>
                  <a:pt x="3891" y="3222"/>
                </a:moveTo>
                <a:cubicBezTo>
                  <a:pt x="4316" y="3556"/>
                  <a:pt x="4256" y="3891"/>
                  <a:pt x="4651" y="3921"/>
                </a:cubicBezTo>
                <a:cubicBezTo>
                  <a:pt x="4711" y="3952"/>
                  <a:pt x="4863" y="3800"/>
                  <a:pt x="4863" y="3708"/>
                </a:cubicBezTo>
                <a:cubicBezTo>
                  <a:pt x="4863" y="3374"/>
                  <a:pt x="4590" y="3283"/>
                  <a:pt x="3891" y="32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30"/>
          <p:cNvSpPr/>
          <p:nvPr/>
        </p:nvSpPr>
        <p:spPr>
          <a:xfrm>
            <a:off x="2725831" y="3653664"/>
            <a:ext cx="400680" cy="285989"/>
          </a:xfrm>
          <a:custGeom>
            <a:avLst/>
            <a:gdLst/>
            <a:ahLst/>
            <a:cxnLst/>
            <a:rect l="l" t="t" r="r" b="b"/>
            <a:pathLst>
              <a:path w="8846" h="7326" extrusionOk="0">
                <a:moveTo>
                  <a:pt x="608" y="2766"/>
                </a:moveTo>
                <a:cubicBezTo>
                  <a:pt x="1550" y="2766"/>
                  <a:pt x="1429" y="1854"/>
                  <a:pt x="2006" y="1490"/>
                </a:cubicBezTo>
                <a:cubicBezTo>
                  <a:pt x="2250" y="1338"/>
                  <a:pt x="2432" y="1034"/>
                  <a:pt x="2766" y="1277"/>
                </a:cubicBezTo>
                <a:cubicBezTo>
                  <a:pt x="3283" y="1641"/>
                  <a:pt x="2766" y="1641"/>
                  <a:pt x="2554" y="1763"/>
                </a:cubicBezTo>
                <a:cubicBezTo>
                  <a:pt x="2341" y="1885"/>
                  <a:pt x="2554" y="2128"/>
                  <a:pt x="2675" y="2037"/>
                </a:cubicBezTo>
                <a:cubicBezTo>
                  <a:pt x="3283" y="1672"/>
                  <a:pt x="4165" y="1581"/>
                  <a:pt x="4408" y="912"/>
                </a:cubicBezTo>
                <a:cubicBezTo>
                  <a:pt x="4590" y="365"/>
                  <a:pt x="4712" y="0"/>
                  <a:pt x="5472" y="213"/>
                </a:cubicBezTo>
                <a:cubicBezTo>
                  <a:pt x="6019" y="395"/>
                  <a:pt x="5958" y="730"/>
                  <a:pt x="5775" y="1094"/>
                </a:cubicBezTo>
                <a:cubicBezTo>
                  <a:pt x="5654" y="1155"/>
                  <a:pt x="5532" y="1186"/>
                  <a:pt x="5411" y="1216"/>
                </a:cubicBezTo>
                <a:cubicBezTo>
                  <a:pt x="5441" y="1246"/>
                  <a:pt x="5502" y="1307"/>
                  <a:pt x="5502" y="1307"/>
                </a:cubicBezTo>
                <a:cubicBezTo>
                  <a:pt x="5593" y="1246"/>
                  <a:pt x="5684" y="1186"/>
                  <a:pt x="5806" y="1125"/>
                </a:cubicBezTo>
                <a:cubicBezTo>
                  <a:pt x="6110" y="1520"/>
                  <a:pt x="6748" y="1641"/>
                  <a:pt x="6596" y="2341"/>
                </a:cubicBezTo>
                <a:cubicBezTo>
                  <a:pt x="6535" y="2705"/>
                  <a:pt x="7478" y="2584"/>
                  <a:pt x="7873" y="2888"/>
                </a:cubicBezTo>
                <a:cubicBezTo>
                  <a:pt x="8207" y="2523"/>
                  <a:pt x="8207" y="2736"/>
                  <a:pt x="8420" y="3040"/>
                </a:cubicBezTo>
                <a:cubicBezTo>
                  <a:pt x="8845" y="3708"/>
                  <a:pt x="7386" y="3374"/>
                  <a:pt x="7842" y="3982"/>
                </a:cubicBezTo>
                <a:cubicBezTo>
                  <a:pt x="7842" y="4012"/>
                  <a:pt x="7447" y="3921"/>
                  <a:pt x="7265" y="3860"/>
                </a:cubicBezTo>
                <a:cubicBezTo>
                  <a:pt x="6839" y="3678"/>
                  <a:pt x="6809" y="2827"/>
                  <a:pt x="6353" y="3131"/>
                </a:cubicBezTo>
                <a:cubicBezTo>
                  <a:pt x="5958" y="3404"/>
                  <a:pt x="6323" y="4012"/>
                  <a:pt x="6900" y="4255"/>
                </a:cubicBezTo>
                <a:cubicBezTo>
                  <a:pt x="6961" y="4286"/>
                  <a:pt x="7052" y="4438"/>
                  <a:pt x="7052" y="4438"/>
                </a:cubicBezTo>
                <a:cubicBezTo>
                  <a:pt x="6535" y="4924"/>
                  <a:pt x="6049" y="5441"/>
                  <a:pt x="6231" y="6170"/>
                </a:cubicBezTo>
                <a:cubicBezTo>
                  <a:pt x="5380" y="6201"/>
                  <a:pt x="5472" y="6930"/>
                  <a:pt x="5107" y="7325"/>
                </a:cubicBezTo>
                <a:cubicBezTo>
                  <a:pt x="4560" y="6839"/>
                  <a:pt x="4924" y="6201"/>
                  <a:pt x="4772" y="5654"/>
                </a:cubicBezTo>
                <a:cubicBezTo>
                  <a:pt x="4590" y="4863"/>
                  <a:pt x="4317" y="4651"/>
                  <a:pt x="3617" y="5350"/>
                </a:cubicBezTo>
                <a:cubicBezTo>
                  <a:pt x="3374" y="4833"/>
                  <a:pt x="4438" y="4438"/>
                  <a:pt x="3617" y="3982"/>
                </a:cubicBezTo>
                <a:cubicBezTo>
                  <a:pt x="4043" y="3952"/>
                  <a:pt x="4256" y="3769"/>
                  <a:pt x="4195" y="3374"/>
                </a:cubicBezTo>
                <a:cubicBezTo>
                  <a:pt x="3709" y="3344"/>
                  <a:pt x="3678" y="3648"/>
                  <a:pt x="3587" y="3952"/>
                </a:cubicBezTo>
                <a:cubicBezTo>
                  <a:pt x="3161" y="3556"/>
                  <a:pt x="2614" y="3526"/>
                  <a:pt x="2098" y="3769"/>
                </a:cubicBezTo>
                <a:cubicBezTo>
                  <a:pt x="1399" y="4104"/>
                  <a:pt x="730" y="4134"/>
                  <a:pt x="61" y="3739"/>
                </a:cubicBezTo>
                <a:lnTo>
                  <a:pt x="61" y="3739"/>
                </a:lnTo>
                <a:cubicBezTo>
                  <a:pt x="0" y="3283"/>
                  <a:pt x="1155" y="3404"/>
                  <a:pt x="608" y="2766"/>
                </a:cubicBezTo>
                <a:close/>
                <a:moveTo>
                  <a:pt x="5107" y="3040"/>
                </a:moveTo>
                <a:cubicBezTo>
                  <a:pt x="4712" y="3678"/>
                  <a:pt x="4438" y="4164"/>
                  <a:pt x="4985" y="4590"/>
                </a:cubicBezTo>
                <a:cubicBezTo>
                  <a:pt x="5228" y="4772"/>
                  <a:pt x="5563" y="4681"/>
                  <a:pt x="5775" y="4407"/>
                </a:cubicBezTo>
                <a:cubicBezTo>
                  <a:pt x="6353" y="3678"/>
                  <a:pt x="5289" y="3648"/>
                  <a:pt x="5107" y="3040"/>
                </a:cubicBezTo>
                <a:close/>
                <a:moveTo>
                  <a:pt x="1885" y="2888"/>
                </a:moveTo>
                <a:cubicBezTo>
                  <a:pt x="1854" y="2797"/>
                  <a:pt x="1824" y="2736"/>
                  <a:pt x="1824" y="2675"/>
                </a:cubicBezTo>
                <a:cubicBezTo>
                  <a:pt x="1733" y="2705"/>
                  <a:pt x="1642" y="2736"/>
                  <a:pt x="1611" y="2766"/>
                </a:cubicBezTo>
                <a:cubicBezTo>
                  <a:pt x="1581" y="2797"/>
                  <a:pt x="1642" y="2888"/>
                  <a:pt x="1672" y="2948"/>
                </a:cubicBezTo>
                <a:cubicBezTo>
                  <a:pt x="1733" y="2918"/>
                  <a:pt x="1794" y="2888"/>
                  <a:pt x="1885" y="288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0"/>
          <p:cNvSpPr/>
          <p:nvPr/>
        </p:nvSpPr>
        <p:spPr>
          <a:xfrm>
            <a:off x="1211264" y="3964547"/>
            <a:ext cx="481894" cy="212442"/>
          </a:xfrm>
          <a:custGeom>
            <a:avLst/>
            <a:gdLst/>
            <a:ahLst/>
            <a:cxnLst/>
            <a:rect l="l" t="t" r="r" b="b"/>
            <a:pathLst>
              <a:path w="10639" h="5442" extrusionOk="0">
                <a:moveTo>
                  <a:pt x="7599" y="1460"/>
                </a:moveTo>
                <a:cubicBezTo>
                  <a:pt x="7812" y="1551"/>
                  <a:pt x="7933" y="1976"/>
                  <a:pt x="8298" y="1490"/>
                </a:cubicBezTo>
                <a:cubicBezTo>
                  <a:pt x="8572" y="1156"/>
                  <a:pt x="8845" y="821"/>
                  <a:pt x="8967" y="274"/>
                </a:cubicBezTo>
                <a:cubicBezTo>
                  <a:pt x="10639" y="2007"/>
                  <a:pt x="8085" y="1764"/>
                  <a:pt x="7751" y="2493"/>
                </a:cubicBezTo>
                <a:cubicBezTo>
                  <a:pt x="9119" y="2341"/>
                  <a:pt x="9362" y="2797"/>
                  <a:pt x="8845" y="4317"/>
                </a:cubicBezTo>
                <a:cubicBezTo>
                  <a:pt x="8480" y="3952"/>
                  <a:pt x="8876" y="3283"/>
                  <a:pt x="8237" y="3132"/>
                </a:cubicBezTo>
                <a:cubicBezTo>
                  <a:pt x="7842" y="3071"/>
                  <a:pt x="7325" y="3435"/>
                  <a:pt x="7295" y="3679"/>
                </a:cubicBezTo>
                <a:cubicBezTo>
                  <a:pt x="7234" y="4347"/>
                  <a:pt x="6596" y="4803"/>
                  <a:pt x="6505" y="5442"/>
                </a:cubicBezTo>
                <a:lnTo>
                  <a:pt x="6505" y="5442"/>
                </a:lnTo>
                <a:cubicBezTo>
                  <a:pt x="6778" y="3648"/>
                  <a:pt x="5258" y="3071"/>
                  <a:pt x="3800" y="2432"/>
                </a:cubicBezTo>
                <a:cubicBezTo>
                  <a:pt x="3708" y="3101"/>
                  <a:pt x="3100" y="3466"/>
                  <a:pt x="2705" y="3983"/>
                </a:cubicBezTo>
                <a:cubicBezTo>
                  <a:pt x="2037" y="4864"/>
                  <a:pt x="1216" y="4104"/>
                  <a:pt x="517" y="4287"/>
                </a:cubicBezTo>
                <a:lnTo>
                  <a:pt x="486" y="4256"/>
                </a:lnTo>
                <a:cubicBezTo>
                  <a:pt x="213" y="3800"/>
                  <a:pt x="213" y="3283"/>
                  <a:pt x="243" y="2767"/>
                </a:cubicBezTo>
                <a:cubicBezTo>
                  <a:pt x="304" y="2341"/>
                  <a:pt x="0" y="1642"/>
                  <a:pt x="486" y="1581"/>
                </a:cubicBezTo>
                <a:cubicBezTo>
                  <a:pt x="1337" y="1460"/>
                  <a:pt x="2219" y="1460"/>
                  <a:pt x="3040" y="1186"/>
                </a:cubicBezTo>
                <a:cubicBezTo>
                  <a:pt x="3404" y="2280"/>
                  <a:pt x="4438" y="1673"/>
                  <a:pt x="5167" y="1855"/>
                </a:cubicBezTo>
                <a:cubicBezTo>
                  <a:pt x="4955" y="1217"/>
                  <a:pt x="3951" y="609"/>
                  <a:pt x="5137" y="1"/>
                </a:cubicBezTo>
                <a:lnTo>
                  <a:pt x="5167" y="31"/>
                </a:lnTo>
                <a:cubicBezTo>
                  <a:pt x="5350" y="821"/>
                  <a:pt x="6353" y="366"/>
                  <a:pt x="6778" y="821"/>
                </a:cubicBezTo>
                <a:cubicBezTo>
                  <a:pt x="6626" y="1095"/>
                  <a:pt x="6049" y="943"/>
                  <a:pt x="5958" y="1338"/>
                </a:cubicBezTo>
                <a:cubicBezTo>
                  <a:pt x="6474" y="1703"/>
                  <a:pt x="7052" y="882"/>
                  <a:pt x="7569" y="1429"/>
                </a:cubicBezTo>
                <a:cubicBezTo>
                  <a:pt x="7447" y="1460"/>
                  <a:pt x="7234" y="1399"/>
                  <a:pt x="7234" y="1612"/>
                </a:cubicBezTo>
                <a:cubicBezTo>
                  <a:pt x="7234" y="1673"/>
                  <a:pt x="7325" y="1764"/>
                  <a:pt x="7386" y="1764"/>
                </a:cubicBezTo>
                <a:cubicBezTo>
                  <a:pt x="7629" y="1764"/>
                  <a:pt x="7569" y="1581"/>
                  <a:pt x="7599" y="1460"/>
                </a:cubicBezTo>
                <a:close/>
                <a:moveTo>
                  <a:pt x="2614" y="2919"/>
                </a:moveTo>
                <a:cubicBezTo>
                  <a:pt x="2553" y="2676"/>
                  <a:pt x="2371" y="2463"/>
                  <a:pt x="2310" y="2554"/>
                </a:cubicBezTo>
                <a:cubicBezTo>
                  <a:pt x="2097" y="2797"/>
                  <a:pt x="1489" y="2554"/>
                  <a:pt x="1520" y="2980"/>
                </a:cubicBezTo>
                <a:cubicBezTo>
                  <a:pt x="1520" y="3132"/>
                  <a:pt x="1854" y="3375"/>
                  <a:pt x="1976" y="3344"/>
                </a:cubicBezTo>
                <a:cubicBezTo>
                  <a:pt x="2219" y="3253"/>
                  <a:pt x="2432" y="3071"/>
                  <a:pt x="2614" y="2919"/>
                </a:cubicBezTo>
                <a:close/>
                <a:moveTo>
                  <a:pt x="6079" y="2676"/>
                </a:moveTo>
                <a:cubicBezTo>
                  <a:pt x="6383" y="2463"/>
                  <a:pt x="6869" y="2402"/>
                  <a:pt x="6930" y="2007"/>
                </a:cubicBezTo>
                <a:cubicBezTo>
                  <a:pt x="6930" y="1946"/>
                  <a:pt x="6626" y="1733"/>
                  <a:pt x="6535" y="1764"/>
                </a:cubicBezTo>
                <a:cubicBezTo>
                  <a:pt x="6079" y="1885"/>
                  <a:pt x="6201" y="2311"/>
                  <a:pt x="6079" y="2676"/>
                </a:cubicBezTo>
                <a:close/>
                <a:moveTo>
                  <a:pt x="6383" y="3101"/>
                </a:moveTo>
                <a:lnTo>
                  <a:pt x="6170" y="3223"/>
                </a:lnTo>
                <a:cubicBezTo>
                  <a:pt x="6231" y="3253"/>
                  <a:pt x="6292" y="3314"/>
                  <a:pt x="6383" y="3314"/>
                </a:cubicBezTo>
                <a:cubicBezTo>
                  <a:pt x="6444" y="3314"/>
                  <a:pt x="6505" y="3253"/>
                  <a:pt x="6566" y="3223"/>
                </a:cubicBezTo>
                <a:cubicBezTo>
                  <a:pt x="6505" y="3192"/>
                  <a:pt x="6444" y="3132"/>
                  <a:pt x="6383" y="310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30"/>
          <p:cNvSpPr/>
          <p:nvPr/>
        </p:nvSpPr>
        <p:spPr>
          <a:xfrm>
            <a:off x="6528804" y="2649726"/>
            <a:ext cx="262983" cy="315657"/>
          </a:xfrm>
          <a:custGeom>
            <a:avLst/>
            <a:gdLst/>
            <a:ahLst/>
            <a:cxnLst/>
            <a:rect l="l" t="t" r="r" b="b"/>
            <a:pathLst>
              <a:path w="5806" h="8086" extrusionOk="0">
                <a:moveTo>
                  <a:pt x="0" y="7356"/>
                </a:moveTo>
                <a:cubicBezTo>
                  <a:pt x="304" y="7174"/>
                  <a:pt x="0" y="6505"/>
                  <a:pt x="578" y="6657"/>
                </a:cubicBezTo>
                <a:cubicBezTo>
                  <a:pt x="1368" y="6839"/>
                  <a:pt x="1854" y="6839"/>
                  <a:pt x="2037" y="6019"/>
                </a:cubicBezTo>
                <a:cubicBezTo>
                  <a:pt x="2128" y="5715"/>
                  <a:pt x="2280" y="5897"/>
                  <a:pt x="2432" y="6110"/>
                </a:cubicBezTo>
                <a:cubicBezTo>
                  <a:pt x="2584" y="6292"/>
                  <a:pt x="2736" y="6080"/>
                  <a:pt x="2797" y="5958"/>
                </a:cubicBezTo>
                <a:cubicBezTo>
                  <a:pt x="2888" y="5806"/>
                  <a:pt x="2949" y="5654"/>
                  <a:pt x="2736" y="5563"/>
                </a:cubicBezTo>
                <a:cubicBezTo>
                  <a:pt x="2584" y="5532"/>
                  <a:pt x="2462" y="5502"/>
                  <a:pt x="2341" y="5441"/>
                </a:cubicBezTo>
                <a:cubicBezTo>
                  <a:pt x="2158" y="5350"/>
                  <a:pt x="1763" y="5198"/>
                  <a:pt x="1915" y="5107"/>
                </a:cubicBezTo>
                <a:cubicBezTo>
                  <a:pt x="3313" y="4317"/>
                  <a:pt x="851" y="3587"/>
                  <a:pt x="1915" y="2766"/>
                </a:cubicBezTo>
                <a:cubicBezTo>
                  <a:pt x="2888" y="2007"/>
                  <a:pt x="2827" y="1946"/>
                  <a:pt x="2067" y="1034"/>
                </a:cubicBezTo>
                <a:cubicBezTo>
                  <a:pt x="1976" y="912"/>
                  <a:pt x="2037" y="730"/>
                  <a:pt x="2067" y="578"/>
                </a:cubicBezTo>
                <a:cubicBezTo>
                  <a:pt x="2098" y="517"/>
                  <a:pt x="2280" y="487"/>
                  <a:pt x="2402" y="517"/>
                </a:cubicBezTo>
                <a:cubicBezTo>
                  <a:pt x="3587" y="639"/>
                  <a:pt x="3800" y="578"/>
                  <a:pt x="4560" y="0"/>
                </a:cubicBezTo>
                <a:cubicBezTo>
                  <a:pt x="4104" y="882"/>
                  <a:pt x="4134" y="1946"/>
                  <a:pt x="3131" y="2797"/>
                </a:cubicBezTo>
                <a:cubicBezTo>
                  <a:pt x="4134" y="2311"/>
                  <a:pt x="4529" y="2675"/>
                  <a:pt x="4712" y="3466"/>
                </a:cubicBezTo>
                <a:cubicBezTo>
                  <a:pt x="4742" y="3648"/>
                  <a:pt x="4590" y="4560"/>
                  <a:pt x="5441" y="3861"/>
                </a:cubicBezTo>
                <a:cubicBezTo>
                  <a:pt x="5563" y="4104"/>
                  <a:pt x="5775" y="4377"/>
                  <a:pt x="5502" y="4621"/>
                </a:cubicBezTo>
                <a:cubicBezTo>
                  <a:pt x="4894" y="5046"/>
                  <a:pt x="5319" y="6384"/>
                  <a:pt x="3830" y="5988"/>
                </a:cubicBezTo>
                <a:cubicBezTo>
                  <a:pt x="3678" y="5928"/>
                  <a:pt x="3405" y="7508"/>
                  <a:pt x="3557" y="7569"/>
                </a:cubicBezTo>
                <a:cubicBezTo>
                  <a:pt x="3982" y="7751"/>
                  <a:pt x="4195" y="7539"/>
                  <a:pt x="4134" y="7204"/>
                </a:cubicBezTo>
                <a:cubicBezTo>
                  <a:pt x="3982" y="6444"/>
                  <a:pt x="4742" y="6627"/>
                  <a:pt x="5107" y="6566"/>
                </a:cubicBezTo>
                <a:cubicBezTo>
                  <a:pt x="5289" y="6505"/>
                  <a:pt x="5806" y="6931"/>
                  <a:pt x="5775" y="7083"/>
                </a:cubicBezTo>
                <a:cubicBezTo>
                  <a:pt x="5715" y="7387"/>
                  <a:pt x="5350" y="7569"/>
                  <a:pt x="4924" y="7691"/>
                </a:cubicBezTo>
                <a:cubicBezTo>
                  <a:pt x="3617" y="8086"/>
                  <a:pt x="2371" y="8086"/>
                  <a:pt x="1186" y="7387"/>
                </a:cubicBezTo>
                <a:cubicBezTo>
                  <a:pt x="760" y="7113"/>
                  <a:pt x="426" y="7569"/>
                  <a:pt x="0" y="73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30"/>
          <p:cNvSpPr/>
          <p:nvPr/>
        </p:nvSpPr>
        <p:spPr>
          <a:xfrm>
            <a:off x="6760100" y="955154"/>
            <a:ext cx="397962" cy="329906"/>
          </a:xfrm>
          <a:custGeom>
            <a:avLst/>
            <a:gdLst/>
            <a:ahLst/>
            <a:cxnLst/>
            <a:rect l="l" t="t" r="r" b="b"/>
            <a:pathLst>
              <a:path w="8786" h="8451" extrusionOk="0">
                <a:moveTo>
                  <a:pt x="5320" y="2128"/>
                </a:moveTo>
                <a:cubicBezTo>
                  <a:pt x="4530" y="2250"/>
                  <a:pt x="3466" y="1946"/>
                  <a:pt x="2888" y="3283"/>
                </a:cubicBezTo>
                <a:cubicBezTo>
                  <a:pt x="3891" y="2432"/>
                  <a:pt x="4438" y="3162"/>
                  <a:pt x="5107" y="3283"/>
                </a:cubicBezTo>
                <a:cubicBezTo>
                  <a:pt x="5533" y="3344"/>
                  <a:pt x="5259" y="3618"/>
                  <a:pt x="5229" y="3800"/>
                </a:cubicBezTo>
                <a:cubicBezTo>
                  <a:pt x="3983" y="3496"/>
                  <a:pt x="4469" y="4621"/>
                  <a:pt x="3983" y="4955"/>
                </a:cubicBezTo>
                <a:lnTo>
                  <a:pt x="3952" y="4955"/>
                </a:lnTo>
                <a:cubicBezTo>
                  <a:pt x="3131" y="4955"/>
                  <a:pt x="2676" y="5685"/>
                  <a:pt x="1824" y="5685"/>
                </a:cubicBezTo>
                <a:cubicBezTo>
                  <a:pt x="1521" y="5685"/>
                  <a:pt x="1703" y="6019"/>
                  <a:pt x="1642" y="6171"/>
                </a:cubicBezTo>
                <a:cubicBezTo>
                  <a:pt x="2676" y="6323"/>
                  <a:pt x="2980" y="7265"/>
                  <a:pt x="3800" y="7599"/>
                </a:cubicBezTo>
                <a:cubicBezTo>
                  <a:pt x="4195" y="7751"/>
                  <a:pt x="4408" y="7326"/>
                  <a:pt x="4864" y="7144"/>
                </a:cubicBezTo>
                <a:cubicBezTo>
                  <a:pt x="4803" y="7508"/>
                  <a:pt x="4955" y="7812"/>
                  <a:pt x="4347" y="7934"/>
                </a:cubicBezTo>
                <a:cubicBezTo>
                  <a:pt x="3344" y="8177"/>
                  <a:pt x="2554" y="7995"/>
                  <a:pt x="2189" y="7144"/>
                </a:cubicBezTo>
                <a:cubicBezTo>
                  <a:pt x="1764" y="7235"/>
                  <a:pt x="1642" y="7447"/>
                  <a:pt x="1642" y="7630"/>
                </a:cubicBezTo>
                <a:cubicBezTo>
                  <a:pt x="1642" y="8147"/>
                  <a:pt x="1247" y="8451"/>
                  <a:pt x="821" y="8299"/>
                </a:cubicBezTo>
                <a:cubicBezTo>
                  <a:pt x="487" y="8147"/>
                  <a:pt x="1" y="7751"/>
                  <a:pt x="213" y="7235"/>
                </a:cubicBezTo>
                <a:cubicBezTo>
                  <a:pt x="426" y="6809"/>
                  <a:pt x="548" y="6475"/>
                  <a:pt x="426" y="5928"/>
                </a:cubicBezTo>
                <a:cubicBezTo>
                  <a:pt x="305" y="5289"/>
                  <a:pt x="1369" y="4985"/>
                  <a:pt x="2341" y="5320"/>
                </a:cubicBezTo>
                <a:cubicBezTo>
                  <a:pt x="1521" y="4226"/>
                  <a:pt x="1824" y="3223"/>
                  <a:pt x="2980" y="2219"/>
                </a:cubicBezTo>
                <a:cubicBezTo>
                  <a:pt x="4074" y="1216"/>
                  <a:pt x="5472" y="882"/>
                  <a:pt x="6961" y="700"/>
                </a:cubicBezTo>
                <a:cubicBezTo>
                  <a:pt x="7235" y="669"/>
                  <a:pt x="8208" y="1095"/>
                  <a:pt x="7782" y="153"/>
                </a:cubicBezTo>
                <a:cubicBezTo>
                  <a:pt x="7721" y="1"/>
                  <a:pt x="8025" y="31"/>
                  <a:pt x="8177" y="92"/>
                </a:cubicBezTo>
                <a:cubicBezTo>
                  <a:pt x="8542" y="274"/>
                  <a:pt x="8785" y="1095"/>
                  <a:pt x="8603" y="1490"/>
                </a:cubicBezTo>
                <a:cubicBezTo>
                  <a:pt x="8542" y="1703"/>
                  <a:pt x="8603" y="1976"/>
                  <a:pt x="8329" y="2098"/>
                </a:cubicBezTo>
                <a:cubicBezTo>
                  <a:pt x="8268" y="2067"/>
                  <a:pt x="8238" y="2037"/>
                  <a:pt x="8208" y="2007"/>
                </a:cubicBezTo>
                <a:cubicBezTo>
                  <a:pt x="8208" y="2037"/>
                  <a:pt x="8208" y="2067"/>
                  <a:pt x="8238" y="2067"/>
                </a:cubicBezTo>
                <a:cubicBezTo>
                  <a:pt x="8268" y="2098"/>
                  <a:pt x="8299" y="2098"/>
                  <a:pt x="8329" y="2098"/>
                </a:cubicBezTo>
                <a:cubicBezTo>
                  <a:pt x="7782" y="2554"/>
                  <a:pt x="7782" y="2554"/>
                  <a:pt x="7508" y="2128"/>
                </a:cubicBezTo>
                <a:cubicBezTo>
                  <a:pt x="7356" y="1885"/>
                  <a:pt x="6505" y="1551"/>
                  <a:pt x="6080" y="1520"/>
                </a:cubicBezTo>
                <a:cubicBezTo>
                  <a:pt x="5533" y="1460"/>
                  <a:pt x="5320" y="1672"/>
                  <a:pt x="5320" y="209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30"/>
          <p:cNvSpPr/>
          <p:nvPr/>
        </p:nvSpPr>
        <p:spPr>
          <a:xfrm>
            <a:off x="4608043" y="838851"/>
            <a:ext cx="404801" cy="328735"/>
          </a:xfrm>
          <a:custGeom>
            <a:avLst/>
            <a:gdLst/>
            <a:ahLst/>
            <a:cxnLst/>
            <a:rect l="l" t="t" r="r" b="b"/>
            <a:pathLst>
              <a:path w="8937" h="8421" extrusionOk="0">
                <a:moveTo>
                  <a:pt x="5380" y="6749"/>
                </a:moveTo>
                <a:cubicBezTo>
                  <a:pt x="5198" y="6809"/>
                  <a:pt x="5046" y="6901"/>
                  <a:pt x="4864" y="6992"/>
                </a:cubicBezTo>
                <a:cubicBezTo>
                  <a:pt x="4620" y="6718"/>
                  <a:pt x="4620" y="6110"/>
                  <a:pt x="3952" y="6384"/>
                </a:cubicBezTo>
                <a:cubicBezTo>
                  <a:pt x="3587" y="6536"/>
                  <a:pt x="3617" y="6809"/>
                  <a:pt x="3891" y="7144"/>
                </a:cubicBezTo>
                <a:cubicBezTo>
                  <a:pt x="4377" y="7752"/>
                  <a:pt x="4468" y="6688"/>
                  <a:pt x="4864" y="6992"/>
                </a:cubicBezTo>
                <a:cubicBezTo>
                  <a:pt x="5411" y="7539"/>
                  <a:pt x="5076" y="7995"/>
                  <a:pt x="4590" y="8420"/>
                </a:cubicBezTo>
                <a:lnTo>
                  <a:pt x="4590" y="8390"/>
                </a:lnTo>
                <a:cubicBezTo>
                  <a:pt x="4164" y="8177"/>
                  <a:pt x="3769" y="7964"/>
                  <a:pt x="3374" y="7752"/>
                </a:cubicBezTo>
                <a:cubicBezTo>
                  <a:pt x="3009" y="7569"/>
                  <a:pt x="2949" y="7296"/>
                  <a:pt x="2949" y="6961"/>
                </a:cubicBezTo>
                <a:cubicBezTo>
                  <a:pt x="2979" y="6536"/>
                  <a:pt x="2857" y="6171"/>
                  <a:pt x="3617" y="6019"/>
                </a:cubicBezTo>
                <a:cubicBezTo>
                  <a:pt x="4560" y="5837"/>
                  <a:pt x="3040" y="5654"/>
                  <a:pt x="3526" y="5259"/>
                </a:cubicBezTo>
                <a:cubicBezTo>
                  <a:pt x="3830" y="5016"/>
                  <a:pt x="3739" y="4439"/>
                  <a:pt x="4468" y="4256"/>
                </a:cubicBezTo>
                <a:cubicBezTo>
                  <a:pt x="3891" y="4135"/>
                  <a:pt x="3405" y="4013"/>
                  <a:pt x="2949" y="3922"/>
                </a:cubicBezTo>
                <a:lnTo>
                  <a:pt x="2949" y="3922"/>
                </a:lnTo>
                <a:cubicBezTo>
                  <a:pt x="4134" y="3010"/>
                  <a:pt x="2918" y="2432"/>
                  <a:pt x="2523" y="1733"/>
                </a:cubicBezTo>
                <a:cubicBezTo>
                  <a:pt x="2675" y="2280"/>
                  <a:pt x="2341" y="2767"/>
                  <a:pt x="2250" y="3284"/>
                </a:cubicBezTo>
                <a:cubicBezTo>
                  <a:pt x="2219" y="3618"/>
                  <a:pt x="1915" y="3587"/>
                  <a:pt x="1642" y="3436"/>
                </a:cubicBezTo>
                <a:cubicBezTo>
                  <a:pt x="1368" y="3314"/>
                  <a:pt x="1155" y="3010"/>
                  <a:pt x="1459" y="2919"/>
                </a:cubicBezTo>
                <a:cubicBezTo>
                  <a:pt x="1976" y="2736"/>
                  <a:pt x="2310" y="2554"/>
                  <a:pt x="1976" y="2098"/>
                </a:cubicBezTo>
                <a:cubicBezTo>
                  <a:pt x="1672" y="1642"/>
                  <a:pt x="1277" y="2159"/>
                  <a:pt x="912" y="2129"/>
                </a:cubicBezTo>
                <a:cubicBezTo>
                  <a:pt x="608" y="2129"/>
                  <a:pt x="335" y="2068"/>
                  <a:pt x="0" y="2037"/>
                </a:cubicBezTo>
                <a:cubicBezTo>
                  <a:pt x="699" y="1490"/>
                  <a:pt x="1459" y="1277"/>
                  <a:pt x="2310" y="1217"/>
                </a:cubicBezTo>
                <a:cubicBezTo>
                  <a:pt x="2584" y="1186"/>
                  <a:pt x="2827" y="1004"/>
                  <a:pt x="3070" y="1004"/>
                </a:cubicBezTo>
                <a:cubicBezTo>
                  <a:pt x="3557" y="973"/>
                  <a:pt x="3283" y="1"/>
                  <a:pt x="3921" y="457"/>
                </a:cubicBezTo>
                <a:cubicBezTo>
                  <a:pt x="4225" y="670"/>
                  <a:pt x="4225" y="1247"/>
                  <a:pt x="4104" y="1733"/>
                </a:cubicBezTo>
                <a:cubicBezTo>
                  <a:pt x="3982" y="2098"/>
                  <a:pt x="3860" y="2493"/>
                  <a:pt x="3891" y="2858"/>
                </a:cubicBezTo>
                <a:cubicBezTo>
                  <a:pt x="3921" y="3314"/>
                  <a:pt x="4225" y="3344"/>
                  <a:pt x="4560" y="2980"/>
                </a:cubicBezTo>
                <a:cubicBezTo>
                  <a:pt x="4620" y="3375"/>
                  <a:pt x="4408" y="3922"/>
                  <a:pt x="5198" y="3891"/>
                </a:cubicBezTo>
                <a:cubicBezTo>
                  <a:pt x="5563" y="3861"/>
                  <a:pt x="5411" y="3648"/>
                  <a:pt x="5441" y="3466"/>
                </a:cubicBezTo>
                <a:cubicBezTo>
                  <a:pt x="5623" y="2706"/>
                  <a:pt x="4864" y="3132"/>
                  <a:pt x="4590" y="2949"/>
                </a:cubicBezTo>
                <a:cubicBezTo>
                  <a:pt x="3982" y="2007"/>
                  <a:pt x="5593" y="2645"/>
                  <a:pt x="5441" y="2037"/>
                </a:cubicBezTo>
                <a:cubicBezTo>
                  <a:pt x="5775" y="2250"/>
                  <a:pt x="6383" y="2554"/>
                  <a:pt x="6353" y="2676"/>
                </a:cubicBezTo>
                <a:cubicBezTo>
                  <a:pt x="5958" y="3861"/>
                  <a:pt x="7386" y="3800"/>
                  <a:pt x="7842" y="4378"/>
                </a:cubicBezTo>
                <a:lnTo>
                  <a:pt x="7842" y="4378"/>
                </a:lnTo>
                <a:cubicBezTo>
                  <a:pt x="7478" y="4530"/>
                  <a:pt x="7022" y="4621"/>
                  <a:pt x="6748" y="4317"/>
                </a:cubicBezTo>
                <a:cubicBezTo>
                  <a:pt x="6049" y="3527"/>
                  <a:pt x="5806" y="4256"/>
                  <a:pt x="5471" y="4591"/>
                </a:cubicBezTo>
                <a:cubicBezTo>
                  <a:pt x="4985" y="5107"/>
                  <a:pt x="6019" y="5654"/>
                  <a:pt x="5471" y="6171"/>
                </a:cubicBezTo>
                <a:cubicBezTo>
                  <a:pt x="6201" y="6232"/>
                  <a:pt x="6596" y="7265"/>
                  <a:pt x="7599" y="6688"/>
                </a:cubicBezTo>
                <a:cubicBezTo>
                  <a:pt x="8055" y="6445"/>
                  <a:pt x="8663" y="6718"/>
                  <a:pt x="8937" y="7205"/>
                </a:cubicBezTo>
                <a:lnTo>
                  <a:pt x="8937" y="7235"/>
                </a:lnTo>
                <a:cubicBezTo>
                  <a:pt x="8450" y="7265"/>
                  <a:pt x="7569" y="6779"/>
                  <a:pt x="7934" y="8086"/>
                </a:cubicBezTo>
                <a:cubicBezTo>
                  <a:pt x="7417" y="6840"/>
                  <a:pt x="5867" y="7721"/>
                  <a:pt x="5411" y="6749"/>
                </a:cubicBezTo>
                <a:lnTo>
                  <a:pt x="5502" y="6657"/>
                </a:lnTo>
                <a:cubicBezTo>
                  <a:pt x="5471" y="6688"/>
                  <a:pt x="5441" y="6718"/>
                  <a:pt x="5380" y="674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30"/>
          <p:cNvSpPr/>
          <p:nvPr/>
        </p:nvSpPr>
        <p:spPr>
          <a:xfrm>
            <a:off x="2447696" y="662035"/>
            <a:ext cx="380025" cy="339392"/>
          </a:xfrm>
          <a:custGeom>
            <a:avLst/>
            <a:gdLst/>
            <a:ahLst/>
            <a:cxnLst/>
            <a:rect l="l" t="t" r="r" b="b"/>
            <a:pathLst>
              <a:path w="8390" h="8694" extrusionOk="0">
                <a:moveTo>
                  <a:pt x="5107" y="6779"/>
                </a:moveTo>
                <a:cubicBezTo>
                  <a:pt x="5076" y="5746"/>
                  <a:pt x="5198" y="4682"/>
                  <a:pt x="4560" y="3709"/>
                </a:cubicBezTo>
                <a:cubicBezTo>
                  <a:pt x="5107" y="3466"/>
                  <a:pt x="5441" y="4195"/>
                  <a:pt x="6080" y="3922"/>
                </a:cubicBezTo>
                <a:cubicBezTo>
                  <a:pt x="5593" y="3405"/>
                  <a:pt x="5198" y="2858"/>
                  <a:pt x="4560" y="3709"/>
                </a:cubicBezTo>
                <a:cubicBezTo>
                  <a:pt x="4104" y="3436"/>
                  <a:pt x="3709" y="3223"/>
                  <a:pt x="4560" y="2949"/>
                </a:cubicBezTo>
                <a:cubicBezTo>
                  <a:pt x="4803" y="2858"/>
                  <a:pt x="4712" y="2584"/>
                  <a:pt x="4651" y="2433"/>
                </a:cubicBezTo>
                <a:cubicBezTo>
                  <a:pt x="4590" y="2250"/>
                  <a:pt x="4317" y="2281"/>
                  <a:pt x="4195" y="2372"/>
                </a:cubicBezTo>
                <a:cubicBezTo>
                  <a:pt x="3587" y="3040"/>
                  <a:pt x="2493" y="2858"/>
                  <a:pt x="1824" y="3466"/>
                </a:cubicBezTo>
                <a:cubicBezTo>
                  <a:pt x="1763" y="3527"/>
                  <a:pt x="1581" y="3527"/>
                  <a:pt x="1459" y="3588"/>
                </a:cubicBezTo>
                <a:cubicBezTo>
                  <a:pt x="1186" y="3800"/>
                  <a:pt x="2128" y="4408"/>
                  <a:pt x="1277" y="4256"/>
                </a:cubicBezTo>
                <a:cubicBezTo>
                  <a:pt x="1034" y="4195"/>
                  <a:pt x="0" y="3740"/>
                  <a:pt x="183" y="3162"/>
                </a:cubicBezTo>
                <a:cubicBezTo>
                  <a:pt x="304" y="2676"/>
                  <a:pt x="821" y="2311"/>
                  <a:pt x="1611" y="2250"/>
                </a:cubicBezTo>
                <a:cubicBezTo>
                  <a:pt x="1976" y="2220"/>
                  <a:pt x="2341" y="2888"/>
                  <a:pt x="2645" y="2311"/>
                </a:cubicBezTo>
                <a:cubicBezTo>
                  <a:pt x="2888" y="1825"/>
                  <a:pt x="2766" y="1490"/>
                  <a:pt x="2006" y="1612"/>
                </a:cubicBezTo>
                <a:cubicBezTo>
                  <a:pt x="1946" y="1612"/>
                  <a:pt x="2189" y="974"/>
                  <a:pt x="1915" y="578"/>
                </a:cubicBezTo>
                <a:cubicBezTo>
                  <a:pt x="2797" y="1095"/>
                  <a:pt x="3678" y="1946"/>
                  <a:pt x="4256" y="335"/>
                </a:cubicBezTo>
                <a:cubicBezTo>
                  <a:pt x="4377" y="1"/>
                  <a:pt x="4742" y="639"/>
                  <a:pt x="5107" y="639"/>
                </a:cubicBezTo>
                <a:lnTo>
                  <a:pt x="5107" y="639"/>
                </a:lnTo>
                <a:cubicBezTo>
                  <a:pt x="4864" y="943"/>
                  <a:pt x="4590" y="1247"/>
                  <a:pt x="4317" y="1551"/>
                </a:cubicBezTo>
                <a:cubicBezTo>
                  <a:pt x="5593" y="1034"/>
                  <a:pt x="5928" y="1642"/>
                  <a:pt x="5988" y="2554"/>
                </a:cubicBezTo>
                <a:cubicBezTo>
                  <a:pt x="5988" y="2676"/>
                  <a:pt x="6080" y="2767"/>
                  <a:pt x="6110" y="2888"/>
                </a:cubicBezTo>
                <a:cubicBezTo>
                  <a:pt x="6323" y="3284"/>
                  <a:pt x="6232" y="3922"/>
                  <a:pt x="6991" y="3892"/>
                </a:cubicBezTo>
                <a:cubicBezTo>
                  <a:pt x="7690" y="3861"/>
                  <a:pt x="7447" y="3223"/>
                  <a:pt x="7690" y="2888"/>
                </a:cubicBezTo>
                <a:cubicBezTo>
                  <a:pt x="8298" y="2949"/>
                  <a:pt x="7599" y="3770"/>
                  <a:pt x="8359" y="3709"/>
                </a:cubicBezTo>
                <a:lnTo>
                  <a:pt x="8390" y="3709"/>
                </a:lnTo>
                <a:cubicBezTo>
                  <a:pt x="7873" y="3952"/>
                  <a:pt x="7782" y="4651"/>
                  <a:pt x="7052" y="4651"/>
                </a:cubicBezTo>
                <a:cubicBezTo>
                  <a:pt x="7022" y="4499"/>
                  <a:pt x="7295" y="4347"/>
                  <a:pt x="7022" y="4256"/>
                </a:cubicBezTo>
                <a:cubicBezTo>
                  <a:pt x="6991" y="4226"/>
                  <a:pt x="6900" y="4256"/>
                  <a:pt x="6900" y="4287"/>
                </a:cubicBezTo>
                <a:cubicBezTo>
                  <a:pt x="6748" y="4439"/>
                  <a:pt x="6839" y="4560"/>
                  <a:pt x="7022" y="4651"/>
                </a:cubicBezTo>
                <a:cubicBezTo>
                  <a:pt x="7022" y="5168"/>
                  <a:pt x="6566" y="4864"/>
                  <a:pt x="6353" y="4986"/>
                </a:cubicBezTo>
                <a:cubicBezTo>
                  <a:pt x="6080" y="5138"/>
                  <a:pt x="5745" y="5381"/>
                  <a:pt x="6292" y="5563"/>
                </a:cubicBezTo>
                <a:cubicBezTo>
                  <a:pt x="6870" y="5776"/>
                  <a:pt x="6687" y="5989"/>
                  <a:pt x="6687" y="6445"/>
                </a:cubicBezTo>
                <a:cubicBezTo>
                  <a:pt x="6748" y="8086"/>
                  <a:pt x="4803" y="7995"/>
                  <a:pt x="4499" y="8694"/>
                </a:cubicBezTo>
                <a:cubicBezTo>
                  <a:pt x="4955" y="8451"/>
                  <a:pt x="4013" y="6718"/>
                  <a:pt x="6049" y="7205"/>
                </a:cubicBezTo>
                <a:cubicBezTo>
                  <a:pt x="5836" y="6688"/>
                  <a:pt x="5441" y="6809"/>
                  <a:pt x="5107" y="677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30"/>
          <p:cNvSpPr/>
          <p:nvPr/>
        </p:nvSpPr>
        <p:spPr>
          <a:xfrm>
            <a:off x="2509665" y="4027442"/>
            <a:ext cx="289163" cy="301448"/>
          </a:xfrm>
          <a:custGeom>
            <a:avLst/>
            <a:gdLst/>
            <a:ahLst/>
            <a:cxnLst/>
            <a:rect l="l" t="t" r="r" b="b"/>
            <a:pathLst>
              <a:path w="6384" h="7722" extrusionOk="0">
                <a:moveTo>
                  <a:pt x="2097" y="7174"/>
                </a:moveTo>
                <a:cubicBezTo>
                  <a:pt x="1550" y="7144"/>
                  <a:pt x="882" y="7721"/>
                  <a:pt x="456" y="6931"/>
                </a:cubicBezTo>
                <a:lnTo>
                  <a:pt x="487" y="6901"/>
                </a:lnTo>
                <a:cubicBezTo>
                  <a:pt x="1125" y="6353"/>
                  <a:pt x="2219" y="6445"/>
                  <a:pt x="2645" y="5533"/>
                </a:cubicBezTo>
                <a:cubicBezTo>
                  <a:pt x="3009" y="4773"/>
                  <a:pt x="3009" y="4135"/>
                  <a:pt x="2219" y="3831"/>
                </a:cubicBezTo>
                <a:cubicBezTo>
                  <a:pt x="1520" y="3557"/>
                  <a:pt x="1307" y="2979"/>
                  <a:pt x="699" y="2645"/>
                </a:cubicBezTo>
                <a:cubicBezTo>
                  <a:pt x="0" y="2250"/>
                  <a:pt x="1034" y="1885"/>
                  <a:pt x="1094" y="1885"/>
                </a:cubicBezTo>
                <a:cubicBezTo>
                  <a:pt x="1915" y="2128"/>
                  <a:pt x="2067" y="1551"/>
                  <a:pt x="2462" y="1247"/>
                </a:cubicBezTo>
                <a:cubicBezTo>
                  <a:pt x="2280" y="852"/>
                  <a:pt x="1854" y="1095"/>
                  <a:pt x="1642" y="913"/>
                </a:cubicBezTo>
                <a:cubicBezTo>
                  <a:pt x="1429" y="730"/>
                  <a:pt x="1307" y="548"/>
                  <a:pt x="1459" y="305"/>
                </a:cubicBezTo>
                <a:cubicBezTo>
                  <a:pt x="1550" y="122"/>
                  <a:pt x="1672" y="1"/>
                  <a:pt x="1946" y="1"/>
                </a:cubicBezTo>
                <a:cubicBezTo>
                  <a:pt x="2736" y="1"/>
                  <a:pt x="4408" y="1095"/>
                  <a:pt x="4620" y="1794"/>
                </a:cubicBezTo>
                <a:cubicBezTo>
                  <a:pt x="4742" y="2159"/>
                  <a:pt x="4955" y="2311"/>
                  <a:pt x="4256" y="2584"/>
                </a:cubicBezTo>
                <a:cubicBezTo>
                  <a:pt x="3648" y="2858"/>
                  <a:pt x="4195" y="3770"/>
                  <a:pt x="4225" y="4378"/>
                </a:cubicBezTo>
                <a:cubicBezTo>
                  <a:pt x="4803" y="4408"/>
                  <a:pt x="4377" y="3466"/>
                  <a:pt x="4985" y="3831"/>
                </a:cubicBezTo>
                <a:cubicBezTo>
                  <a:pt x="5441" y="4074"/>
                  <a:pt x="6292" y="4013"/>
                  <a:pt x="6353" y="4621"/>
                </a:cubicBezTo>
                <a:cubicBezTo>
                  <a:pt x="6383" y="5138"/>
                  <a:pt x="5654" y="5138"/>
                  <a:pt x="5228" y="5350"/>
                </a:cubicBezTo>
                <a:cubicBezTo>
                  <a:pt x="4377" y="5776"/>
                  <a:pt x="3131" y="5806"/>
                  <a:pt x="2918" y="6931"/>
                </a:cubicBezTo>
                <a:lnTo>
                  <a:pt x="2918" y="6931"/>
                </a:lnTo>
                <a:cubicBezTo>
                  <a:pt x="2736" y="7235"/>
                  <a:pt x="2037" y="6171"/>
                  <a:pt x="2097" y="71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0"/>
          <p:cNvSpPr/>
          <p:nvPr/>
        </p:nvSpPr>
        <p:spPr>
          <a:xfrm>
            <a:off x="2683159" y="1053654"/>
            <a:ext cx="469483" cy="199365"/>
          </a:xfrm>
          <a:custGeom>
            <a:avLst/>
            <a:gdLst/>
            <a:ahLst/>
            <a:cxnLst/>
            <a:rect l="l" t="t" r="r" b="b"/>
            <a:pathLst>
              <a:path w="10365" h="5107" extrusionOk="0">
                <a:moveTo>
                  <a:pt x="6444" y="1247"/>
                </a:moveTo>
                <a:cubicBezTo>
                  <a:pt x="6809" y="1277"/>
                  <a:pt x="7204" y="1338"/>
                  <a:pt x="7386" y="1642"/>
                </a:cubicBezTo>
                <a:cubicBezTo>
                  <a:pt x="7508" y="1915"/>
                  <a:pt x="7569" y="1885"/>
                  <a:pt x="7842" y="1794"/>
                </a:cubicBezTo>
                <a:cubicBezTo>
                  <a:pt x="8176" y="1672"/>
                  <a:pt x="7812" y="1034"/>
                  <a:pt x="8389" y="1216"/>
                </a:cubicBezTo>
                <a:cubicBezTo>
                  <a:pt x="9362" y="1490"/>
                  <a:pt x="10365" y="1794"/>
                  <a:pt x="10000" y="3010"/>
                </a:cubicBezTo>
                <a:cubicBezTo>
                  <a:pt x="9939" y="3192"/>
                  <a:pt x="10000" y="3405"/>
                  <a:pt x="10000" y="3587"/>
                </a:cubicBezTo>
                <a:lnTo>
                  <a:pt x="10000" y="3617"/>
                </a:lnTo>
                <a:cubicBezTo>
                  <a:pt x="9575" y="3466"/>
                  <a:pt x="9453" y="3131"/>
                  <a:pt x="9240" y="2827"/>
                </a:cubicBezTo>
                <a:cubicBezTo>
                  <a:pt x="9149" y="2675"/>
                  <a:pt x="9058" y="2402"/>
                  <a:pt x="8784" y="2584"/>
                </a:cubicBezTo>
                <a:cubicBezTo>
                  <a:pt x="8663" y="2675"/>
                  <a:pt x="8693" y="2949"/>
                  <a:pt x="8632" y="3131"/>
                </a:cubicBezTo>
                <a:lnTo>
                  <a:pt x="8632" y="3131"/>
                </a:lnTo>
                <a:cubicBezTo>
                  <a:pt x="7842" y="3374"/>
                  <a:pt x="7417" y="3800"/>
                  <a:pt x="7538" y="4560"/>
                </a:cubicBezTo>
                <a:lnTo>
                  <a:pt x="7538" y="4560"/>
                </a:lnTo>
                <a:cubicBezTo>
                  <a:pt x="7386" y="4560"/>
                  <a:pt x="7173" y="4590"/>
                  <a:pt x="7143" y="4529"/>
                </a:cubicBezTo>
                <a:cubicBezTo>
                  <a:pt x="6566" y="3435"/>
                  <a:pt x="5866" y="2858"/>
                  <a:pt x="4590" y="3891"/>
                </a:cubicBezTo>
                <a:cubicBezTo>
                  <a:pt x="4438" y="4013"/>
                  <a:pt x="4225" y="3921"/>
                  <a:pt x="4134" y="3769"/>
                </a:cubicBezTo>
                <a:cubicBezTo>
                  <a:pt x="3982" y="3587"/>
                  <a:pt x="4195" y="3405"/>
                  <a:pt x="4225" y="3222"/>
                </a:cubicBezTo>
                <a:cubicBezTo>
                  <a:pt x="4286" y="2827"/>
                  <a:pt x="5441" y="2736"/>
                  <a:pt x="4772" y="2310"/>
                </a:cubicBezTo>
                <a:cubicBezTo>
                  <a:pt x="4407" y="2037"/>
                  <a:pt x="3526" y="2158"/>
                  <a:pt x="2979" y="2584"/>
                </a:cubicBezTo>
                <a:cubicBezTo>
                  <a:pt x="2918" y="2645"/>
                  <a:pt x="2827" y="2706"/>
                  <a:pt x="2766" y="2706"/>
                </a:cubicBezTo>
                <a:cubicBezTo>
                  <a:pt x="699" y="2310"/>
                  <a:pt x="1641" y="3739"/>
                  <a:pt x="1429" y="4438"/>
                </a:cubicBezTo>
                <a:cubicBezTo>
                  <a:pt x="1398" y="4560"/>
                  <a:pt x="1885" y="4864"/>
                  <a:pt x="1368" y="4864"/>
                </a:cubicBezTo>
                <a:cubicBezTo>
                  <a:pt x="1094" y="4864"/>
                  <a:pt x="608" y="5107"/>
                  <a:pt x="426" y="4651"/>
                </a:cubicBezTo>
                <a:cubicBezTo>
                  <a:pt x="243" y="4104"/>
                  <a:pt x="0" y="3617"/>
                  <a:pt x="547" y="3010"/>
                </a:cubicBezTo>
                <a:cubicBezTo>
                  <a:pt x="1155" y="2341"/>
                  <a:pt x="1945" y="1672"/>
                  <a:pt x="1489" y="639"/>
                </a:cubicBezTo>
                <a:cubicBezTo>
                  <a:pt x="1277" y="213"/>
                  <a:pt x="1702" y="0"/>
                  <a:pt x="2067" y="92"/>
                </a:cubicBezTo>
                <a:cubicBezTo>
                  <a:pt x="2705" y="274"/>
                  <a:pt x="3648" y="274"/>
                  <a:pt x="3435" y="1247"/>
                </a:cubicBezTo>
                <a:cubicBezTo>
                  <a:pt x="3252" y="1338"/>
                  <a:pt x="3161" y="1459"/>
                  <a:pt x="3344" y="1611"/>
                </a:cubicBezTo>
                <a:cubicBezTo>
                  <a:pt x="3344" y="1642"/>
                  <a:pt x="3435" y="1672"/>
                  <a:pt x="3465" y="1642"/>
                </a:cubicBezTo>
                <a:cubicBezTo>
                  <a:pt x="3739" y="1520"/>
                  <a:pt x="3435" y="1399"/>
                  <a:pt x="3465" y="1247"/>
                </a:cubicBezTo>
                <a:cubicBezTo>
                  <a:pt x="4407" y="1064"/>
                  <a:pt x="4924" y="1672"/>
                  <a:pt x="5441" y="2158"/>
                </a:cubicBezTo>
                <a:cubicBezTo>
                  <a:pt x="5745" y="2462"/>
                  <a:pt x="6292" y="2128"/>
                  <a:pt x="6474" y="2584"/>
                </a:cubicBezTo>
                <a:cubicBezTo>
                  <a:pt x="6687" y="2371"/>
                  <a:pt x="7204" y="2189"/>
                  <a:pt x="6687" y="1855"/>
                </a:cubicBezTo>
                <a:cubicBezTo>
                  <a:pt x="6383" y="1672"/>
                  <a:pt x="6505" y="1459"/>
                  <a:pt x="6444" y="124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0"/>
          <p:cNvSpPr/>
          <p:nvPr/>
        </p:nvSpPr>
        <p:spPr>
          <a:xfrm>
            <a:off x="4123345" y="1876013"/>
            <a:ext cx="256143" cy="261083"/>
          </a:xfrm>
          <a:custGeom>
            <a:avLst/>
            <a:gdLst/>
            <a:ahLst/>
            <a:cxnLst/>
            <a:rect l="l" t="t" r="r" b="b"/>
            <a:pathLst>
              <a:path w="5655" h="6688" extrusionOk="0">
                <a:moveTo>
                  <a:pt x="1" y="3374"/>
                </a:moveTo>
                <a:cubicBezTo>
                  <a:pt x="335" y="3070"/>
                  <a:pt x="822" y="2949"/>
                  <a:pt x="518" y="2250"/>
                </a:cubicBezTo>
                <a:cubicBezTo>
                  <a:pt x="305" y="1794"/>
                  <a:pt x="882" y="1095"/>
                  <a:pt x="578" y="426"/>
                </a:cubicBezTo>
                <a:cubicBezTo>
                  <a:pt x="518" y="304"/>
                  <a:pt x="1065" y="183"/>
                  <a:pt x="1217" y="487"/>
                </a:cubicBezTo>
                <a:cubicBezTo>
                  <a:pt x="1490" y="973"/>
                  <a:pt x="1977" y="973"/>
                  <a:pt x="2463" y="1004"/>
                </a:cubicBezTo>
                <a:cubicBezTo>
                  <a:pt x="2372" y="1399"/>
                  <a:pt x="1855" y="1368"/>
                  <a:pt x="1612" y="1612"/>
                </a:cubicBezTo>
                <a:cubicBezTo>
                  <a:pt x="1825" y="1915"/>
                  <a:pt x="2189" y="1855"/>
                  <a:pt x="2463" y="1855"/>
                </a:cubicBezTo>
                <a:cubicBezTo>
                  <a:pt x="2797" y="1885"/>
                  <a:pt x="2341" y="2645"/>
                  <a:pt x="2949" y="2219"/>
                </a:cubicBezTo>
                <a:cubicBezTo>
                  <a:pt x="3223" y="2037"/>
                  <a:pt x="3223" y="1763"/>
                  <a:pt x="3041" y="1490"/>
                </a:cubicBezTo>
                <a:cubicBezTo>
                  <a:pt x="2889" y="1277"/>
                  <a:pt x="2737" y="1095"/>
                  <a:pt x="2463" y="1004"/>
                </a:cubicBezTo>
                <a:cubicBezTo>
                  <a:pt x="2402" y="92"/>
                  <a:pt x="3496" y="548"/>
                  <a:pt x="3861" y="92"/>
                </a:cubicBezTo>
                <a:cubicBezTo>
                  <a:pt x="3922" y="1"/>
                  <a:pt x="4256" y="61"/>
                  <a:pt x="4256" y="274"/>
                </a:cubicBezTo>
                <a:cubicBezTo>
                  <a:pt x="4256" y="639"/>
                  <a:pt x="4317" y="1004"/>
                  <a:pt x="3831" y="1277"/>
                </a:cubicBezTo>
                <a:cubicBezTo>
                  <a:pt x="3405" y="1520"/>
                  <a:pt x="3557" y="1824"/>
                  <a:pt x="4013" y="1915"/>
                </a:cubicBezTo>
                <a:cubicBezTo>
                  <a:pt x="4317" y="2007"/>
                  <a:pt x="4773" y="2007"/>
                  <a:pt x="4530" y="2402"/>
                </a:cubicBezTo>
                <a:cubicBezTo>
                  <a:pt x="4378" y="2675"/>
                  <a:pt x="4044" y="2098"/>
                  <a:pt x="3648" y="2371"/>
                </a:cubicBezTo>
                <a:cubicBezTo>
                  <a:pt x="3952" y="3101"/>
                  <a:pt x="5047" y="3222"/>
                  <a:pt x="5351" y="3982"/>
                </a:cubicBezTo>
                <a:cubicBezTo>
                  <a:pt x="5624" y="4621"/>
                  <a:pt x="5655" y="5198"/>
                  <a:pt x="5655" y="5836"/>
                </a:cubicBezTo>
                <a:cubicBezTo>
                  <a:pt x="5655" y="5897"/>
                  <a:pt x="5472" y="5988"/>
                  <a:pt x="5381" y="6049"/>
                </a:cubicBezTo>
                <a:cubicBezTo>
                  <a:pt x="4925" y="5502"/>
                  <a:pt x="3983" y="6110"/>
                  <a:pt x="3557" y="5502"/>
                </a:cubicBezTo>
                <a:cubicBezTo>
                  <a:pt x="4013" y="5533"/>
                  <a:pt x="4378" y="5411"/>
                  <a:pt x="4469" y="4985"/>
                </a:cubicBezTo>
                <a:cubicBezTo>
                  <a:pt x="4500" y="4925"/>
                  <a:pt x="4408" y="4712"/>
                  <a:pt x="4348" y="4712"/>
                </a:cubicBezTo>
                <a:cubicBezTo>
                  <a:pt x="3831" y="4712"/>
                  <a:pt x="3679" y="5016"/>
                  <a:pt x="3557" y="5350"/>
                </a:cubicBezTo>
                <a:cubicBezTo>
                  <a:pt x="3557" y="5381"/>
                  <a:pt x="3557" y="5441"/>
                  <a:pt x="3557" y="5472"/>
                </a:cubicBezTo>
                <a:cubicBezTo>
                  <a:pt x="2889" y="5867"/>
                  <a:pt x="2433" y="6444"/>
                  <a:pt x="1642" y="6688"/>
                </a:cubicBezTo>
                <a:lnTo>
                  <a:pt x="1642" y="6657"/>
                </a:lnTo>
                <a:cubicBezTo>
                  <a:pt x="1612" y="6536"/>
                  <a:pt x="1551" y="6353"/>
                  <a:pt x="1582" y="6353"/>
                </a:cubicBezTo>
                <a:cubicBezTo>
                  <a:pt x="2493" y="5897"/>
                  <a:pt x="2645" y="5472"/>
                  <a:pt x="1764" y="4803"/>
                </a:cubicBezTo>
                <a:cubicBezTo>
                  <a:pt x="1460" y="4560"/>
                  <a:pt x="1490" y="4013"/>
                  <a:pt x="2159" y="3770"/>
                </a:cubicBezTo>
                <a:cubicBezTo>
                  <a:pt x="2554" y="3648"/>
                  <a:pt x="2524" y="3344"/>
                  <a:pt x="2189" y="3162"/>
                </a:cubicBezTo>
                <a:cubicBezTo>
                  <a:pt x="1946" y="3010"/>
                  <a:pt x="1399" y="2797"/>
                  <a:pt x="1369" y="3010"/>
                </a:cubicBezTo>
                <a:cubicBezTo>
                  <a:pt x="1338" y="4378"/>
                  <a:pt x="518" y="3374"/>
                  <a:pt x="1" y="33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30"/>
          <p:cNvSpPr/>
          <p:nvPr/>
        </p:nvSpPr>
        <p:spPr>
          <a:xfrm>
            <a:off x="7463681" y="4873537"/>
            <a:ext cx="360775" cy="212442"/>
          </a:xfrm>
          <a:custGeom>
            <a:avLst/>
            <a:gdLst/>
            <a:ahLst/>
            <a:cxnLst/>
            <a:rect l="l" t="t" r="r" b="b"/>
            <a:pathLst>
              <a:path w="7965" h="5442" extrusionOk="0">
                <a:moveTo>
                  <a:pt x="4530" y="1581"/>
                </a:moveTo>
                <a:cubicBezTo>
                  <a:pt x="4560" y="1825"/>
                  <a:pt x="4408" y="2341"/>
                  <a:pt x="4651" y="2311"/>
                </a:cubicBezTo>
                <a:cubicBezTo>
                  <a:pt x="5259" y="2220"/>
                  <a:pt x="6050" y="2736"/>
                  <a:pt x="6536" y="1673"/>
                </a:cubicBezTo>
                <a:cubicBezTo>
                  <a:pt x="6627" y="2432"/>
                  <a:pt x="6080" y="2554"/>
                  <a:pt x="5807" y="2919"/>
                </a:cubicBezTo>
                <a:cubicBezTo>
                  <a:pt x="6202" y="3010"/>
                  <a:pt x="6658" y="3253"/>
                  <a:pt x="6870" y="3162"/>
                </a:cubicBezTo>
                <a:cubicBezTo>
                  <a:pt x="7448" y="2888"/>
                  <a:pt x="7965" y="2888"/>
                  <a:pt x="7934" y="3405"/>
                </a:cubicBezTo>
                <a:cubicBezTo>
                  <a:pt x="7904" y="3922"/>
                  <a:pt x="7509" y="4712"/>
                  <a:pt x="6810" y="4712"/>
                </a:cubicBezTo>
                <a:cubicBezTo>
                  <a:pt x="5624" y="4682"/>
                  <a:pt x="4621" y="5138"/>
                  <a:pt x="3557" y="5442"/>
                </a:cubicBezTo>
                <a:cubicBezTo>
                  <a:pt x="3253" y="5016"/>
                  <a:pt x="3831" y="4712"/>
                  <a:pt x="3740" y="4195"/>
                </a:cubicBezTo>
                <a:cubicBezTo>
                  <a:pt x="3314" y="4439"/>
                  <a:pt x="2919" y="4651"/>
                  <a:pt x="2463" y="4894"/>
                </a:cubicBezTo>
                <a:cubicBezTo>
                  <a:pt x="2189" y="4560"/>
                  <a:pt x="2068" y="4165"/>
                  <a:pt x="2068" y="3709"/>
                </a:cubicBezTo>
                <a:cubicBezTo>
                  <a:pt x="2676" y="3496"/>
                  <a:pt x="2858" y="2888"/>
                  <a:pt x="2493" y="2007"/>
                </a:cubicBezTo>
                <a:cubicBezTo>
                  <a:pt x="2311" y="2676"/>
                  <a:pt x="2189" y="3192"/>
                  <a:pt x="2068" y="3709"/>
                </a:cubicBezTo>
                <a:cubicBezTo>
                  <a:pt x="1673" y="3223"/>
                  <a:pt x="1369" y="2676"/>
                  <a:pt x="518" y="2584"/>
                </a:cubicBezTo>
                <a:cubicBezTo>
                  <a:pt x="31" y="2524"/>
                  <a:pt x="1" y="2159"/>
                  <a:pt x="548" y="1916"/>
                </a:cubicBezTo>
                <a:cubicBezTo>
                  <a:pt x="1369" y="1521"/>
                  <a:pt x="1764" y="1247"/>
                  <a:pt x="791" y="669"/>
                </a:cubicBezTo>
                <a:cubicBezTo>
                  <a:pt x="609" y="578"/>
                  <a:pt x="487" y="335"/>
                  <a:pt x="761" y="183"/>
                </a:cubicBezTo>
                <a:cubicBezTo>
                  <a:pt x="943" y="62"/>
                  <a:pt x="1065" y="1"/>
                  <a:pt x="1278" y="244"/>
                </a:cubicBezTo>
                <a:cubicBezTo>
                  <a:pt x="2098" y="1156"/>
                  <a:pt x="3010" y="1916"/>
                  <a:pt x="4530" y="158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30"/>
          <p:cNvSpPr/>
          <p:nvPr/>
        </p:nvSpPr>
        <p:spPr>
          <a:xfrm>
            <a:off x="1344805" y="214665"/>
            <a:ext cx="399321" cy="287199"/>
          </a:xfrm>
          <a:custGeom>
            <a:avLst/>
            <a:gdLst/>
            <a:ahLst/>
            <a:cxnLst/>
            <a:rect l="l" t="t" r="r" b="b"/>
            <a:pathLst>
              <a:path w="8816" h="7357" extrusionOk="0">
                <a:moveTo>
                  <a:pt x="8450" y="1460"/>
                </a:moveTo>
                <a:cubicBezTo>
                  <a:pt x="7721" y="2007"/>
                  <a:pt x="7265" y="2098"/>
                  <a:pt x="5684" y="2341"/>
                </a:cubicBezTo>
                <a:cubicBezTo>
                  <a:pt x="5137" y="2432"/>
                  <a:pt x="5563" y="3314"/>
                  <a:pt x="4833" y="3466"/>
                </a:cubicBezTo>
                <a:cubicBezTo>
                  <a:pt x="5472" y="3587"/>
                  <a:pt x="4469" y="4104"/>
                  <a:pt x="5107" y="4256"/>
                </a:cubicBezTo>
                <a:cubicBezTo>
                  <a:pt x="5380" y="4317"/>
                  <a:pt x="5654" y="4621"/>
                  <a:pt x="5958" y="4378"/>
                </a:cubicBezTo>
                <a:cubicBezTo>
                  <a:pt x="6323" y="4104"/>
                  <a:pt x="6171" y="3770"/>
                  <a:pt x="5958" y="3435"/>
                </a:cubicBezTo>
                <a:cubicBezTo>
                  <a:pt x="7143" y="3435"/>
                  <a:pt x="7356" y="3527"/>
                  <a:pt x="6900" y="4287"/>
                </a:cubicBezTo>
                <a:cubicBezTo>
                  <a:pt x="6596" y="4834"/>
                  <a:pt x="6839" y="5594"/>
                  <a:pt x="5928" y="5989"/>
                </a:cubicBezTo>
                <a:cubicBezTo>
                  <a:pt x="5502" y="6141"/>
                  <a:pt x="6080" y="7113"/>
                  <a:pt x="5198" y="7356"/>
                </a:cubicBezTo>
                <a:lnTo>
                  <a:pt x="5168" y="7356"/>
                </a:lnTo>
                <a:cubicBezTo>
                  <a:pt x="5107" y="7356"/>
                  <a:pt x="5016" y="7356"/>
                  <a:pt x="4925" y="7356"/>
                </a:cubicBezTo>
                <a:lnTo>
                  <a:pt x="4925" y="7356"/>
                </a:lnTo>
                <a:cubicBezTo>
                  <a:pt x="4529" y="6597"/>
                  <a:pt x="4560" y="6657"/>
                  <a:pt x="3678" y="6931"/>
                </a:cubicBezTo>
                <a:cubicBezTo>
                  <a:pt x="3283" y="7053"/>
                  <a:pt x="2523" y="6597"/>
                  <a:pt x="2584" y="6384"/>
                </a:cubicBezTo>
                <a:cubicBezTo>
                  <a:pt x="3101" y="4560"/>
                  <a:pt x="1703" y="4925"/>
                  <a:pt x="578" y="4986"/>
                </a:cubicBezTo>
                <a:lnTo>
                  <a:pt x="548" y="4986"/>
                </a:lnTo>
                <a:cubicBezTo>
                  <a:pt x="0" y="4682"/>
                  <a:pt x="304" y="4378"/>
                  <a:pt x="669" y="4226"/>
                </a:cubicBezTo>
                <a:cubicBezTo>
                  <a:pt x="1307" y="4013"/>
                  <a:pt x="2523" y="4773"/>
                  <a:pt x="2462" y="3405"/>
                </a:cubicBezTo>
                <a:cubicBezTo>
                  <a:pt x="2462" y="3375"/>
                  <a:pt x="2645" y="3344"/>
                  <a:pt x="2706" y="3375"/>
                </a:cubicBezTo>
                <a:cubicBezTo>
                  <a:pt x="3921" y="4135"/>
                  <a:pt x="4347" y="3253"/>
                  <a:pt x="4681" y="2554"/>
                </a:cubicBezTo>
                <a:cubicBezTo>
                  <a:pt x="5107" y="1703"/>
                  <a:pt x="5745" y="1429"/>
                  <a:pt x="6748" y="1672"/>
                </a:cubicBezTo>
                <a:cubicBezTo>
                  <a:pt x="6961" y="1703"/>
                  <a:pt x="7174" y="1642"/>
                  <a:pt x="7447" y="1642"/>
                </a:cubicBezTo>
                <a:cubicBezTo>
                  <a:pt x="7417" y="1186"/>
                  <a:pt x="6748" y="761"/>
                  <a:pt x="7569" y="396"/>
                </a:cubicBezTo>
                <a:cubicBezTo>
                  <a:pt x="7843" y="305"/>
                  <a:pt x="8025" y="1"/>
                  <a:pt x="8359" y="305"/>
                </a:cubicBezTo>
                <a:cubicBezTo>
                  <a:pt x="8815" y="700"/>
                  <a:pt x="8268" y="669"/>
                  <a:pt x="8116" y="821"/>
                </a:cubicBezTo>
                <a:cubicBezTo>
                  <a:pt x="7751" y="1186"/>
                  <a:pt x="7994" y="1399"/>
                  <a:pt x="8450" y="1460"/>
                </a:cubicBezTo>
                <a:close/>
                <a:moveTo>
                  <a:pt x="3435" y="4408"/>
                </a:moveTo>
                <a:cubicBezTo>
                  <a:pt x="3070" y="4560"/>
                  <a:pt x="2827" y="4712"/>
                  <a:pt x="2827" y="5016"/>
                </a:cubicBezTo>
                <a:cubicBezTo>
                  <a:pt x="2858" y="5077"/>
                  <a:pt x="3070" y="5168"/>
                  <a:pt x="3131" y="5138"/>
                </a:cubicBezTo>
                <a:cubicBezTo>
                  <a:pt x="3435" y="5016"/>
                  <a:pt x="3618" y="4803"/>
                  <a:pt x="3435" y="44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30"/>
          <p:cNvSpPr/>
          <p:nvPr/>
        </p:nvSpPr>
        <p:spPr>
          <a:xfrm>
            <a:off x="7823082" y="1860591"/>
            <a:ext cx="457117" cy="220718"/>
          </a:xfrm>
          <a:custGeom>
            <a:avLst/>
            <a:gdLst/>
            <a:ahLst/>
            <a:cxnLst/>
            <a:rect l="l" t="t" r="r" b="b"/>
            <a:pathLst>
              <a:path w="10092" h="5654" extrusionOk="0">
                <a:moveTo>
                  <a:pt x="5867" y="912"/>
                </a:moveTo>
                <a:cubicBezTo>
                  <a:pt x="5958" y="821"/>
                  <a:pt x="6049" y="730"/>
                  <a:pt x="6079" y="639"/>
                </a:cubicBezTo>
                <a:cubicBezTo>
                  <a:pt x="6201" y="396"/>
                  <a:pt x="6079" y="0"/>
                  <a:pt x="6535" y="31"/>
                </a:cubicBezTo>
                <a:cubicBezTo>
                  <a:pt x="7022" y="31"/>
                  <a:pt x="6809" y="456"/>
                  <a:pt x="6900" y="669"/>
                </a:cubicBezTo>
                <a:cubicBezTo>
                  <a:pt x="7082" y="1247"/>
                  <a:pt x="7052" y="2007"/>
                  <a:pt x="8025" y="1155"/>
                </a:cubicBezTo>
                <a:lnTo>
                  <a:pt x="8055" y="1155"/>
                </a:lnTo>
                <a:cubicBezTo>
                  <a:pt x="8663" y="1399"/>
                  <a:pt x="7538" y="2250"/>
                  <a:pt x="8572" y="2341"/>
                </a:cubicBezTo>
                <a:lnTo>
                  <a:pt x="8572" y="2341"/>
                </a:lnTo>
                <a:cubicBezTo>
                  <a:pt x="8268" y="2858"/>
                  <a:pt x="7873" y="3344"/>
                  <a:pt x="9058" y="3344"/>
                </a:cubicBezTo>
                <a:cubicBezTo>
                  <a:pt x="9423" y="3344"/>
                  <a:pt x="9757" y="3617"/>
                  <a:pt x="10092" y="4073"/>
                </a:cubicBezTo>
                <a:cubicBezTo>
                  <a:pt x="8967" y="3648"/>
                  <a:pt x="8146" y="3800"/>
                  <a:pt x="7508" y="4590"/>
                </a:cubicBezTo>
                <a:cubicBezTo>
                  <a:pt x="7265" y="4955"/>
                  <a:pt x="7234" y="4560"/>
                  <a:pt x="7143" y="4438"/>
                </a:cubicBezTo>
                <a:cubicBezTo>
                  <a:pt x="6961" y="4195"/>
                  <a:pt x="6566" y="4165"/>
                  <a:pt x="6444" y="4317"/>
                </a:cubicBezTo>
                <a:cubicBezTo>
                  <a:pt x="5289" y="5654"/>
                  <a:pt x="4924" y="4377"/>
                  <a:pt x="4347" y="3830"/>
                </a:cubicBezTo>
                <a:cubicBezTo>
                  <a:pt x="4286" y="3769"/>
                  <a:pt x="4316" y="3587"/>
                  <a:pt x="4164" y="3648"/>
                </a:cubicBezTo>
                <a:cubicBezTo>
                  <a:pt x="4043" y="3648"/>
                  <a:pt x="4043" y="3861"/>
                  <a:pt x="3921" y="3891"/>
                </a:cubicBezTo>
                <a:cubicBezTo>
                  <a:pt x="2979" y="4225"/>
                  <a:pt x="2249" y="3496"/>
                  <a:pt x="1307" y="3465"/>
                </a:cubicBezTo>
                <a:cubicBezTo>
                  <a:pt x="699" y="3465"/>
                  <a:pt x="1125" y="2949"/>
                  <a:pt x="1155" y="2706"/>
                </a:cubicBezTo>
                <a:cubicBezTo>
                  <a:pt x="1307" y="1976"/>
                  <a:pt x="821" y="1551"/>
                  <a:pt x="0" y="1125"/>
                </a:cubicBezTo>
                <a:cubicBezTo>
                  <a:pt x="274" y="1003"/>
                  <a:pt x="365" y="943"/>
                  <a:pt x="487" y="912"/>
                </a:cubicBezTo>
                <a:cubicBezTo>
                  <a:pt x="2158" y="335"/>
                  <a:pt x="2523" y="548"/>
                  <a:pt x="2128" y="2067"/>
                </a:cubicBezTo>
                <a:cubicBezTo>
                  <a:pt x="1915" y="2766"/>
                  <a:pt x="2189" y="2766"/>
                  <a:pt x="2675" y="2614"/>
                </a:cubicBezTo>
                <a:cubicBezTo>
                  <a:pt x="3982" y="2219"/>
                  <a:pt x="4590" y="2979"/>
                  <a:pt x="5228" y="3709"/>
                </a:cubicBezTo>
                <a:cubicBezTo>
                  <a:pt x="5380" y="3861"/>
                  <a:pt x="5289" y="4256"/>
                  <a:pt x="5715" y="4073"/>
                </a:cubicBezTo>
                <a:cubicBezTo>
                  <a:pt x="5958" y="3952"/>
                  <a:pt x="6079" y="3709"/>
                  <a:pt x="5867" y="3465"/>
                </a:cubicBezTo>
                <a:cubicBezTo>
                  <a:pt x="5137" y="2614"/>
                  <a:pt x="5988" y="2706"/>
                  <a:pt x="6778" y="2584"/>
                </a:cubicBezTo>
                <a:cubicBezTo>
                  <a:pt x="5289" y="2341"/>
                  <a:pt x="5198" y="1763"/>
                  <a:pt x="5836" y="9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0"/>
          <p:cNvSpPr/>
          <p:nvPr/>
        </p:nvSpPr>
        <p:spPr>
          <a:xfrm>
            <a:off x="2701052" y="1198418"/>
            <a:ext cx="360729" cy="197022"/>
          </a:xfrm>
          <a:custGeom>
            <a:avLst/>
            <a:gdLst/>
            <a:ahLst/>
            <a:cxnLst/>
            <a:rect l="l" t="t" r="r" b="b"/>
            <a:pathLst>
              <a:path w="7964" h="5047" extrusionOk="0">
                <a:moveTo>
                  <a:pt x="3070" y="1308"/>
                </a:moveTo>
                <a:cubicBezTo>
                  <a:pt x="2736" y="1125"/>
                  <a:pt x="2401" y="913"/>
                  <a:pt x="1763" y="517"/>
                </a:cubicBezTo>
                <a:cubicBezTo>
                  <a:pt x="2584" y="426"/>
                  <a:pt x="3192" y="1"/>
                  <a:pt x="3222" y="183"/>
                </a:cubicBezTo>
                <a:cubicBezTo>
                  <a:pt x="3253" y="1247"/>
                  <a:pt x="6383" y="730"/>
                  <a:pt x="4651" y="2524"/>
                </a:cubicBezTo>
                <a:cubicBezTo>
                  <a:pt x="6171" y="2615"/>
                  <a:pt x="6322" y="1399"/>
                  <a:pt x="7143" y="852"/>
                </a:cubicBezTo>
                <a:lnTo>
                  <a:pt x="7143" y="852"/>
                </a:lnTo>
                <a:cubicBezTo>
                  <a:pt x="7417" y="943"/>
                  <a:pt x="7903" y="487"/>
                  <a:pt x="7964" y="1095"/>
                </a:cubicBezTo>
                <a:lnTo>
                  <a:pt x="7964" y="1095"/>
                </a:lnTo>
                <a:cubicBezTo>
                  <a:pt x="7204" y="1338"/>
                  <a:pt x="7660" y="1855"/>
                  <a:pt x="7721" y="2189"/>
                </a:cubicBezTo>
                <a:cubicBezTo>
                  <a:pt x="7903" y="3435"/>
                  <a:pt x="6809" y="4438"/>
                  <a:pt x="5411" y="4195"/>
                </a:cubicBezTo>
                <a:cubicBezTo>
                  <a:pt x="5289" y="4165"/>
                  <a:pt x="5107" y="3922"/>
                  <a:pt x="5046" y="4226"/>
                </a:cubicBezTo>
                <a:cubicBezTo>
                  <a:pt x="5015" y="4408"/>
                  <a:pt x="5350" y="4560"/>
                  <a:pt x="5015" y="4712"/>
                </a:cubicBezTo>
                <a:cubicBezTo>
                  <a:pt x="4955" y="4742"/>
                  <a:pt x="4833" y="4651"/>
                  <a:pt x="4803" y="4621"/>
                </a:cubicBezTo>
                <a:cubicBezTo>
                  <a:pt x="4499" y="4165"/>
                  <a:pt x="3496" y="5046"/>
                  <a:pt x="3465" y="4043"/>
                </a:cubicBezTo>
                <a:cubicBezTo>
                  <a:pt x="3465" y="3496"/>
                  <a:pt x="3101" y="3952"/>
                  <a:pt x="2857" y="3952"/>
                </a:cubicBezTo>
                <a:cubicBezTo>
                  <a:pt x="2158" y="3952"/>
                  <a:pt x="1277" y="4742"/>
                  <a:pt x="821" y="3770"/>
                </a:cubicBezTo>
                <a:cubicBezTo>
                  <a:pt x="547" y="3223"/>
                  <a:pt x="608" y="2615"/>
                  <a:pt x="183" y="2098"/>
                </a:cubicBezTo>
                <a:cubicBezTo>
                  <a:pt x="0" y="1885"/>
                  <a:pt x="456" y="1703"/>
                  <a:pt x="699" y="1672"/>
                </a:cubicBezTo>
                <a:cubicBezTo>
                  <a:pt x="1094" y="1612"/>
                  <a:pt x="912" y="1855"/>
                  <a:pt x="912" y="2037"/>
                </a:cubicBezTo>
                <a:cubicBezTo>
                  <a:pt x="851" y="2463"/>
                  <a:pt x="882" y="2858"/>
                  <a:pt x="1490" y="2949"/>
                </a:cubicBezTo>
                <a:cubicBezTo>
                  <a:pt x="2006" y="3010"/>
                  <a:pt x="2097" y="2615"/>
                  <a:pt x="2280" y="2280"/>
                </a:cubicBezTo>
                <a:cubicBezTo>
                  <a:pt x="2462" y="1946"/>
                  <a:pt x="2797" y="1642"/>
                  <a:pt x="3040" y="1338"/>
                </a:cubicBezTo>
                <a:cubicBezTo>
                  <a:pt x="3222" y="1703"/>
                  <a:pt x="3891" y="2007"/>
                  <a:pt x="3070" y="2463"/>
                </a:cubicBezTo>
                <a:cubicBezTo>
                  <a:pt x="2675" y="2675"/>
                  <a:pt x="3374" y="2827"/>
                  <a:pt x="3344" y="3101"/>
                </a:cubicBezTo>
                <a:cubicBezTo>
                  <a:pt x="3313" y="3162"/>
                  <a:pt x="3435" y="3223"/>
                  <a:pt x="3496" y="3253"/>
                </a:cubicBezTo>
                <a:cubicBezTo>
                  <a:pt x="3587" y="3131"/>
                  <a:pt x="3648" y="2949"/>
                  <a:pt x="3769" y="2858"/>
                </a:cubicBezTo>
                <a:cubicBezTo>
                  <a:pt x="4377" y="2341"/>
                  <a:pt x="4134" y="1824"/>
                  <a:pt x="3070" y="13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0"/>
          <p:cNvSpPr/>
          <p:nvPr/>
        </p:nvSpPr>
        <p:spPr>
          <a:xfrm>
            <a:off x="7491223" y="437783"/>
            <a:ext cx="417212" cy="226652"/>
          </a:xfrm>
          <a:custGeom>
            <a:avLst/>
            <a:gdLst/>
            <a:ahLst/>
            <a:cxnLst/>
            <a:rect l="l" t="t" r="r" b="b"/>
            <a:pathLst>
              <a:path w="9211" h="5806" extrusionOk="0">
                <a:moveTo>
                  <a:pt x="3891" y="2128"/>
                </a:moveTo>
                <a:cubicBezTo>
                  <a:pt x="4135" y="3526"/>
                  <a:pt x="5746" y="2553"/>
                  <a:pt x="6445" y="3192"/>
                </a:cubicBezTo>
                <a:cubicBezTo>
                  <a:pt x="6536" y="3283"/>
                  <a:pt x="6840" y="2979"/>
                  <a:pt x="6627" y="2705"/>
                </a:cubicBezTo>
                <a:cubicBezTo>
                  <a:pt x="6080" y="2037"/>
                  <a:pt x="6475" y="1429"/>
                  <a:pt x="6809" y="821"/>
                </a:cubicBezTo>
                <a:cubicBezTo>
                  <a:pt x="7721" y="1216"/>
                  <a:pt x="9211" y="1155"/>
                  <a:pt x="8664" y="2827"/>
                </a:cubicBezTo>
                <a:cubicBezTo>
                  <a:pt x="8329" y="2097"/>
                  <a:pt x="8086" y="1246"/>
                  <a:pt x="7083" y="2219"/>
                </a:cubicBezTo>
                <a:cubicBezTo>
                  <a:pt x="7904" y="2523"/>
                  <a:pt x="7782" y="3009"/>
                  <a:pt x="7205" y="3465"/>
                </a:cubicBezTo>
                <a:cubicBezTo>
                  <a:pt x="7539" y="3830"/>
                  <a:pt x="7995" y="3009"/>
                  <a:pt x="8238" y="3587"/>
                </a:cubicBezTo>
                <a:cubicBezTo>
                  <a:pt x="8299" y="3769"/>
                  <a:pt x="8268" y="4134"/>
                  <a:pt x="8086" y="4104"/>
                </a:cubicBezTo>
                <a:cubicBezTo>
                  <a:pt x="7600" y="4104"/>
                  <a:pt x="7357" y="4742"/>
                  <a:pt x="6749" y="4407"/>
                </a:cubicBezTo>
                <a:cubicBezTo>
                  <a:pt x="6293" y="4134"/>
                  <a:pt x="5715" y="3982"/>
                  <a:pt x="5624" y="3222"/>
                </a:cubicBezTo>
                <a:cubicBezTo>
                  <a:pt x="5077" y="4195"/>
                  <a:pt x="5077" y="4225"/>
                  <a:pt x="4560" y="3556"/>
                </a:cubicBezTo>
                <a:cubicBezTo>
                  <a:pt x="4408" y="3374"/>
                  <a:pt x="4226" y="3313"/>
                  <a:pt x="3983" y="3344"/>
                </a:cubicBezTo>
                <a:cubicBezTo>
                  <a:pt x="3709" y="3374"/>
                  <a:pt x="3618" y="3556"/>
                  <a:pt x="3557" y="3739"/>
                </a:cubicBezTo>
                <a:cubicBezTo>
                  <a:pt x="3496" y="4012"/>
                  <a:pt x="3557" y="4286"/>
                  <a:pt x="3952" y="4347"/>
                </a:cubicBezTo>
                <a:cubicBezTo>
                  <a:pt x="4287" y="4407"/>
                  <a:pt x="4834" y="4438"/>
                  <a:pt x="4560" y="4894"/>
                </a:cubicBezTo>
                <a:cubicBezTo>
                  <a:pt x="4347" y="5259"/>
                  <a:pt x="3952" y="5411"/>
                  <a:pt x="3831" y="4742"/>
                </a:cubicBezTo>
                <a:cubicBezTo>
                  <a:pt x="3800" y="4651"/>
                  <a:pt x="3253" y="4711"/>
                  <a:pt x="3132" y="5046"/>
                </a:cubicBezTo>
                <a:cubicBezTo>
                  <a:pt x="2858" y="5775"/>
                  <a:pt x="2584" y="5806"/>
                  <a:pt x="2189" y="5107"/>
                </a:cubicBezTo>
                <a:cubicBezTo>
                  <a:pt x="2068" y="4924"/>
                  <a:pt x="1733" y="4863"/>
                  <a:pt x="1521" y="4742"/>
                </a:cubicBezTo>
                <a:cubicBezTo>
                  <a:pt x="62" y="4012"/>
                  <a:pt x="1" y="3678"/>
                  <a:pt x="1186" y="2584"/>
                </a:cubicBezTo>
                <a:lnTo>
                  <a:pt x="1186" y="2584"/>
                </a:lnTo>
                <a:cubicBezTo>
                  <a:pt x="1338" y="2857"/>
                  <a:pt x="2068" y="3070"/>
                  <a:pt x="1551" y="3404"/>
                </a:cubicBezTo>
                <a:cubicBezTo>
                  <a:pt x="457" y="4134"/>
                  <a:pt x="1855" y="4104"/>
                  <a:pt x="1885" y="4499"/>
                </a:cubicBezTo>
                <a:cubicBezTo>
                  <a:pt x="2037" y="4012"/>
                  <a:pt x="2007" y="3556"/>
                  <a:pt x="2858" y="3496"/>
                </a:cubicBezTo>
                <a:cubicBezTo>
                  <a:pt x="3648" y="3435"/>
                  <a:pt x="3253" y="2918"/>
                  <a:pt x="2980" y="2584"/>
                </a:cubicBezTo>
                <a:cubicBezTo>
                  <a:pt x="2828" y="2401"/>
                  <a:pt x="2524" y="2280"/>
                  <a:pt x="2281" y="2097"/>
                </a:cubicBezTo>
                <a:lnTo>
                  <a:pt x="2281" y="2097"/>
                </a:lnTo>
                <a:cubicBezTo>
                  <a:pt x="2220" y="2037"/>
                  <a:pt x="2129" y="1976"/>
                  <a:pt x="2129" y="1915"/>
                </a:cubicBezTo>
                <a:cubicBezTo>
                  <a:pt x="2129" y="1277"/>
                  <a:pt x="3740" y="0"/>
                  <a:pt x="4408" y="122"/>
                </a:cubicBezTo>
                <a:cubicBezTo>
                  <a:pt x="4591" y="152"/>
                  <a:pt x="4986" y="334"/>
                  <a:pt x="4773" y="456"/>
                </a:cubicBezTo>
                <a:cubicBezTo>
                  <a:pt x="4043" y="882"/>
                  <a:pt x="4499" y="1672"/>
                  <a:pt x="3922" y="2097"/>
                </a:cubicBezTo>
                <a:cubicBezTo>
                  <a:pt x="3891" y="2006"/>
                  <a:pt x="3861" y="1885"/>
                  <a:pt x="3800" y="1793"/>
                </a:cubicBezTo>
                <a:cubicBezTo>
                  <a:pt x="3770" y="1824"/>
                  <a:pt x="3709" y="1854"/>
                  <a:pt x="3709" y="1854"/>
                </a:cubicBezTo>
                <a:cubicBezTo>
                  <a:pt x="3770" y="1945"/>
                  <a:pt x="3831" y="2037"/>
                  <a:pt x="3891" y="212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0"/>
          <p:cNvSpPr/>
          <p:nvPr/>
        </p:nvSpPr>
        <p:spPr>
          <a:xfrm>
            <a:off x="4161940" y="967022"/>
            <a:ext cx="378621" cy="257530"/>
          </a:xfrm>
          <a:custGeom>
            <a:avLst/>
            <a:gdLst/>
            <a:ahLst/>
            <a:cxnLst/>
            <a:rect l="l" t="t" r="r" b="b"/>
            <a:pathLst>
              <a:path w="8359" h="6597" extrusionOk="0">
                <a:moveTo>
                  <a:pt x="7599" y="3466"/>
                </a:moveTo>
                <a:cubicBezTo>
                  <a:pt x="6626" y="3800"/>
                  <a:pt x="5441" y="3830"/>
                  <a:pt x="5137" y="5107"/>
                </a:cubicBezTo>
                <a:cubicBezTo>
                  <a:pt x="5046" y="5441"/>
                  <a:pt x="3708" y="5533"/>
                  <a:pt x="2918" y="5715"/>
                </a:cubicBezTo>
                <a:cubicBezTo>
                  <a:pt x="2553" y="5776"/>
                  <a:pt x="2097" y="5593"/>
                  <a:pt x="2067" y="6171"/>
                </a:cubicBezTo>
                <a:cubicBezTo>
                  <a:pt x="2037" y="6596"/>
                  <a:pt x="1824" y="6292"/>
                  <a:pt x="1672" y="6201"/>
                </a:cubicBezTo>
                <a:cubicBezTo>
                  <a:pt x="1520" y="6080"/>
                  <a:pt x="1368" y="5897"/>
                  <a:pt x="1185" y="5836"/>
                </a:cubicBezTo>
                <a:cubicBezTo>
                  <a:pt x="0" y="5593"/>
                  <a:pt x="91" y="5077"/>
                  <a:pt x="760" y="4438"/>
                </a:cubicBezTo>
                <a:cubicBezTo>
                  <a:pt x="1033" y="4226"/>
                  <a:pt x="1064" y="3982"/>
                  <a:pt x="1064" y="3709"/>
                </a:cubicBezTo>
                <a:lnTo>
                  <a:pt x="1094" y="3678"/>
                </a:lnTo>
                <a:cubicBezTo>
                  <a:pt x="1246" y="3678"/>
                  <a:pt x="1520" y="3557"/>
                  <a:pt x="1611" y="3618"/>
                </a:cubicBezTo>
                <a:cubicBezTo>
                  <a:pt x="2888" y="4803"/>
                  <a:pt x="3587" y="3374"/>
                  <a:pt x="4681" y="3131"/>
                </a:cubicBezTo>
                <a:cubicBezTo>
                  <a:pt x="4195" y="2736"/>
                  <a:pt x="3344" y="2402"/>
                  <a:pt x="4377" y="1794"/>
                </a:cubicBezTo>
                <a:cubicBezTo>
                  <a:pt x="4620" y="1672"/>
                  <a:pt x="4286" y="1460"/>
                  <a:pt x="4103" y="1399"/>
                </a:cubicBezTo>
                <a:cubicBezTo>
                  <a:pt x="3891" y="1277"/>
                  <a:pt x="3465" y="1277"/>
                  <a:pt x="3739" y="943"/>
                </a:cubicBezTo>
                <a:cubicBezTo>
                  <a:pt x="3891" y="760"/>
                  <a:pt x="4134" y="730"/>
                  <a:pt x="4468" y="852"/>
                </a:cubicBezTo>
                <a:cubicBezTo>
                  <a:pt x="4863" y="973"/>
                  <a:pt x="4894" y="912"/>
                  <a:pt x="4742" y="487"/>
                </a:cubicBezTo>
                <a:cubicBezTo>
                  <a:pt x="4711" y="396"/>
                  <a:pt x="4742" y="244"/>
                  <a:pt x="4803" y="183"/>
                </a:cubicBezTo>
                <a:cubicBezTo>
                  <a:pt x="4955" y="1"/>
                  <a:pt x="5076" y="122"/>
                  <a:pt x="5228" y="244"/>
                </a:cubicBezTo>
                <a:cubicBezTo>
                  <a:pt x="6018" y="760"/>
                  <a:pt x="6505" y="1338"/>
                  <a:pt x="5502" y="2128"/>
                </a:cubicBezTo>
                <a:cubicBezTo>
                  <a:pt x="6535" y="2371"/>
                  <a:pt x="7234" y="3131"/>
                  <a:pt x="8359" y="3040"/>
                </a:cubicBezTo>
                <a:cubicBezTo>
                  <a:pt x="8116" y="3162"/>
                  <a:pt x="7873" y="3314"/>
                  <a:pt x="7629" y="346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0"/>
          <p:cNvSpPr/>
          <p:nvPr/>
        </p:nvSpPr>
        <p:spPr>
          <a:xfrm>
            <a:off x="6599017" y="-1310"/>
            <a:ext cx="403443" cy="244492"/>
          </a:xfrm>
          <a:custGeom>
            <a:avLst/>
            <a:gdLst/>
            <a:ahLst/>
            <a:cxnLst/>
            <a:rect l="l" t="t" r="r" b="b"/>
            <a:pathLst>
              <a:path w="8907" h="6263" extrusionOk="0">
                <a:moveTo>
                  <a:pt x="6414" y="6262"/>
                </a:moveTo>
                <a:cubicBezTo>
                  <a:pt x="6171" y="5867"/>
                  <a:pt x="5654" y="5746"/>
                  <a:pt x="5411" y="5259"/>
                </a:cubicBezTo>
                <a:cubicBezTo>
                  <a:pt x="5046" y="4530"/>
                  <a:pt x="4408" y="5198"/>
                  <a:pt x="3952" y="5320"/>
                </a:cubicBezTo>
                <a:cubicBezTo>
                  <a:pt x="3709" y="5381"/>
                  <a:pt x="3466" y="5594"/>
                  <a:pt x="3040" y="5472"/>
                </a:cubicBezTo>
                <a:cubicBezTo>
                  <a:pt x="3405" y="5107"/>
                  <a:pt x="3496" y="4712"/>
                  <a:pt x="3557" y="4256"/>
                </a:cubicBezTo>
                <a:cubicBezTo>
                  <a:pt x="3587" y="3952"/>
                  <a:pt x="4256" y="3648"/>
                  <a:pt x="3830" y="3344"/>
                </a:cubicBezTo>
                <a:cubicBezTo>
                  <a:pt x="3344" y="3040"/>
                  <a:pt x="3344" y="3831"/>
                  <a:pt x="3192" y="3800"/>
                </a:cubicBezTo>
                <a:cubicBezTo>
                  <a:pt x="2432" y="3648"/>
                  <a:pt x="1733" y="3375"/>
                  <a:pt x="1034" y="3131"/>
                </a:cubicBezTo>
                <a:cubicBezTo>
                  <a:pt x="973" y="3101"/>
                  <a:pt x="943" y="2858"/>
                  <a:pt x="1034" y="2797"/>
                </a:cubicBezTo>
                <a:cubicBezTo>
                  <a:pt x="1307" y="2524"/>
                  <a:pt x="1399" y="2949"/>
                  <a:pt x="1642" y="2980"/>
                </a:cubicBezTo>
                <a:cubicBezTo>
                  <a:pt x="2037" y="2980"/>
                  <a:pt x="2493" y="3253"/>
                  <a:pt x="2675" y="2797"/>
                </a:cubicBezTo>
                <a:cubicBezTo>
                  <a:pt x="2736" y="2615"/>
                  <a:pt x="2341" y="2128"/>
                  <a:pt x="2189" y="2220"/>
                </a:cubicBezTo>
                <a:cubicBezTo>
                  <a:pt x="1642" y="2554"/>
                  <a:pt x="1125" y="1946"/>
                  <a:pt x="639" y="2220"/>
                </a:cubicBezTo>
                <a:cubicBezTo>
                  <a:pt x="335" y="2402"/>
                  <a:pt x="152" y="2341"/>
                  <a:pt x="61" y="2037"/>
                </a:cubicBezTo>
                <a:cubicBezTo>
                  <a:pt x="0" y="1733"/>
                  <a:pt x="122" y="1490"/>
                  <a:pt x="456" y="1399"/>
                </a:cubicBezTo>
                <a:cubicBezTo>
                  <a:pt x="730" y="1308"/>
                  <a:pt x="1307" y="1733"/>
                  <a:pt x="1186" y="1095"/>
                </a:cubicBezTo>
                <a:cubicBezTo>
                  <a:pt x="1095" y="609"/>
                  <a:pt x="578" y="1004"/>
                  <a:pt x="274" y="913"/>
                </a:cubicBezTo>
                <a:cubicBezTo>
                  <a:pt x="183" y="913"/>
                  <a:pt x="122" y="821"/>
                  <a:pt x="0" y="730"/>
                </a:cubicBezTo>
                <a:cubicBezTo>
                  <a:pt x="608" y="335"/>
                  <a:pt x="1581" y="700"/>
                  <a:pt x="1946" y="1"/>
                </a:cubicBezTo>
                <a:cubicBezTo>
                  <a:pt x="2067" y="1004"/>
                  <a:pt x="3982" y="639"/>
                  <a:pt x="3769" y="1824"/>
                </a:cubicBezTo>
                <a:cubicBezTo>
                  <a:pt x="3709" y="2280"/>
                  <a:pt x="3830" y="2615"/>
                  <a:pt x="4195" y="2888"/>
                </a:cubicBezTo>
                <a:cubicBezTo>
                  <a:pt x="4377" y="3040"/>
                  <a:pt x="4773" y="3162"/>
                  <a:pt x="4773" y="2767"/>
                </a:cubicBezTo>
                <a:cubicBezTo>
                  <a:pt x="4742" y="2007"/>
                  <a:pt x="5350" y="2007"/>
                  <a:pt x="5958" y="1946"/>
                </a:cubicBezTo>
                <a:cubicBezTo>
                  <a:pt x="6201" y="2341"/>
                  <a:pt x="5380" y="2128"/>
                  <a:pt x="5563" y="2463"/>
                </a:cubicBezTo>
                <a:cubicBezTo>
                  <a:pt x="5836" y="2949"/>
                  <a:pt x="6384" y="2493"/>
                  <a:pt x="6748" y="2645"/>
                </a:cubicBezTo>
                <a:cubicBezTo>
                  <a:pt x="6779" y="3314"/>
                  <a:pt x="4985" y="2919"/>
                  <a:pt x="5867" y="3952"/>
                </a:cubicBezTo>
                <a:cubicBezTo>
                  <a:pt x="6414" y="4590"/>
                  <a:pt x="7630" y="4742"/>
                  <a:pt x="8481" y="4226"/>
                </a:cubicBezTo>
                <a:cubicBezTo>
                  <a:pt x="8663" y="4834"/>
                  <a:pt x="8906" y="5350"/>
                  <a:pt x="7751" y="5138"/>
                </a:cubicBezTo>
                <a:cubicBezTo>
                  <a:pt x="6718" y="4955"/>
                  <a:pt x="6444" y="5502"/>
                  <a:pt x="6444" y="626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0"/>
          <p:cNvSpPr/>
          <p:nvPr/>
        </p:nvSpPr>
        <p:spPr>
          <a:xfrm>
            <a:off x="2820823" y="4339535"/>
            <a:ext cx="291926" cy="257530"/>
          </a:xfrm>
          <a:custGeom>
            <a:avLst/>
            <a:gdLst/>
            <a:ahLst/>
            <a:cxnLst/>
            <a:rect l="l" t="t" r="r" b="b"/>
            <a:pathLst>
              <a:path w="6445" h="6597" extrusionOk="0">
                <a:moveTo>
                  <a:pt x="943" y="5077"/>
                </a:moveTo>
                <a:cubicBezTo>
                  <a:pt x="669" y="4651"/>
                  <a:pt x="639" y="4317"/>
                  <a:pt x="1277" y="4104"/>
                </a:cubicBezTo>
                <a:cubicBezTo>
                  <a:pt x="1703" y="3983"/>
                  <a:pt x="2037" y="3739"/>
                  <a:pt x="2523" y="3496"/>
                </a:cubicBezTo>
                <a:cubicBezTo>
                  <a:pt x="1490" y="2919"/>
                  <a:pt x="1064" y="4013"/>
                  <a:pt x="274" y="3952"/>
                </a:cubicBezTo>
                <a:cubicBezTo>
                  <a:pt x="1" y="3770"/>
                  <a:pt x="213" y="3466"/>
                  <a:pt x="153" y="3192"/>
                </a:cubicBezTo>
                <a:cubicBezTo>
                  <a:pt x="1" y="2676"/>
                  <a:pt x="122" y="2402"/>
                  <a:pt x="730" y="2888"/>
                </a:cubicBezTo>
                <a:cubicBezTo>
                  <a:pt x="791" y="2949"/>
                  <a:pt x="852" y="2980"/>
                  <a:pt x="912" y="3010"/>
                </a:cubicBezTo>
                <a:cubicBezTo>
                  <a:pt x="1399" y="2007"/>
                  <a:pt x="2797" y="2311"/>
                  <a:pt x="3527" y="1612"/>
                </a:cubicBezTo>
                <a:cubicBezTo>
                  <a:pt x="3709" y="1399"/>
                  <a:pt x="3496" y="1247"/>
                  <a:pt x="3466" y="1065"/>
                </a:cubicBezTo>
                <a:cubicBezTo>
                  <a:pt x="3375" y="578"/>
                  <a:pt x="3861" y="457"/>
                  <a:pt x="4195" y="335"/>
                </a:cubicBezTo>
                <a:cubicBezTo>
                  <a:pt x="4834" y="1"/>
                  <a:pt x="4499" y="700"/>
                  <a:pt x="4773" y="821"/>
                </a:cubicBezTo>
                <a:cubicBezTo>
                  <a:pt x="4864" y="882"/>
                  <a:pt x="4864" y="1034"/>
                  <a:pt x="4925" y="1125"/>
                </a:cubicBezTo>
                <a:cubicBezTo>
                  <a:pt x="5046" y="1308"/>
                  <a:pt x="4742" y="1733"/>
                  <a:pt x="4742" y="1885"/>
                </a:cubicBezTo>
                <a:cubicBezTo>
                  <a:pt x="4651" y="2493"/>
                  <a:pt x="3405" y="2797"/>
                  <a:pt x="4226" y="3618"/>
                </a:cubicBezTo>
                <a:cubicBezTo>
                  <a:pt x="4864" y="4226"/>
                  <a:pt x="5381" y="3983"/>
                  <a:pt x="5958" y="3587"/>
                </a:cubicBezTo>
                <a:cubicBezTo>
                  <a:pt x="6019" y="3557"/>
                  <a:pt x="6141" y="3557"/>
                  <a:pt x="6445" y="3557"/>
                </a:cubicBezTo>
                <a:cubicBezTo>
                  <a:pt x="5533" y="4226"/>
                  <a:pt x="5320" y="5016"/>
                  <a:pt x="5867" y="5898"/>
                </a:cubicBezTo>
                <a:cubicBezTo>
                  <a:pt x="4955" y="5867"/>
                  <a:pt x="5320" y="5198"/>
                  <a:pt x="5016" y="4894"/>
                </a:cubicBezTo>
                <a:cubicBezTo>
                  <a:pt x="4226" y="5168"/>
                  <a:pt x="5137" y="5746"/>
                  <a:pt x="4530" y="6080"/>
                </a:cubicBezTo>
                <a:cubicBezTo>
                  <a:pt x="4104" y="5837"/>
                  <a:pt x="3587" y="5776"/>
                  <a:pt x="2979" y="6049"/>
                </a:cubicBezTo>
                <a:cubicBezTo>
                  <a:pt x="1794" y="6597"/>
                  <a:pt x="1460" y="6414"/>
                  <a:pt x="973" y="5077"/>
                </a:cubicBezTo>
                <a:cubicBezTo>
                  <a:pt x="1733" y="5350"/>
                  <a:pt x="2554" y="5016"/>
                  <a:pt x="3314" y="5350"/>
                </a:cubicBezTo>
                <a:cubicBezTo>
                  <a:pt x="3405" y="5411"/>
                  <a:pt x="3739" y="5533"/>
                  <a:pt x="3861" y="5259"/>
                </a:cubicBezTo>
                <a:cubicBezTo>
                  <a:pt x="3891" y="5198"/>
                  <a:pt x="3830" y="5046"/>
                  <a:pt x="3739" y="4955"/>
                </a:cubicBezTo>
                <a:cubicBezTo>
                  <a:pt x="3101" y="4165"/>
                  <a:pt x="1703" y="4226"/>
                  <a:pt x="943" y="507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30"/>
          <p:cNvSpPr/>
          <p:nvPr/>
        </p:nvSpPr>
        <p:spPr>
          <a:xfrm>
            <a:off x="7571085" y="1197247"/>
            <a:ext cx="441989" cy="248005"/>
          </a:xfrm>
          <a:custGeom>
            <a:avLst/>
            <a:gdLst/>
            <a:ahLst/>
            <a:cxnLst/>
            <a:rect l="l" t="t" r="r" b="b"/>
            <a:pathLst>
              <a:path w="9758" h="6353" extrusionOk="0">
                <a:moveTo>
                  <a:pt x="7053" y="1581"/>
                </a:moveTo>
                <a:cubicBezTo>
                  <a:pt x="6688" y="699"/>
                  <a:pt x="6688" y="699"/>
                  <a:pt x="5806" y="1216"/>
                </a:cubicBezTo>
                <a:cubicBezTo>
                  <a:pt x="5776" y="1216"/>
                  <a:pt x="5746" y="1277"/>
                  <a:pt x="5715" y="1277"/>
                </a:cubicBezTo>
                <a:cubicBezTo>
                  <a:pt x="5259" y="1368"/>
                  <a:pt x="4378" y="639"/>
                  <a:pt x="4439" y="1611"/>
                </a:cubicBezTo>
                <a:cubicBezTo>
                  <a:pt x="4469" y="2341"/>
                  <a:pt x="4408" y="3283"/>
                  <a:pt x="5594" y="3617"/>
                </a:cubicBezTo>
                <a:cubicBezTo>
                  <a:pt x="5746" y="3648"/>
                  <a:pt x="6749" y="3830"/>
                  <a:pt x="5867" y="4377"/>
                </a:cubicBezTo>
                <a:cubicBezTo>
                  <a:pt x="5837" y="4377"/>
                  <a:pt x="5989" y="4742"/>
                  <a:pt x="6080" y="4742"/>
                </a:cubicBezTo>
                <a:cubicBezTo>
                  <a:pt x="7083" y="4985"/>
                  <a:pt x="8025" y="5563"/>
                  <a:pt x="9180" y="5350"/>
                </a:cubicBezTo>
                <a:cubicBezTo>
                  <a:pt x="9302" y="5715"/>
                  <a:pt x="8968" y="5988"/>
                  <a:pt x="8876" y="6353"/>
                </a:cubicBezTo>
                <a:cubicBezTo>
                  <a:pt x="8056" y="5411"/>
                  <a:pt x="6931" y="5715"/>
                  <a:pt x="5867" y="5775"/>
                </a:cubicBezTo>
                <a:cubicBezTo>
                  <a:pt x="6080" y="4924"/>
                  <a:pt x="4530" y="5107"/>
                  <a:pt x="4651" y="4164"/>
                </a:cubicBezTo>
                <a:cubicBezTo>
                  <a:pt x="4773" y="3465"/>
                  <a:pt x="4013" y="3040"/>
                  <a:pt x="3344" y="2827"/>
                </a:cubicBezTo>
                <a:cubicBezTo>
                  <a:pt x="2888" y="2675"/>
                  <a:pt x="2280" y="2705"/>
                  <a:pt x="2524" y="3465"/>
                </a:cubicBezTo>
                <a:cubicBezTo>
                  <a:pt x="2645" y="3891"/>
                  <a:pt x="2736" y="4316"/>
                  <a:pt x="2888" y="4864"/>
                </a:cubicBezTo>
                <a:cubicBezTo>
                  <a:pt x="1855" y="4651"/>
                  <a:pt x="1156" y="4316"/>
                  <a:pt x="1885" y="3405"/>
                </a:cubicBezTo>
                <a:cubicBezTo>
                  <a:pt x="2220" y="2979"/>
                  <a:pt x="1794" y="2797"/>
                  <a:pt x="1703" y="2554"/>
                </a:cubicBezTo>
                <a:cubicBezTo>
                  <a:pt x="2068" y="2189"/>
                  <a:pt x="2736" y="2766"/>
                  <a:pt x="3010" y="2189"/>
                </a:cubicBezTo>
                <a:cubicBezTo>
                  <a:pt x="3162" y="1854"/>
                  <a:pt x="2858" y="1642"/>
                  <a:pt x="2676" y="1611"/>
                </a:cubicBezTo>
                <a:cubicBezTo>
                  <a:pt x="2128" y="1490"/>
                  <a:pt x="1551" y="1520"/>
                  <a:pt x="1217" y="2067"/>
                </a:cubicBezTo>
                <a:cubicBezTo>
                  <a:pt x="1065" y="2371"/>
                  <a:pt x="821" y="2584"/>
                  <a:pt x="366" y="2523"/>
                </a:cubicBezTo>
                <a:cubicBezTo>
                  <a:pt x="153" y="2462"/>
                  <a:pt x="31" y="2371"/>
                  <a:pt x="1" y="2189"/>
                </a:cubicBezTo>
                <a:cubicBezTo>
                  <a:pt x="1" y="1763"/>
                  <a:pt x="305" y="1672"/>
                  <a:pt x="730" y="1733"/>
                </a:cubicBezTo>
                <a:cubicBezTo>
                  <a:pt x="791" y="1763"/>
                  <a:pt x="973" y="1672"/>
                  <a:pt x="973" y="1642"/>
                </a:cubicBezTo>
                <a:cubicBezTo>
                  <a:pt x="913" y="0"/>
                  <a:pt x="2372" y="851"/>
                  <a:pt x="3192" y="639"/>
                </a:cubicBezTo>
                <a:lnTo>
                  <a:pt x="3253" y="639"/>
                </a:lnTo>
                <a:cubicBezTo>
                  <a:pt x="3253" y="912"/>
                  <a:pt x="3192" y="1216"/>
                  <a:pt x="3496" y="1398"/>
                </a:cubicBezTo>
                <a:cubicBezTo>
                  <a:pt x="3831" y="882"/>
                  <a:pt x="4621" y="1034"/>
                  <a:pt x="4986" y="578"/>
                </a:cubicBezTo>
                <a:cubicBezTo>
                  <a:pt x="4803" y="517"/>
                  <a:pt x="4621" y="456"/>
                  <a:pt x="4165" y="274"/>
                </a:cubicBezTo>
                <a:cubicBezTo>
                  <a:pt x="5442" y="183"/>
                  <a:pt x="6414" y="304"/>
                  <a:pt x="7387" y="456"/>
                </a:cubicBezTo>
                <a:cubicBezTo>
                  <a:pt x="7873" y="517"/>
                  <a:pt x="8268" y="760"/>
                  <a:pt x="8876" y="517"/>
                </a:cubicBezTo>
                <a:cubicBezTo>
                  <a:pt x="9727" y="183"/>
                  <a:pt x="9150" y="1246"/>
                  <a:pt x="9758" y="1307"/>
                </a:cubicBezTo>
                <a:cubicBezTo>
                  <a:pt x="8876" y="1520"/>
                  <a:pt x="8056" y="1490"/>
                  <a:pt x="7326" y="1824"/>
                </a:cubicBezTo>
                <a:lnTo>
                  <a:pt x="7326" y="1824"/>
                </a:lnTo>
                <a:cubicBezTo>
                  <a:pt x="7235" y="1733"/>
                  <a:pt x="7144" y="1672"/>
                  <a:pt x="7053" y="158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0"/>
          <p:cNvSpPr/>
          <p:nvPr/>
        </p:nvSpPr>
        <p:spPr>
          <a:xfrm>
            <a:off x="2858013" y="1585275"/>
            <a:ext cx="323587" cy="214823"/>
          </a:xfrm>
          <a:custGeom>
            <a:avLst/>
            <a:gdLst/>
            <a:ahLst/>
            <a:cxnLst/>
            <a:rect l="l" t="t" r="r" b="b"/>
            <a:pathLst>
              <a:path w="7144" h="5503" extrusionOk="0">
                <a:moveTo>
                  <a:pt x="6140" y="396"/>
                </a:moveTo>
                <a:cubicBezTo>
                  <a:pt x="6262" y="669"/>
                  <a:pt x="7143" y="639"/>
                  <a:pt x="6505" y="1216"/>
                </a:cubicBezTo>
                <a:cubicBezTo>
                  <a:pt x="6110" y="1581"/>
                  <a:pt x="6353" y="1885"/>
                  <a:pt x="6961" y="2159"/>
                </a:cubicBezTo>
                <a:cubicBezTo>
                  <a:pt x="5624" y="1916"/>
                  <a:pt x="4864" y="2797"/>
                  <a:pt x="3769" y="3010"/>
                </a:cubicBezTo>
                <a:cubicBezTo>
                  <a:pt x="2797" y="3162"/>
                  <a:pt x="3405" y="4378"/>
                  <a:pt x="3009" y="5107"/>
                </a:cubicBezTo>
                <a:cubicBezTo>
                  <a:pt x="2614" y="5229"/>
                  <a:pt x="2614" y="4682"/>
                  <a:pt x="2219" y="4621"/>
                </a:cubicBezTo>
                <a:cubicBezTo>
                  <a:pt x="1794" y="4773"/>
                  <a:pt x="2280" y="5289"/>
                  <a:pt x="1733" y="5502"/>
                </a:cubicBezTo>
                <a:cubicBezTo>
                  <a:pt x="1307" y="5229"/>
                  <a:pt x="1003" y="4773"/>
                  <a:pt x="1034" y="4286"/>
                </a:cubicBezTo>
                <a:cubicBezTo>
                  <a:pt x="1034" y="3891"/>
                  <a:pt x="1277" y="3527"/>
                  <a:pt x="608" y="3405"/>
                </a:cubicBezTo>
                <a:cubicBezTo>
                  <a:pt x="760" y="3192"/>
                  <a:pt x="0" y="2888"/>
                  <a:pt x="699" y="2706"/>
                </a:cubicBezTo>
                <a:cubicBezTo>
                  <a:pt x="1064" y="2584"/>
                  <a:pt x="851" y="2189"/>
                  <a:pt x="973" y="1976"/>
                </a:cubicBezTo>
                <a:cubicBezTo>
                  <a:pt x="1277" y="1551"/>
                  <a:pt x="578" y="1004"/>
                  <a:pt x="1003" y="821"/>
                </a:cubicBezTo>
                <a:cubicBezTo>
                  <a:pt x="1915" y="457"/>
                  <a:pt x="2918" y="213"/>
                  <a:pt x="3891" y="31"/>
                </a:cubicBezTo>
                <a:cubicBezTo>
                  <a:pt x="4073" y="1"/>
                  <a:pt x="4377" y="487"/>
                  <a:pt x="4651" y="761"/>
                </a:cubicBezTo>
                <a:cubicBezTo>
                  <a:pt x="4195" y="882"/>
                  <a:pt x="3830" y="487"/>
                  <a:pt x="3405" y="700"/>
                </a:cubicBezTo>
                <a:cubicBezTo>
                  <a:pt x="3739" y="1216"/>
                  <a:pt x="4651" y="1125"/>
                  <a:pt x="4894" y="1824"/>
                </a:cubicBezTo>
                <a:cubicBezTo>
                  <a:pt x="4985" y="2189"/>
                  <a:pt x="5380" y="2159"/>
                  <a:pt x="5502" y="1642"/>
                </a:cubicBezTo>
                <a:cubicBezTo>
                  <a:pt x="5624" y="1216"/>
                  <a:pt x="5927" y="821"/>
                  <a:pt x="6140" y="3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30"/>
          <p:cNvSpPr/>
          <p:nvPr/>
        </p:nvSpPr>
        <p:spPr>
          <a:xfrm>
            <a:off x="4599753" y="2786174"/>
            <a:ext cx="378666" cy="252807"/>
          </a:xfrm>
          <a:custGeom>
            <a:avLst/>
            <a:gdLst/>
            <a:ahLst/>
            <a:cxnLst/>
            <a:rect l="l" t="t" r="r" b="b"/>
            <a:pathLst>
              <a:path w="8360" h="6476" extrusionOk="0">
                <a:moveTo>
                  <a:pt x="8360" y="5320"/>
                </a:moveTo>
                <a:cubicBezTo>
                  <a:pt x="6749" y="5715"/>
                  <a:pt x="5594" y="6202"/>
                  <a:pt x="5411" y="6475"/>
                </a:cubicBezTo>
                <a:cubicBezTo>
                  <a:pt x="5259" y="6050"/>
                  <a:pt x="5259" y="6019"/>
                  <a:pt x="6202" y="4591"/>
                </a:cubicBezTo>
                <a:cubicBezTo>
                  <a:pt x="6627" y="3952"/>
                  <a:pt x="4895" y="3314"/>
                  <a:pt x="6354" y="2645"/>
                </a:cubicBezTo>
                <a:cubicBezTo>
                  <a:pt x="5806" y="2767"/>
                  <a:pt x="4743" y="1794"/>
                  <a:pt x="5107" y="3223"/>
                </a:cubicBezTo>
                <a:cubicBezTo>
                  <a:pt x="4013" y="3436"/>
                  <a:pt x="3375" y="4196"/>
                  <a:pt x="2524" y="4682"/>
                </a:cubicBezTo>
                <a:cubicBezTo>
                  <a:pt x="2433" y="4743"/>
                  <a:pt x="1126" y="4712"/>
                  <a:pt x="1673" y="3800"/>
                </a:cubicBezTo>
                <a:cubicBezTo>
                  <a:pt x="1794" y="3557"/>
                  <a:pt x="1733" y="3344"/>
                  <a:pt x="1490" y="3162"/>
                </a:cubicBezTo>
                <a:cubicBezTo>
                  <a:pt x="1308" y="3041"/>
                  <a:pt x="1186" y="3223"/>
                  <a:pt x="1065" y="3314"/>
                </a:cubicBezTo>
                <a:cubicBezTo>
                  <a:pt x="882" y="3436"/>
                  <a:pt x="1095" y="4013"/>
                  <a:pt x="518" y="3679"/>
                </a:cubicBezTo>
                <a:cubicBezTo>
                  <a:pt x="153" y="3466"/>
                  <a:pt x="244" y="3162"/>
                  <a:pt x="244" y="2919"/>
                </a:cubicBezTo>
                <a:cubicBezTo>
                  <a:pt x="274" y="2372"/>
                  <a:pt x="730" y="2858"/>
                  <a:pt x="943" y="2737"/>
                </a:cubicBezTo>
                <a:cubicBezTo>
                  <a:pt x="1095" y="2676"/>
                  <a:pt x="1308" y="2706"/>
                  <a:pt x="1338" y="2524"/>
                </a:cubicBezTo>
                <a:cubicBezTo>
                  <a:pt x="1095" y="1946"/>
                  <a:pt x="1" y="2676"/>
                  <a:pt x="1" y="1916"/>
                </a:cubicBezTo>
                <a:cubicBezTo>
                  <a:pt x="31" y="1156"/>
                  <a:pt x="1004" y="1399"/>
                  <a:pt x="1490" y="1095"/>
                </a:cubicBezTo>
                <a:cubicBezTo>
                  <a:pt x="1673" y="1004"/>
                  <a:pt x="1916" y="974"/>
                  <a:pt x="2159" y="974"/>
                </a:cubicBezTo>
                <a:cubicBezTo>
                  <a:pt x="2645" y="882"/>
                  <a:pt x="1703" y="1"/>
                  <a:pt x="2676" y="244"/>
                </a:cubicBezTo>
                <a:cubicBezTo>
                  <a:pt x="3010" y="366"/>
                  <a:pt x="2858" y="1642"/>
                  <a:pt x="2524" y="1977"/>
                </a:cubicBezTo>
                <a:cubicBezTo>
                  <a:pt x="2433" y="2037"/>
                  <a:pt x="2341" y="2159"/>
                  <a:pt x="2372" y="2250"/>
                </a:cubicBezTo>
                <a:cubicBezTo>
                  <a:pt x="2402" y="2433"/>
                  <a:pt x="2585" y="2463"/>
                  <a:pt x="2797" y="2433"/>
                </a:cubicBezTo>
                <a:cubicBezTo>
                  <a:pt x="3588" y="2189"/>
                  <a:pt x="4560" y="2250"/>
                  <a:pt x="5199" y="1612"/>
                </a:cubicBezTo>
                <a:cubicBezTo>
                  <a:pt x="5472" y="1338"/>
                  <a:pt x="6110" y="1095"/>
                  <a:pt x="6050" y="1673"/>
                </a:cubicBezTo>
                <a:cubicBezTo>
                  <a:pt x="5928" y="2767"/>
                  <a:pt x="6718" y="1764"/>
                  <a:pt x="6870" y="2037"/>
                </a:cubicBezTo>
                <a:cubicBezTo>
                  <a:pt x="6810" y="2767"/>
                  <a:pt x="6536" y="3588"/>
                  <a:pt x="7357" y="4165"/>
                </a:cubicBezTo>
                <a:cubicBezTo>
                  <a:pt x="7478" y="4226"/>
                  <a:pt x="7539" y="4256"/>
                  <a:pt x="7478" y="4408"/>
                </a:cubicBezTo>
                <a:cubicBezTo>
                  <a:pt x="7265" y="5168"/>
                  <a:pt x="7265" y="5168"/>
                  <a:pt x="8360" y="532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30"/>
          <p:cNvSpPr/>
          <p:nvPr/>
        </p:nvSpPr>
        <p:spPr>
          <a:xfrm>
            <a:off x="503516" y="2017224"/>
            <a:ext cx="286400" cy="263464"/>
          </a:xfrm>
          <a:custGeom>
            <a:avLst/>
            <a:gdLst/>
            <a:ahLst/>
            <a:cxnLst/>
            <a:rect l="l" t="t" r="r" b="b"/>
            <a:pathLst>
              <a:path w="6323" h="6749" extrusionOk="0">
                <a:moveTo>
                  <a:pt x="6323" y="3770"/>
                </a:moveTo>
                <a:cubicBezTo>
                  <a:pt x="6049" y="4043"/>
                  <a:pt x="5715" y="4226"/>
                  <a:pt x="5290" y="4195"/>
                </a:cubicBezTo>
                <a:cubicBezTo>
                  <a:pt x="5107" y="4195"/>
                  <a:pt x="4773" y="4165"/>
                  <a:pt x="4925" y="3891"/>
                </a:cubicBezTo>
                <a:cubicBezTo>
                  <a:pt x="5016" y="3739"/>
                  <a:pt x="5715" y="3952"/>
                  <a:pt x="5381" y="3496"/>
                </a:cubicBezTo>
                <a:cubicBezTo>
                  <a:pt x="5138" y="3131"/>
                  <a:pt x="4773" y="3557"/>
                  <a:pt x="4469" y="3648"/>
                </a:cubicBezTo>
                <a:cubicBezTo>
                  <a:pt x="4317" y="3678"/>
                  <a:pt x="4195" y="3800"/>
                  <a:pt x="4043" y="3891"/>
                </a:cubicBezTo>
                <a:cubicBezTo>
                  <a:pt x="3831" y="3466"/>
                  <a:pt x="4347" y="3344"/>
                  <a:pt x="4408" y="3071"/>
                </a:cubicBezTo>
                <a:cubicBezTo>
                  <a:pt x="4712" y="3010"/>
                  <a:pt x="5077" y="3040"/>
                  <a:pt x="5046" y="2645"/>
                </a:cubicBezTo>
                <a:cubicBezTo>
                  <a:pt x="5046" y="2554"/>
                  <a:pt x="4864" y="2432"/>
                  <a:pt x="4773" y="2432"/>
                </a:cubicBezTo>
                <a:cubicBezTo>
                  <a:pt x="4256" y="2463"/>
                  <a:pt x="4469" y="2827"/>
                  <a:pt x="4408" y="3071"/>
                </a:cubicBezTo>
                <a:lnTo>
                  <a:pt x="4043" y="2888"/>
                </a:lnTo>
                <a:cubicBezTo>
                  <a:pt x="3405" y="2615"/>
                  <a:pt x="2584" y="2311"/>
                  <a:pt x="2159" y="2767"/>
                </a:cubicBezTo>
                <a:cubicBezTo>
                  <a:pt x="1824" y="3162"/>
                  <a:pt x="2463" y="3739"/>
                  <a:pt x="2949" y="4104"/>
                </a:cubicBezTo>
                <a:cubicBezTo>
                  <a:pt x="3344" y="4438"/>
                  <a:pt x="3375" y="5320"/>
                  <a:pt x="4347" y="4742"/>
                </a:cubicBezTo>
                <a:cubicBezTo>
                  <a:pt x="4347" y="5654"/>
                  <a:pt x="5350" y="5168"/>
                  <a:pt x="5715" y="5502"/>
                </a:cubicBezTo>
                <a:cubicBezTo>
                  <a:pt x="6080" y="5806"/>
                  <a:pt x="5593" y="5989"/>
                  <a:pt x="5381" y="6232"/>
                </a:cubicBezTo>
                <a:cubicBezTo>
                  <a:pt x="4894" y="6748"/>
                  <a:pt x="3952" y="6688"/>
                  <a:pt x="3922" y="6323"/>
                </a:cubicBezTo>
                <a:cubicBezTo>
                  <a:pt x="3739" y="5077"/>
                  <a:pt x="1946" y="5806"/>
                  <a:pt x="1703" y="4803"/>
                </a:cubicBezTo>
                <a:cubicBezTo>
                  <a:pt x="1703" y="4773"/>
                  <a:pt x="1429" y="4742"/>
                  <a:pt x="1338" y="4773"/>
                </a:cubicBezTo>
                <a:cubicBezTo>
                  <a:pt x="31" y="5289"/>
                  <a:pt x="1" y="4560"/>
                  <a:pt x="31" y="3770"/>
                </a:cubicBezTo>
                <a:lnTo>
                  <a:pt x="61" y="3770"/>
                </a:lnTo>
                <a:cubicBezTo>
                  <a:pt x="305" y="3800"/>
                  <a:pt x="730" y="3800"/>
                  <a:pt x="791" y="3922"/>
                </a:cubicBezTo>
                <a:cubicBezTo>
                  <a:pt x="1308" y="4803"/>
                  <a:pt x="1551" y="4226"/>
                  <a:pt x="1976" y="3770"/>
                </a:cubicBezTo>
                <a:cubicBezTo>
                  <a:pt x="1247" y="3678"/>
                  <a:pt x="609" y="3557"/>
                  <a:pt x="639" y="2858"/>
                </a:cubicBezTo>
                <a:cubicBezTo>
                  <a:pt x="639" y="2159"/>
                  <a:pt x="183" y="1308"/>
                  <a:pt x="1460" y="1004"/>
                </a:cubicBezTo>
                <a:cubicBezTo>
                  <a:pt x="1642" y="973"/>
                  <a:pt x="2280" y="1034"/>
                  <a:pt x="1916" y="548"/>
                </a:cubicBezTo>
                <a:cubicBezTo>
                  <a:pt x="1581" y="153"/>
                  <a:pt x="1855" y="153"/>
                  <a:pt x="2220" y="92"/>
                </a:cubicBezTo>
                <a:cubicBezTo>
                  <a:pt x="2675" y="1"/>
                  <a:pt x="2888" y="61"/>
                  <a:pt x="2888" y="517"/>
                </a:cubicBezTo>
                <a:cubicBezTo>
                  <a:pt x="2888" y="1004"/>
                  <a:pt x="2675" y="1551"/>
                  <a:pt x="3435" y="1885"/>
                </a:cubicBezTo>
                <a:cubicBezTo>
                  <a:pt x="3679" y="2007"/>
                  <a:pt x="3800" y="2037"/>
                  <a:pt x="4043" y="1976"/>
                </a:cubicBezTo>
                <a:cubicBezTo>
                  <a:pt x="4894" y="1764"/>
                  <a:pt x="5381" y="2189"/>
                  <a:pt x="5624" y="2767"/>
                </a:cubicBezTo>
                <a:cubicBezTo>
                  <a:pt x="5806" y="3162"/>
                  <a:pt x="5563" y="3678"/>
                  <a:pt x="6293" y="377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30"/>
          <p:cNvSpPr/>
          <p:nvPr/>
        </p:nvSpPr>
        <p:spPr>
          <a:xfrm>
            <a:off x="4237634" y="118546"/>
            <a:ext cx="283683" cy="249215"/>
          </a:xfrm>
          <a:custGeom>
            <a:avLst/>
            <a:gdLst/>
            <a:ahLst/>
            <a:cxnLst/>
            <a:rect l="l" t="t" r="r" b="b"/>
            <a:pathLst>
              <a:path w="6263" h="6384" extrusionOk="0">
                <a:moveTo>
                  <a:pt x="3770" y="5107"/>
                </a:moveTo>
                <a:cubicBezTo>
                  <a:pt x="3344" y="6384"/>
                  <a:pt x="2280" y="5198"/>
                  <a:pt x="1521" y="5745"/>
                </a:cubicBezTo>
                <a:cubicBezTo>
                  <a:pt x="1612" y="5168"/>
                  <a:pt x="2220" y="5472"/>
                  <a:pt x="2189" y="5168"/>
                </a:cubicBezTo>
                <a:cubicBezTo>
                  <a:pt x="2159" y="4894"/>
                  <a:pt x="1794" y="4803"/>
                  <a:pt x="1551" y="4864"/>
                </a:cubicBezTo>
                <a:cubicBezTo>
                  <a:pt x="609" y="5077"/>
                  <a:pt x="548" y="4347"/>
                  <a:pt x="214" y="3922"/>
                </a:cubicBezTo>
                <a:lnTo>
                  <a:pt x="214" y="3922"/>
                </a:lnTo>
                <a:cubicBezTo>
                  <a:pt x="305" y="3618"/>
                  <a:pt x="1" y="3040"/>
                  <a:pt x="791" y="3253"/>
                </a:cubicBezTo>
                <a:cubicBezTo>
                  <a:pt x="1186" y="3344"/>
                  <a:pt x="1065" y="3071"/>
                  <a:pt x="1156" y="2949"/>
                </a:cubicBezTo>
                <a:cubicBezTo>
                  <a:pt x="1490" y="2524"/>
                  <a:pt x="578" y="1520"/>
                  <a:pt x="1977" y="1581"/>
                </a:cubicBezTo>
                <a:cubicBezTo>
                  <a:pt x="1946" y="1490"/>
                  <a:pt x="1885" y="1399"/>
                  <a:pt x="1885" y="1308"/>
                </a:cubicBezTo>
                <a:cubicBezTo>
                  <a:pt x="1825" y="1004"/>
                  <a:pt x="1521" y="517"/>
                  <a:pt x="1977" y="487"/>
                </a:cubicBezTo>
                <a:cubicBezTo>
                  <a:pt x="2524" y="457"/>
                  <a:pt x="3162" y="1"/>
                  <a:pt x="3496" y="365"/>
                </a:cubicBezTo>
                <a:cubicBezTo>
                  <a:pt x="3679" y="609"/>
                  <a:pt x="4651" y="1004"/>
                  <a:pt x="3770" y="1581"/>
                </a:cubicBezTo>
                <a:cubicBezTo>
                  <a:pt x="3496" y="1764"/>
                  <a:pt x="3800" y="1946"/>
                  <a:pt x="3983" y="1946"/>
                </a:cubicBezTo>
                <a:cubicBezTo>
                  <a:pt x="4408" y="1976"/>
                  <a:pt x="4925" y="1460"/>
                  <a:pt x="5107" y="2280"/>
                </a:cubicBezTo>
                <a:cubicBezTo>
                  <a:pt x="5138" y="2463"/>
                  <a:pt x="5350" y="2250"/>
                  <a:pt x="5411" y="2098"/>
                </a:cubicBezTo>
                <a:cubicBezTo>
                  <a:pt x="5502" y="1855"/>
                  <a:pt x="5594" y="1642"/>
                  <a:pt x="5958" y="1672"/>
                </a:cubicBezTo>
                <a:cubicBezTo>
                  <a:pt x="6019" y="1672"/>
                  <a:pt x="6141" y="1794"/>
                  <a:pt x="6171" y="1885"/>
                </a:cubicBezTo>
                <a:cubicBezTo>
                  <a:pt x="6262" y="2220"/>
                  <a:pt x="6110" y="2493"/>
                  <a:pt x="5746" y="2554"/>
                </a:cubicBezTo>
                <a:cubicBezTo>
                  <a:pt x="4499" y="2797"/>
                  <a:pt x="4287" y="4286"/>
                  <a:pt x="2767" y="4134"/>
                </a:cubicBezTo>
                <a:cubicBezTo>
                  <a:pt x="3010" y="4682"/>
                  <a:pt x="3375" y="4894"/>
                  <a:pt x="3770" y="507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0"/>
          <p:cNvSpPr/>
          <p:nvPr/>
        </p:nvSpPr>
        <p:spPr>
          <a:xfrm>
            <a:off x="5862367" y="2679397"/>
            <a:ext cx="320824" cy="217166"/>
          </a:xfrm>
          <a:custGeom>
            <a:avLst/>
            <a:gdLst/>
            <a:ahLst/>
            <a:cxnLst/>
            <a:rect l="l" t="t" r="r" b="b"/>
            <a:pathLst>
              <a:path w="7083" h="5563" extrusionOk="0">
                <a:moveTo>
                  <a:pt x="4651" y="2280"/>
                </a:moveTo>
                <a:cubicBezTo>
                  <a:pt x="5594" y="2554"/>
                  <a:pt x="5989" y="3101"/>
                  <a:pt x="5654" y="3830"/>
                </a:cubicBezTo>
                <a:cubicBezTo>
                  <a:pt x="5350" y="4468"/>
                  <a:pt x="5077" y="5228"/>
                  <a:pt x="4165" y="5441"/>
                </a:cubicBezTo>
                <a:cubicBezTo>
                  <a:pt x="3983" y="5502"/>
                  <a:pt x="3648" y="5472"/>
                  <a:pt x="3557" y="5380"/>
                </a:cubicBezTo>
                <a:cubicBezTo>
                  <a:pt x="3405" y="5168"/>
                  <a:pt x="3739" y="4651"/>
                  <a:pt x="3131" y="4712"/>
                </a:cubicBezTo>
                <a:cubicBezTo>
                  <a:pt x="2554" y="4772"/>
                  <a:pt x="3162" y="5380"/>
                  <a:pt x="2706" y="5563"/>
                </a:cubicBezTo>
                <a:cubicBezTo>
                  <a:pt x="2311" y="5380"/>
                  <a:pt x="2706" y="4955"/>
                  <a:pt x="2402" y="4742"/>
                </a:cubicBezTo>
                <a:cubicBezTo>
                  <a:pt x="1" y="4408"/>
                  <a:pt x="1" y="4408"/>
                  <a:pt x="274" y="4013"/>
                </a:cubicBezTo>
                <a:cubicBezTo>
                  <a:pt x="821" y="4225"/>
                  <a:pt x="457" y="4742"/>
                  <a:pt x="761" y="5107"/>
                </a:cubicBezTo>
                <a:cubicBezTo>
                  <a:pt x="973" y="4529"/>
                  <a:pt x="943" y="3830"/>
                  <a:pt x="2007" y="3891"/>
                </a:cubicBezTo>
                <a:cubicBezTo>
                  <a:pt x="2524" y="3921"/>
                  <a:pt x="2676" y="3374"/>
                  <a:pt x="2493" y="3101"/>
                </a:cubicBezTo>
                <a:cubicBezTo>
                  <a:pt x="2189" y="2736"/>
                  <a:pt x="2432" y="2250"/>
                  <a:pt x="2280" y="2098"/>
                </a:cubicBezTo>
                <a:cubicBezTo>
                  <a:pt x="1885" y="1702"/>
                  <a:pt x="2493" y="1368"/>
                  <a:pt x="2220" y="1064"/>
                </a:cubicBezTo>
                <a:cubicBezTo>
                  <a:pt x="2736" y="851"/>
                  <a:pt x="2797" y="1520"/>
                  <a:pt x="3314" y="1429"/>
                </a:cubicBezTo>
                <a:cubicBezTo>
                  <a:pt x="3587" y="791"/>
                  <a:pt x="2220" y="791"/>
                  <a:pt x="2645" y="0"/>
                </a:cubicBezTo>
                <a:cubicBezTo>
                  <a:pt x="2949" y="304"/>
                  <a:pt x="3435" y="426"/>
                  <a:pt x="3739" y="639"/>
                </a:cubicBezTo>
                <a:cubicBezTo>
                  <a:pt x="4925" y="1490"/>
                  <a:pt x="5563" y="1186"/>
                  <a:pt x="5837" y="0"/>
                </a:cubicBezTo>
                <a:cubicBezTo>
                  <a:pt x="6171" y="244"/>
                  <a:pt x="6384" y="517"/>
                  <a:pt x="6688" y="669"/>
                </a:cubicBezTo>
                <a:cubicBezTo>
                  <a:pt x="7022" y="821"/>
                  <a:pt x="7083" y="1064"/>
                  <a:pt x="6992" y="1247"/>
                </a:cubicBezTo>
                <a:cubicBezTo>
                  <a:pt x="6718" y="1702"/>
                  <a:pt x="6627" y="1155"/>
                  <a:pt x="6475" y="1095"/>
                </a:cubicBezTo>
                <a:cubicBezTo>
                  <a:pt x="6201" y="1034"/>
                  <a:pt x="5897" y="1155"/>
                  <a:pt x="5958" y="1338"/>
                </a:cubicBezTo>
                <a:cubicBezTo>
                  <a:pt x="6597" y="2706"/>
                  <a:pt x="5442" y="2219"/>
                  <a:pt x="4651" y="2280"/>
                </a:cubicBezTo>
                <a:close/>
                <a:moveTo>
                  <a:pt x="4135" y="4317"/>
                </a:moveTo>
                <a:cubicBezTo>
                  <a:pt x="4074" y="4560"/>
                  <a:pt x="3709" y="4803"/>
                  <a:pt x="4043" y="5046"/>
                </a:cubicBezTo>
                <a:cubicBezTo>
                  <a:pt x="4226" y="5198"/>
                  <a:pt x="4499" y="5046"/>
                  <a:pt x="4590" y="4864"/>
                </a:cubicBezTo>
                <a:cubicBezTo>
                  <a:pt x="4773" y="4499"/>
                  <a:pt x="4530" y="4347"/>
                  <a:pt x="4165" y="4317"/>
                </a:cubicBezTo>
                <a:cubicBezTo>
                  <a:pt x="4742" y="3496"/>
                  <a:pt x="3587" y="2949"/>
                  <a:pt x="3800" y="2189"/>
                </a:cubicBezTo>
                <a:cubicBezTo>
                  <a:pt x="2706" y="3435"/>
                  <a:pt x="2706" y="3435"/>
                  <a:pt x="4135" y="43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0"/>
          <p:cNvSpPr/>
          <p:nvPr/>
        </p:nvSpPr>
        <p:spPr>
          <a:xfrm>
            <a:off x="6253432" y="3696374"/>
            <a:ext cx="327709" cy="227862"/>
          </a:xfrm>
          <a:custGeom>
            <a:avLst/>
            <a:gdLst/>
            <a:ahLst/>
            <a:cxnLst/>
            <a:rect l="l" t="t" r="r" b="b"/>
            <a:pathLst>
              <a:path w="7235" h="5837" extrusionOk="0">
                <a:moveTo>
                  <a:pt x="7234" y="1915"/>
                </a:moveTo>
                <a:cubicBezTo>
                  <a:pt x="7143" y="2554"/>
                  <a:pt x="6596" y="2371"/>
                  <a:pt x="6170" y="2371"/>
                </a:cubicBezTo>
                <a:lnTo>
                  <a:pt x="6049" y="2280"/>
                </a:lnTo>
                <a:cubicBezTo>
                  <a:pt x="6079" y="2310"/>
                  <a:pt x="6110" y="2371"/>
                  <a:pt x="6140" y="2402"/>
                </a:cubicBezTo>
                <a:cubicBezTo>
                  <a:pt x="5988" y="3313"/>
                  <a:pt x="4468" y="3131"/>
                  <a:pt x="4468" y="4256"/>
                </a:cubicBezTo>
                <a:cubicBezTo>
                  <a:pt x="4134" y="3800"/>
                  <a:pt x="4316" y="3374"/>
                  <a:pt x="3891" y="3131"/>
                </a:cubicBezTo>
                <a:cubicBezTo>
                  <a:pt x="2918" y="3617"/>
                  <a:pt x="3830" y="4043"/>
                  <a:pt x="3982" y="4499"/>
                </a:cubicBezTo>
                <a:lnTo>
                  <a:pt x="3952" y="4529"/>
                </a:lnTo>
                <a:cubicBezTo>
                  <a:pt x="3496" y="4499"/>
                  <a:pt x="3070" y="4560"/>
                  <a:pt x="2888" y="5046"/>
                </a:cubicBezTo>
                <a:cubicBezTo>
                  <a:pt x="2614" y="5836"/>
                  <a:pt x="2158" y="5137"/>
                  <a:pt x="1854" y="5076"/>
                </a:cubicBezTo>
                <a:cubicBezTo>
                  <a:pt x="1277" y="4955"/>
                  <a:pt x="1793" y="4681"/>
                  <a:pt x="1854" y="4499"/>
                </a:cubicBezTo>
                <a:cubicBezTo>
                  <a:pt x="1945" y="4256"/>
                  <a:pt x="2462" y="4165"/>
                  <a:pt x="2128" y="3830"/>
                </a:cubicBezTo>
                <a:cubicBezTo>
                  <a:pt x="1824" y="3526"/>
                  <a:pt x="1520" y="3982"/>
                  <a:pt x="1307" y="3921"/>
                </a:cubicBezTo>
                <a:cubicBezTo>
                  <a:pt x="730" y="3769"/>
                  <a:pt x="669" y="3253"/>
                  <a:pt x="456" y="2827"/>
                </a:cubicBezTo>
                <a:cubicBezTo>
                  <a:pt x="243" y="2371"/>
                  <a:pt x="790" y="1824"/>
                  <a:pt x="182" y="1399"/>
                </a:cubicBezTo>
                <a:cubicBezTo>
                  <a:pt x="0" y="1247"/>
                  <a:pt x="486" y="821"/>
                  <a:pt x="760" y="608"/>
                </a:cubicBezTo>
                <a:cubicBezTo>
                  <a:pt x="973" y="456"/>
                  <a:pt x="1277" y="456"/>
                  <a:pt x="1520" y="639"/>
                </a:cubicBezTo>
                <a:cubicBezTo>
                  <a:pt x="1854" y="943"/>
                  <a:pt x="1672" y="1095"/>
                  <a:pt x="1368" y="1277"/>
                </a:cubicBezTo>
                <a:cubicBezTo>
                  <a:pt x="1003" y="1490"/>
                  <a:pt x="1246" y="1611"/>
                  <a:pt x="1459" y="1794"/>
                </a:cubicBezTo>
                <a:cubicBezTo>
                  <a:pt x="1945" y="2158"/>
                  <a:pt x="2797" y="2280"/>
                  <a:pt x="3009" y="2128"/>
                </a:cubicBezTo>
                <a:cubicBezTo>
                  <a:pt x="4195" y="1459"/>
                  <a:pt x="4559" y="2067"/>
                  <a:pt x="4894" y="3131"/>
                </a:cubicBezTo>
                <a:cubicBezTo>
                  <a:pt x="5319" y="2371"/>
                  <a:pt x="4803" y="1703"/>
                  <a:pt x="4711" y="1703"/>
                </a:cubicBezTo>
                <a:cubicBezTo>
                  <a:pt x="3556" y="1551"/>
                  <a:pt x="4955" y="851"/>
                  <a:pt x="4407" y="639"/>
                </a:cubicBezTo>
                <a:cubicBezTo>
                  <a:pt x="4863" y="304"/>
                  <a:pt x="5350" y="0"/>
                  <a:pt x="5958" y="61"/>
                </a:cubicBezTo>
                <a:cubicBezTo>
                  <a:pt x="6596" y="122"/>
                  <a:pt x="6231" y="699"/>
                  <a:pt x="6170" y="791"/>
                </a:cubicBezTo>
                <a:cubicBezTo>
                  <a:pt x="5593" y="1885"/>
                  <a:pt x="6474" y="1854"/>
                  <a:pt x="7234" y="191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30"/>
          <p:cNvSpPr/>
          <p:nvPr/>
        </p:nvSpPr>
        <p:spPr>
          <a:xfrm>
            <a:off x="3600144" y="756982"/>
            <a:ext cx="342883" cy="210061"/>
          </a:xfrm>
          <a:custGeom>
            <a:avLst/>
            <a:gdLst/>
            <a:ahLst/>
            <a:cxnLst/>
            <a:rect l="l" t="t" r="r" b="b"/>
            <a:pathLst>
              <a:path w="7570" h="5381" extrusionOk="0">
                <a:moveTo>
                  <a:pt x="7387" y="4074"/>
                </a:moveTo>
                <a:cubicBezTo>
                  <a:pt x="6232" y="4043"/>
                  <a:pt x="7569" y="5381"/>
                  <a:pt x="6444" y="5259"/>
                </a:cubicBezTo>
                <a:cubicBezTo>
                  <a:pt x="5137" y="5077"/>
                  <a:pt x="4773" y="4621"/>
                  <a:pt x="4712" y="3466"/>
                </a:cubicBezTo>
                <a:cubicBezTo>
                  <a:pt x="4408" y="4043"/>
                  <a:pt x="3375" y="3618"/>
                  <a:pt x="3587" y="4529"/>
                </a:cubicBezTo>
                <a:cubicBezTo>
                  <a:pt x="3618" y="4773"/>
                  <a:pt x="3192" y="4803"/>
                  <a:pt x="3101" y="4621"/>
                </a:cubicBezTo>
                <a:cubicBezTo>
                  <a:pt x="2919" y="4317"/>
                  <a:pt x="2311" y="4256"/>
                  <a:pt x="2432" y="3891"/>
                </a:cubicBezTo>
                <a:cubicBezTo>
                  <a:pt x="2615" y="3374"/>
                  <a:pt x="2675" y="3405"/>
                  <a:pt x="1976" y="3283"/>
                </a:cubicBezTo>
                <a:cubicBezTo>
                  <a:pt x="1642" y="3192"/>
                  <a:pt x="943" y="3314"/>
                  <a:pt x="1064" y="2858"/>
                </a:cubicBezTo>
                <a:cubicBezTo>
                  <a:pt x="1216" y="2311"/>
                  <a:pt x="1733" y="2736"/>
                  <a:pt x="2067" y="2827"/>
                </a:cubicBezTo>
                <a:cubicBezTo>
                  <a:pt x="2675" y="2949"/>
                  <a:pt x="3253" y="3131"/>
                  <a:pt x="3861" y="3192"/>
                </a:cubicBezTo>
                <a:cubicBezTo>
                  <a:pt x="4134" y="3253"/>
                  <a:pt x="4408" y="3496"/>
                  <a:pt x="5107" y="3131"/>
                </a:cubicBezTo>
                <a:cubicBezTo>
                  <a:pt x="3587" y="3192"/>
                  <a:pt x="3010" y="2037"/>
                  <a:pt x="1642" y="2037"/>
                </a:cubicBezTo>
                <a:cubicBezTo>
                  <a:pt x="1156" y="2067"/>
                  <a:pt x="578" y="1125"/>
                  <a:pt x="153" y="578"/>
                </a:cubicBezTo>
                <a:cubicBezTo>
                  <a:pt x="1" y="304"/>
                  <a:pt x="396" y="1"/>
                  <a:pt x="730" y="152"/>
                </a:cubicBezTo>
                <a:cubicBezTo>
                  <a:pt x="1156" y="335"/>
                  <a:pt x="1520" y="365"/>
                  <a:pt x="1976" y="304"/>
                </a:cubicBezTo>
                <a:cubicBezTo>
                  <a:pt x="2736" y="183"/>
                  <a:pt x="2919" y="608"/>
                  <a:pt x="3040" y="1156"/>
                </a:cubicBezTo>
                <a:cubicBezTo>
                  <a:pt x="3162" y="1581"/>
                  <a:pt x="3071" y="2067"/>
                  <a:pt x="3496" y="2493"/>
                </a:cubicBezTo>
                <a:cubicBezTo>
                  <a:pt x="4043" y="2250"/>
                  <a:pt x="3071" y="1368"/>
                  <a:pt x="4134" y="1429"/>
                </a:cubicBezTo>
                <a:cubicBezTo>
                  <a:pt x="4834" y="1429"/>
                  <a:pt x="5229" y="1672"/>
                  <a:pt x="5320" y="2280"/>
                </a:cubicBezTo>
                <a:cubicBezTo>
                  <a:pt x="5350" y="2584"/>
                  <a:pt x="5563" y="2675"/>
                  <a:pt x="5897" y="2554"/>
                </a:cubicBezTo>
                <a:cubicBezTo>
                  <a:pt x="6201" y="2402"/>
                  <a:pt x="6475" y="2280"/>
                  <a:pt x="6171" y="1915"/>
                </a:cubicBezTo>
                <a:cubicBezTo>
                  <a:pt x="5989" y="1703"/>
                  <a:pt x="5897" y="1520"/>
                  <a:pt x="6262" y="1368"/>
                </a:cubicBezTo>
                <a:cubicBezTo>
                  <a:pt x="6505" y="1247"/>
                  <a:pt x="6688" y="1399"/>
                  <a:pt x="6870" y="1490"/>
                </a:cubicBezTo>
                <a:cubicBezTo>
                  <a:pt x="7144" y="1611"/>
                  <a:pt x="7204" y="1824"/>
                  <a:pt x="7022" y="1976"/>
                </a:cubicBezTo>
                <a:cubicBezTo>
                  <a:pt x="6688" y="2219"/>
                  <a:pt x="6961" y="2554"/>
                  <a:pt x="6748" y="2827"/>
                </a:cubicBezTo>
                <a:cubicBezTo>
                  <a:pt x="6080" y="3587"/>
                  <a:pt x="6080" y="3587"/>
                  <a:pt x="7387" y="40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30"/>
          <p:cNvSpPr/>
          <p:nvPr/>
        </p:nvSpPr>
        <p:spPr>
          <a:xfrm>
            <a:off x="7017578" y="753429"/>
            <a:ext cx="315344" cy="176840"/>
          </a:xfrm>
          <a:custGeom>
            <a:avLst/>
            <a:gdLst/>
            <a:ahLst/>
            <a:cxnLst/>
            <a:rect l="l" t="t" r="r" b="b"/>
            <a:pathLst>
              <a:path w="6962" h="4530" extrusionOk="0">
                <a:moveTo>
                  <a:pt x="6749" y="1763"/>
                </a:moveTo>
                <a:cubicBezTo>
                  <a:pt x="6384" y="2341"/>
                  <a:pt x="6657" y="2979"/>
                  <a:pt x="6475" y="3587"/>
                </a:cubicBezTo>
                <a:cubicBezTo>
                  <a:pt x="6353" y="3921"/>
                  <a:pt x="6293" y="4347"/>
                  <a:pt x="5806" y="4377"/>
                </a:cubicBezTo>
                <a:cubicBezTo>
                  <a:pt x="5563" y="4408"/>
                  <a:pt x="5138" y="4256"/>
                  <a:pt x="5016" y="4073"/>
                </a:cubicBezTo>
                <a:cubicBezTo>
                  <a:pt x="4803" y="3739"/>
                  <a:pt x="4925" y="3344"/>
                  <a:pt x="5138" y="2979"/>
                </a:cubicBezTo>
                <a:cubicBezTo>
                  <a:pt x="5320" y="2675"/>
                  <a:pt x="6232" y="2554"/>
                  <a:pt x="5320" y="1946"/>
                </a:cubicBezTo>
                <a:cubicBezTo>
                  <a:pt x="4834" y="1611"/>
                  <a:pt x="4773" y="1642"/>
                  <a:pt x="4226" y="1824"/>
                </a:cubicBezTo>
                <a:cubicBezTo>
                  <a:pt x="2828" y="2310"/>
                  <a:pt x="1976" y="3101"/>
                  <a:pt x="1581" y="4317"/>
                </a:cubicBezTo>
                <a:cubicBezTo>
                  <a:pt x="1521" y="4529"/>
                  <a:pt x="1308" y="4438"/>
                  <a:pt x="1156" y="4377"/>
                </a:cubicBezTo>
                <a:cubicBezTo>
                  <a:pt x="609" y="4165"/>
                  <a:pt x="1" y="3861"/>
                  <a:pt x="1" y="3344"/>
                </a:cubicBezTo>
                <a:cubicBezTo>
                  <a:pt x="1" y="2736"/>
                  <a:pt x="183" y="2067"/>
                  <a:pt x="487" y="1490"/>
                </a:cubicBezTo>
                <a:cubicBezTo>
                  <a:pt x="730" y="1064"/>
                  <a:pt x="1095" y="213"/>
                  <a:pt x="1946" y="1064"/>
                </a:cubicBezTo>
                <a:cubicBezTo>
                  <a:pt x="2280" y="699"/>
                  <a:pt x="3314" y="1520"/>
                  <a:pt x="3223" y="395"/>
                </a:cubicBezTo>
                <a:cubicBezTo>
                  <a:pt x="3223" y="61"/>
                  <a:pt x="4317" y="0"/>
                  <a:pt x="4438" y="243"/>
                </a:cubicBezTo>
                <a:cubicBezTo>
                  <a:pt x="4742" y="943"/>
                  <a:pt x="5381" y="760"/>
                  <a:pt x="5897" y="882"/>
                </a:cubicBezTo>
                <a:cubicBezTo>
                  <a:pt x="6414" y="1003"/>
                  <a:pt x="6961" y="1095"/>
                  <a:pt x="6749" y="176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0"/>
          <p:cNvSpPr/>
          <p:nvPr/>
        </p:nvSpPr>
        <p:spPr>
          <a:xfrm>
            <a:off x="5405257" y="1654104"/>
            <a:ext cx="353890" cy="191089"/>
          </a:xfrm>
          <a:custGeom>
            <a:avLst/>
            <a:gdLst/>
            <a:ahLst/>
            <a:cxnLst/>
            <a:rect l="l" t="t" r="r" b="b"/>
            <a:pathLst>
              <a:path w="7813" h="4895" extrusionOk="0">
                <a:moveTo>
                  <a:pt x="7447" y="517"/>
                </a:moveTo>
                <a:lnTo>
                  <a:pt x="7690" y="517"/>
                </a:lnTo>
                <a:lnTo>
                  <a:pt x="7721" y="548"/>
                </a:lnTo>
                <a:cubicBezTo>
                  <a:pt x="7812" y="1064"/>
                  <a:pt x="7417" y="1429"/>
                  <a:pt x="7083" y="1794"/>
                </a:cubicBezTo>
                <a:cubicBezTo>
                  <a:pt x="6657" y="2280"/>
                  <a:pt x="6444" y="2706"/>
                  <a:pt x="7174" y="3374"/>
                </a:cubicBezTo>
                <a:cubicBezTo>
                  <a:pt x="5745" y="3253"/>
                  <a:pt x="4529" y="3587"/>
                  <a:pt x="3344" y="3162"/>
                </a:cubicBezTo>
                <a:cubicBezTo>
                  <a:pt x="3982" y="3131"/>
                  <a:pt x="4165" y="2675"/>
                  <a:pt x="4499" y="2280"/>
                </a:cubicBezTo>
                <a:cubicBezTo>
                  <a:pt x="3344" y="1855"/>
                  <a:pt x="3405" y="2584"/>
                  <a:pt x="3313" y="3131"/>
                </a:cubicBezTo>
                <a:cubicBezTo>
                  <a:pt x="2554" y="3922"/>
                  <a:pt x="3313" y="4104"/>
                  <a:pt x="4043" y="4317"/>
                </a:cubicBezTo>
                <a:cubicBezTo>
                  <a:pt x="3709" y="4712"/>
                  <a:pt x="3192" y="4408"/>
                  <a:pt x="2918" y="4681"/>
                </a:cubicBezTo>
                <a:cubicBezTo>
                  <a:pt x="2706" y="4894"/>
                  <a:pt x="2402" y="4803"/>
                  <a:pt x="2493" y="4621"/>
                </a:cubicBezTo>
                <a:cubicBezTo>
                  <a:pt x="2827" y="3922"/>
                  <a:pt x="1794" y="3314"/>
                  <a:pt x="2310" y="2645"/>
                </a:cubicBezTo>
                <a:cubicBezTo>
                  <a:pt x="2736" y="2128"/>
                  <a:pt x="2493" y="1520"/>
                  <a:pt x="2888" y="943"/>
                </a:cubicBezTo>
                <a:cubicBezTo>
                  <a:pt x="2614" y="1004"/>
                  <a:pt x="2554" y="1034"/>
                  <a:pt x="2493" y="1064"/>
                </a:cubicBezTo>
                <a:cubicBezTo>
                  <a:pt x="1733" y="1186"/>
                  <a:pt x="2219" y="2037"/>
                  <a:pt x="1885" y="2098"/>
                </a:cubicBezTo>
                <a:cubicBezTo>
                  <a:pt x="1186" y="2219"/>
                  <a:pt x="1368" y="1216"/>
                  <a:pt x="730" y="1156"/>
                </a:cubicBezTo>
                <a:cubicBezTo>
                  <a:pt x="426" y="1095"/>
                  <a:pt x="0" y="1277"/>
                  <a:pt x="213" y="760"/>
                </a:cubicBezTo>
                <a:cubicBezTo>
                  <a:pt x="335" y="487"/>
                  <a:pt x="578" y="1"/>
                  <a:pt x="882" y="183"/>
                </a:cubicBezTo>
                <a:cubicBezTo>
                  <a:pt x="1490" y="487"/>
                  <a:pt x="2098" y="305"/>
                  <a:pt x="2675" y="365"/>
                </a:cubicBezTo>
                <a:cubicBezTo>
                  <a:pt x="3344" y="457"/>
                  <a:pt x="3709" y="730"/>
                  <a:pt x="3192" y="1460"/>
                </a:cubicBezTo>
                <a:cubicBezTo>
                  <a:pt x="4073" y="457"/>
                  <a:pt x="5137" y="213"/>
                  <a:pt x="6596" y="821"/>
                </a:cubicBezTo>
                <a:cubicBezTo>
                  <a:pt x="7174" y="1095"/>
                  <a:pt x="7387" y="1125"/>
                  <a:pt x="7417"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0"/>
          <p:cNvSpPr/>
          <p:nvPr/>
        </p:nvSpPr>
        <p:spPr>
          <a:xfrm>
            <a:off x="7188309" y="-86732"/>
            <a:ext cx="301574" cy="348878"/>
          </a:xfrm>
          <a:custGeom>
            <a:avLst/>
            <a:gdLst/>
            <a:ahLst/>
            <a:cxnLst/>
            <a:rect l="l" t="t" r="r" b="b"/>
            <a:pathLst>
              <a:path w="6658" h="8937" extrusionOk="0">
                <a:moveTo>
                  <a:pt x="5411" y="6110"/>
                </a:moveTo>
                <a:cubicBezTo>
                  <a:pt x="5654" y="6535"/>
                  <a:pt x="6384" y="6110"/>
                  <a:pt x="6536" y="6535"/>
                </a:cubicBezTo>
                <a:cubicBezTo>
                  <a:pt x="6657" y="6839"/>
                  <a:pt x="6323" y="7113"/>
                  <a:pt x="6050" y="7174"/>
                </a:cubicBezTo>
                <a:cubicBezTo>
                  <a:pt x="5472" y="7265"/>
                  <a:pt x="4803" y="7386"/>
                  <a:pt x="4439" y="6809"/>
                </a:cubicBezTo>
                <a:cubicBezTo>
                  <a:pt x="4347" y="6657"/>
                  <a:pt x="4256" y="6535"/>
                  <a:pt x="4074" y="6505"/>
                </a:cubicBezTo>
                <a:cubicBezTo>
                  <a:pt x="3739" y="6475"/>
                  <a:pt x="3800" y="6718"/>
                  <a:pt x="3709" y="6900"/>
                </a:cubicBezTo>
                <a:cubicBezTo>
                  <a:pt x="3436" y="7478"/>
                  <a:pt x="3405" y="8237"/>
                  <a:pt x="2372" y="8298"/>
                </a:cubicBezTo>
                <a:cubicBezTo>
                  <a:pt x="2098" y="8329"/>
                  <a:pt x="2250" y="8937"/>
                  <a:pt x="1764" y="8724"/>
                </a:cubicBezTo>
                <a:cubicBezTo>
                  <a:pt x="1125" y="8481"/>
                  <a:pt x="2007" y="8359"/>
                  <a:pt x="1855" y="8116"/>
                </a:cubicBezTo>
                <a:cubicBezTo>
                  <a:pt x="1794" y="8025"/>
                  <a:pt x="1825" y="7873"/>
                  <a:pt x="1642" y="7964"/>
                </a:cubicBezTo>
                <a:cubicBezTo>
                  <a:pt x="518" y="8481"/>
                  <a:pt x="913" y="7447"/>
                  <a:pt x="548" y="7174"/>
                </a:cubicBezTo>
                <a:cubicBezTo>
                  <a:pt x="274" y="6961"/>
                  <a:pt x="1" y="6566"/>
                  <a:pt x="487" y="6414"/>
                </a:cubicBezTo>
                <a:cubicBezTo>
                  <a:pt x="1125" y="6201"/>
                  <a:pt x="730" y="6718"/>
                  <a:pt x="882" y="6900"/>
                </a:cubicBezTo>
                <a:cubicBezTo>
                  <a:pt x="973" y="7052"/>
                  <a:pt x="1095" y="7204"/>
                  <a:pt x="1277" y="7113"/>
                </a:cubicBezTo>
                <a:cubicBezTo>
                  <a:pt x="1673" y="6900"/>
                  <a:pt x="2341" y="6535"/>
                  <a:pt x="2280" y="6414"/>
                </a:cubicBezTo>
                <a:cubicBezTo>
                  <a:pt x="1825" y="5259"/>
                  <a:pt x="3375" y="4864"/>
                  <a:pt x="3436" y="3952"/>
                </a:cubicBezTo>
                <a:cubicBezTo>
                  <a:pt x="2767" y="3982"/>
                  <a:pt x="2068" y="4195"/>
                  <a:pt x="1764" y="3374"/>
                </a:cubicBezTo>
                <a:cubicBezTo>
                  <a:pt x="4347" y="2857"/>
                  <a:pt x="4347" y="2857"/>
                  <a:pt x="2797" y="1307"/>
                </a:cubicBezTo>
                <a:cubicBezTo>
                  <a:pt x="4043" y="1763"/>
                  <a:pt x="4499" y="0"/>
                  <a:pt x="5898" y="882"/>
                </a:cubicBezTo>
                <a:cubicBezTo>
                  <a:pt x="3648" y="1034"/>
                  <a:pt x="4712" y="2857"/>
                  <a:pt x="3861" y="3769"/>
                </a:cubicBezTo>
                <a:cubicBezTo>
                  <a:pt x="3739" y="3891"/>
                  <a:pt x="3557" y="4894"/>
                  <a:pt x="4591" y="4955"/>
                </a:cubicBezTo>
                <a:cubicBezTo>
                  <a:pt x="5502" y="4985"/>
                  <a:pt x="4864" y="5867"/>
                  <a:pt x="5411" y="607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30"/>
          <p:cNvSpPr/>
          <p:nvPr/>
        </p:nvSpPr>
        <p:spPr>
          <a:xfrm>
            <a:off x="4312015" y="4924563"/>
            <a:ext cx="338716" cy="198193"/>
          </a:xfrm>
          <a:custGeom>
            <a:avLst/>
            <a:gdLst/>
            <a:ahLst/>
            <a:cxnLst/>
            <a:rect l="l" t="t" r="r" b="b"/>
            <a:pathLst>
              <a:path w="7478" h="5077" extrusionOk="0">
                <a:moveTo>
                  <a:pt x="5775" y="1095"/>
                </a:moveTo>
                <a:cubicBezTo>
                  <a:pt x="5441" y="639"/>
                  <a:pt x="5015" y="1156"/>
                  <a:pt x="4742" y="821"/>
                </a:cubicBezTo>
                <a:cubicBezTo>
                  <a:pt x="4712" y="791"/>
                  <a:pt x="4681" y="669"/>
                  <a:pt x="4712" y="639"/>
                </a:cubicBezTo>
                <a:cubicBezTo>
                  <a:pt x="5107" y="457"/>
                  <a:pt x="5289" y="1"/>
                  <a:pt x="5958" y="183"/>
                </a:cubicBezTo>
                <a:cubicBezTo>
                  <a:pt x="7478" y="548"/>
                  <a:pt x="6900" y="1612"/>
                  <a:pt x="7022" y="2463"/>
                </a:cubicBezTo>
                <a:cubicBezTo>
                  <a:pt x="7082" y="2767"/>
                  <a:pt x="6626" y="2706"/>
                  <a:pt x="6414" y="2736"/>
                </a:cubicBezTo>
                <a:cubicBezTo>
                  <a:pt x="5593" y="2858"/>
                  <a:pt x="4772" y="3040"/>
                  <a:pt x="4043" y="3466"/>
                </a:cubicBezTo>
                <a:cubicBezTo>
                  <a:pt x="4225" y="3739"/>
                  <a:pt x="5015" y="3435"/>
                  <a:pt x="4924" y="4013"/>
                </a:cubicBezTo>
                <a:cubicBezTo>
                  <a:pt x="4894" y="4287"/>
                  <a:pt x="4833" y="4621"/>
                  <a:pt x="4468" y="4803"/>
                </a:cubicBezTo>
                <a:cubicBezTo>
                  <a:pt x="3921" y="5077"/>
                  <a:pt x="3556" y="4803"/>
                  <a:pt x="3283" y="4530"/>
                </a:cubicBezTo>
                <a:cubicBezTo>
                  <a:pt x="3009" y="4256"/>
                  <a:pt x="2249" y="4287"/>
                  <a:pt x="2523" y="3587"/>
                </a:cubicBezTo>
                <a:cubicBezTo>
                  <a:pt x="2645" y="3283"/>
                  <a:pt x="1945" y="3223"/>
                  <a:pt x="1794" y="3283"/>
                </a:cubicBezTo>
                <a:cubicBezTo>
                  <a:pt x="821" y="3618"/>
                  <a:pt x="790" y="2828"/>
                  <a:pt x="486" y="2463"/>
                </a:cubicBezTo>
                <a:cubicBezTo>
                  <a:pt x="0" y="1855"/>
                  <a:pt x="1064" y="1976"/>
                  <a:pt x="1186" y="1612"/>
                </a:cubicBezTo>
                <a:cubicBezTo>
                  <a:pt x="1398" y="1065"/>
                  <a:pt x="2310" y="1673"/>
                  <a:pt x="2462" y="1004"/>
                </a:cubicBezTo>
                <a:cubicBezTo>
                  <a:pt x="2888" y="1156"/>
                  <a:pt x="2918" y="1581"/>
                  <a:pt x="2888" y="1794"/>
                </a:cubicBezTo>
                <a:cubicBezTo>
                  <a:pt x="2705" y="2584"/>
                  <a:pt x="3222" y="2797"/>
                  <a:pt x="3891" y="2888"/>
                </a:cubicBezTo>
                <a:cubicBezTo>
                  <a:pt x="4438" y="2280"/>
                  <a:pt x="2918" y="1733"/>
                  <a:pt x="3739" y="1247"/>
                </a:cubicBezTo>
                <a:cubicBezTo>
                  <a:pt x="4225" y="913"/>
                  <a:pt x="5046" y="1399"/>
                  <a:pt x="5775" y="10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30"/>
          <p:cNvSpPr/>
          <p:nvPr/>
        </p:nvSpPr>
        <p:spPr>
          <a:xfrm>
            <a:off x="1647719" y="4345469"/>
            <a:ext cx="302933" cy="180392"/>
          </a:xfrm>
          <a:custGeom>
            <a:avLst/>
            <a:gdLst/>
            <a:ahLst/>
            <a:cxnLst/>
            <a:rect l="l" t="t" r="r" b="b"/>
            <a:pathLst>
              <a:path w="6688" h="4621" extrusionOk="0">
                <a:moveTo>
                  <a:pt x="6688" y="3983"/>
                </a:moveTo>
                <a:cubicBezTo>
                  <a:pt x="6171" y="3891"/>
                  <a:pt x="5593" y="3618"/>
                  <a:pt x="5229" y="4195"/>
                </a:cubicBezTo>
                <a:cubicBezTo>
                  <a:pt x="4955" y="4621"/>
                  <a:pt x="4651" y="4499"/>
                  <a:pt x="4256" y="4347"/>
                </a:cubicBezTo>
                <a:cubicBezTo>
                  <a:pt x="3435" y="4043"/>
                  <a:pt x="4377" y="3983"/>
                  <a:pt x="4317" y="3800"/>
                </a:cubicBezTo>
                <a:cubicBezTo>
                  <a:pt x="4286" y="3679"/>
                  <a:pt x="4165" y="3587"/>
                  <a:pt x="4074" y="3466"/>
                </a:cubicBezTo>
                <a:cubicBezTo>
                  <a:pt x="3405" y="4165"/>
                  <a:pt x="1703" y="3131"/>
                  <a:pt x="1551" y="4621"/>
                </a:cubicBezTo>
                <a:cubicBezTo>
                  <a:pt x="791" y="4378"/>
                  <a:pt x="1277" y="3375"/>
                  <a:pt x="274" y="3283"/>
                </a:cubicBezTo>
                <a:cubicBezTo>
                  <a:pt x="0" y="3253"/>
                  <a:pt x="152" y="2645"/>
                  <a:pt x="274" y="2311"/>
                </a:cubicBezTo>
                <a:cubicBezTo>
                  <a:pt x="456" y="1946"/>
                  <a:pt x="700" y="2007"/>
                  <a:pt x="1034" y="2098"/>
                </a:cubicBezTo>
                <a:cubicBezTo>
                  <a:pt x="1459" y="2189"/>
                  <a:pt x="1885" y="2159"/>
                  <a:pt x="2736" y="2220"/>
                </a:cubicBezTo>
                <a:cubicBezTo>
                  <a:pt x="1703" y="1672"/>
                  <a:pt x="669" y="1429"/>
                  <a:pt x="1064" y="396"/>
                </a:cubicBezTo>
                <a:cubicBezTo>
                  <a:pt x="1186" y="122"/>
                  <a:pt x="1338" y="1"/>
                  <a:pt x="1642" y="1"/>
                </a:cubicBezTo>
                <a:cubicBezTo>
                  <a:pt x="1915" y="1"/>
                  <a:pt x="2067" y="183"/>
                  <a:pt x="2007" y="396"/>
                </a:cubicBezTo>
                <a:cubicBezTo>
                  <a:pt x="1763" y="1672"/>
                  <a:pt x="3101" y="1095"/>
                  <a:pt x="3648" y="1338"/>
                </a:cubicBezTo>
                <a:cubicBezTo>
                  <a:pt x="4590" y="1794"/>
                  <a:pt x="3709" y="821"/>
                  <a:pt x="4134" y="730"/>
                </a:cubicBezTo>
                <a:cubicBezTo>
                  <a:pt x="4347" y="669"/>
                  <a:pt x="4529" y="548"/>
                  <a:pt x="4894" y="396"/>
                </a:cubicBezTo>
                <a:cubicBezTo>
                  <a:pt x="4681" y="1976"/>
                  <a:pt x="6019" y="2828"/>
                  <a:pt x="6688" y="3983"/>
                </a:cubicBezTo>
                <a:close/>
                <a:moveTo>
                  <a:pt x="2736" y="3283"/>
                </a:moveTo>
                <a:lnTo>
                  <a:pt x="2523" y="3375"/>
                </a:lnTo>
                <a:cubicBezTo>
                  <a:pt x="2584" y="3405"/>
                  <a:pt x="2645" y="3466"/>
                  <a:pt x="2736" y="3466"/>
                </a:cubicBezTo>
                <a:cubicBezTo>
                  <a:pt x="2797" y="3466"/>
                  <a:pt x="2858" y="3435"/>
                  <a:pt x="2918" y="337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0"/>
          <p:cNvSpPr/>
          <p:nvPr/>
        </p:nvSpPr>
        <p:spPr>
          <a:xfrm>
            <a:off x="2148905" y="4105758"/>
            <a:ext cx="316703" cy="227862"/>
          </a:xfrm>
          <a:custGeom>
            <a:avLst/>
            <a:gdLst/>
            <a:ahLst/>
            <a:cxnLst/>
            <a:rect l="l" t="t" r="r" b="b"/>
            <a:pathLst>
              <a:path w="6992" h="5837" extrusionOk="0">
                <a:moveTo>
                  <a:pt x="1368" y="882"/>
                </a:moveTo>
                <a:cubicBezTo>
                  <a:pt x="2067" y="518"/>
                  <a:pt x="2827" y="1095"/>
                  <a:pt x="3496" y="700"/>
                </a:cubicBezTo>
                <a:cubicBezTo>
                  <a:pt x="3678" y="913"/>
                  <a:pt x="3435" y="1004"/>
                  <a:pt x="3435" y="1125"/>
                </a:cubicBezTo>
                <a:cubicBezTo>
                  <a:pt x="3405" y="1612"/>
                  <a:pt x="2371" y="1125"/>
                  <a:pt x="2675" y="1703"/>
                </a:cubicBezTo>
                <a:cubicBezTo>
                  <a:pt x="2827" y="1916"/>
                  <a:pt x="3435" y="2007"/>
                  <a:pt x="3861" y="2068"/>
                </a:cubicBezTo>
                <a:cubicBezTo>
                  <a:pt x="4469" y="2159"/>
                  <a:pt x="4499" y="1855"/>
                  <a:pt x="4590" y="1369"/>
                </a:cubicBezTo>
                <a:cubicBezTo>
                  <a:pt x="4651" y="822"/>
                  <a:pt x="5685" y="791"/>
                  <a:pt x="5836" y="153"/>
                </a:cubicBezTo>
                <a:cubicBezTo>
                  <a:pt x="5897" y="1"/>
                  <a:pt x="6323" y="214"/>
                  <a:pt x="6536" y="366"/>
                </a:cubicBezTo>
                <a:cubicBezTo>
                  <a:pt x="6657" y="457"/>
                  <a:pt x="6779" y="730"/>
                  <a:pt x="6627" y="730"/>
                </a:cubicBezTo>
                <a:cubicBezTo>
                  <a:pt x="5381" y="882"/>
                  <a:pt x="6718" y="1399"/>
                  <a:pt x="6414" y="1673"/>
                </a:cubicBezTo>
                <a:cubicBezTo>
                  <a:pt x="6110" y="1764"/>
                  <a:pt x="5776" y="1733"/>
                  <a:pt x="5472" y="1490"/>
                </a:cubicBezTo>
                <a:cubicBezTo>
                  <a:pt x="5411" y="2311"/>
                  <a:pt x="6323" y="1885"/>
                  <a:pt x="6505" y="2311"/>
                </a:cubicBezTo>
                <a:cubicBezTo>
                  <a:pt x="6171" y="2341"/>
                  <a:pt x="5897" y="2432"/>
                  <a:pt x="6049" y="2828"/>
                </a:cubicBezTo>
                <a:cubicBezTo>
                  <a:pt x="6353" y="2767"/>
                  <a:pt x="6384" y="2493"/>
                  <a:pt x="6536" y="2311"/>
                </a:cubicBezTo>
                <a:cubicBezTo>
                  <a:pt x="6992" y="3223"/>
                  <a:pt x="6049" y="3679"/>
                  <a:pt x="5654" y="4287"/>
                </a:cubicBezTo>
                <a:cubicBezTo>
                  <a:pt x="5472" y="4560"/>
                  <a:pt x="4590" y="4135"/>
                  <a:pt x="4955" y="4834"/>
                </a:cubicBezTo>
                <a:cubicBezTo>
                  <a:pt x="5137" y="5198"/>
                  <a:pt x="5441" y="5654"/>
                  <a:pt x="6292" y="5107"/>
                </a:cubicBezTo>
                <a:cubicBezTo>
                  <a:pt x="5867" y="5837"/>
                  <a:pt x="5441" y="5806"/>
                  <a:pt x="5046" y="5563"/>
                </a:cubicBezTo>
                <a:cubicBezTo>
                  <a:pt x="4317" y="5107"/>
                  <a:pt x="3496" y="4895"/>
                  <a:pt x="2615" y="4925"/>
                </a:cubicBezTo>
                <a:cubicBezTo>
                  <a:pt x="2493" y="4925"/>
                  <a:pt x="2371" y="4895"/>
                  <a:pt x="2250" y="4895"/>
                </a:cubicBezTo>
                <a:cubicBezTo>
                  <a:pt x="2311" y="5533"/>
                  <a:pt x="1703" y="5624"/>
                  <a:pt x="1338" y="5411"/>
                </a:cubicBezTo>
                <a:cubicBezTo>
                  <a:pt x="821" y="5107"/>
                  <a:pt x="456" y="4621"/>
                  <a:pt x="92" y="4165"/>
                </a:cubicBezTo>
                <a:cubicBezTo>
                  <a:pt x="1" y="4074"/>
                  <a:pt x="61" y="3739"/>
                  <a:pt x="183" y="3618"/>
                </a:cubicBezTo>
                <a:cubicBezTo>
                  <a:pt x="365" y="3436"/>
                  <a:pt x="639" y="3648"/>
                  <a:pt x="791" y="3770"/>
                </a:cubicBezTo>
                <a:cubicBezTo>
                  <a:pt x="1216" y="4165"/>
                  <a:pt x="1611" y="4469"/>
                  <a:pt x="2371" y="4469"/>
                </a:cubicBezTo>
                <a:cubicBezTo>
                  <a:pt x="3253" y="4499"/>
                  <a:pt x="3557" y="3891"/>
                  <a:pt x="4104" y="3588"/>
                </a:cubicBezTo>
                <a:cubicBezTo>
                  <a:pt x="3618" y="3314"/>
                  <a:pt x="4256" y="2250"/>
                  <a:pt x="2858" y="2524"/>
                </a:cubicBezTo>
                <a:cubicBezTo>
                  <a:pt x="2250" y="2645"/>
                  <a:pt x="1885" y="1429"/>
                  <a:pt x="1338" y="9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30"/>
          <p:cNvSpPr/>
          <p:nvPr/>
        </p:nvSpPr>
        <p:spPr>
          <a:xfrm>
            <a:off x="1329676" y="4739470"/>
            <a:ext cx="362134" cy="180392"/>
          </a:xfrm>
          <a:custGeom>
            <a:avLst/>
            <a:gdLst/>
            <a:ahLst/>
            <a:cxnLst/>
            <a:rect l="l" t="t" r="r" b="b"/>
            <a:pathLst>
              <a:path w="7995" h="4621" extrusionOk="0">
                <a:moveTo>
                  <a:pt x="6474" y="0"/>
                </a:moveTo>
                <a:cubicBezTo>
                  <a:pt x="6657" y="547"/>
                  <a:pt x="6657" y="547"/>
                  <a:pt x="7173" y="547"/>
                </a:cubicBezTo>
                <a:cubicBezTo>
                  <a:pt x="7690" y="517"/>
                  <a:pt x="7660" y="912"/>
                  <a:pt x="7660" y="1155"/>
                </a:cubicBezTo>
                <a:cubicBezTo>
                  <a:pt x="7660" y="1398"/>
                  <a:pt x="7994" y="1824"/>
                  <a:pt x="7386" y="1885"/>
                </a:cubicBezTo>
                <a:cubicBezTo>
                  <a:pt x="7021" y="1885"/>
                  <a:pt x="6596" y="1824"/>
                  <a:pt x="7021" y="2310"/>
                </a:cubicBezTo>
                <a:cubicBezTo>
                  <a:pt x="7113" y="2432"/>
                  <a:pt x="6991" y="2584"/>
                  <a:pt x="6869" y="2553"/>
                </a:cubicBezTo>
                <a:cubicBezTo>
                  <a:pt x="5228" y="1976"/>
                  <a:pt x="5137" y="3344"/>
                  <a:pt x="4377" y="3951"/>
                </a:cubicBezTo>
                <a:cubicBezTo>
                  <a:pt x="3769" y="4438"/>
                  <a:pt x="2888" y="4620"/>
                  <a:pt x="2067" y="4559"/>
                </a:cubicBezTo>
                <a:cubicBezTo>
                  <a:pt x="1793" y="4529"/>
                  <a:pt x="1307" y="4073"/>
                  <a:pt x="1337" y="3526"/>
                </a:cubicBezTo>
                <a:cubicBezTo>
                  <a:pt x="1368" y="2979"/>
                  <a:pt x="426" y="2948"/>
                  <a:pt x="334" y="2401"/>
                </a:cubicBezTo>
                <a:cubicBezTo>
                  <a:pt x="304" y="2189"/>
                  <a:pt x="0" y="1976"/>
                  <a:pt x="213" y="1733"/>
                </a:cubicBezTo>
                <a:cubicBezTo>
                  <a:pt x="517" y="1429"/>
                  <a:pt x="638" y="1885"/>
                  <a:pt x="851" y="1885"/>
                </a:cubicBezTo>
                <a:cubicBezTo>
                  <a:pt x="1368" y="1854"/>
                  <a:pt x="1793" y="1885"/>
                  <a:pt x="2249" y="2158"/>
                </a:cubicBezTo>
                <a:cubicBezTo>
                  <a:pt x="2979" y="2553"/>
                  <a:pt x="3496" y="2249"/>
                  <a:pt x="3708" y="1550"/>
                </a:cubicBezTo>
                <a:cubicBezTo>
                  <a:pt x="3860" y="1003"/>
                  <a:pt x="4012" y="821"/>
                  <a:pt x="4803" y="1094"/>
                </a:cubicBezTo>
                <a:cubicBezTo>
                  <a:pt x="5745" y="1398"/>
                  <a:pt x="6322" y="882"/>
                  <a:pt x="647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30"/>
          <p:cNvSpPr/>
          <p:nvPr/>
        </p:nvSpPr>
        <p:spPr>
          <a:xfrm>
            <a:off x="408524" y="1332524"/>
            <a:ext cx="338716" cy="199365"/>
          </a:xfrm>
          <a:custGeom>
            <a:avLst/>
            <a:gdLst/>
            <a:ahLst/>
            <a:cxnLst/>
            <a:rect l="l" t="t" r="r" b="b"/>
            <a:pathLst>
              <a:path w="7478" h="5107" extrusionOk="0">
                <a:moveTo>
                  <a:pt x="5684" y="3101"/>
                </a:moveTo>
                <a:lnTo>
                  <a:pt x="4924" y="2523"/>
                </a:lnTo>
                <a:cubicBezTo>
                  <a:pt x="4438" y="2797"/>
                  <a:pt x="4620" y="3222"/>
                  <a:pt x="4590" y="3557"/>
                </a:cubicBezTo>
                <a:lnTo>
                  <a:pt x="4590" y="3557"/>
                </a:lnTo>
                <a:cubicBezTo>
                  <a:pt x="4195" y="3374"/>
                  <a:pt x="3313" y="3526"/>
                  <a:pt x="3861" y="2675"/>
                </a:cubicBezTo>
                <a:cubicBezTo>
                  <a:pt x="4073" y="2310"/>
                  <a:pt x="3891" y="1763"/>
                  <a:pt x="3891" y="1277"/>
                </a:cubicBezTo>
                <a:cubicBezTo>
                  <a:pt x="3010" y="2371"/>
                  <a:pt x="2979" y="2432"/>
                  <a:pt x="3283" y="3617"/>
                </a:cubicBezTo>
                <a:cubicBezTo>
                  <a:pt x="3374" y="3952"/>
                  <a:pt x="3344" y="4134"/>
                  <a:pt x="2979" y="4256"/>
                </a:cubicBezTo>
                <a:lnTo>
                  <a:pt x="2827" y="3769"/>
                </a:lnTo>
                <a:cubicBezTo>
                  <a:pt x="2797" y="3769"/>
                  <a:pt x="2736" y="3800"/>
                  <a:pt x="2736" y="3830"/>
                </a:cubicBezTo>
                <a:cubicBezTo>
                  <a:pt x="2675" y="4013"/>
                  <a:pt x="2736" y="4165"/>
                  <a:pt x="2918" y="4286"/>
                </a:cubicBezTo>
                <a:cubicBezTo>
                  <a:pt x="2614" y="4681"/>
                  <a:pt x="1733" y="3982"/>
                  <a:pt x="1611" y="4864"/>
                </a:cubicBezTo>
                <a:cubicBezTo>
                  <a:pt x="1551" y="5107"/>
                  <a:pt x="791" y="5076"/>
                  <a:pt x="487" y="4681"/>
                </a:cubicBezTo>
                <a:cubicBezTo>
                  <a:pt x="244" y="4317"/>
                  <a:pt x="0" y="3921"/>
                  <a:pt x="791" y="3800"/>
                </a:cubicBezTo>
                <a:cubicBezTo>
                  <a:pt x="912" y="3769"/>
                  <a:pt x="1277" y="3709"/>
                  <a:pt x="973" y="3587"/>
                </a:cubicBezTo>
                <a:cubicBezTo>
                  <a:pt x="304" y="3283"/>
                  <a:pt x="456" y="2797"/>
                  <a:pt x="395" y="2341"/>
                </a:cubicBezTo>
                <a:cubicBezTo>
                  <a:pt x="943" y="2554"/>
                  <a:pt x="1368" y="2037"/>
                  <a:pt x="1885" y="2158"/>
                </a:cubicBezTo>
                <a:cubicBezTo>
                  <a:pt x="2341" y="2280"/>
                  <a:pt x="2614" y="2006"/>
                  <a:pt x="2736" y="1794"/>
                </a:cubicBezTo>
                <a:cubicBezTo>
                  <a:pt x="2888" y="1490"/>
                  <a:pt x="2584" y="1338"/>
                  <a:pt x="2189" y="1338"/>
                </a:cubicBezTo>
                <a:cubicBezTo>
                  <a:pt x="1946" y="1338"/>
                  <a:pt x="1946" y="1125"/>
                  <a:pt x="2128" y="1003"/>
                </a:cubicBezTo>
                <a:cubicBezTo>
                  <a:pt x="2310" y="851"/>
                  <a:pt x="2432" y="487"/>
                  <a:pt x="2706" y="639"/>
                </a:cubicBezTo>
                <a:cubicBezTo>
                  <a:pt x="4073" y="1277"/>
                  <a:pt x="5168" y="699"/>
                  <a:pt x="6231" y="61"/>
                </a:cubicBezTo>
                <a:cubicBezTo>
                  <a:pt x="6292" y="0"/>
                  <a:pt x="6414" y="31"/>
                  <a:pt x="6475" y="0"/>
                </a:cubicBezTo>
                <a:lnTo>
                  <a:pt x="6505" y="31"/>
                </a:lnTo>
                <a:cubicBezTo>
                  <a:pt x="7478" y="639"/>
                  <a:pt x="6779" y="1338"/>
                  <a:pt x="6535" y="1915"/>
                </a:cubicBezTo>
                <a:cubicBezTo>
                  <a:pt x="6383" y="2219"/>
                  <a:pt x="5867" y="2402"/>
                  <a:pt x="5958" y="2858"/>
                </a:cubicBezTo>
                <a:lnTo>
                  <a:pt x="5958" y="2858"/>
                </a:lnTo>
                <a:cubicBezTo>
                  <a:pt x="5867" y="2949"/>
                  <a:pt x="5776" y="3010"/>
                  <a:pt x="5684" y="310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30"/>
          <p:cNvSpPr/>
          <p:nvPr/>
        </p:nvSpPr>
        <p:spPr>
          <a:xfrm>
            <a:off x="7239271" y="1444064"/>
            <a:ext cx="400680" cy="234967"/>
          </a:xfrm>
          <a:custGeom>
            <a:avLst/>
            <a:gdLst/>
            <a:ahLst/>
            <a:cxnLst/>
            <a:rect l="l" t="t" r="r" b="b"/>
            <a:pathLst>
              <a:path w="8846" h="6019" extrusionOk="0">
                <a:moveTo>
                  <a:pt x="6140" y="3192"/>
                </a:moveTo>
                <a:cubicBezTo>
                  <a:pt x="5107" y="2584"/>
                  <a:pt x="5107" y="2584"/>
                  <a:pt x="3040" y="3739"/>
                </a:cubicBezTo>
                <a:cubicBezTo>
                  <a:pt x="2949" y="4378"/>
                  <a:pt x="4590" y="3526"/>
                  <a:pt x="3921" y="4438"/>
                </a:cubicBezTo>
                <a:cubicBezTo>
                  <a:pt x="3618" y="4864"/>
                  <a:pt x="3557" y="5411"/>
                  <a:pt x="3101" y="5745"/>
                </a:cubicBezTo>
                <a:cubicBezTo>
                  <a:pt x="2614" y="5958"/>
                  <a:pt x="3131" y="4134"/>
                  <a:pt x="2007" y="5411"/>
                </a:cubicBezTo>
                <a:cubicBezTo>
                  <a:pt x="1459" y="6019"/>
                  <a:pt x="730" y="5107"/>
                  <a:pt x="821" y="4742"/>
                </a:cubicBezTo>
                <a:cubicBezTo>
                  <a:pt x="1034" y="4043"/>
                  <a:pt x="426" y="4013"/>
                  <a:pt x="0" y="3678"/>
                </a:cubicBezTo>
                <a:cubicBezTo>
                  <a:pt x="335" y="3648"/>
                  <a:pt x="700" y="3678"/>
                  <a:pt x="730" y="3618"/>
                </a:cubicBezTo>
                <a:cubicBezTo>
                  <a:pt x="1095" y="1946"/>
                  <a:pt x="2311" y="3101"/>
                  <a:pt x="3162" y="3040"/>
                </a:cubicBezTo>
                <a:cubicBezTo>
                  <a:pt x="3618" y="3010"/>
                  <a:pt x="3982" y="2949"/>
                  <a:pt x="3921" y="2463"/>
                </a:cubicBezTo>
                <a:cubicBezTo>
                  <a:pt x="3861" y="1855"/>
                  <a:pt x="4347" y="1612"/>
                  <a:pt x="4925" y="1399"/>
                </a:cubicBezTo>
                <a:cubicBezTo>
                  <a:pt x="4803" y="1004"/>
                  <a:pt x="4165" y="1216"/>
                  <a:pt x="4013" y="852"/>
                </a:cubicBezTo>
                <a:cubicBezTo>
                  <a:pt x="4043" y="730"/>
                  <a:pt x="5958" y="183"/>
                  <a:pt x="6049" y="274"/>
                </a:cubicBezTo>
                <a:cubicBezTo>
                  <a:pt x="6505" y="669"/>
                  <a:pt x="6870" y="943"/>
                  <a:pt x="7265" y="183"/>
                </a:cubicBezTo>
                <a:cubicBezTo>
                  <a:pt x="7387" y="1"/>
                  <a:pt x="7903" y="1"/>
                  <a:pt x="8086" y="274"/>
                </a:cubicBezTo>
                <a:cubicBezTo>
                  <a:pt x="8268" y="608"/>
                  <a:pt x="8846" y="1095"/>
                  <a:pt x="8298" y="1368"/>
                </a:cubicBezTo>
                <a:cubicBezTo>
                  <a:pt x="7964" y="1520"/>
                  <a:pt x="7994" y="2189"/>
                  <a:pt x="7356" y="1946"/>
                </a:cubicBezTo>
                <a:cubicBezTo>
                  <a:pt x="6961" y="1763"/>
                  <a:pt x="6779" y="1064"/>
                  <a:pt x="6201" y="1399"/>
                </a:cubicBezTo>
                <a:cubicBezTo>
                  <a:pt x="5593" y="1733"/>
                  <a:pt x="6140" y="2341"/>
                  <a:pt x="6080" y="2827"/>
                </a:cubicBezTo>
                <a:cubicBezTo>
                  <a:pt x="6080" y="2888"/>
                  <a:pt x="6110" y="2979"/>
                  <a:pt x="6140" y="31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0"/>
          <p:cNvSpPr/>
          <p:nvPr/>
        </p:nvSpPr>
        <p:spPr>
          <a:xfrm>
            <a:off x="1658726" y="3530216"/>
            <a:ext cx="280920" cy="202956"/>
          </a:xfrm>
          <a:custGeom>
            <a:avLst/>
            <a:gdLst/>
            <a:ahLst/>
            <a:cxnLst/>
            <a:rect l="l" t="t" r="r" b="b"/>
            <a:pathLst>
              <a:path w="6202" h="5199" extrusionOk="0">
                <a:moveTo>
                  <a:pt x="5350" y="4044"/>
                </a:moveTo>
                <a:cubicBezTo>
                  <a:pt x="4894" y="4408"/>
                  <a:pt x="3800" y="4226"/>
                  <a:pt x="4074" y="5199"/>
                </a:cubicBezTo>
                <a:cubicBezTo>
                  <a:pt x="3527" y="5107"/>
                  <a:pt x="2797" y="5199"/>
                  <a:pt x="2402" y="4925"/>
                </a:cubicBezTo>
                <a:cubicBezTo>
                  <a:pt x="1642" y="4348"/>
                  <a:pt x="335" y="4044"/>
                  <a:pt x="669" y="2737"/>
                </a:cubicBezTo>
                <a:cubicBezTo>
                  <a:pt x="791" y="2341"/>
                  <a:pt x="153" y="2250"/>
                  <a:pt x="1" y="1886"/>
                </a:cubicBezTo>
                <a:cubicBezTo>
                  <a:pt x="1429" y="2068"/>
                  <a:pt x="2098" y="153"/>
                  <a:pt x="3831" y="1126"/>
                </a:cubicBezTo>
                <a:cubicBezTo>
                  <a:pt x="3800" y="457"/>
                  <a:pt x="3131" y="518"/>
                  <a:pt x="3071" y="153"/>
                </a:cubicBezTo>
                <a:cubicBezTo>
                  <a:pt x="3192" y="1"/>
                  <a:pt x="3375" y="62"/>
                  <a:pt x="3557" y="62"/>
                </a:cubicBezTo>
                <a:cubicBezTo>
                  <a:pt x="4195" y="153"/>
                  <a:pt x="4742" y="487"/>
                  <a:pt x="4682" y="1004"/>
                </a:cubicBezTo>
                <a:cubicBezTo>
                  <a:pt x="4651" y="1460"/>
                  <a:pt x="4682" y="1551"/>
                  <a:pt x="5168" y="1521"/>
                </a:cubicBezTo>
                <a:cubicBezTo>
                  <a:pt x="5138" y="1764"/>
                  <a:pt x="6201" y="1946"/>
                  <a:pt x="5107" y="2311"/>
                </a:cubicBezTo>
                <a:cubicBezTo>
                  <a:pt x="4682" y="2433"/>
                  <a:pt x="5502" y="3010"/>
                  <a:pt x="5715" y="3436"/>
                </a:cubicBezTo>
                <a:cubicBezTo>
                  <a:pt x="5381" y="3679"/>
                  <a:pt x="4773" y="3010"/>
                  <a:pt x="4621" y="3618"/>
                </a:cubicBezTo>
                <a:cubicBezTo>
                  <a:pt x="4499" y="4104"/>
                  <a:pt x="5016" y="4013"/>
                  <a:pt x="5350" y="4044"/>
                </a:cubicBezTo>
                <a:close/>
                <a:moveTo>
                  <a:pt x="2128" y="1855"/>
                </a:moveTo>
                <a:cubicBezTo>
                  <a:pt x="1794" y="3557"/>
                  <a:pt x="1885" y="3648"/>
                  <a:pt x="3982" y="3496"/>
                </a:cubicBezTo>
                <a:cubicBezTo>
                  <a:pt x="3709" y="2645"/>
                  <a:pt x="2645" y="2463"/>
                  <a:pt x="2128" y="185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30"/>
          <p:cNvSpPr/>
          <p:nvPr/>
        </p:nvSpPr>
        <p:spPr>
          <a:xfrm>
            <a:off x="6892282" y="4816576"/>
            <a:ext cx="349768" cy="211271"/>
          </a:xfrm>
          <a:custGeom>
            <a:avLst/>
            <a:gdLst/>
            <a:ahLst/>
            <a:cxnLst/>
            <a:rect l="l" t="t" r="r" b="b"/>
            <a:pathLst>
              <a:path w="7722" h="5412" extrusionOk="0">
                <a:moveTo>
                  <a:pt x="1824" y="3983"/>
                </a:moveTo>
                <a:cubicBezTo>
                  <a:pt x="1308" y="4135"/>
                  <a:pt x="1186" y="5411"/>
                  <a:pt x="213" y="4439"/>
                </a:cubicBezTo>
                <a:lnTo>
                  <a:pt x="213" y="4439"/>
                </a:lnTo>
                <a:cubicBezTo>
                  <a:pt x="1" y="3618"/>
                  <a:pt x="244" y="3040"/>
                  <a:pt x="1277" y="2736"/>
                </a:cubicBezTo>
                <a:cubicBezTo>
                  <a:pt x="1733" y="2615"/>
                  <a:pt x="2098" y="2311"/>
                  <a:pt x="2311" y="1764"/>
                </a:cubicBezTo>
                <a:cubicBezTo>
                  <a:pt x="2797" y="366"/>
                  <a:pt x="4347" y="761"/>
                  <a:pt x="5472" y="730"/>
                </a:cubicBezTo>
                <a:cubicBezTo>
                  <a:pt x="6110" y="700"/>
                  <a:pt x="7053" y="1"/>
                  <a:pt x="7417" y="852"/>
                </a:cubicBezTo>
                <a:cubicBezTo>
                  <a:pt x="7721" y="1521"/>
                  <a:pt x="6597" y="1733"/>
                  <a:pt x="6262" y="2220"/>
                </a:cubicBezTo>
                <a:cubicBezTo>
                  <a:pt x="5897" y="2676"/>
                  <a:pt x="5381" y="2919"/>
                  <a:pt x="4864" y="3101"/>
                </a:cubicBezTo>
                <a:cubicBezTo>
                  <a:pt x="4104" y="3375"/>
                  <a:pt x="3922" y="3618"/>
                  <a:pt x="4834" y="4074"/>
                </a:cubicBezTo>
                <a:cubicBezTo>
                  <a:pt x="3709" y="4439"/>
                  <a:pt x="2828" y="3770"/>
                  <a:pt x="1916" y="3952"/>
                </a:cubicBezTo>
                <a:cubicBezTo>
                  <a:pt x="1855" y="3770"/>
                  <a:pt x="1794" y="3618"/>
                  <a:pt x="1733" y="3466"/>
                </a:cubicBezTo>
                <a:cubicBezTo>
                  <a:pt x="1703" y="3466"/>
                  <a:pt x="1642" y="3496"/>
                  <a:pt x="1642" y="3527"/>
                </a:cubicBezTo>
                <a:cubicBezTo>
                  <a:pt x="1581" y="3709"/>
                  <a:pt x="1642" y="3861"/>
                  <a:pt x="1824" y="3983"/>
                </a:cubicBezTo>
                <a:close/>
                <a:moveTo>
                  <a:pt x="4135" y="2828"/>
                </a:moveTo>
                <a:cubicBezTo>
                  <a:pt x="4317" y="2189"/>
                  <a:pt x="4530" y="1521"/>
                  <a:pt x="3557" y="821"/>
                </a:cubicBezTo>
                <a:cubicBezTo>
                  <a:pt x="3770" y="1642"/>
                  <a:pt x="3648" y="2250"/>
                  <a:pt x="4135" y="282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0"/>
          <p:cNvSpPr/>
          <p:nvPr/>
        </p:nvSpPr>
        <p:spPr>
          <a:xfrm>
            <a:off x="4086200" y="2237961"/>
            <a:ext cx="346960" cy="162591"/>
          </a:xfrm>
          <a:custGeom>
            <a:avLst/>
            <a:gdLst/>
            <a:ahLst/>
            <a:cxnLst/>
            <a:rect l="l" t="t" r="r" b="b"/>
            <a:pathLst>
              <a:path w="7660" h="4165" extrusionOk="0">
                <a:moveTo>
                  <a:pt x="4651" y="730"/>
                </a:moveTo>
                <a:cubicBezTo>
                  <a:pt x="4772" y="882"/>
                  <a:pt x="4985" y="912"/>
                  <a:pt x="5228" y="973"/>
                </a:cubicBezTo>
                <a:cubicBezTo>
                  <a:pt x="6049" y="1125"/>
                  <a:pt x="7113" y="1034"/>
                  <a:pt x="6930" y="2249"/>
                </a:cubicBezTo>
                <a:cubicBezTo>
                  <a:pt x="6870" y="2614"/>
                  <a:pt x="7386" y="2827"/>
                  <a:pt x="7660" y="3070"/>
                </a:cubicBezTo>
                <a:lnTo>
                  <a:pt x="7630" y="3101"/>
                </a:lnTo>
                <a:cubicBezTo>
                  <a:pt x="6414" y="2736"/>
                  <a:pt x="5775" y="3404"/>
                  <a:pt x="5198" y="4164"/>
                </a:cubicBezTo>
                <a:cubicBezTo>
                  <a:pt x="5137" y="4134"/>
                  <a:pt x="5107" y="4104"/>
                  <a:pt x="5076" y="4104"/>
                </a:cubicBezTo>
                <a:cubicBezTo>
                  <a:pt x="4651" y="3496"/>
                  <a:pt x="6049" y="2584"/>
                  <a:pt x="5137" y="2493"/>
                </a:cubicBezTo>
                <a:cubicBezTo>
                  <a:pt x="4499" y="2401"/>
                  <a:pt x="3648" y="3496"/>
                  <a:pt x="2797" y="4134"/>
                </a:cubicBezTo>
                <a:cubicBezTo>
                  <a:pt x="1946" y="3769"/>
                  <a:pt x="1976" y="2067"/>
                  <a:pt x="0" y="2553"/>
                </a:cubicBezTo>
                <a:cubicBezTo>
                  <a:pt x="335" y="2097"/>
                  <a:pt x="547" y="1976"/>
                  <a:pt x="882" y="2037"/>
                </a:cubicBezTo>
                <a:cubicBezTo>
                  <a:pt x="1550" y="2128"/>
                  <a:pt x="2037" y="1763"/>
                  <a:pt x="2037" y="1307"/>
                </a:cubicBezTo>
                <a:cubicBezTo>
                  <a:pt x="2037" y="456"/>
                  <a:pt x="3253" y="669"/>
                  <a:pt x="3344" y="0"/>
                </a:cubicBezTo>
                <a:cubicBezTo>
                  <a:pt x="3800" y="213"/>
                  <a:pt x="4013" y="730"/>
                  <a:pt x="4651"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0"/>
          <p:cNvSpPr/>
          <p:nvPr/>
        </p:nvSpPr>
        <p:spPr>
          <a:xfrm>
            <a:off x="1152059" y="414047"/>
            <a:ext cx="243732" cy="281226"/>
          </a:xfrm>
          <a:custGeom>
            <a:avLst/>
            <a:gdLst/>
            <a:ahLst/>
            <a:cxnLst/>
            <a:rect l="l" t="t" r="r" b="b"/>
            <a:pathLst>
              <a:path w="5381" h="7204" extrusionOk="0">
                <a:moveTo>
                  <a:pt x="4529" y="6049"/>
                </a:moveTo>
                <a:cubicBezTo>
                  <a:pt x="4407" y="5897"/>
                  <a:pt x="4195" y="5593"/>
                  <a:pt x="4195" y="5593"/>
                </a:cubicBezTo>
                <a:cubicBezTo>
                  <a:pt x="3404" y="5988"/>
                  <a:pt x="2462" y="5745"/>
                  <a:pt x="1672" y="6170"/>
                </a:cubicBezTo>
                <a:cubicBezTo>
                  <a:pt x="1216" y="6414"/>
                  <a:pt x="1155" y="7204"/>
                  <a:pt x="334" y="6870"/>
                </a:cubicBezTo>
                <a:cubicBezTo>
                  <a:pt x="91" y="6778"/>
                  <a:pt x="0" y="6505"/>
                  <a:pt x="91" y="6231"/>
                </a:cubicBezTo>
                <a:cubicBezTo>
                  <a:pt x="304" y="5593"/>
                  <a:pt x="912" y="5502"/>
                  <a:pt x="1581" y="5563"/>
                </a:cubicBezTo>
                <a:cubicBezTo>
                  <a:pt x="1520" y="5107"/>
                  <a:pt x="578" y="5167"/>
                  <a:pt x="912" y="4803"/>
                </a:cubicBezTo>
                <a:cubicBezTo>
                  <a:pt x="1185" y="4499"/>
                  <a:pt x="1033" y="3587"/>
                  <a:pt x="2037" y="3982"/>
                </a:cubicBezTo>
                <a:cubicBezTo>
                  <a:pt x="2249" y="4073"/>
                  <a:pt x="2371" y="3769"/>
                  <a:pt x="2280" y="3708"/>
                </a:cubicBezTo>
                <a:cubicBezTo>
                  <a:pt x="1459" y="3192"/>
                  <a:pt x="1702" y="2341"/>
                  <a:pt x="1337" y="1702"/>
                </a:cubicBezTo>
                <a:cubicBezTo>
                  <a:pt x="1307" y="1611"/>
                  <a:pt x="1125" y="1581"/>
                  <a:pt x="1003" y="1550"/>
                </a:cubicBezTo>
                <a:lnTo>
                  <a:pt x="973" y="1520"/>
                </a:lnTo>
                <a:cubicBezTo>
                  <a:pt x="942" y="1094"/>
                  <a:pt x="912" y="699"/>
                  <a:pt x="851" y="274"/>
                </a:cubicBezTo>
                <a:cubicBezTo>
                  <a:pt x="1246" y="91"/>
                  <a:pt x="1429" y="426"/>
                  <a:pt x="1672" y="547"/>
                </a:cubicBezTo>
                <a:cubicBezTo>
                  <a:pt x="2067" y="790"/>
                  <a:pt x="2401" y="1155"/>
                  <a:pt x="2644" y="395"/>
                </a:cubicBezTo>
                <a:cubicBezTo>
                  <a:pt x="2675" y="213"/>
                  <a:pt x="3161" y="0"/>
                  <a:pt x="3465" y="213"/>
                </a:cubicBezTo>
                <a:cubicBezTo>
                  <a:pt x="3830" y="456"/>
                  <a:pt x="3313" y="578"/>
                  <a:pt x="3283" y="790"/>
                </a:cubicBezTo>
                <a:cubicBezTo>
                  <a:pt x="3161" y="1854"/>
                  <a:pt x="3252" y="2949"/>
                  <a:pt x="3465" y="4012"/>
                </a:cubicBezTo>
                <a:cubicBezTo>
                  <a:pt x="3496" y="4256"/>
                  <a:pt x="3617" y="4499"/>
                  <a:pt x="3921" y="4529"/>
                </a:cubicBezTo>
                <a:cubicBezTo>
                  <a:pt x="5380" y="4651"/>
                  <a:pt x="5015" y="5319"/>
                  <a:pt x="4529" y="601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0"/>
          <p:cNvSpPr/>
          <p:nvPr/>
        </p:nvSpPr>
        <p:spPr>
          <a:xfrm>
            <a:off x="5363944" y="138730"/>
            <a:ext cx="351127" cy="204127"/>
          </a:xfrm>
          <a:custGeom>
            <a:avLst/>
            <a:gdLst/>
            <a:ahLst/>
            <a:cxnLst/>
            <a:rect l="l" t="t" r="r" b="b"/>
            <a:pathLst>
              <a:path w="7752" h="5229" extrusionOk="0">
                <a:moveTo>
                  <a:pt x="2341" y="2675"/>
                </a:moveTo>
                <a:cubicBezTo>
                  <a:pt x="2493" y="2159"/>
                  <a:pt x="2159" y="1642"/>
                  <a:pt x="2371" y="1064"/>
                </a:cubicBezTo>
                <a:cubicBezTo>
                  <a:pt x="2554" y="578"/>
                  <a:pt x="3101" y="426"/>
                  <a:pt x="3314" y="0"/>
                </a:cubicBezTo>
                <a:cubicBezTo>
                  <a:pt x="3618" y="608"/>
                  <a:pt x="4499" y="548"/>
                  <a:pt x="4955" y="1064"/>
                </a:cubicBezTo>
                <a:cubicBezTo>
                  <a:pt x="5350" y="1520"/>
                  <a:pt x="5928" y="1824"/>
                  <a:pt x="5928" y="2523"/>
                </a:cubicBezTo>
                <a:cubicBezTo>
                  <a:pt x="5928" y="2736"/>
                  <a:pt x="6505" y="2766"/>
                  <a:pt x="6657" y="2432"/>
                </a:cubicBezTo>
                <a:cubicBezTo>
                  <a:pt x="6809" y="2189"/>
                  <a:pt x="7447" y="1946"/>
                  <a:pt x="6840" y="1581"/>
                </a:cubicBezTo>
                <a:cubicBezTo>
                  <a:pt x="6566" y="1399"/>
                  <a:pt x="5928" y="1581"/>
                  <a:pt x="6110" y="1003"/>
                </a:cubicBezTo>
                <a:cubicBezTo>
                  <a:pt x="6171" y="882"/>
                  <a:pt x="6353" y="791"/>
                  <a:pt x="6536" y="943"/>
                </a:cubicBezTo>
                <a:cubicBezTo>
                  <a:pt x="6900" y="1216"/>
                  <a:pt x="7721" y="912"/>
                  <a:pt x="7721" y="1703"/>
                </a:cubicBezTo>
                <a:cubicBezTo>
                  <a:pt x="7751" y="3010"/>
                  <a:pt x="5806" y="4195"/>
                  <a:pt x="4560" y="3557"/>
                </a:cubicBezTo>
                <a:cubicBezTo>
                  <a:pt x="3861" y="3192"/>
                  <a:pt x="3526" y="4013"/>
                  <a:pt x="2827" y="3709"/>
                </a:cubicBezTo>
                <a:cubicBezTo>
                  <a:pt x="2037" y="3314"/>
                  <a:pt x="1915" y="3982"/>
                  <a:pt x="1794" y="4469"/>
                </a:cubicBezTo>
                <a:cubicBezTo>
                  <a:pt x="1672" y="4864"/>
                  <a:pt x="1399" y="5228"/>
                  <a:pt x="882" y="5198"/>
                </a:cubicBezTo>
                <a:cubicBezTo>
                  <a:pt x="639" y="5168"/>
                  <a:pt x="335" y="4985"/>
                  <a:pt x="244" y="4803"/>
                </a:cubicBezTo>
                <a:cubicBezTo>
                  <a:pt x="0" y="4317"/>
                  <a:pt x="426" y="4104"/>
                  <a:pt x="852" y="3921"/>
                </a:cubicBezTo>
                <a:cubicBezTo>
                  <a:pt x="1459" y="3648"/>
                  <a:pt x="1642" y="2949"/>
                  <a:pt x="2341" y="2706"/>
                </a:cubicBezTo>
                <a:cubicBezTo>
                  <a:pt x="2402" y="2888"/>
                  <a:pt x="2159" y="3222"/>
                  <a:pt x="2584" y="3222"/>
                </a:cubicBezTo>
                <a:cubicBezTo>
                  <a:pt x="2706" y="3222"/>
                  <a:pt x="2949" y="3010"/>
                  <a:pt x="2949" y="2918"/>
                </a:cubicBezTo>
                <a:cubicBezTo>
                  <a:pt x="2949" y="2523"/>
                  <a:pt x="2554" y="2736"/>
                  <a:pt x="2341" y="2675"/>
                </a:cubicBezTo>
                <a:close/>
                <a:moveTo>
                  <a:pt x="4195" y="2554"/>
                </a:moveTo>
                <a:cubicBezTo>
                  <a:pt x="4499" y="2979"/>
                  <a:pt x="4742" y="3405"/>
                  <a:pt x="5350" y="3526"/>
                </a:cubicBezTo>
                <a:cubicBezTo>
                  <a:pt x="5563" y="3557"/>
                  <a:pt x="5593" y="3344"/>
                  <a:pt x="5563" y="3192"/>
                </a:cubicBezTo>
                <a:cubicBezTo>
                  <a:pt x="5381" y="2554"/>
                  <a:pt x="4681" y="2736"/>
                  <a:pt x="4195" y="2554"/>
                </a:cubicBezTo>
                <a:close/>
                <a:moveTo>
                  <a:pt x="4347" y="1186"/>
                </a:moveTo>
                <a:cubicBezTo>
                  <a:pt x="4317" y="1155"/>
                  <a:pt x="4317" y="1095"/>
                  <a:pt x="4317" y="1095"/>
                </a:cubicBezTo>
                <a:cubicBezTo>
                  <a:pt x="4286" y="1064"/>
                  <a:pt x="4256" y="1064"/>
                  <a:pt x="4225" y="1064"/>
                </a:cubicBezTo>
                <a:cubicBezTo>
                  <a:pt x="4225" y="1125"/>
                  <a:pt x="4225" y="1155"/>
                  <a:pt x="4256" y="1216"/>
                </a:cubicBezTo>
                <a:cubicBezTo>
                  <a:pt x="4256" y="1186"/>
                  <a:pt x="4286" y="1186"/>
                  <a:pt x="4347" y="118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30"/>
          <p:cNvSpPr/>
          <p:nvPr/>
        </p:nvSpPr>
        <p:spPr>
          <a:xfrm>
            <a:off x="3849378" y="2832477"/>
            <a:ext cx="353845" cy="231414"/>
          </a:xfrm>
          <a:custGeom>
            <a:avLst/>
            <a:gdLst/>
            <a:ahLst/>
            <a:cxnLst/>
            <a:rect l="l" t="t" r="r" b="b"/>
            <a:pathLst>
              <a:path w="7812" h="5928" extrusionOk="0">
                <a:moveTo>
                  <a:pt x="1429" y="152"/>
                </a:moveTo>
                <a:cubicBezTo>
                  <a:pt x="1854" y="213"/>
                  <a:pt x="1824" y="760"/>
                  <a:pt x="2310" y="730"/>
                </a:cubicBezTo>
                <a:cubicBezTo>
                  <a:pt x="2675" y="456"/>
                  <a:pt x="2006" y="274"/>
                  <a:pt x="2280" y="0"/>
                </a:cubicBezTo>
                <a:cubicBezTo>
                  <a:pt x="2797" y="122"/>
                  <a:pt x="2766" y="456"/>
                  <a:pt x="2766" y="821"/>
                </a:cubicBezTo>
                <a:cubicBezTo>
                  <a:pt x="2736" y="1307"/>
                  <a:pt x="1702" y="1338"/>
                  <a:pt x="2098" y="1824"/>
                </a:cubicBezTo>
                <a:cubicBezTo>
                  <a:pt x="2401" y="2250"/>
                  <a:pt x="2918" y="1429"/>
                  <a:pt x="3405" y="1733"/>
                </a:cubicBezTo>
                <a:cubicBezTo>
                  <a:pt x="3526" y="1794"/>
                  <a:pt x="3648" y="1824"/>
                  <a:pt x="3769" y="1885"/>
                </a:cubicBezTo>
                <a:cubicBezTo>
                  <a:pt x="4316" y="2098"/>
                  <a:pt x="4742" y="2158"/>
                  <a:pt x="5076" y="1520"/>
                </a:cubicBezTo>
                <a:cubicBezTo>
                  <a:pt x="5350" y="1003"/>
                  <a:pt x="5471" y="1034"/>
                  <a:pt x="5897" y="1551"/>
                </a:cubicBezTo>
                <a:cubicBezTo>
                  <a:pt x="6201" y="1307"/>
                  <a:pt x="6110" y="2462"/>
                  <a:pt x="6687" y="1672"/>
                </a:cubicBezTo>
                <a:cubicBezTo>
                  <a:pt x="6991" y="1247"/>
                  <a:pt x="7569" y="1581"/>
                  <a:pt x="7812" y="2098"/>
                </a:cubicBezTo>
                <a:cubicBezTo>
                  <a:pt x="6809" y="1763"/>
                  <a:pt x="6079" y="2797"/>
                  <a:pt x="5137" y="2402"/>
                </a:cubicBezTo>
                <a:cubicBezTo>
                  <a:pt x="4955" y="2766"/>
                  <a:pt x="4560" y="3101"/>
                  <a:pt x="5259" y="3496"/>
                </a:cubicBezTo>
                <a:cubicBezTo>
                  <a:pt x="5775" y="3800"/>
                  <a:pt x="6140" y="3374"/>
                  <a:pt x="6870" y="3374"/>
                </a:cubicBezTo>
                <a:cubicBezTo>
                  <a:pt x="6353" y="3769"/>
                  <a:pt x="6262" y="4347"/>
                  <a:pt x="5623" y="4165"/>
                </a:cubicBezTo>
                <a:cubicBezTo>
                  <a:pt x="5137" y="4013"/>
                  <a:pt x="4772" y="3465"/>
                  <a:pt x="4316" y="4134"/>
                </a:cubicBezTo>
                <a:cubicBezTo>
                  <a:pt x="5441" y="4651"/>
                  <a:pt x="5623" y="5228"/>
                  <a:pt x="4864" y="5928"/>
                </a:cubicBezTo>
                <a:cubicBezTo>
                  <a:pt x="4772" y="5198"/>
                  <a:pt x="4864" y="4377"/>
                  <a:pt x="3526" y="4833"/>
                </a:cubicBezTo>
                <a:cubicBezTo>
                  <a:pt x="3222" y="4955"/>
                  <a:pt x="2675" y="5016"/>
                  <a:pt x="2584" y="4621"/>
                </a:cubicBezTo>
                <a:cubicBezTo>
                  <a:pt x="2493" y="4013"/>
                  <a:pt x="3009" y="4560"/>
                  <a:pt x="3192" y="4469"/>
                </a:cubicBezTo>
                <a:cubicBezTo>
                  <a:pt x="3374" y="4347"/>
                  <a:pt x="3374" y="4134"/>
                  <a:pt x="3253" y="4043"/>
                </a:cubicBezTo>
                <a:cubicBezTo>
                  <a:pt x="2797" y="3739"/>
                  <a:pt x="2462" y="3162"/>
                  <a:pt x="1702" y="3435"/>
                </a:cubicBezTo>
                <a:cubicBezTo>
                  <a:pt x="1581" y="3496"/>
                  <a:pt x="1490" y="3557"/>
                  <a:pt x="1246" y="3648"/>
                </a:cubicBezTo>
                <a:cubicBezTo>
                  <a:pt x="1915" y="2432"/>
                  <a:pt x="0" y="1277"/>
                  <a:pt x="1429" y="152"/>
                </a:cubicBezTo>
                <a:close/>
                <a:moveTo>
                  <a:pt x="1429" y="1216"/>
                </a:moveTo>
                <a:cubicBezTo>
                  <a:pt x="1368" y="1155"/>
                  <a:pt x="1338" y="1095"/>
                  <a:pt x="1307" y="1034"/>
                </a:cubicBezTo>
                <a:cubicBezTo>
                  <a:pt x="1246" y="1095"/>
                  <a:pt x="1186" y="1155"/>
                  <a:pt x="1186" y="1216"/>
                </a:cubicBezTo>
                <a:cubicBezTo>
                  <a:pt x="1186" y="1277"/>
                  <a:pt x="1246" y="1338"/>
                  <a:pt x="1277" y="1399"/>
                </a:cubicBezTo>
                <a:cubicBezTo>
                  <a:pt x="1338" y="1338"/>
                  <a:pt x="1368" y="1277"/>
                  <a:pt x="1429" y="121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0"/>
          <p:cNvSpPr/>
          <p:nvPr/>
        </p:nvSpPr>
        <p:spPr>
          <a:xfrm>
            <a:off x="1454972" y="4250561"/>
            <a:ext cx="221674" cy="295475"/>
          </a:xfrm>
          <a:custGeom>
            <a:avLst/>
            <a:gdLst/>
            <a:ahLst/>
            <a:cxnLst/>
            <a:rect l="l" t="t" r="r" b="b"/>
            <a:pathLst>
              <a:path w="4894" h="7569" extrusionOk="0">
                <a:moveTo>
                  <a:pt x="578" y="1915"/>
                </a:moveTo>
                <a:cubicBezTo>
                  <a:pt x="395" y="1277"/>
                  <a:pt x="1337" y="1003"/>
                  <a:pt x="1246" y="334"/>
                </a:cubicBezTo>
                <a:cubicBezTo>
                  <a:pt x="1216" y="0"/>
                  <a:pt x="1611" y="243"/>
                  <a:pt x="1702" y="334"/>
                </a:cubicBezTo>
                <a:cubicBezTo>
                  <a:pt x="2341" y="882"/>
                  <a:pt x="2128" y="2280"/>
                  <a:pt x="1368" y="2918"/>
                </a:cubicBezTo>
                <a:cubicBezTo>
                  <a:pt x="2037" y="3222"/>
                  <a:pt x="2037" y="3192"/>
                  <a:pt x="3678" y="3070"/>
                </a:cubicBezTo>
                <a:cubicBezTo>
                  <a:pt x="3891" y="3040"/>
                  <a:pt x="4225" y="2493"/>
                  <a:pt x="4377" y="3040"/>
                </a:cubicBezTo>
                <a:cubicBezTo>
                  <a:pt x="4468" y="3374"/>
                  <a:pt x="4894" y="3587"/>
                  <a:pt x="4590" y="4103"/>
                </a:cubicBezTo>
                <a:cubicBezTo>
                  <a:pt x="4012" y="5015"/>
                  <a:pt x="3526" y="5897"/>
                  <a:pt x="2067" y="5714"/>
                </a:cubicBezTo>
                <a:cubicBezTo>
                  <a:pt x="2067" y="6292"/>
                  <a:pt x="2979" y="6535"/>
                  <a:pt x="2401" y="7082"/>
                </a:cubicBezTo>
                <a:cubicBezTo>
                  <a:pt x="1915" y="7569"/>
                  <a:pt x="1550" y="7021"/>
                  <a:pt x="1216" y="6930"/>
                </a:cubicBezTo>
                <a:cubicBezTo>
                  <a:pt x="669" y="6748"/>
                  <a:pt x="1793" y="5958"/>
                  <a:pt x="821" y="5775"/>
                </a:cubicBezTo>
                <a:cubicBezTo>
                  <a:pt x="1641" y="4681"/>
                  <a:pt x="0" y="3708"/>
                  <a:pt x="578" y="2645"/>
                </a:cubicBezTo>
                <a:lnTo>
                  <a:pt x="578" y="2614"/>
                </a:lnTo>
                <a:cubicBezTo>
                  <a:pt x="973" y="2401"/>
                  <a:pt x="1459" y="2158"/>
                  <a:pt x="578" y="191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0"/>
          <p:cNvSpPr/>
          <p:nvPr/>
        </p:nvSpPr>
        <p:spPr>
          <a:xfrm>
            <a:off x="7660595" y="39058"/>
            <a:ext cx="276798" cy="223099"/>
          </a:xfrm>
          <a:custGeom>
            <a:avLst/>
            <a:gdLst/>
            <a:ahLst/>
            <a:cxnLst/>
            <a:rect l="l" t="t" r="r" b="b"/>
            <a:pathLst>
              <a:path w="6111" h="5715" extrusionOk="0">
                <a:moveTo>
                  <a:pt x="2341" y="517"/>
                </a:moveTo>
                <a:cubicBezTo>
                  <a:pt x="2554" y="730"/>
                  <a:pt x="2767" y="790"/>
                  <a:pt x="3040" y="608"/>
                </a:cubicBezTo>
                <a:cubicBezTo>
                  <a:pt x="3952" y="0"/>
                  <a:pt x="4590" y="213"/>
                  <a:pt x="4773" y="1186"/>
                </a:cubicBezTo>
                <a:cubicBezTo>
                  <a:pt x="4833" y="1581"/>
                  <a:pt x="4681" y="2067"/>
                  <a:pt x="5381" y="2219"/>
                </a:cubicBezTo>
                <a:cubicBezTo>
                  <a:pt x="5836" y="2310"/>
                  <a:pt x="6110" y="2645"/>
                  <a:pt x="6019" y="3101"/>
                </a:cubicBezTo>
                <a:cubicBezTo>
                  <a:pt x="5928" y="3587"/>
                  <a:pt x="5533" y="3891"/>
                  <a:pt x="5077" y="4134"/>
                </a:cubicBezTo>
                <a:cubicBezTo>
                  <a:pt x="4925" y="4195"/>
                  <a:pt x="4469" y="4225"/>
                  <a:pt x="4499" y="4256"/>
                </a:cubicBezTo>
                <a:cubicBezTo>
                  <a:pt x="5472" y="5259"/>
                  <a:pt x="4013" y="5259"/>
                  <a:pt x="3739" y="5715"/>
                </a:cubicBezTo>
                <a:lnTo>
                  <a:pt x="3709" y="5715"/>
                </a:lnTo>
                <a:cubicBezTo>
                  <a:pt x="3435" y="5259"/>
                  <a:pt x="2554" y="4833"/>
                  <a:pt x="3648" y="4347"/>
                </a:cubicBezTo>
                <a:cubicBezTo>
                  <a:pt x="2280" y="3404"/>
                  <a:pt x="4681" y="2736"/>
                  <a:pt x="3891" y="1824"/>
                </a:cubicBezTo>
                <a:cubicBezTo>
                  <a:pt x="3101" y="2979"/>
                  <a:pt x="1308" y="2797"/>
                  <a:pt x="1" y="1307"/>
                </a:cubicBezTo>
                <a:cubicBezTo>
                  <a:pt x="1064" y="1520"/>
                  <a:pt x="1429" y="517"/>
                  <a:pt x="2341"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30"/>
          <p:cNvSpPr/>
          <p:nvPr/>
        </p:nvSpPr>
        <p:spPr>
          <a:xfrm>
            <a:off x="1274592" y="2370857"/>
            <a:ext cx="296048" cy="219547"/>
          </a:xfrm>
          <a:custGeom>
            <a:avLst/>
            <a:gdLst/>
            <a:ahLst/>
            <a:cxnLst/>
            <a:rect l="l" t="t" r="r" b="b"/>
            <a:pathLst>
              <a:path w="6536" h="5624" extrusionOk="0">
                <a:moveTo>
                  <a:pt x="2402" y="1794"/>
                </a:moveTo>
                <a:cubicBezTo>
                  <a:pt x="2705" y="1611"/>
                  <a:pt x="3101" y="1429"/>
                  <a:pt x="3374" y="1186"/>
                </a:cubicBezTo>
                <a:cubicBezTo>
                  <a:pt x="3709" y="852"/>
                  <a:pt x="3952" y="943"/>
                  <a:pt x="4256" y="1186"/>
                </a:cubicBezTo>
                <a:cubicBezTo>
                  <a:pt x="4772" y="1642"/>
                  <a:pt x="4164" y="1581"/>
                  <a:pt x="3982" y="1763"/>
                </a:cubicBezTo>
                <a:cubicBezTo>
                  <a:pt x="3617" y="2098"/>
                  <a:pt x="4043" y="3131"/>
                  <a:pt x="4529" y="3070"/>
                </a:cubicBezTo>
                <a:cubicBezTo>
                  <a:pt x="6535" y="2827"/>
                  <a:pt x="5350" y="3800"/>
                  <a:pt x="5168" y="4347"/>
                </a:cubicBezTo>
                <a:cubicBezTo>
                  <a:pt x="5076" y="4590"/>
                  <a:pt x="4742" y="4742"/>
                  <a:pt x="4438" y="5046"/>
                </a:cubicBezTo>
                <a:cubicBezTo>
                  <a:pt x="4286" y="4377"/>
                  <a:pt x="3891" y="4013"/>
                  <a:pt x="3192" y="3861"/>
                </a:cubicBezTo>
                <a:cubicBezTo>
                  <a:pt x="2979" y="3800"/>
                  <a:pt x="2827" y="3435"/>
                  <a:pt x="2553" y="3709"/>
                </a:cubicBezTo>
                <a:cubicBezTo>
                  <a:pt x="2128" y="4165"/>
                  <a:pt x="2888" y="3982"/>
                  <a:pt x="2979" y="4195"/>
                </a:cubicBezTo>
                <a:cubicBezTo>
                  <a:pt x="3131" y="4560"/>
                  <a:pt x="4134" y="4347"/>
                  <a:pt x="3830" y="5016"/>
                </a:cubicBezTo>
                <a:cubicBezTo>
                  <a:pt x="3678" y="5320"/>
                  <a:pt x="3253" y="5350"/>
                  <a:pt x="2827" y="5411"/>
                </a:cubicBezTo>
                <a:cubicBezTo>
                  <a:pt x="1794" y="5624"/>
                  <a:pt x="2493" y="4712"/>
                  <a:pt x="1885" y="4621"/>
                </a:cubicBezTo>
                <a:cubicBezTo>
                  <a:pt x="1672" y="4681"/>
                  <a:pt x="1490" y="5077"/>
                  <a:pt x="1094" y="4985"/>
                </a:cubicBezTo>
                <a:cubicBezTo>
                  <a:pt x="943" y="4955"/>
                  <a:pt x="487" y="4864"/>
                  <a:pt x="760" y="4681"/>
                </a:cubicBezTo>
                <a:cubicBezTo>
                  <a:pt x="1702" y="4074"/>
                  <a:pt x="851" y="3678"/>
                  <a:pt x="669" y="3162"/>
                </a:cubicBezTo>
                <a:cubicBezTo>
                  <a:pt x="1003" y="2827"/>
                  <a:pt x="1459" y="3678"/>
                  <a:pt x="1611" y="3162"/>
                </a:cubicBezTo>
                <a:cubicBezTo>
                  <a:pt x="1733" y="2797"/>
                  <a:pt x="1338" y="2584"/>
                  <a:pt x="821" y="2706"/>
                </a:cubicBezTo>
                <a:cubicBezTo>
                  <a:pt x="426" y="2797"/>
                  <a:pt x="183" y="2615"/>
                  <a:pt x="122" y="2311"/>
                </a:cubicBezTo>
                <a:cubicBezTo>
                  <a:pt x="0" y="1915"/>
                  <a:pt x="365" y="1915"/>
                  <a:pt x="669" y="1794"/>
                </a:cubicBezTo>
                <a:cubicBezTo>
                  <a:pt x="1611" y="1520"/>
                  <a:pt x="1611" y="1490"/>
                  <a:pt x="1794" y="304"/>
                </a:cubicBezTo>
                <a:cubicBezTo>
                  <a:pt x="1794" y="213"/>
                  <a:pt x="1946" y="152"/>
                  <a:pt x="2037" y="92"/>
                </a:cubicBezTo>
                <a:cubicBezTo>
                  <a:pt x="2219" y="0"/>
                  <a:pt x="2402" y="31"/>
                  <a:pt x="2493" y="213"/>
                </a:cubicBezTo>
                <a:cubicBezTo>
                  <a:pt x="2705" y="578"/>
                  <a:pt x="2797" y="973"/>
                  <a:pt x="2402" y="1277"/>
                </a:cubicBezTo>
                <a:cubicBezTo>
                  <a:pt x="2037" y="1551"/>
                  <a:pt x="1733" y="1824"/>
                  <a:pt x="1915" y="2341"/>
                </a:cubicBezTo>
                <a:cubicBezTo>
                  <a:pt x="2067" y="2128"/>
                  <a:pt x="2219" y="1976"/>
                  <a:pt x="2371" y="1824"/>
                </a:cubicBezTo>
                <a:cubicBezTo>
                  <a:pt x="2402" y="2037"/>
                  <a:pt x="2432" y="2311"/>
                  <a:pt x="2736" y="2341"/>
                </a:cubicBezTo>
                <a:cubicBezTo>
                  <a:pt x="2797" y="2371"/>
                  <a:pt x="3009" y="2128"/>
                  <a:pt x="3009" y="2037"/>
                </a:cubicBezTo>
                <a:cubicBezTo>
                  <a:pt x="2979" y="1672"/>
                  <a:pt x="2614" y="1855"/>
                  <a:pt x="2402" y="179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30"/>
          <p:cNvSpPr/>
          <p:nvPr/>
        </p:nvSpPr>
        <p:spPr>
          <a:xfrm>
            <a:off x="8477106" y="2566647"/>
            <a:ext cx="370377" cy="237348"/>
          </a:xfrm>
          <a:custGeom>
            <a:avLst/>
            <a:gdLst/>
            <a:ahLst/>
            <a:cxnLst/>
            <a:rect l="l" t="t" r="r" b="b"/>
            <a:pathLst>
              <a:path w="8177" h="6080" extrusionOk="0">
                <a:moveTo>
                  <a:pt x="1246" y="1764"/>
                </a:moveTo>
                <a:cubicBezTo>
                  <a:pt x="2401" y="1"/>
                  <a:pt x="2979" y="1369"/>
                  <a:pt x="3678" y="1642"/>
                </a:cubicBezTo>
                <a:cubicBezTo>
                  <a:pt x="4408" y="1277"/>
                  <a:pt x="3161" y="396"/>
                  <a:pt x="4012" y="244"/>
                </a:cubicBezTo>
                <a:cubicBezTo>
                  <a:pt x="4529" y="122"/>
                  <a:pt x="5563" y="305"/>
                  <a:pt x="5745" y="882"/>
                </a:cubicBezTo>
                <a:cubicBezTo>
                  <a:pt x="5927" y="1581"/>
                  <a:pt x="4955" y="1825"/>
                  <a:pt x="4408" y="2220"/>
                </a:cubicBezTo>
                <a:cubicBezTo>
                  <a:pt x="4863" y="2980"/>
                  <a:pt x="6110" y="2736"/>
                  <a:pt x="6596" y="3466"/>
                </a:cubicBezTo>
                <a:cubicBezTo>
                  <a:pt x="6687" y="3618"/>
                  <a:pt x="6961" y="3648"/>
                  <a:pt x="7174" y="3466"/>
                </a:cubicBezTo>
                <a:cubicBezTo>
                  <a:pt x="7326" y="3314"/>
                  <a:pt x="7386" y="2949"/>
                  <a:pt x="7751" y="3223"/>
                </a:cubicBezTo>
                <a:cubicBezTo>
                  <a:pt x="7933" y="3344"/>
                  <a:pt x="7873" y="3527"/>
                  <a:pt x="7721" y="3709"/>
                </a:cubicBezTo>
                <a:cubicBezTo>
                  <a:pt x="7447" y="4043"/>
                  <a:pt x="8177" y="4013"/>
                  <a:pt x="8116" y="4347"/>
                </a:cubicBezTo>
                <a:cubicBezTo>
                  <a:pt x="6596" y="4287"/>
                  <a:pt x="6596" y="4287"/>
                  <a:pt x="6809" y="6080"/>
                </a:cubicBezTo>
                <a:cubicBezTo>
                  <a:pt x="6292" y="5898"/>
                  <a:pt x="6292" y="5898"/>
                  <a:pt x="6019" y="5350"/>
                </a:cubicBezTo>
                <a:cubicBezTo>
                  <a:pt x="6019" y="5320"/>
                  <a:pt x="5988" y="5259"/>
                  <a:pt x="5988" y="5259"/>
                </a:cubicBezTo>
                <a:cubicBezTo>
                  <a:pt x="4863" y="5624"/>
                  <a:pt x="4863" y="4287"/>
                  <a:pt x="3952" y="4256"/>
                </a:cubicBezTo>
                <a:cubicBezTo>
                  <a:pt x="3131" y="4226"/>
                  <a:pt x="3374" y="3831"/>
                  <a:pt x="3769" y="3496"/>
                </a:cubicBezTo>
                <a:cubicBezTo>
                  <a:pt x="4073" y="3283"/>
                  <a:pt x="4651" y="3071"/>
                  <a:pt x="4316" y="2706"/>
                </a:cubicBezTo>
                <a:cubicBezTo>
                  <a:pt x="3860" y="2250"/>
                  <a:pt x="3496" y="1612"/>
                  <a:pt x="2584" y="1642"/>
                </a:cubicBezTo>
                <a:cubicBezTo>
                  <a:pt x="2553" y="1642"/>
                  <a:pt x="2523" y="1673"/>
                  <a:pt x="2462" y="1703"/>
                </a:cubicBezTo>
                <a:cubicBezTo>
                  <a:pt x="973" y="2341"/>
                  <a:pt x="456" y="1460"/>
                  <a:pt x="0" y="366"/>
                </a:cubicBezTo>
                <a:cubicBezTo>
                  <a:pt x="699" y="609"/>
                  <a:pt x="1702" y="305"/>
                  <a:pt x="1246" y="176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30"/>
          <p:cNvSpPr/>
          <p:nvPr/>
        </p:nvSpPr>
        <p:spPr>
          <a:xfrm>
            <a:off x="749986" y="1229260"/>
            <a:ext cx="286400" cy="229072"/>
          </a:xfrm>
          <a:custGeom>
            <a:avLst/>
            <a:gdLst/>
            <a:ahLst/>
            <a:cxnLst/>
            <a:rect l="l" t="t" r="r" b="b"/>
            <a:pathLst>
              <a:path w="6323" h="5868" extrusionOk="0">
                <a:moveTo>
                  <a:pt x="1125" y="4803"/>
                </a:moveTo>
                <a:cubicBezTo>
                  <a:pt x="0" y="3983"/>
                  <a:pt x="31" y="3648"/>
                  <a:pt x="852" y="2493"/>
                </a:cubicBezTo>
                <a:cubicBezTo>
                  <a:pt x="1186" y="2007"/>
                  <a:pt x="2128" y="1703"/>
                  <a:pt x="1703" y="852"/>
                </a:cubicBezTo>
                <a:cubicBezTo>
                  <a:pt x="1581" y="639"/>
                  <a:pt x="1946" y="275"/>
                  <a:pt x="2067" y="1"/>
                </a:cubicBezTo>
                <a:cubicBezTo>
                  <a:pt x="2766" y="426"/>
                  <a:pt x="2463" y="1247"/>
                  <a:pt x="3040" y="1703"/>
                </a:cubicBezTo>
                <a:cubicBezTo>
                  <a:pt x="2645" y="1855"/>
                  <a:pt x="2219" y="1977"/>
                  <a:pt x="1885" y="2189"/>
                </a:cubicBezTo>
                <a:cubicBezTo>
                  <a:pt x="1247" y="2554"/>
                  <a:pt x="1247" y="3223"/>
                  <a:pt x="1520" y="3618"/>
                </a:cubicBezTo>
                <a:cubicBezTo>
                  <a:pt x="1946" y="4196"/>
                  <a:pt x="2463" y="3527"/>
                  <a:pt x="2858" y="3375"/>
                </a:cubicBezTo>
                <a:cubicBezTo>
                  <a:pt x="3770" y="2980"/>
                  <a:pt x="3587" y="2341"/>
                  <a:pt x="3070" y="1734"/>
                </a:cubicBezTo>
                <a:cubicBezTo>
                  <a:pt x="4256" y="1278"/>
                  <a:pt x="4712" y="1521"/>
                  <a:pt x="4803" y="2615"/>
                </a:cubicBezTo>
                <a:cubicBezTo>
                  <a:pt x="4833" y="2828"/>
                  <a:pt x="4712" y="3132"/>
                  <a:pt x="5137" y="3192"/>
                </a:cubicBezTo>
                <a:cubicBezTo>
                  <a:pt x="5745" y="3253"/>
                  <a:pt x="5411" y="2858"/>
                  <a:pt x="5411" y="2676"/>
                </a:cubicBezTo>
                <a:cubicBezTo>
                  <a:pt x="5411" y="2463"/>
                  <a:pt x="5593" y="2402"/>
                  <a:pt x="5776" y="2372"/>
                </a:cubicBezTo>
                <a:cubicBezTo>
                  <a:pt x="6019" y="2341"/>
                  <a:pt x="6080" y="2524"/>
                  <a:pt x="6049" y="2676"/>
                </a:cubicBezTo>
                <a:cubicBezTo>
                  <a:pt x="5684" y="3588"/>
                  <a:pt x="6323" y="4591"/>
                  <a:pt x="5624" y="5472"/>
                </a:cubicBezTo>
                <a:cubicBezTo>
                  <a:pt x="5320" y="5867"/>
                  <a:pt x="5198" y="5685"/>
                  <a:pt x="4955" y="5503"/>
                </a:cubicBezTo>
                <a:lnTo>
                  <a:pt x="4955" y="5503"/>
                </a:lnTo>
                <a:cubicBezTo>
                  <a:pt x="5289" y="5320"/>
                  <a:pt x="5320" y="5047"/>
                  <a:pt x="5137" y="4803"/>
                </a:cubicBezTo>
                <a:cubicBezTo>
                  <a:pt x="4985" y="4591"/>
                  <a:pt x="4681" y="4834"/>
                  <a:pt x="4438" y="4773"/>
                </a:cubicBezTo>
                <a:cubicBezTo>
                  <a:pt x="4560" y="4287"/>
                  <a:pt x="5229" y="3709"/>
                  <a:pt x="4165" y="3192"/>
                </a:cubicBezTo>
                <a:cubicBezTo>
                  <a:pt x="4195" y="3861"/>
                  <a:pt x="3952" y="4378"/>
                  <a:pt x="4408" y="4803"/>
                </a:cubicBezTo>
                <a:cubicBezTo>
                  <a:pt x="4408" y="4955"/>
                  <a:pt x="4408" y="5107"/>
                  <a:pt x="4408" y="5259"/>
                </a:cubicBezTo>
                <a:lnTo>
                  <a:pt x="4408" y="5290"/>
                </a:lnTo>
                <a:cubicBezTo>
                  <a:pt x="3496" y="5442"/>
                  <a:pt x="2949" y="4773"/>
                  <a:pt x="2219" y="4560"/>
                </a:cubicBezTo>
                <a:cubicBezTo>
                  <a:pt x="1824" y="4439"/>
                  <a:pt x="1307" y="4013"/>
                  <a:pt x="1156" y="480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30"/>
          <p:cNvSpPr/>
          <p:nvPr/>
        </p:nvSpPr>
        <p:spPr>
          <a:xfrm>
            <a:off x="3759867" y="36677"/>
            <a:ext cx="207949" cy="281265"/>
          </a:xfrm>
          <a:custGeom>
            <a:avLst/>
            <a:gdLst/>
            <a:ahLst/>
            <a:cxnLst/>
            <a:rect l="l" t="t" r="r" b="b"/>
            <a:pathLst>
              <a:path w="4591" h="7205" extrusionOk="0">
                <a:moveTo>
                  <a:pt x="3952" y="3648"/>
                </a:moveTo>
                <a:cubicBezTo>
                  <a:pt x="3770" y="4347"/>
                  <a:pt x="3587" y="5076"/>
                  <a:pt x="3405" y="5776"/>
                </a:cubicBezTo>
                <a:lnTo>
                  <a:pt x="3405" y="5776"/>
                </a:lnTo>
                <a:cubicBezTo>
                  <a:pt x="3314" y="5776"/>
                  <a:pt x="3222" y="5776"/>
                  <a:pt x="3131" y="5776"/>
                </a:cubicBezTo>
                <a:lnTo>
                  <a:pt x="3040" y="5259"/>
                </a:lnTo>
                <a:cubicBezTo>
                  <a:pt x="2979" y="5259"/>
                  <a:pt x="2918" y="5289"/>
                  <a:pt x="2918" y="5320"/>
                </a:cubicBezTo>
                <a:cubicBezTo>
                  <a:pt x="2827" y="5502"/>
                  <a:pt x="2949" y="5654"/>
                  <a:pt x="3131" y="5776"/>
                </a:cubicBezTo>
                <a:cubicBezTo>
                  <a:pt x="3070" y="6505"/>
                  <a:pt x="3040" y="7174"/>
                  <a:pt x="4225" y="6475"/>
                </a:cubicBezTo>
                <a:lnTo>
                  <a:pt x="4225" y="6475"/>
                </a:lnTo>
                <a:cubicBezTo>
                  <a:pt x="4408" y="6839"/>
                  <a:pt x="4590" y="7174"/>
                  <a:pt x="3861" y="7174"/>
                </a:cubicBezTo>
                <a:cubicBezTo>
                  <a:pt x="3283" y="7204"/>
                  <a:pt x="2675" y="7174"/>
                  <a:pt x="2766" y="6505"/>
                </a:cubicBezTo>
                <a:cubicBezTo>
                  <a:pt x="2797" y="6080"/>
                  <a:pt x="2523" y="5867"/>
                  <a:pt x="2219" y="5776"/>
                </a:cubicBezTo>
                <a:cubicBezTo>
                  <a:pt x="1855" y="5654"/>
                  <a:pt x="1946" y="6201"/>
                  <a:pt x="1642" y="6292"/>
                </a:cubicBezTo>
                <a:cubicBezTo>
                  <a:pt x="1125" y="6110"/>
                  <a:pt x="1459" y="5198"/>
                  <a:pt x="517" y="5380"/>
                </a:cubicBezTo>
                <a:cubicBezTo>
                  <a:pt x="244" y="5411"/>
                  <a:pt x="0" y="5016"/>
                  <a:pt x="92" y="4864"/>
                </a:cubicBezTo>
                <a:cubicBezTo>
                  <a:pt x="304" y="4469"/>
                  <a:pt x="578" y="4073"/>
                  <a:pt x="1125" y="3921"/>
                </a:cubicBezTo>
                <a:cubicBezTo>
                  <a:pt x="1976" y="3678"/>
                  <a:pt x="1824" y="3678"/>
                  <a:pt x="1581" y="2858"/>
                </a:cubicBezTo>
                <a:cubicBezTo>
                  <a:pt x="1399" y="2219"/>
                  <a:pt x="1368" y="1581"/>
                  <a:pt x="335" y="1186"/>
                </a:cubicBezTo>
                <a:cubicBezTo>
                  <a:pt x="1308" y="973"/>
                  <a:pt x="1490" y="1490"/>
                  <a:pt x="1824" y="1794"/>
                </a:cubicBezTo>
                <a:cubicBezTo>
                  <a:pt x="2189" y="2098"/>
                  <a:pt x="2706" y="2462"/>
                  <a:pt x="3131" y="2037"/>
                </a:cubicBezTo>
                <a:cubicBezTo>
                  <a:pt x="3678" y="1459"/>
                  <a:pt x="2736" y="1520"/>
                  <a:pt x="2554" y="1247"/>
                </a:cubicBezTo>
                <a:cubicBezTo>
                  <a:pt x="2280" y="821"/>
                  <a:pt x="1399" y="882"/>
                  <a:pt x="1429" y="213"/>
                </a:cubicBezTo>
                <a:cubicBezTo>
                  <a:pt x="2918" y="0"/>
                  <a:pt x="4317" y="1216"/>
                  <a:pt x="3770" y="2341"/>
                </a:cubicBezTo>
                <a:cubicBezTo>
                  <a:pt x="3466" y="2979"/>
                  <a:pt x="4347" y="2584"/>
                  <a:pt x="4225" y="2918"/>
                </a:cubicBezTo>
                <a:lnTo>
                  <a:pt x="4225" y="2949"/>
                </a:lnTo>
                <a:cubicBezTo>
                  <a:pt x="3922" y="3070"/>
                  <a:pt x="3466" y="3131"/>
                  <a:pt x="3374" y="3344"/>
                </a:cubicBezTo>
                <a:cubicBezTo>
                  <a:pt x="3253" y="3557"/>
                  <a:pt x="3678" y="3617"/>
                  <a:pt x="3952" y="36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30"/>
          <p:cNvSpPr/>
          <p:nvPr/>
        </p:nvSpPr>
        <p:spPr>
          <a:xfrm>
            <a:off x="5749483" y="3154057"/>
            <a:ext cx="262983" cy="360746"/>
          </a:xfrm>
          <a:custGeom>
            <a:avLst/>
            <a:gdLst/>
            <a:ahLst/>
            <a:cxnLst/>
            <a:rect l="l" t="t" r="r" b="b"/>
            <a:pathLst>
              <a:path w="5806" h="9241" extrusionOk="0">
                <a:moveTo>
                  <a:pt x="5259" y="6596"/>
                </a:moveTo>
                <a:cubicBezTo>
                  <a:pt x="4620" y="6414"/>
                  <a:pt x="3800" y="7204"/>
                  <a:pt x="3253" y="6323"/>
                </a:cubicBezTo>
                <a:cubicBezTo>
                  <a:pt x="3101" y="6444"/>
                  <a:pt x="2888" y="6505"/>
                  <a:pt x="2736" y="6657"/>
                </a:cubicBezTo>
                <a:cubicBezTo>
                  <a:pt x="2462" y="6931"/>
                  <a:pt x="2827" y="7356"/>
                  <a:pt x="2918" y="7326"/>
                </a:cubicBezTo>
                <a:cubicBezTo>
                  <a:pt x="3830" y="7204"/>
                  <a:pt x="3192" y="8055"/>
                  <a:pt x="3374" y="8055"/>
                </a:cubicBezTo>
                <a:cubicBezTo>
                  <a:pt x="2614" y="7539"/>
                  <a:pt x="2037" y="8542"/>
                  <a:pt x="1216" y="8724"/>
                </a:cubicBezTo>
                <a:cubicBezTo>
                  <a:pt x="912" y="8755"/>
                  <a:pt x="669" y="9241"/>
                  <a:pt x="335" y="8876"/>
                </a:cubicBezTo>
                <a:cubicBezTo>
                  <a:pt x="0" y="8481"/>
                  <a:pt x="426" y="8390"/>
                  <a:pt x="760" y="8238"/>
                </a:cubicBezTo>
                <a:cubicBezTo>
                  <a:pt x="1277" y="7995"/>
                  <a:pt x="608" y="7934"/>
                  <a:pt x="639" y="7782"/>
                </a:cubicBezTo>
                <a:lnTo>
                  <a:pt x="639" y="7751"/>
                </a:lnTo>
                <a:cubicBezTo>
                  <a:pt x="2645" y="7721"/>
                  <a:pt x="2158" y="6080"/>
                  <a:pt x="2797" y="5168"/>
                </a:cubicBezTo>
                <a:cubicBezTo>
                  <a:pt x="3040" y="4833"/>
                  <a:pt x="2857" y="4286"/>
                  <a:pt x="3617" y="4438"/>
                </a:cubicBezTo>
                <a:cubicBezTo>
                  <a:pt x="3952" y="4499"/>
                  <a:pt x="3921" y="4317"/>
                  <a:pt x="3830" y="4195"/>
                </a:cubicBezTo>
                <a:cubicBezTo>
                  <a:pt x="3648" y="3861"/>
                  <a:pt x="3526" y="3405"/>
                  <a:pt x="3192" y="3253"/>
                </a:cubicBezTo>
                <a:cubicBezTo>
                  <a:pt x="2857" y="3071"/>
                  <a:pt x="2949" y="3678"/>
                  <a:pt x="2645" y="3770"/>
                </a:cubicBezTo>
                <a:cubicBezTo>
                  <a:pt x="2584" y="3131"/>
                  <a:pt x="2645" y="2463"/>
                  <a:pt x="2432" y="1885"/>
                </a:cubicBezTo>
                <a:cubicBezTo>
                  <a:pt x="2158" y="1156"/>
                  <a:pt x="3131" y="791"/>
                  <a:pt x="2918" y="153"/>
                </a:cubicBezTo>
                <a:cubicBezTo>
                  <a:pt x="2918" y="122"/>
                  <a:pt x="2979" y="92"/>
                  <a:pt x="3040" y="92"/>
                </a:cubicBezTo>
                <a:cubicBezTo>
                  <a:pt x="3222" y="1"/>
                  <a:pt x="4438" y="912"/>
                  <a:pt x="4468" y="1125"/>
                </a:cubicBezTo>
                <a:lnTo>
                  <a:pt x="4438" y="1156"/>
                </a:lnTo>
                <a:cubicBezTo>
                  <a:pt x="3617" y="1034"/>
                  <a:pt x="3709" y="1916"/>
                  <a:pt x="3131" y="2098"/>
                </a:cubicBezTo>
                <a:cubicBezTo>
                  <a:pt x="3800" y="2341"/>
                  <a:pt x="3465" y="3618"/>
                  <a:pt x="4803" y="3223"/>
                </a:cubicBezTo>
                <a:cubicBezTo>
                  <a:pt x="5532" y="3010"/>
                  <a:pt x="5806" y="3861"/>
                  <a:pt x="5684" y="4074"/>
                </a:cubicBezTo>
                <a:cubicBezTo>
                  <a:pt x="5320" y="4712"/>
                  <a:pt x="4742" y="5289"/>
                  <a:pt x="4195" y="5837"/>
                </a:cubicBezTo>
                <a:cubicBezTo>
                  <a:pt x="4164" y="5867"/>
                  <a:pt x="3678" y="5624"/>
                  <a:pt x="3709" y="6019"/>
                </a:cubicBezTo>
                <a:cubicBezTo>
                  <a:pt x="3739" y="6414"/>
                  <a:pt x="4164" y="6292"/>
                  <a:pt x="4468" y="6353"/>
                </a:cubicBezTo>
                <a:cubicBezTo>
                  <a:pt x="4742" y="6414"/>
                  <a:pt x="5320" y="5654"/>
                  <a:pt x="5289" y="6566"/>
                </a:cubicBezTo>
                <a:close/>
                <a:moveTo>
                  <a:pt x="3861" y="5077"/>
                </a:moveTo>
                <a:cubicBezTo>
                  <a:pt x="3739" y="5016"/>
                  <a:pt x="3587" y="4925"/>
                  <a:pt x="3465" y="4864"/>
                </a:cubicBezTo>
                <a:cubicBezTo>
                  <a:pt x="3313" y="4803"/>
                  <a:pt x="3161" y="4833"/>
                  <a:pt x="3222" y="4985"/>
                </a:cubicBezTo>
                <a:cubicBezTo>
                  <a:pt x="3253" y="5077"/>
                  <a:pt x="3405" y="5168"/>
                  <a:pt x="3496" y="5198"/>
                </a:cubicBezTo>
                <a:cubicBezTo>
                  <a:pt x="3617" y="5259"/>
                  <a:pt x="3739" y="5289"/>
                  <a:pt x="3861" y="507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30"/>
          <p:cNvSpPr/>
          <p:nvPr/>
        </p:nvSpPr>
        <p:spPr>
          <a:xfrm>
            <a:off x="2023608" y="4567378"/>
            <a:ext cx="337357" cy="211271"/>
          </a:xfrm>
          <a:custGeom>
            <a:avLst/>
            <a:gdLst/>
            <a:ahLst/>
            <a:cxnLst/>
            <a:rect l="l" t="t" r="r" b="b"/>
            <a:pathLst>
              <a:path w="7448" h="5412" extrusionOk="0">
                <a:moveTo>
                  <a:pt x="3496" y="2250"/>
                </a:moveTo>
                <a:cubicBezTo>
                  <a:pt x="3162" y="2888"/>
                  <a:pt x="2250" y="2797"/>
                  <a:pt x="1855" y="3283"/>
                </a:cubicBezTo>
                <a:cubicBezTo>
                  <a:pt x="1551" y="3648"/>
                  <a:pt x="1156" y="3314"/>
                  <a:pt x="882" y="3192"/>
                </a:cubicBezTo>
                <a:cubicBezTo>
                  <a:pt x="456" y="3040"/>
                  <a:pt x="821" y="2858"/>
                  <a:pt x="1004" y="2706"/>
                </a:cubicBezTo>
                <a:cubicBezTo>
                  <a:pt x="1156" y="2615"/>
                  <a:pt x="1216" y="2524"/>
                  <a:pt x="1095" y="2311"/>
                </a:cubicBezTo>
                <a:cubicBezTo>
                  <a:pt x="1004" y="2128"/>
                  <a:pt x="1" y="2250"/>
                  <a:pt x="821" y="1703"/>
                </a:cubicBezTo>
                <a:cubicBezTo>
                  <a:pt x="1429" y="1247"/>
                  <a:pt x="1551" y="1824"/>
                  <a:pt x="1885" y="1976"/>
                </a:cubicBezTo>
                <a:cubicBezTo>
                  <a:pt x="2250" y="1399"/>
                  <a:pt x="1247" y="882"/>
                  <a:pt x="1703" y="244"/>
                </a:cubicBezTo>
                <a:cubicBezTo>
                  <a:pt x="2311" y="517"/>
                  <a:pt x="1915" y="1095"/>
                  <a:pt x="2311" y="1399"/>
                </a:cubicBezTo>
                <a:cubicBezTo>
                  <a:pt x="3222" y="1217"/>
                  <a:pt x="2949" y="609"/>
                  <a:pt x="2797" y="1"/>
                </a:cubicBezTo>
                <a:cubicBezTo>
                  <a:pt x="3253" y="335"/>
                  <a:pt x="3678" y="548"/>
                  <a:pt x="4195" y="639"/>
                </a:cubicBezTo>
                <a:cubicBezTo>
                  <a:pt x="4438" y="669"/>
                  <a:pt x="4864" y="578"/>
                  <a:pt x="4742" y="973"/>
                </a:cubicBezTo>
                <a:cubicBezTo>
                  <a:pt x="4438" y="1794"/>
                  <a:pt x="4864" y="1733"/>
                  <a:pt x="5563" y="1612"/>
                </a:cubicBezTo>
                <a:cubicBezTo>
                  <a:pt x="5958" y="1551"/>
                  <a:pt x="7265" y="1217"/>
                  <a:pt x="6110" y="2250"/>
                </a:cubicBezTo>
                <a:cubicBezTo>
                  <a:pt x="6049" y="2311"/>
                  <a:pt x="6019" y="2372"/>
                  <a:pt x="5958" y="2432"/>
                </a:cubicBezTo>
                <a:cubicBezTo>
                  <a:pt x="7447" y="2858"/>
                  <a:pt x="6444" y="3375"/>
                  <a:pt x="6019" y="3891"/>
                </a:cubicBezTo>
                <a:cubicBezTo>
                  <a:pt x="5988" y="3922"/>
                  <a:pt x="6049" y="4013"/>
                  <a:pt x="6080" y="4104"/>
                </a:cubicBezTo>
                <a:cubicBezTo>
                  <a:pt x="4864" y="3618"/>
                  <a:pt x="4651" y="4621"/>
                  <a:pt x="4074" y="5077"/>
                </a:cubicBezTo>
                <a:cubicBezTo>
                  <a:pt x="3648" y="5411"/>
                  <a:pt x="3253" y="4986"/>
                  <a:pt x="3344" y="4864"/>
                </a:cubicBezTo>
                <a:cubicBezTo>
                  <a:pt x="3922" y="4013"/>
                  <a:pt x="2888" y="3131"/>
                  <a:pt x="3496" y="2250"/>
                </a:cubicBezTo>
                <a:close/>
                <a:moveTo>
                  <a:pt x="5229" y="2767"/>
                </a:moveTo>
                <a:cubicBezTo>
                  <a:pt x="5472" y="2037"/>
                  <a:pt x="3982" y="2676"/>
                  <a:pt x="4074" y="1946"/>
                </a:cubicBezTo>
                <a:cubicBezTo>
                  <a:pt x="3800" y="2068"/>
                  <a:pt x="3861" y="2280"/>
                  <a:pt x="3830" y="2463"/>
                </a:cubicBezTo>
                <a:cubicBezTo>
                  <a:pt x="3800" y="3040"/>
                  <a:pt x="4256" y="3283"/>
                  <a:pt x="4803" y="3405"/>
                </a:cubicBezTo>
                <a:cubicBezTo>
                  <a:pt x="5198" y="3466"/>
                  <a:pt x="5168" y="3131"/>
                  <a:pt x="5229" y="276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0"/>
          <p:cNvSpPr/>
          <p:nvPr/>
        </p:nvSpPr>
        <p:spPr>
          <a:xfrm>
            <a:off x="3074179" y="3080504"/>
            <a:ext cx="335953" cy="224270"/>
          </a:xfrm>
          <a:custGeom>
            <a:avLst/>
            <a:gdLst/>
            <a:ahLst/>
            <a:cxnLst/>
            <a:rect l="l" t="t" r="r" b="b"/>
            <a:pathLst>
              <a:path w="7417" h="5745" extrusionOk="0">
                <a:moveTo>
                  <a:pt x="4377" y="4195"/>
                </a:moveTo>
                <a:lnTo>
                  <a:pt x="1642" y="4195"/>
                </a:lnTo>
                <a:cubicBezTo>
                  <a:pt x="1703" y="4772"/>
                  <a:pt x="2371" y="4286"/>
                  <a:pt x="2462" y="4681"/>
                </a:cubicBezTo>
                <a:lnTo>
                  <a:pt x="2462" y="4681"/>
                </a:lnTo>
                <a:cubicBezTo>
                  <a:pt x="2432" y="4711"/>
                  <a:pt x="2341" y="4742"/>
                  <a:pt x="2341" y="4742"/>
                </a:cubicBezTo>
                <a:cubicBezTo>
                  <a:pt x="2371" y="4803"/>
                  <a:pt x="2402" y="4863"/>
                  <a:pt x="2462" y="4924"/>
                </a:cubicBezTo>
                <a:lnTo>
                  <a:pt x="2462" y="4924"/>
                </a:lnTo>
                <a:cubicBezTo>
                  <a:pt x="2432" y="5745"/>
                  <a:pt x="1733" y="5562"/>
                  <a:pt x="1277" y="5380"/>
                </a:cubicBezTo>
                <a:cubicBezTo>
                  <a:pt x="882" y="5228"/>
                  <a:pt x="517" y="4985"/>
                  <a:pt x="0" y="5198"/>
                </a:cubicBezTo>
                <a:cubicBezTo>
                  <a:pt x="31" y="5015"/>
                  <a:pt x="31" y="4955"/>
                  <a:pt x="61" y="4955"/>
                </a:cubicBezTo>
                <a:cubicBezTo>
                  <a:pt x="1338" y="4742"/>
                  <a:pt x="1763" y="4255"/>
                  <a:pt x="730" y="3283"/>
                </a:cubicBezTo>
                <a:cubicBezTo>
                  <a:pt x="608" y="3161"/>
                  <a:pt x="730" y="2979"/>
                  <a:pt x="912" y="2888"/>
                </a:cubicBezTo>
                <a:cubicBezTo>
                  <a:pt x="1125" y="2766"/>
                  <a:pt x="1399" y="2857"/>
                  <a:pt x="1520" y="3009"/>
                </a:cubicBezTo>
                <a:cubicBezTo>
                  <a:pt x="2067" y="3556"/>
                  <a:pt x="2462" y="3252"/>
                  <a:pt x="2797" y="2827"/>
                </a:cubicBezTo>
                <a:cubicBezTo>
                  <a:pt x="3162" y="2341"/>
                  <a:pt x="2797" y="1885"/>
                  <a:pt x="2371" y="1763"/>
                </a:cubicBezTo>
                <a:cubicBezTo>
                  <a:pt x="1155" y="1368"/>
                  <a:pt x="1277" y="760"/>
                  <a:pt x="1763" y="0"/>
                </a:cubicBezTo>
                <a:cubicBezTo>
                  <a:pt x="2493" y="821"/>
                  <a:pt x="3921" y="1277"/>
                  <a:pt x="3678" y="2705"/>
                </a:cubicBezTo>
                <a:cubicBezTo>
                  <a:pt x="5077" y="2310"/>
                  <a:pt x="5441" y="1459"/>
                  <a:pt x="5654" y="395"/>
                </a:cubicBezTo>
                <a:cubicBezTo>
                  <a:pt x="5897" y="1034"/>
                  <a:pt x="5411" y="2006"/>
                  <a:pt x="6839" y="1854"/>
                </a:cubicBezTo>
                <a:cubicBezTo>
                  <a:pt x="7083" y="1824"/>
                  <a:pt x="6931" y="2553"/>
                  <a:pt x="7417" y="2736"/>
                </a:cubicBezTo>
                <a:cubicBezTo>
                  <a:pt x="6931" y="2888"/>
                  <a:pt x="6414" y="3222"/>
                  <a:pt x="6019" y="3161"/>
                </a:cubicBezTo>
                <a:cubicBezTo>
                  <a:pt x="4864" y="2918"/>
                  <a:pt x="4681" y="3587"/>
                  <a:pt x="4377" y="41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30"/>
          <p:cNvSpPr/>
          <p:nvPr/>
        </p:nvSpPr>
        <p:spPr>
          <a:xfrm>
            <a:off x="5690277" y="2032645"/>
            <a:ext cx="296048" cy="219547"/>
          </a:xfrm>
          <a:custGeom>
            <a:avLst/>
            <a:gdLst/>
            <a:ahLst/>
            <a:cxnLst/>
            <a:rect l="l" t="t" r="r" b="b"/>
            <a:pathLst>
              <a:path w="6536" h="5624" extrusionOk="0">
                <a:moveTo>
                  <a:pt x="547" y="4530"/>
                </a:moveTo>
                <a:cubicBezTo>
                  <a:pt x="31" y="4499"/>
                  <a:pt x="0" y="4195"/>
                  <a:pt x="91" y="3861"/>
                </a:cubicBezTo>
                <a:cubicBezTo>
                  <a:pt x="183" y="3496"/>
                  <a:pt x="456" y="3527"/>
                  <a:pt x="821" y="3527"/>
                </a:cubicBezTo>
                <a:cubicBezTo>
                  <a:pt x="1642" y="3527"/>
                  <a:pt x="2523" y="3496"/>
                  <a:pt x="2250" y="2402"/>
                </a:cubicBezTo>
                <a:cubicBezTo>
                  <a:pt x="2189" y="2098"/>
                  <a:pt x="2402" y="1824"/>
                  <a:pt x="2705" y="1703"/>
                </a:cubicBezTo>
                <a:cubicBezTo>
                  <a:pt x="3435" y="1399"/>
                  <a:pt x="3617" y="913"/>
                  <a:pt x="3253" y="335"/>
                </a:cubicBezTo>
                <a:cubicBezTo>
                  <a:pt x="4347" y="1"/>
                  <a:pt x="4256" y="1247"/>
                  <a:pt x="5107" y="1186"/>
                </a:cubicBezTo>
                <a:cubicBezTo>
                  <a:pt x="5076" y="1277"/>
                  <a:pt x="5107" y="1460"/>
                  <a:pt x="5046" y="1490"/>
                </a:cubicBezTo>
                <a:cubicBezTo>
                  <a:pt x="4012" y="1824"/>
                  <a:pt x="3921" y="2919"/>
                  <a:pt x="2918" y="3314"/>
                </a:cubicBezTo>
                <a:cubicBezTo>
                  <a:pt x="4043" y="3496"/>
                  <a:pt x="5441" y="2432"/>
                  <a:pt x="6079" y="4074"/>
                </a:cubicBezTo>
                <a:cubicBezTo>
                  <a:pt x="6535" y="5198"/>
                  <a:pt x="5289" y="4925"/>
                  <a:pt x="4985" y="5411"/>
                </a:cubicBezTo>
                <a:cubicBezTo>
                  <a:pt x="4620" y="5046"/>
                  <a:pt x="5806" y="4621"/>
                  <a:pt x="4833" y="4408"/>
                </a:cubicBezTo>
                <a:cubicBezTo>
                  <a:pt x="4225" y="4287"/>
                  <a:pt x="3617" y="4317"/>
                  <a:pt x="4164" y="5138"/>
                </a:cubicBezTo>
                <a:cubicBezTo>
                  <a:pt x="4256" y="5229"/>
                  <a:pt x="3800" y="5472"/>
                  <a:pt x="3557" y="5229"/>
                </a:cubicBezTo>
                <a:cubicBezTo>
                  <a:pt x="2797" y="4439"/>
                  <a:pt x="2128" y="4347"/>
                  <a:pt x="1490" y="5350"/>
                </a:cubicBezTo>
                <a:cubicBezTo>
                  <a:pt x="1368" y="5533"/>
                  <a:pt x="1246" y="5624"/>
                  <a:pt x="943" y="5533"/>
                </a:cubicBezTo>
                <a:cubicBezTo>
                  <a:pt x="456" y="5290"/>
                  <a:pt x="639" y="4925"/>
                  <a:pt x="608" y="4590"/>
                </a:cubicBezTo>
                <a:cubicBezTo>
                  <a:pt x="851" y="4530"/>
                  <a:pt x="1155" y="4469"/>
                  <a:pt x="973" y="4135"/>
                </a:cubicBezTo>
                <a:cubicBezTo>
                  <a:pt x="912" y="4043"/>
                  <a:pt x="639" y="3922"/>
                  <a:pt x="547" y="3952"/>
                </a:cubicBezTo>
                <a:cubicBezTo>
                  <a:pt x="213" y="4104"/>
                  <a:pt x="517" y="4347"/>
                  <a:pt x="547" y="45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30"/>
          <p:cNvSpPr/>
          <p:nvPr/>
        </p:nvSpPr>
        <p:spPr>
          <a:xfrm>
            <a:off x="6720191" y="3081675"/>
            <a:ext cx="362134" cy="182774"/>
          </a:xfrm>
          <a:custGeom>
            <a:avLst/>
            <a:gdLst/>
            <a:ahLst/>
            <a:cxnLst/>
            <a:rect l="l" t="t" r="r" b="b"/>
            <a:pathLst>
              <a:path w="7995" h="4682" extrusionOk="0">
                <a:moveTo>
                  <a:pt x="1307" y="1794"/>
                </a:moveTo>
                <a:lnTo>
                  <a:pt x="1307" y="791"/>
                </a:lnTo>
                <a:cubicBezTo>
                  <a:pt x="1824" y="973"/>
                  <a:pt x="2280" y="1125"/>
                  <a:pt x="2736" y="1216"/>
                </a:cubicBezTo>
                <a:cubicBezTo>
                  <a:pt x="3253" y="1338"/>
                  <a:pt x="3222" y="1277"/>
                  <a:pt x="3313" y="669"/>
                </a:cubicBezTo>
                <a:cubicBezTo>
                  <a:pt x="3405" y="0"/>
                  <a:pt x="4104" y="244"/>
                  <a:pt x="4620" y="92"/>
                </a:cubicBezTo>
                <a:cubicBezTo>
                  <a:pt x="4043" y="608"/>
                  <a:pt x="4134" y="1277"/>
                  <a:pt x="3739" y="1855"/>
                </a:cubicBezTo>
                <a:cubicBezTo>
                  <a:pt x="3283" y="2523"/>
                  <a:pt x="4012" y="3101"/>
                  <a:pt x="4681" y="3405"/>
                </a:cubicBezTo>
                <a:cubicBezTo>
                  <a:pt x="5107" y="3587"/>
                  <a:pt x="5532" y="3435"/>
                  <a:pt x="5471" y="2797"/>
                </a:cubicBezTo>
                <a:cubicBezTo>
                  <a:pt x="5411" y="2159"/>
                  <a:pt x="4924" y="1703"/>
                  <a:pt x="4651" y="1095"/>
                </a:cubicBezTo>
                <a:cubicBezTo>
                  <a:pt x="5046" y="2067"/>
                  <a:pt x="6140" y="912"/>
                  <a:pt x="6596" y="1642"/>
                </a:cubicBezTo>
                <a:cubicBezTo>
                  <a:pt x="6657" y="1581"/>
                  <a:pt x="6839" y="1459"/>
                  <a:pt x="6809" y="1399"/>
                </a:cubicBezTo>
                <a:cubicBezTo>
                  <a:pt x="6718" y="1004"/>
                  <a:pt x="6627" y="669"/>
                  <a:pt x="7326" y="1004"/>
                </a:cubicBezTo>
                <a:cubicBezTo>
                  <a:pt x="7751" y="1186"/>
                  <a:pt x="7994" y="1429"/>
                  <a:pt x="7660" y="1824"/>
                </a:cubicBezTo>
                <a:cubicBezTo>
                  <a:pt x="7022" y="2523"/>
                  <a:pt x="6383" y="3192"/>
                  <a:pt x="7356" y="4073"/>
                </a:cubicBezTo>
                <a:cubicBezTo>
                  <a:pt x="7447" y="4134"/>
                  <a:pt x="7356" y="4560"/>
                  <a:pt x="7265" y="4590"/>
                </a:cubicBezTo>
                <a:cubicBezTo>
                  <a:pt x="7022" y="4651"/>
                  <a:pt x="6657" y="4681"/>
                  <a:pt x="6444" y="4590"/>
                </a:cubicBezTo>
                <a:cubicBezTo>
                  <a:pt x="4924" y="3830"/>
                  <a:pt x="3161" y="3496"/>
                  <a:pt x="1733" y="2584"/>
                </a:cubicBezTo>
                <a:cubicBezTo>
                  <a:pt x="1307" y="2311"/>
                  <a:pt x="0" y="2493"/>
                  <a:pt x="821" y="1429"/>
                </a:cubicBezTo>
                <a:cubicBezTo>
                  <a:pt x="973" y="1551"/>
                  <a:pt x="1125" y="1703"/>
                  <a:pt x="1307" y="1824"/>
                </a:cubicBezTo>
                <a:cubicBezTo>
                  <a:pt x="1581" y="2128"/>
                  <a:pt x="1915" y="2128"/>
                  <a:pt x="2371" y="2098"/>
                </a:cubicBezTo>
                <a:cubicBezTo>
                  <a:pt x="2006" y="1703"/>
                  <a:pt x="1642" y="1855"/>
                  <a:pt x="1307" y="179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0"/>
          <p:cNvSpPr/>
          <p:nvPr/>
        </p:nvSpPr>
        <p:spPr>
          <a:xfrm>
            <a:off x="8807561" y="4937642"/>
            <a:ext cx="331831" cy="221928"/>
          </a:xfrm>
          <a:custGeom>
            <a:avLst/>
            <a:gdLst/>
            <a:ahLst/>
            <a:cxnLst/>
            <a:rect l="l" t="t" r="r" b="b"/>
            <a:pathLst>
              <a:path w="7326" h="5685" extrusionOk="0">
                <a:moveTo>
                  <a:pt x="1307" y="4894"/>
                </a:moveTo>
                <a:cubicBezTo>
                  <a:pt x="1763" y="4742"/>
                  <a:pt x="1885" y="4438"/>
                  <a:pt x="1429" y="4225"/>
                </a:cubicBezTo>
                <a:cubicBezTo>
                  <a:pt x="790" y="3921"/>
                  <a:pt x="1003" y="3040"/>
                  <a:pt x="152" y="2918"/>
                </a:cubicBezTo>
                <a:cubicBezTo>
                  <a:pt x="91" y="2888"/>
                  <a:pt x="0" y="2705"/>
                  <a:pt x="31" y="2614"/>
                </a:cubicBezTo>
                <a:cubicBezTo>
                  <a:pt x="61" y="2037"/>
                  <a:pt x="1854" y="334"/>
                  <a:pt x="2553" y="152"/>
                </a:cubicBezTo>
                <a:cubicBezTo>
                  <a:pt x="3161" y="0"/>
                  <a:pt x="3161" y="456"/>
                  <a:pt x="3100" y="699"/>
                </a:cubicBezTo>
                <a:cubicBezTo>
                  <a:pt x="2857" y="1429"/>
                  <a:pt x="3283" y="1338"/>
                  <a:pt x="3739" y="1125"/>
                </a:cubicBezTo>
                <a:cubicBezTo>
                  <a:pt x="4499" y="730"/>
                  <a:pt x="5319" y="730"/>
                  <a:pt x="6140" y="669"/>
                </a:cubicBezTo>
                <a:cubicBezTo>
                  <a:pt x="6474" y="638"/>
                  <a:pt x="6900" y="547"/>
                  <a:pt x="6991" y="1003"/>
                </a:cubicBezTo>
                <a:cubicBezTo>
                  <a:pt x="7052" y="1216"/>
                  <a:pt x="7325" y="1520"/>
                  <a:pt x="7022" y="1641"/>
                </a:cubicBezTo>
                <a:cubicBezTo>
                  <a:pt x="6718" y="1733"/>
                  <a:pt x="6444" y="2006"/>
                  <a:pt x="5988" y="1672"/>
                </a:cubicBezTo>
                <a:cubicBezTo>
                  <a:pt x="5289" y="1186"/>
                  <a:pt x="4803" y="1854"/>
                  <a:pt x="4316" y="2158"/>
                </a:cubicBezTo>
                <a:cubicBezTo>
                  <a:pt x="3830" y="2462"/>
                  <a:pt x="3587" y="3374"/>
                  <a:pt x="2736" y="2371"/>
                </a:cubicBezTo>
                <a:cubicBezTo>
                  <a:pt x="2493" y="2097"/>
                  <a:pt x="1642" y="2736"/>
                  <a:pt x="1125" y="3009"/>
                </a:cubicBezTo>
                <a:cubicBezTo>
                  <a:pt x="1034" y="3040"/>
                  <a:pt x="1186" y="3404"/>
                  <a:pt x="1490" y="3283"/>
                </a:cubicBezTo>
                <a:cubicBezTo>
                  <a:pt x="1824" y="3161"/>
                  <a:pt x="2097" y="3009"/>
                  <a:pt x="2584" y="2797"/>
                </a:cubicBezTo>
                <a:cubicBezTo>
                  <a:pt x="2219" y="3374"/>
                  <a:pt x="2553" y="3678"/>
                  <a:pt x="2949" y="3952"/>
                </a:cubicBezTo>
                <a:lnTo>
                  <a:pt x="2918" y="3982"/>
                </a:lnTo>
                <a:cubicBezTo>
                  <a:pt x="2401" y="3952"/>
                  <a:pt x="2493" y="4164"/>
                  <a:pt x="2645" y="4407"/>
                </a:cubicBezTo>
                <a:lnTo>
                  <a:pt x="2645" y="4438"/>
                </a:lnTo>
                <a:cubicBezTo>
                  <a:pt x="2401" y="4529"/>
                  <a:pt x="2097" y="4651"/>
                  <a:pt x="2219" y="4924"/>
                </a:cubicBezTo>
                <a:cubicBezTo>
                  <a:pt x="2280" y="5107"/>
                  <a:pt x="2493" y="4924"/>
                  <a:pt x="2645" y="4894"/>
                </a:cubicBezTo>
                <a:lnTo>
                  <a:pt x="2675" y="4894"/>
                </a:lnTo>
                <a:cubicBezTo>
                  <a:pt x="2614" y="5319"/>
                  <a:pt x="2249" y="5623"/>
                  <a:pt x="1854" y="5654"/>
                </a:cubicBezTo>
                <a:cubicBezTo>
                  <a:pt x="1338" y="5684"/>
                  <a:pt x="1277" y="5259"/>
                  <a:pt x="1307" y="489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0"/>
          <p:cNvSpPr/>
          <p:nvPr/>
        </p:nvSpPr>
        <p:spPr>
          <a:xfrm>
            <a:off x="5775620" y="1245892"/>
            <a:ext cx="302933" cy="180392"/>
          </a:xfrm>
          <a:custGeom>
            <a:avLst/>
            <a:gdLst/>
            <a:ahLst/>
            <a:cxnLst/>
            <a:rect l="l" t="t" r="r" b="b"/>
            <a:pathLst>
              <a:path w="6688" h="4621" extrusionOk="0">
                <a:moveTo>
                  <a:pt x="882" y="92"/>
                </a:moveTo>
                <a:cubicBezTo>
                  <a:pt x="1460" y="426"/>
                  <a:pt x="1946" y="0"/>
                  <a:pt x="2493" y="0"/>
                </a:cubicBezTo>
                <a:cubicBezTo>
                  <a:pt x="3527" y="31"/>
                  <a:pt x="4287" y="700"/>
                  <a:pt x="5229" y="943"/>
                </a:cubicBezTo>
                <a:cubicBezTo>
                  <a:pt x="5350" y="973"/>
                  <a:pt x="5320" y="1368"/>
                  <a:pt x="5594" y="1064"/>
                </a:cubicBezTo>
                <a:cubicBezTo>
                  <a:pt x="5685" y="1004"/>
                  <a:pt x="5533" y="669"/>
                  <a:pt x="5776" y="760"/>
                </a:cubicBezTo>
                <a:cubicBezTo>
                  <a:pt x="6414" y="1004"/>
                  <a:pt x="6293" y="1611"/>
                  <a:pt x="6475" y="2067"/>
                </a:cubicBezTo>
                <a:cubicBezTo>
                  <a:pt x="6688" y="2584"/>
                  <a:pt x="6050" y="2523"/>
                  <a:pt x="5806" y="2554"/>
                </a:cubicBezTo>
                <a:cubicBezTo>
                  <a:pt x="4408" y="2675"/>
                  <a:pt x="3952" y="3770"/>
                  <a:pt x="2797" y="4621"/>
                </a:cubicBezTo>
                <a:cubicBezTo>
                  <a:pt x="3344" y="3648"/>
                  <a:pt x="2280" y="2827"/>
                  <a:pt x="3132" y="2007"/>
                </a:cubicBezTo>
                <a:cubicBezTo>
                  <a:pt x="3405" y="1763"/>
                  <a:pt x="3162" y="1581"/>
                  <a:pt x="2888" y="1459"/>
                </a:cubicBezTo>
                <a:cubicBezTo>
                  <a:pt x="2615" y="1308"/>
                  <a:pt x="2432" y="1368"/>
                  <a:pt x="2220" y="1581"/>
                </a:cubicBezTo>
                <a:cubicBezTo>
                  <a:pt x="1673" y="2067"/>
                  <a:pt x="1946" y="2675"/>
                  <a:pt x="1794" y="3496"/>
                </a:cubicBezTo>
                <a:cubicBezTo>
                  <a:pt x="1490" y="2554"/>
                  <a:pt x="1" y="2432"/>
                  <a:pt x="609" y="1308"/>
                </a:cubicBezTo>
                <a:lnTo>
                  <a:pt x="609" y="1308"/>
                </a:lnTo>
                <a:cubicBezTo>
                  <a:pt x="852" y="1338"/>
                  <a:pt x="852" y="1733"/>
                  <a:pt x="1217" y="1642"/>
                </a:cubicBezTo>
                <a:cubicBezTo>
                  <a:pt x="1095" y="1125"/>
                  <a:pt x="1004" y="639"/>
                  <a:pt x="882"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30"/>
          <p:cNvSpPr/>
          <p:nvPr/>
        </p:nvSpPr>
        <p:spPr>
          <a:xfrm>
            <a:off x="2395376" y="427086"/>
            <a:ext cx="224437" cy="309724"/>
          </a:xfrm>
          <a:custGeom>
            <a:avLst/>
            <a:gdLst/>
            <a:ahLst/>
            <a:cxnLst/>
            <a:rect l="l" t="t" r="r" b="b"/>
            <a:pathLst>
              <a:path w="4955" h="7934" extrusionOk="0">
                <a:moveTo>
                  <a:pt x="1642" y="2615"/>
                </a:moveTo>
                <a:cubicBezTo>
                  <a:pt x="1429" y="2189"/>
                  <a:pt x="791" y="2675"/>
                  <a:pt x="669" y="2341"/>
                </a:cubicBezTo>
                <a:cubicBezTo>
                  <a:pt x="578" y="2037"/>
                  <a:pt x="1003" y="1946"/>
                  <a:pt x="1338" y="1915"/>
                </a:cubicBezTo>
                <a:lnTo>
                  <a:pt x="1368" y="1915"/>
                </a:lnTo>
                <a:cubicBezTo>
                  <a:pt x="1642" y="2098"/>
                  <a:pt x="2037" y="2615"/>
                  <a:pt x="2158" y="1915"/>
                </a:cubicBezTo>
                <a:cubicBezTo>
                  <a:pt x="2280" y="1095"/>
                  <a:pt x="3131" y="700"/>
                  <a:pt x="3374" y="1"/>
                </a:cubicBezTo>
                <a:cubicBezTo>
                  <a:pt x="3344" y="912"/>
                  <a:pt x="4165" y="1885"/>
                  <a:pt x="2797" y="2706"/>
                </a:cubicBezTo>
                <a:cubicBezTo>
                  <a:pt x="2341" y="2979"/>
                  <a:pt x="2979" y="3770"/>
                  <a:pt x="3101" y="4408"/>
                </a:cubicBezTo>
                <a:cubicBezTo>
                  <a:pt x="3800" y="4043"/>
                  <a:pt x="4499" y="3739"/>
                  <a:pt x="4590" y="4803"/>
                </a:cubicBezTo>
                <a:cubicBezTo>
                  <a:pt x="4620" y="5046"/>
                  <a:pt x="4955" y="5350"/>
                  <a:pt x="4590" y="5563"/>
                </a:cubicBezTo>
                <a:cubicBezTo>
                  <a:pt x="4165" y="5806"/>
                  <a:pt x="4073" y="5350"/>
                  <a:pt x="3861" y="5198"/>
                </a:cubicBezTo>
                <a:cubicBezTo>
                  <a:pt x="3587" y="5016"/>
                  <a:pt x="3070" y="4955"/>
                  <a:pt x="3101" y="5198"/>
                </a:cubicBezTo>
                <a:cubicBezTo>
                  <a:pt x="3313" y="6292"/>
                  <a:pt x="1611" y="6748"/>
                  <a:pt x="2067" y="7934"/>
                </a:cubicBezTo>
                <a:cubicBezTo>
                  <a:pt x="1976" y="6961"/>
                  <a:pt x="1611" y="6353"/>
                  <a:pt x="395" y="6627"/>
                </a:cubicBezTo>
                <a:cubicBezTo>
                  <a:pt x="213" y="6657"/>
                  <a:pt x="61" y="6505"/>
                  <a:pt x="31" y="6323"/>
                </a:cubicBezTo>
                <a:cubicBezTo>
                  <a:pt x="0" y="6140"/>
                  <a:pt x="122" y="6019"/>
                  <a:pt x="335" y="6019"/>
                </a:cubicBezTo>
                <a:cubicBezTo>
                  <a:pt x="2037" y="6110"/>
                  <a:pt x="943" y="5137"/>
                  <a:pt x="912" y="4712"/>
                </a:cubicBezTo>
                <a:cubicBezTo>
                  <a:pt x="912" y="4378"/>
                  <a:pt x="943" y="4104"/>
                  <a:pt x="1064" y="3830"/>
                </a:cubicBezTo>
                <a:lnTo>
                  <a:pt x="1095" y="3830"/>
                </a:lnTo>
                <a:cubicBezTo>
                  <a:pt x="1915" y="3648"/>
                  <a:pt x="1003" y="2888"/>
                  <a:pt x="1611" y="2645"/>
                </a:cubicBezTo>
                <a:cubicBezTo>
                  <a:pt x="1733" y="2767"/>
                  <a:pt x="1854" y="2858"/>
                  <a:pt x="1976" y="2949"/>
                </a:cubicBezTo>
                <a:cubicBezTo>
                  <a:pt x="2006" y="2919"/>
                  <a:pt x="2037" y="2858"/>
                  <a:pt x="2067" y="2827"/>
                </a:cubicBezTo>
                <a:cubicBezTo>
                  <a:pt x="1946" y="2736"/>
                  <a:pt x="1794" y="2675"/>
                  <a:pt x="1642" y="261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30"/>
          <p:cNvSpPr/>
          <p:nvPr/>
        </p:nvSpPr>
        <p:spPr>
          <a:xfrm>
            <a:off x="6219005" y="3239517"/>
            <a:ext cx="239611" cy="188668"/>
          </a:xfrm>
          <a:custGeom>
            <a:avLst/>
            <a:gdLst/>
            <a:ahLst/>
            <a:cxnLst/>
            <a:rect l="l" t="t" r="r" b="b"/>
            <a:pathLst>
              <a:path w="5290" h="4833" extrusionOk="0">
                <a:moveTo>
                  <a:pt x="2280" y="2037"/>
                </a:moveTo>
                <a:cubicBezTo>
                  <a:pt x="1307" y="2280"/>
                  <a:pt x="1733" y="3161"/>
                  <a:pt x="1642" y="3587"/>
                </a:cubicBezTo>
                <a:cubicBezTo>
                  <a:pt x="1459" y="4803"/>
                  <a:pt x="760" y="4407"/>
                  <a:pt x="0" y="4255"/>
                </a:cubicBezTo>
                <a:cubicBezTo>
                  <a:pt x="274" y="3404"/>
                  <a:pt x="426" y="2523"/>
                  <a:pt x="213" y="1641"/>
                </a:cubicBezTo>
                <a:cubicBezTo>
                  <a:pt x="31" y="851"/>
                  <a:pt x="851" y="1003"/>
                  <a:pt x="1155" y="1155"/>
                </a:cubicBezTo>
                <a:cubicBezTo>
                  <a:pt x="2067" y="1641"/>
                  <a:pt x="1976" y="1125"/>
                  <a:pt x="2006" y="638"/>
                </a:cubicBezTo>
                <a:lnTo>
                  <a:pt x="2006" y="608"/>
                </a:lnTo>
                <a:cubicBezTo>
                  <a:pt x="3070" y="334"/>
                  <a:pt x="4134" y="0"/>
                  <a:pt x="5289" y="365"/>
                </a:cubicBezTo>
                <a:lnTo>
                  <a:pt x="5289" y="365"/>
                </a:lnTo>
                <a:cubicBezTo>
                  <a:pt x="5228" y="942"/>
                  <a:pt x="4651" y="1489"/>
                  <a:pt x="5137" y="2128"/>
                </a:cubicBezTo>
                <a:cubicBezTo>
                  <a:pt x="5167" y="2189"/>
                  <a:pt x="5076" y="2401"/>
                  <a:pt x="5016" y="2432"/>
                </a:cubicBezTo>
                <a:cubicBezTo>
                  <a:pt x="3678" y="2857"/>
                  <a:pt x="3800" y="4833"/>
                  <a:pt x="1794" y="4590"/>
                </a:cubicBezTo>
                <a:cubicBezTo>
                  <a:pt x="1733" y="4255"/>
                  <a:pt x="1520" y="3860"/>
                  <a:pt x="2219" y="3556"/>
                </a:cubicBezTo>
                <a:cubicBezTo>
                  <a:pt x="3435" y="3070"/>
                  <a:pt x="3435" y="2888"/>
                  <a:pt x="2310" y="2006"/>
                </a:cubicBezTo>
                <a:cubicBezTo>
                  <a:pt x="2310" y="1885"/>
                  <a:pt x="2310" y="1763"/>
                  <a:pt x="2341" y="1641"/>
                </a:cubicBezTo>
                <a:cubicBezTo>
                  <a:pt x="2249" y="1641"/>
                  <a:pt x="2158" y="1641"/>
                  <a:pt x="2128" y="1702"/>
                </a:cubicBezTo>
                <a:cubicBezTo>
                  <a:pt x="2006" y="1854"/>
                  <a:pt x="2128" y="1945"/>
                  <a:pt x="2280" y="2037"/>
                </a:cubicBezTo>
                <a:close/>
                <a:moveTo>
                  <a:pt x="4377" y="1459"/>
                </a:moveTo>
                <a:cubicBezTo>
                  <a:pt x="4377" y="1125"/>
                  <a:pt x="4195" y="882"/>
                  <a:pt x="3921" y="912"/>
                </a:cubicBezTo>
                <a:cubicBezTo>
                  <a:pt x="3344" y="942"/>
                  <a:pt x="3253" y="1520"/>
                  <a:pt x="2979" y="1824"/>
                </a:cubicBezTo>
                <a:cubicBezTo>
                  <a:pt x="2766" y="2067"/>
                  <a:pt x="3374" y="2371"/>
                  <a:pt x="3678" y="2371"/>
                </a:cubicBezTo>
                <a:cubicBezTo>
                  <a:pt x="4408" y="2371"/>
                  <a:pt x="3739" y="1520"/>
                  <a:pt x="4377" y="145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0"/>
          <p:cNvSpPr/>
          <p:nvPr/>
        </p:nvSpPr>
        <p:spPr>
          <a:xfrm>
            <a:off x="6079938" y="4146126"/>
            <a:ext cx="402038" cy="239729"/>
          </a:xfrm>
          <a:custGeom>
            <a:avLst/>
            <a:gdLst/>
            <a:ahLst/>
            <a:cxnLst/>
            <a:rect l="l" t="t" r="r" b="b"/>
            <a:pathLst>
              <a:path w="8876" h="6141" extrusionOk="0">
                <a:moveTo>
                  <a:pt x="1246" y="5289"/>
                </a:moveTo>
                <a:cubicBezTo>
                  <a:pt x="2006" y="3982"/>
                  <a:pt x="1794" y="3739"/>
                  <a:pt x="0" y="3709"/>
                </a:cubicBezTo>
                <a:cubicBezTo>
                  <a:pt x="639" y="3283"/>
                  <a:pt x="1550" y="3465"/>
                  <a:pt x="1946" y="2888"/>
                </a:cubicBezTo>
                <a:cubicBezTo>
                  <a:pt x="2158" y="2584"/>
                  <a:pt x="3161" y="2705"/>
                  <a:pt x="2584" y="1946"/>
                </a:cubicBezTo>
                <a:cubicBezTo>
                  <a:pt x="2493" y="1824"/>
                  <a:pt x="3009" y="1611"/>
                  <a:pt x="3344" y="1581"/>
                </a:cubicBezTo>
                <a:cubicBezTo>
                  <a:pt x="4620" y="1550"/>
                  <a:pt x="5927" y="973"/>
                  <a:pt x="6809" y="487"/>
                </a:cubicBezTo>
                <a:cubicBezTo>
                  <a:pt x="7751" y="0"/>
                  <a:pt x="8237" y="639"/>
                  <a:pt x="8876" y="365"/>
                </a:cubicBezTo>
                <a:cubicBezTo>
                  <a:pt x="8450" y="699"/>
                  <a:pt x="8146" y="1095"/>
                  <a:pt x="7538" y="1186"/>
                </a:cubicBezTo>
                <a:cubicBezTo>
                  <a:pt x="7113" y="1216"/>
                  <a:pt x="6475" y="1277"/>
                  <a:pt x="6778" y="1915"/>
                </a:cubicBezTo>
                <a:cubicBezTo>
                  <a:pt x="6505" y="1824"/>
                  <a:pt x="6535" y="3070"/>
                  <a:pt x="5988" y="2037"/>
                </a:cubicBezTo>
                <a:cubicBezTo>
                  <a:pt x="5745" y="1642"/>
                  <a:pt x="5259" y="1976"/>
                  <a:pt x="5107" y="2341"/>
                </a:cubicBezTo>
                <a:cubicBezTo>
                  <a:pt x="5016" y="2554"/>
                  <a:pt x="5076" y="2827"/>
                  <a:pt x="4681" y="2827"/>
                </a:cubicBezTo>
                <a:cubicBezTo>
                  <a:pt x="4256" y="2827"/>
                  <a:pt x="3709" y="2341"/>
                  <a:pt x="3465" y="2797"/>
                </a:cubicBezTo>
                <a:cubicBezTo>
                  <a:pt x="3192" y="3344"/>
                  <a:pt x="3070" y="4043"/>
                  <a:pt x="3131" y="4651"/>
                </a:cubicBezTo>
                <a:cubicBezTo>
                  <a:pt x="3161" y="5107"/>
                  <a:pt x="3374" y="5593"/>
                  <a:pt x="2979" y="5836"/>
                </a:cubicBezTo>
                <a:cubicBezTo>
                  <a:pt x="2493" y="6140"/>
                  <a:pt x="2432" y="5411"/>
                  <a:pt x="2067" y="5350"/>
                </a:cubicBezTo>
                <a:cubicBezTo>
                  <a:pt x="1794" y="5320"/>
                  <a:pt x="1520" y="5320"/>
                  <a:pt x="1246" y="528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30"/>
          <p:cNvSpPr/>
          <p:nvPr/>
        </p:nvSpPr>
        <p:spPr>
          <a:xfrm>
            <a:off x="3629044" y="4261219"/>
            <a:ext cx="227245" cy="275331"/>
          </a:xfrm>
          <a:custGeom>
            <a:avLst/>
            <a:gdLst/>
            <a:ahLst/>
            <a:cxnLst/>
            <a:rect l="l" t="t" r="r" b="b"/>
            <a:pathLst>
              <a:path w="5017" h="7053" extrusionOk="0">
                <a:moveTo>
                  <a:pt x="4135" y="2615"/>
                </a:moveTo>
                <a:cubicBezTo>
                  <a:pt x="4165" y="2706"/>
                  <a:pt x="4317" y="2858"/>
                  <a:pt x="4256" y="2919"/>
                </a:cubicBezTo>
                <a:cubicBezTo>
                  <a:pt x="3679" y="3739"/>
                  <a:pt x="4530" y="3466"/>
                  <a:pt x="5016" y="3648"/>
                </a:cubicBezTo>
                <a:cubicBezTo>
                  <a:pt x="3496" y="4286"/>
                  <a:pt x="3375" y="5928"/>
                  <a:pt x="1946" y="6596"/>
                </a:cubicBezTo>
                <a:cubicBezTo>
                  <a:pt x="1794" y="6445"/>
                  <a:pt x="1642" y="6353"/>
                  <a:pt x="1399" y="6414"/>
                </a:cubicBezTo>
                <a:cubicBezTo>
                  <a:pt x="1369" y="6445"/>
                  <a:pt x="1369" y="6475"/>
                  <a:pt x="1338" y="6505"/>
                </a:cubicBezTo>
                <a:cubicBezTo>
                  <a:pt x="1521" y="6566"/>
                  <a:pt x="1733" y="6596"/>
                  <a:pt x="1916" y="6627"/>
                </a:cubicBezTo>
                <a:cubicBezTo>
                  <a:pt x="1703" y="6840"/>
                  <a:pt x="1460" y="7052"/>
                  <a:pt x="1126" y="6900"/>
                </a:cubicBezTo>
                <a:cubicBezTo>
                  <a:pt x="822" y="6779"/>
                  <a:pt x="761" y="6475"/>
                  <a:pt x="913" y="6293"/>
                </a:cubicBezTo>
                <a:cubicBezTo>
                  <a:pt x="1126" y="6080"/>
                  <a:pt x="882" y="5563"/>
                  <a:pt x="1581" y="5593"/>
                </a:cubicBezTo>
                <a:cubicBezTo>
                  <a:pt x="2007" y="5624"/>
                  <a:pt x="2828" y="5685"/>
                  <a:pt x="2858" y="5077"/>
                </a:cubicBezTo>
                <a:cubicBezTo>
                  <a:pt x="2888" y="4621"/>
                  <a:pt x="2341" y="4378"/>
                  <a:pt x="1764" y="4317"/>
                </a:cubicBezTo>
                <a:cubicBezTo>
                  <a:pt x="1186" y="4256"/>
                  <a:pt x="1581" y="4013"/>
                  <a:pt x="1673" y="3861"/>
                </a:cubicBezTo>
                <a:cubicBezTo>
                  <a:pt x="2068" y="3314"/>
                  <a:pt x="2007" y="2767"/>
                  <a:pt x="1642" y="2159"/>
                </a:cubicBezTo>
                <a:cubicBezTo>
                  <a:pt x="2189" y="3405"/>
                  <a:pt x="882" y="3496"/>
                  <a:pt x="214" y="3861"/>
                </a:cubicBezTo>
                <a:cubicBezTo>
                  <a:pt x="62" y="3982"/>
                  <a:pt x="92" y="3344"/>
                  <a:pt x="1" y="3071"/>
                </a:cubicBezTo>
                <a:lnTo>
                  <a:pt x="31" y="3071"/>
                </a:lnTo>
                <a:cubicBezTo>
                  <a:pt x="487" y="3344"/>
                  <a:pt x="943" y="3314"/>
                  <a:pt x="1126" y="2858"/>
                </a:cubicBezTo>
                <a:cubicBezTo>
                  <a:pt x="1338" y="2372"/>
                  <a:pt x="548" y="2584"/>
                  <a:pt x="366" y="2372"/>
                </a:cubicBezTo>
                <a:cubicBezTo>
                  <a:pt x="700" y="1855"/>
                  <a:pt x="2372" y="2068"/>
                  <a:pt x="1217" y="852"/>
                </a:cubicBezTo>
                <a:cubicBezTo>
                  <a:pt x="791" y="396"/>
                  <a:pt x="1916" y="335"/>
                  <a:pt x="2189" y="1"/>
                </a:cubicBezTo>
                <a:cubicBezTo>
                  <a:pt x="2281" y="1"/>
                  <a:pt x="2433" y="1"/>
                  <a:pt x="2433" y="31"/>
                </a:cubicBezTo>
                <a:cubicBezTo>
                  <a:pt x="2493" y="973"/>
                  <a:pt x="3284" y="1095"/>
                  <a:pt x="4104" y="1186"/>
                </a:cubicBezTo>
                <a:lnTo>
                  <a:pt x="4104" y="1186"/>
                </a:lnTo>
                <a:cubicBezTo>
                  <a:pt x="4013" y="1247"/>
                  <a:pt x="3922" y="1308"/>
                  <a:pt x="3831" y="1399"/>
                </a:cubicBezTo>
                <a:lnTo>
                  <a:pt x="3831" y="1429"/>
                </a:lnTo>
                <a:cubicBezTo>
                  <a:pt x="3466" y="1399"/>
                  <a:pt x="3800" y="1976"/>
                  <a:pt x="3284" y="1855"/>
                </a:cubicBezTo>
                <a:cubicBezTo>
                  <a:pt x="2888" y="1764"/>
                  <a:pt x="2706" y="2068"/>
                  <a:pt x="2676" y="2311"/>
                </a:cubicBezTo>
                <a:cubicBezTo>
                  <a:pt x="2676" y="2554"/>
                  <a:pt x="3040" y="2645"/>
                  <a:pt x="3314" y="2675"/>
                </a:cubicBezTo>
                <a:cubicBezTo>
                  <a:pt x="3557" y="2706"/>
                  <a:pt x="3831" y="2615"/>
                  <a:pt x="4104" y="2584"/>
                </a:cubicBezTo>
                <a:close/>
                <a:moveTo>
                  <a:pt x="2463" y="3314"/>
                </a:moveTo>
                <a:cubicBezTo>
                  <a:pt x="2493" y="3344"/>
                  <a:pt x="2554" y="3375"/>
                  <a:pt x="2585" y="3405"/>
                </a:cubicBezTo>
                <a:cubicBezTo>
                  <a:pt x="2554" y="3375"/>
                  <a:pt x="2524" y="3314"/>
                  <a:pt x="2493" y="3283"/>
                </a:cubicBezTo>
                <a:cubicBezTo>
                  <a:pt x="2433" y="3192"/>
                  <a:pt x="2402" y="3071"/>
                  <a:pt x="2372" y="2979"/>
                </a:cubicBezTo>
                <a:cubicBezTo>
                  <a:pt x="2341" y="3010"/>
                  <a:pt x="2281" y="3040"/>
                  <a:pt x="2281" y="3040"/>
                </a:cubicBezTo>
                <a:cubicBezTo>
                  <a:pt x="2341" y="3131"/>
                  <a:pt x="2402" y="3223"/>
                  <a:pt x="2463" y="3314"/>
                </a:cubicBezTo>
                <a:close/>
                <a:moveTo>
                  <a:pt x="2433" y="1490"/>
                </a:moveTo>
                <a:cubicBezTo>
                  <a:pt x="2372" y="1338"/>
                  <a:pt x="2341" y="1216"/>
                  <a:pt x="2250" y="1156"/>
                </a:cubicBezTo>
                <a:cubicBezTo>
                  <a:pt x="2159" y="1064"/>
                  <a:pt x="2007" y="1095"/>
                  <a:pt x="1977" y="1216"/>
                </a:cubicBezTo>
                <a:cubicBezTo>
                  <a:pt x="1946" y="1308"/>
                  <a:pt x="2007" y="1429"/>
                  <a:pt x="2098" y="1490"/>
                </a:cubicBezTo>
                <a:cubicBezTo>
                  <a:pt x="2129" y="1551"/>
                  <a:pt x="2281" y="1490"/>
                  <a:pt x="2433" y="149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30"/>
          <p:cNvSpPr/>
          <p:nvPr/>
        </p:nvSpPr>
        <p:spPr>
          <a:xfrm>
            <a:off x="5266189" y="2151329"/>
            <a:ext cx="315298" cy="265806"/>
          </a:xfrm>
          <a:custGeom>
            <a:avLst/>
            <a:gdLst/>
            <a:ahLst/>
            <a:cxnLst/>
            <a:rect l="l" t="t" r="r" b="b"/>
            <a:pathLst>
              <a:path w="6961" h="6809" extrusionOk="0">
                <a:moveTo>
                  <a:pt x="6961" y="2006"/>
                </a:moveTo>
                <a:cubicBezTo>
                  <a:pt x="6292" y="2250"/>
                  <a:pt x="5624" y="2523"/>
                  <a:pt x="4894" y="2797"/>
                </a:cubicBezTo>
                <a:cubicBezTo>
                  <a:pt x="5380" y="3192"/>
                  <a:pt x="6019" y="3161"/>
                  <a:pt x="6323" y="3587"/>
                </a:cubicBezTo>
                <a:cubicBezTo>
                  <a:pt x="6444" y="3739"/>
                  <a:pt x="6931" y="3769"/>
                  <a:pt x="6687" y="4073"/>
                </a:cubicBezTo>
                <a:cubicBezTo>
                  <a:pt x="6505" y="4286"/>
                  <a:pt x="6232" y="4286"/>
                  <a:pt x="5958" y="4104"/>
                </a:cubicBezTo>
                <a:cubicBezTo>
                  <a:pt x="5411" y="3739"/>
                  <a:pt x="4833" y="4377"/>
                  <a:pt x="4195" y="4073"/>
                </a:cubicBezTo>
                <a:cubicBezTo>
                  <a:pt x="3952" y="3952"/>
                  <a:pt x="3952" y="4316"/>
                  <a:pt x="3982" y="4499"/>
                </a:cubicBezTo>
                <a:cubicBezTo>
                  <a:pt x="4013" y="4772"/>
                  <a:pt x="4104" y="5076"/>
                  <a:pt x="4134" y="5380"/>
                </a:cubicBezTo>
                <a:cubicBezTo>
                  <a:pt x="4225" y="5836"/>
                  <a:pt x="3921" y="5927"/>
                  <a:pt x="3648" y="6049"/>
                </a:cubicBezTo>
                <a:cubicBezTo>
                  <a:pt x="3253" y="6201"/>
                  <a:pt x="3222" y="5867"/>
                  <a:pt x="3101" y="5684"/>
                </a:cubicBezTo>
                <a:cubicBezTo>
                  <a:pt x="2584" y="4833"/>
                  <a:pt x="2250" y="5046"/>
                  <a:pt x="1946" y="5806"/>
                </a:cubicBezTo>
                <a:cubicBezTo>
                  <a:pt x="1915" y="5897"/>
                  <a:pt x="1611" y="6809"/>
                  <a:pt x="1459" y="5806"/>
                </a:cubicBezTo>
                <a:cubicBezTo>
                  <a:pt x="1399" y="5623"/>
                  <a:pt x="1216" y="5593"/>
                  <a:pt x="1034" y="5563"/>
                </a:cubicBezTo>
                <a:cubicBezTo>
                  <a:pt x="760" y="5532"/>
                  <a:pt x="365" y="5927"/>
                  <a:pt x="213" y="5532"/>
                </a:cubicBezTo>
                <a:cubicBezTo>
                  <a:pt x="0" y="5016"/>
                  <a:pt x="730" y="5076"/>
                  <a:pt x="973" y="4924"/>
                </a:cubicBezTo>
                <a:cubicBezTo>
                  <a:pt x="1429" y="4620"/>
                  <a:pt x="1976" y="3769"/>
                  <a:pt x="2918" y="4833"/>
                </a:cubicBezTo>
                <a:cubicBezTo>
                  <a:pt x="2584" y="3921"/>
                  <a:pt x="2797" y="3465"/>
                  <a:pt x="3587" y="2979"/>
                </a:cubicBezTo>
                <a:cubicBezTo>
                  <a:pt x="4347" y="2493"/>
                  <a:pt x="4317" y="1429"/>
                  <a:pt x="4499" y="608"/>
                </a:cubicBezTo>
                <a:cubicBezTo>
                  <a:pt x="4560" y="395"/>
                  <a:pt x="4712" y="152"/>
                  <a:pt x="4773" y="122"/>
                </a:cubicBezTo>
                <a:cubicBezTo>
                  <a:pt x="5259" y="0"/>
                  <a:pt x="5076" y="395"/>
                  <a:pt x="5137" y="547"/>
                </a:cubicBezTo>
                <a:cubicBezTo>
                  <a:pt x="5228" y="791"/>
                  <a:pt x="5168" y="1095"/>
                  <a:pt x="5198" y="1368"/>
                </a:cubicBezTo>
                <a:cubicBezTo>
                  <a:pt x="5198" y="1581"/>
                  <a:pt x="5380" y="1733"/>
                  <a:pt x="5654" y="1672"/>
                </a:cubicBezTo>
                <a:cubicBezTo>
                  <a:pt x="6535" y="1490"/>
                  <a:pt x="6535" y="1459"/>
                  <a:pt x="6961" y="2006"/>
                </a:cubicBezTo>
                <a:close/>
                <a:moveTo>
                  <a:pt x="3283" y="4712"/>
                </a:moveTo>
                <a:cubicBezTo>
                  <a:pt x="3344" y="4651"/>
                  <a:pt x="3435" y="4651"/>
                  <a:pt x="3496" y="4590"/>
                </a:cubicBezTo>
                <a:cubicBezTo>
                  <a:pt x="3496" y="4560"/>
                  <a:pt x="3465" y="4468"/>
                  <a:pt x="3435" y="4438"/>
                </a:cubicBezTo>
                <a:cubicBezTo>
                  <a:pt x="3374" y="4468"/>
                  <a:pt x="3253" y="4468"/>
                  <a:pt x="3222" y="4499"/>
                </a:cubicBezTo>
                <a:cubicBezTo>
                  <a:pt x="3222" y="4560"/>
                  <a:pt x="3253" y="4620"/>
                  <a:pt x="3283" y="47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0"/>
          <p:cNvSpPr/>
          <p:nvPr/>
        </p:nvSpPr>
        <p:spPr>
          <a:xfrm>
            <a:off x="518645" y="3226439"/>
            <a:ext cx="413090" cy="164972"/>
          </a:xfrm>
          <a:custGeom>
            <a:avLst/>
            <a:gdLst/>
            <a:ahLst/>
            <a:cxnLst/>
            <a:rect l="l" t="t" r="r" b="b"/>
            <a:pathLst>
              <a:path w="9120" h="4226" extrusionOk="0">
                <a:moveTo>
                  <a:pt x="7752" y="1"/>
                </a:moveTo>
                <a:cubicBezTo>
                  <a:pt x="7782" y="1"/>
                  <a:pt x="7813" y="1"/>
                  <a:pt x="7873" y="1"/>
                </a:cubicBezTo>
                <a:cubicBezTo>
                  <a:pt x="9120" y="396"/>
                  <a:pt x="9120" y="396"/>
                  <a:pt x="8755" y="1520"/>
                </a:cubicBezTo>
                <a:cubicBezTo>
                  <a:pt x="8573" y="2068"/>
                  <a:pt x="8573" y="2068"/>
                  <a:pt x="9059" y="2706"/>
                </a:cubicBezTo>
                <a:cubicBezTo>
                  <a:pt x="8998" y="2736"/>
                  <a:pt x="8937" y="2797"/>
                  <a:pt x="8846" y="2797"/>
                </a:cubicBezTo>
                <a:cubicBezTo>
                  <a:pt x="7691" y="3010"/>
                  <a:pt x="6597" y="3101"/>
                  <a:pt x="5594" y="2341"/>
                </a:cubicBezTo>
                <a:cubicBezTo>
                  <a:pt x="5320" y="2128"/>
                  <a:pt x="5047" y="2402"/>
                  <a:pt x="5320" y="2827"/>
                </a:cubicBezTo>
                <a:cubicBezTo>
                  <a:pt x="5442" y="3040"/>
                  <a:pt x="5442" y="3040"/>
                  <a:pt x="5229" y="3071"/>
                </a:cubicBezTo>
                <a:cubicBezTo>
                  <a:pt x="4287" y="3283"/>
                  <a:pt x="5138" y="3739"/>
                  <a:pt x="5016" y="4226"/>
                </a:cubicBezTo>
                <a:cubicBezTo>
                  <a:pt x="3983" y="3679"/>
                  <a:pt x="3345" y="2979"/>
                  <a:pt x="3071" y="1885"/>
                </a:cubicBezTo>
                <a:cubicBezTo>
                  <a:pt x="2828" y="2797"/>
                  <a:pt x="2463" y="3101"/>
                  <a:pt x="1734" y="2311"/>
                </a:cubicBezTo>
                <a:cubicBezTo>
                  <a:pt x="1582" y="2159"/>
                  <a:pt x="1308" y="2007"/>
                  <a:pt x="1065" y="1946"/>
                </a:cubicBezTo>
                <a:cubicBezTo>
                  <a:pt x="700" y="1855"/>
                  <a:pt x="92" y="2493"/>
                  <a:pt x="31" y="1733"/>
                </a:cubicBezTo>
                <a:cubicBezTo>
                  <a:pt x="1" y="1642"/>
                  <a:pt x="761" y="761"/>
                  <a:pt x="1430" y="882"/>
                </a:cubicBezTo>
                <a:cubicBezTo>
                  <a:pt x="2372" y="1004"/>
                  <a:pt x="3284" y="1277"/>
                  <a:pt x="4104" y="1642"/>
                </a:cubicBezTo>
                <a:cubicBezTo>
                  <a:pt x="4530" y="1824"/>
                  <a:pt x="4652" y="2372"/>
                  <a:pt x="5259" y="1855"/>
                </a:cubicBezTo>
                <a:cubicBezTo>
                  <a:pt x="5472" y="1672"/>
                  <a:pt x="5959" y="1733"/>
                  <a:pt x="6293" y="1916"/>
                </a:cubicBezTo>
                <a:cubicBezTo>
                  <a:pt x="7053" y="2280"/>
                  <a:pt x="7661" y="1885"/>
                  <a:pt x="7995" y="1460"/>
                </a:cubicBezTo>
                <a:cubicBezTo>
                  <a:pt x="8299" y="1095"/>
                  <a:pt x="8451" y="426"/>
                  <a:pt x="775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30"/>
          <p:cNvSpPr/>
          <p:nvPr/>
        </p:nvSpPr>
        <p:spPr>
          <a:xfrm>
            <a:off x="5358418" y="303678"/>
            <a:ext cx="280920" cy="162591"/>
          </a:xfrm>
          <a:custGeom>
            <a:avLst/>
            <a:gdLst/>
            <a:ahLst/>
            <a:cxnLst/>
            <a:rect l="l" t="t" r="r" b="b"/>
            <a:pathLst>
              <a:path w="6202" h="4165" extrusionOk="0">
                <a:moveTo>
                  <a:pt x="1369" y="4134"/>
                </a:moveTo>
                <a:cubicBezTo>
                  <a:pt x="1095" y="3982"/>
                  <a:pt x="822" y="3982"/>
                  <a:pt x="578" y="4134"/>
                </a:cubicBezTo>
                <a:lnTo>
                  <a:pt x="548" y="4134"/>
                </a:lnTo>
                <a:cubicBezTo>
                  <a:pt x="578" y="4043"/>
                  <a:pt x="548" y="3952"/>
                  <a:pt x="609" y="3891"/>
                </a:cubicBezTo>
                <a:cubicBezTo>
                  <a:pt x="1916" y="2949"/>
                  <a:pt x="791" y="2523"/>
                  <a:pt x="31" y="2037"/>
                </a:cubicBezTo>
                <a:lnTo>
                  <a:pt x="1" y="1976"/>
                </a:lnTo>
                <a:cubicBezTo>
                  <a:pt x="730" y="1520"/>
                  <a:pt x="1369" y="1003"/>
                  <a:pt x="2402" y="1551"/>
                </a:cubicBezTo>
                <a:cubicBezTo>
                  <a:pt x="3071" y="1855"/>
                  <a:pt x="4743" y="882"/>
                  <a:pt x="4803" y="0"/>
                </a:cubicBezTo>
                <a:cubicBezTo>
                  <a:pt x="5351" y="1003"/>
                  <a:pt x="5746" y="1733"/>
                  <a:pt x="6202" y="2554"/>
                </a:cubicBezTo>
                <a:cubicBezTo>
                  <a:pt x="5655" y="2645"/>
                  <a:pt x="5533" y="2037"/>
                  <a:pt x="5077" y="2219"/>
                </a:cubicBezTo>
                <a:cubicBezTo>
                  <a:pt x="5259" y="3648"/>
                  <a:pt x="4499" y="4165"/>
                  <a:pt x="2858" y="3678"/>
                </a:cubicBezTo>
                <a:cubicBezTo>
                  <a:pt x="2189" y="3465"/>
                  <a:pt x="1703" y="3587"/>
                  <a:pt x="1369" y="413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30"/>
          <p:cNvSpPr/>
          <p:nvPr/>
        </p:nvSpPr>
        <p:spPr>
          <a:xfrm>
            <a:off x="5958763" y="4445141"/>
            <a:ext cx="260265" cy="188707"/>
          </a:xfrm>
          <a:custGeom>
            <a:avLst/>
            <a:gdLst/>
            <a:ahLst/>
            <a:cxnLst/>
            <a:rect l="l" t="t" r="r" b="b"/>
            <a:pathLst>
              <a:path w="5746" h="4834" extrusionOk="0">
                <a:moveTo>
                  <a:pt x="1763" y="4256"/>
                </a:moveTo>
                <a:cubicBezTo>
                  <a:pt x="1520" y="4408"/>
                  <a:pt x="1338" y="4560"/>
                  <a:pt x="1095" y="4651"/>
                </a:cubicBezTo>
                <a:cubicBezTo>
                  <a:pt x="852" y="4743"/>
                  <a:pt x="517" y="4834"/>
                  <a:pt x="365" y="4591"/>
                </a:cubicBezTo>
                <a:cubicBezTo>
                  <a:pt x="213" y="4378"/>
                  <a:pt x="426" y="4135"/>
                  <a:pt x="700" y="4074"/>
                </a:cubicBezTo>
                <a:cubicBezTo>
                  <a:pt x="1125" y="3952"/>
                  <a:pt x="1399" y="3648"/>
                  <a:pt x="1064" y="3375"/>
                </a:cubicBezTo>
                <a:cubicBezTo>
                  <a:pt x="0" y="2554"/>
                  <a:pt x="882" y="1825"/>
                  <a:pt x="1368" y="1399"/>
                </a:cubicBezTo>
                <a:cubicBezTo>
                  <a:pt x="1885" y="974"/>
                  <a:pt x="2128" y="487"/>
                  <a:pt x="2341" y="1"/>
                </a:cubicBezTo>
                <a:cubicBezTo>
                  <a:pt x="4985" y="578"/>
                  <a:pt x="3526" y="2281"/>
                  <a:pt x="3648" y="3527"/>
                </a:cubicBezTo>
                <a:cubicBezTo>
                  <a:pt x="3435" y="3557"/>
                  <a:pt x="3253" y="3618"/>
                  <a:pt x="3070" y="3648"/>
                </a:cubicBezTo>
                <a:cubicBezTo>
                  <a:pt x="3101" y="3679"/>
                  <a:pt x="3101" y="3740"/>
                  <a:pt x="3131" y="3740"/>
                </a:cubicBezTo>
                <a:cubicBezTo>
                  <a:pt x="3374" y="3800"/>
                  <a:pt x="3526" y="3740"/>
                  <a:pt x="3678" y="3557"/>
                </a:cubicBezTo>
                <a:cubicBezTo>
                  <a:pt x="4256" y="3132"/>
                  <a:pt x="4256" y="3132"/>
                  <a:pt x="5745" y="3527"/>
                </a:cubicBezTo>
                <a:cubicBezTo>
                  <a:pt x="5563" y="4378"/>
                  <a:pt x="5107" y="4773"/>
                  <a:pt x="4195" y="4135"/>
                </a:cubicBezTo>
                <a:cubicBezTo>
                  <a:pt x="3709" y="3800"/>
                  <a:pt x="3526" y="4439"/>
                  <a:pt x="3253" y="4348"/>
                </a:cubicBezTo>
                <a:cubicBezTo>
                  <a:pt x="2706" y="4165"/>
                  <a:pt x="2402" y="3740"/>
                  <a:pt x="2280" y="3132"/>
                </a:cubicBezTo>
                <a:cubicBezTo>
                  <a:pt x="1885" y="3557"/>
                  <a:pt x="2098" y="3922"/>
                  <a:pt x="2037" y="4226"/>
                </a:cubicBezTo>
                <a:lnTo>
                  <a:pt x="2007" y="4287"/>
                </a:lnTo>
                <a:cubicBezTo>
                  <a:pt x="1915" y="4256"/>
                  <a:pt x="1824" y="4256"/>
                  <a:pt x="1763" y="4256"/>
                </a:cubicBezTo>
                <a:cubicBezTo>
                  <a:pt x="1672" y="3952"/>
                  <a:pt x="1885" y="3588"/>
                  <a:pt x="1581" y="3253"/>
                </a:cubicBezTo>
                <a:cubicBezTo>
                  <a:pt x="1429" y="3679"/>
                  <a:pt x="1399" y="3983"/>
                  <a:pt x="1763" y="42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30"/>
          <p:cNvSpPr/>
          <p:nvPr/>
        </p:nvSpPr>
        <p:spPr>
          <a:xfrm>
            <a:off x="679773" y="3572966"/>
            <a:ext cx="187295" cy="267017"/>
          </a:xfrm>
          <a:custGeom>
            <a:avLst/>
            <a:gdLst/>
            <a:ahLst/>
            <a:cxnLst/>
            <a:rect l="l" t="t" r="r" b="b"/>
            <a:pathLst>
              <a:path w="4135" h="6840" extrusionOk="0">
                <a:moveTo>
                  <a:pt x="517" y="1064"/>
                </a:moveTo>
                <a:cubicBezTo>
                  <a:pt x="578" y="730"/>
                  <a:pt x="395" y="335"/>
                  <a:pt x="882" y="0"/>
                </a:cubicBezTo>
                <a:cubicBezTo>
                  <a:pt x="1216" y="426"/>
                  <a:pt x="1672" y="669"/>
                  <a:pt x="2310" y="578"/>
                </a:cubicBezTo>
                <a:cubicBezTo>
                  <a:pt x="2614" y="547"/>
                  <a:pt x="3161" y="243"/>
                  <a:pt x="3070" y="821"/>
                </a:cubicBezTo>
                <a:cubicBezTo>
                  <a:pt x="3009" y="1094"/>
                  <a:pt x="4134" y="1581"/>
                  <a:pt x="2918" y="1642"/>
                </a:cubicBezTo>
                <a:cubicBezTo>
                  <a:pt x="3283" y="2371"/>
                  <a:pt x="1702" y="3283"/>
                  <a:pt x="3192" y="3891"/>
                </a:cubicBezTo>
                <a:cubicBezTo>
                  <a:pt x="3557" y="4043"/>
                  <a:pt x="3496" y="4347"/>
                  <a:pt x="3526" y="4590"/>
                </a:cubicBezTo>
                <a:lnTo>
                  <a:pt x="3496" y="4620"/>
                </a:lnTo>
                <a:cubicBezTo>
                  <a:pt x="2949" y="4712"/>
                  <a:pt x="3070" y="4681"/>
                  <a:pt x="3161" y="5107"/>
                </a:cubicBezTo>
                <a:cubicBezTo>
                  <a:pt x="3283" y="5593"/>
                  <a:pt x="3557" y="6262"/>
                  <a:pt x="2766" y="6566"/>
                </a:cubicBezTo>
                <a:cubicBezTo>
                  <a:pt x="2037" y="6839"/>
                  <a:pt x="2098" y="6353"/>
                  <a:pt x="2006" y="5958"/>
                </a:cubicBezTo>
                <a:cubicBezTo>
                  <a:pt x="1915" y="5380"/>
                  <a:pt x="1125" y="5958"/>
                  <a:pt x="943" y="5502"/>
                </a:cubicBezTo>
                <a:cubicBezTo>
                  <a:pt x="760" y="5806"/>
                  <a:pt x="547" y="5958"/>
                  <a:pt x="274" y="5563"/>
                </a:cubicBezTo>
                <a:cubicBezTo>
                  <a:pt x="0" y="5167"/>
                  <a:pt x="487" y="4955"/>
                  <a:pt x="547" y="4651"/>
                </a:cubicBezTo>
                <a:cubicBezTo>
                  <a:pt x="547" y="4560"/>
                  <a:pt x="973" y="4529"/>
                  <a:pt x="1125" y="4408"/>
                </a:cubicBezTo>
                <a:cubicBezTo>
                  <a:pt x="1490" y="4043"/>
                  <a:pt x="2189" y="3921"/>
                  <a:pt x="2158" y="3253"/>
                </a:cubicBezTo>
                <a:cubicBezTo>
                  <a:pt x="2098" y="2462"/>
                  <a:pt x="1216" y="2797"/>
                  <a:pt x="821" y="2523"/>
                </a:cubicBezTo>
                <a:cubicBezTo>
                  <a:pt x="699" y="2432"/>
                  <a:pt x="456" y="2493"/>
                  <a:pt x="395" y="2249"/>
                </a:cubicBezTo>
                <a:cubicBezTo>
                  <a:pt x="395" y="1824"/>
                  <a:pt x="1095" y="2189"/>
                  <a:pt x="1155" y="1794"/>
                </a:cubicBezTo>
                <a:cubicBezTo>
                  <a:pt x="243" y="1550"/>
                  <a:pt x="243" y="1550"/>
                  <a:pt x="517" y="1064"/>
                </a:cubicBezTo>
                <a:cubicBezTo>
                  <a:pt x="547" y="1094"/>
                  <a:pt x="608" y="1094"/>
                  <a:pt x="639" y="1125"/>
                </a:cubicBezTo>
                <a:cubicBezTo>
                  <a:pt x="608" y="1094"/>
                  <a:pt x="547" y="1064"/>
                  <a:pt x="517" y="106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30"/>
          <p:cNvSpPr/>
          <p:nvPr/>
        </p:nvSpPr>
        <p:spPr>
          <a:xfrm>
            <a:off x="8701517" y="3564650"/>
            <a:ext cx="269913" cy="218376"/>
          </a:xfrm>
          <a:custGeom>
            <a:avLst/>
            <a:gdLst/>
            <a:ahLst/>
            <a:cxnLst/>
            <a:rect l="l" t="t" r="r" b="b"/>
            <a:pathLst>
              <a:path w="5959" h="5594" extrusionOk="0">
                <a:moveTo>
                  <a:pt x="2827" y="5502"/>
                </a:moveTo>
                <a:cubicBezTo>
                  <a:pt x="1916" y="5593"/>
                  <a:pt x="1247" y="4377"/>
                  <a:pt x="1" y="5411"/>
                </a:cubicBezTo>
                <a:cubicBezTo>
                  <a:pt x="487" y="4317"/>
                  <a:pt x="335" y="3374"/>
                  <a:pt x="1794" y="3222"/>
                </a:cubicBezTo>
                <a:cubicBezTo>
                  <a:pt x="2554" y="3131"/>
                  <a:pt x="2432" y="2311"/>
                  <a:pt x="2220" y="1915"/>
                </a:cubicBezTo>
                <a:cubicBezTo>
                  <a:pt x="1733" y="882"/>
                  <a:pt x="2463" y="821"/>
                  <a:pt x="3223" y="852"/>
                </a:cubicBezTo>
                <a:cubicBezTo>
                  <a:pt x="3922" y="852"/>
                  <a:pt x="4651" y="1277"/>
                  <a:pt x="4864" y="274"/>
                </a:cubicBezTo>
                <a:cubicBezTo>
                  <a:pt x="4925" y="0"/>
                  <a:pt x="5502" y="183"/>
                  <a:pt x="5685" y="304"/>
                </a:cubicBezTo>
                <a:cubicBezTo>
                  <a:pt x="5958" y="456"/>
                  <a:pt x="5745" y="791"/>
                  <a:pt x="5533" y="882"/>
                </a:cubicBezTo>
                <a:cubicBezTo>
                  <a:pt x="4773" y="1186"/>
                  <a:pt x="4773" y="1611"/>
                  <a:pt x="5168" y="2098"/>
                </a:cubicBezTo>
                <a:cubicBezTo>
                  <a:pt x="5745" y="2827"/>
                  <a:pt x="4925" y="3405"/>
                  <a:pt x="4834" y="4043"/>
                </a:cubicBezTo>
                <a:cubicBezTo>
                  <a:pt x="4773" y="4408"/>
                  <a:pt x="4438" y="3982"/>
                  <a:pt x="4226" y="4013"/>
                </a:cubicBezTo>
                <a:cubicBezTo>
                  <a:pt x="3800" y="4104"/>
                  <a:pt x="3770" y="3952"/>
                  <a:pt x="3861" y="3648"/>
                </a:cubicBezTo>
                <a:cubicBezTo>
                  <a:pt x="4013" y="3283"/>
                  <a:pt x="4134" y="2888"/>
                  <a:pt x="3679" y="2584"/>
                </a:cubicBezTo>
                <a:cubicBezTo>
                  <a:pt x="3435" y="2462"/>
                  <a:pt x="3283" y="2250"/>
                  <a:pt x="2949" y="2402"/>
                </a:cubicBezTo>
                <a:cubicBezTo>
                  <a:pt x="2554" y="2584"/>
                  <a:pt x="2797" y="2766"/>
                  <a:pt x="2949" y="2949"/>
                </a:cubicBezTo>
                <a:cubicBezTo>
                  <a:pt x="3071" y="3131"/>
                  <a:pt x="3162" y="3405"/>
                  <a:pt x="2949" y="3496"/>
                </a:cubicBezTo>
                <a:cubicBezTo>
                  <a:pt x="1490" y="4073"/>
                  <a:pt x="2706" y="4803"/>
                  <a:pt x="2827" y="550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30"/>
          <p:cNvSpPr/>
          <p:nvPr/>
        </p:nvSpPr>
        <p:spPr>
          <a:xfrm>
            <a:off x="2120004" y="1630367"/>
            <a:ext cx="320824" cy="188707"/>
          </a:xfrm>
          <a:custGeom>
            <a:avLst/>
            <a:gdLst/>
            <a:ahLst/>
            <a:cxnLst/>
            <a:rect l="l" t="t" r="r" b="b"/>
            <a:pathLst>
              <a:path w="7083" h="4834" extrusionOk="0">
                <a:moveTo>
                  <a:pt x="2219" y="2858"/>
                </a:moveTo>
                <a:cubicBezTo>
                  <a:pt x="4043" y="3010"/>
                  <a:pt x="3283" y="2068"/>
                  <a:pt x="3374" y="1460"/>
                </a:cubicBezTo>
                <a:cubicBezTo>
                  <a:pt x="2736" y="1338"/>
                  <a:pt x="2675" y="1824"/>
                  <a:pt x="2341" y="2007"/>
                </a:cubicBezTo>
                <a:cubicBezTo>
                  <a:pt x="1338" y="2554"/>
                  <a:pt x="821" y="2432"/>
                  <a:pt x="0" y="1338"/>
                </a:cubicBezTo>
                <a:cubicBezTo>
                  <a:pt x="1398" y="1703"/>
                  <a:pt x="912" y="517"/>
                  <a:pt x="1338" y="61"/>
                </a:cubicBezTo>
                <a:cubicBezTo>
                  <a:pt x="2189" y="365"/>
                  <a:pt x="2462" y="791"/>
                  <a:pt x="1459" y="1733"/>
                </a:cubicBezTo>
                <a:cubicBezTo>
                  <a:pt x="2462" y="1338"/>
                  <a:pt x="2949" y="791"/>
                  <a:pt x="3739" y="1308"/>
                </a:cubicBezTo>
                <a:cubicBezTo>
                  <a:pt x="3557" y="821"/>
                  <a:pt x="3283" y="457"/>
                  <a:pt x="3617" y="274"/>
                </a:cubicBezTo>
                <a:cubicBezTo>
                  <a:pt x="4073" y="1"/>
                  <a:pt x="3982" y="700"/>
                  <a:pt x="4195" y="669"/>
                </a:cubicBezTo>
                <a:cubicBezTo>
                  <a:pt x="5532" y="305"/>
                  <a:pt x="5745" y="2068"/>
                  <a:pt x="7082" y="1733"/>
                </a:cubicBezTo>
                <a:cubicBezTo>
                  <a:pt x="6383" y="1885"/>
                  <a:pt x="5684" y="1764"/>
                  <a:pt x="5107" y="2159"/>
                </a:cubicBezTo>
                <a:cubicBezTo>
                  <a:pt x="4438" y="2615"/>
                  <a:pt x="4864" y="3283"/>
                  <a:pt x="4529" y="3922"/>
                </a:cubicBezTo>
                <a:cubicBezTo>
                  <a:pt x="5289" y="3739"/>
                  <a:pt x="5988" y="3618"/>
                  <a:pt x="6353" y="4347"/>
                </a:cubicBezTo>
                <a:cubicBezTo>
                  <a:pt x="5380" y="4834"/>
                  <a:pt x="4316" y="4226"/>
                  <a:pt x="3283" y="4469"/>
                </a:cubicBezTo>
                <a:cubicBezTo>
                  <a:pt x="3101" y="4499"/>
                  <a:pt x="3070" y="4347"/>
                  <a:pt x="3131" y="4256"/>
                </a:cubicBezTo>
                <a:cubicBezTo>
                  <a:pt x="3921" y="3375"/>
                  <a:pt x="2675" y="3435"/>
                  <a:pt x="2219" y="2858"/>
                </a:cubicBezTo>
                <a:close/>
                <a:moveTo>
                  <a:pt x="4408" y="2645"/>
                </a:moveTo>
                <a:lnTo>
                  <a:pt x="4164" y="2402"/>
                </a:lnTo>
                <a:cubicBezTo>
                  <a:pt x="4073" y="2493"/>
                  <a:pt x="3952" y="2554"/>
                  <a:pt x="3952" y="2615"/>
                </a:cubicBezTo>
                <a:cubicBezTo>
                  <a:pt x="3921" y="2675"/>
                  <a:pt x="4043" y="2767"/>
                  <a:pt x="4073" y="2858"/>
                </a:cubicBezTo>
                <a:cubicBezTo>
                  <a:pt x="4195" y="2797"/>
                  <a:pt x="4286" y="2736"/>
                  <a:pt x="4408" y="264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30"/>
          <p:cNvSpPr/>
          <p:nvPr/>
        </p:nvSpPr>
        <p:spPr>
          <a:xfrm>
            <a:off x="3350909" y="3241860"/>
            <a:ext cx="341524" cy="110398"/>
          </a:xfrm>
          <a:custGeom>
            <a:avLst/>
            <a:gdLst/>
            <a:ahLst/>
            <a:cxnLst/>
            <a:rect l="l" t="t" r="r" b="b"/>
            <a:pathLst>
              <a:path w="7540" h="2828" extrusionOk="0">
                <a:moveTo>
                  <a:pt x="7539" y="2402"/>
                </a:moveTo>
                <a:cubicBezTo>
                  <a:pt x="7144" y="2645"/>
                  <a:pt x="6749" y="2554"/>
                  <a:pt x="6323" y="2554"/>
                </a:cubicBezTo>
                <a:cubicBezTo>
                  <a:pt x="5928" y="2524"/>
                  <a:pt x="5928" y="2524"/>
                  <a:pt x="6019" y="2007"/>
                </a:cubicBezTo>
                <a:cubicBezTo>
                  <a:pt x="6019" y="1855"/>
                  <a:pt x="5928" y="1794"/>
                  <a:pt x="5837" y="1764"/>
                </a:cubicBezTo>
                <a:cubicBezTo>
                  <a:pt x="5442" y="1764"/>
                  <a:pt x="4955" y="1551"/>
                  <a:pt x="4743" y="1946"/>
                </a:cubicBezTo>
                <a:cubicBezTo>
                  <a:pt x="4226" y="2828"/>
                  <a:pt x="3041" y="2189"/>
                  <a:pt x="2402" y="2736"/>
                </a:cubicBezTo>
                <a:cubicBezTo>
                  <a:pt x="2372" y="2767"/>
                  <a:pt x="2220" y="2736"/>
                  <a:pt x="2189" y="2676"/>
                </a:cubicBezTo>
                <a:cubicBezTo>
                  <a:pt x="1582" y="2037"/>
                  <a:pt x="1582" y="2037"/>
                  <a:pt x="730" y="2372"/>
                </a:cubicBezTo>
                <a:cubicBezTo>
                  <a:pt x="639" y="2402"/>
                  <a:pt x="427" y="2432"/>
                  <a:pt x="366" y="2372"/>
                </a:cubicBezTo>
                <a:cubicBezTo>
                  <a:pt x="123" y="2189"/>
                  <a:pt x="366" y="2159"/>
                  <a:pt x="487" y="2068"/>
                </a:cubicBezTo>
                <a:cubicBezTo>
                  <a:pt x="791" y="1855"/>
                  <a:pt x="396" y="1794"/>
                  <a:pt x="335" y="1642"/>
                </a:cubicBezTo>
                <a:cubicBezTo>
                  <a:pt x="1" y="791"/>
                  <a:pt x="396" y="153"/>
                  <a:pt x="1338" y="396"/>
                </a:cubicBezTo>
                <a:cubicBezTo>
                  <a:pt x="2433" y="639"/>
                  <a:pt x="3648" y="1"/>
                  <a:pt x="4621" y="822"/>
                </a:cubicBezTo>
                <a:cubicBezTo>
                  <a:pt x="4652" y="852"/>
                  <a:pt x="4712" y="882"/>
                  <a:pt x="4743" y="852"/>
                </a:cubicBezTo>
                <a:cubicBezTo>
                  <a:pt x="6445" y="244"/>
                  <a:pt x="7083" y="1156"/>
                  <a:pt x="7539" y="240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0"/>
          <p:cNvSpPr/>
          <p:nvPr/>
        </p:nvSpPr>
        <p:spPr>
          <a:xfrm>
            <a:off x="2063517" y="704784"/>
            <a:ext cx="309863" cy="201746"/>
          </a:xfrm>
          <a:custGeom>
            <a:avLst/>
            <a:gdLst/>
            <a:ahLst/>
            <a:cxnLst/>
            <a:rect l="l" t="t" r="r" b="b"/>
            <a:pathLst>
              <a:path w="6841" h="5168" extrusionOk="0">
                <a:moveTo>
                  <a:pt x="5685" y="942"/>
                </a:moveTo>
                <a:cubicBezTo>
                  <a:pt x="5928" y="669"/>
                  <a:pt x="6141" y="274"/>
                  <a:pt x="6566" y="851"/>
                </a:cubicBezTo>
                <a:cubicBezTo>
                  <a:pt x="6840" y="1216"/>
                  <a:pt x="6840" y="1398"/>
                  <a:pt x="6384" y="1672"/>
                </a:cubicBezTo>
                <a:cubicBezTo>
                  <a:pt x="6293" y="1702"/>
                  <a:pt x="6232" y="1824"/>
                  <a:pt x="6232" y="1915"/>
                </a:cubicBezTo>
                <a:cubicBezTo>
                  <a:pt x="6232" y="2067"/>
                  <a:pt x="6323" y="2219"/>
                  <a:pt x="6323" y="2371"/>
                </a:cubicBezTo>
                <a:cubicBezTo>
                  <a:pt x="6445" y="3131"/>
                  <a:pt x="4743" y="2675"/>
                  <a:pt x="5229" y="3556"/>
                </a:cubicBezTo>
                <a:cubicBezTo>
                  <a:pt x="5624" y="4286"/>
                  <a:pt x="5168" y="4590"/>
                  <a:pt x="4743" y="5167"/>
                </a:cubicBezTo>
                <a:cubicBezTo>
                  <a:pt x="4378" y="4499"/>
                  <a:pt x="5107" y="3283"/>
                  <a:pt x="3284" y="3587"/>
                </a:cubicBezTo>
                <a:cubicBezTo>
                  <a:pt x="3770" y="3161"/>
                  <a:pt x="4044" y="2797"/>
                  <a:pt x="4773" y="3009"/>
                </a:cubicBezTo>
                <a:cubicBezTo>
                  <a:pt x="3679" y="2614"/>
                  <a:pt x="3618" y="2037"/>
                  <a:pt x="4135" y="1277"/>
                </a:cubicBezTo>
                <a:cubicBezTo>
                  <a:pt x="3861" y="1459"/>
                  <a:pt x="3071" y="912"/>
                  <a:pt x="3375" y="1793"/>
                </a:cubicBezTo>
                <a:cubicBezTo>
                  <a:pt x="3405" y="1854"/>
                  <a:pt x="2767" y="2249"/>
                  <a:pt x="2524" y="2189"/>
                </a:cubicBezTo>
                <a:cubicBezTo>
                  <a:pt x="2220" y="2128"/>
                  <a:pt x="2220" y="2219"/>
                  <a:pt x="2068" y="2371"/>
                </a:cubicBezTo>
                <a:cubicBezTo>
                  <a:pt x="1886" y="2614"/>
                  <a:pt x="1551" y="3040"/>
                  <a:pt x="1308" y="2857"/>
                </a:cubicBezTo>
                <a:cubicBezTo>
                  <a:pt x="913" y="2523"/>
                  <a:pt x="335" y="2341"/>
                  <a:pt x="123" y="1945"/>
                </a:cubicBezTo>
                <a:cubicBezTo>
                  <a:pt x="1" y="1733"/>
                  <a:pt x="123" y="1216"/>
                  <a:pt x="882" y="1246"/>
                </a:cubicBezTo>
                <a:cubicBezTo>
                  <a:pt x="1369" y="1277"/>
                  <a:pt x="2463" y="1763"/>
                  <a:pt x="2189" y="517"/>
                </a:cubicBezTo>
                <a:cubicBezTo>
                  <a:pt x="2129" y="213"/>
                  <a:pt x="2524" y="31"/>
                  <a:pt x="2858" y="213"/>
                </a:cubicBezTo>
                <a:cubicBezTo>
                  <a:pt x="3527" y="547"/>
                  <a:pt x="4621" y="0"/>
                  <a:pt x="5016" y="942"/>
                </a:cubicBezTo>
                <a:cubicBezTo>
                  <a:pt x="5047" y="1003"/>
                  <a:pt x="5442" y="973"/>
                  <a:pt x="5655" y="973"/>
                </a:cubicBezTo>
                <a:cubicBezTo>
                  <a:pt x="5563" y="1398"/>
                  <a:pt x="4591" y="942"/>
                  <a:pt x="4773" y="1520"/>
                </a:cubicBezTo>
                <a:cubicBezTo>
                  <a:pt x="4895" y="1854"/>
                  <a:pt x="4895" y="2493"/>
                  <a:pt x="5837" y="2462"/>
                </a:cubicBezTo>
                <a:cubicBezTo>
                  <a:pt x="5381" y="1945"/>
                  <a:pt x="6262" y="1459"/>
                  <a:pt x="5685" y="94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30"/>
          <p:cNvSpPr/>
          <p:nvPr/>
        </p:nvSpPr>
        <p:spPr>
          <a:xfrm>
            <a:off x="2981905" y="1292155"/>
            <a:ext cx="289209" cy="185155"/>
          </a:xfrm>
          <a:custGeom>
            <a:avLst/>
            <a:gdLst/>
            <a:ahLst/>
            <a:cxnLst/>
            <a:rect l="l" t="t" r="r" b="b"/>
            <a:pathLst>
              <a:path w="6385" h="4743" extrusionOk="0">
                <a:moveTo>
                  <a:pt x="1" y="2645"/>
                </a:moveTo>
                <a:cubicBezTo>
                  <a:pt x="822" y="2189"/>
                  <a:pt x="1399" y="1855"/>
                  <a:pt x="1581" y="2858"/>
                </a:cubicBezTo>
                <a:cubicBezTo>
                  <a:pt x="1642" y="3253"/>
                  <a:pt x="2220" y="3557"/>
                  <a:pt x="2433" y="3436"/>
                </a:cubicBezTo>
                <a:cubicBezTo>
                  <a:pt x="2828" y="3223"/>
                  <a:pt x="3466" y="3132"/>
                  <a:pt x="3557" y="2676"/>
                </a:cubicBezTo>
                <a:cubicBezTo>
                  <a:pt x="3618" y="2281"/>
                  <a:pt x="3284" y="2037"/>
                  <a:pt x="2797" y="1977"/>
                </a:cubicBezTo>
                <a:cubicBezTo>
                  <a:pt x="2281" y="1916"/>
                  <a:pt x="2189" y="1612"/>
                  <a:pt x="2493" y="1308"/>
                </a:cubicBezTo>
                <a:cubicBezTo>
                  <a:pt x="2919" y="882"/>
                  <a:pt x="3010" y="1"/>
                  <a:pt x="4013" y="214"/>
                </a:cubicBezTo>
                <a:cubicBezTo>
                  <a:pt x="4287" y="274"/>
                  <a:pt x="4530" y="487"/>
                  <a:pt x="4864" y="457"/>
                </a:cubicBezTo>
                <a:cubicBezTo>
                  <a:pt x="5320" y="426"/>
                  <a:pt x="5928" y="244"/>
                  <a:pt x="6171" y="730"/>
                </a:cubicBezTo>
                <a:cubicBezTo>
                  <a:pt x="6384" y="1186"/>
                  <a:pt x="5958" y="1733"/>
                  <a:pt x="5624" y="1946"/>
                </a:cubicBezTo>
                <a:cubicBezTo>
                  <a:pt x="4986" y="2433"/>
                  <a:pt x="4834" y="2828"/>
                  <a:pt x="5199" y="3436"/>
                </a:cubicBezTo>
                <a:cubicBezTo>
                  <a:pt x="5381" y="3831"/>
                  <a:pt x="5259" y="4196"/>
                  <a:pt x="4925" y="4408"/>
                </a:cubicBezTo>
                <a:cubicBezTo>
                  <a:pt x="4469" y="4712"/>
                  <a:pt x="4378" y="4226"/>
                  <a:pt x="4135" y="4044"/>
                </a:cubicBezTo>
                <a:cubicBezTo>
                  <a:pt x="4013" y="3983"/>
                  <a:pt x="3740" y="3892"/>
                  <a:pt x="3648" y="3952"/>
                </a:cubicBezTo>
                <a:cubicBezTo>
                  <a:pt x="2524" y="4743"/>
                  <a:pt x="2037" y="3618"/>
                  <a:pt x="1430" y="3284"/>
                </a:cubicBezTo>
                <a:cubicBezTo>
                  <a:pt x="1034" y="3071"/>
                  <a:pt x="791" y="2615"/>
                  <a:pt x="1" y="264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30"/>
          <p:cNvSpPr/>
          <p:nvPr/>
        </p:nvSpPr>
        <p:spPr>
          <a:xfrm>
            <a:off x="1811565" y="1378787"/>
            <a:ext cx="293285" cy="178050"/>
          </a:xfrm>
          <a:custGeom>
            <a:avLst/>
            <a:gdLst/>
            <a:ahLst/>
            <a:cxnLst/>
            <a:rect l="l" t="t" r="r" b="b"/>
            <a:pathLst>
              <a:path w="6475" h="4561" extrusionOk="0">
                <a:moveTo>
                  <a:pt x="3314" y="730"/>
                </a:moveTo>
                <a:cubicBezTo>
                  <a:pt x="3587" y="487"/>
                  <a:pt x="3861" y="244"/>
                  <a:pt x="4134" y="1"/>
                </a:cubicBezTo>
                <a:lnTo>
                  <a:pt x="4165" y="31"/>
                </a:lnTo>
                <a:cubicBezTo>
                  <a:pt x="4256" y="487"/>
                  <a:pt x="4286" y="791"/>
                  <a:pt x="5107" y="943"/>
                </a:cubicBezTo>
                <a:cubicBezTo>
                  <a:pt x="6475" y="1156"/>
                  <a:pt x="6323" y="2372"/>
                  <a:pt x="6353" y="3314"/>
                </a:cubicBezTo>
                <a:lnTo>
                  <a:pt x="6323" y="3314"/>
                </a:lnTo>
                <a:cubicBezTo>
                  <a:pt x="6140" y="3435"/>
                  <a:pt x="5867" y="2584"/>
                  <a:pt x="5806" y="3314"/>
                </a:cubicBezTo>
                <a:cubicBezTo>
                  <a:pt x="5685" y="4195"/>
                  <a:pt x="5016" y="4256"/>
                  <a:pt x="4286" y="4378"/>
                </a:cubicBezTo>
                <a:cubicBezTo>
                  <a:pt x="3283" y="4560"/>
                  <a:pt x="2341" y="4499"/>
                  <a:pt x="1429" y="4043"/>
                </a:cubicBezTo>
                <a:lnTo>
                  <a:pt x="1429" y="4013"/>
                </a:lnTo>
                <a:cubicBezTo>
                  <a:pt x="1308" y="3679"/>
                  <a:pt x="1338" y="3132"/>
                  <a:pt x="608" y="3557"/>
                </a:cubicBezTo>
                <a:lnTo>
                  <a:pt x="608" y="3557"/>
                </a:lnTo>
                <a:cubicBezTo>
                  <a:pt x="213" y="3405"/>
                  <a:pt x="1" y="3132"/>
                  <a:pt x="1" y="2645"/>
                </a:cubicBezTo>
                <a:cubicBezTo>
                  <a:pt x="578" y="2858"/>
                  <a:pt x="1156" y="2828"/>
                  <a:pt x="1733" y="2888"/>
                </a:cubicBezTo>
                <a:cubicBezTo>
                  <a:pt x="2280" y="2919"/>
                  <a:pt x="2402" y="3132"/>
                  <a:pt x="2402" y="3709"/>
                </a:cubicBezTo>
                <a:cubicBezTo>
                  <a:pt x="2402" y="3800"/>
                  <a:pt x="2493" y="3952"/>
                  <a:pt x="2554" y="3983"/>
                </a:cubicBezTo>
                <a:cubicBezTo>
                  <a:pt x="2827" y="4043"/>
                  <a:pt x="3253" y="4074"/>
                  <a:pt x="3253" y="3800"/>
                </a:cubicBezTo>
                <a:cubicBezTo>
                  <a:pt x="3162" y="2767"/>
                  <a:pt x="4226" y="1794"/>
                  <a:pt x="3344"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30"/>
          <p:cNvSpPr/>
          <p:nvPr/>
        </p:nvSpPr>
        <p:spPr>
          <a:xfrm>
            <a:off x="5355700" y="3489887"/>
            <a:ext cx="216193" cy="232624"/>
          </a:xfrm>
          <a:custGeom>
            <a:avLst/>
            <a:gdLst/>
            <a:ahLst/>
            <a:cxnLst/>
            <a:rect l="l" t="t" r="r" b="b"/>
            <a:pathLst>
              <a:path w="4773" h="5959" extrusionOk="0">
                <a:moveTo>
                  <a:pt x="2310" y="5685"/>
                </a:moveTo>
                <a:cubicBezTo>
                  <a:pt x="2584" y="5168"/>
                  <a:pt x="3070" y="5745"/>
                  <a:pt x="3131" y="5350"/>
                </a:cubicBezTo>
                <a:cubicBezTo>
                  <a:pt x="3192" y="5107"/>
                  <a:pt x="2736" y="5077"/>
                  <a:pt x="2645" y="4985"/>
                </a:cubicBezTo>
                <a:cubicBezTo>
                  <a:pt x="2067" y="4317"/>
                  <a:pt x="1429" y="3770"/>
                  <a:pt x="486" y="3466"/>
                </a:cubicBezTo>
                <a:cubicBezTo>
                  <a:pt x="790" y="2949"/>
                  <a:pt x="1307" y="2827"/>
                  <a:pt x="1793" y="2615"/>
                </a:cubicBezTo>
                <a:cubicBezTo>
                  <a:pt x="1581" y="2037"/>
                  <a:pt x="1034" y="1794"/>
                  <a:pt x="334" y="1642"/>
                </a:cubicBezTo>
                <a:cubicBezTo>
                  <a:pt x="1034" y="1308"/>
                  <a:pt x="1064" y="1186"/>
                  <a:pt x="578" y="1064"/>
                </a:cubicBezTo>
                <a:cubicBezTo>
                  <a:pt x="395" y="1004"/>
                  <a:pt x="122" y="1125"/>
                  <a:pt x="0" y="912"/>
                </a:cubicBezTo>
                <a:cubicBezTo>
                  <a:pt x="31" y="669"/>
                  <a:pt x="274" y="456"/>
                  <a:pt x="426" y="517"/>
                </a:cubicBezTo>
                <a:cubicBezTo>
                  <a:pt x="1459" y="1004"/>
                  <a:pt x="2584" y="1"/>
                  <a:pt x="3556" y="608"/>
                </a:cubicBezTo>
                <a:cubicBezTo>
                  <a:pt x="4012" y="912"/>
                  <a:pt x="3769" y="1611"/>
                  <a:pt x="4164" y="2067"/>
                </a:cubicBezTo>
                <a:cubicBezTo>
                  <a:pt x="4772" y="2767"/>
                  <a:pt x="3860" y="2888"/>
                  <a:pt x="3465" y="3192"/>
                </a:cubicBezTo>
                <a:cubicBezTo>
                  <a:pt x="2888" y="3618"/>
                  <a:pt x="2310" y="4013"/>
                  <a:pt x="3374" y="4590"/>
                </a:cubicBezTo>
                <a:cubicBezTo>
                  <a:pt x="3769" y="4773"/>
                  <a:pt x="3830" y="5381"/>
                  <a:pt x="3617" y="5654"/>
                </a:cubicBezTo>
                <a:cubicBezTo>
                  <a:pt x="3344" y="5958"/>
                  <a:pt x="2797" y="5776"/>
                  <a:pt x="2310" y="568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30"/>
          <p:cNvSpPr/>
          <p:nvPr/>
        </p:nvSpPr>
        <p:spPr>
          <a:xfrm>
            <a:off x="2111715" y="415218"/>
            <a:ext cx="369018" cy="197022"/>
          </a:xfrm>
          <a:custGeom>
            <a:avLst/>
            <a:gdLst/>
            <a:ahLst/>
            <a:cxnLst/>
            <a:rect l="l" t="t" r="r" b="b"/>
            <a:pathLst>
              <a:path w="8147" h="5047" extrusionOk="0">
                <a:moveTo>
                  <a:pt x="7600" y="2219"/>
                </a:moveTo>
                <a:cubicBezTo>
                  <a:pt x="6354" y="1824"/>
                  <a:pt x="6293" y="1824"/>
                  <a:pt x="5776" y="2767"/>
                </a:cubicBezTo>
                <a:cubicBezTo>
                  <a:pt x="5654" y="3010"/>
                  <a:pt x="5411" y="2979"/>
                  <a:pt x="5229" y="2919"/>
                </a:cubicBezTo>
                <a:cubicBezTo>
                  <a:pt x="4712" y="2736"/>
                  <a:pt x="4226" y="2888"/>
                  <a:pt x="3770" y="3010"/>
                </a:cubicBezTo>
                <a:cubicBezTo>
                  <a:pt x="3314" y="3101"/>
                  <a:pt x="2584" y="3131"/>
                  <a:pt x="3101" y="3891"/>
                </a:cubicBezTo>
                <a:cubicBezTo>
                  <a:pt x="3344" y="4256"/>
                  <a:pt x="3101" y="4621"/>
                  <a:pt x="2706" y="4742"/>
                </a:cubicBezTo>
                <a:cubicBezTo>
                  <a:pt x="2159" y="4925"/>
                  <a:pt x="2220" y="4438"/>
                  <a:pt x="2129" y="4165"/>
                </a:cubicBezTo>
                <a:cubicBezTo>
                  <a:pt x="2007" y="3770"/>
                  <a:pt x="1673" y="3618"/>
                  <a:pt x="1247" y="3587"/>
                </a:cubicBezTo>
                <a:cubicBezTo>
                  <a:pt x="761" y="4165"/>
                  <a:pt x="1855" y="4013"/>
                  <a:pt x="1733" y="4530"/>
                </a:cubicBezTo>
                <a:cubicBezTo>
                  <a:pt x="1186" y="4317"/>
                  <a:pt x="244" y="5046"/>
                  <a:pt x="122" y="3861"/>
                </a:cubicBezTo>
                <a:cubicBezTo>
                  <a:pt x="92" y="3557"/>
                  <a:pt x="1" y="3466"/>
                  <a:pt x="366" y="3314"/>
                </a:cubicBezTo>
                <a:cubicBezTo>
                  <a:pt x="1369" y="2858"/>
                  <a:pt x="2463" y="2371"/>
                  <a:pt x="3223" y="1733"/>
                </a:cubicBezTo>
                <a:cubicBezTo>
                  <a:pt x="3831" y="1247"/>
                  <a:pt x="4530" y="669"/>
                  <a:pt x="5138" y="1"/>
                </a:cubicBezTo>
                <a:cubicBezTo>
                  <a:pt x="5594" y="639"/>
                  <a:pt x="5320" y="1186"/>
                  <a:pt x="4864" y="1703"/>
                </a:cubicBezTo>
                <a:cubicBezTo>
                  <a:pt x="4743" y="1703"/>
                  <a:pt x="4591" y="1672"/>
                  <a:pt x="4469" y="1642"/>
                </a:cubicBezTo>
                <a:cubicBezTo>
                  <a:pt x="4469" y="1733"/>
                  <a:pt x="4439" y="1824"/>
                  <a:pt x="4469" y="1855"/>
                </a:cubicBezTo>
                <a:cubicBezTo>
                  <a:pt x="4651" y="2007"/>
                  <a:pt x="4803" y="1916"/>
                  <a:pt x="4895" y="1764"/>
                </a:cubicBezTo>
                <a:cubicBezTo>
                  <a:pt x="5624" y="1551"/>
                  <a:pt x="6749" y="2250"/>
                  <a:pt x="7053" y="1004"/>
                </a:cubicBezTo>
                <a:cubicBezTo>
                  <a:pt x="7144" y="700"/>
                  <a:pt x="7721" y="852"/>
                  <a:pt x="7721" y="1156"/>
                </a:cubicBezTo>
                <a:cubicBezTo>
                  <a:pt x="7721" y="1490"/>
                  <a:pt x="8147" y="1916"/>
                  <a:pt x="7630" y="221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30"/>
          <p:cNvSpPr/>
          <p:nvPr/>
        </p:nvSpPr>
        <p:spPr>
          <a:xfrm>
            <a:off x="1435675" y="2691266"/>
            <a:ext cx="172121" cy="238519"/>
          </a:xfrm>
          <a:custGeom>
            <a:avLst/>
            <a:gdLst/>
            <a:ahLst/>
            <a:cxnLst/>
            <a:rect l="l" t="t" r="r" b="b"/>
            <a:pathLst>
              <a:path w="3800" h="6110" extrusionOk="0">
                <a:moveTo>
                  <a:pt x="2098" y="0"/>
                </a:moveTo>
                <a:cubicBezTo>
                  <a:pt x="3344" y="61"/>
                  <a:pt x="3709" y="456"/>
                  <a:pt x="3283" y="1307"/>
                </a:cubicBezTo>
                <a:cubicBezTo>
                  <a:pt x="3192" y="1459"/>
                  <a:pt x="3071" y="1550"/>
                  <a:pt x="3162" y="1733"/>
                </a:cubicBezTo>
                <a:cubicBezTo>
                  <a:pt x="3344" y="2006"/>
                  <a:pt x="3709" y="2250"/>
                  <a:pt x="3587" y="2645"/>
                </a:cubicBezTo>
                <a:cubicBezTo>
                  <a:pt x="3101" y="2371"/>
                  <a:pt x="3071" y="2645"/>
                  <a:pt x="2888" y="2979"/>
                </a:cubicBezTo>
                <a:cubicBezTo>
                  <a:pt x="2706" y="3253"/>
                  <a:pt x="2189" y="2675"/>
                  <a:pt x="1672" y="2949"/>
                </a:cubicBezTo>
                <a:cubicBezTo>
                  <a:pt x="2189" y="3344"/>
                  <a:pt x="2007" y="4195"/>
                  <a:pt x="3222" y="4134"/>
                </a:cubicBezTo>
                <a:cubicBezTo>
                  <a:pt x="3800" y="4104"/>
                  <a:pt x="3040" y="4681"/>
                  <a:pt x="3222" y="5046"/>
                </a:cubicBezTo>
                <a:cubicBezTo>
                  <a:pt x="3374" y="5411"/>
                  <a:pt x="2858" y="5775"/>
                  <a:pt x="2371" y="5745"/>
                </a:cubicBezTo>
                <a:cubicBezTo>
                  <a:pt x="2007" y="5715"/>
                  <a:pt x="1672" y="5715"/>
                  <a:pt x="1338" y="5867"/>
                </a:cubicBezTo>
                <a:cubicBezTo>
                  <a:pt x="1034" y="6019"/>
                  <a:pt x="730" y="6110"/>
                  <a:pt x="456" y="5867"/>
                </a:cubicBezTo>
                <a:cubicBezTo>
                  <a:pt x="1" y="5441"/>
                  <a:pt x="639" y="5502"/>
                  <a:pt x="791" y="5350"/>
                </a:cubicBezTo>
                <a:cubicBezTo>
                  <a:pt x="1004" y="5107"/>
                  <a:pt x="730" y="5016"/>
                  <a:pt x="639" y="4864"/>
                </a:cubicBezTo>
                <a:cubicBezTo>
                  <a:pt x="122" y="4043"/>
                  <a:pt x="31" y="3283"/>
                  <a:pt x="1095" y="2675"/>
                </a:cubicBezTo>
                <a:cubicBezTo>
                  <a:pt x="1216" y="2614"/>
                  <a:pt x="1490" y="2523"/>
                  <a:pt x="1247" y="2371"/>
                </a:cubicBezTo>
                <a:cubicBezTo>
                  <a:pt x="396" y="1763"/>
                  <a:pt x="1186" y="1763"/>
                  <a:pt x="1581" y="1611"/>
                </a:cubicBezTo>
                <a:cubicBezTo>
                  <a:pt x="2493" y="1247"/>
                  <a:pt x="2827" y="730"/>
                  <a:pt x="2098"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30"/>
          <p:cNvSpPr/>
          <p:nvPr/>
        </p:nvSpPr>
        <p:spPr>
          <a:xfrm>
            <a:off x="7259927" y="2394593"/>
            <a:ext cx="353890" cy="213613"/>
          </a:xfrm>
          <a:custGeom>
            <a:avLst/>
            <a:gdLst/>
            <a:ahLst/>
            <a:cxnLst/>
            <a:rect l="l" t="t" r="r" b="b"/>
            <a:pathLst>
              <a:path w="7813" h="5472" extrusionOk="0">
                <a:moveTo>
                  <a:pt x="578" y="2614"/>
                </a:moveTo>
                <a:cubicBezTo>
                  <a:pt x="943" y="2614"/>
                  <a:pt x="1307" y="2675"/>
                  <a:pt x="1642" y="2493"/>
                </a:cubicBezTo>
                <a:cubicBezTo>
                  <a:pt x="2280" y="2098"/>
                  <a:pt x="2766" y="2189"/>
                  <a:pt x="3283" y="2736"/>
                </a:cubicBezTo>
                <a:cubicBezTo>
                  <a:pt x="3526" y="2949"/>
                  <a:pt x="4286" y="3131"/>
                  <a:pt x="4499" y="2979"/>
                </a:cubicBezTo>
                <a:cubicBezTo>
                  <a:pt x="5198" y="2523"/>
                  <a:pt x="5624" y="2706"/>
                  <a:pt x="6171" y="3283"/>
                </a:cubicBezTo>
                <a:cubicBezTo>
                  <a:pt x="5654" y="2128"/>
                  <a:pt x="6140" y="882"/>
                  <a:pt x="4985" y="31"/>
                </a:cubicBezTo>
                <a:cubicBezTo>
                  <a:pt x="6080" y="0"/>
                  <a:pt x="6596" y="578"/>
                  <a:pt x="6353" y="1399"/>
                </a:cubicBezTo>
                <a:cubicBezTo>
                  <a:pt x="6353" y="1459"/>
                  <a:pt x="6323" y="1520"/>
                  <a:pt x="6323" y="1520"/>
                </a:cubicBezTo>
                <a:cubicBezTo>
                  <a:pt x="7812" y="1946"/>
                  <a:pt x="6657" y="3496"/>
                  <a:pt x="7812" y="4073"/>
                </a:cubicBezTo>
                <a:cubicBezTo>
                  <a:pt x="6019" y="4317"/>
                  <a:pt x="4529" y="2949"/>
                  <a:pt x="2736" y="3314"/>
                </a:cubicBezTo>
                <a:cubicBezTo>
                  <a:pt x="2706" y="3314"/>
                  <a:pt x="2675" y="3283"/>
                  <a:pt x="2614" y="3283"/>
                </a:cubicBezTo>
                <a:lnTo>
                  <a:pt x="2736" y="3344"/>
                </a:lnTo>
                <a:cubicBezTo>
                  <a:pt x="2736" y="3557"/>
                  <a:pt x="2675" y="3830"/>
                  <a:pt x="2797" y="4043"/>
                </a:cubicBezTo>
                <a:cubicBezTo>
                  <a:pt x="3526" y="5198"/>
                  <a:pt x="2250" y="5016"/>
                  <a:pt x="1703" y="5472"/>
                </a:cubicBezTo>
                <a:cubicBezTo>
                  <a:pt x="1459" y="4864"/>
                  <a:pt x="2158" y="5016"/>
                  <a:pt x="2219" y="4712"/>
                </a:cubicBezTo>
                <a:cubicBezTo>
                  <a:pt x="2250" y="4529"/>
                  <a:pt x="2402" y="4347"/>
                  <a:pt x="2189" y="4195"/>
                </a:cubicBezTo>
                <a:cubicBezTo>
                  <a:pt x="1976" y="4043"/>
                  <a:pt x="1763" y="3891"/>
                  <a:pt x="1459" y="3952"/>
                </a:cubicBezTo>
                <a:cubicBezTo>
                  <a:pt x="1125" y="3982"/>
                  <a:pt x="1277" y="4955"/>
                  <a:pt x="608" y="4286"/>
                </a:cubicBezTo>
                <a:cubicBezTo>
                  <a:pt x="122" y="3800"/>
                  <a:pt x="0" y="3283"/>
                  <a:pt x="487" y="2736"/>
                </a:cubicBezTo>
                <a:cubicBezTo>
                  <a:pt x="517" y="2706"/>
                  <a:pt x="547" y="2675"/>
                  <a:pt x="547" y="264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30"/>
          <p:cNvSpPr/>
          <p:nvPr/>
        </p:nvSpPr>
        <p:spPr>
          <a:xfrm>
            <a:off x="5686155" y="537455"/>
            <a:ext cx="194134" cy="249215"/>
          </a:xfrm>
          <a:custGeom>
            <a:avLst/>
            <a:gdLst/>
            <a:ahLst/>
            <a:cxnLst/>
            <a:rect l="l" t="t" r="r" b="b"/>
            <a:pathLst>
              <a:path w="4286" h="6384" extrusionOk="0">
                <a:moveTo>
                  <a:pt x="3131" y="1003"/>
                </a:moveTo>
                <a:cubicBezTo>
                  <a:pt x="3009" y="1490"/>
                  <a:pt x="2310" y="2098"/>
                  <a:pt x="3070" y="2493"/>
                </a:cubicBezTo>
                <a:cubicBezTo>
                  <a:pt x="3678" y="2827"/>
                  <a:pt x="3708" y="3465"/>
                  <a:pt x="4286" y="3678"/>
                </a:cubicBezTo>
                <a:cubicBezTo>
                  <a:pt x="3800" y="4165"/>
                  <a:pt x="2766" y="3709"/>
                  <a:pt x="2675" y="4529"/>
                </a:cubicBezTo>
                <a:cubicBezTo>
                  <a:pt x="2645" y="4894"/>
                  <a:pt x="3192" y="4529"/>
                  <a:pt x="3465" y="4620"/>
                </a:cubicBezTo>
                <a:cubicBezTo>
                  <a:pt x="3465" y="5107"/>
                  <a:pt x="2857" y="4894"/>
                  <a:pt x="2705" y="5228"/>
                </a:cubicBezTo>
                <a:cubicBezTo>
                  <a:pt x="3830" y="5289"/>
                  <a:pt x="3556" y="5745"/>
                  <a:pt x="3070" y="6383"/>
                </a:cubicBezTo>
                <a:cubicBezTo>
                  <a:pt x="2614" y="5532"/>
                  <a:pt x="2006" y="5046"/>
                  <a:pt x="973" y="5502"/>
                </a:cubicBezTo>
                <a:lnTo>
                  <a:pt x="942" y="5472"/>
                </a:lnTo>
                <a:cubicBezTo>
                  <a:pt x="669" y="4772"/>
                  <a:pt x="1307" y="5046"/>
                  <a:pt x="1611" y="5016"/>
                </a:cubicBezTo>
                <a:cubicBezTo>
                  <a:pt x="2006" y="4955"/>
                  <a:pt x="2341" y="4985"/>
                  <a:pt x="2158" y="4468"/>
                </a:cubicBezTo>
                <a:cubicBezTo>
                  <a:pt x="2006" y="4134"/>
                  <a:pt x="1976" y="3982"/>
                  <a:pt x="1489" y="4225"/>
                </a:cubicBezTo>
                <a:cubicBezTo>
                  <a:pt x="1094" y="4438"/>
                  <a:pt x="638" y="4256"/>
                  <a:pt x="395" y="3830"/>
                </a:cubicBezTo>
                <a:lnTo>
                  <a:pt x="395" y="3830"/>
                </a:lnTo>
                <a:cubicBezTo>
                  <a:pt x="730" y="3709"/>
                  <a:pt x="1034" y="4195"/>
                  <a:pt x="1368" y="3861"/>
                </a:cubicBezTo>
                <a:cubicBezTo>
                  <a:pt x="699" y="3526"/>
                  <a:pt x="2006" y="2858"/>
                  <a:pt x="1034" y="2554"/>
                </a:cubicBezTo>
                <a:cubicBezTo>
                  <a:pt x="790" y="2462"/>
                  <a:pt x="304" y="2554"/>
                  <a:pt x="304" y="2037"/>
                </a:cubicBezTo>
                <a:cubicBezTo>
                  <a:pt x="304" y="1551"/>
                  <a:pt x="0" y="1064"/>
                  <a:pt x="182" y="547"/>
                </a:cubicBezTo>
                <a:cubicBezTo>
                  <a:pt x="851" y="943"/>
                  <a:pt x="1611" y="0"/>
                  <a:pt x="2280" y="669"/>
                </a:cubicBezTo>
                <a:cubicBezTo>
                  <a:pt x="2462" y="851"/>
                  <a:pt x="2827" y="882"/>
                  <a:pt x="3131" y="97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30"/>
          <p:cNvSpPr/>
          <p:nvPr/>
        </p:nvSpPr>
        <p:spPr>
          <a:xfrm>
            <a:off x="616445" y="2377962"/>
            <a:ext cx="235443" cy="230243"/>
          </a:xfrm>
          <a:custGeom>
            <a:avLst/>
            <a:gdLst/>
            <a:ahLst/>
            <a:cxnLst/>
            <a:rect l="l" t="t" r="r" b="b"/>
            <a:pathLst>
              <a:path w="5198" h="5898" extrusionOk="0">
                <a:moveTo>
                  <a:pt x="0" y="2341"/>
                </a:moveTo>
                <a:cubicBezTo>
                  <a:pt x="790" y="1733"/>
                  <a:pt x="1854" y="1977"/>
                  <a:pt x="2736" y="1642"/>
                </a:cubicBezTo>
                <a:cubicBezTo>
                  <a:pt x="3100" y="1490"/>
                  <a:pt x="3678" y="1521"/>
                  <a:pt x="3222" y="1004"/>
                </a:cubicBezTo>
                <a:cubicBezTo>
                  <a:pt x="2371" y="1"/>
                  <a:pt x="3040" y="62"/>
                  <a:pt x="3891" y="183"/>
                </a:cubicBezTo>
                <a:cubicBezTo>
                  <a:pt x="4195" y="214"/>
                  <a:pt x="4499" y="183"/>
                  <a:pt x="5198" y="183"/>
                </a:cubicBezTo>
                <a:cubicBezTo>
                  <a:pt x="3739" y="700"/>
                  <a:pt x="3860" y="1855"/>
                  <a:pt x="3921" y="2433"/>
                </a:cubicBezTo>
                <a:cubicBezTo>
                  <a:pt x="4012" y="3192"/>
                  <a:pt x="4073" y="3436"/>
                  <a:pt x="3192" y="3557"/>
                </a:cubicBezTo>
                <a:cubicBezTo>
                  <a:pt x="3009" y="3588"/>
                  <a:pt x="2948" y="3922"/>
                  <a:pt x="3131" y="4074"/>
                </a:cubicBezTo>
                <a:cubicBezTo>
                  <a:pt x="3374" y="4317"/>
                  <a:pt x="3921" y="4378"/>
                  <a:pt x="3222" y="4864"/>
                </a:cubicBezTo>
                <a:cubicBezTo>
                  <a:pt x="2827" y="5168"/>
                  <a:pt x="3800" y="4803"/>
                  <a:pt x="3891" y="5259"/>
                </a:cubicBezTo>
                <a:cubicBezTo>
                  <a:pt x="3435" y="5472"/>
                  <a:pt x="2948" y="5654"/>
                  <a:pt x="2462" y="5867"/>
                </a:cubicBezTo>
                <a:lnTo>
                  <a:pt x="2462" y="5898"/>
                </a:lnTo>
                <a:cubicBezTo>
                  <a:pt x="2310" y="5867"/>
                  <a:pt x="2097" y="5806"/>
                  <a:pt x="2097" y="5776"/>
                </a:cubicBezTo>
                <a:cubicBezTo>
                  <a:pt x="2341" y="4682"/>
                  <a:pt x="1368" y="4439"/>
                  <a:pt x="517" y="4135"/>
                </a:cubicBezTo>
                <a:cubicBezTo>
                  <a:pt x="912" y="3800"/>
                  <a:pt x="1611" y="3679"/>
                  <a:pt x="1489" y="3132"/>
                </a:cubicBezTo>
                <a:cubicBezTo>
                  <a:pt x="1338" y="2463"/>
                  <a:pt x="547" y="2554"/>
                  <a:pt x="0" y="234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30"/>
          <p:cNvSpPr/>
          <p:nvPr/>
        </p:nvSpPr>
        <p:spPr>
          <a:xfrm>
            <a:off x="361685" y="568297"/>
            <a:ext cx="335998" cy="157868"/>
          </a:xfrm>
          <a:custGeom>
            <a:avLst/>
            <a:gdLst/>
            <a:ahLst/>
            <a:cxnLst/>
            <a:rect l="l" t="t" r="r" b="b"/>
            <a:pathLst>
              <a:path w="7418" h="4044" extrusionOk="0">
                <a:moveTo>
                  <a:pt x="5898" y="2341"/>
                </a:moveTo>
                <a:cubicBezTo>
                  <a:pt x="5107" y="2341"/>
                  <a:pt x="5259" y="2767"/>
                  <a:pt x="5320" y="3223"/>
                </a:cubicBezTo>
                <a:cubicBezTo>
                  <a:pt x="5381" y="3466"/>
                  <a:pt x="5685" y="3800"/>
                  <a:pt x="5259" y="3952"/>
                </a:cubicBezTo>
                <a:cubicBezTo>
                  <a:pt x="4955" y="4043"/>
                  <a:pt x="4651" y="3891"/>
                  <a:pt x="4347" y="3861"/>
                </a:cubicBezTo>
                <a:cubicBezTo>
                  <a:pt x="3071" y="3739"/>
                  <a:pt x="3192" y="2493"/>
                  <a:pt x="2341" y="2037"/>
                </a:cubicBezTo>
                <a:cubicBezTo>
                  <a:pt x="2098" y="1885"/>
                  <a:pt x="2037" y="1399"/>
                  <a:pt x="1612" y="1551"/>
                </a:cubicBezTo>
                <a:cubicBezTo>
                  <a:pt x="1095" y="1703"/>
                  <a:pt x="1308" y="2098"/>
                  <a:pt x="1429" y="2432"/>
                </a:cubicBezTo>
                <a:cubicBezTo>
                  <a:pt x="1521" y="2675"/>
                  <a:pt x="1399" y="2888"/>
                  <a:pt x="1156" y="3071"/>
                </a:cubicBezTo>
                <a:cubicBezTo>
                  <a:pt x="639" y="2767"/>
                  <a:pt x="1278" y="1916"/>
                  <a:pt x="366" y="1824"/>
                </a:cubicBezTo>
                <a:cubicBezTo>
                  <a:pt x="244" y="1824"/>
                  <a:pt x="1" y="1733"/>
                  <a:pt x="244" y="1672"/>
                </a:cubicBezTo>
                <a:cubicBezTo>
                  <a:pt x="1034" y="1460"/>
                  <a:pt x="1429" y="1"/>
                  <a:pt x="2676" y="1004"/>
                </a:cubicBezTo>
                <a:cubicBezTo>
                  <a:pt x="2919" y="1186"/>
                  <a:pt x="3253" y="1125"/>
                  <a:pt x="3588" y="1064"/>
                </a:cubicBezTo>
                <a:cubicBezTo>
                  <a:pt x="4499" y="943"/>
                  <a:pt x="5411" y="882"/>
                  <a:pt x="6354" y="791"/>
                </a:cubicBezTo>
                <a:cubicBezTo>
                  <a:pt x="6627" y="761"/>
                  <a:pt x="7022" y="548"/>
                  <a:pt x="7174" y="882"/>
                </a:cubicBezTo>
                <a:cubicBezTo>
                  <a:pt x="7417" y="1429"/>
                  <a:pt x="6749" y="1095"/>
                  <a:pt x="6627" y="1277"/>
                </a:cubicBezTo>
                <a:cubicBezTo>
                  <a:pt x="6597" y="1338"/>
                  <a:pt x="6566" y="1460"/>
                  <a:pt x="6597" y="1490"/>
                </a:cubicBezTo>
                <a:cubicBezTo>
                  <a:pt x="6779" y="1703"/>
                  <a:pt x="6992" y="1916"/>
                  <a:pt x="6536" y="2007"/>
                </a:cubicBezTo>
                <a:cubicBezTo>
                  <a:pt x="6080" y="2098"/>
                  <a:pt x="6293" y="1551"/>
                  <a:pt x="5928" y="1490"/>
                </a:cubicBezTo>
                <a:cubicBezTo>
                  <a:pt x="5685" y="1764"/>
                  <a:pt x="6019" y="2068"/>
                  <a:pt x="5898" y="234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30"/>
          <p:cNvSpPr/>
          <p:nvPr/>
        </p:nvSpPr>
        <p:spPr>
          <a:xfrm>
            <a:off x="520050" y="717824"/>
            <a:ext cx="311177" cy="170906"/>
          </a:xfrm>
          <a:custGeom>
            <a:avLst/>
            <a:gdLst/>
            <a:ahLst/>
            <a:cxnLst/>
            <a:rect l="l" t="t" r="r" b="b"/>
            <a:pathLst>
              <a:path w="6870" h="4378" extrusionOk="0">
                <a:moveTo>
                  <a:pt x="2675" y="2067"/>
                </a:moveTo>
                <a:cubicBezTo>
                  <a:pt x="3010" y="2189"/>
                  <a:pt x="3344" y="2371"/>
                  <a:pt x="3617" y="2007"/>
                </a:cubicBezTo>
                <a:cubicBezTo>
                  <a:pt x="3830" y="1733"/>
                  <a:pt x="3800" y="1459"/>
                  <a:pt x="3435" y="1307"/>
                </a:cubicBezTo>
                <a:cubicBezTo>
                  <a:pt x="2797" y="1034"/>
                  <a:pt x="3344" y="852"/>
                  <a:pt x="3496" y="639"/>
                </a:cubicBezTo>
                <a:lnTo>
                  <a:pt x="3526" y="608"/>
                </a:lnTo>
                <a:cubicBezTo>
                  <a:pt x="3891" y="669"/>
                  <a:pt x="4925" y="0"/>
                  <a:pt x="4286" y="1155"/>
                </a:cubicBezTo>
                <a:cubicBezTo>
                  <a:pt x="4165" y="1368"/>
                  <a:pt x="4165" y="1520"/>
                  <a:pt x="4529" y="1490"/>
                </a:cubicBezTo>
                <a:cubicBezTo>
                  <a:pt x="5441" y="1399"/>
                  <a:pt x="5684" y="2402"/>
                  <a:pt x="6535" y="2463"/>
                </a:cubicBezTo>
                <a:cubicBezTo>
                  <a:pt x="6870" y="2493"/>
                  <a:pt x="6535" y="2979"/>
                  <a:pt x="6414" y="2979"/>
                </a:cubicBezTo>
                <a:cubicBezTo>
                  <a:pt x="5228" y="3070"/>
                  <a:pt x="4286" y="3526"/>
                  <a:pt x="3314" y="4043"/>
                </a:cubicBezTo>
                <a:cubicBezTo>
                  <a:pt x="3131" y="4134"/>
                  <a:pt x="2310" y="4377"/>
                  <a:pt x="2462" y="3618"/>
                </a:cubicBezTo>
                <a:cubicBezTo>
                  <a:pt x="2523" y="3374"/>
                  <a:pt x="2554" y="3162"/>
                  <a:pt x="2310" y="2949"/>
                </a:cubicBezTo>
                <a:cubicBezTo>
                  <a:pt x="2098" y="3040"/>
                  <a:pt x="1824" y="3253"/>
                  <a:pt x="1642" y="3192"/>
                </a:cubicBezTo>
                <a:cubicBezTo>
                  <a:pt x="1155" y="3101"/>
                  <a:pt x="608" y="3952"/>
                  <a:pt x="426" y="3344"/>
                </a:cubicBezTo>
                <a:cubicBezTo>
                  <a:pt x="183" y="2675"/>
                  <a:pt x="0" y="1824"/>
                  <a:pt x="699" y="1186"/>
                </a:cubicBezTo>
                <a:cubicBezTo>
                  <a:pt x="912" y="1004"/>
                  <a:pt x="1216" y="1216"/>
                  <a:pt x="1429" y="1338"/>
                </a:cubicBezTo>
                <a:cubicBezTo>
                  <a:pt x="1824" y="1581"/>
                  <a:pt x="2250" y="1794"/>
                  <a:pt x="2645" y="2037"/>
                </a:cubicBezTo>
                <a:cubicBezTo>
                  <a:pt x="2462" y="2067"/>
                  <a:pt x="2250" y="2098"/>
                  <a:pt x="2067" y="2128"/>
                </a:cubicBezTo>
                <a:cubicBezTo>
                  <a:pt x="2098" y="2159"/>
                  <a:pt x="2098" y="2219"/>
                  <a:pt x="2128" y="2219"/>
                </a:cubicBezTo>
                <a:cubicBezTo>
                  <a:pt x="2371" y="2311"/>
                  <a:pt x="2554" y="2219"/>
                  <a:pt x="2675" y="206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30"/>
          <p:cNvSpPr/>
          <p:nvPr/>
        </p:nvSpPr>
        <p:spPr>
          <a:xfrm>
            <a:off x="966152" y="80598"/>
            <a:ext cx="174884" cy="223099"/>
          </a:xfrm>
          <a:custGeom>
            <a:avLst/>
            <a:gdLst/>
            <a:ahLst/>
            <a:cxnLst/>
            <a:rect l="l" t="t" r="r" b="b"/>
            <a:pathLst>
              <a:path w="3861" h="5715" extrusionOk="0">
                <a:moveTo>
                  <a:pt x="1156" y="5714"/>
                </a:moveTo>
                <a:cubicBezTo>
                  <a:pt x="1338" y="4620"/>
                  <a:pt x="1186" y="3465"/>
                  <a:pt x="609" y="2857"/>
                </a:cubicBezTo>
                <a:cubicBezTo>
                  <a:pt x="122" y="2280"/>
                  <a:pt x="61" y="1854"/>
                  <a:pt x="61" y="1307"/>
                </a:cubicBezTo>
                <a:cubicBezTo>
                  <a:pt x="1" y="456"/>
                  <a:pt x="852" y="365"/>
                  <a:pt x="1490" y="213"/>
                </a:cubicBezTo>
                <a:cubicBezTo>
                  <a:pt x="1976" y="61"/>
                  <a:pt x="2523" y="0"/>
                  <a:pt x="2615" y="760"/>
                </a:cubicBezTo>
                <a:cubicBezTo>
                  <a:pt x="2645" y="1216"/>
                  <a:pt x="3071" y="1581"/>
                  <a:pt x="3739" y="1733"/>
                </a:cubicBezTo>
                <a:cubicBezTo>
                  <a:pt x="2858" y="2249"/>
                  <a:pt x="2402" y="2948"/>
                  <a:pt x="1824" y="3769"/>
                </a:cubicBezTo>
                <a:cubicBezTo>
                  <a:pt x="2949" y="2888"/>
                  <a:pt x="3223" y="3891"/>
                  <a:pt x="3861" y="4347"/>
                </a:cubicBezTo>
                <a:cubicBezTo>
                  <a:pt x="2949" y="4833"/>
                  <a:pt x="1368" y="4195"/>
                  <a:pt x="1156" y="571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30"/>
          <p:cNvSpPr/>
          <p:nvPr/>
        </p:nvSpPr>
        <p:spPr>
          <a:xfrm>
            <a:off x="8131476" y="251441"/>
            <a:ext cx="370423" cy="207719"/>
          </a:xfrm>
          <a:custGeom>
            <a:avLst/>
            <a:gdLst/>
            <a:ahLst/>
            <a:cxnLst/>
            <a:rect l="l" t="t" r="r" b="b"/>
            <a:pathLst>
              <a:path w="8178" h="5321" extrusionOk="0">
                <a:moveTo>
                  <a:pt x="1247" y="1430"/>
                </a:moveTo>
                <a:cubicBezTo>
                  <a:pt x="1186" y="913"/>
                  <a:pt x="1855" y="1065"/>
                  <a:pt x="2037" y="761"/>
                </a:cubicBezTo>
                <a:lnTo>
                  <a:pt x="2037" y="730"/>
                </a:lnTo>
                <a:cubicBezTo>
                  <a:pt x="2341" y="761"/>
                  <a:pt x="2584" y="852"/>
                  <a:pt x="2554" y="1156"/>
                </a:cubicBezTo>
                <a:cubicBezTo>
                  <a:pt x="2554" y="1338"/>
                  <a:pt x="2341" y="1582"/>
                  <a:pt x="2676" y="1642"/>
                </a:cubicBezTo>
                <a:cubicBezTo>
                  <a:pt x="2980" y="1734"/>
                  <a:pt x="3192" y="1521"/>
                  <a:pt x="3375" y="1369"/>
                </a:cubicBezTo>
                <a:cubicBezTo>
                  <a:pt x="3527" y="1217"/>
                  <a:pt x="3618" y="1004"/>
                  <a:pt x="3375" y="882"/>
                </a:cubicBezTo>
                <a:cubicBezTo>
                  <a:pt x="3010" y="639"/>
                  <a:pt x="2615" y="396"/>
                  <a:pt x="3101" y="92"/>
                </a:cubicBezTo>
                <a:cubicBezTo>
                  <a:pt x="3192" y="1"/>
                  <a:pt x="4043" y="457"/>
                  <a:pt x="4104" y="730"/>
                </a:cubicBezTo>
                <a:cubicBezTo>
                  <a:pt x="4347" y="2129"/>
                  <a:pt x="5746" y="2493"/>
                  <a:pt x="6718" y="3284"/>
                </a:cubicBezTo>
                <a:cubicBezTo>
                  <a:pt x="7144" y="3648"/>
                  <a:pt x="7630" y="4196"/>
                  <a:pt x="8177" y="4955"/>
                </a:cubicBezTo>
                <a:cubicBezTo>
                  <a:pt x="7235" y="4591"/>
                  <a:pt x="6475" y="3922"/>
                  <a:pt x="5898" y="4986"/>
                </a:cubicBezTo>
                <a:cubicBezTo>
                  <a:pt x="5746" y="5290"/>
                  <a:pt x="5502" y="4834"/>
                  <a:pt x="5259" y="4773"/>
                </a:cubicBezTo>
                <a:cubicBezTo>
                  <a:pt x="4743" y="4712"/>
                  <a:pt x="4104" y="4226"/>
                  <a:pt x="4165" y="5320"/>
                </a:cubicBezTo>
                <a:cubicBezTo>
                  <a:pt x="3162" y="4226"/>
                  <a:pt x="4074" y="3648"/>
                  <a:pt x="4651" y="3041"/>
                </a:cubicBezTo>
                <a:cubicBezTo>
                  <a:pt x="4803" y="2889"/>
                  <a:pt x="5138" y="2828"/>
                  <a:pt x="4925" y="2585"/>
                </a:cubicBezTo>
                <a:cubicBezTo>
                  <a:pt x="4834" y="2433"/>
                  <a:pt x="4560" y="2311"/>
                  <a:pt x="4378" y="2311"/>
                </a:cubicBezTo>
                <a:cubicBezTo>
                  <a:pt x="4104" y="2311"/>
                  <a:pt x="3770" y="2554"/>
                  <a:pt x="3891" y="2737"/>
                </a:cubicBezTo>
                <a:cubicBezTo>
                  <a:pt x="4104" y="3132"/>
                  <a:pt x="3831" y="3436"/>
                  <a:pt x="3588" y="3527"/>
                </a:cubicBezTo>
                <a:cubicBezTo>
                  <a:pt x="3192" y="3740"/>
                  <a:pt x="3284" y="3223"/>
                  <a:pt x="3010" y="3071"/>
                </a:cubicBezTo>
                <a:cubicBezTo>
                  <a:pt x="2584" y="2828"/>
                  <a:pt x="3557" y="2858"/>
                  <a:pt x="3314" y="2493"/>
                </a:cubicBezTo>
                <a:cubicBezTo>
                  <a:pt x="3284" y="2463"/>
                  <a:pt x="3496" y="2281"/>
                  <a:pt x="3557" y="2098"/>
                </a:cubicBezTo>
                <a:cubicBezTo>
                  <a:pt x="3040" y="2433"/>
                  <a:pt x="2159" y="1308"/>
                  <a:pt x="1825" y="2433"/>
                </a:cubicBezTo>
                <a:cubicBezTo>
                  <a:pt x="1794" y="2585"/>
                  <a:pt x="1581" y="2524"/>
                  <a:pt x="1551" y="2433"/>
                </a:cubicBezTo>
                <a:cubicBezTo>
                  <a:pt x="1429" y="1642"/>
                  <a:pt x="396" y="2159"/>
                  <a:pt x="1" y="1582"/>
                </a:cubicBezTo>
                <a:cubicBezTo>
                  <a:pt x="426" y="1521"/>
                  <a:pt x="882" y="1764"/>
                  <a:pt x="1217" y="1460"/>
                </a:cubicBezTo>
                <a:cubicBezTo>
                  <a:pt x="1399" y="1703"/>
                  <a:pt x="1642" y="1734"/>
                  <a:pt x="1885" y="1582"/>
                </a:cubicBezTo>
                <a:cubicBezTo>
                  <a:pt x="1916" y="1582"/>
                  <a:pt x="1946" y="1490"/>
                  <a:pt x="1946" y="1490"/>
                </a:cubicBezTo>
                <a:cubicBezTo>
                  <a:pt x="1733" y="1217"/>
                  <a:pt x="1460" y="1521"/>
                  <a:pt x="1247" y="14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30"/>
          <p:cNvSpPr/>
          <p:nvPr/>
        </p:nvSpPr>
        <p:spPr>
          <a:xfrm>
            <a:off x="1183723" y="4338364"/>
            <a:ext cx="280874" cy="181563"/>
          </a:xfrm>
          <a:custGeom>
            <a:avLst/>
            <a:gdLst/>
            <a:ahLst/>
            <a:cxnLst/>
            <a:rect l="l" t="t" r="r" b="b"/>
            <a:pathLst>
              <a:path w="6201" h="4651" extrusionOk="0">
                <a:moveTo>
                  <a:pt x="4104" y="4651"/>
                </a:moveTo>
                <a:cubicBezTo>
                  <a:pt x="2584" y="4529"/>
                  <a:pt x="3344" y="3222"/>
                  <a:pt x="2766" y="2614"/>
                </a:cubicBezTo>
                <a:cubicBezTo>
                  <a:pt x="2675" y="2523"/>
                  <a:pt x="2705" y="2341"/>
                  <a:pt x="2675" y="2219"/>
                </a:cubicBezTo>
                <a:cubicBezTo>
                  <a:pt x="1824" y="2158"/>
                  <a:pt x="1581" y="2979"/>
                  <a:pt x="851" y="2979"/>
                </a:cubicBezTo>
                <a:lnTo>
                  <a:pt x="821" y="2979"/>
                </a:lnTo>
                <a:cubicBezTo>
                  <a:pt x="973" y="2645"/>
                  <a:pt x="1338" y="2341"/>
                  <a:pt x="851" y="2037"/>
                </a:cubicBezTo>
                <a:lnTo>
                  <a:pt x="821" y="2037"/>
                </a:lnTo>
                <a:cubicBezTo>
                  <a:pt x="578" y="1885"/>
                  <a:pt x="365" y="1733"/>
                  <a:pt x="0" y="1520"/>
                </a:cubicBezTo>
                <a:cubicBezTo>
                  <a:pt x="730" y="1459"/>
                  <a:pt x="1763" y="1946"/>
                  <a:pt x="1520" y="730"/>
                </a:cubicBezTo>
                <a:cubicBezTo>
                  <a:pt x="1459" y="517"/>
                  <a:pt x="1915" y="152"/>
                  <a:pt x="2158" y="244"/>
                </a:cubicBezTo>
                <a:cubicBezTo>
                  <a:pt x="3009" y="517"/>
                  <a:pt x="3739" y="0"/>
                  <a:pt x="4681" y="122"/>
                </a:cubicBezTo>
                <a:cubicBezTo>
                  <a:pt x="4286" y="517"/>
                  <a:pt x="4347" y="943"/>
                  <a:pt x="3587" y="1216"/>
                </a:cubicBezTo>
                <a:cubicBezTo>
                  <a:pt x="2736" y="1520"/>
                  <a:pt x="3496" y="2067"/>
                  <a:pt x="4043" y="2402"/>
                </a:cubicBezTo>
                <a:cubicBezTo>
                  <a:pt x="4529" y="2706"/>
                  <a:pt x="5076" y="2098"/>
                  <a:pt x="5593" y="2554"/>
                </a:cubicBezTo>
                <a:cubicBezTo>
                  <a:pt x="5715" y="2645"/>
                  <a:pt x="5411" y="2006"/>
                  <a:pt x="5836" y="1703"/>
                </a:cubicBezTo>
                <a:cubicBezTo>
                  <a:pt x="6201" y="2189"/>
                  <a:pt x="6049" y="2706"/>
                  <a:pt x="6110" y="3192"/>
                </a:cubicBezTo>
                <a:cubicBezTo>
                  <a:pt x="6140" y="3648"/>
                  <a:pt x="5745" y="3678"/>
                  <a:pt x="5380" y="3678"/>
                </a:cubicBezTo>
                <a:cubicBezTo>
                  <a:pt x="5137" y="3678"/>
                  <a:pt x="4408" y="4134"/>
                  <a:pt x="4316" y="4317"/>
                </a:cubicBezTo>
                <a:cubicBezTo>
                  <a:pt x="4286" y="4438"/>
                  <a:pt x="4164" y="4529"/>
                  <a:pt x="4104" y="462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30"/>
          <p:cNvSpPr/>
          <p:nvPr/>
        </p:nvSpPr>
        <p:spPr>
          <a:xfrm>
            <a:off x="3112728" y="2124040"/>
            <a:ext cx="260265" cy="199365"/>
          </a:xfrm>
          <a:custGeom>
            <a:avLst/>
            <a:gdLst/>
            <a:ahLst/>
            <a:cxnLst/>
            <a:rect l="l" t="t" r="r" b="b"/>
            <a:pathLst>
              <a:path w="5746" h="5107" extrusionOk="0">
                <a:moveTo>
                  <a:pt x="3526" y="2918"/>
                </a:moveTo>
                <a:cubicBezTo>
                  <a:pt x="3891" y="2675"/>
                  <a:pt x="4651" y="3465"/>
                  <a:pt x="4894" y="2553"/>
                </a:cubicBezTo>
                <a:cubicBezTo>
                  <a:pt x="4925" y="2432"/>
                  <a:pt x="5320" y="2736"/>
                  <a:pt x="5472" y="2888"/>
                </a:cubicBezTo>
                <a:cubicBezTo>
                  <a:pt x="5745" y="3161"/>
                  <a:pt x="5563" y="3313"/>
                  <a:pt x="5289" y="3435"/>
                </a:cubicBezTo>
                <a:cubicBezTo>
                  <a:pt x="4529" y="3800"/>
                  <a:pt x="3922" y="4286"/>
                  <a:pt x="3435" y="5107"/>
                </a:cubicBezTo>
                <a:cubicBezTo>
                  <a:pt x="3618" y="4195"/>
                  <a:pt x="3070" y="4286"/>
                  <a:pt x="2493" y="4347"/>
                </a:cubicBezTo>
                <a:cubicBezTo>
                  <a:pt x="1186" y="4408"/>
                  <a:pt x="578" y="3587"/>
                  <a:pt x="973" y="2493"/>
                </a:cubicBezTo>
                <a:cubicBezTo>
                  <a:pt x="1125" y="2098"/>
                  <a:pt x="1581" y="1642"/>
                  <a:pt x="608" y="1429"/>
                </a:cubicBezTo>
                <a:cubicBezTo>
                  <a:pt x="1" y="1307"/>
                  <a:pt x="274" y="821"/>
                  <a:pt x="487" y="456"/>
                </a:cubicBezTo>
                <a:cubicBezTo>
                  <a:pt x="700" y="61"/>
                  <a:pt x="1004" y="0"/>
                  <a:pt x="1368" y="335"/>
                </a:cubicBezTo>
                <a:cubicBezTo>
                  <a:pt x="2037" y="882"/>
                  <a:pt x="3070" y="760"/>
                  <a:pt x="3709" y="1490"/>
                </a:cubicBezTo>
                <a:cubicBezTo>
                  <a:pt x="4165" y="2006"/>
                  <a:pt x="4286" y="2128"/>
                  <a:pt x="3739" y="2523"/>
                </a:cubicBezTo>
                <a:cubicBezTo>
                  <a:pt x="3618" y="2584"/>
                  <a:pt x="3587" y="2797"/>
                  <a:pt x="3496" y="2918"/>
                </a:cubicBezTo>
                <a:cubicBezTo>
                  <a:pt x="2918" y="2645"/>
                  <a:pt x="2979" y="1946"/>
                  <a:pt x="2311" y="1550"/>
                </a:cubicBezTo>
                <a:cubicBezTo>
                  <a:pt x="2463" y="2219"/>
                  <a:pt x="2554" y="2797"/>
                  <a:pt x="1703" y="3131"/>
                </a:cubicBezTo>
                <a:cubicBezTo>
                  <a:pt x="1551" y="3222"/>
                  <a:pt x="1520" y="3952"/>
                  <a:pt x="1794" y="3891"/>
                </a:cubicBezTo>
                <a:cubicBezTo>
                  <a:pt x="2463" y="3769"/>
                  <a:pt x="3435" y="3891"/>
                  <a:pt x="3526" y="291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30"/>
          <p:cNvSpPr/>
          <p:nvPr/>
        </p:nvSpPr>
        <p:spPr>
          <a:xfrm>
            <a:off x="8412374" y="2303199"/>
            <a:ext cx="335998" cy="185155"/>
          </a:xfrm>
          <a:custGeom>
            <a:avLst/>
            <a:gdLst/>
            <a:ahLst/>
            <a:cxnLst/>
            <a:rect l="l" t="t" r="r" b="b"/>
            <a:pathLst>
              <a:path w="7418" h="4743" extrusionOk="0">
                <a:moveTo>
                  <a:pt x="730" y="4469"/>
                </a:moveTo>
                <a:cubicBezTo>
                  <a:pt x="1" y="2463"/>
                  <a:pt x="578" y="1156"/>
                  <a:pt x="2645" y="92"/>
                </a:cubicBezTo>
                <a:cubicBezTo>
                  <a:pt x="3314" y="183"/>
                  <a:pt x="2341" y="1217"/>
                  <a:pt x="3253" y="1034"/>
                </a:cubicBezTo>
                <a:cubicBezTo>
                  <a:pt x="3830" y="943"/>
                  <a:pt x="5046" y="1156"/>
                  <a:pt x="4833" y="1"/>
                </a:cubicBezTo>
                <a:lnTo>
                  <a:pt x="4833" y="1"/>
                </a:lnTo>
                <a:cubicBezTo>
                  <a:pt x="5685" y="305"/>
                  <a:pt x="5776" y="1430"/>
                  <a:pt x="6931" y="1399"/>
                </a:cubicBezTo>
                <a:cubicBezTo>
                  <a:pt x="7113" y="1399"/>
                  <a:pt x="7417" y="1916"/>
                  <a:pt x="7052" y="2068"/>
                </a:cubicBezTo>
                <a:cubicBezTo>
                  <a:pt x="6627" y="2220"/>
                  <a:pt x="6596" y="3101"/>
                  <a:pt x="5837" y="2585"/>
                </a:cubicBezTo>
                <a:cubicBezTo>
                  <a:pt x="5654" y="2463"/>
                  <a:pt x="5533" y="2281"/>
                  <a:pt x="5411" y="2129"/>
                </a:cubicBezTo>
                <a:lnTo>
                  <a:pt x="5350" y="2098"/>
                </a:lnTo>
                <a:cubicBezTo>
                  <a:pt x="5320" y="1612"/>
                  <a:pt x="5016" y="1278"/>
                  <a:pt x="4469" y="1217"/>
                </a:cubicBezTo>
                <a:cubicBezTo>
                  <a:pt x="3891" y="1186"/>
                  <a:pt x="4165" y="1551"/>
                  <a:pt x="4195" y="1825"/>
                </a:cubicBezTo>
                <a:cubicBezTo>
                  <a:pt x="4195" y="1946"/>
                  <a:pt x="4104" y="1977"/>
                  <a:pt x="3922" y="2007"/>
                </a:cubicBezTo>
                <a:cubicBezTo>
                  <a:pt x="1915" y="2189"/>
                  <a:pt x="1429" y="2858"/>
                  <a:pt x="2007" y="4560"/>
                </a:cubicBezTo>
                <a:cubicBezTo>
                  <a:pt x="2007" y="4591"/>
                  <a:pt x="1885" y="4682"/>
                  <a:pt x="1855" y="4743"/>
                </a:cubicBezTo>
                <a:lnTo>
                  <a:pt x="1824" y="4712"/>
                </a:lnTo>
                <a:cubicBezTo>
                  <a:pt x="1612" y="4135"/>
                  <a:pt x="1125" y="4499"/>
                  <a:pt x="760" y="449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30"/>
          <p:cNvSpPr/>
          <p:nvPr/>
        </p:nvSpPr>
        <p:spPr>
          <a:xfrm>
            <a:off x="4917841" y="4060665"/>
            <a:ext cx="282278" cy="256359"/>
          </a:xfrm>
          <a:custGeom>
            <a:avLst/>
            <a:gdLst/>
            <a:ahLst/>
            <a:cxnLst/>
            <a:rect l="l" t="t" r="r" b="b"/>
            <a:pathLst>
              <a:path w="6232" h="6567" extrusionOk="0">
                <a:moveTo>
                  <a:pt x="5107" y="1338"/>
                </a:moveTo>
                <a:cubicBezTo>
                  <a:pt x="5350" y="1794"/>
                  <a:pt x="5107" y="1764"/>
                  <a:pt x="4712" y="1703"/>
                </a:cubicBezTo>
                <a:cubicBezTo>
                  <a:pt x="4529" y="1673"/>
                  <a:pt x="4316" y="1916"/>
                  <a:pt x="4529" y="2007"/>
                </a:cubicBezTo>
                <a:cubicBezTo>
                  <a:pt x="4894" y="2159"/>
                  <a:pt x="4590" y="2736"/>
                  <a:pt x="4924" y="2584"/>
                </a:cubicBezTo>
                <a:cubicBezTo>
                  <a:pt x="6231" y="2068"/>
                  <a:pt x="5502" y="3192"/>
                  <a:pt x="5897" y="3405"/>
                </a:cubicBezTo>
                <a:cubicBezTo>
                  <a:pt x="5198" y="3223"/>
                  <a:pt x="4590" y="2980"/>
                  <a:pt x="3921" y="2919"/>
                </a:cubicBezTo>
                <a:cubicBezTo>
                  <a:pt x="3800" y="4013"/>
                  <a:pt x="2979" y="4986"/>
                  <a:pt x="3496" y="6141"/>
                </a:cubicBezTo>
                <a:cubicBezTo>
                  <a:pt x="3587" y="6323"/>
                  <a:pt x="3161" y="6262"/>
                  <a:pt x="2979" y="6323"/>
                </a:cubicBezTo>
                <a:cubicBezTo>
                  <a:pt x="2371" y="6566"/>
                  <a:pt x="2310" y="6110"/>
                  <a:pt x="2128" y="5837"/>
                </a:cubicBezTo>
                <a:cubicBezTo>
                  <a:pt x="2250" y="5806"/>
                  <a:pt x="2462" y="5867"/>
                  <a:pt x="2462" y="5654"/>
                </a:cubicBezTo>
                <a:cubicBezTo>
                  <a:pt x="2462" y="5594"/>
                  <a:pt x="2371" y="5502"/>
                  <a:pt x="2310" y="5502"/>
                </a:cubicBezTo>
                <a:cubicBezTo>
                  <a:pt x="2067" y="5502"/>
                  <a:pt x="2128" y="5685"/>
                  <a:pt x="2098" y="5806"/>
                </a:cubicBezTo>
                <a:cubicBezTo>
                  <a:pt x="1216" y="5229"/>
                  <a:pt x="1216" y="5198"/>
                  <a:pt x="2341" y="4560"/>
                </a:cubicBezTo>
                <a:cubicBezTo>
                  <a:pt x="1642" y="4499"/>
                  <a:pt x="1064" y="4682"/>
                  <a:pt x="547" y="4287"/>
                </a:cubicBezTo>
                <a:cubicBezTo>
                  <a:pt x="274" y="4043"/>
                  <a:pt x="0" y="4043"/>
                  <a:pt x="335" y="3648"/>
                </a:cubicBezTo>
                <a:cubicBezTo>
                  <a:pt x="760" y="3132"/>
                  <a:pt x="791" y="3618"/>
                  <a:pt x="943" y="3770"/>
                </a:cubicBezTo>
                <a:cubicBezTo>
                  <a:pt x="1307" y="4074"/>
                  <a:pt x="1520" y="4317"/>
                  <a:pt x="1885" y="3709"/>
                </a:cubicBezTo>
                <a:cubicBezTo>
                  <a:pt x="2128" y="3253"/>
                  <a:pt x="2857" y="3344"/>
                  <a:pt x="3496" y="3101"/>
                </a:cubicBezTo>
                <a:cubicBezTo>
                  <a:pt x="2766" y="2949"/>
                  <a:pt x="2554" y="2584"/>
                  <a:pt x="2645" y="2068"/>
                </a:cubicBezTo>
                <a:lnTo>
                  <a:pt x="2675" y="2037"/>
                </a:lnTo>
                <a:cubicBezTo>
                  <a:pt x="2827" y="2159"/>
                  <a:pt x="2979" y="2280"/>
                  <a:pt x="3131" y="2432"/>
                </a:cubicBezTo>
                <a:cubicBezTo>
                  <a:pt x="3192" y="2372"/>
                  <a:pt x="3313" y="2311"/>
                  <a:pt x="3283" y="2280"/>
                </a:cubicBezTo>
                <a:cubicBezTo>
                  <a:pt x="3009" y="1460"/>
                  <a:pt x="3526" y="670"/>
                  <a:pt x="4104" y="366"/>
                </a:cubicBezTo>
                <a:cubicBezTo>
                  <a:pt x="4833" y="1"/>
                  <a:pt x="4377" y="1277"/>
                  <a:pt x="5107" y="133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30"/>
          <p:cNvSpPr/>
          <p:nvPr/>
        </p:nvSpPr>
        <p:spPr>
          <a:xfrm>
            <a:off x="2757495" y="523205"/>
            <a:ext cx="312581" cy="160210"/>
          </a:xfrm>
          <a:custGeom>
            <a:avLst/>
            <a:gdLst/>
            <a:ahLst/>
            <a:cxnLst/>
            <a:rect l="l" t="t" r="r" b="b"/>
            <a:pathLst>
              <a:path w="6901" h="4104" extrusionOk="0">
                <a:moveTo>
                  <a:pt x="1155" y="3131"/>
                </a:moveTo>
                <a:cubicBezTo>
                  <a:pt x="1277" y="2797"/>
                  <a:pt x="1490" y="2523"/>
                  <a:pt x="1490" y="2250"/>
                </a:cubicBezTo>
                <a:cubicBezTo>
                  <a:pt x="1520" y="1855"/>
                  <a:pt x="2766" y="1916"/>
                  <a:pt x="2007" y="1399"/>
                </a:cubicBezTo>
                <a:cubicBezTo>
                  <a:pt x="1703" y="1156"/>
                  <a:pt x="973" y="760"/>
                  <a:pt x="365" y="1247"/>
                </a:cubicBezTo>
                <a:cubicBezTo>
                  <a:pt x="304" y="1277"/>
                  <a:pt x="152" y="1216"/>
                  <a:pt x="0" y="1095"/>
                </a:cubicBezTo>
                <a:cubicBezTo>
                  <a:pt x="1034" y="1095"/>
                  <a:pt x="1338" y="1"/>
                  <a:pt x="2675" y="61"/>
                </a:cubicBezTo>
                <a:cubicBezTo>
                  <a:pt x="3435" y="92"/>
                  <a:pt x="3496" y="517"/>
                  <a:pt x="3496" y="578"/>
                </a:cubicBezTo>
                <a:cubicBezTo>
                  <a:pt x="3131" y="1277"/>
                  <a:pt x="4499" y="1368"/>
                  <a:pt x="4195" y="2037"/>
                </a:cubicBezTo>
                <a:cubicBezTo>
                  <a:pt x="4803" y="2189"/>
                  <a:pt x="5472" y="2219"/>
                  <a:pt x="5836" y="1733"/>
                </a:cubicBezTo>
                <a:cubicBezTo>
                  <a:pt x="6353" y="1125"/>
                  <a:pt x="6748" y="1581"/>
                  <a:pt x="6809" y="1855"/>
                </a:cubicBezTo>
                <a:cubicBezTo>
                  <a:pt x="6900" y="2493"/>
                  <a:pt x="6687" y="3192"/>
                  <a:pt x="6353" y="3739"/>
                </a:cubicBezTo>
                <a:cubicBezTo>
                  <a:pt x="6140" y="4104"/>
                  <a:pt x="5776" y="3770"/>
                  <a:pt x="5624" y="3557"/>
                </a:cubicBezTo>
                <a:cubicBezTo>
                  <a:pt x="5289" y="3131"/>
                  <a:pt x="5228" y="2584"/>
                  <a:pt x="4225" y="2949"/>
                </a:cubicBezTo>
                <a:cubicBezTo>
                  <a:pt x="3952" y="3040"/>
                  <a:pt x="2858" y="3223"/>
                  <a:pt x="2189" y="2736"/>
                </a:cubicBezTo>
                <a:cubicBezTo>
                  <a:pt x="1763" y="2402"/>
                  <a:pt x="1642" y="3131"/>
                  <a:pt x="1155" y="31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30"/>
          <p:cNvSpPr/>
          <p:nvPr/>
        </p:nvSpPr>
        <p:spPr>
          <a:xfrm>
            <a:off x="1029480" y="2573791"/>
            <a:ext cx="256143" cy="169696"/>
          </a:xfrm>
          <a:custGeom>
            <a:avLst/>
            <a:gdLst/>
            <a:ahLst/>
            <a:cxnLst/>
            <a:rect l="l" t="t" r="r" b="b"/>
            <a:pathLst>
              <a:path w="5655" h="4347" extrusionOk="0">
                <a:moveTo>
                  <a:pt x="4530" y="1094"/>
                </a:moveTo>
                <a:cubicBezTo>
                  <a:pt x="4256" y="1611"/>
                  <a:pt x="4621" y="1550"/>
                  <a:pt x="5016" y="1550"/>
                </a:cubicBezTo>
                <a:cubicBezTo>
                  <a:pt x="5229" y="1550"/>
                  <a:pt x="5381" y="1034"/>
                  <a:pt x="5563" y="1490"/>
                </a:cubicBezTo>
                <a:cubicBezTo>
                  <a:pt x="5654" y="1672"/>
                  <a:pt x="5624" y="1945"/>
                  <a:pt x="5350" y="1945"/>
                </a:cubicBezTo>
                <a:cubicBezTo>
                  <a:pt x="4378" y="2006"/>
                  <a:pt x="4955" y="2645"/>
                  <a:pt x="4803" y="2979"/>
                </a:cubicBezTo>
                <a:lnTo>
                  <a:pt x="4773" y="3009"/>
                </a:lnTo>
                <a:cubicBezTo>
                  <a:pt x="4135" y="2949"/>
                  <a:pt x="4074" y="3496"/>
                  <a:pt x="3800" y="3769"/>
                </a:cubicBezTo>
                <a:cubicBezTo>
                  <a:pt x="3314" y="3617"/>
                  <a:pt x="3527" y="3222"/>
                  <a:pt x="3284" y="2918"/>
                </a:cubicBezTo>
                <a:cubicBezTo>
                  <a:pt x="2645" y="3344"/>
                  <a:pt x="2129" y="4347"/>
                  <a:pt x="1034" y="3404"/>
                </a:cubicBezTo>
                <a:cubicBezTo>
                  <a:pt x="791" y="3192"/>
                  <a:pt x="548" y="3769"/>
                  <a:pt x="153" y="3769"/>
                </a:cubicBezTo>
                <a:cubicBezTo>
                  <a:pt x="122" y="3678"/>
                  <a:pt x="1" y="3587"/>
                  <a:pt x="31" y="3556"/>
                </a:cubicBezTo>
                <a:cubicBezTo>
                  <a:pt x="639" y="2949"/>
                  <a:pt x="1095" y="2432"/>
                  <a:pt x="1095" y="1459"/>
                </a:cubicBezTo>
                <a:cubicBezTo>
                  <a:pt x="1095" y="31"/>
                  <a:pt x="2341" y="0"/>
                  <a:pt x="3618" y="365"/>
                </a:cubicBezTo>
                <a:cubicBezTo>
                  <a:pt x="3648" y="608"/>
                  <a:pt x="3436" y="730"/>
                  <a:pt x="3253" y="821"/>
                </a:cubicBezTo>
                <a:cubicBezTo>
                  <a:pt x="2888" y="1034"/>
                  <a:pt x="2736" y="1368"/>
                  <a:pt x="3010" y="1611"/>
                </a:cubicBezTo>
                <a:cubicBezTo>
                  <a:pt x="3405" y="2006"/>
                  <a:pt x="3709" y="1672"/>
                  <a:pt x="3952" y="1368"/>
                </a:cubicBezTo>
                <a:cubicBezTo>
                  <a:pt x="4104" y="1186"/>
                  <a:pt x="4287" y="1125"/>
                  <a:pt x="4530" y="109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30"/>
          <p:cNvSpPr/>
          <p:nvPr/>
        </p:nvSpPr>
        <p:spPr>
          <a:xfrm>
            <a:off x="7565603" y="4435654"/>
            <a:ext cx="301529" cy="180392"/>
          </a:xfrm>
          <a:custGeom>
            <a:avLst/>
            <a:gdLst/>
            <a:ahLst/>
            <a:cxnLst/>
            <a:rect l="l" t="t" r="r" b="b"/>
            <a:pathLst>
              <a:path w="6657" h="4621" extrusionOk="0">
                <a:moveTo>
                  <a:pt x="5259" y="2554"/>
                </a:moveTo>
                <a:cubicBezTo>
                  <a:pt x="4195" y="2736"/>
                  <a:pt x="2766" y="1977"/>
                  <a:pt x="2766" y="3618"/>
                </a:cubicBezTo>
                <a:cubicBezTo>
                  <a:pt x="2401" y="3527"/>
                  <a:pt x="2371" y="3101"/>
                  <a:pt x="1915" y="3192"/>
                </a:cubicBezTo>
                <a:cubicBezTo>
                  <a:pt x="2280" y="3831"/>
                  <a:pt x="2006" y="4287"/>
                  <a:pt x="1338" y="4621"/>
                </a:cubicBezTo>
                <a:cubicBezTo>
                  <a:pt x="882" y="4256"/>
                  <a:pt x="1642" y="3132"/>
                  <a:pt x="0" y="3557"/>
                </a:cubicBezTo>
                <a:cubicBezTo>
                  <a:pt x="1034" y="2706"/>
                  <a:pt x="2341" y="2524"/>
                  <a:pt x="2736" y="1460"/>
                </a:cubicBezTo>
                <a:cubicBezTo>
                  <a:pt x="2857" y="1125"/>
                  <a:pt x="3283" y="1277"/>
                  <a:pt x="3557" y="1460"/>
                </a:cubicBezTo>
                <a:cubicBezTo>
                  <a:pt x="3860" y="1673"/>
                  <a:pt x="4164" y="1855"/>
                  <a:pt x="4681" y="2189"/>
                </a:cubicBezTo>
                <a:cubicBezTo>
                  <a:pt x="4499" y="1521"/>
                  <a:pt x="3921" y="1217"/>
                  <a:pt x="3891" y="730"/>
                </a:cubicBezTo>
                <a:cubicBezTo>
                  <a:pt x="3891" y="518"/>
                  <a:pt x="3253" y="700"/>
                  <a:pt x="3496" y="305"/>
                </a:cubicBezTo>
                <a:cubicBezTo>
                  <a:pt x="3708" y="1"/>
                  <a:pt x="4073" y="153"/>
                  <a:pt x="4347" y="183"/>
                </a:cubicBezTo>
                <a:cubicBezTo>
                  <a:pt x="5532" y="305"/>
                  <a:pt x="5867" y="1308"/>
                  <a:pt x="6474" y="1946"/>
                </a:cubicBezTo>
                <a:cubicBezTo>
                  <a:pt x="6657" y="2159"/>
                  <a:pt x="5958" y="3101"/>
                  <a:pt x="6323" y="3770"/>
                </a:cubicBezTo>
                <a:cubicBezTo>
                  <a:pt x="5927" y="3739"/>
                  <a:pt x="5532" y="4104"/>
                  <a:pt x="5167" y="3800"/>
                </a:cubicBezTo>
                <a:cubicBezTo>
                  <a:pt x="4772" y="3436"/>
                  <a:pt x="4651" y="3010"/>
                  <a:pt x="5259" y="255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30"/>
          <p:cNvSpPr/>
          <p:nvPr/>
        </p:nvSpPr>
        <p:spPr>
          <a:xfrm>
            <a:off x="7878165" y="2176237"/>
            <a:ext cx="260220" cy="221928"/>
          </a:xfrm>
          <a:custGeom>
            <a:avLst/>
            <a:gdLst/>
            <a:ahLst/>
            <a:cxnLst/>
            <a:rect l="l" t="t" r="r" b="b"/>
            <a:pathLst>
              <a:path w="5745" h="5685" extrusionOk="0">
                <a:moveTo>
                  <a:pt x="0" y="5137"/>
                </a:moveTo>
                <a:cubicBezTo>
                  <a:pt x="1003" y="3952"/>
                  <a:pt x="2219" y="3131"/>
                  <a:pt x="4407" y="3253"/>
                </a:cubicBezTo>
                <a:cubicBezTo>
                  <a:pt x="2341" y="2250"/>
                  <a:pt x="2158" y="1520"/>
                  <a:pt x="3404" y="365"/>
                </a:cubicBezTo>
                <a:cubicBezTo>
                  <a:pt x="3556" y="213"/>
                  <a:pt x="3617" y="1"/>
                  <a:pt x="3921" y="122"/>
                </a:cubicBezTo>
                <a:cubicBezTo>
                  <a:pt x="4195" y="213"/>
                  <a:pt x="4134" y="396"/>
                  <a:pt x="4164" y="609"/>
                </a:cubicBezTo>
                <a:cubicBezTo>
                  <a:pt x="4195" y="1216"/>
                  <a:pt x="4286" y="1855"/>
                  <a:pt x="5289" y="1855"/>
                </a:cubicBezTo>
                <a:cubicBezTo>
                  <a:pt x="5532" y="1855"/>
                  <a:pt x="5745" y="2037"/>
                  <a:pt x="5654" y="2250"/>
                </a:cubicBezTo>
                <a:cubicBezTo>
                  <a:pt x="5441" y="2675"/>
                  <a:pt x="4894" y="2554"/>
                  <a:pt x="4529" y="2736"/>
                </a:cubicBezTo>
                <a:cubicBezTo>
                  <a:pt x="5167" y="3192"/>
                  <a:pt x="5137" y="3162"/>
                  <a:pt x="4529" y="3618"/>
                </a:cubicBezTo>
                <a:cubicBezTo>
                  <a:pt x="3860" y="4104"/>
                  <a:pt x="3252" y="4712"/>
                  <a:pt x="3131" y="5685"/>
                </a:cubicBezTo>
                <a:cubicBezTo>
                  <a:pt x="2401" y="4560"/>
                  <a:pt x="1489" y="4894"/>
                  <a:pt x="760" y="5320"/>
                </a:cubicBezTo>
                <a:cubicBezTo>
                  <a:pt x="274" y="5593"/>
                  <a:pt x="243" y="5168"/>
                  <a:pt x="0" y="5137"/>
                </a:cubicBezTo>
                <a:close/>
                <a:moveTo>
                  <a:pt x="4985" y="2219"/>
                </a:moveTo>
                <a:cubicBezTo>
                  <a:pt x="4985" y="2189"/>
                  <a:pt x="4985" y="2159"/>
                  <a:pt x="4985" y="2128"/>
                </a:cubicBezTo>
                <a:cubicBezTo>
                  <a:pt x="4955" y="2128"/>
                  <a:pt x="4894" y="2128"/>
                  <a:pt x="4863" y="2128"/>
                </a:cubicBezTo>
                <a:cubicBezTo>
                  <a:pt x="4863" y="2159"/>
                  <a:pt x="4894" y="2189"/>
                  <a:pt x="4894" y="2250"/>
                </a:cubicBezTo>
                <a:cubicBezTo>
                  <a:pt x="4924" y="2219"/>
                  <a:pt x="4955" y="2219"/>
                  <a:pt x="4985" y="221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30"/>
          <p:cNvSpPr/>
          <p:nvPr/>
        </p:nvSpPr>
        <p:spPr>
          <a:xfrm>
            <a:off x="985450" y="2283053"/>
            <a:ext cx="151466" cy="259873"/>
          </a:xfrm>
          <a:custGeom>
            <a:avLst/>
            <a:gdLst/>
            <a:ahLst/>
            <a:cxnLst/>
            <a:rect l="l" t="t" r="r" b="b"/>
            <a:pathLst>
              <a:path w="3344" h="6657" extrusionOk="0">
                <a:moveTo>
                  <a:pt x="31" y="517"/>
                </a:moveTo>
                <a:cubicBezTo>
                  <a:pt x="730" y="213"/>
                  <a:pt x="1550" y="547"/>
                  <a:pt x="2219" y="91"/>
                </a:cubicBezTo>
                <a:cubicBezTo>
                  <a:pt x="2371" y="0"/>
                  <a:pt x="2766" y="91"/>
                  <a:pt x="2614" y="335"/>
                </a:cubicBezTo>
                <a:cubicBezTo>
                  <a:pt x="2462" y="608"/>
                  <a:pt x="2645" y="1338"/>
                  <a:pt x="1611" y="942"/>
                </a:cubicBezTo>
                <a:cubicBezTo>
                  <a:pt x="2341" y="1216"/>
                  <a:pt x="2584" y="1550"/>
                  <a:pt x="2493" y="2098"/>
                </a:cubicBezTo>
                <a:cubicBezTo>
                  <a:pt x="2401" y="2493"/>
                  <a:pt x="2219" y="2949"/>
                  <a:pt x="2857" y="3192"/>
                </a:cubicBezTo>
                <a:cubicBezTo>
                  <a:pt x="2949" y="3253"/>
                  <a:pt x="2979" y="3587"/>
                  <a:pt x="2949" y="3617"/>
                </a:cubicBezTo>
                <a:cubicBezTo>
                  <a:pt x="1368" y="4104"/>
                  <a:pt x="2736" y="4803"/>
                  <a:pt x="2949" y="5107"/>
                </a:cubicBezTo>
                <a:cubicBezTo>
                  <a:pt x="3344" y="5623"/>
                  <a:pt x="3101" y="5806"/>
                  <a:pt x="2736" y="6049"/>
                </a:cubicBezTo>
                <a:cubicBezTo>
                  <a:pt x="2462" y="6231"/>
                  <a:pt x="2189" y="6657"/>
                  <a:pt x="1733" y="6079"/>
                </a:cubicBezTo>
                <a:cubicBezTo>
                  <a:pt x="1398" y="5654"/>
                  <a:pt x="213" y="5806"/>
                  <a:pt x="1094" y="4803"/>
                </a:cubicBezTo>
                <a:cubicBezTo>
                  <a:pt x="1459" y="4377"/>
                  <a:pt x="1520" y="3708"/>
                  <a:pt x="2280" y="3344"/>
                </a:cubicBezTo>
                <a:cubicBezTo>
                  <a:pt x="1398" y="3222"/>
                  <a:pt x="304" y="3617"/>
                  <a:pt x="760" y="2249"/>
                </a:cubicBezTo>
                <a:cubicBezTo>
                  <a:pt x="912" y="1794"/>
                  <a:pt x="0" y="1186"/>
                  <a:pt x="31"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30"/>
          <p:cNvSpPr/>
          <p:nvPr/>
        </p:nvSpPr>
        <p:spPr>
          <a:xfrm>
            <a:off x="6477843" y="1605459"/>
            <a:ext cx="267150" cy="229033"/>
          </a:xfrm>
          <a:custGeom>
            <a:avLst/>
            <a:gdLst/>
            <a:ahLst/>
            <a:cxnLst/>
            <a:rect l="l" t="t" r="r" b="b"/>
            <a:pathLst>
              <a:path w="5898" h="5867" extrusionOk="0">
                <a:moveTo>
                  <a:pt x="5016" y="2979"/>
                </a:moveTo>
                <a:cubicBezTo>
                  <a:pt x="4742" y="3587"/>
                  <a:pt x="4530" y="4073"/>
                  <a:pt x="3496" y="3861"/>
                </a:cubicBezTo>
                <a:cubicBezTo>
                  <a:pt x="2919" y="3709"/>
                  <a:pt x="2189" y="4286"/>
                  <a:pt x="1399" y="4013"/>
                </a:cubicBezTo>
                <a:cubicBezTo>
                  <a:pt x="1703" y="4225"/>
                  <a:pt x="2007" y="4408"/>
                  <a:pt x="2280" y="4620"/>
                </a:cubicBezTo>
                <a:lnTo>
                  <a:pt x="2311" y="4620"/>
                </a:lnTo>
                <a:cubicBezTo>
                  <a:pt x="2007" y="5016"/>
                  <a:pt x="1612" y="5350"/>
                  <a:pt x="1642" y="5867"/>
                </a:cubicBezTo>
                <a:cubicBezTo>
                  <a:pt x="1520" y="5502"/>
                  <a:pt x="122" y="5715"/>
                  <a:pt x="1186" y="4894"/>
                </a:cubicBezTo>
                <a:cubicBezTo>
                  <a:pt x="1581" y="4560"/>
                  <a:pt x="1034" y="4408"/>
                  <a:pt x="639" y="4499"/>
                </a:cubicBezTo>
                <a:cubicBezTo>
                  <a:pt x="153" y="4651"/>
                  <a:pt x="92" y="4347"/>
                  <a:pt x="61" y="4073"/>
                </a:cubicBezTo>
                <a:cubicBezTo>
                  <a:pt x="1" y="3313"/>
                  <a:pt x="396" y="4073"/>
                  <a:pt x="548" y="3952"/>
                </a:cubicBezTo>
                <a:cubicBezTo>
                  <a:pt x="852" y="3739"/>
                  <a:pt x="1399" y="3526"/>
                  <a:pt x="1429" y="3283"/>
                </a:cubicBezTo>
                <a:cubicBezTo>
                  <a:pt x="1612" y="2280"/>
                  <a:pt x="2280" y="2766"/>
                  <a:pt x="2827" y="2918"/>
                </a:cubicBezTo>
                <a:cubicBezTo>
                  <a:pt x="3040" y="2280"/>
                  <a:pt x="2554" y="1885"/>
                  <a:pt x="2159" y="1490"/>
                </a:cubicBezTo>
                <a:cubicBezTo>
                  <a:pt x="2736" y="1034"/>
                  <a:pt x="3131" y="2219"/>
                  <a:pt x="3527" y="1581"/>
                </a:cubicBezTo>
                <a:cubicBezTo>
                  <a:pt x="3830" y="1095"/>
                  <a:pt x="3344" y="699"/>
                  <a:pt x="2706" y="487"/>
                </a:cubicBezTo>
                <a:cubicBezTo>
                  <a:pt x="3496" y="31"/>
                  <a:pt x="4226" y="0"/>
                  <a:pt x="4134" y="851"/>
                </a:cubicBezTo>
                <a:cubicBezTo>
                  <a:pt x="3952" y="2250"/>
                  <a:pt x="5077" y="1946"/>
                  <a:pt x="5897" y="2098"/>
                </a:cubicBezTo>
                <a:cubicBezTo>
                  <a:pt x="5867" y="2584"/>
                  <a:pt x="5654" y="2918"/>
                  <a:pt x="5016" y="2949"/>
                </a:cubicBezTo>
                <a:cubicBezTo>
                  <a:pt x="4986" y="2827"/>
                  <a:pt x="5046" y="2584"/>
                  <a:pt x="4742" y="2645"/>
                </a:cubicBezTo>
                <a:cubicBezTo>
                  <a:pt x="4712" y="2675"/>
                  <a:pt x="4651" y="2706"/>
                  <a:pt x="4651" y="2736"/>
                </a:cubicBezTo>
                <a:cubicBezTo>
                  <a:pt x="4590" y="3010"/>
                  <a:pt x="4864" y="2918"/>
                  <a:pt x="5016" y="297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0"/>
          <p:cNvSpPr/>
          <p:nvPr/>
        </p:nvSpPr>
        <p:spPr>
          <a:xfrm>
            <a:off x="3068652" y="150598"/>
            <a:ext cx="331876" cy="175630"/>
          </a:xfrm>
          <a:custGeom>
            <a:avLst/>
            <a:gdLst/>
            <a:ahLst/>
            <a:cxnLst/>
            <a:rect l="l" t="t" r="r" b="b"/>
            <a:pathLst>
              <a:path w="7327" h="4499" extrusionOk="0">
                <a:moveTo>
                  <a:pt x="1" y="2037"/>
                </a:moveTo>
                <a:cubicBezTo>
                  <a:pt x="791" y="2098"/>
                  <a:pt x="1521" y="2888"/>
                  <a:pt x="1673" y="1733"/>
                </a:cubicBezTo>
                <a:cubicBezTo>
                  <a:pt x="1733" y="1338"/>
                  <a:pt x="2159" y="1581"/>
                  <a:pt x="2463" y="1611"/>
                </a:cubicBezTo>
                <a:cubicBezTo>
                  <a:pt x="3162" y="1703"/>
                  <a:pt x="3952" y="1672"/>
                  <a:pt x="3679" y="760"/>
                </a:cubicBezTo>
                <a:cubicBezTo>
                  <a:pt x="3557" y="335"/>
                  <a:pt x="3922" y="274"/>
                  <a:pt x="4104" y="183"/>
                </a:cubicBezTo>
                <a:cubicBezTo>
                  <a:pt x="4499" y="0"/>
                  <a:pt x="4530" y="396"/>
                  <a:pt x="4530" y="578"/>
                </a:cubicBezTo>
                <a:cubicBezTo>
                  <a:pt x="4591" y="1824"/>
                  <a:pt x="5776" y="2341"/>
                  <a:pt x="6688" y="3010"/>
                </a:cubicBezTo>
                <a:cubicBezTo>
                  <a:pt x="7022" y="3253"/>
                  <a:pt x="7326" y="3496"/>
                  <a:pt x="7022" y="3921"/>
                </a:cubicBezTo>
                <a:cubicBezTo>
                  <a:pt x="6901" y="4043"/>
                  <a:pt x="7053" y="4499"/>
                  <a:pt x="6597" y="4286"/>
                </a:cubicBezTo>
                <a:cubicBezTo>
                  <a:pt x="6323" y="4165"/>
                  <a:pt x="5654" y="4438"/>
                  <a:pt x="5837" y="3769"/>
                </a:cubicBezTo>
                <a:cubicBezTo>
                  <a:pt x="5898" y="3496"/>
                  <a:pt x="5685" y="3313"/>
                  <a:pt x="5320" y="3496"/>
                </a:cubicBezTo>
                <a:cubicBezTo>
                  <a:pt x="4499" y="3830"/>
                  <a:pt x="4378" y="3769"/>
                  <a:pt x="4773" y="3010"/>
                </a:cubicBezTo>
                <a:cubicBezTo>
                  <a:pt x="4925" y="2736"/>
                  <a:pt x="4104" y="2706"/>
                  <a:pt x="3740" y="2462"/>
                </a:cubicBezTo>
                <a:cubicBezTo>
                  <a:pt x="3466" y="2280"/>
                  <a:pt x="2949" y="2310"/>
                  <a:pt x="2888" y="2736"/>
                </a:cubicBezTo>
                <a:cubicBezTo>
                  <a:pt x="2736" y="3861"/>
                  <a:pt x="1186" y="3040"/>
                  <a:pt x="791" y="3891"/>
                </a:cubicBezTo>
                <a:cubicBezTo>
                  <a:pt x="761" y="3921"/>
                  <a:pt x="335" y="3587"/>
                  <a:pt x="457" y="3374"/>
                </a:cubicBezTo>
                <a:cubicBezTo>
                  <a:pt x="700" y="2888"/>
                  <a:pt x="518" y="2493"/>
                  <a:pt x="1" y="203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0"/>
          <p:cNvSpPr/>
          <p:nvPr/>
        </p:nvSpPr>
        <p:spPr>
          <a:xfrm>
            <a:off x="5768735" y="4981524"/>
            <a:ext cx="279561" cy="192260"/>
          </a:xfrm>
          <a:custGeom>
            <a:avLst/>
            <a:gdLst/>
            <a:ahLst/>
            <a:cxnLst/>
            <a:rect l="l" t="t" r="r" b="b"/>
            <a:pathLst>
              <a:path w="6172" h="4925" extrusionOk="0">
                <a:moveTo>
                  <a:pt x="730" y="2858"/>
                </a:moveTo>
                <a:cubicBezTo>
                  <a:pt x="518" y="2767"/>
                  <a:pt x="1" y="2980"/>
                  <a:pt x="244" y="2463"/>
                </a:cubicBezTo>
                <a:cubicBezTo>
                  <a:pt x="609" y="1764"/>
                  <a:pt x="1338" y="1521"/>
                  <a:pt x="2068" y="1916"/>
                </a:cubicBezTo>
                <a:cubicBezTo>
                  <a:pt x="2250" y="2007"/>
                  <a:pt x="2372" y="1976"/>
                  <a:pt x="2524" y="1855"/>
                </a:cubicBezTo>
                <a:cubicBezTo>
                  <a:pt x="2858" y="1581"/>
                  <a:pt x="3162" y="1277"/>
                  <a:pt x="3132" y="852"/>
                </a:cubicBezTo>
                <a:cubicBezTo>
                  <a:pt x="3132" y="578"/>
                  <a:pt x="2736" y="335"/>
                  <a:pt x="2858" y="1"/>
                </a:cubicBezTo>
                <a:cubicBezTo>
                  <a:pt x="3952" y="639"/>
                  <a:pt x="4043" y="609"/>
                  <a:pt x="4347" y="1703"/>
                </a:cubicBezTo>
                <a:cubicBezTo>
                  <a:pt x="4499" y="2311"/>
                  <a:pt x="5229" y="2493"/>
                  <a:pt x="5411" y="3071"/>
                </a:cubicBezTo>
                <a:lnTo>
                  <a:pt x="5381" y="3071"/>
                </a:lnTo>
                <a:cubicBezTo>
                  <a:pt x="5198" y="3405"/>
                  <a:pt x="4682" y="2706"/>
                  <a:pt x="4621" y="3223"/>
                </a:cubicBezTo>
                <a:cubicBezTo>
                  <a:pt x="4621" y="3618"/>
                  <a:pt x="5077" y="3496"/>
                  <a:pt x="5381" y="3527"/>
                </a:cubicBezTo>
                <a:lnTo>
                  <a:pt x="5411" y="3557"/>
                </a:lnTo>
                <a:cubicBezTo>
                  <a:pt x="5047" y="3922"/>
                  <a:pt x="6171" y="4256"/>
                  <a:pt x="5502" y="4590"/>
                </a:cubicBezTo>
                <a:cubicBezTo>
                  <a:pt x="4986" y="4864"/>
                  <a:pt x="4469" y="4925"/>
                  <a:pt x="3800" y="4682"/>
                </a:cubicBezTo>
                <a:cubicBezTo>
                  <a:pt x="2524" y="4256"/>
                  <a:pt x="3071" y="3344"/>
                  <a:pt x="2919" y="2615"/>
                </a:cubicBezTo>
                <a:cubicBezTo>
                  <a:pt x="2615" y="2584"/>
                  <a:pt x="2463" y="3223"/>
                  <a:pt x="2037" y="2736"/>
                </a:cubicBezTo>
                <a:cubicBezTo>
                  <a:pt x="1673" y="2341"/>
                  <a:pt x="1186" y="2372"/>
                  <a:pt x="791" y="2797"/>
                </a:cubicBezTo>
                <a:close/>
                <a:moveTo>
                  <a:pt x="3709" y="3071"/>
                </a:moveTo>
                <a:cubicBezTo>
                  <a:pt x="4043" y="2797"/>
                  <a:pt x="4347" y="2645"/>
                  <a:pt x="4104" y="2128"/>
                </a:cubicBezTo>
                <a:cubicBezTo>
                  <a:pt x="3770" y="2372"/>
                  <a:pt x="3466" y="2554"/>
                  <a:pt x="3709" y="307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30"/>
          <p:cNvSpPr/>
          <p:nvPr/>
        </p:nvSpPr>
        <p:spPr>
          <a:xfrm>
            <a:off x="4251405" y="3170688"/>
            <a:ext cx="243732" cy="187497"/>
          </a:xfrm>
          <a:custGeom>
            <a:avLst/>
            <a:gdLst/>
            <a:ahLst/>
            <a:cxnLst/>
            <a:rect l="l" t="t" r="r" b="b"/>
            <a:pathLst>
              <a:path w="5381" h="4803" extrusionOk="0">
                <a:moveTo>
                  <a:pt x="1794" y="3556"/>
                </a:moveTo>
                <a:cubicBezTo>
                  <a:pt x="639" y="3708"/>
                  <a:pt x="1" y="3040"/>
                  <a:pt x="366" y="1945"/>
                </a:cubicBezTo>
                <a:cubicBezTo>
                  <a:pt x="487" y="1641"/>
                  <a:pt x="396" y="1155"/>
                  <a:pt x="943" y="882"/>
                </a:cubicBezTo>
                <a:cubicBezTo>
                  <a:pt x="1095" y="1368"/>
                  <a:pt x="913" y="1915"/>
                  <a:pt x="1247" y="2341"/>
                </a:cubicBezTo>
                <a:cubicBezTo>
                  <a:pt x="1399" y="2523"/>
                  <a:pt x="1521" y="2797"/>
                  <a:pt x="1855" y="2675"/>
                </a:cubicBezTo>
                <a:cubicBezTo>
                  <a:pt x="1976" y="2614"/>
                  <a:pt x="2524" y="2614"/>
                  <a:pt x="2037" y="2310"/>
                </a:cubicBezTo>
                <a:cubicBezTo>
                  <a:pt x="1946" y="2249"/>
                  <a:pt x="1764" y="2280"/>
                  <a:pt x="1673" y="2219"/>
                </a:cubicBezTo>
                <a:cubicBezTo>
                  <a:pt x="1156" y="1854"/>
                  <a:pt x="1217" y="608"/>
                  <a:pt x="1764" y="334"/>
                </a:cubicBezTo>
                <a:cubicBezTo>
                  <a:pt x="1946" y="213"/>
                  <a:pt x="2554" y="0"/>
                  <a:pt x="2493" y="334"/>
                </a:cubicBezTo>
                <a:cubicBezTo>
                  <a:pt x="2311" y="1733"/>
                  <a:pt x="3983" y="1672"/>
                  <a:pt x="4591" y="1915"/>
                </a:cubicBezTo>
                <a:cubicBezTo>
                  <a:pt x="5381" y="2189"/>
                  <a:pt x="5107" y="2523"/>
                  <a:pt x="4955" y="2675"/>
                </a:cubicBezTo>
                <a:cubicBezTo>
                  <a:pt x="4499" y="3009"/>
                  <a:pt x="4378" y="3769"/>
                  <a:pt x="3283" y="3526"/>
                </a:cubicBezTo>
                <a:cubicBezTo>
                  <a:pt x="2676" y="3374"/>
                  <a:pt x="2980" y="4407"/>
                  <a:pt x="2493" y="4803"/>
                </a:cubicBezTo>
                <a:cubicBezTo>
                  <a:pt x="2280" y="4377"/>
                  <a:pt x="2311" y="3860"/>
                  <a:pt x="1824" y="3556"/>
                </a:cubicBezTo>
                <a:cubicBezTo>
                  <a:pt x="1855" y="3374"/>
                  <a:pt x="2098" y="3192"/>
                  <a:pt x="1733" y="3100"/>
                </a:cubicBezTo>
                <a:cubicBezTo>
                  <a:pt x="1673" y="3100"/>
                  <a:pt x="1521" y="3131"/>
                  <a:pt x="1490" y="3161"/>
                </a:cubicBezTo>
                <a:cubicBezTo>
                  <a:pt x="1369" y="3404"/>
                  <a:pt x="1642" y="3465"/>
                  <a:pt x="1794" y="3556"/>
                </a:cubicBezTo>
                <a:close/>
                <a:moveTo>
                  <a:pt x="2797" y="2523"/>
                </a:moveTo>
                <a:cubicBezTo>
                  <a:pt x="2736" y="2614"/>
                  <a:pt x="2676" y="2645"/>
                  <a:pt x="2676" y="2705"/>
                </a:cubicBezTo>
                <a:cubicBezTo>
                  <a:pt x="2645" y="2766"/>
                  <a:pt x="2736" y="2827"/>
                  <a:pt x="2767" y="2918"/>
                </a:cubicBezTo>
                <a:cubicBezTo>
                  <a:pt x="2797" y="2857"/>
                  <a:pt x="2888" y="2797"/>
                  <a:pt x="2888" y="2736"/>
                </a:cubicBezTo>
                <a:cubicBezTo>
                  <a:pt x="2888" y="2675"/>
                  <a:pt x="2828" y="2614"/>
                  <a:pt x="2797" y="252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30"/>
          <p:cNvSpPr/>
          <p:nvPr/>
        </p:nvSpPr>
        <p:spPr>
          <a:xfrm>
            <a:off x="1004702" y="4404811"/>
            <a:ext cx="225841" cy="169735"/>
          </a:xfrm>
          <a:custGeom>
            <a:avLst/>
            <a:gdLst/>
            <a:ahLst/>
            <a:cxnLst/>
            <a:rect l="l" t="t" r="r" b="b"/>
            <a:pathLst>
              <a:path w="4986" h="4348" extrusionOk="0">
                <a:moveTo>
                  <a:pt x="153" y="3648"/>
                </a:moveTo>
                <a:cubicBezTo>
                  <a:pt x="153" y="3314"/>
                  <a:pt x="973" y="3587"/>
                  <a:pt x="700" y="3070"/>
                </a:cubicBezTo>
                <a:cubicBezTo>
                  <a:pt x="548" y="2827"/>
                  <a:pt x="1" y="2615"/>
                  <a:pt x="548" y="2341"/>
                </a:cubicBezTo>
                <a:cubicBezTo>
                  <a:pt x="973" y="2128"/>
                  <a:pt x="1125" y="2615"/>
                  <a:pt x="1368" y="2797"/>
                </a:cubicBezTo>
                <a:cubicBezTo>
                  <a:pt x="1460" y="2858"/>
                  <a:pt x="1612" y="2858"/>
                  <a:pt x="1824" y="2949"/>
                </a:cubicBezTo>
                <a:cubicBezTo>
                  <a:pt x="1034" y="1733"/>
                  <a:pt x="2645" y="1551"/>
                  <a:pt x="2888" y="791"/>
                </a:cubicBezTo>
                <a:lnTo>
                  <a:pt x="2888" y="791"/>
                </a:lnTo>
                <a:cubicBezTo>
                  <a:pt x="3709" y="1277"/>
                  <a:pt x="3983" y="1"/>
                  <a:pt x="4773" y="335"/>
                </a:cubicBezTo>
                <a:lnTo>
                  <a:pt x="4803" y="335"/>
                </a:lnTo>
                <a:cubicBezTo>
                  <a:pt x="4864" y="639"/>
                  <a:pt x="4286" y="943"/>
                  <a:pt x="4773" y="1277"/>
                </a:cubicBezTo>
                <a:lnTo>
                  <a:pt x="4803" y="1277"/>
                </a:lnTo>
                <a:cubicBezTo>
                  <a:pt x="4986" y="2918"/>
                  <a:pt x="4621" y="3344"/>
                  <a:pt x="2068" y="4347"/>
                </a:cubicBezTo>
                <a:lnTo>
                  <a:pt x="2068" y="4347"/>
                </a:lnTo>
                <a:cubicBezTo>
                  <a:pt x="2068" y="4195"/>
                  <a:pt x="2189" y="3922"/>
                  <a:pt x="2068" y="3982"/>
                </a:cubicBezTo>
                <a:cubicBezTo>
                  <a:pt x="1338" y="4256"/>
                  <a:pt x="821" y="3648"/>
                  <a:pt x="153" y="36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30"/>
          <p:cNvSpPr/>
          <p:nvPr/>
        </p:nvSpPr>
        <p:spPr>
          <a:xfrm>
            <a:off x="913832" y="4510417"/>
            <a:ext cx="242374" cy="212442"/>
          </a:xfrm>
          <a:custGeom>
            <a:avLst/>
            <a:gdLst/>
            <a:ahLst/>
            <a:cxnLst/>
            <a:rect l="l" t="t" r="r" b="b"/>
            <a:pathLst>
              <a:path w="5351" h="5442" extrusionOk="0">
                <a:moveTo>
                  <a:pt x="4074" y="1642"/>
                </a:moveTo>
                <a:cubicBezTo>
                  <a:pt x="3922" y="2250"/>
                  <a:pt x="4499" y="2919"/>
                  <a:pt x="3830" y="3527"/>
                </a:cubicBezTo>
                <a:cubicBezTo>
                  <a:pt x="3678" y="3648"/>
                  <a:pt x="3922" y="4043"/>
                  <a:pt x="4226" y="3952"/>
                </a:cubicBezTo>
                <a:cubicBezTo>
                  <a:pt x="5046" y="3770"/>
                  <a:pt x="5350" y="4043"/>
                  <a:pt x="5229" y="4682"/>
                </a:cubicBezTo>
                <a:cubicBezTo>
                  <a:pt x="5168" y="4864"/>
                  <a:pt x="4682" y="4925"/>
                  <a:pt x="4408" y="5077"/>
                </a:cubicBezTo>
                <a:cubicBezTo>
                  <a:pt x="4256" y="5138"/>
                  <a:pt x="4195" y="5320"/>
                  <a:pt x="4074" y="5442"/>
                </a:cubicBezTo>
                <a:lnTo>
                  <a:pt x="4074" y="5442"/>
                </a:lnTo>
                <a:cubicBezTo>
                  <a:pt x="3162" y="5046"/>
                  <a:pt x="2311" y="4682"/>
                  <a:pt x="3314" y="3648"/>
                </a:cubicBezTo>
                <a:cubicBezTo>
                  <a:pt x="3709" y="3253"/>
                  <a:pt x="3192" y="2858"/>
                  <a:pt x="3101" y="2341"/>
                </a:cubicBezTo>
                <a:cubicBezTo>
                  <a:pt x="2645" y="3527"/>
                  <a:pt x="2675" y="4742"/>
                  <a:pt x="1064" y="5259"/>
                </a:cubicBezTo>
                <a:cubicBezTo>
                  <a:pt x="1490" y="4317"/>
                  <a:pt x="2615" y="3435"/>
                  <a:pt x="1338" y="2432"/>
                </a:cubicBezTo>
                <a:cubicBezTo>
                  <a:pt x="1186" y="3375"/>
                  <a:pt x="457" y="2736"/>
                  <a:pt x="1" y="2828"/>
                </a:cubicBezTo>
                <a:lnTo>
                  <a:pt x="1" y="2828"/>
                </a:lnTo>
                <a:cubicBezTo>
                  <a:pt x="457" y="2554"/>
                  <a:pt x="943" y="2280"/>
                  <a:pt x="1551" y="1916"/>
                </a:cubicBezTo>
                <a:cubicBezTo>
                  <a:pt x="244" y="1794"/>
                  <a:pt x="1095" y="730"/>
                  <a:pt x="457" y="305"/>
                </a:cubicBezTo>
                <a:cubicBezTo>
                  <a:pt x="1308" y="1"/>
                  <a:pt x="1733" y="457"/>
                  <a:pt x="2159" y="943"/>
                </a:cubicBezTo>
                <a:lnTo>
                  <a:pt x="2159" y="943"/>
                </a:lnTo>
                <a:cubicBezTo>
                  <a:pt x="2007" y="1369"/>
                  <a:pt x="1885" y="1794"/>
                  <a:pt x="2037" y="2493"/>
                </a:cubicBezTo>
                <a:cubicBezTo>
                  <a:pt x="2523" y="1521"/>
                  <a:pt x="3314" y="1642"/>
                  <a:pt x="4074" y="164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0"/>
          <p:cNvSpPr/>
          <p:nvPr/>
        </p:nvSpPr>
        <p:spPr>
          <a:xfrm>
            <a:off x="7783128" y="2780240"/>
            <a:ext cx="229963" cy="213652"/>
          </a:xfrm>
          <a:custGeom>
            <a:avLst/>
            <a:gdLst/>
            <a:ahLst/>
            <a:cxnLst/>
            <a:rect l="l" t="t" r="r" b="b"/>
            <a:pathLst>
              <a:path w="5077" h="5473" extrusionOk="0">
                <a:moveTo>
                  <a:pt x="4834" y="3405"/>
                </a:moveTo>
                <a:cubicBezTo>
                  <a:pt x="4226" y="3618"/>
                  <a:pt x="3800" y="3892"/>
                  <a:pt x="2949" y="3831"/>
                </a:cubicBezTo>
                <a:cubicBezTo>
                  <a:pt x="2037" y="3770"/>
                  <a:pt x="2372" y="4651"/>
                  <a:pt x="2706" y="5259"/>
                </a:cubicBezTo>
                <a:cubicBezTo>
                  <a:pt x="1976" y="5229"/>
                  <a:pt x="1247" y="5472"/>
                  <a:pt x="669" y="5077"/>
                </a:cubicBezTo>
                <a:cubicBezTo>
                  <a:pt x="487" y="4986"/>
                  <a:pt x="487" y="4530"/>
                  <a:pt x="791" y="4348"/>
                </a:cubicBezTo>
                <a:cubicBezTo>
                  <a:pt x="1217" y="4044"/>
                  <a:pt x="1460" y="4560"/>
                  <a:pt x="1855" y="4712"/>
                </a:cubicBezTo>
                <a:lnTo>
                  <a:pt x="1855" y="3405"/>
                </a:lnTo>
                <a:cubicBezTo>
                  <a:pt x="1916" y="3314"/>
                  <a:pt x="1976" y="3223"/>
                  <a:pt x="2037" y="3132"/>
                </a:cubicBezTo>
                <a:cubicBezTo>
                  <a:pt x="2037" y="3132"/>
                  <a:pt x="1976" y="3071"/>
                  <a:pt x="1946" y="3071"/>
                </a:cubicBezTo>
                <a:cubicBezTo>
                  <a:pt x="1885" y="3162"/>
                  <a:pt x="1855" y="3284"/>
                  <a:pt x="1824" y="3375"/>
                </a:cubicBezTo>
                <a:cubicBezTo>
                  <a:pt x="1551" y="2980"/>
                  <a:pt x="1277" y="2585"/>
                  <a:pt x="1004" y="2189"/>
                </a:cubicBezTo>
                <a:cubicBezTo>
                  <a:pt x="1247" y="1885"/>
                  <a:pt x="2037" y="2402"/>
                  <a:pt x="1946" y="1916"/>
                </a:cubicBezTo>
                <a:cubicBezTo>
                  <a:pt x="1855" y="1369"/>
                  <a:pt x="1125" y="1582"/>
                  <a:pt x="517" y="1490"/>
                </a:cubicBezTo>
                <a:cubicBezTo>
                  <a:pt x="730" y="1825"/>
                  <a:pt x="882" y="2007"/>
                  <a:pt x="1004" y="2189"/>
                </a:cubicBezTo>
                <a:cubicBezTo>
                  <a:pt x="457" y="2250"/>
                  <a:pt x="1" y="2037"/>
                  <a:pt x="274" y="1551"/>
                </a:cubicBezTo>
                <a:cubicBezTo>
                  <a:pt x="578" y="943"/>
                  <a:pt x="1369" y="1034"/>
                  <a:pt x="1976" y="1065"/>
                </a:cubicBezTo>
                <a:cubicBezTo>
                  <a:pt x="2250" y="1095"/>
                  <a:pt x="2797" y="1186"/>
                  <a:pt x="2919" y="1642"/>
                </a:cubicBezTo>
                <a:cubicBezTo>
                  <a:pt x="3010" y="1855"/>
                  <a:pt x="3223" y="1977"/>
                  <a:pt x="3405" y="1764"/>
                </a:cubicBezTo>
                <a:cubicBezTo>
                  <a:pt x="4742" y="1"/>
                  <a:pt x="4287" y="2037"/>
                  <a:pt x="4621" y="2220"/>
                </a:cubicBezTo>
                <a:cubicBezTo>
                  <a:pt x="5077" y="2493"/>
                  <a:pt x="4195" y="3041"/>
                  <a:pt x="4803" y="337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30"/>
          <p:cNvSpPr/>
          <p:nvPr/>
        </p:nvSpPr>
        <p:spPr>
          <a:xfrm>
            <a:off x="192358" y="4840313"/>
            <a:ext cx="331831" cy="214823"/>
          </a:xfrm>
          <a:custGeom>
            <a:avLst/>
            <a:gdLst/>
            <a:ahLst/>
            <a:cxnLst/>
            <a:rect l="l" t="t" r="r" b="b"/>
            <a:pathLst>
              <a:path w="7326" h="5503" extrusionOk="0">
                <a:moveTo>
                  <a:pt x="6353" y="761"/>
                </a:moveTo>
                <a:cubicBezTo>
                  <a:pt x="5867" y="821"/>
                  <a:pt x="6626" y="2250"/>
                  <a:pt x="5380" y="1429"/>
                </a:cubicBezTo>
                <a:cubicBezTo>
                  <a:pt x="5289" y="1551"/>
                  <a:pt x="5198" y="1642"/>
                  <a:pt x="5167" y="1733"/>
                </a:cubicBezTo>
                <a:cubicBezTo>
                  <a:pt x="5107" y="2007"/>
                  <a:pt x="5319" y="2098"/>
                  <a:pt x="5563" y="2128"/>
                </a:cubicBezTo>
                <a:cubicBezTo>
                  <a:pt x="5806" y="2128"/>
                  <a:pt x="6110" y="1885"/>
                  <a:pt x="6292" y="2128"/>
                </a:cubicBezTo>
                <a:cubicBezTo>
                  <a:pt x="6444" y="2372"/>
                  <a:pt x="7326" y="2676"/>
                  <a:pt x="6292" y="2919"/>
                </a:cubicBezTo>
                <a:cubicBezTo>
                  <a:pt x="5715" y="3040"/>
                  <a:pt x="5411" y="3496"/>
                  <a:pt x="5623" y="3891"/>
                </a:cubicBezTo>
                <a:cubicBezTo>
                  <a:pt x="6353" y="5107"/>
                  <a:pt x="5107" y="5107"/>
                  <a:pt x="4438" y="5502"/>
                </a:cubicBezTo>
                <a:lnTo>
                  <a:pt x="4438" y="5502"/>
                </a:lnTo>
                <a:cubicBezTo>
                  <a:pt x="4377" y="4864"/>
                  <a:pt x="3800" y="4256"/>
                  <a:pt x="4651" y="3587"/>
                </a:cubicBezTo>
                <a:cubicBezTo>
                  <a:pt x="4924" y="3375"/>
                  <a:pt x="4681" y="2341"/>
                  <a:pt x="3982" y="2128"/>
                </a:cubicBezTo>
                <a:cubicBezTo>
                  <a:pt x="3587" y="1976"/>
                  <a:pt x="2645" y="1399"/>
                  <a:pt x="2462" y="2584"/>
                </a:cubicBezTo>
                <a:cubicBezTo>
                  <a:pt x="2432" y="2797"/>
                  <a:pt x="1064" y="2858"/>
                  <a:pt x="335" y="2949"/>
                </a:cubicBezTo>
                <a:cubicBezTo>
                  <a:pt x="243" y="2979"/>
                  <a:pt x="122" y="2858"/>
                  <a:pt x="0" y="2797"/>
                </a:cubicBezTo>
                <a:cubicBezTo>
                  <a:pt x="122" y="2676"/>
                  <a:pt x="213" y="2463"/>
                  <a:pt x="365" y="2432"/>
                </a:cubicBezTo>
                <a:cubicBezTo>
                  <a:pt x="1976" y="2220"/>
                  <a:pt x="3161" y="943"/>
                  <a:pt x="4894" y="973"/>
                </a:cubicBezTo>
                <a:cubicBezTo>
                  <a:pt x="5319" y="973"/>
                  <a:pt x="5441" y="578"/>
                  <a:pt x="5715" y="396"/>
                </a:cubicBezTo>
                <a:cubicBezTo>
                  <a:pt x="6262" y="1"/>
                  <a:pt x="6383" y="305"/>
                  <a:pt x="6353" y="7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30"/>
          <p:cNvSpPr/>
          <p:nvPr/>
        </p:nvSpPr>
        <p:spPr>
          <a:xfrm>
            <a:off x="3995331" y="3060319"/>
            <a:ext cx="243732" cy="196983"/>
          </a:xfrm>
          <a:custGeom>
            <a:avLst/>
            <a:gdLst/>
            <a:ahLst/>
            <a:cxnLst/>
            <a:rect l="l" t="t" r="r" b="b"/>
            <a:pathLst>
              <a:path w="5381" h="5046" extrusionOk="0">
                <a:moveTo>
                  <a:pt x="4195" y="1885"/>
                </a:moveTo>
                <a:cubicBezTo>
                  <a:pt x="4225" y="1976"/>
                  <a:pt x="4256" y="2037"/>
                  <a:pt x="4286" y="2098"/>
                </a:cubicBezTo>
                <a:cubicBezTo>
                  <a:pt x="3131" y="2371"/>
                  <a:pt x="3040" y="3161"/>
                  <a:pt x="2918" y="4013"/>
                </a:cubicBezTo>
                <a:cubicBezTo>
                  <a:pt x="2766" y="5046"/>
                  <a:pt x="1490" y="4468"/>
                  <a:pt x="942" y="4955"/>
                </a:cubicBezTo>
                <a:lnTo>
                  <a:pt x="912" y="4985"/>
                </a:lnTo>
                <a:cubicBezTo>
                  <a:pt x="61" y="4499"/>
                  <a:pt x="61" y="4408"/>
                  <a:pt x="973" y="3830"/>
                </a:cubicBezTo>
                <a:cubicBezTo>
                  <a:pt x="1094" y="3769"/>
                  <a:pt x="1125" y="3648"/>
                  <a:pt x="1216" y="3557"/>
                </a:cubicBezTo>
                <a:cubicBezTo>
                  <a:pt x="1246" y="3526"/>
                  <a:pt x="1277" y="3496"/>
                  <a:pt x="1307" y="3465"/>
                </a:cubicBezTo>
                <a:cubicBezTo>
                  <a:pt x="1277" y="3496"/>
                  <a:pt x="1246" y="3526"/>
                  <a:pt x="1186" y="3557"/>
                </a:cubicBezTo>
                <a:cubicBezTo>
                  <a:pt x="821" y="3496"/>
                  <a:pt x="304" y="3709"/>
                  <a:pt x="152" y="3222"/>
                </a:cubicBezTo>
                <a:cubicBezTo>
                  <a:pt x="61" y="2918"/>
                  <a:pt x="0" y="2675"/>
                  <a:pt x="547" y="2432"/>
                </a:cubicBezTo>
                <a:cubicBezTo>
                  <a:pt x="1216" y="2128"/>
                  <a:pt x="152" y="1794"/>
                  <a:pt x="335" y="1368"/>
                </a:cubicBezTo>
                <a:cubicBezTo>
                  <a:pt x="1094" y="1399"/>
                  <a:pt x="1490" y="2310"/>
                  <a:pt x="2523" y="2037"/>
                </a:cubicBezTo>
                <a:cubicBezTo>
                  <a:pt x="3252" y="1824"/>
                  <a:pt x="3708" y="1733"/>
                  <a:pt x="3435" y="1186"/>
                </a:cubicBezTo>
                <a:cubicBezTo>
                  <a:pt x="3161" y="699"/>
                  <a:pt x="3283" y="426"/>
                  <a:pt x="3708" y="243"/>
                </a:cubicBezTo>
                <a:cubicBezTo>
                  <a:pt x="4195" y="0"/>
                  <a:pt x="4225" y="547"/>
                  <a:pt x="4438" y="730"/>
                </a:cubicBezTo>
                <a:cubicBezTo>
                  <a:pt x="4681" y="943"/>
                  <a:pt x="4863" y="1247"/>
                  <a:pt x="5380" y="1338"/>
                </a:cubicBezTo>
                <a:cubicBezTo>
                  <a:pt x="4894" y="1642"/>
                  <a:pt x="4408" y="1551"/>
                  <a:pt x="4195" y="1885"/>
                </a:cubicBezTo>
                <a:cubicBezTo>
                  <a:pt x="4164" y="1763"/>
                  <a:pt x="4256" y="1551"/>
                  <a:pt x="3952" y="1581"/>
                </a:cubicBezTo>
                <a:cubicBezTo>
                  <a:pt x="3891" y="1581"/>
                  <a:pt x="3860" y="1642"/>
                  <a:pt x="3860" y="1672"/>
                </a:cubicBezTo>
                <a:cubicBezTo>
                  <a:pt x="3800" y="1946"/>
                  <a:pt x="4043" y="1854"/>
                  <a:pt x="4195" y="188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30"/>
          <p:cNvSpPr/>
          <p:nvPr/>
        </p:nvSpPr>
        <p:spPr>
          <a:xfrm>
            <a:off x="2118600" y="1082115"/>
            <a:ext cx="298811" cy="193470"/>
          </a:xfrm>
          <a:custGeom>
            <a:avLst/>
            <a:gdLst/>
            <a:ahLst/>
            <a:cxnLst/>
            <a:rect l="l" t="t" r="r" b="b"/>
            <a:pathLst>
              <a:path w="6597" h="4956" extrusionOk="0">
                <a:moveTo>
                  <a:pt x="639" y="4773"/>
                </a:moveTo>
                <a:cubicBezTo>
                  <a:pt x="730" y="4651"/>
                  <a:pt x="821" y="4499"/>
                  <a:pt x="943" y="4408"/>
                </a:cubicBezTo>
                <a:cubicBezTo>
                  <a:pt x="1703" y="3679"/>
                  <a:pt x="1581" y="3071"/>
                  <a:pt x="639" y="2524"/>
                </a:cubicBezTo>
                <a:cubicBezTo>
                  <a:pt x="426" y="2402"/>
                  <a:pt x="244" y="2220"/>
                  <a:pt x="1" y="2068"/>
                </a:cubicBezTo>
                <a:cubicBezTo>
                  <a:pt x="426" y="1581"/>
                  <a:pt x="1217" y="1551"/>
                  <a:pt x="1673" y="1399"/>
                </a:cubicBezTo>
                <a:cubicBezTo>
                  <a:pt x="3162" y="882"/>
                  <a:pt x="3284" y="1126"/>
                  <a:pt x="4317" y="396"/>
                </a:cubicBezTo>
                <a:cubicBezTo>
                  <a:pt x="4864" y="1"/>
                  <a:pt x="5107" y="153"/>
                  <a:pt x="5381" y="548"/>
                </a:cubicBezTo>
                <a:cubicBezTo>
                  <a:pt x="5472" y="670"/>
                  <a:pt x="5533" y="943"/>
                  <a:pt x="5563" y="943"/>
                </a:cubicBezTo>
                <a:cubicBezTo>
                  <a:pt x="6597" y="730"/>
                  <a:pt x="5776" y="1855"/>
                  <a:pt x="6445" y="1855"/>
                </a:cubicBezTo>
                <a:cubicBezTo>
                  <a:pt x="6202" y="2220"/>
                  <a:pt x="5898" y="2524"/>
                  <a:pt x="6050" y="3010"/>
                </a:cubicBezTo>
                <a:cubicBezTo>
                  <a:pt x="6141" y="3375"/>
                  <a:pt x="6323" y="3892"/>
                  <a:pt x="5837" y="4226"/>
                </a:cubicBezTo>
                <a:cubicBezTo>
                  <a:pt x="4986" y="3192"/>
                  <a:pt x="5685" y="1794"/>
                  <a:pt x="4712" y="791"/>
                </a:cubicBezTo>
                <a:cubicBezTo>
                  <a:pt x="3831" y="1521"/>
                  <a:pt x="5077" y="2220"/>
                  <a:pt x="4651" y="2888"/>
                </a:cubicBezTo>
                <a:cubicBezTo>
                  <a:pt x="3132" y="1794"/>
                  <a:pt x="2432" y="2037"/>
                  <a:pt x="1977" y="3709"/>
                </a:cubicBezTo>
                <a:cubicBezTo>
                  <a:pt x="1825" y="4226"/>
                  <a:pt x="1642" y="4955"/>
                  <a:pt x="639" y="477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30"/>
          <p:cNvSpPr/>
          <p:nvPr/>
        </p:nvSpPr>
        <p:spPr>
          <a:xfrm>
            <a:off x="8393122" y="174335"/>
            <a:ext cx="260220" cy="237348"/>
          </a:xfrm>
          <a:custGeom>
            <a:avLst/>
            <a:gdLst/>
            <a:ahLst/>
            <a:cxnLst/>
            <a:rect l="l" t="t" r="r" b="b"/>
            <a:pathLst>
              <a:path w="5745" h="6080" extrusionOk="0">
                <a:moveTo>
                  <a:pt x="2371" y="5867"/>
                </a:moveTo>
                <a:cubicBezTo>
                  <a:pt x="2492" y="5471"/>
                  <a:pt x="3040" y="5228"/>
                  <a:pt x="2857" y="4742"/>
                </a:cubicBezTo>
                <a:cubicBezTo>
                  <a:pt x="2523" y="4681"/>
                  <a:pt x="2584" y="4985"/>
                  <a:pt x="2432" y="5076"/>
                </a:cubicBezTo>
                <a:cubicBezTo>
                  <a:pt x="2766" y="4408"/>
                  <a:pt x="882" y="4438"/>
                  <a:pt x="1824" y="3526"/>
                </a:cubicBezTo>
                <a:cubicBezTo>
                  <a:pt x="2219" y="3161"/>
                  <a:pt x="1885" y="2888"/>
                  <a:pt x="1429" y="2645"/>
                </a:cubicBezTo>
                <a:cubicBezTo>
                  <a:pt x="1033" y="2432"/>
                  <a:pt x="152" y="2310"/>
                  <a:pt x="608" y="1581"/>
                </a:cubicBezTo>
                <a:cubicBezTo>
                  <a:pt x="790" y="1247"/>
                  <a:pt x="0" y="1003"/>
                  <a:pt x="486" y="821"/>
                </a:cubicBezTo>
                <a:cubicBezTo>
                  <a:pt x="1155" y="608"/>
                  <a:pt x="790" y="1186"/>
                  <a:pt x="912" y="1398"/>
                </a:cubicBezTo>
                <a:cubicBezTo>
                  <a:pt x="973" y="1520"/>
                  <a:pt x="1033" y="1611"/>
                  <a:pt x="1155" y="1520"/>
                </a:cubicBezTo>
                <a:cubicBezTo>
                  <a:pt x="2006" y="912"/>
                  <a:pt x="2918" y="943"/>
                  <a:pt x="3891" y="1155"/>
                </a:cubicBezTo>
                <a:cubicBezTo>
                  <a:pt x="4164" y="1186"/>
                  <a:pt x="4286" y="912"/>
                  <a:pt x="4316" y="639"/>
                </a:cubicBezTo>
                <a:cubicBezTo>
                  <a:pt x="4377" y="335"/>
                  <a:pt x="4590" y="0"/>
                  <a:pt x="5076" y="274"/>
                </a:cubicBezTo>
                <a:cubicBezTo>
                  <a:pt x="5714" y="639"/>
                  <a:pt x="5745" y="1155"/>
                  <a:pt x="5502" y="1702"/>
                </a:cubicBezTo>
                <a:cubicBezTo>
                  <a:pt x="5380" y="1885"/>
                  <a:pt x="5532" y="2371"/>
                  <a:pt x="4863" y="2006"/>
                </a:cubicBezTo>
                <a:cubicBezTo>
                  <a:pt x="4559" y="1854"/>
                  <a:pt x="3982" y="1520"/>
                  <a:pt x="3526" y="1702"/>
                </a:cubicBezTo>
                <a:cubicBezTo>
                  <a:pt x="3131" y="1854"/>
                  <a:pt x="2948" y="1003"/>
                  <a:pt x="2553" y="1611"/>
                </a:cubicBezTo>
                <a:cubicBezTo>
                  <a:pt x="2280" y="2067"/>
                  <a:pt x="2675" y="2341"/>
                  <a:pt x="2918" y="2645"/>
                </a:cubicBezTo>
                <a:cubicBezTo>
                  <a:pt x="3070" y="2797"/>
                  <a:pt x="3222" y="2918"/>
                  <a:pt x="3404" y="3040"/>
                </a:cubicBezTo>
                <a:cubicBezTo>
                  <a:pt x="3131" y="3435"/>
                  <a:pt x="2310" y="2584"/>
                  <a:pt x="2310" y="3405"/>
                </a:cubicBezTo>
                <a:cubicBezTo>
                  <a:pt x="2280" y="4013"/>
                  <a:pt x="2888" y="3921"/>
                  <a:pt x="3313" y="3891"/>
                </a:cubicBezTo>
                <a:cubicBezTo>
                  <a:pt x="4012" y="3830"/>
                  <a:pt x="4134" y="4195"/>
                  <a:pt x="3891" y="4590"/>
                </a:cubicBezTo>
                <a:cubicBezTo>
                  <a:pt x="3556" y="5107"/>
                  <a:pt x="3100" y="5593"/>
                  <a:pt x="2675" y="607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30"/>
          <p:cNvSpPr/>
          <p:nvPr/>
        </p:nvSpPr>
        <p:spPr>
          <a:xfrm>
            <a:off x="4814560" y="1853486"/>
            <a:ext cx="232726" cy="198193"/>
          </a:xfrm>
          <a:custGeom>
            <a:avLst/>
            <a:gdLst/>
            <a:ahLst/>
            <a:cxnLst/>
            <a:rect l="l" t="t" r="r" b="b"/>
            <a:pathLst>
              <a:path w="5138" h="5077" extrusionOk="0">
                <a:moveTo>
                  <a:pt x="1764" y="1003"/>
                </a:moveTo>
                <a:cubicBezTo>
                  <a:pt x="2584" y="517"/>
                  <a:pt x="3557" y="0"/>
                  <a:pt x="4074" y="426"/>
                </a:cubicBezTo>
                <a:cubicBezTo>
                  <a:pt x="4651" y="881"/>
                  <a:pt x="5137" y="1915"/>
                  <a:pt x="4773" y="2584"/>
                </a:cubicBezTo>
                <a:cubicBezTo>
                  <a:pt x="4286" y="3374"/>
                  <a:pt x="4590" y="4255"/>
                  <a:pt x="4074" y="5015"/>
                </a:cubicBezTo>
                <a:cubicBezTo>
                  <a:pt x="3344" y="4681"/>
                  <a:pt x="3101" y="4012"/>
                  <a:pt x="2554" y="3252"/>
                </a:cubicBezTo>
                <a:cubicBezTo>
                  <a:pt x="2645" y="5076"/>
                  <a:pt x="1004" y="4195"/>
                  <a:pt x="1" y="4924"/>
                </a:cubicBezTo>
                <a:cubicBezTo>
                  <a:pt x="365" y="4164"/>
                  <a:pt x="609" y="3769"/>
                  <a:pt x="1156" y="3465"/>
                </a:cubicBezTo>
                <a:cubicBezTo>
                  <a:pt x="1824" y="3100"/>
                  <a:pt x="2645" y="2918"/>
                  <a:pt x="2706" y="1915"/>
                </a:cubicBezTo>
                <a:cubicBezTo>
                  <a:pt x="2736" y="1216"/>
                  <a:pt x="2979" y="1216"/>
                  <a:pt x="1764" y="1003"/>
                </a:cubicBezTo>
                <a:close/>
                <a:moveTo>
                  <a:pt x="4286" y="2492"/>
                </a:moveTo>
                <a:cubicBezTo>
                  <a:pt x="4286" y="2219"/>
                  <a:pt x="4530" y="1854"/>
                  <a:pt x="4104" y="1672"/>
                </a:cubicBezTo>
                <a:cubicBezTo>
                  <a:pt x="4013" y="1611"/>
                  <a:pt x="3800" y="1641"/>
                  <a:pt x="3770" y="1702"/>
                </a:cubicBezTo>
                <a:cubicBezTo>
                  <a:pt x="3526" y="2128"/>
                  <a:pt x="4013" y="2280"/>
                  <a:pt x="4286" y="24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0"/>
          <p:cNvSpPr/>
          <p:nvPr/>
        </p:nvSpPr>
        <p:spPr>
          <a:xfrm>
            <a:off x="3649701" y="507784"/>
            <a:ext cx="239611" cy="220757"/>
          </a:xfrm>
          <a:custGeom>
            <a:avLst/>
            <a:gdLst/>
            <a:ahLst/>
            <a:cxnLst/>
            <a:rect l="l" t="t" r="r" b="b"/>
            <a:pathLst>
              <a:path w="5290" h="5655" extrusionOk="0">
                <a:moveTo>
                  <a:pt x="5290" y="3648"/>
                </a:moveTo>
                <a:cubicBezTo>
                  <a:pt x="4591" y="4894"/>
                  <a:pt x="3223" y="5198"/>
                  <a:pt x="1916" y="5502"/>
                </a:cubicBezTo>
                <a:cubicBezTo>
                  <a:pt x="1095" y="5654"/>
                  <a:pt x="366" y="4377"/>
                  <a:pt x="1125" y="3587"/>
                </a:cubicBezTo>
                <a:cubicBezTo>
                  <a:pt x="2068" y="2584"/>
                  <a:pt x="1217" y="2341"/>
                  <a:pt x="730" y="1824"/>
                </a:cubicBezTo>
                <a:cubicBezTo>
                  <a:pt x="487" y="1581"/>
                  <a:pt x="1" y="1368"/>
                  <a:pt x="366" y="912"/>
                </a:cubicBezTo>
                <a:cubicBezTo>
                  <a:pt x="730" y="852"/>
                  <a:pt x="700" y="1307"/>
                  <a:pt x="973" y="1399"/>
                </a:cubicBezTo>
                <a:cubicBezTo>
                  <a:pt x="1277" y="1459"/>
                  <a:pt x="1733" y="1794"/>
                  <a:pt x="1338" y="1125"/>
                </a:cubicBezTo>
                <a:cubicBezTo>
                  <a:pt x="1277" y="1003"/>
                  <a:pt x="1794" y="639"/>
                  <a:pt x="2007" y="365"/>
                </a:cubicBezTo>
                <a:cubicBezTo>
                  <a:pt x="2250" y="92"/>
                  <a:pt x="2524" y="0"/>
                  <a:pt x="2767" y="274"/>
                </a:cubicBezTo>
                <a:cubicBezTo>
                  <a:pt x="2919" y="456"/>
                  <a:pt x="3284" y="791"/>
                  <a:pt x="2828" y="973"/>
                </a:cubicBezTo>
                <a:cubicBezTo>
                  <a:pt x="2281" y="1216"/>
                  <a:pt x="2220" y="1976"/>
                  <a:pt x="1217" y="1672"/>
                </a:cubicBezTo>
                <a:cubicBezTo>
                  <a:pt x="1825" y="2371"/>
                  <a:pt x="2311" y="2797"/>
                  <a:pt x="2341" y="3466"/>
                </a:cubicBezTo>
                <a:cubicBezTo>
                  <a:pt x="2828" y="3131"/>
                  <a:pt x="3192" y="2858"/>
                  <a:pt x="2949" y="2280"/>
                </a:cubicBezTo>
                <a:cubicBezTo>
                  <a:pt x="2828" y="2037"/>
                  <a:pt x="3101" y="1794"/>
                  <a:pt x="3375" y="1855"/>
                </a:cubicBezTo>
                <a:cubicBezTo>
                  <a:pt x="3527" y="1885"/>
                  <a:pt x="3800" y="2189"/>
                  <a:pt x="3618" y="2493"/>
                </a:cubicBezTo>
                <a:cubicBezTo>
                  <a:pt x="3314" y="3101"/>
                  <a:pt x="2980" y="3739"/>
                  <a:pt x="2615" y="4438"/>
                </a:cubicBezTo>
                <a:cubicBezTo>
                  <a:pt x="3344" y="4469"/>
                  <a:pt x="4013" y="4621"/>
                  <a:pt x="4287" y="3709"/>
                </a:cubicBezTo>
                <a:cubicBezTo>
                  <a:pt x="4378" y="3405"/>
                  <a:pt x="4864" y="2949"/>
                  <a:pt x="5290" y="36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30"/>
          <p:cNvSpPr/>
          <p:nvPr/>
        </p:nvSpPr>
        <p:spPr>
          <a:xfrm>
            <a:off x="8786905" y="1400143"/>
            <a:ext cx="242328" cy="182774"/>
          </a:xfrm>
          <a:custGeom>
            <a:avLst/>
            <a:gdLst/>
            <a:ahLst/>
            <a:cxnLst/>
            <a:rect l="l" t="t" r="r" b="b"/>
            <a:pathLst>
              <a:path w="5350" h="4682" extrusionOk="0">
                <a:moveTo>
                  <a:pt x="5289" y="882"/>
                </a:moveTo>
                <a:cubicBezTo>
                  <a:pt x="4985" y="1186"/>
                  <a:pt x="5167" y="1490"/>
                  <a:pt x="5350" y="1855"/>
                </a:cubicBezTo>
                <a:cubicBezTo>
                  <a:pt x="4256" y="1126"/>
                  <a:pt x="3952" y="1247"/>
                  <a:pt x="3435" y="2372"/>
                </a:cubicBezTo>
                <a:cubicBezTo>
                  <a:pt x="3070" y="3162"/>
                  <a:pt x="2493" y="3892"/>
                  <a:pt x="2037" y="4651"/>
                </a:cubicBezTo>
                <a:lnTo>
                  <a:pt x="2006" y="4682"/>
                </a:lnTo>
                <a:cubicBezTo>
                  <a:pt x="1763" y="4439"/>
                  <a:pt x="1490" y="4196"/>
                  <a:pt x="1216" y="3983"/>
                </a:cubicBezTo>
                <a:cubicBezTo>
                  <a:pt x="1368" y="3952"/>
                  <a:pt x="1581" y="3983"/>
                  <a:pt x="1581" y="3770"/>
                </a:cubicBezTo>
                <a:cubicBezTo>
                  <a:pt x="1581" y="3740"/>
                  <a:pt x="1459" y="3648"/>
                  <a:pt x="1429" y="3648"/>
                </a:cubicBezTo>
                <a:cubicBezTo>
                  <a:pt x="1186" y="3648"/>
                  <a:pt x="1216" y="3831"/>
                  <a:pt x="1186" y="3952"/>
                </a:cubicBezTo>
                <a:cubicBezTo>
                  <a:pt x="0" y="3618"/>
                  <a:pt x="760" y="2676"/>
                  <a:pt x="395" y="2098"/>
                </a:cubicBezTo>
                <a:cubicBezTo>
                  <a:pt x="1064" y="1916"/>
                  <a:pt x="578" y="1399"/>
                  <a:pt x="790" y="1034"/>
                </a:cubicBezTo>
                <a:cubicBezTo>
                  <a:pt x="2037" y="2098"/>
                  <a:pt x="2736" y="882"/>
                  <a:pt x="3313" y="457"/>
                </a:cubicBezTo>
                <a:cubicBezTo>
                  <a:pt x="3860" y="1"/>
                  <a:pt x="4043" y="1"/>
                  <a:pt x="4438" y="396"/>
                </a:cubicBezTo>
                <a:cubicBezTo>
                  <a:pt x="4681" y="670"/>
                  <a:pt x="4894" y="913"/>
                  <a:pt x="5289" y="88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30"/>
          <p:cNvSpPr/>
          <p:nvPr/>
        </p:nvSpPr>
        <p:spPr>
          <a:xfrm>
            <a:off x="5683392" y="410494"/>
            <a:ext cx="274035" cy="166144"/>
          </a:xfrm>
          <a:custGeom>
            <a:avLst/>
            <a:gdLst/>
            <a:ahLst/>
            <a:cxnLst/>
            <a:rect l="l" t="t" r="r" b="b"/>
            <a:pathLst>
              <a:path w="6050" h="4256" extrusionOk="0">
                <a:moveTo>
                  <a:pt x="3192" y="4225"/>
                </a:moveTo>
                <a:cubicBezTo>
                  <a:pt x="3952" y="3678"/>
                  <a:pt x="3131" y="2888"/>
                  <a:pt x="3557" y="2280"/>
                </a:cubicBezTo>
                <a:cubicBezTo>
                  <a:pt x="3222" y="2158"/>
                  <a:pt x="2918" y="1945"/>
                  <a:pt x="2614" y="1915"/>
                </a:cubicBezTo>
                <a:cubicBezTo>
                  <a:pt x="2037" y="1885"/>
                  <a:pt x="2432" y="2219"/>
                  <a:pt x="2371" y="2401"/>
                </a:cubicBezTo>
                <a:cubicBezTo>
                  <a:pt x="2250" y="2766"/>
                  <a:pt x="1794" y="3040"/>
                  <a:pt x="1307" y="3556"/>
                </a:cubicBezTo>
                <a:cubicBezTo>
                  <a:pt x="1064" y="2736"/>
                  <a:pt x="1459" y="1824"/>
                  <a:pt x="213" y="1945"/>
                </a:cubicBezTo>
                <a:cubicBezTo>
                  <a:pt x="61" y="1976"/>
                  <a:pt x="0" y="1641"/>
                  <a:pt x="183" y="1581"/>
                </a:cubicBezTo>
                <a:cubicBezTo>
                  <a:pt x="608" y="1398"/>
                  <a:pt x="456" y="790"/>
                  <a:pt x="1125" y="760"/>
                </a:cubicBezTo>
                <a:cubicBezTo>
                  <a:pt x="1611" y="760"/>
                  <a:pt x="2280" y="1216"/>
                  <a:pt x="2645" y="517"/>
                </a:cubicBezTo>
                <a:cubicBezTo>
                  <a:pt x="2645" y="486"/>
                  <a:pt x="3101" y="578"/>
                  <a:pt x="3101" y="608"/>
                </a:cubicBezTo>
                <a:cubicBezTo>
                  <a:pt x="3253" y="1611"/>
                  <a:pt x="4043" y="1185"/>
                  <a:pt x="4681" y="1185"/>
                </a:cubicBezTo>
                <a:cubicBezTo>
                  <a:pt x="4803" y="608"/>
                  <a:pt x="3709" y="729"/>
                  <a:pt x="3891" y="91"/>
                </a:cubicBezTo>
                <a:cubicBezTo>
                  <a:pt x="4590" y="0"/>
                  <a:pt x="5046" y="547"/>
                  <a:pt x="5684" y="699"/>
                </a:cubicBezTo>
                <a:cubicBezTo>
                  <a:pt x="6049" y="790"/>
                  <a:pt x="6049" y="1489"/>
                  <a:pt x="5715" y="1611"/>
                </a:cubicBezTo>
                <a:cubicBezTo>
                  <a:pt x="4377" y="2037"/>
                  <a:pt x="4286" y="3192"/>
                  <a:pt x="3648" y="4043"/>
                </a:cubicBezTo>
                <a:cubicBezTo>
                  <a:pt x="3587" y="4164"/>
                  <a:pt x="3344" y="4195"/>
                  <a:pt x="3192" y="425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30"/>
          <p:cNvSpPr/>
          <p:nvPr/>
        </p:nvSpPr>
        <p:spPr>
          <a:xfrm>
            <a:off x="8552801" y="3467360"/>
            <a:ext cx="232726" cy="230204"/>
          </a:xfrm>
          <a:custGeom>
            <a:avLst/>
            <a:gdLst/>
            <a:ahLst/>
            <a:cxnLst/>
            <a:rect l="l" t="t" r="r" b="b"/>
            <a:pathLst>
              <a:path w="5138" h="5897" extrusionOk="0">
                <a:moveTo>
                  <a:pt x="2007" y="5897"/>
                </a:moveTo>
                <a:cubicBezTo>
                  <a:pt x="1642" y="5532"/>
                  <a:pt x="1369" y="5076"/>
                  <a:pt x="639" y="5198"/>
                </a:cubicBezTo>
                <a:cubicBezTo>
                  <a:pt x="396" y="5228"/>
                  <a:pt x="31" y="5137"/>
                  <a:pt x="1" y="4863"/>
                </a:cubicBezTo>
                <a:cubicBezTo>
                  <a:pt x="1" y="4711"/>
                  <a:pt x="183" y="4468"/>
                  <a:pt x="366" y="4407"/>
                </a:cubicBezTo>
                <a:cubicBezTo>
                  <a:pt x="852" y="4195"/>
                  <a:pt x="1338" y="4043"/>
                  <a:pt x="700" y="3556"/>
                </a:cubicBezTo>
                <a:cubicBezTo>
                  <a:pt x="518" y="3404"/>
                  <a:pt x="518" y="3283"/>
                  <a:pt x="670" y="3131"/>
                </a:cubicBezTo>
                <a:cubicBezTo>
                  <a:pt x="1490" y="2401"/>
                  <a:pt x="1673" y="1489"/>
                  <a:pt x="1642" y="486"/>
                </a:cubicBezTo>
                <a:cubicBezTo>
                  <a:pt x="1612" y="274"/>
                  <a:pt x="1794" y="0"/>
                  <a:pt x="2159" y="61"/>
                </a:cubicBezTo>
                <a:cubicBezTo>
                  <a:pt x="2433" y="122"/>
                  <a:pt x="2645" y="152"/>
                  <a:pt x="2493" y="608"/>
                </a:cubicBezTo>
                <a:cubicBezTo>
                  <a:pt x="2250" y="1398"/>
                  <a:pt x="2311" y="2401"/>
                  <a:pt x="2585" y="3070"/>
                </a:cubicBezTo>
                <a:cubicBezTo>
                  <a:pt x="2919" y="3860"/>
                  <a:pt x="3983" y="4529"/>
                  <a:pt x="5138" y="4742"/>
                </a:cubicBezTo>
                <a:cubicBezTo>
                  <a:pt x="2615" y="5471"/>
                  <a:pt x="2585" y="5471"/>
                  <a:pt x="2129" y="3647"/>
                </a:cubicBezTo>
                <a:cubicBezTo>
                  <a:pt x="1794" y="4073"/>
                  <a:pt x="1764" y="5046"/>
                  <a:pt x="2189" y="5350"/>
                </a:cubicBezTo>
                <a:cubicBezTo>
                  <a:pt x="2797" y="5745"/>
                  <a:pt x="2098" y="5714"/>
                  <a:pt x="2037" y="589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0"/>
          <p:cNvSpPr/>
          <p:nvPr/>
        </p:nvSpPr>
        <p:spPr>
          <a:xfrm>
            <a:off x="8510129" y="3835204"/>
            <a:ext cx="181769" cy="226691"/>
          </a:xfrm>
          <a:custGeom>
            <a:avLst/>
            <a:gdLst/>
            <a:ahLst/>
            <a:cxnLst/>
            <a:rect l="l" t="t" r="r" b="b"/>
            <a:pathLst>
              <a:path w="4013" h="5807" extrusionOk="0">
                <a:moveTo>
                  <a:pt x="244" y="1"/>
                </a:moveTo>
                <a:cubicBezTo>
                  <a:pt x="821" y="31"/>
                  <a:pt x="1186" y="426"/>
                  <a:pt x="1612" y="700"/>
                </a:cubicBezTo>
                <a:cubicBezTo>
                  <a:pt x="1976" y="943"/>
                  <a:pt x="2189" y="1368"/>
                  <a:pt x="2645" y="821"/>
                </a:cubicBezTo>
                <a:cubicBezTo>
                  <a:pt x="3010" y="365"/>
                  <a:pt x="3314" y="852"/>
                  <a:pt x="3314" y="973"/>
                </a:cubicBezTo>
                <a:cubicBezTo>
                  <a:pt x="3314" y="1551"/>
                  <a:pt x="4013" y="2007"/>
                  <a:pt x="3679" y="2615"/>
                </a:cubicBezTo>
                <a:cubicBezTo>
                  <a:pt x="3314" y="2554"/>
                  <a:pt x="3223" y="2007"/>
                  <a:pt x="2706" y="2220"/>
                </a:cubicBezTo>
                <a:cubicBezTo>
                  <a:pt x="2979" y="2949"/>
                  <a:pt x="2767" y="3830"/>
                  <a:pt x="3800" y="4408"/>
                </a:cubicBezTo>
                <a:cubicBezTo>
                  <a:pt x="2919" y="4226"/>
                  <a:pt x="2037" y="3618"/>
                  <a:pt x="2128" y="4986"/>
                </a:cubicBezTo>
                <a:cubicBezTo>
                  <a:pt x="2159" y="5168"/>
                  <a:pt x="1551" y="5806"/>
                  <a:pt x="1034" y="5563"/>
                </a:cubicBezTo>
                <a:cubicBezTo>
                  <a:pt x="700" y="5411"/>
                  <a:pt x="457" y="4955"/>
                  <a:pt x="943" y="4499"/>
                </a:cubicBezTo>
                <a:cubicBezTo>
                  <a:pt x="1156" y="4286"/>
                  <a:pt x="1581" y="3496"/>
                  <a:pt x="396" y="3679"/>
                </a:cubicBezTo>
                <a:cubicBezTo>
                  <a:pt x="1581" y="2888"/>
                  <a:pt x="1976" y="1247"/>
                  <a:pt x="1034" y="1095"/>
                </a:cubicBezTo>
                <a:cubicBezTo>
                  <a:pt x="1" y="913"/>
                  <a:pt x="274" y="487"/>
                  <a:pt x="213"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30"/>
          <p:cNvSpPr/>
          <p:nvPr/>
        </p:nvSpPr>
        <p:spPr>
          <a:xfrm>
            <a:off x="787177" y="2165579"/>
            <a:ext cx="220315" cy="194602"/>
          </a:xfrm>
          <a:custGeom>
            <a:avLst/>
            <a:gdLst/>
            <a:ahLst/>
            <a:cxnLst/>
            <a:rect l="l" t="t" r="r" b="b"/>
            <a:pathLst>
              <a:path w="4864" h="4985" extrusionOk="0">
                <a:moveTo>
                  <a:pt x="4408" y="3526"/>
                </a:moveTo>
                <a:cubicBezTo>
                  <a:pt x="3617" y="3496"/>
                  <a:pt x="3891" y="4499"/>
                  <a:pt x="3101" y="4529"/>
                </a:cubicBezTo>
                <a:cubicBezTo>
                  <a:pt x="2827" y="4559"/>
                  <a:pt x="2553" y="4803"/>
                  <a:pt x="2249" y="4894"/>
                </a:cubicBezTo>
                <a:cubicBezTo>
                  <a:pt x="1945" y="4985"/>
                  <a:pt x="1581" y="4863"/>
                  <a:pt x="1398" y="4651"/>
                </a:cubicBezTo>
                <a:cubicBezTo>
                  <a:pt x="1034" y="4225"/>
                  <a:pt x="1702" y="4286"/>
                  <a:pt x="1794" y="4103"/>
                </a:cubicBezTo>
                <a:cubicBezTo>
                  <a:pt x="1945" y="3708"/>
                  <a:pt x="2341" y="3556"/>
                  <a:pt x="2645" y="3283"/>
                </a:cubicBezTo>
                <a:cubicBezTo>
                  <a:pt x="1581" y="2766"/>
                  <a:pt x="1581" y="2766"/>
                  <a:pt x="1854" y="1429"/>
                </a:cubicBezTo>
                <a:cubicBezTo>
                  <a:pt x="1368" y="2128"/>
                  <a:pt x="912" y="1763"/>
                  <a:pt x="517" y="1520"/>
                </a:cubicBezTo>
                <a:cubicBezTo>
                  <a:pt x="0" y="1185"/>
                  <a:pt x="669" y="942"/>
                  <a:pt x="730" y="638"/>
                </a:cubicBezTo>
                <a:cubicBezTo>
                  <a:pt x="882" y="0"/>
                  <a:pt x="1368" y="486"/>
                  <a:pt x="1702" y="486"/>
                </a:cubicBezTo>
                <a:cubicBezTo>
                  <a:pt x="2006" y="486"/>
                  <a:pt x="2249" y="973"/>
                  <a:pt x="2645" y="608"/>
                </a:cubicBezTo>
                <a:cubicBezTo>
                  <a:pt x="2705" y="578"/>
                  <a:pt x="2949" y="699"/>
                  <a:pt x="3101" y="760"/>
                </a:cubicBezTo>
                <a:cubicBezTo>
                  <a:pt x="2553" y="1854"/>
                  <a:pt x="3891" y="1702"/>
                  <a:pt x="4347" y="2128"/>
                </a:cubicBezTo>
                <a:cubicBezTo>
                  <a:pt x="4863" y="2584"/>
                  <a:pt x="4195" y="3070"/>
                  <a:pt x="4408" y="3526"/>
                </a:cubicBezTo>
                <a:close/>
                <a:moveTo>
                  <a:pt x="2705" y="2584"/>
                </a:moveTo>
                <a:cubicBezTo>
                  <a:pt x="2675" y="2523"/>
                  <a:pt x="2645" y="2432"/>
                  <a:pt x="2614" y="2401"/>
                </a:cubicBezTo>
                <a:cubicBezTo>
                  <a:pt x="2553" y="2401"/>
                  <a:pt x="2462" y="2432"/>
                  <a:pt x="2401" y="2462"/>
                </a:cubicBezTo>
                <a:cubicBezTo>
                  <a:pt x="2432" y="2523"/>
                  <a:pt x="2432" y="2614"/>
                  <a:pt x="2493" y="2644"/>
                </a:cubicBezTo>
                <a:cubicBezTo>
                  <a:pt x="2553" y="2644"/>
                  <a:pt x="2645" y="2614"/>
                  <a:pt x="2705" y="258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30"/>
          <p:cNvSpPr/>
          <p:nvPr/>
        </p:nvSpPr>
        <p:spPr>
          <a:xfrm>
            <a:off x="2647328" y="3187281"/>
            <a:ext cx="261624" cy="151934"/>
          </a:xfrm>
          <a:custGeom>
            <a:avLst/>
            <a:gdLst/>
            <a:ahLst/>
            <a:cxnLst/>
            <a:rect l="l" t="t" r="r" b="b"/>
            <a:pathLst>
              <a:path w="5776" h="3892" extrusionOk="0">
                <a:moveTo>
                  <a:pt x="5077" y="61"/>
                </a:moveTo>
                <a:cubicBezTo>
                  <a:pt x="5320" y="92"/>
                  <a:pt x="5776" y="305"/>
                  <a:pt x="5654" y="365"/>
                </a:cubicBezTo>
                <a:cubicBezTo>
                  <a:pt x="4439" y="1034"/>
                  <a:pt x="4499" y="2189"/>
                  <a:pt x="4195" y="3192"/>
                </a:cubicBezTo>
                <a:cubicBezTo>
                  <a:pt x="3983" y="3861"/>
                  <a:pt x="3010" y="3283"/>
                  <a:pt x="2797" y="3891"/>
                </a:cubicBezTo>
                <a:cubicBezTo>
                  <a:pt x="2432" y="3770"/>
                  <a:pt x="2159" y="3527"/>
                  <a:pt x="2220" y="3192"/>
                </a:cubicBezTo>
                <a:cubicBezTo>
                  <a:pt x="2250" y="2767"/>
                  <a:pt x="2037" y="2098"/>
                  <a:pt x="3010" y="2159"/>
                </a:cubicBezTo>
                <a:cubicBezTo>
                  <a:pt x="3283" y="2159"/>
                  <a:pt x="3557" y="2037"/>
                  <a:pt x="3587" y="1764"/>
                </a:cubicBezTo>
                <a:cubicBezTo>
                  <a:pt x="3587" y="1672"/>
                  <a:pt x="3466" y="1551"/>
                  <a:pt x="3375" y="1490"/>
                </a:cubicBezTo>
                <a:cubicBezTo>
                  <a:pt x="3040" y="1277"/>
                  <a:pt x="2919" y="1551"/>
                  <a:pt x="2706" y="1672"/>
                </a:cubicBezTo>
                <a:cubicBezTo>
                  <a:pt x="1460" y="2432"/>
                  <a:pt x="457" y="2159"/>
                  <a:pt x="62" y="943"/>
                </a:cubicBezTo>
                <a:cubicBezTo>
                  <a:pt x="1" y="761"/>
                  <a:pt x="913" y="183"/>
                  <a:pt x="1247" y="274"/>
                </a:cubicBezTo>
                <a:cubicBezTo>
                  <a:pt x="1764" y="426"/>
                  <a:pt x="2372" y="1"/>
                  <a:pt x="2888" y="700"/>
                </a:cubicBezTo>
                <a:cubicBezTo>
                  <a:pt x="3132" y="1004"/>
                  <a:pt x="4469" y="700"/>
                  <a:pt x="5046" y="61"/>
                </a:cubicBezTo>
                <a:close/>
                <a:moveTo>
                  <a:pt x="2524" y="1308"/>
                </a:moveTo>
                <a:cubicBezTo>
                  <a:pt x="2524" y="1125"/>
                  <a:pt x="2432" y="1034"/>
                  <a:pt x="2280" y="1095"/>
                </a:cubicBezTo>
                <a:cubicBezTo>
                  <a:pt x="2189" y="1156"/>
                  <a:pt x="2128" y="1277"/>
                  <a:pt x="2098" y="1368"/>
                </a:cubicBezTo>
                <a:cubicBezTo>
                  <a:pt x="2098" y="1460"/>
                  <a:pt x="2159" y="1612"/>
                  <a:pt x="2341" y="1520"/>
                </a:cubicBezTo>
                <a:cubicBezTo>
                  <a:pt x="2432" y="1460"/>
                  <a:pt x="2493" y="1368"/>
                  <a:pt x="2524" y="13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30"/>
          <p:cNvSpPr/>
          <p:nvPr/>
        </p:nvSpPr>
        <p:spPr>
          <a:xfrm>
            <a:off x="2888318" y="365363"/>
            <a:ext cx="240969" cy="163801"/>
          </a:xfrm>
          <a:custGeom>
            <a:avLst/>
            <a:gdLst/>
            <a:ahLst/>
            <a:cxnLst/>
            <a:rect l="l" t="t" r="r" b="b"/>
            <a:pathLst>
              <a:path w="5320" h="4196" extrusionOk="0">
                <a:moveTo>
                  <a:pt x="4195" y="3344"/>
                </a:moveTo>
                <a:cubicBezTo>
                  <a:pt x="4468" y="2767"/>
                  <a:pt x="5289" y="2493"/>
                  <a:pt x="4833" y="2098"/>
                </a:cubicBezTo>
                <a:cubicBezTo>
                  <a:pt x="4347" y="1673"/>
                  <a:pt x="3678" y="2068"/>
                  <a:pt x="3252" y="2372"/>
                </a:cubicBezTo>
                <a:cubicBezTo>
                  <a:pt x="2918" y="2645"/>
                  <a:pt x="2705" y="3041"/>
                  <a:pt x="2097" y="2980"/>
                </a:cubicBezTo>
                <a:cubicBezTo>
                  <a:pt x="2249" y="3436"/>
                  <a:pt x="3252" y="3162"/>
                  <a:pt x="2888" y="3770"/>
                </a:cubicBezTo>
                <a:cubicBezTo>
                  <a:pt x="2614" y="4196"/>
                  <a:pt x="2158" y="3831"/>
                  <a:pt x="1824" y="3709"/>
                </a:cubicBezTo>
                <a:cubicBezTo>
                  <a:pt x="1307" y="3557"/>
                  <a:pt x="973" y="3132"/>
                  <a:pt x="395" y="3132"/>
                </a:cubicBezTo>
                <a:cubicBezTo>
                  <a:pt x="0" y="3132"/>
                  <a:pt x="122" y="2949"/>
                  <a:pt x="122" y="2767"/>
                </a:cubicBezTo>
                <a:cubicBezTo>
                  <a:pt x="122" y="2341"/>
                  <a:pt x="213" y="1825"/>
                  <a:pt x="699" y="1825"/>
                </a:cubicBezTo>
                <a:cubicBezTo>
                  <a:pt x="1733" y="1794"/>
                  <a:pt x="2128" y="1247"/>
                  <a:pt x="2462" y="578"/>
                </a:cubicBezTo>
                <a:cubicBezTo>
                  <a:pt x="2736" y="1"/>
                  <a:pt x="3252" y="183"/>
                  <a:pt x="3708" y="214"/>
                </a:cubicBezTo>
                <a:cubicBezTo>
                  <a:pt x="4286" y="275"/>
                  <a:pt x="4438" y="639"/>
                  <a:pt x="4255" y="1095"/>
                </a:cubicBezTo>
                <a:cubicBezTo>
                  <a:pt x="4164" y="1308"/>
                  <a:pt x="4134" y="1551"/>
                  <a:pt x="4438" y="1521"/>
                </a:cubicBezTo>
                <a:cubicBezTo>
                  <a:pt x="4985" y="1490"/>
                  <a:pt x="5319" y="1582"/>
                  <a:pt x="5289" y="2159"/>
                </a:cubicBezTo>
                <a:cubicBezTo>
                  <a:pt x="5258" y="2554"/>
                  <a:pt x="5046" y="2858"/>
                  <a:pt x="4195" y="33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30"/>
          <p:cNvSpPr/>
          <p:nvPr/>
        </p:nvSpPr>
        <p:spPr>
          <a:xfrm>
            <a:off x="6468194" y="4926945"/>
            <a:ext cx="218956" cy="221928"/>
          </a:xfrm>
          <a:custGeom>
            <a:avLst/>
            <a:gdLst/>
            <a:ahLst/>
            <a:cxnLst/>
            <a:rect l="l" t="t" r="r" b="b"/>
            <a:pathLst>
              <a:path w="4834" h="5685" extrusionOk="0">
                <a:moveTo>
                  <a:pt x="882" y="3739"/>
                </a:moveTo>
                <a:cubicBezTo>
                  <a:pt x="1612" y="3648"/>
                  <a:pt x="1825" y="3010"/>
                  <a:pt x="2250" y="2615"/>
                </a:cubicBezTo>
                <a:cubicBezTo>
                  <a:pt x="1825" y="2341"/>
                  <a:pt x="1977" y="1551"/>
                  <a:pt x="1125" y="1612"/>
                </a:cubicBezTo>
                <a:lnTo>
                  <a:pt x="1125" y="1612"/>
                </a:lnTo>
                <a:cubicBezTo>
                  <a:pt x="1946" y="1399"/>
                  <a:pt x="2645" y="1064"/>
                  <a:pt x="3253" y="517"/>
                </a:cubicBezTo>
                <a:cubicBezTo>
                  <a:pt x="3831" y="1"/>
                  <a:pt x="4317" y="578"/>
                  <a:pt x="4135" y="821"/>
                </a:cubicBezTo>
                <a:cubicBezTo>
                  <a:pt x="3648" y="1490"/>
                  <a:pt x="4834" y="1125"/>
                  <a:pt x="4591" y="1520"/>
                </a:cubicBezTo>
                <a:cubicBezTo>
                  <a:pt x="4439" y="1764"/>
                  <a:pt x="4195" y="1885"/>
                  <a:pt x="3922" y="1915"/>
                </a:cubicBezTo>
                <a:cubicBezTo>
                  <a:pt x="3344" y="1976"/>
                  <a:pt x="3800" y="1338"/>
                  <a:pt x="3375" y="1277"/>
                </a:cubicBezTo>
                <a:cubicBezTo>
                  <a:pt x="2828" y="1855"/>
                  <a:pt x="2858" y="2402"/>
                  <a:pt x="3861" y="2827"/>
                </a:cubicBezTo>
                <a:cubicBezTo>
                  <a:pt x="2888" y="2949"/>
                  <a:pt x="2584" y="3222"/>
                  <a:pt x="3314" y="3770"/>
                </a:cubicBezTo>
                <a:cubicBezTo>
                  <a:pt x="3496" y="3891"/>
                  <a:pt x="3648" y="4165"/>
                  <a:pt x="3466" y="4256"/>
                </a:cubicBezTo>
                <a:cubicBezTo>
                  <a:pt x="2645" y="4681"/>
                  <a:pt x="2220" y="5685"/>
                  <a:pt x="1004" y="5624"/>
                </a:cubicBezTo>
                <a:cubicBezTo>
                  <a:pt x="578" y="5624"/>
                  <a:pt x="183" y="5563"/>
                  <a:pt x="92" y="5137"/>
                </a:cubicBezTo>
                <a:cubicBezTo>
                  <a:pt x="1" y="4742"/>
                  <a:pt x="31" y="4469"/>
                  <a:pt x="609" y="4773"/>
                </a:cubicBezTo>
                <a:cubicBezTo>
                  <a:pt x="700" y="4438"/>
                  <a:pt x="761" y="4074"/>
                  <a:pt x="852" y="373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30"/>
          <p:cNvSpPr/>
          <p:nvPr/>
        </p:nvSpPr>
        <p:spPr>
          <a:xfrm>
            <a:off x="8327031" y="4339535"/>
            <a:ext cx="289163" cy="193470"/>
          </a:xfrm>
          <a:custGeom>
            <a:avLst/>
            <a:gdLst/>
            <a:ahLst/>
            <a:cxnLst/>
            <a:rect l="l" t="t" r="r" b="b"/>
            <a:pathLst>
              <a:path w="6384" h="4956" extrusionOk="0">
                <a:moveTo>
                  <a:pt x="3921" y="4317"/>
                </a:moveTo>
                <a:cubicBezTo>
                  <a:pt x="3860" y="1703"/>
                  <a:pt x="5350" y="3466"/>
                  <a:pt x="6383" y="3375"/>
                </a:cubicBezTo>
                <a:cubicBezTo>
                  <a:pt x="5897" y="3861"/>
                  <a:pt x="5319" y="4165"/>
                  <a:pt x="5198" y="4955"/>
                </a:cubicBezTo>
                <a:cubicBezTo>
                  <a:pt x="4894" y="4499"/>
                  <a:pt x="5046" y="3952"/>
                  <a:pt x="4195" y="4287"/>
                </a:cubicBezTo>
                <a:cubicBezTo>
                  <a:pt x="2675" y="4894"/>
                  <a:pt x="2006" y="4530"/>
                  <a:pt x="2097" y="3557"/>
                </a:cubicBezTo>
                <a:cubicBezTo>
                  <a:pt x="2128" y="3314"/>
                  <a:pt x="2219" y="3040"/>
                  <a:pt x="2523" y="2888"/>
                </a:cubicBezTo>
                <a:cubicBezTo>
                  <a:pt x="2675" y="2797"/>
                  <a:pt x="3496" y="3466"/>
                  <a:pt x="2948" y="2645"/>
                </a:cubicBezTo>
                <a:cubicBezTo>
                  <a:pt x="2736" y="2311"/>
                  <a:pt x="2067" y="1581"/>
                  <a:pt x="1550" y="2128"/>
                </a:cubicBezTo>
                <a:cubicBezTo>
                  <a:pt x="851" y="2858"/>
                  <a:pt x="669" y="2220"/>
                  <a:pt x="456" y="1946"/>
                </a:cubicBezTo>
                <a:cubicBezTo>
                  <a:pt x="0" y="1338"/>
                  <a:pt x="426" y="791"/>
                  <a:pt x="821" y="335"/>
                </a:cubicBezTo>
                <a:cubicBezTo>
                  <a:pt x="1094" y="1"/>
                  <a:pt x="1489" y="335"/>
                  <a:pt x="1459" y="578"/>
                </a:cubicBezTo>
                <a:cubicBezTo>
                  <a:pt x="1277" y="1764"/>
                  <a:pt x="2371" y="1277"/>
                  <a:pt x="2705" y="1156"/>
                </a:cubicBezTo>
                <a:cubicBezTo>
                  <a:pt x="3678" y="761"/>
                  <a:pt x="3465" y="1125"/>
                  <a:pt x="3556" y="1733"/>
                </a:cubicBezTo>
                <a:cubicBezTo>
                  <a:pt x="3678" y="2463"/>
                  <a:pt x="3222" y="3162"/>
                  <a:pt x="3465" y="3861"/>
                </a:cubicBezTo>
                <a:cubicBezTo>
                  <a:pt x="3496" y="3952"/>
                  <a:pt x="3587" y="3983"/>
                  <a:pt x="3921" y="43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30"/>
          <p:cNvSpPr/>
          <p:nvPr/>
        </p:nvSpPr>
        <p:spPr>
          <a:xfrm>
            <a:off x="8844706" y="465073"/>
            <a:ext cx="258906" cy="170906"/>
          </a:xfrm>
          <a:custGeom>
            <a:avLst/>
            <a:gdLst/>
            <a:ahLst/>
            <a:cxnLst/>
            <a:rect l="l" t="t" r="r" b="b"/>
            <a:pathLst>
              <a:path w="5716" h="4378" extrusionOk="0">
                <a:moveTo>
                  <a:pt x="4560" y="3070"/>
                </a:moveTo>
                <a:cubicBezTo>
                  <a:pt x="4317" y="3070"/>
                  <a:pt x="4043" y="3009"/>
                  <a:pt x="3800" y="3070"/>
                </a:cubicBezTo>
                <a:cubicBezTo>
                  <a:pt x="3527" y="3101"/>
                  <a:pt x="3344" y="4377"/>
                  <a:pt x="3010" y="3070"/>
                </a:cubicBezTo>
                <a:cubicBezTo>
                  <a:pt x="2949" y="2888"/>
                  <a:pt x="2767" y="3070"/>
                  <a:pt x="2615" y="3161"/>
                </a:cubicBezTo>
                <a:cubicBezTo>
                  <a:pt x="2311" y="3313"/>
                  <a:pt x="2250" y="3253"/>
                  <a:pt x="2250" y="2766"/>
                </a:cubicBezTo>
                <a:cubicBezTo>
                  <a:pt x="1733" y="2766"/>
                  <a:pt x="1977" y="3283"/>
                  <a:pt x="1612" y="3465"/>
                </a:cubicBezTo>
                <a:cubicBezTo>
                  <a:pt x="1429" y="2432"/>
                  <a:pt x="852" y="2584"/>
                  <a:pt x="153" y="3131"/>
                </a:cubicBezTo>
                <a:cubicBezTo>
                  <a:pt x="92" y="2827"/>
                  <a:pt x="1" y="2523"/>
                  <a:pt x="31" y="2249"/>
                </a:cubicBezTo>
                <a:cubicBezTo>
                  <a:pt x="62" y="1946"/>
                  <a:pt x="62" y="1520"/>
                  <a:pt x="274" y="1368"/>
                </a:cubicBezTo>
                <a:cubicBezTo>
                  <a:pt x="761" y="1034"/>
                  <a:pt x="1308" y="730"/>
                  <a:pt x="1946" y="1338"/>
                </a:cubicBezTo>
                <a:cubicBezTo>
                  <a:pt x="2129" y="1520"/>
                  <a:pt x="2098" y="0"/>
                  <a:pt x="3192" y="699"/>
                </a:cubicBezTo>
                <a:cubicBezTo>
                  <a:pt x="2676" y="699"/>
                  <a:pt x="2797" y="1125"/>
                  <a:pt x="2615" y="1338"/>
                </a:cubicBezTo>
                <a:cubicBezTo>
                  <a:pt x="2706" y="1338"/>
                  <a:pt x="2767" y="1398"/>
                  <a:pt x="2858" y="1368"/>
                </a:cubicBezTo>
                <a:cubicBezTo>
                  <a:pt x="3284" y="1277"/>
                  <a:pt x="3162" y="973"/>
                  <a:pt x="3192" y="699"/>
                </a:cubicBezTo>
                <a:cubicBezTo>
                  <a:pt x="3800" y="639"/>
                  <a:pt x="4560" y="426"/>
                  <a:pt x="4287" y="1459"/>
                </a:cubicBezTo>
                <a:cubicBezTo>
                  <a:pt x="4651" y="1307"/>
                  <a:pt x="4530" y="1094"/>
                  <a:pt x="4560" y="942"/>
                </a:cubicBezTo>
                <a:cubicBezTo>
                  <a:pt x="4591" y="669"/>
                  <a:pt x="4743" y="395"/>
                  <a:pt x="5016" y="517"/>
                </a:cubicBezTo>
                <a:cubicBezTo>
                  <a:pt x="5715" y="821"/>
                  <a:pt x="4803" y="760"/>
                  <a:pt x="4864" y="973"/>
                </a:cubicBezTo>
                <a:cubicBezTo>
                  <a:pt x="5138" y="2128"/>
                  <a:pt x="4317" y="2158"/>
                  <a:pt x="3253" y="2067"/>
                </a:cubicBezTo>
                <a:cubicBezTo>
                  <a:pt x="3618" y="2584"/>
                  <a:pt x="4834" y="2158"/>
                  <a:pt x="4560" y="307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30"/>
          <p:cNvSpPr/>
          <p:nvPr/>
        </p:nvSpPr>
        <p:spPr>
          <a:xfrm>
            <a:off x="298357" y="174335"/>
            <a:ext cx="180410" cy="188707"/>
          </a:xfrm>
          <a:custGeom>
            <a:avLst/>
            <a:gdLst/>
            <a:ahLst/>
            <a:cxnLst/>
            <a:rect l="l" t="t" r="r" b="b"/>
            <a:pathLst>
              <a:path w="3983" h="4834" extrusionOk="0">
                <a:moveTo>
                  <a:pt x="1581" y="335"/>
                </a:moveTo>
                <a:cubicBezTo>
                  <a:pt x="2098" y="335"/>
                  <a:pt x="2676" y="0"/>
                  <a:pt x="2919" y="851"/>
                </a:cubicBezTo>
                <a:cubicBezTo>
                  <a:pt x="3071" y="1398"/>
                  <a:pt x="3618" y="821"/>
                  <a:pt x="3983" y="730"/>
                </a:cubicBezTo>
                <a:cubicBezTo>
                  <a:pt x="3952" y="1794"/>
                  <a:pt x="3435" y="2371"/>
                  <a:pt x="2280" y="2584"/>
                </a:cubicBezTo>
                <a:cubicBezTo>
                  <a:pt x="3253" y="2918"/>
                  <a:pt x="2341" y="3861"/>
                  <a:pt x="3071" y="4286"/>
                </a:cubicBezTo>
                <a:cubicBezTo>
                  <a:pt x="2584" y="4833"/>
                  <a:pt x="1855" y="4651"/>
                  <a:pt x="1125" y="4681"/>
                </a:cubicBezTo>
                <a:cubicBezTo>
                  <a:pt x="1217" y="4256"/>
                  <a:pt x="1764" y="4286"/>
                  <a:pt x="1916" y="3982"/>
                </a:cubicBezTo>
                <a:cubicBezTo>
                  <a:pt x="122" y="2857"/>
                  <a:pt x="1" y="1338"/>
                  <a:pt x="1551"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0"/>
          <p:cNvSpPr/>
          <p:nvPr/>
        </p:nvSpPr>
        <p:spPr>
          <a:xfrm>
            <a:off x="7799662" y="4925774"/>
            <a:ext cx="209308" cy="183945"/>
          </a:xfrm>
          <a:custGeom>
            <a:avLst/>
            <a:gdLst/>
            <a:ahLst/>
            <a:cxnLst/>
            <a:rect l="l" t="t" r="r" b="b"/>
            <a:pathLst>
              <a:path w="4621" h="4712" extrusionOk="0">
                <a:moveTo>
                  <a:pt x="3374" y="4012"/>
                </a:moveTo>
                <a:cubicBezTo>
                  <a:pt x="2280" y="4711"/>
                  <a:pt x="1855" y="3708"/>
                  <a:pt x="2007" y="3344"/>
                </a:cubicBezTo>
                <a:cubicBezTo>
                  <a:pt x="2463" y="2280"/>
                  <a:pt x="1490" y="1824"/>
                  <a:pt x="973" y="1338"/>
                </a:cubicBezTo>
                <a:cubicBezTo>
                  <a:pt x="487" y="882"/>
                  <a:pt x="548" y="365"/>
                  <a:pt x="0" y="0"/>
                </a:cubicBezTo>
                <a:cubicBezTo>
                  <a:pt x="1247" y="183"/>
                  <a:pt x="2219" y="365"/>
                  <a:pt x="3253" y="821"/>
                </a:cubicBezTo>
                <a:cubicBezTo>
                  <a:pt x="4621" y="1429"/>
                  <a:pt x="4074" y="2432"/>
                  <a:pt x="4499" y="3252"/>
                </a:cubicBezTo>
                <a:cubicBezTo>
                  <a:pt x="4165" y="3435"/>
                  <a:pt x="3040" y="2949"/>
                  <a:pt x="3374" y="40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30"/>
          <p:cNvSpPr/>
          <p:nvPr/>
        </p:nvSpPr>
        <p:spPr>
          <a:xfrm>
            <a:off x="6336012" y="2703134"/>
            <a:ext cx="242374" cy="144790"/>
          </a:xfrm>
          <a:custGeom>
            <a:avLst/>
            <a:gdLst/>
            <a:ahLst/>
            <a:cxnLst/>
            <a:rect l="l" t="t" r="r" b="b"/>
            <a:pathLst>
              <a:path w="5351" h="3709" extrusionOk="0">
                <a:moveTo>
                  <a:pt x="1946" y="2037"/>
                </a:moveTo>
                <a:cubicBezTo>
                  <a:pt x="1034" y="2462"/>
                  <a:pt x="730" y="1398"/>
                  <a:pt x="62" y="1642"/>
                </a:cubicBezTo>
                <a:cubicBezTo>
                  <a:pt x="62" y="1550"/>
                  <a:pt x="1" y="1368"/>
                  <a:pt x="62" y="1338"/>
                </a:cubicBezTo>
                <a:cubicBezTo>
                  <a:pt x="1095" y="760"/>
                  <a:pt x="2159" y="0"/>
                  <a:pt x="3405" y="517"/>
                </a:cubicBezTo>
                <a:cubicBezTo>
                  <a:pt x="4043" y="791"/>
                  <a:pt x="5047" y="274"/>
                  <a:pt x="5199" y="943"/>
                </a:cubicBezTo>
                <a:cubicBezTo>
                  <a:pt x="5350" y="1550"/>
                  <a:pt x="4317" y="1794"/>
                  <a:pt x="3922" y="2280"/>
                </a:cubicBezTo>
                <a:cubicBezTo>
                  <a:pt x="3679" y="2584"/>
                  <a:pt x="3466" y="2857"/>
                  <a:pt x="3162" y="3101"/>
                </a:cubicBezTo>
                <a:cubicBezTo>
                  <a:pt x="2797" y="3374"/>
                  <a:pt x="2220" y="3709"/>
                  <a:pt x="1794" y="3496"/>
                </a:cubicBezTo>
                <a:cubicBezTo>
                  <a:pt x="1065" y="3161"/>
                  <a:pt x="974" y="2584"/>
                  <a:pt x="1946" y="203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30"/>
          <p:cNvSpPr/>
          <p:nvPr/>
        </p:nvSpPr>
        <p:spPr>
          <a:xfrm>
            <a:off x="977160" y="4305140"/>
            <a:ext cx="201065" cy="163762"/>
          </a:xfrm>
          <a:custGeom>
            <a:avLst/>
            <a:gdLst/>
            <a:ahLst/>
            <a:cxnLst/>
            <a:rect l="l" t="t" r="r" b="b"/>
            <a:pathLst>
              <a:path w="4439" h="4195" extrusionOk="0">
                <a:moveTo>
                  <a:pt x="3496" y="3344"/>
                </a:moveTo>
                <a:cubicBezTo>
                  <a:pt x="3223" y="3344"/>
                  <a:pt x="2980" y="3374"/>
                  <a:pt x="2736" y="3526"/>
                </a:cubicBezTo>
                <a:cubicBezTo>
                  <a:pt x="2372" y="3769"/>
                  <a:pt x="1976" y="3982"/>
                  <a:pt x="1581" y="4195"/>
                </a:cubicBezTo>
                <a:cubicBezTo>
                  <a:pt x="1247" y="3435"/>
                  <a:pt x="1" y="3040"/>
                  <a:pt x="335" y="2037"/>
                </a:cubicBezTo>
                <a:cubicBezTo>
                  <a:pt x="457" y="1642"/>
                  <a:pt x="92" y="1490"/>
                  <a:pt x="92" y="1216"/>
                </a:cubicBezTo>
                <a:cubicBezTo>
                  <a:pt x="487" y="1095"/>
                  <a:pt x="639" y="1429"/>
                  <a:pt x="1004" y="1520"/>
                </a:cubicBezTo>
                <a:cubicBezTo>
                  <a:pt x="973" y="1338"/>
                  <a:pt x="1004" y="1186"/>
                  <a:pt x="943" y="1064"/>
                </a:cubicBezTo>
                <a:cubicBezTo>
                  <a:pt x="669" y="517"/>
                  <a:pt x="1125" y="274"/>
                  <a:pt x="1460" y="0"/>
                </a:cubicBezTo>
                <a:cubicBezTo>
                  <a:pt x="1581" y="335"/>
                  <a:pt x="2189" y="213"/>
                  <a:pt x="2128" y="912"/>
                </a:cubicBezTo>
                <a:cubicBezTo>
                  <a:pt x="2068" y="1642"/>
                  <a:pt x="3192" y="1064"/>
                  <a:pt x="3739" y="1095"/>
                </a:cubicBezTo>
                <a:cubicBezTo>
                  <a:pt x="4256" y="1095"/>
                  <a:pt x="4287" y="1277"/>
                  <a:pt x="4439" y="1490"/>
                </a:cubicBezTo>
                <a:cubicBezTo>
                  <a:pt x="3618" y="1794"/>
                  <a:pt x="4287" y="2493"/>
                  <a:pt x="3891" y="2918"/>
                </a:cubicBezTo>
                <a:cubicBezTo>
                  <a:pt x="3435" y="2979"/>
                  <a:pt x="3162" y="2736"/>
                  <a:pt x="2949" y="2402"/>
                </a:cubicBezTo>
                <a:cubicBezTo>
                  <a:pt x="3162" y="2280"/>
                  <a:pt x="3375" y="2158"/>
                  <a:pt x="3587" y="2037"/>
                </a:cubicBezTo>
                <a:cubicBezTo>
                  <a:pt x="3496" y="1946"/>
                  <a:pt x="3375" y="1824"/>
                  <a:pt x="3284" y="1824"/>
                </a:cubicBezTo>
                <a:cubicBezTo>
                  <a:pt x="3010" y="1915"/>
                  <a:pt x="2949" y="2158"/>
                  <a:pt x="2919" y="2402"/>
                </a:cubicBezTo>
                <a:cubicBezTo>
                  <a:pt x="2189" y="3131"/>
                  <a:pt x="3344" y="3009"/>
                  <a:pt x="3496" y="33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30"/>
          <p:cNvSpPr/>
          <p:nvPr/>
        </p:nvSpPr>
        <p:spPr>
          <a:xfrm>
            <a:off x="14741" y="1252997"/>
            <a:ext cx="243732" cy="143619"/>
          </a:xfrm>
          <a:custGeom>
            <a:avLst/>
            <a:gdLst/>
            <a:ahLst/>
            <a:cxnLst/>
            <a:rect l="l" t="t" r="r" b="b"/>
            <a:pathLst>
              <a:path w="5381" h="3679" extrusionOk="0">
                <a:moveTo>
                  <a:pt x="3496" y="1126"/>
                </a:moveTo>
                <a:cubicBezTo>
                  <a:pt x="4195" y="305"/>
                  <a:pt x="3982" y="1794"/>
                  <a:pt x="4681" y="1338"/>
                </a:cubicBezTo>
                <a:cubicBezTo>
                  <a:pt x="4985" y="1095"/>
                  <a:pt x="3952" y="974"/>
                  <a:pt x="4468" y="639"/>
                </a:cubicBezTo>
                <a:cubicBezTo>
                  <a:pt x="4955" y="882"/>
                  <a:pt x="5380" y="1217"/>
                  <a:pt x="4955" y="1794"/>
                </a:cubicBezTo>
                <a:cubicBezTo>
                  <a:pt x="4681" y="2129"/>
                  <a:pt x="4560" y="2372"/>
                  <a:pt x="4894" y="2706"/>
                </a:cubicBezTo>
                <a:cubicBezTo>
                  <a:pt x="5076" y="2888"/>
                  <a:pt x="4894" y="3071"/>
                  <a:pt x="4712" y="3223"/>
                </a:cubicBezTo>
                <a:cubicBezTo>
                  <a:pt x="4529" y="3375"/>
                  <a:pt x="4347" y="3344"/>
                  <a:pt x="4134" y="3192"/>
                </a:cubicBezTo>
                <a:cubicBezTo>
                  <a:pt x="3101" y="2281"/>
                  <a:pt x="2857" y="3071"/>
                  <a:pt x="2584" y="3679"/>
                </a:cubicBezTo>
                <a:cubicBezTo>
                  <a:pt x="1338" y="3466"/>
                  <a:pt x="1277" y="2129"/>
                  <a:pt x="0" y="1733"/>
                </a:cubicBezTo>
                <a:cubicBezTo>
                  <a:pt x="1186" y="1277"/>
                  <a:pt x="2006" y="1"/>
                  <a:pt x="3465" y="1095"/>
                </a:cubicBezTo>
                <a:cubicBezTo>
                  <a:pt x="3222" y="1126"/>
                  <a:pt x="3009" y="1156"/>
                  <a:pt x="3161" y="1460"/>
                </a:cubicBezTo>
                <a:cubicBezTo>
                  <a:pt x="3192" y="1521"/>
                  <a:pt x="3283" y="1612"/>
                  <a:pt x="3313" y="1612"/>
                </a:cubicBezTo>
                <a:cubicBezTo>
                  <a:pt x="3587" y="1521"/>
                  <a:pt x="3435" y="1277"/>
                  <a:pt x="3496" y="11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30"/>
          <p:cNvSpPr/>
          <p:nvPr/>
        </p:nvSpPr>
        <p:spPr>
          <a:xfrm>
            <a:off x="3622159" y="993141"/>
            <a:ext cx="349768" cy="163762"/>
          </a:xfrm>
          <a:custGeom>
            <a:avLst/>
            <a:gdLst/>
            <a:ahLst/>
            <a:cxnLst/>
            <a:rect l="l" t="t" r="r" b="b"/>
            <a:pathLst>
              <a:path w="7722" h="4195" extrusionOk="0">
                <a:moveTo>
                  <a:pt x="457" y="1155"/>
                </a:moveTo>
                <a:cubicBezTo>
                  <a:pt x="791" y="1307"/>
                  <a:pt x="822" y="2280"/>
                  <a:pt x="1612" y="1429"/>
                </a:cubicBezTo>
                <a:cubicBezTo>
                  <a:pt x="1946" y="1064"/>
                  <a:pt x="2220" y="1824"/>
                  <a:pt x="2615" y="1854"/>
                </a:cubicBezTo>
                <a:cubicBezTo>
                  <a:pt x="2980" y="2310"/>
                  <a:pt x="3436" y="2675"/>
                  <a:pt x="3952" y="2979"/>
                </a:cubicBezTo>
                <a:cubicBezTo>
                  <a:pt x="4256" y="2462"/>
                  <a:pt x="4651" y="2006"/>
                  <a:pt x="4530" y="1398"/>
                </a:cubicBezTo>
                <a:lnTo>
                  <a:pt x="4530" y="1368"/>
                </a:lnTo>
                <a:cubicBezTo>
                  <a:pt x="5320" y="487"/>
                  <a:pt x="6293" y="0"/>
                  <a:pt x="7721" y="365"/>
                </a:cubicBezTo>
                <a:cubicBezTo>
                  <a:pt x="7630" y="912"/>
                  <a:pt x="7083" y="1216"/>
                  <a:pt x="6718" y="1611"/>
                </a:cubicBezTo>
                <a:lnTo>
                  <a:pt x="6718" y="1611"/>
                </a:lnTo>
                <a:cubicBezTo>
                  <a:pt x="5594" y="2189"/>
                  <a:pt x="4925" y="3222"/>
                  <a:pt x="3831" y="3860"/>
                </a:cubicBezTo>
                <a:cubicBezTo>
                  <a:pt x="3618" y="3982"/>
                  <a:pt x="3588" y="4195"/>
                  <a:pt x="3314" y="3982"/>
                </a:cubicBezTo>
                <a:cubicBezTo>
                  <a:pt x="3010" y="3769"/>
                  <a:pt x="2737" y="3496"/>
                  <a:pt x="2433" y="3253"/>
                </a:cubicBezTo>
                <a:cubicBezTo>
                  <a:pt x="1885" y="2797"/>
                  <a:pt x="1855" y="1824"/>
                  <a:pt x="639" y="1976"/>
                </a:cubicBezTo>
                <a:cubicBezTo>
                  <a:pt x="457" y="2006"/>
                  <a:pt x="1" y="1520"/>
                  <a:pt x="426" y="115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30"/>
          <p:cNvSpPr/>
          <p:nvPr/>
        </p:nvSpPr>
        <p:spPr>
          <a:xfrm>
            <a:off x="7521528" y="1889052"/>
            <a:ext cx="257502" cy="244492"/>
          </a:xfrm>
          <a:custGeom>
            <a:avLst/>
            <a:gdLst/>
            <a:ahLst/>
            <a:cxnLst/>
            <a:rect l="l" t="t" r="r" b="b"/>
            <a:pathLst>
              <a:path w="5685" h="6263" extrusionOk="0">
                <a:moveTo>
                  <a:pt x="5289" y="6262"/>
                </a:moveTo>
                <a:cubicBezTo>
                  <a:pt x="4773" y="5898"/>
                  <a:pt x="4925" y="5533"/>
                  <a:pt x="4894" y="5168"/>
                </a:cubicBezTo>
                <a:cubicBezTo>
                  <a:pt x="4803" y="4013"/>
                  <a:pt x="3770" y="3071"/>
                  <a:pt x="2463" y="3284"/>
                </a:cubicBezTo>
                <a:cubicBezTo>
                  <a:pt x="1551" y="3405"/>
                  <a:pt x="1520" y="2585"/>
                  <a:pt x="882" y="2585"/>
                </a:cubicBezTo>
                <a:cubicBezTo>
                  <a:pt x="1399" y="2281"/>
                  <a:pt x="1" y="1612"/>
                  <a:pt x="1186" y="1460"/>
                </a:cubicBezTo>
                <a:cubicBezTo>
                  <a:pt x="1064" y="1"/>
                  <a:pt x="2675" y="426"/>
                  <a:pt x="3253" y="426"/>
                </a:cubicBezTo>
                <a:cubicBezTo>
                  <a:pt x="4378" y="366"/>
                  <a:pt x="3800" y="1429"/>
                  <a:pt x="3861" y="2007"/>
                </a:cubicBezTo>
                <a:cubicBezTo>
                  <a:pt x="3891" y="2341"/>
                  <a:pt x="3800" y="2797"/>
                  <a:pt x="4134" y="2949"/>
                </a:cubicBezTo>
                <a:cubicBezTo>
                  <a:pt x="5685" y="3709"/>
                  <a:pt x="5381" y="4955"/>
                  <a:pt x="5289" y="6262"/>
                </a:cubicBezTo>
                <a:close/>
                <a:moveTo>
                  <a:pt x="2949" y="1642"/>
                </a:moveTo>
                <a:cubicBezTo>
                  <a:pt x="3010" y="1642"/>
                  <a:pt x="3040" y="1673"/>
                  <a:pt x="3101" y="1673"/>
                </a:cubicBezTo>
                <a:cubicBezTo>
                  <a:pt x="3071" y="1642"/>
                  <a:pt x="3040" y="1612"/>
                  <a:pt x="2979" y="1612"/>
                </a:cubicBezTo>
                <a:cubicBezTo>
                  <a:pt x="2584" y="1338"/>
                  <a:pt x="2128" y="1217"/>
                  <a:pt x="1672" y="1429"/>
                </a:cubicBezTo>
                <a:cubicBezTo>
                  <a:pt x="1612" y="1460"/>
                  <a:pt x="1612" y="1794"/>
                  <a:pt x="1672" y="1885"/>
                </a:cubicBezTo>
                <a:cubicBezTo>
                  <a:pt x="2250" y="2524"/>
                  <a:pt x="2311" y="1308"/>
                  <a:pt x="2827" y="1642"/>
                </a:cubicBezTo>
                <a:cubicBezTo>
                  <a:pt x="2858" y="1642"/>
                  <a:pt x="2919" y="1642"/>
                  <a:pt x="2949" y="164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0"/>
          <p:cNvSpPr/>
          <p:nvPr/>
        </p:nvSpPr>
        <p:spPr>
          <a:xfrm>
            <a:off x="2184691" y="2032645"/>
            <a:ext cx="227245" cy="134133"/>
          </a:xfrm>
          <a:custGeom>
            <a:avLst/>
            <a:gdLst/>
            <a:ahLst/>
            <a:cxnLst/>
            <a:rect l="l" t="t" r="r" b="b"/>
            <a:pathLst>
              <a:path w="5017" h="3436" extrusionOk="0">
                <a:moveTo>
                  <a:pt x="1" y="1946"/>
                </a:moveTo>
                <a:cubicBezTo>
                  <a:pt x="852" y="2402"/>
                  <a:pt x="1217" y="1855"/>
                  <a:pt x="1581" y="1369"/>
                </a:cubicBezTo>
                <a:cubicBezTo>
                  <a:pt x="2068" y="730"/>
                  <a:pt x="1277" y="700"/>
                  <a:pt x="1004" y="426"/>
                </a:cubicBezTo>
                <a:cubicBezTo>
                  <a:pt x="2159" y="1"/>
                  <a:pt x="2524" y="1"/>
                  <a:pt x="3344" y="761"/>
                </a:cubicBezTo>
                <a:cubicBezTo>
                  <a:pt x="3770" y="1156"/>
                  <a:pt x="4986" y="821"/>
                  <a:pt x="4743" y="1855"/>
                </a:cubicBezTo>
                <a:cubicBezTo>
                  <a:pt x="4682" y="2068"/>
                  <a:pt x="5016" y="2372"/>
                  <a:pt x="4499" y="2341"/>
                </a:cubicBezTo>
                <a:cubicBezTo>
                  <a:pt x="3314" y="2280"/>
                  <a:pt x="3861" y="2949"/>
                  <a:pt x="3891" y="3405"/>
                </a:cubicBezTo>
                <a:cubicBezTo>
                  <a:pt x="3071" y="3223"/>
                  <a:pt x="2311" y="2858"/>
                  <a:pt x="1521" y="3405"/>
                </a:cubicBezTo>
                <a:cubicBezTo>
                  <a:pt x="1460" y="3435"/>
                  <a:pt x="1369" y="3435"/>
                  <a:pt x="1277" y="3435"/>
                </a:cubicBezTo>
                <a:cubicBezTo>
                  <a:pt x="1490" y="2524"/>
                  <a:pt x="1" y="2736"/>
                  <a:pt x="1" y="197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0"/>
          <p:cNvSpPr/>
          <p:nvPr/>
        </p:nvSpPr>
        <p:spPr>
          <a:xfrm>
            <a:off x="7330140" y="138730"/>
            <a:ext cx="329113" cy="219547"/>
          </a:xfrm>
          <a:custGeom>
            <a:avLst/>
            <a:gdLst/>
            <a:ahLst/>
            <a:cxnLst/>
            <a:rect l="l" t="t" r="r" b="b"/>
            <a:pathLst>
              <a:path w="7266" h="5624" extrusionOk="0">
                <a:moveTo>
                  <a:pt x="1733" y="5532"/>
                </a:moveTo>
                <a:cubicBezTo>
                  <a:pt x="1186" y="5624"/>
                  <a:pt x="1186" y="4590"/>
                  <a:pt x="426" y="5076"/>
                </a:cubicBezTo>
                <a:cubicBezTo>
                  <a:pt x="396" y="5076"/>
                  <a:pt x="61" y="4803"/>
                  <a:pt x="31" y="4651"/>
                </a:cubicBezTo>
                <a:cubicBezTo>
                  <a:pt x="1" y="4499"/>
                  <a:pt x="244" y="4499"/>
                  <a:pt x="426" y="4438"/>
                </a:cubicBezTo>
                <a:cubicBezTo>
                  <a:pt x="1125" y="4225"/>
                  <a:pt x="1642" y="3952"/>
                  <a:pt x="1581" y="3101"/>
                </a:cubicBezTo>
                <a:cubicBezTo>
                  <a:pt x="1551" y="2736"/>
                  <a:pt x="1976" y="1976"/>
                  <a:pt x="3010" y="2280"/>
                </a:cubicBezTo>
                <a:cubicBezTo>
                  <a:pt x="3557" y="2462"/>
                  <a:pt x="4317" y="2523"/>
                  <a:pt x="4438" y="1581"/>
                </a:cubicBezTo>
                <a:cubicBezTo>
                  <a:pt x="4499" y="1155"/>
                  <a:pt x="5168" y="730"/>
                  <a:pt x="5745" y="669"/>
                </a:cubicBezTo>
                <a:cubicBezTo>
                  <a:pt x="6292" y="639"/>
                  <a:pt x="6323" y="274"/>
                  <a:pt x="6475" y="0"/>
                </a:cubicBezTo>
                <a:cubicBezTo>
                  <a:pt x="6961" y="335"/>
                  <a:pt x="5988" y="1095"/>
                  <a:pt x="7083" y="1216"/>
                </a:cubicBezTo>
                <a:cubicBezTo>
                  <a:pt x="7265" y="1247"/>
                  <a:pt x="7174" y="1672"/>
                  <a:pt x="6809" y="1672"/>
                </a:cubicBezTo>
                <a:cubicBezTo>
                  <a:pt x="6505" y="1672"/>
                  <a:pt x="6171" y="1520"/>
                  <a:pt x="5867" y="1551"/>
                </a:cubicBezTo>
                <a:cubicBezTo>
                  <a:pt x="5533" y="1611"/>
                  <a:pt x="5229" y="1763"/>
                  <a:pt x="4925" y="1885"/>
                </a:cubicBezTo>
                <a:cubicBezTo>
                  <a:pt x="5715" y="3192"/>
                  <a:pt x="3405" y="3496"/>
                  <a:pt x="3952" y="4985"/>
                </a:cubicBezTo>
                <a:cubicBezTo>
                  <a:pt x="3192" y="4347"/>
                  <a:pt x="3435" y="3861"/>
                  <a:pt x="3374" y="3435"/>
                </a:cubicBezTo>
                <a:cubicBezTo>
                  <a:pt x="3344" y="3192"/>
                  <a:pt x="3374" y="2888"/>
                  <a:pt x="3040" y="2858"/>
                </a:cubicBezTo>
                <a:cubicBezTo>
                  <a:pt x="2767" y="2827"/>
                  <a:pt x="2402" y="2888"/>
                  <a:pt x="2219" y="3040"/>
                </a:cubicBezTo>
                <a:cubicBezTo>
                  <a:pt x="2098" y="3162"/>
                  <a:pt x="2098" y="3557"/>
                  <a:pt x="2250" y="3678"/>
                </a:cubicBezTo>
                <a:cubicBezTo>
                  <a:pt x="2888" y="4347"/>
                  <a:pt x="3131" y="4803"/>
                  <a:pt x="1763" y="4894"/>
                </a:cubicBezTo>
                <a:cubicBezTo>
                  <a:pt x="1490" y="4894"/>
                  <a:pt x="1794" y="5289"/>
                  <a:pt x="1763" y="550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0"/>
          <p:cNvSpPr/>
          <p:nvPr/>
        </p:nvSpPr>
        <p:spPr>
          <a:xfrm>
            <a:off x="112496" y="4949511"/>
            <a:ext cx="196897" cy="218337"/>
          </a:xfrm>
          <a:custGeom>
            <a:avLst/>
            <a:gdLst/>
            <a:ahLst/>
            <a:cxnLst/>
            <a:rect l="l" t="t" r="r" b="b"/>
            <a:pathLst>
              <a:path w="4347" h="5593" extrusionOk="0">
                <a:moveTo>
                  <a:pt x="4043" y="4833"/>
                </a:moveTo>
                <a:cubicBezTo>
                  <a:pt x="3496" y="5167"/>
                  <a:pt x="4347" y="5289"/>
                  <a:pt x="4164" y="5562"/>
                </a:cubicBezTo>
                <a:cubicBezTo>
                  <a:pt x="3161" y="5593"/>
                  <a:pt x="2158" y="5562"/>
                  <a:pt x="2523" y="4286"/>
                </a:cubicBezTo>
                <a:cubicBezTo>
                  <a:pt x="2584" y="4043"/>
                  <a:pt x="2554" y="3800"/>
                  <a:pt x="2219" y="3708"/>
                </a:cubicBezTo>
                <a:cubicBezTo>
                  <a:pt x="1915" y="3617"/>
                  <a:pt x="1702" y="3708"/>
                  <a:pt x="1550" y="3952"/>
                </a:cubicBezTo>
                <a:cubicBezTo>
                  <a:pt x="1338" y="4316"/>
                  <a:pt x="1003" y="4499"/>
                  <a:pt x="487" y="4468"/>
                </a:cubicBezTo>
                <a:cubicBezTo>
                  <a:pt x="274" y="4468"/>
                  <a:pt x="122" y="4377"/>
                  <a:pt x="61" y="4225"/>
                </a:cubicBezTo>
                <a:cubicBezTo>
                  <a:pt x="0" y="4073"/>
                  <a:pt x="91" y="3891"/>
                  <a:pt x="274" y="3891"/>
                </a:cubicBezTo>
                <a:cubicBezTo>
                  <a:pt x="1702" y="3769"/>
                  <a:pt x="943" y="3040"/>
                  <a:pt x="821" y="2493"/>
                </a:cubicBezTo>
                <a:cubicBezTo>
                  <a:pt x="760" y="2158"/>
                  <a:pt x="608" y="1885"/>
                  <a:pt x="243" y="1763"/>
                </a:cubicBezTo>
                <a:lnTo>
                  <a:pt x="213" y="1733"/>
                </a:lnTo>
                <a:cubicBezTo>
                  <a:pt x="851" y="1398"/>
                  <a:pt x="122" y="0"/>
                  <a:pt x="1642" y="395"/>
                </a:cubicBezTo>
                <a:cubicBezTo>
                  <a:pt x="1125" y="1277"/>
                  <a:pt x="1338" y="2341"/>
                  <a:pt x="1702" y="2857"/>
                </a:cubicBezTo>
                <a:cubicBezTo>
                  <a:pt x="2219" y="3587"/>
                  <a:pt x="2250" y="2827"/>
                  <a:pt x="2310" y="2736"/>
                </a:cubicBezTo>
                <a:cubicBezTo>
                  <a:pt x="2614" y="2371"/>
                  <a:pt x="2280" y="1945"/>
                  <a:pt x="2554" y="1489"/>
                </a:cubicBezTo>
                <a:cubicBezTo>
                  <a:pt x="2797" y="1125"/>
                  <a:pt x="2584" y="1034"/>
                  <a:pt x="3222" y="1034"/>
                </a:cubicBezTo>
                <a:lnTo>
                  <a:pt x="3222" y="1034"/>
                </a:lnTo>
                <a:cubicBezTo>
                  <a:pt x="2979" y="1368"/>
                  <a:pt x="3009" y="1641"/>
                  <a:pt x="3313" y="1976"/>
                </a:cubicBezTo>
                <a:cubicBezTo>
                  <a:pt x="3921" y="2584"/>
                  <a:pt x="3982" y="3100"/>
                  <a:pt x="2462" y="3040"/>
                </a:cubicBezTo>
                <a:cubicBezTo>
                  <a:pt x="3374" y="3617"/>
                  <a:pt x="4347" y="3860"/>
                  <a:pt x="4043" y="480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30"/>
          <p:cNvSpPr/>
          <p:nvPr/>
        </p:nvSpPr>
        <p:spPr>
          <a:xfrm>
            <a:off x="3140270" y="3842349"/>
            <a:ext cx="198302" cy="206469"/>
          </a:xfrm>
          <a:custGeom>
            <a:avLst/>
            <a:gdLst/>
            <a:ahLst/>
            <a:cxnLst/>
            <a:rect l="l" t="t" r="r" b="b"/>
            <a:pathLst>
              <a:path w="4378" h="5289" extrusionOk="0">
                <a:moveTo>
                  <a:pt x="2462" y="3192"/>
                </a:moveTo>
                <a:cubicBezTo>
                  <a:pt x="3253" y="3313"/>
                  <a:pt x="3709" y="2523"/>
                  <a:pt x="4043" y="3100"/>
                </a:cubicBezTo>
                <a:cubicBezTo>
                  <a:pt x="4377" y="3678"/>
                  <a:pt x="3861" y="4043"/>
                  <a:pt x="3162" y="4103"/>
                </a:cubicBezTo>
                <a:cubicBezTo>
                  <a:pt x="2766" y="4134"/>
                  <a:pt x="2554" y="4407"/>
                  <a:pt x="2310" y="4620"/>
                </a:cubicBezTo>
                <a:cubicBezTo>
                  <a:pt x="1551" y="5289"/>
                  <a:pt x="1155" y="4742"/>
                  <a:pt x="700" y="4316"/>
                </a:cubicBezTo>
                <a:cubicBezTo>
                  <a:pt x="0" y="3647"/>
                  <a:pt x="1034" y="3647"/>
                  <a:pt x="1216" y="3526"/>
                </a:cubicBezTo>
                <a:cubicBezTo>
                  <a:pt x="2219" y="2918"/>
                  <a:pt x="2219" y="2948"/>
                  <a:pt x="1429" y="2280"/>
                </a:cubicBezTo>
                <a:cubicBezTo>
                  <a:pt x="1307" y="2188"/>
                  <a:pt x="1307" y="1945"/>
                  <a:pt x="1277" y="1763"/>
                </a:cubicBezTo>
                <a:cubicBezTo>
                  <a:pt x="1186" y="790"/>
                  <a:pt x="2219" y="608"/>
                  <a:pt x="2858" y="182"/>
                </a:cubicBezTo>
                <a:cubicBezTo>
                  <a:pt x="3162" y="0"/>
                  <a:pt x="3435" y="426"/>
                  <a:pt x="3678" y="638"/>
                </a:cubicBezTo>
                <a:cubicBezTo>
                  <a:pt x="3952" y="851"/>
                  <a:pt x="3982" y="1003"/>
                  <a:pt x="3587" y="1277"/>
                </a:cubicBezTo>
                <a:cubicBezTo>
                  <a:pt x="2949" y="1733"/>
                  <a:pt x="3435" y="2644"/>
                  <a:pt x="2462" y="31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30"/>
          <p:cNvSpPr/>
          <p:nvPr/>
        </p:nvSpPr>
        <p:spPr>
          <a:xfrm>
            <a:off x="222617" y="3621611"/>
            <a:ext cx="177647" cy="244453"/>
          </a:xfrm>
          <a:custGeom>
            <a:avLst/>
            <a:gdLst/>
            <a:ahLst/>
            <a:cxnLst/>
            <a:rect l="l" t="t" r="r" b="b"/>
            <a:pathLst>
              <a:path w="3922" h="6262" extrusionOk="0">
                <a:moveTo>
                  <a:pt x="3405" y="5289"/>
                </a:moveTo>
                <a:cubicBezTo>
                  <a:pt x="2311" y="4499"/>
                  <a:pt x="1825" y="6262"/>
                  <a:pt x="700" y="5715"/>
                </a:cubicBezTo>
                <a:cubicBezTo>
                  <a:pt x="822" y="5350"/>
                  <a:pt x="1764" y="5532"/>
                  <a:pt x="1460" y="4955"/>
                </a:cubicBezTo>
                <a:cubicBezTo>
                  <a:pt x="1308" y="4590"/>
                  <a:pt x="1126" y="4165"/>
                  <a:pt x="487" y="4317"/>
                </a:cubicBezTo>
                <a:cubicBezTo>
                  <a:pt x="183" y="4408"/>
                  <a:pt x="214" y="4195"/>
                  <a:pt x="183" y="4073"/>
                </a:cubicBezTo>
                <a:cubicBezTo>
                  <a:pt x="153" y="4013"/>
                  <a:pt x="335" y="3830"/>
                  <a:pt x="366" y="3861"/>
                </a:cubicBezTo>
                <a:cubicBezTo>
                  <a:pt x="852" y="3952"/>
                  <a:pt x="1673" y="3162"/>
                  <a:pt x="1825" y="4256"/>
                </a:cubicBezTo>
                <a:cubicBezTo>
                  <a:pt x="1855" y="4742"/>
                  <a:pt x="2220" y="4347"/>
                  <a:pt x="2402" y="4317"/>
                </a:cubicBezTo>
                <a:cubicBezTo>
                  <a:pt x="3010" y="4225"/>
                  <a:pt x="2554" y="4165"/>
                  <a:pt x="2433" y="3982"/>
                </a:cubicBezTo>
                <a:cubicBezTo>
                  <a:pt x="2037" y="3374"/>
                  <a:pt x="1885" y="2675"/>
                  <a:pt x="882" y="2523"/>
                </a:cubicBezTo>
                <a:cubicBezTo>
                  <a:pt x="578" y="2462"/>
                  <a:pt x="426" y="2067"/>
                  <a:pt x="548" y="1824"/>
                </a:cubicBezTo>
                <a:cubicBezTo>
                  <a:pt x="974" y="1216"/>
                  <a:pt x="335" y="943"/>
                  <a:pt x="1" y="578"/>
                </a:cubicBezTo>
                <a:cubicBezTo>
                  <a:pt x="700" y="0"/>
                  <a:pt x="1126" y="92"/>
                  <a:pt x="1521" y="821"/>
                </a:cubicBezTo>
                <a:cubicBezTo>
                  <a:pt x="1946" y="1581"/>
                  <a:pt x="3405" y="1976"/>
                  <a:pt x="2615" y="3162"/>
                </a:cubicBezTo>
                <a:cubicBezTo>
                  <a:pt x="2585" y="3192"/>
                  <a:pt x="3010" y="3830"/>
                  <a:pt x="3466" y="3526"/>
                </a:cubicBezTo>
                <a:cubicBezTo>
                  <a:pt x="3679" y="3405"/>
                  <a:pt x="3740" y="3192"/>
                  <a:pt x="3861" y="3526"/>
                </a:cubicBezTo>
                <a:cubicBezTo>
                  <a:pt x="3922" y="3648"/>
                  <a:pt x="3922" y="3921"/>
                  <a:pt x="3892" y="3952"/>
                </a:cubicBezTo>
                <a:cubicBezTo>
                  <a:pt x="2889" y="4134"/>
                  <a:pt x="3709" y="4803"/>
                  <a:pt x="3405" y="528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30"/>
          <p:cNvSpPr/>
          <p:nvPr/>
        </p:nvSpPr>
        <p:spPr>
          <a:xfrm>
            <a:off x="2849723" y="2275909"/>
            <a:ext cx="209353" cy="207719"/>
          </a:xfrm>
          <a:custGeom>
            <a:avLst/>
            <a:gdLst/>
            <a:ahLst/>
            <a:cxnLst/>
            <a:rect l="l" t="t" r="r" b="b"/>
            <a:pathLst>
              <a:path w="4622" h="5321" extrusionOk="0">
                <a:moveTo>
                  <a:pt x="4135" y="2129"/>
                </a:moveTo>
                <a:cubicBezTo>
                  <a:pt x="3405" y="2250"/>
                  <a:pt x="2706" y="2311"/>
                  <a:pt x="3557" y="3192"/>
                </a:cubicBezTo>
                <a:cubicBezTo>
                  <a:pt x="4165" y="3831"/>
                  <a:pt x="4013" y="4499"/>
                  <a:pt x="2980" y="4834"/>
                </a:cubicBezTo>
                <a:cubicBezTo>
                  <a:pt x="2676" y="4955"/>
                  <a:pt x="2372" y="5077"/>
                  <a:pt x="1703" y="5320"/>
                </a:cubicBezTo>
                <a:cubicBezTo>
                  <a:pt x="2524" y="4682"/>
                  <a:pt x="2767" y="4104"/>
                  <a:pt x="2949" y="3466"/>
                </a:cubicBezTo>
                <a:cubicBezTo>
                  <a:pt x="2493" y="3132"/>
                  <a:pt x="2311" y="3800"/>
                  <a:pt x="2068" y="3709"/>
                </a:cubicBezTo>
                <a:cubicBezTo>
                  <a:pt x="1703" y="2159"/>
                  <a:pt x="609" y="3800"/>
                  <a:pt x="1" y="3192"/>
                </a:cubicBezTo>
                <a:cubicBezTo>
                  <a:pt x="639" y="3010"/>
                  <a:pt x="852" y="2615"/>
                  <a:pt x="882" y="2098"/>
                </a:cubicBezTo>
                <a:cubicBezTo>
                  <a:pt x="1399" y="2463"/>
                  <a:pt x="1916" y="2797"/>
                  <a:pt x="2493" y="2129"/>
                </a:cubicBezTo>
                <a:cubicBezTo>
                  <a:pt x="1521" y="1794"/>
                  <a:pt x="1521" y="1794"/>
                  <a:pt x="852" y="2098"/>
                </a:cubicBezTo>
                <a:cubicBezTo>
                  <a:pt x="548" y="1490"/>
                  <a:pt x="974" y="1034"/>
                  <a:pt x="1399" y="274"/>
                </a:cubicBezTo>
                <a:cubicBezTo>
                  <a:pt x="1460" y="974"/>
                  <a:pt x="1369" y="1612"/>
                  <a:pt x="2281" y="1004"/>
                </a:cubicBezTo>
                <a:cubicBezTo>
                  <a:pt x="2645" y="761"/>
                  <a:pt x="2919" y="1"/>
                  <a:pt x="3679" y="335"/>
                </a:cubicBezTo>
                <a:cubicBezTo>
                  <a:pt x="4621" y="761"/>
                  <a:pt x="4165" y="1460"/>
                  <a:pt x="4135" y="209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30"/>
          <p:cNvSpPr/>
          <p:nvPr/>
        </p:nvSpPr>
        <p:spPr>
          <a:xfrm>
            <a:off x="772002" y="3000977"/>
            <a:ext cx="395199" cy="154276"/>
          </a:xfrm>
          <a:custGeom>
            <a:avLst/>
            <a:gdLst/>
            <a:ahLst/>
            <a:cxnLst/>
            <a:rect l="l" t="t" r="r" b="b"/>
            <a:pathLst>
              <a:path w="8725" h="3952" extrusionOk="0">
                <a:moveTo>
                  <a:pt x="8724" y="943"/>
                </a:moveTo>
                <a:cubicBezTo>
                  <a:pt x="6992" y="1308"/>
                  <a:pt x="5442" y="1855"/>
                  <a:pt x="3891" y="2432"/>
                </a:cubicBezTo>
                <a:cubicBezTo>
                  <a:pt x="3375" y="2615"/>
                  <a:pt x="2189" y="1976"/>
                  <a:pt x="2463" y="3222"/>
                </a:cubicBezTo>
                <a:cubicBezTo>
                  <a:pt x="2189" y="3192"/>
                  <a:pt x="1855" y="3253"/>
                  <a:pt x="1673" y="3131"/>
                </a:cubicBezTo>
                <a:cubicBezTo>
                  <a:pt x="578" y="2280"/>
                  <a:pt x="578" y="2949"/>
                  <a:pt x="852" y="3952"/>
                </a:cubicBezTo>
                <a:cubicBezTo>
                  <a:pt x="1" y="2888"/>
                  <a:pt x="183" y="2037"/>
                  <a:pt x="1065" y="1642"/>
                </a:cubicBezTo>
                <a:cubicBezTo>
                  <a:pt x="1308" y="1551"/>
                  <a:pt x="1885" y="1703"/>
                  <a:pt x="1794" y="1186"/>
                </a:cubicBezTo>
                <a:cubicBezTo>
                  <a:pt x="1794" y="1004"/>
                  <a:pt x="1551" y="973"/>
                  <a:pt x="609" y="1034"/>
                </a:cubicBezTo>
                <a:cubicBezTo>
                  <a:pt x="1065" y="730"/>
                  <a:pt x="1429" y="487"/>
                  <a:pt x="1794" y="244"/>
                </a:cubicBezTo>
                <a:cubicBezTo>
                  <a:pt x="2068" y="852"/>
                  <a:pt x="2949" y="1125"/>
                  <a:pt x="3405" y="1763"/>
                </a:cubicBezTo>
                <a:cubicBezTo>
                  <a:pt x="3679" y="2189"/>
                  <a:pt x="4408" y="2067"/>
                  <a:pt x="4712" y="1733"/>
                </a:cubicBezTo>
                <a:cubicBezTo>
                  <a:pt x="5502" y="882"/>
                  <a:pt x="6809" y="973"/>
                  <a:pt x="7752" y="365"/>
                </a:cubicBezTo>
                <a:cubicBezTo>
                  <a:pt x="8329" y="1"/>
                  <a:pt x="8420" y="608"/>
                  <a:pt x="8724" y="9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30"/>
          <p:cNvSpPr/>
          <p:nvPr/>
        </p:nvSpPr>
        <p:spPr>
          <a:xfrm>
            <a:off x="1555445" y="3806743"/>
            <a:ext cx="282324" cy="128160"/>
          </a:xfrm>
          <a:custGeom>
            <a:avLst/>
            <a:gdLst/>
            <a:ahLst/>
            <a:cxnLst/>
            <a:rect l="l" t="t" r="r" b="b"/>
            <a:pathLst>
              <a:path w="6233" h="3283" extrusionOk="0">
                <a:moveTo>
                  <a:pt x="1" y="973"/>
                </a:moveTo>
                <a:cubicBezTo>
                  <a:pt x="639" y="426"/>
                  <a:pt x="1521" y="608"/>
                  <a:pt x="2250" y="638"/>
                </a:cubicBezTo>
                <a:cubicBezTo>
                  <a:pt x="2828" y="638"/>
                  <a:pt x="3284" y="669"/>
                  <a:pt x="3679" y="274"/>
                </a:cubicBezTo>
                <a:cubicBezTo>
                  <a:pt x="3831" y="152"/>
                  <a:pt x="4196" y="0"/>
                  <a:pt x="4226" y="213"/>
                </a:cubicBezTo>
                <a:cubicBezTo>
                  <a:pt x="4408" y="912"/>
                  <a:pt x="5411" y="486"/>
                  <a:pt x="5594" y="1064"/>
                </a:cubicBezTo>
                <a:cubicBezTo>
                  <a:pt x="5807" y="1672"/>
                  <a:pt x="6019" y="2310"/>
                  <a:pt x="6232" y="2949"/>
                </a:cubicBezTo>
                <a:cubicBezTo>
                  <a:pt x="5472" y="3070"/>
                  <a:pt x="5199" y="2523"/>
                  <a:pt x="4773" y="2371"/>
                </a:cubicBezTo>
                <a:cubicBezTo>
                  <a:pt x="3983" y="2158"/>
                  <a:pt x="4287" y="3070"/>
                  <a:pt x="3800" y="3283"/>
                </a:cubicBezTo>
                <a:cubicBezTo>
                  <a:pt x="3618" y="3009"/>
                  <a:pt x="3679" y="2766"/>
                  <a:pt x="3740" y="2493"/>
                </a:cubicBezTo>
                <a:cubicBezTo>
                  <a:pt x="3861" y="1945"/>
                  <a:pt x="3344" y="1611"/>
                  <a:pt x="3010" y="1338"/>
                </a:cubicBezTo>
                <a:cubicBezTo>
                  <a:pt x="2767" y="1155"/>
                  <a:pt x="2463" y="1642"/>
                  <a:pt x="2220" y="1824"/>
                </a:cubicBezTo>
                <a:cubicBezTo>
                  <a:pt x="1521" y="2401"/>
                  <a:pt x="548" y="2006"/>
                  <a:pt x="1" y="973"/>
                </a:cubicBezTo>
                <a:close/>
                <a:moveTo>
                  <a:pt x="4074" y="1702"/>
                </a:moveTo>
                <a:cubicBezTo>
                  <a:pt x="4378" y="1672"/>
                  <a:pt x="4500" y="1642"/>
                  <a:pt x="4439" y="1490"/>
                </a:cubicBezTo>
                <a:cubicBezTo>
                  <a:pt x="4408" y="1429"/>
                  <a:pt x="4317" y="1338"/>
                  <a:pt x="4256" y="1368"/>
                </a:cubicBezTo>
                <a:cubicBezTo>
                  <a:pt x="4165" y="1398"/>
                  <a:pt x="4013" y="1459"/>
                  <a:pt x="4013" y="1520"/>
                </a:cubicBezTo>
                <a:cubicBezTo>
                  <a:pt x="3983" y="1581"/>
                  <a:pt x="4074" y="1702"/>
                  <a:pt x="4074" y="170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30"/>
          <p:cNvSpPr/>
          <p:nvPr/>
        </p:nvSpPr>
        <p:spPr>
          <a:xfrm>
            <a:off x="6800053" y="3761651"/>
            <a:ext cx="235443" cy="207679"/>
          </a:xfrm>
          <a:custGeom>
            <a:avLst/>
            <a:gdLst/>
            <a:ahLst/>
            <a:cxnLst/>
            <a:rect l="l" t="t" r="r" b="b"/>
            <a:pathLst>
              <a:path w="5198" h="5320" extrusionOk="0">
                <a:moveTo>
                  <a:pt x="3070" y="5228"/>
                </a:moveTo>
                <a:cubicBezTo>
                  <a:pt x="2006" y="5319"/>
                  <a:pt x="1946" y="5198"/>
                  <a:pt x="1915" y="4255"/>
                </a:cubicBezTo>
                <a:cubicBezTo>
                  <a:pt x="1915" y="3921"/>
                  <a:pt x="1338" y="3435"/>
                  <a:pt x="912" y="3344"/>
                </a:cubicBezTo>
                <a:cubicBezTo>
                  <a:pt x="0" y="3100"/>
                  <a:pt x="547" y="2493"/>
                  <a:pt x="335" y="2097"/>
                </a:cubicBezTo>
                <a:cubicBezTo>
                  <a:pt x="882" y="1915"/>
                  <a:pt x="1398" y="1307"/>
                  <a:pt x="2006" y="1550"/>
                </a:cubicBezTo>
                <a:cubicBezTo>
                  <a:pt x="2645" y="1824"/>
                  <a:pt x="1824" y="2280"/>
                  <a:pt x="1976" y="2736"/>
                </a:cubicBezTo>
                <a:cubicBezTo>
                  <a:pt x="2584" y="2462"/>
                  <a:pt x="2857" y="2128"/>
                  <a:pt x="2705" y="1489"/>
                </a:cubicBezTo>
                <a:cubicBezTo>
                  <a:pt x="2584" y="1034"/>
                  <a:pt x="3921" y="0"/>
                  <a:pt x="4468" y="31"/>
                </a:cubicBezTo>
                <a:cubicBezTo>
                  <a:pt x="5198" y="31"/>
                  <a:pt x="4712" y="669"/>
                  <a:pt x="5076" y="851"/>
                </a:cubicBezTo>
                <a:cubicBezTo>
                  <a:pt x="4681" y="1216"/>
                  <a:pt x="4894" y="2006"/>
                  <a:pt x="3982" y="1915"/>
                </a:cubicBezTo>
                <a:cubicBezTo>
                  <a:pt x="3739" y="1885"/>
                  <a:pt x="3496" y="1702"/>
                  <a:pt x="3161" y="1550"/>
                </a:cubicBezTo>
                <a:cubicBezTo>
                  <a:pt x="3101" y="2493"/>
                  <a:pt x="2766" y="3222"/>
                  <a:pt x="1490" y="3313"/>
                </a:cubicBezTo>
                <a:cubicBezTo>
                  <a:pt x="1763" y="3830"/>
                  <a:pt x="3253" y="3435"/>
                  <a:pt x="2675" y="4529"/>
                </a:cubicBezTo>
                <a:cubicBezTo>
                  <a:pt x="2584" y="4681"/>
                  <a:pt x="3009" y="4711"/>
                  <a:pt x="3222" y="4742"/>
                </a:cubicBezTo>
                <a:cubicBezTo>
                  <a:pt x="3344" y="4772"/>
                  <a:pt x="3648" y="4651"/>
                  <a:pt x="3587" y="4894"/>
                </a:cubicBezTo>
                <a:cubicBezTo>
                  <a:pt x="3556" y="5015"/>
                  <a:pt x="3253" y="5107"/>
                  <a:pt x="3101" y="519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30"/>
          <p:cNvSpPr/>
          <p:nvPr/>
        </p:nvSpPr>
        <p:spPr>
          <a:xfrm>
            <a:off x="3634571" y="3438860"/>
            <a:ext cx="216193" cy="140067"/>
          </a:xfrm>
          <a:custGeom>
            <a:avLst/>
            <a:gdLst/>
            <a:ahLst/>
            <a:cxnLst/>
            <a:rect l="l" t="t" r="r" b="b"/>
            <a:pathLst>
              <a:path w="4773" h="3588" extrusionOk="0">
                <a:moveTo>
                  <a:pt x="4773" y="1733"/>
                </a:moveTo>
                <a:cubicBezTo>
                  <a:pt x="4773" y="2037"/>
                  <a:pt x="4377" y="2371"/>
                  <a:pt x="4134" y="2159"/>
                </a:cubicBezTo>
                <a:cubicBezTo>
                  <a:pt x="3344" y="1551"/>
                  <a:pt x="3162" y="2432"/>
                  <a:pt x="2918" y="2584"/>
                </a:cubicBezTo>
                <a:cubicBezTo>
                  <a:pt x="2554" y="2858"/>
                  <a:pt x="2584" y="3557"/>
                  <a:pt x="1915" y="2797"/>
                </a:cubicBezTo>
                <a:cubicBezTo>
                  <a:pt x="1733" y="2554"/>
                  <a:pt x="1581" y="2888"/>
                  <a:pt x="1551" y="3070"/>
                </a:cubicBezTo>
                <a:cubicBezTo>
                  <a:pt x="1490" y="3314"/>
                  <a:pt x="1399" y="3587"/>
                  <a:pt x="1034" y="3374"/>
                </a:cubicBezTo>
                <a:cubicBezTo>
                  <a:pt x="669" y="3192"/>
                  <a:pt x="973" y="2979"/>
                  <a:pt x="1125" y="2797"/>
                </a:cubicBezTo>
                <a:cubicBezTo>
                  <a:pt x="1703" y="2159"/>
                  <a:pt x="1490" y="1733"/>
                  <a:pt x="700" y="1399"/>
                </a:cubicBezTo>
                <a:cubicBezTo>
                  <a:pt x="274" y="1247"/>
                  <a:pt x="0" y="943"/>
                  <a:pt x="304" y="548"/>
                </a:cubicBezTo>
                <a:cubicBezTo>
                  <a:pt x="517" y="304"/>
                  <a:pt x="1095" y="426"/>
                  <a:pt x="1247" y="365"/>
                </a:cubicBezTo>
                <a:cubicBezTo>
                  <a:pt x="2159" y="1"/>
                  <a:pt x="2888" y="335"/>
                  <a:pt x="3678" y="487"/>
                </a:cubicBezTo>
                <a:cubicBezTo>
                  <a:pt x="4438" y="608"/>
                  <a:pt x="4651" y="1095"/>
                  <a:pt x="4773" y="173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30"/>
          <p:cNvSpPr/>
          <p:nvPr/>
        </p:nvSpPr>
        <p:spPr>
          <a:xfrm>
            <a:off x="241915" y="4722839"/>
            <a:ext cx="214834" cy="169735"/>
          </a:xfrm>
          <a:custGeom>
            <a:avLst/>
            <a:gdLst/>
            <a:ahLst/>
            <a:cxnLst/>
            <a:rect l="l" t="t" r="r" b="b"/>
            <a:pathLst>
              <a:path w="4743" h="4348" extrusionOk="0">
                <a:moveTo>
                  <a:pt x="4712" y="1642"/>
                </a:moveTo>
                <a:cubicBezTo>
                  <a:pt x="4104" y="1824"/>
                  <a:pt x="3405" y="1824"/>
                  <a:pt x="3526" y="2736"/>
                </a:cubicBezTo>
                <a:cubicBezTo>
                  <a:pt x="3678" y="3709"/>
                  <a:pt x="2341" y="3435"/>
                  <a:pt x="1824" y="3952"/>
                </a:cubicBezTo>
                <a:cubicBezTo>
                  <a:pt x="1459" y="4347"/>
                  <a:pt x="1520" y="3587"/>
                  <a:pt x="1429" y="3587"/>
                </a:cubicBezTo>
                <a:cubicBezTo>
                  <a:pt x="0" y="3830"/>
                  <a:pt x="1034" y="2402"/>
                  <a:pt x="183" y="2189"/>
                </a:cubicBezTo>
                <a:cubicBezTo>
                  <a:pt x="31" y="2159"/>
                  <a:pt x="92" y="1703"/>
                  <a:pt x="487" y="1733"/>
                </a:cubicBezTo>
                <a:cubicBezTo>
                  <a:pt x="1004" y="1794"/>
                  <a:pt x="973" y="1399"/>
                  <a:pt x="1186" y="1186"/>
                </a:cubicBezTo>
                <a:cubicBezTo>
                  <a:pt x="1551" y="791"/>
                  <a:pt x="1824" y="1"/>
                  <a:pt x="2402" y="1064"/>
                </a:cubicBezTo>
                <a:cubicBezTo>
                  <a:pt x="2614" y="1490"/>
                  <a:pt x="3010" y="1095"/>
                  <a:pt x="3314" y="1095"/>
                </a:cubicBezTo>
                <a:cubicBezTo>
                  <a:pt x="3830" y="1125"/>
                  <a:pt x="4651" y="700"/>
                  <a:pt x="4742" y="164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30"/>
          <p:cNvSpPr/>
          <p:nvPr/>
        </p:nvSpPr>
        <p:spPr>
          <a:xfrm>
            <a:off x="7250278" y="1865315"/>
            <a:ext cx="294689" cy="136514"/>
          </a:xfrm>
          <a:custGeom>
            <a:avLst/>
            <a:gdLst/>
            <a:ahLst/>
            <a:cxnLst/>
            <a:rect l="l" t="t" r="r" b="b"/>
            <a:pathLst>
              <a:path w="6506" h="3497" extrusionOk="0">
                <a:moveTo>
                  <a:pt x="3466" y="1673"/>
                </a:moveTo>
                <a:cubicBezTo>
                  <a:pt x="4256" y="275"/>
                  <a:pt x="4925" y="1"/>
                  <a:pt x="6505" y="548"/>
                </a:cubicBezTo>
                <a:cubicBezTo>
                  <a:pt x="4134" y="457"/>
                  <a:pt x="5624" y="2068"/>
                  <a:pt x="4803" y="2767"/>
                </a:cubicBezTo>
                <a:cubicBezTo>
                  <a:pt x="4378" y="2828"/>
                  <a:pt x="4712" y="2068"/>
                  <a:pt x="4134" y="2129"/>
                </a:cubicBezTo>
                <a:cubicBezTo>
                  <a:pt x="4104" y="2189"/>
                  <a:pt x="3922" y="2281"/>
                  <a:pt x="3952" y="2341"/>
                </a:cubicBezTo>
                <a:cubicBezTo>
                  <a:pt x="4134" y="2889"/>
                  <a:pt x="3922" y="3101"/>
                  <a:pt x="3314" y="3284"/>
                </a:cubicBezTo>
                <a:cubicBezTo>
                  <a:pt x="2463" y="3496"/>
                  <a:pt x="2219" y="2797"/>
                  <a:pt x="1703" y="2585"/>
                </a:cubicBezTo>
                <a:cubicBezTo>
                  <a:pt x="1247" y="2433"/>
                  <a:pt x="487" y="2889"/>
                  <a:pt x="487" y="1977"/>
                </a:cubicBezTo>
                <a:cubicBezTo>
                  <a:pt x="487" y="1794"/>
                  <a:pt x="1" y="1794"/>
                  <a:pt x="244" y="1551"/>
                </a:cubicBezTo>
                <a:cubicBezTo>
                  <a:pt x="396" y="1399"/>
                  <a:pt x="639" y="1369"/>
                  <a:pt x="882" y="1430"/>
                </a:cubicBezTo>
                <a:cubicBezTo>
                  <a:pt x="1399" y="1612"/>
                  <a:pt x="1642" y="1551"/>
                  <a:pt x="1916" y="1308"/>
                </a:cubicBezTo>
                <a:cubicBezTo>
                  <a:pt x="2706" y="518"/>
                  <a:pt x="2706" y="518"/>
                  <a:pt x="3466" y="167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30"/>
          <p:cNvSpPr/>
          <p:nvPr/>
        </p:nvSpPr>
        <p:spPr>
          <a:xfrm>
            <a:off x="3061767" y="1098747"/>
            <a:ext cx="355249" cy="160210"/>
          </a:xfrm>
          <a:custGeom>
            <a:avLst/>
            <a:gdLst/>
            <a:ahLst/>
            <a:cxnLst/>
            <a:rect l="l" t="t" r="r" b="b"/>
            <a:pathLst>
              <a:path w="7843" h="4104" extrusionOk="0">
                <a:moveTo>
                  <a:pt x="1642" y="2462"/>
                </a:moveTo>
                <a:cubicBezTo>
                  <a:pt x="2250" y="2462"/>
                  <a:pt x="2250" y="1946"/>
                  <a:pt x="2554" y="1672"/>
                </a:cubicBezTo>
                <a:cubicBezTo>
                  <a:pt x="2888" y="1885"/>
                  <a:pt x="2341" y="2554"/>
                  <a:pt x="3132" y="2462"/>
                </a:cubicBezTo>
                <a:cubicBezTo>
                  <a:pt x="3284" y="2432"/>
                  <a:pt x="3588" y="2371"/>
                  <a:pt x="3557" y="2371"/>
                </a:cubicBezTo>
                <a:cubicBezTo>
                  <a:pt x="3040" y="2128"/>
                  <a:pt x="3800" y="1642"/>
                  <a:pt x="3223" y="1399"/>
                </a:cubicBezTo>
                <a:cubicBezTo>
                  <a:pt x="2980" y="1277"/>
                  <a:pt x="2736" y="1095"/>
                  <a:pt x="2463" y="973"/>
                </a:cubicBezTo>
                <a:cubicBezTo>
                  <a:pt x="2159" y="882"/>
                  <a:pt x="2129" y="608"/>
                  <a:pt x="2311" y="396"/>
                </a:cubicBezTo>
                <a:cubicBezTo>
                  <a:pt x="2645" y="0"/>
                  <a:pt x="2828" y="304"/>
                  <a:pt x="2980" y="548"/>
                </a:cubicBezTo>
                <a:cubicBezTo>
                  <a:pt x="2858" y="578"/>
                  <a:pt x="2767" y="639"/>
                  <a:pt x="2645" y="669"/>
                </a:cubicBezTo>
                <a:cubicBezTo>
                  <a:pt x="2676" y="700"/>
                  <a:pt x="2706" y="760"/>
                  <a:pt x="2706" y="760"/>
                </a:cubicBezTo>
                <a:cubicBezTo>
                  <a:pt x="2797" y="700"/>
                  <a:pt x="2919" y="639"/>
                  <a:pt x="3010" y="578"/>
                </a:cubicBezTo>
                <a:cubicBezTo>
                  <a:pt x="3192" y="426"/>
                  <a:pt x="3375" y="244"/>
                  <a:pt x="3527" y="92"/>
                </a:cubicBezTo>
                <a:lnTo>
                  <a:pt x="3557" y="92"/>
                </a:lnTo>
                <a:cubicBezTo>
                  <a:pt x="3709" y="852"/>
                  <a:pt x="4439" y="639"/>
                  <a:pt x="4834" y="517"/>
                </a:cubicBezTo>
                <a:cubicBezTo>
                  <a:pt x="5867" y="183"/>
                  <a:pt x="6749" y="669"/>
                  <a:pt x="7843" y="578"/>
                </a:cubicBezTo>
                <a:cubicBezTo>
                  <a:pt x="7387" y="1186"/>
                  <a:pt x="6810" y="1125"/>
                  <a:pt x="6384" y="1125"/>
                </a:cubicBezTo>
                <a:cubicBezTo>
                  <a:pt x="5654" y="1125"/>
                  <a:pt x="5229" y="1490"/>
                  <a:pt x="5016" y="1915"/>
                </a:cubicBezTo>
                <a:cubicBezTo>
                  <a:pt x="4621" y="2827"/>
                  <a:pt x="3922" y="2979"/>
                  <a:pt x="2888" y="3010"/>
                </a:cubicBezTo>
                <a:cubicBezTo>
                  <a:pt x="2311" y="3010"/>
                  <a:pt x="1217" y="2675"/>
                  <a:pt x="1217" y="3891"/>
                </a:cubicBezTo>
                <a:cubicBezTo>
                  <a:pt x="1217" y="4104"/>
                  <a:pt x="335" y="4013"/>
                  <a:pt x="1" y="3648"/>
                </a:cubicBezTo>
                <a:lnTo>
                  <a:pt x="1" y="3648"/>
                </a:lnTo>
                <a:cubicBezTo>
                  <a:pt x="761" y="3496"/>
                  <a:pt x="1095" y="2888"/>
                  <a:pt x="1612" y="246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30"/>
          <p:cNvSpPr/>
          <p:nvPr/>
        </p:nvSpPr>
        <p:spPr>
          <a:xfrm>
            <a:off x="2493131" y="1338458"/>
            <a:ext cx="235489" cy="181563"/>
          </a:xfrm>
          <a:custGeom>
            <a:avLst/>
            <a:gdLst/>
            <a:ahLst/>
            <a:cxnLst/>
            <a:rect l="l" t="t" r="r" b="b"/>
            <a:pathLst>
              <a:path w="5199" h="4651" extrusionOk="0">
                <a:moveTo>
                  <a:pt x="5198" y="2006"/>
                </a:moveTo>
                <a:cubicBezTo>
                  <a:pt x="5137" y="2189"/>
                  <a:pt x="5107" y="2371"/>
                  <a:pt x="5046" y="2554"/>
                </a:cubicBezTo>
                <a:cubicBezTo>
                  <a:pt x="4803" y="3344"/>
                  <a:pt x="4864" y="3253"/>
                  <a:pt x="3952" y="2918"/>
                </a:cubicBezTo>
                <a:cubicBezTo>
                  <a:pt x="3466" y="2736"/>
                  <a:pt x="2736" y="2827"/>
                  <a:pt x="2159" y="2918"/>
                </a:cubicBezTo>
                <a:cubicBezTo>
                  <a:pt x="1824" y="2979"/>
                  <a:pt x="1855" y="3769"/>
                  <a:pt x="2219" y="4620"/>
                </a:cubicBezTo>
                <a:cubicBezTo>
                  <a:pt x="1338" y="4256"/>
                  <a:pt x="92" y="4651"/>
                  <a:pt x="0" y="3283"/>
                </a:cubicBezTo>
                <a:cubicBezTo>
                  <a:pt x="1186" y="3587"/>
                  <a:pt x="1399" y="2037"/>
                  <a:pt x="2675" y="2219"/>
                </a:cubicBezTo>
                <a:cubicBezTo>
                  <a:pt x="2949" y="2250"/>
                  <a:pt x="2675" y="1915"/>
                  <a:pt x="2675" y="1763"/>
                </a:cubicBezTo>
                <a:cubicBezTo>
                  <a:pt x="2554" y="882"/>
                  <a:pt x="3830" y="760"/>
                  <a:pt x="3952" y="0"/>
                </a:cubicBezTo>
                <a:cubicBezTo>
                  <a:pt x="4499" y="183"/>
                  <a:pt x="4712" y="456"/>
                  <a:pt x="4560" y="1003"/>
                </a:cubicBezTo>
                <a:cubicBezTo>
                  <a:pt x="4469" y="1429"/>
                  <a:pt x="4317" y="1976"/>
                  <a:pt x="5198" y="200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0"/>
          <p:cNvSpPr/>
          <p:nvPr/>
        </p:nvSpPr>
        <p:spPr>
          <a:xfrm>
            <a:off x="4328504" y="4009639"/>
            <a:ext cx="192821" cy="233796"/>
          </a:xfrm>
          <a:custGeom>
            <a:avLst/>
            <a:gdLst/>
            <a:ahLst/>
            <a:cxnLst/>
            <a:rect l="l" t="t" r="r" b="b"/>
            <a:pathLst>
              <a:path w="4257" h="5989" extrusionOk="0">
                <a:moveTo>
                  <a:pt x="1885" y="487"/>
                </a:moveTo>
                <a:cubicBezTo>
                  <a:pt x="2493" y="1186"/>
                  <a:pt x="3952" y="1"/>
                  <a:pt x="4256" y="1369"/>
                </a:cubicBezTo>
                <a:cubicBezTo>
                  <a:pt x="3253" y="1399"/>
                  <a:pt x="3284" y="1916"/>
                  <a:pt x="3648" y="2524"/>
                </a:cubicBezTo>
                <a:cubicBezTo>
                  <a:pt x="3770" y="2706"/>
                  <a:pt x="3983" y="2858"/>
                  <a:pt x="3952" y="3010"/>
                </a:cubicBezTo>
                <a:cubicBezTo>
                  <a:pt x="3922" y="3162"/>
                  <a:pt x="3588" y="3435"/>
                  <a:pt x="3557" y="3435"/>
                </a:cubicBezTo>
                <a:cubicBezTo>
                  <a:pt x="2402" y="2919"/>
                  <a:pt x="2129" y="5381"/>
                  <a:pt x="761" y="3983"/>
                </a:cubicBezTo>
                <a:cubicBezTo>
                  <a:pt x="578" y="4408"/>
                  <a:pt x="791" y="4773"/>
                  <a:pt x="1095" y="4894"/>
                </a:cubicBezTo>
                <a:cubicBezTo>
                  <a:pt x="1551" y="5077"/>
                  <a:pt x="1764" y="5229"/>
                  <a:pt x="1612" y="5685"/>
                </a:cubicBezTo>
                <a:cubicBezTo>
                  <a:pt x="1521" y="5989"/>
                  <a:pt x="1278" y="5928"/>
                  <a:pt x="1156" y="5806"/>
                </a:cubicBezTo>
                <a:cubicBezTo>
                  <a:pt x="852" y="5472"/>
                  <a:pt x="122" y="5502"/>
                  <a:pt x="214" y="4955"/>
                </a:cubicBezTo>
                <a:cubicBezTo>
                  <a:pt x="244" y="4560"/>
                  <a:pt x="274" y="4195"/>
                  <a:pt x="153" y="3800"/>
                </a:cubicBezTo>
                <a:cubicBezTo>
                  <a:pt x="1" y="3223"/>
                  <a:pt x="335" y="2919"/>
                  <a:pt x="974" y="3314"/>
                </a:cubicBezTo>
                <a:cubicBezTo>
                  <a:pt x="1673" y="3739"/>
                  <a:pt x="1825" y="3314"/>
                  <a:pt x="1825" y="2949"/>
                </a:cubicBezTo>
                <a:cubicBezTo>
                  <a:pt x="1764" y="2128"/>
                  <a:pt x="2189" y="1338"/>
                  <a:pt x="1885" y="487"/>
                </a:cubicBezTo>
                <a:close/>
                <a:moveTo>
                  <a:pt x="3223" y="2706"/>
                </a:moveTo>
                <a:cubicBezTo>
                  <a:pt x="3162" y="2645"/>
                  <a:pt x="3010" y="2554"/>
                  <a:pt x="2980" y="2584"/>
                </a:cubicBezTo>
                <a:cubicBezTo>
                  <a:pt x="2858" y="2615"/>
                  <a:pt x="2797" y="2736"/>
                  <a:pt x="2767" y="2858"/>
                </a:cubicBezTo>
                <a:cubicBezTo>
                  <a:pt x="2706" y="2980"/>
                  <a:pt x="2767" y="3071"/>
                  <a:pt x="2949" y="3040"/>
                </a:cubicBezTo>
                <a:cubicBezTo>
                  <a:pt x="3101" y="3010"/>
                  <a:pt x="3223" y="2919"/>
                  <a:pt x="3223" y="270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6728436" y="708337"/>
            <a:ext cx="166640" cy="227862"/>
          </a:xfrm>
          <a:custGeom>
            <a:avLst/>
            <a:gdLst/>
            <a:ahLst/>
            <a:cxnLst/>
            <a:rect l="l" t="t" r="r" b="b"/>
            <a:pathLst>
              <a:path w="3679" h="5837" extrusionOk="0">
                <a:moveTo>
                  <a:pt x="31" y="2766"/>
                </a:moveTo>
                <a:cubicBezTo>
                  <a:pt x="1034" y="2979"/>
                  <a:pt x="1308" y="2310"/>
                  <a:pt x="852" y="1915"/>
                </a:cubicBezTo>
                <a:cubicBezTo>
                  <a:pt x="244" y="1398"/>
                  <a:pt x="639" y="1003"/>
                  <a:pt x="669" y="578"/>
                </a:cubicBezTo>
                <a:cubicBezTo>
                  <a:pt x="700" y="274"/>
                  <a:pt x="1034" y="0"/>
                  <a:pt x="1581" y="91"/>
                </a:cubicBezTo>
                <a:cubicBezTo>
                  <a:pt x="2280" y="213"/>
                  <a:pt x="1794" y="547"/>
                  <a:pt x="1855" y="760"/>
                </a:cubicBezTo>
                <a:cubicBezTo>
                  <a:pt x="1976" y="1307"/>
                  <a:pt x="1672" y="2037"/>
                  <a:pt x="2888" y="1763"/>
                </a:cubicBezTo>
                <a:cubicBezTo>
                  <a:pt x="3375" y="1672"/>
                  <a:pt x="3162" y="2219"/>
                  <a:pt x="3101" y="2402"/>
                </a:cubicBezTo>
                <a:cubicBezTo>
                  <a:pt x="2949" y="2675"/>
                  <a:pt x="2645" y="2888"/>
                  <a:pt x="2371" y="3101"/>
                </a:cubicBezTo>
                <a:cubicBezTo>
                  <a:pt x="1916" y="3465"/>
                  <a:pt x="1703" y="3800"/>
                  <a:pt x="2523" y="3982"/>
                </a:cubicBezTo>
                <a:cubicBezTo>
                  <a:pt x="3679" y="4225"/>
                  <a:pt x="2584" y="4924"/>
                  <a:pt x="2919" y="5350"/>
                </a:cubicBezTo>
                <a:cubicBezTo>
                  <a:pt x="2584" y="5411"/>
                  <a:pt x="2554" y="5836"/>
                  <a:pt x="1946" y="5654"/>
                </a:cubicBezTo>
                <a:cubicBezTo>
                  <a:pt x="1095" y="5441"/>
                  <a:pt x="1429" y="4864"/>
                  <a:pt x="1368" y="4529"/>
                </a:cubicBezTo>
                <a:cubicBezTo>
                  <a:pt x="1277" y="3982"/>
                  <a:pt x="2159" y="3070"/>
                  <a:pt x="487" y="3496"/>
                </a:cubicBezTo>
                <a:cubicBezTo>
                  <a:pt x="122" y="3587"/>
                  <a:pt x="1" y="3101"/>
                  <a:pt x="31" y="276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13682" y="4408364"/>
            <a:ext cx="250617" cy="212442"/>
          </a:xfrm>
          <a:custGeom>
            <a:avLst/>
            <a:gdLst/>
            <a:ahLst/>
            <a:cxnLst/>
            <a:rect l="l" t="t" r="r" b="b"/>
            <a:pathLst>
              <a:path w="5533" h="5442" extrusionOk="0">
                <a:moveTo>
                  <a:pt x="5532" y="3314"/>
                </a:moveTo>
                <a:cubicBezTo>
                  <a:pt x="5532" y="3466"/>
                  <a:pt x="5532" y="3618"/>
                  <a:pt x="5532" y="3770"/>
                </a:cubicBezTo>
                <a:lnTo>
                  <a:pt x="5502" y="3800"/>
                </a:lnTo>
                <a:cubicBezTo>
                  <a:pt x="4985" y="3739"/>
                  <a:pt x="4590" y="3952"/>
                  <a:pt x="4104" y="4104"/>
                </a:cubicBezTo>
                <a:cubicBezTo>
                  <a:pt x="4985" y="4317"/>
                  <a:pt x="4316" y="5046"/>
                  <a:pt x="4712" y="5442"/>
                </a:cubicBezTo>
                <a:lnTo>
                  <a:pt x="4712" y="5442"/>
                </a:lnTo>
                <a:lnTo>
                  <a:pt x="4165" y="5442"/>
                </a:lnTo>
                <a:lnTo>
                  <a:pt x="4165" y="5442"/>
                </a:lnTo>
                <a:cubicBezTo>
                  <a:pt x="4134" y="5107"/>
                  <a:pt x="3982" y="4742"/>
                  <a:pt x="3526" y="4834"/>
                </a:cubicBezTo>
                <a:cubicBezTo>
                  <a:pt x="2128" y="5107"/>
                  <a:pt x="2310" y="4286"/>
                  <a:pt x="2493" y="3648"/>
                </a:cubicBezTo>
                <a:cubicBezTo>
                  <a:pt x="2706" y="3010"/>
                  <a:pt x="2584" y="2493"/>
                  <a:pt x="1915" y="2280"/>
                </a:cubicBezTo>
                <a:cubicBezTo>
                  <a:pt x="1155" y="2037"/>
                  <a:pt x="1824" y="1855"/>
                  <a:pt x="1824" y="1612"/>
                </a:cubicBezTo>
                <a:cubicBezTo>
                  <a:pt x="1794" y="1369"/>
                  <a:pt x="2402" y="1156"/>
                  <a:pt x="1976" y="913"/>
                </a:cubicBezTo>
                <a:cubicBezTo>
                  <a:pt x="1672" y="761"/>
                  <a:pt x="1125" y="639"/>
                  <a:pt x="821" y="761"/>
                </a:cubicBezTo>
                <a:cubicBezTo>
                  <a:pt x="365" y="973"/>
                  <a:pt x="1216" y="1217"/>
                  <a:pt x="943" y="1581"/>
                </a:cubicBezTo>
                <a:cubicBezTo>
                  <a:pt x="699" y="1399"/>
                  <a:pt x="0" y="1764"/>
                  <a:pt x="213" y="1095"/>
                </a:cubicBezTo>
                <a:cubicBezTo>
                  <a:pt x="335" y="669"/>
                  <a:pt x="395" y="1"/>
                  <a:pt x="1216" y="305"/>
                </a:cubicBezTo>
                <a:cubicBezTo>
                  <a:pt x="2189" y="639"/>
                  <a:pt x="3192" y="730"/>
                  <a:pt x="4408" y="761"/>
                </a:cubicBezTo>
                <a:cubicBezTo>
                  <a:pt x="3313" y="1095"/>
                  <a:pt x="2979" y="2706"/>
                  <a:pt x="3709" y="3344"/>
                </a:cubicBezTo>
                <a:cubicBezTo>
                  <a:pt x="4316" y="3891"/>
                  <a:pt x="4894" y="3283"/>
                  <a:pt x="5532" y="331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7948379" y="4087955"/>
            <a:ext cx="338716" cy="117542"/>
          </a:xfrm>
          <a:custGeom>
            <a:avLst/>
            <a:gdLst/>
            <a:ahLst/>
            <a:cxnLst/>
            <a:rect l="l" t="t" r="r" b="b"/>
            <a:pathLst>
              <a:path w="7478" h="3011" extrusionOk="0">
                <a:moveTo>
                  <a:pt x="2553" y="153"/>
                </a:moveTo>
                <a:cubicBezTo>
                  <a:pt x="2979" y="244"/>
                  <a:pt x="3465" y="31"/>
                  <a:pt x="3830" y="335"/>
                </a:cubicBezTo>
                <a:cubicBezTo>
                  <a:pt x="4316" y="761"/>
                  <a:pt x="4468" y="1"/>
                  <a:pt x="4864" y="122"/>
                </a:cubicBezTo>
                <a:cubicBezTo>
                  <a:pt x="5198" y="457"/>
                  <a:pt x="4803" y="730"/>
                  <a:pt x="4712" y="1034"/>
                </a:cubicBezTo>
                <a:cubicBezTo>
                  <a:pt x="5167" y="1247"/>
                  <a:pt x="5380" y="822"/>
                  <a:pt x="5654" y="730"/>
                </a:cubicBezTo>
                <a:cubicBezTo>
                  <a:pt x="6353" y="426"/>
                  <a:pt x="6657" y="1065"/>
                  <a:pt x="7204" y="1126"/>
                </a:cubicBezTo>
                <a:cubicBezTo>
                  <a:pt x="7478" y="1156"/>
                  <a:pt x="7174" y="1612"/>
                  <a:pt x="7113" y="1855"/>
                </a:cubicBezTo>
                <a:cubicBezTo>
                  <a:pt x="7082" y="2037"/>
                  <a:pt x="6900" y="2220"/>
                  <a:pt x="6626" y="2098"/>
                </a:cubicBezTo>
                <a:cubicBezTo>
                  <a:pt x="5228" y="1521"/>
                  <a:pt x="3739" y="1855"/>
                  <a:pt x="2310" y="1885"/>
                </a:cubicBezTo>
                <a:cubicBezTo>
                  <a:pt x="2067" y="1885"/>
                  <a:pt x="1733" y="1946"/>
                  <a:pt x="1672" y="2220"/>
                </a:cubicBezTo>
                <a:cubicBezTo>
                  <a:pt x="1581" y="2524"/>
                  <a:pt x="2189" y="2311"/>
                  <a:pt x="2128" y="2645"/>
                </a:cubicBezTo>
                <a:cubicBezTo>
                  <a:pt x="1307" y="3010"/>
                  <a:pt x="912" y="2220"/>
                  <a:pt x="274" y="2098"/>
                </a:cubicBezTo>
                <a:cubicBezTo>
                  <a:pt x="0" y="2068"/>
                  <a:pt x="122" y="1885"/>
                  <a:pt x="152" y="1764"/>
                </a:cubicBezTo>
                <a:cubicBezTo>
                  <a:pt x="213" y="1612"/>
                  <a:pt x="365" y="1460"/>
                  <a:pt x="547" y="1521"/>
                </a:cubicBezTo>
                <a:cubicBezTo>
                  <a:pt x="2006" y="1916"/>
                  <a:pt x="2249" y="1034"/>
                  <a:pt x="2523"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3370207" y="4834379"/>
            <a:ext cx="194180" cy="155486"/>
          </a:xfrm>
          <a:custGeom>
            <a:avLst/>
            <a:gdLst/>
            <a:ahLst/>
            <a:cxnLst/>
            <a:rect l="l" t="t" r="r" b="b"/>
            <a:pathLst>
              <a:path w="4287" h="3983" extrusionOk="0">
                <a:moveTo>
                  <a:pt x="821" y="3527"/>
                </a:moveTo>
                <a:cubicBezTo>
                  <a:pt x="1247" y="3131"/>
                  <a:pt x="2067" y="3253"/>
                  <a:pt x="2463" y="2463"/>
                </a:cubicBezTo>
                <a:cubicBezTo>
                  <a:pt x="1824" y="2767"/>
                  <a:pt x="1216" y="2128"/>
                  <a:pt x="669" y="2828"/>
                </a:cubicBezTo>
                <a:cubicBezTo>
                  <a:pt x="456" y="3131"/>
                  <a:pt x="1" y="2615"/>
                  <a:pt x="1" y="2493"/>
                </a:cubicBezTo>
                <a:cubicBezTo>
                  <a:pt x="61" y="1916"/>
                  <a:pt x="548" y="1338"/>
                  <a:pt x="31" y="730"/>
                </a:cubicBezTo>
                <a:cubicBezTo>
                  <a:pt x="31" y="700"/>
                  <a:pt x="183" y="578"/>
                  <a:pt x="213" y="578"/>
                </a:cubicBezTo>
                <a:cubicBezTo>
                  <a:pt x="1520" y="913"/>
                  <a:pt x="2615" y="31"/>
                  <a:pt x="4286" y="1"/>
                </a:cubicBezTo>
                <a:cubicBezTo>
                  <a:pt x="3010" y="609"/>
                  <a:pt x="2645" y="1125"/>
                  <a:pt x="3344" y="2098"/>
                </a:cubicBezTo>
                <a:cubicBezTo>
                  <a:pt x="3496" y="2311"/>
                  <a:pt x="3526" y="3618"/>
                  <a:pt x="2463" y="3983"/>
                </a:cubicBezTo>
                <a:lnTo>
                  <a:pt x="2463" y="3983"/>
                </a:lnTo>
                <a:cubicBezTo>
                  <a:pt x="2584" y="3679"/>
                  <a:pt x="2797" y="3375"/>
                  <a:pt x="2128" y="3405"/>
                </a:cubicBezTo>
                <a:cubicBezTo>
                  <a:pt x="1703" y="3466"/>
                  <a:pt x="1277" y="3496"/>
                  <a:pt x="821" y="352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542575" y="3577690"/>
            <a:ext cx="229963" cy="166183"/>
          </a:xfrm>
          <a:custGeom>
            <a:avLst/>
            <a:gdLst/>
            <a:ahLst/>
            <a:cxnLst/>
            <a:rect l="l" t="t" r="r" b="b"/>
            <a:pathLst>
              <a:path w="5077" h="4257" extrusionOk="0">
                <a:moveTo>
                  <a:pt x="2493" y="4256"/>
                </a:moveTo>
                <a:cubicBezTo>
                  <a:pt x="2189" y="3253"/>
                  <a:pt x="1003" y="3284"/>
                  <a:pt x="243" y="2858"/>
                </a:cubicBezTo>
                <a:cubicBezTo>
                  <a:pt x="274" y="2463"/>
                  <a:pt x="821" y="2676"/>
                  <a:pt x="942" y="2280"/>
                </a:cubicBezTo>
                <a:cubicBezTo>
                  <a:pt x="578" y="2189"/>
                  <a:pt x="152" y="2159"/>
                  <a:pt x="0" y="1764"/>
                </a:cubicBezTo>
                <a:cubicBezTo>
                  <a:pt x="213" y="1460"/>
                  <a:pt x="669" y="1946"/>
                  <a:pt x="790" y="1612"/>
                </a:cubicBezTo>
                <a:cubicBezTo>
                  <a:pt x="912" y="1308"/>
                  <a:pt x="608" y="1217"/>
                  <a:pt x="335" y="1125"/>
                </a:cubicBezTo>
                <a:cubicBezTo>
                  <a:pt x="152" y="1065"/>
                  <a:pt x="91" y="913"/>
                  <a:pt x="183" y="761"/>
                </a:cubicBezTo>
                <a:cubicBezTo>
                  <a:pt x="304" y="578"/>
                  <a:pt x="578" y="730"/>
                  <a:pt x="608" y="730"/>
                </a:cubicBezTo>
                <a:cubicBezTo>
                  <a:pt x="1854" y="1"/>
                  <a:pt x="2006" y="1125"/>
                  <a:pt x="2584" y="1581"/>
                </a:cubicBezTo>
                <a:cubicBezTo>
                  <a:pt x="3405" y="2159"/>
                  <a:pt x="4499" y="1733"/>
                  <a:pt x="4712" y="670"/>
                </a:cubicBezTo>
                <a:cubicBezTo>
                  <a:pt x="5076" y="1277"/>
                  <a:pt x="5076" y="1733"/>
                  <a:pt x="4499" y="2068"/>
                </a:cubicBezTo>
                <a:cubicBezTo>
                  <a:pt x="3557" y="2615"/>
                  <a:pt x="2705" y="3223"/>
                  <a:pt x="2493" y="42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4614928" y="4309864"/>
            <a:ext cx="257502" cy="157868"/>
          </a:xfrm>
          <a:custGeom>
            <a:avLst/>
            <a:gdLst/>
            <a:ahLst/>
            <a:cxnLst/>
            <a:rect l="l" t="t" r="r" b="b"/>
            <a:pathLst>
              <a:path w="5685" h="4044" extrusionOk="0">
                <a:moveTo>
                  <a:pt x="3891" y="2524"/>
                </a:moveTo>
                <a:cubicBezTo>
                  <a:pt x="3192" y="2129"/>
                  <a:pt x="3101" y="2615"/>
                  <a:pt x="2949" y="3010"/>
                </a:cubicBezTo>
                <a:cubicBezTo>
                  <a:pt x="2827" y="3405"/>
                  <a:pt x="3192" y="3983"/>
                  <a:pt x="2280" y="4013"/>
                </a:cubicBezTo>
                <a:cubicBezTo>
                  <a:pt x="1246" y="4043"/>
                  <a:pt x="1854" y="3436"/>
                  <a:pt x="1794" y="3132"/>
                </a:cubicBezTo>
                <a:cubicBezTo>
                  <a:pt x="1642" y="2372"/>
                  <a:pt x="760" y="2250"/>
                  <a:pt x="0" y="1673"/>
                </a:cubicBezTo>
                <a:cubicBezTo>
                  <a:pt x="730" y="1703"/>
                  <a:pt x="942" y="852"/>
                  <a:pt x="1611" y="1490"/>
                </a:cubicBezTo>
                <a:cubicBezTo>
                  <a:pt x="1702" y="1551"/>
                  <a:pt x="2098" y="1490"/>
                  <a:pt x="1976" y="1429"/>
                </a:cubicBezTo>
                <a:cubicBezTo>
                  <a:pt x="1490" y="1156"/>
                  <a:pt x="2797" y="1065"/>
                  <a:pt x="2037" y="822"/>
                </a:cubicBezTo>
                <a:cubicBezTo>
                  <a:pt x="1581" y="670"/>
                  <a:pt x="1946" y="487"/>
                  <a:pt x="2098" y="305"/>
                </a:cubicBezTo>
                <a:cubicBezTo>
                  <a:pt x="2401" y="1"/>
                  <a:pt x="2401" y="244"/>
                  <a:pt x="2584" y="426"/>
                </a:cubicBezTo>
                <a:cubicBezTo>
                  <a:pt x="2979" y="822"/>
                  <a:pt x="3648" y="730"/>
                  <a:pt x="4195" y="1095"/>
                </a:cubicBezTo>
                <a:cubicBezTo>
                  <a:pt x="5684" y="2007"/>
                  <a:pt x="4499" y="2159"/>
                  <a:pt x="3891" y="252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30"/>
          <p:cNvSpPr/>
          <p:nvPr/>
        </p:nvSpPr>
        <p:spPr>
          <a:xfrm>
            <a:off x="1258058" y="743943"/>
            <a:ext cx="293285" cy="206469"/>
          </a:xfrm>
          <a:custGeom>
            <a:avLst/>
            <a:gdLst/>
            <a:ahLst/>
            <a:cxnLst/>
            <a:rect l="l" t="t" r="r" b="b"/>
            <a:pathLst>
              <a:path w="6475" h="5289" extrusionOk="0">
                <a:moveTo>
                  <a:pt x="4621" y="1824"/>
                </a:moveTo>
                <a:cubicBezTo>
                  <a:pt x="3982" y="790"/>
                  <a:pt x="3253" y="2341"/>
                  <a:pt x="2554" y="1581"/>
                </a:cubicBezTo>
                <a:cubicBezTo>
                  <a:pt x="2493" y="2401"/>
                  <a:pt x="3891" y="2675"/>
                  <a:pt x="3131" y="3404"/>
                </a:cubicBezTo>
                <a:cubicBezTo>
                  <a:pt x="2615" y="3921"/>
                  <a:pt x="2432" y="4560"/>
                  <a:pt x="1946" y="5289"/>
                </a:cubicBezTo>
                <a:cubicBezTo>
                  <a:pt x="2493" y="3556"/>
                  <a:pt x="882" y="3891"/>
                  <a:pt x="0" y="3526"/>
                </a:cubicBezTo>
                <a:lnTo>
                  <a:pt x="31" y="3496"/>
                </a:lnTo>
                <a:cubicBezTo>
                  <a:pt x="274" y="3435"/>
                  <a:pt x="608" y="3283"/>
                  <a:pt x="791" y="3344"/>
                </a:cubicBezTo>
                <a:cubicBezTo>
                  <a:pt x="1490" y="3648"/>
                  <a:pt x="1794" y="3101"/>
                  <a:pt x="2037" y="2857"/>
                </a:cubicBezTo>
                <a:cubicBezTo>
                  <a:pt x="2341" y="2553"/>
                  <a:pt x="1733" y="2280"/>
                  <a:pt x="1551" y="2006"/>
                </a:cubicBezTo>
                <a:cubicBezTo>
                  <a:pt x="1399" y="1794"/>
                  <a:pt x="1064" y="1642"/>
                  <a:pt x="1004" y="1338"/>
                </a:cubicBezTo>
                <a:cubicBezTo>
                  <a:pt x="1946" y="699"/>
                  <a:pt x="3222" y="1277"/>
                  <a:pt x="4256" y="547"/>
                </a:cubicBezTo>
                <a:cubicBezTo>
                  <a:pt x="5077" y="0"/>
                  <a:pt x="5533" y="1277"/>
                  <a:pt x="6384" y="1368"/>
                </a:cubicBezTo>
                <a:cubicBezTo>
                  <a:pt x="6475" y="1368"/>
                  <a:pt x="6110" y="1824"/>
                  <a:pt x="5867" y="1885"/>
                </a:cubicBezTo>
                <a:cubicBezTo>
                  <a:pt x="5502" y="1976"/>
                  <a:pt x="5077" y="1885"/>
                  <a:pt x="4681" y="185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0"/>
          <p:cNvSpPr/>
          <p:nvPr/>
        </p:nvSpPr>
        <p:spPr>
          <a:xfrm>
            <a:off x="1028121" y="3129149"/>
            <a:ext cx="309818" cy="153105"/>
          </a:xfrm>
          <a:custGeom>
            <a:avLst/>
            <a:gdLst/>
            <a:ahLst/>
            <a:cxnLst/>
            <a:rect l="l" t="t" r="r" b="b"/>
            <a:pathLst>
              <a:path w="6840" h="3922" extrusionOk="0">
                <a:moveTo>
                  <a:pt x="2858" y="3921"/>
                </a:moveTo>
                <a:cubicBezTo>
                  <a:pt x="2614" y="3861"/>
                  <a:pt x="2189" y="3830"/>
                  <a:pt x="2159" y="3739"/>
                </a:cubicBezTo>
                <a:cubicBezTo>
                  <a:pt x="1915" y="2675"/>
                  <a:pt x="1399" y="1885"/>
                  <a:pt x="152" y="1550"/>
                </a:cubicBezTo>
                <a:cubicBezTo>
                  <a:pt x="92" y="1550"/>
                  <a:pt x="0" y="1307"/>
                  <a:pt x="61" y="1246"/>
                </a:cubicBezTo>
                <a:cubicBezTo>
                  <a:pt x="244" y="1034"/>
                  <a:pt x="548" y="1034"/>
                  <a:pt x="791" y="1155"/>
                </a:cubicBezTo>
                <a:cubicBezTo>
                  <a:pt x="1277" y="1429"/>
                  <a:pt x="1490" y="1429"/>
                  <a:pt x="1611" y="821"/>
                </a:cubicBezTo>
                <a:cubicBezTo>
                  <a:pt x="1733" y="395"/>
                  <a:pt x="2128" y="243"/>
                  <a:pt x="2736" y="152"/>
                </a:cubicBezTo>
                <a:cubicBezTo>
                  <a:pt x="3861" y="0"/>
                  <a:pt x="4803" y="699"/>
                  <a:pt x="5897" y="578"/>
                </a:cubicBezTo>
                <a:cubicBezTo>
                  <a:pt x="6232" y="547"/>
                  <a:pt x="6718" y="608"/>
                  <a:pt x="6779" y="1003"/>
                </a:cubicBezTo>
                <a:cubicBezTo>
                  <a:pt x="6839" y="1520"/>
                  <a:pt x="6201" y="1186"/>
                  <a:pt x="5988" y="1429"/>
                </a:cubicBezTo>
                <a:cubicBezTo>
                  <a:pt x="5867" y="1581"/>
                  <a:pt x="5715" y="1733"/>
                  <a:pt x="5441" y="2006"/>
                </a:cubicBezTo>
                <a:cubicBezTo>
                  <a:pt x="5380" y="1490"/>
                  <a:pt x="5350" y="1155"/>
                  <a:pt x="5289" y="487"/>
                </a:cubicBezTo>
                <a:cubicBezTo>
                  <a:pt x="4499" y="2067"/>
                  <a:pt x="2858" y="912"/>
                  <a:pt x="1885" y="1733"/>
                </a:cubicBezTo>
                <a:cubicBezTo>
                  <a:pt x="3374" y="2098"/>
                  <a:pt x="2128" y="3313"/>
                  <a:pt x="2858" y="392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30"/>
          <p:cNvSpPr/>
          <p:nvPr/>
        </p:nvSpPr>
        <p:spPr>
          <a:xfrm>
            <a:off x="6399385" y="3086438"/>
            <a:ext cx="245091" cy="221889"/>
          </a:xfrm>
          <a:custGeom>
            <a:avLst/>
            <a:gdLst/>
            <a:ahLst/>
            <a:cxnLst/>
            <a:rect l="l" t="t" r="r" b="b"/>
            <a:pathLst>
              <a:path w="5411" h="5684" extrusionOk="0">
                <a:moveTo>
                  <a:pt x="1307" y="4286"/>
                </a:moveTo>
                <a:cubicBezTo>
                  <a:pt x="1337" y="4103"/>
                  <a:pt x="1429" y="3769"/>
                  <a:pt x="1368" y="3739"/>
                </a:cubicBezTo>
                <a:cubicBezTo>
                  <a:pt x="0" y="3131"/>
                  <a:pt x="1337" y="2827"/>
                  <a:pt x="1550" y="2401"/>
                </a:cubicBezTo>
                <a:lnTo>
                  <a:pt x="1581" y="2401"/>
                </a:lnTo>
                <a:cubicBezTo>
                  <a:pt x="2341" y="2037"/>
                  <a:pt x="3040" y="1641"/>
                  <a:pt x="3131" y="821"/>
                </a:cubicBezTo>
                <a:cubicBezTo>
                  <a:pt x="3192" y="304"/>
                  <a:pt x="3769" y="334"/>
                  <a:pt x="4012" y="30"/>
                </a:cubicBezTo>
                <a:lnTo>
                  <a:pt x="4043" y="30"/>
                </a:lnTo>
                <a:cubicBezTo>
                  <a:pt x="4985" y="0"/>
                  <a:pt x="5410" y="395"/>
                  <a:pt x="5380" y="1216"/>
                </a:cubicBezTo>
                <a:lnTo>
                  <a:pt x="5380" y="1216"/>
                </a:lnTo>
                <a:cubicBezTo>
                  <a:pt x="3739" y="1489"/>
                  <a:pt x="2827" y="2219"/>
                  <a:pt x="2948" y="3830"/>
                </a:cubicBezTo>
                <a:cubicBezTo>
                  <a:pt x="2979" y="4286"/>
                  <a:pt x="2280" y="4772"/>
                  <a:pt x="2736" y="5380"/>
                </a:cubicBezTo>
                <a:cubicBezTo>
                  <a:pt x="2827" y="5502"/>
                  <a:pt x="2492" y="5684"/>
                  <a:pt x="2249" y="5684"/>
                </a:cubicBezTo>
                <a:cubicBezTo>
                  <a:pt x="1976" y="5654"/>
                  <a:pt x="1885" y="5502"/>
                  <a:pt x="1976" y="5258"/>
                </a:cubicBezTo>
                <a:cubicBezTo>
                  <a:pt x="2189" y="4711"/>
                  <a:pt x="1733" y="4529"/>
                  <a:pt x="1307" y="428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0"/>
          <p:cNvSpPr/>
          <p:nvPr/>
        </p:nvSpPr>
        <p:spPr>
          <a:xfrm>
            <a:off x="6948724" y="3983560"/>
            <a:ext cx="210712" cy="164972"/>
          </a:xfrm>
          <a:custGeom>
            <a:avLst/>
            <a:gdLst/>
            <a:ahLst/>
            <a:cxnLst/>
            <a:rect l="l" t="t" r="r" b="b"/>
            <a:pathLst>
              <a:path w="4652" h="4226" extrusionOk="0">
                <a:moveTo>
                  <a:pt x="1703" y="0"/>
                </a:moveTo>
                <a:cubicBezTo>
                  <a:pt x="1733" y="274"/>
                  <a:pt x="1673" y="730"/>
                  <a:pt x="1977" y="730"/>
                </a:cubicBezTo>
                <a:cubicBezTo>
                  <a:pt x="3496" y="821"/>
                  <a:pt x="3436" y="2341"/>
                  <a:pt x="4651" y="2766"/>
                </a:cubicBezTo>
                <a:cubicBezTo>
                  <a:pt x="3861" y="2766"/>
                  <a:pt x="3192" y="2675"/>
                  <a:pt x="2858" y="3435"/>
                </a:cubicBezTo>
                <a:cubicBezTo>
                  <a:pt x="2828" y="3496"/>
                  <a:pt x="2189" y="4225"/>
                  <a:pt x="1764" y="3465"/>
                </a:cubicBezTo>
                <a:cubicBezTo>
                  <a:pt x="1490" y="2948"/>
                  <a:pt x="1308" y="3404"/>
                  <a:pt x="1126" y="3556"/>
                </a:cubicBezTo>
                <a:cubicBezTo>
                  <a:pt x="913" y="3769"/>
                  <a:pt x="670" y="3800"/>
                  <a:pt x="396" y="3708"/>
                </a:cubicBezTo>
                <a:cubicBezTo>
                  <a:pt x="1" y="3587"/>
                  <a:pt x="62" y="3283"/>
                  <a:pt x="153" y="3009"/>
                </a:cubicBezTo>
                <a:cubicBezTo>
                  <a:pt x="305" y="2401"/>
                  <a:pt x="31" y="1520"/>
                  <a:pt x="1369" y="1611"/>
                </a:cubicBezTo>
                <a:cubicBezTo>
                  <a:pt x="1733" y="1641"/>
                  <a:pt x="1885" y="1429"/>
                  <a:pt x="1582" y="1064"/>
                </a:cubicBezTo>
                <a:cubicBezTo>
                  <a:pt x="1338" y="730"/>
                  <a:pt x="1308" y="334"/>
                  <a:pt x="1703"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30"/>
          <p:cNvSpPr/>
          <p:nvPr/>
        </p:nvSpPr>
        <p:spPr>
          <a:xfrm>
            <a:off x="2465589" y="1102299"/>
            <a:ext cx="187295" cy="198193"/>
          </a:xfrm>
          <a:custGeom>
            <a:avLst/>
            <a:gdLst/>
            <a:ahLst/>
            <a:cxnLst/>
            <a:rect l="l" t="t" r="r" b="b"/>
            <a:pathLst>
              <a:path w="4135" h="5077" extrusionOk="0">
                <a:moveTo>
                  <a:pt x="608" y="2827"/>
                </a:moveTo>
                <a:cubicBezTo>
                  <a:pt x="426" y="2463"/>
                  <a:pt x="1976" y="1946"/>
                  <a:pt x="456" y="1642"/>
                </a:cubicBezTo>
                <a:cubicBezTo>
                  <a:pt x="1" y="1551"/>
                  <a:pt x="608" y="1490"/>
                  <a:pt x="639" y="1368"/>
                </a:cubicBezTo>
                <a:cubicBezTo>
                  <a:pt x="973" y="457"/>
                  <a:pt x="1976" y="335"/>
                  <a:pt x="2797" y="1"/>
                </a:cubicBezTo>
                <a:lnTo>
                  <a:pt x="2797" y="1"/>
                </a:lnTo>
                <a:cubicBezTo>
                  <a:pt x="2493" y="426"/>
                  <a:pt x="3162" y="1247"/>
                  <a:pt x="2098" y="1399"/>
                </a:cubicBezTo>
                <a:cubicBezTo>
                  <a:pt x="2827" y="1612"/>
                  <a:pt x="1551" y="2675"/>
                  <a:pt x="2827" y="2645"/>
                </a:cubicBezTo>
                <a:cubicBezTo>
                  <a:pt x="3040" y="2615"/>
                  <a:pt x="3131" y="2645"/>
                  <a:pt x="2979" y="2888"/>
                </a:cubicBezTo>
                <a:cubicBezTo>
                  <a:pt x="2250" y="3982"/>
                  <a:pt x="2858" y="4286"/>
                  <a:pt x="4134" y="4226"/>
                </a:cubicBezTo>
                <a:cubicBezTo>
                  <a:pt x="3526" y="4408"/>
                  <a:pt x="3101" y="4894"/>
                  <a:pt x="2432" y="4438"/>
                </a:cubicBezTo>
                <a:cubicBezTo>
                  <a:pt x="2371" y="4408"/>
                  <a:pt x="1460" y="3922"/>
                  <a:pt x="1703" y="4834"/>
                </a:cubicBezTo>
                <a:cubicBezTo>
                  <a:pt x="1794" y="5077"/>
                  <a:pt x="1216" y="4925"/>
                  <a:pt x="912" y="4925"/>
                </a:cubicBezTo>
                <a:cubicBezTo>
                  <a:pt x="1064" y="4590"/>
                  <a:pt x="608" y="4408"/>
                  <a:pt x="578" y="4043"/>
                </a:cubicBezTo>
                <a:cubicBezTo>
                  <a:pt x="578" y="3648"/>
                  <a:pt x="2189" y="3192"/>
                  <a:pt x="608" y="282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30"/>
          <p:cNvSpPr/>
          <p:nvPr/>
        </p:nvSpPr>
        <p:spPr>
          <a:xfrm>
            <a:off x="6616910" y="381994"/>
            <a:ext cx="201065" cy="255149"/>
          </a:xfrm>
          <a:custGeom>
            <a:avLst/>
            <a:gdLst/>
            <a:ahLst/>
            <a:cxnLst/>
            <a:rect l="l" t="t" r="r" b="b"/>
            <a:pathLst>
              <a:path w="4439" h="6536" extrusionOk="0">
                <a:moveTo>
                  <a:pt x="578" y="4499"/>
                </a:moveTo>
                <a:cubicBezTo>
                  <a:pt x="639" y="4286"/>
                  <a:pt x="365" y="3922"/>
                  <a:pt x="973" y="3922"/>
                </a:cubicBezTo>
                <a:cubicBezTo>
                  <a:pt x="1247" y="3922"/>
                  <a:pt x="1551" y="3952"/>
                  <a:pt x="1855" y="3739"/>
                </a:cubicBezTo>
                <a:cubicBezTo>
                  <a:pt x="2736" y="3070"/>
                  <a:pt x="2675" y="2675"/>
                  <a:pt x="1551" y="1855"/>
                </a:cubicBezTo>
                <a:cubicBezTo>
                  <a:pt x="548" y="1125"/>
                  <a:pt x="548" y="1125"/>
                  <a:pt x="1" y="1"/>
                </a:cubicBezTo>
                <a:cubicBezTo>
                  <a:pt x="608" y="244"/>
                  <a:pt x="578" y="244"/>
                  <a:pt x="791" y="912"/>
                </a:cubicBezTo>
                <a:cubicBezTo>
                  <a:pt x="882" y="1247"/>
                  <a:pt x="1247" y="1429"/>
                  <a:pt x="1612" y="1490"/>
                </a:cubicBezTo>
                <a:cubicBezTo>
                  <a:pt x="3405" y="1703"/>
                  <a:pt x="3891" y="2706"/>
                  <a:pt x="2919" y="4043"/>
                </a:cubicBezTo>
                <a:cubicBezTo>
                  <a:pt x="2584" y="4499"/>
                  <a:pt x="2189" y="4286"/>
                  <a:pt x="1824" y="4377"/>
                </a:cubicBezTo>
                <a:cubicBezTo>
                  <a:pt x="1976" y="4985"/>
                  <a:pt x="2463" y="5077"/>
                  <a:pt x="2858" y="4833"/>
                </a:cubicBezTo>
                <a:cubicBezTo>
                  <a:pt x="3435" y="4469"/>
                  <a:pt x="3557" y="5715"/>
                  <a:pt x="4104" y="5046"/>
                </a:cubicBezTo>
                <a:cubicBezTo>
                  <a:pt x="4013" y="5381"/>
                  <a:pt x="4438" y="5806"/>
                  <a:pt x="3800" y="6049"/>
                </a:cubicBezTo>
                <a:cubicBezTo>
                  <a:pt x="3192" y="6262"/>
                  <a:pt x="2584" y="6536"/>
                  <a:pt x="1794" y="6536"/>
                </a:cubicBezTo>
                <a:cubicBezTo>
                  <a:pt x="2554" y="5533"/>
                  <a:pt x="2432" y="5320"/>
                  <a:pt x="578" y="449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30"/>
          <p:cNvSpPr/>
          <p:nvPr/>
        </p:nvSpPr>
        <p:spPr>
          <a:xfrm>
            <a:off x="3436298" y="2789766"/>
            <a:ext cx="293285" cy="126989"/>
          </a:xfrm>
          <a:custGeom>
            <a:avLst/>
            <a:gdLst/>
            <a:ahLst/>
            <a:cxnLst/>
            <a:rect l="l" t="t" r="r" b="b"/>
            <a:pathLst>
              <a:path w="6475" h="3253" extrusionOk="0">
                <a:moveTo>
                  <a:pt x="669" y="882"/>
                </a:moveTo>
                <a:cubicBezTo>
                  <a:pt x="1308" y="1246"/>
                  <a:pt x="1855" y="1763"/>
                  <a:pt x="2371" y="760"/>
                </a:cubicBezTo>
                <a:cubicBezTo>
                  <a:pt x="2767" y="0"/>
                  <a:pt x="3405" y="31"/>
                  <a:pt x="3891" y="790"/>
                </a:cubicBezTo>
                <a:cubicBezTo>
                  <a:pt x="4226" y="1338"/>
                  <a:pt x="4955" y="1368"/>
                  <a:pt x="5472" y="1733"/>
                </a:cubicBezTo>
                <a:cubicBezTo>
                  <a:pt x="6049" y="2128"/>
                  <a:pt x="5563" y="1186"/>
                  <a:pt x="6140" y="1307"/>
                </a:cubicBezTo>
                <a:cubicBezTo>
                  <a:pt x="6475" y="2158"/>
                  <a:pt x="5928" y="2736"/>
                  <a:pt x="5137" y="3252"/>
                </a:cubicBezTo>
                <a:cubicBezTo>
                  <a:pt x="4651" y="2827"/>
                  <a:pt x="4590" y="1398"/>
                  <a:pt x="3405" y="2675"/>
                </a:cubicBezTo>
                <a:cubicBezTo>
                  <a:pt x="2979" y="1672"/>
                  <a:pt x="1855" y="2979"/>
                  <a:pt x="1338" y="2189"/>
                </a:cubicBezTo>
                <a:cubicBezTo>
                  <a:pt x="1308" y="2128"/>
                  <a:pt x="1095" y="2128"/>
                  <a:pt x="1004" y="2158"/>
                </a:cubicBezTo>
                <a:cubicBezTo>
                  <a:pt x="760" y="2189"/>
                  <a:pt x="700" y="2766"/>
                  <a:pt x="304" y="2341"/>
                </a:cubicBezTo>
                <a:cubicBezTo>
                  <a:pt x="0" y="2037"/>
                  <a:pt x="396" y="1945"/>
                  <a:pt x="608" y="1733"/>
                </a:cubicBezTo>
                <a:cubicBezTo>
                  <a:pt x="791" y="1520"/>
                  <a:pt x="304" y="1246"/>
                  <a:pt x="669" y="882"/>
                </a:cubicBezTo>
                <a:close/>
                <a:moveTo>
                  <a:pt x="5502" y="2401"/>
                </a:moveTo>
                <a:cubicBezTo>
                  <a:pt x="5563" y="2371"/>
                  <a:pt x="5654" y="2341"/>
                  <a:pt x="5715" y="2310"/>
                </a:cubicBezTo>
                <a:cubicBezTo>
                  <a:pt x="5654" y="2280"/>
                  <a:pt x="5563" y="2219"/>
                  <a:pt x="5502" y="2219"/>
                </a:cubicBezTo>
                <a:cubicBezTo>
                  <a:pt x="5441" y="2219"/>
                  <a:pt x="5350" y="2280"/>
                  <a:pt x="5289" y="2310"/>
                </a:cubicBezTo>
                <a:cubicBezTo>
                  <a:pt x="5350" y="2341"/>
                  <a:pt x="5441" y="2371"/>
                  <a:pt x="5502" y="240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0"/>
          <p:cNvSpPr/>
          <p:nvPr/>
        </p:nvSpPr>
        <p:spPr>
          <a:xfrm>
            <a:off x="3096194" y="4458219"/>
            <a:ext cx="280920" cy="132923"/>
          </a:xfrm>
          <a:custGeom>
            <a:avLst/>
            <a:gdLst/>
            <a:ahLst/>
            <a:cxnLst/>
            <a:rect l="l" t="t" r="r" b="b"/>
            <a:pathLst>
              <a:path w="6202" h="3405" extrusionOk="0">
                <a:moveTo>
                  <a:pt x="1490" y="3405"/>
                </a:moveTo>
                <a:cubicBezTo>
                  <a:pt x="2098" y="2402"/>
                  <a:pt x="1217" y="2219"/>
                  <a:pt x="609" y="1915"/>
                </a:cubicBezTo>
                <a:cubicBezTo>
                  <a:pt x="366" y="1794"/>
                  <a:pt x="1" y="1672"/>
                  <a:pt x="305" y="1520"/>
                </a:cubicBezTo>
                <a:cubicBezTo>
                  <a:pt x="1095" y="1155"/>
                  <a:pt x="1490" y="395"/>
                  <a:pt x="2341" y="152"/>
                </a:cubicBezTo>
                <a:cubicBezTo>
                  <a:pt x="3010" y="0"/>
                  <a:pt x="2767" y="426"/>
                  <a:pt x="2767" y="608"/>
                </a:cubicBezTo>
                <a:cubicBezTo>
                  <a:pt x="2797" y="1034"/>
                  <a:pt x="2828" y="1429"/>
                  <a:pt x="3405" y="1520"/>
                </a:cubicBezTo>
                <a:cubicBezTo>
                  <a:pt x="3922" y="1611"/>
                  <a:pt x="4317" y="1399"/>
                  <a:pt x="4469" y="973"/>
                </a:cubicBezTo>
                <a:cubicBezTo>
                  <a:pt x="4742" y="274"/>
                  <a:pt x="5472" y="821"/>
                  <a:pt x="5898" y="578"/>
                </a:cubicBezTo>
                <a:cubicBezTo>
                  <a:pt x="5898" y="578"/>
                  <a:pt x="6171" y="791"/>
                  <a:pt x="6171" y="912"/>
                </a:cubicBezTo>
                <a:cubicBezTo>
                  <a:pt x="6201" y="1429"/>
                  <a:pt x="5806" y="1550"/>
                  <a:pt x="5290" y="1581"/>
                </a:cubicBezTo>
                <a:cubicBezTo>
                  <a:pt x="5077" y="1581"/>
                  <a:pt x="4864" y="1520"/>
                  <a:pt x="4955" y="1885"/>
                </a:cubicBezTo>
                <a:cubicBezTo>
                  <a:pt x="5107" y="2462"/>
                  <a:pt x="4378" y="2888"/>
                  <a:pt x="3831" y="2523"/>
                </a:cubicBezTo>
                <a:cubicBezTo>
                  <a:pt x="2919" y="1976"/>
                  <a:pt x="2280" y="1581"/>
                  <a:pt x="2372" y="3040"/>
                </a:cubicBezTo>
                <a:cubicBezTo>
                  <a:pt x="2402" y="3222"/>
                  <a:pt x="2007" y="3344"/>
                  <a:pt x="1490" y="340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30"/>
          <p:cNvSpPr/>
          <p:nvPr/>
        </p:nvSpPr>
        <p:spPr>
          <a:xfrm>
            <a:off x="1938220" y="3502927"/>
            <a:ext cx="221719" cy="121094"/>
          </a:xfrm>
          <a:custGeom>
            <a:avLst/>
            <a:gdLst/>
            <a:ahLst/>
            <a:cxnLst/>
            <a:rect l="l" t="t" r="r" b="b"/>
            <a:pathLst>
              <a:path w="4895" h="3102" extrusionOk="0">
                <a:moveTo>
                  <a:pt x="1612" y="274"/>
                </a:moveTo>
                <a:cubicBezTo>
                  <a:pt x="2068" y="457"/>
                  <a:pt x="2433" y="761"/>
                  <a:pt x="3010" y="426"/>
                </a:cubicBezTo>
                <a:cubicBezTo>
                  <a:pt x="3314" y="244"/>
                  <a:pt x="3983" y="1"/>
                  <a:pt x="4348" y="518"/>
                </a:cubicBezTo>
                <a:cubicBezTo>
                  <a:pt x="4652" y="1004"/>
                  <a:pt x="4895" y="1581"/>
                  <a:pt x="4712" y="2159"/>
                </a:cubicBezTo>
                <a:cubicBezTo>
                  <a:pt x="4560" y="2645"/>
                  <a:pt x="3983" y="2828"/>
                  <a:pt x="3679" y="2433"/>
                </a:cubicBezTo>
                <a:cubicBezTo>
                  <a:pt x="3101" y="1764"/>
                  <a:pt x="2858" y="2189"/>
                  <a:pt x="2341" y="2463"/>
                </a:cubicBezTo>
                <a:cubicBezTo>
                  <a:pt x="1247" y="3101"/>
                  <a:pt x="396" y="2828"/>
                  <a:pt x="153" y="2007"/>
                </a:cubicBezTo>
                <a:cubicBezTo>
                  <a:pt x="1" y="1429"/>
                  <a:pt x="457" y="1065"/>
                  <a:pt x="852" y="1156"/>
                </a:cubicBezTo>
                <a:cubicBezTo>
                  <a:pt x="2159" y="1490"/>
                  <a:pt x="1369" y="609"/>
                  <a:pt x="1612" y="274"/>
                </a:cubicBezTo>
                <a:close/>
                <a:moveTo>
                  <a:pt x="3922" y="1034"/>
                </a:moveTo>
                <a:cubicBezTo>
                  <a:pt x="3740" y="1034"/>
                  <a:pt x="3679" y="1095"/>
                  <a:pt x="3740" y="1247"/>
                </a:cubicBezTo>
                <a:cubicBezTo>
                  <a:pt x="3770" y="1338"/>
                  <a:pt x="3861" y="1429"/>
                  <a:pt x="3922" y="1521"/>
                </a:cubicBezTo>
                <a:cubicBezTo>
                  <a:pt x="4013" y="1460"/>
                  <a:pt x="4196" y="1429"/>
                  <a:pt x="4196" y="1338"/>
                </a:cubicBezTo>
                <a:cubicBezTo>
                  <a:pt x="4256" y="1156"/>
                  <a:pt x="4074" y="1095"/>
                  <a:pt x="3922" y="103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30"/>
          <p:cNvSpPr/>
          <p:nvPr/>
        </p:nvSpPr>
        <p:spPr>
          <a:xfrm>
            <a:off x="7507757" y="1562748"/>
            <a:ext cx="242374" cy="153105"/>
          </a:xfrm>
          <a:custGeom>
            <a:avLst/>
            <a:gdLst/>
            <a:ahLst/>
            <a:cxnLst/>
            <a:rect l="l" t="t" r="r" b="b"/>
            <a:pathLst>
              <a:path w="5351" h="3922" extrusionOk="0">
                <a:moveTo>
                  <a:pt x="1" y="2401"/>
                </a:moveTo>
                <a:cubicBezTo>
                  <a:pt x="457" y="1763"/>
                  <a:pt x="912" y="1459"/>
                  <a:pt x="1520" y="2310"/>
                </a:cubicBezTo>
                <a:cubicBezTo>
                  <a:pt x="1612" y="2432"/>
                  <a:pt x="1612" y="2948"/>
                  <a:pt x="2098" y="2766"/>
                </a:cubicBezTo>
                <a:cubicBezTo>
                  <a:pt x="2432" y="2614"/>
                  <a:pt x="2250" y="2371"/>
                  <a:pt x="2219" y="2128"/>
                </a:cubicBezTo>
                <a:cubicBezTo>
                  <a:pt x="2159" y="1763"/>
                  <a:pt x="2493" y="1702"/>
                  <a:pt x="2888" y="1611"/>
                </a:cubicBezTo>
                <a:cubicBezTo>
                  <a:pt x="2311" y="1368"/>
                  <a:pt x="1885" y="1186"/>
                  <a:pt x="1429" y="1034"/>
                </a:cubicBezTo>
                <a:cubicBezTo>
                  <a:pt x="1125" y="942"/>
                  <a:pt x="730" y="882"/>
                  <a:pt x="912" y="517"/>
                </a:cubicBezTo>
                <a:cubicBezTo>
                  <a:pt x="1064" y="213"/>
                  <a:pt x="1520" y="274"/>
                  <a:pt x="1855" y="152"/>
                </a:cubicBezTo>
                <a:cubicBezTo>
                  <a:pt x="2311" y="0"/>
                  <a:pt x="2128" y="973"/>
                  <a:pt x="2827" y="517"/>
                </a:cubicBezTo>
                <a:cubicBezTo>
                  <a:pt x="3162" y="274"/>
                  <a:pt x="5137" y="1854"/>
                  <a:pt x="5259" y="2280"/>
                </a:cubicBezTo>
                <a:cubicBezTo>
                  <a:pt x="5350" y="2675"/>
                  <a:pt x="4955" y="2827"/>
                  <a:pt x="4742" y="2797"/>
                </a:cubicBezTo>
                <a:cubicBezTo>
                  <a:pt x="3678" y="2675"/>
                  <a:pt x="2736" y="2584"/>
                  <a:pt x="2280" y="3678"/>
                </a:cubicBezTo>
                <a:cubicBezTo>
                  <a:pt x="2250" y="3800"/>
                  <a:pt x="1946" y="3921"/>
                  <a:pt x="1885" y="3648"/>
                </a:cubicBezTo>
                <a:cubicBezTo>
                  <a:pt x="1672" y="2766"/>
                  <a:pt x="760" y="2675"/>
                  <a:pt x="1" y="240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30"/>
          <p:cNvSpPr/>
          <p:nvPr/>
        </p:nvSpPr>
        <p:spPr>
          <a:xfrm>
            <a:off x="102847" y="62795"/>
            <a:ext cx="228604" cy="174459"/>
          </a:xfrm>
          <a:custGeom>
            <a:avLst/>
            <a:gdLst/>
            <a:ahLst/>
            <a:cxnLst/>
            <a:rect l="l" t="t" r="r" b="b"/>
            <a:pathLst>
              <a:path w="5047" h="4469" extrusionOk="0">
                <a:moveTo>
                  <a:pt x="2888" y="3192"/>
                </a:moveTo>
                <a:cubicBezTo>
                  <a:pt x="2250" y="2948"/>
                  <a:pt x="1824" y="2280"/>
                  <a:pt x="912" y="2523"/>
                </a:cubicBezTo>
                <a:cubicBezTo>
                  <a:pt x="700" y="2584"/>
                  <a:pt x="0" y="2401"/>
                  <a:pt x="730" y="1945"/>
                </a:cubicBezTo>
                <a:cubicBezTo>
                  <a:pt x="1338" y="1550"/>
                  <a:pt x="548" y="365"/>
                  <a:pt x="1976" y="304"/>
                </a:cubicBezTo>
                <a:cubicBezTo>
                  <a:pt x="2402" y="274"/>
                  <a:pt x="2371" y="0"/>
                  <a:pt x="3344" y="608"/>
                </a:cubicBezTo>
                <a:cubicBezTo>
                  <a:pt x="2736" y="699"/>
                  <a:pt x="2098" y="730"/>
                  <a:pt x="2128" y="1398"/>
                </a:cubicBezTo>
                <a:cubicBezTo>
                  <a:pt x="2128" y="1641"/>
                  <a:pt x="2311" y="1793"/>
                  <a:pt x="2554" y="1763"/>
                </a:cubicBezTo>
                <a:cubicBezTo>
                  <a:pt x="3040" y="1763"/>
                  <a:pt x="3496" y="2037"/>
                  <a:pt x="3861" y="1277"/>
                </a:cubicBezTo>
                <a:cubicBezTo>
                  <a:pt x="4347" y="304"/>
                  <a:pt x="4681" y="1459"/>
                  <a:pt x="5046" y="1611"/>
                </a:cubicBezTo>
                <a:cubicBezTo>
                  <a:pt x="4165" y="1885"/>
                  <a:pt x="3770" y="3070"/>
                  <a:pt x="4134" y="4468"/>
                </a:cubicBezTo>
                <a:cubicBezTo>
                  <a:pt x="3314" y="4347"/>
                  <a:pt x="3405" y="3556"/>
                  <a:pt x="2918" y="3222"/>
                </a:cubicBezTo>
                <a:lnTo>
                  <a:pt x="3344" y="3040"/>
                </a:lnTo>
                <a:cubicBezTo>
                  <a:pt x="3314" y="2979"/>
                  <a:pt x="3283" y="2948"/>
                  <a:pt x="3222" y="2888"/>
                </a:cubicBezTo>
                <a:cubicBezTo>
                  <a:pt x="3101" y="3009"/>
                  <a:pt x="3010" y="3100"/>
                  <a:pt x="2888" y="31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30"/>
          <p:cNvSpPr/>
          <p:nvPr/>
        </p:nvSpPr>
        <p:spPr>
          <a:xfrm>
            <a:off x="2038738" y="3818612"/>
            <a:ext cx="190058" cy="224270"/>
          </a:xfrm>
          <a:custGeom>
            <a:avLst/>
            <a:gdLst/>
            <a:ahLst/>
            <a:cxnLst/>
            <a:rect l="l" t="t" r="r" b="b"/>
            <a:pathLst>
              <a:path w="4196" h="5745" extrusionOk="0">
                <a:moveTo>
                  <a:pt x="1581" y="2341"/>
                </a:moveTo>
                <a:cubicBezTo>
                  <a:pt x="2007" y="1672"/>
                  <a:pt x="1703" y="1338"/>
                  <a:pt x="1521" y="1581"/>
                </a:cubicBezTo>
                <a:cubicBezTo>
                  <a:pt x="1095" y="2158"/>
                  <a:pt x="882" y="1125"/>
                  <a:pt x="548" y="1550"/>
                </a:cubicBezTo>
                <a:cubicBezTo>
                  <a:pt x="426" y="1763"/>
                  <a:pt x="31" y="1945"/>
                  <a:pt x="92" y="1489"/>
                </a:cubicBezTo>
                <a:cubicBezTo>
                  <a:pt x="122" y="1064"/>
                  <a:pt x="1" y="456"/>
                  <a:pt x="426" y="243"/>
                </a:cubicBezTo>
                <a:cubicBezTo>
                  <a:pt x="943" y="0"/>
                  <a:pt x="730" y="517"/>
                  <a:pt x="791" y="730"/>
                </a:cubicBezTo>
                <a:cubicBezTo>
                  <a:pt x="852" y="1003"/>
                  <a:pt x="1156" y="1246"/>
                  <a:pt x="1308" y="973"/>
                </a:cubicBezTo>
                <a:cubicBezTo>
                  <a:pt x="1642" y="334"/>
                  <a:pt x="1916" y="821"/>
                  <a:pt x="2341" y="821"/>
                </a:cubicBezTo>
                <a:cubicBezTo>
                  <a:pt x="4195" y="851"/>
                  <a:pt x="3192" y="2189"/>
                  <a:pt x="3679" y="2827"/>
                </a:cubicBezTo>
                <a:cubicBezTo>
                  <a:pt x="3800" y="2979"/>
                  <a:pt x="3496" y="3192"/>
                  <a:pt x="3284" y="3222"/>
                </a:cubicBezTo>
                <a:cubicBezTo>
                  <a:pt x="2281" y="3404"/>
                  <a:pt x="2433" y="3830"/>
                  <a:pt x="3132" y="4468"/>
                </a:cubicBezTo>
                <a:cubicBezTo>
                  <a:pt x="2341" y="4499"/>
                  <a:pt x="1551" y="4438"/>
                  <a:pt x="1581" y="5259"/>
                </a:cubicBezTo>
                <a:cubicBezTo>
                  <a:pt x="1581" y="5502"/>
                  <a:pt x="1460" y="5745"/>
                  <a:pt x="1095" y="5745"/>
                </a:cubicBezTo>
                <a:cubicBezTo>
                  <a:pt x="670" y="5714"/>
                  <a:pt x="548" y="5411"/>
                  <a:pt x="457" y="5076"/>
                </a:cubicBezTo>
                <a:cubicBezTo>
                  <a:pt x="305" y="4711"/>
                  <a:pt x="457" y="4620"/>
                  <a:pt x="882" y="4559"/>
                </a:cubicBezTo>
                <a:cubicBezTo>
                  <a:pt x="2007" y="4438"/>
                  <a:pt x="1977" y="3587"/>
                  <a:pt x="2129" y="2888"/>
                </a:cubicBezTo>
                <a:cubicBezTo>
                  <a:pt x="2189" y="2553"/>
                  <a:pt x="2007" y="2371"/>
                  <a:pt x="1612" y="234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30"/>
          <p:cNvSpPr/>
          <p:nvPr/>
        </p:nvSpPr>
        <p:spPr>
          <a:xfrm>
            <a:off x="5149137" y="3997771"/>
            <a:ext cx="206590" cy="149553"/>
          </a:xfrm>
          <a:custGeom>
            <a:avLst/>
            <a:gdLst/>
            <a:ahLst/>
            <a:cxnLst/>
            <a:rect l="l" t="t" r="r" b="b"/>
            <a:pathLst>
              <a:path w="4561" h="3831" extrusionOk="0">
                <a:moveTo>
                  <a:pt x="1" y="2949"/>
                </a:moveTo>
                <a:cubicBezTo>
                  <a:pt x="639" y="2554"/>
                  <a:pt x="396" y="2037"/>
                  <a:pt x="274" y="1551"/>
                </a:cubicBezTo>
                <a:lnTo>
                  <a:pt x="274" y="1521"/>
                </a:lnTo>
                <a:cubicBezTo>
                  <a:pt x="882" y="1308"/>
                  <a:pt x="1095" y="852"/>
                  <a:pt x="1186" y="305"/>
                </a:cubicBezTo>
                <a:cubicBezTo>
                  <a:pt x="1521" y="548"/>
                  <a:pt x="1156" y="1034"/>
                  <a:pt x="1703" y="1247"/>
                </a:cubicBezTo>
                <a:cubicBezTo>
                  <a:pt x="1946" y="791"/>
                  <a:pt x="2250" y="396"/>
                  <a:pt x="2706" y="122"/>
                </a:cubicBezTo>
                <a:lnTo>
                  <a:pt x="2736" y="122"/>
                </a:lnTo>
                <a:cubicBezTo>
                  <a:pt x="2828" y="122"/>
                  <a:pt x="2919" y="92"/>
                  <a:pt x="3010" y="122"/>
                </a:cubicBezTo>
                <a:cubicBezTo>
                  <a:pt x="3527" y="396"/>
                  <a:pt x="4560" y="1"/>
                  <a:pt x="4560" y="852"/>
                </a:cubicBezTo>
                <a:cubicBezTo>
                  <a:pt x="4560" y="1521"/>
                  <a:pt x="3983" y="1703"/>
                  <a:pt x="3132" y="1794"/>
                </a:cubicBezTo>
                <a:cubicBezTo>
                  <a:pt x="2736" y="1855"/>
                  <a:pt x="1551" y="2189"/>
                  <a:pt x="1642" y="3132"/>
                </a:cubicBezTo>
                <a:cubicBezTo>
                  <a:pt x="1642" y="3375"/>
                  <a:pt x="1764" y="3770"/>
                  <a:pt x="1308" y="3800"/>
                </a:cubicBezTo>
                <a:cubicBezTo>
                  <a:pt x="1004" y="3831"/>
                  <a:pt x="669" y="3679"/>
                  <a:pt x="578" y="3375"/>
                </a:cubicBezTo>
                <a:cubicBezTo>
                  <a:pt x="487" y="3101"/>
                  <a:pt x="305" y="2980"/>
                  <a:pt x="1" y="294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30"/>
          <p:cNvSpPr/>
          <p:nvPr/>
        </p:nvSpPr>
        <p:spPr>
          <a:xfrm>
            <a:off x="5728826" y="931417"/>
            <a:ext cx="190013" cy="205337"/>
          </a:xfrm>
          <a:custGeom>
            <a:avLst/>
            <a:gdLst/>
            <a:ahLst/>
            <a:cxnLst/>
            <a:rect l="l" t="t" r="r" b="b"/>
            <a:pathLst>
              <a:path w="4195" h="5260" extrusionOk="0">
                <a:moveTo>
                  <a:pt x="0" y="1520"/>
                </a:moveTo>
                <a:cubicBezTo>
                  <a:pt x="365" y="609"/>
                  <a:pt x="730" y="1"/>
                  <a:pt x="1733" y="1186"/>
                </a:cubicBezTo>
                <a:cubicBezTo>
                  <a:pt x="2098" y="1612"/>
                  <a:pt x="2858" y="2037"/>
                  <a:pt x="3283" y="1065"/>
                </a:cubicBezTo>
                <a:lnTo>
                  <a:pt x="3283" y="1065"/>
                </a:lnTo>
                <a:cubicBezTo>
                  <a:pt x="3557" y="1247"/>
                  <a:pt x="3861" y="1429"/>
                  <a:pt x="4195" y="1672"/>
                </a:cubicBezTo>
                <a:cubicBezTo>
                  <a:pt x="3374" y="2311"/>
                  <a:pt x="2432" y="2432"/>
                  <a:pt x="1490" y="2068"/>
                </a:cubicBezTo>
                <a:cubicBezTo>
                  <a:pt x="1186" y="1976"/>
                  <a:pt x="1125" y="2037"/>
                  <a:pt x="943" y="2159"/>
                </a:cubicBezTo>
                <a:cubicBezTo>
                  <a:pt x="699" y="2341"/>
                  <a:pt x="851" y="2432"/>
                  <a:pt x="973" y="2615"/>
                </a:cubicBezTo>
                <a:cubicBezTo>
                  <a:pt x="1216" y="3071"/>
                  <a:pt x="1399" y="3587"/>
                  <a:pt x="2098" y="3648"/>
                </a:cubicBezTo>
                <a:cubicBezTo>
                  <a:pt x="2645" y="3709"/>
                  <a:pt x="2949" y="3496"/>
                  <a:pt x="2918" y="2736"/>
                </a:cubicBezTo>
                <a:cubicBezTo>
                  <a:pt x="3283" y="3435"/>
                  <a:pt x="3557" y="3800"/>
                  <a:pt x="3648" y="4195"/>
                </a:cubicBezTo>
                <a:cubicBezTo>
                  <a:pt x="3739" y="4590"/>
                  <a:pt x="3496" y="5077"/>
                  <a:pt x="3070" y="5138"/>
                </a:cubicBezTo>
                <a:cubicBezTo>
                  <a:pt x="2402" y="5259"/>
                  <a:pt x="2827" y="4651"/>
                  <a:pt x="2645" y="4347"/>
                </a:cubicBezTo>
                <a:cubicBezTo>
                  <a:pt x="2280" y="4560"/>
                  <a:pt x="1915" y="4773"/>
                  <a:pt x="1551" y="4955"/>
                </a:cubicBezTo>
                <a:cubicBezTo>
                  <a:pt x="851" y="3861"/>
                  <a:pt x="487" y="2675"/>
                  <a:pt x="31" y="155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30"/>
          <p:cNvSpPr/>
          <p:nvPr/>
        </p:nvSpPr>
        <p:spPr>
          <a:xfrm>
            <a:off x="8504648" y="2108619"/>
            <a:ext cx="188654" cy="194602"/>
          </a:xfrm>
          <a:custGeom>
            <a:avLst/>
            <a:gdLst/>
            <a:ahLst/>
            <a:cxnLst/>
            <a:rect l="l" t="t" r="r" b="b"/>
            <a:pathLst>
              <a:path w="4165" h="4985" extrusionOk="0">
                <a:moveTo>
                  <a:pt x="638" y="1885"/>
                </a:moveTo>
                <a:cubicBezTo>
                  <a:pt x="1003" y="1641"/>
                  <a:pt x="182" y="1003"/>
                  <a:pt x="1125" y="882"/>
                </a:cubicBezTo>
                <a:cubicBezTo>
                  <a:pt x="1307" y="851"/>
                  <a:pt x="851" y="669"/>
                  <a:pt x="638" y="608"/>
                </a:cubicBezTo>
                <a:cubicBezTo>
                  <a:pt x="456" y="547"/>
                  <a:pt x="0" y="699"/>
                  <a:pt x="122" y="274"/>
                </a:cubicBezTo>
                <a:cubicBezTo>
                  <a:pt x="213" y="0"/>
                  <a:pt x="517" y="61"/>
                  <a:pt x="790" y="91"/>
                </a:cubicBezTo>
                <a:cubicBezTo>
                  <a:pt x="1945" y="243"/>
                  <a:pt x="2462" y="973"/>
                  <a:pt x="2371" y="1763"/>
                </a:cubicBezTo>
                <a:cubicBezTo>
                  <a:pt x="2280" y="2675"/>
                  <a:pt x="2857" y="2006"/>
                  <a:pt x="3070" y="2128"/>
                </a:cubicBezTo>
                <a:lnTo>
                  <a:pt x="3070" y="2158"/>
                </a:lnTo>
                <a:cubicBezTo>
                  <a:pt x="3192" y="2553"/>
                  <a:pt x="4164" y="2827"/>
                  <a:pt x="3161" y="3404"/>
                </a:cubicBezTo>
                <a:cubicBezTo>
                  <a:pt x="2918" y="3556"/>
                  <a:pt x="2553" y="4377"/>
                  <a:pt x="2796" y="4985"/>
                </a:cubicBezTo>
                <a:lnTo>
                  <a:pt x="2796" y="4985"/>
                </a:lnTo>
                <a:cubicBezTo>
                  <a:pt x="1945" y="4924"/>
                  <a:pt x="1246" y="4438"/>
                  <a:pt x="334" y="4499"/>
                </a:cubicBezTo>
                <a:cubicBezTo>
                  <a:pt x="699" y="4103"/>
                  <a:pt x="1094" y="4286"/>
                  <a:pt x="1459" y="4286"/>
                </a:cubicBezTo>
                <a:cubicBezTo>
                  <a:pt x="1915" y="4286"/>
                  <a:pt x="2219" y="4134"/>
                  <a:pt x="2310" y="3708"/>
                </a:cubicBezTo>
                <a:cubicBezTo>
                  <a:pt x="2371" y="3496"/>
                  <a:pt x="2584" y="3252"/>
                  <a:pt x="2189" y="3131"/>
                </a:cubicBezTo>
                <a:cubicBezTo>
                  <a:pt x="1793" y="2979"/>
                  <a:pt x="1459" y="2888"/>
                  <a:pt x="1368" y="3496"/>
                </a:cubicBezTo>
                <a:cubicBezTo>
                  <a:pt x="1307" y="3678"/>
                  <a:pt x="942" y="3252"/>
                  <a:pt x="699" y="3161"/>
                </a:cubicBezTo>
                <a:cubicBezTo>
                  <a:pt x="122" y="2918"/>
                  <a:pt x="152" y="2067"/>
                  <a:pt x="608" y="1915"/>
                </a:cubicBezTo>
                <a:cubicBezTo>
                  <a:pt x="638" y="2280"/>
                  <a:pt x="790" y="2584"/>
                  <a:pt x="1307" y="2584"/>
                </a:cubicBezTo>
                <a:cubicBezTo>
                  <a:pt x="1429" y="2584"/>
                  <a:pt x="1550" y="2523"/>
                  <a:pt x="1520" y="2371"/>
                </a:cubicBezTo>
                <a:cubicBezTo>
                  <a:pt x="1429" y="1945"/>
                  <a:pt x="1064" y="1885"/>
                  <a:pt x="638" y="188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30"/>
          <p:cNvSpPr/>
          <p:nvPr/>
        </p:nvSpPr>
        <p:spPr>
          <a:xfrm>
            <a:off x="2815341" y="2153711"/>
            <a:ext cx="231322" cy="134094"/>
          </a:xfrm>
          <a:custGeom>
            <a:avLst/>
            <a:gdLst/>
            <a:ahLst/>
            <a:cxnLst/>
            <a:rect l="l" t="t" r="r" b="b"/>
            <a:pathLst>
              <a:path w="5107" h="3435" extrusionOk="0">
                <a:moveTo>
                  <a:pt x="1064" y="3344"/>
                </a:moveTo>
                <a:cubicBezTo>
                  <a:pt x="1337" y="3100"/>
                  <a:pt x="274" y="1976"/>
                  <a:pt x="1824" y="2553"/>
                </a:cubicBezTo>
                <a:cubicBezTo>
                  <a:pt x="2037" y="2645"/>
                  <a:pt x="1581" y="2280"/>
                  <a:pt x="1702" y="2067"/>
                </a:cubicBezTo>
                <a:cubicBezTo>
                  <a:pt x="1854" y="1793"/>
                  <a:pt x="1915" y="1489"/>
                  <a:pt x="1398" y="1489"/>
                </a:cubicBezTo>
                <a:cubicBezTo>
                  <a:pt x="1246" y="1459"/>
                  <a:pt x="1033" y="1489"/>
                  <a:pt x="882" y="1550"/>
                </a:cubicBezTo>
                <a:cubicBezTo>
                  <a:pt x="486" y="1702"/>
                  <a:pt x="0" y="1641"/>
                  <a:pt x="0" y="1338"/>
                </a:cubicBezTo>
                <a:cubicBezTo>
                  <a:pt x="0" y="1064"/>
                  <a:pt x="365" y="1003"/>
                  <a:pt x="851" y="1034"/>
                </a:cubicBezTo>
                <a:cubicBezTo>
                  <a:pt x="1641" y="1064"/>
                  <a:pt x="2371" y="547"/>
                  <a:pt x="3192" y="395"/>
                </a:cubicBezTo>
                <a:cubicBezTo>
                  <a:pt x="3769" y="274"/>
                  <a:pt x="4438" y="0"/>
                  <a:pt x="4742" y="486"/>
                </a:cubicBezTo>
                <a:cubicBezTo>
                  <a:pt x="5107" y="973"/>
                  <a:pt x="4377" y="1520"/>
                  <a:pt x="4407" y="2097"/>
                </a:cubicBezTo>
                <a:cubicBezTo>
                  <a:pt x="3040" y="1976"/>
                  <a:pt x="2492" y="3222"/>
                  <a:pt x="1337" y="3435"/>
                </a:cubicBezTo>
                <a:cubicBezTo>
                  <a:pt x="1277" y="3435"/>
                  <a:pt x="1185" y="3374"/>
                  <a:pt x="1094" y="33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30"/>
          <p:cNvSpPr/>
          <p:nvPr/>
        </p:nvSpPr>
        <p:spPr>
          <a:xfrm>
            <a:off x="6623795" y="1495090"/>
            <a:ext cx="269913" cy="156657"/>
          </a:xfrm>
          <a:custGeom>
            <a:avLst/>
            <a:gdLst/>
            <a:ahLst/>
            <a:cxnLst/>
            <a:rect l="l" t="t" r="r" b="b"/>
            <a:pathLst>
              <a:path w="5959" h="4013" extrusionOk="0">
                <a:moveTo>
                  <a:pt x="4226" y="2949"/>
                </a:moveTo>
                <a:cubicBezTo>
                  <a:pt x="4043" y="2949"/>
                  <a:pt x="3891" y="2949"/>
                  <a:pt x="3709" y="2949"/>
                </a:cubicBezTo>
                <a:lnTo>
                  <a:pt x="3709" y="2949"/>
                </a:lnTo>
                <a:cubicBezTo>
                  <a:pt x="3587" y="2706"/>
                  <a:pt x="3526" y="2432"/>
                  <a:pt x="3374" y="2189"/>
                </a:cubicBezTo>
                <a:cubicBezTo>
                  <a:pt x="3253" y="1946"/>
                  <a:pt x="3040" y="1855"/>
                  <a:pt x="2706" y="1976"/>
                </a:cubicBezTo>
                <a:cubicBezTo>
                  <a:pt x="2432" y="2098"/>
                  <a:pt x="2311" y="2280"/>
                  <a:pt x="2432" y="2554"/>
                </a:cubicBezTo>
                <a:cubicBezTo>
                  <a:pt x="2493" y="2736"/>
                  <a:pt x="3131" y="2949"/>
                  <a:pt x="2493" y="3131"/>
                </a:cubicBezTo>
                <a:cubicBezTo>
                  <a:pt x="2037" y="3253"/>
                  <a:pt x="2128" y="2797"/>
                  <a:pt x="2067" y="2554"/>
                </a:cubicBezTo>
                <a:cubicBezTo>
                  <a:pt x="2067" y="2432"/>
                  <a:pt x="2037" y="2341"/>
                  <a:pt x="1976" y="2189"/>
                </a:cubicBezTo>
                <a:cubicBezTo>
                  <a:pt x="1125" y="2675"/>
                  <a:pt x="2554" y="3618"/>
                  <a:pt x="1368" y="4013"/>
                </a:cubicBezTo>
                <a:cubicBezTo>
                  <a:pt x="1216" y="3526"/>
                  <a:pt x="1703" y="2736"/>
                  <a:pt x="548" y="2645"/>
                </a:cubicBezTo>
                <a:cubicBezTo>
                  <a:pt x="1" y="2615"/>
                  <a:pt x="92" y="2128"/>
                  <a:pt x="305" y="1824"/>
                </a:cubicBezTo>
                <a:cubicBezTo>
                  <a:pt x="548" y="1490"/>
                  <a:pt x="730" y="1216"/>
                  <a:pt x="700" y="821"/>
                </a:cubicBezTo>
                <a:lnTo>
                  <a:pt x="700" y="821"/>
                </a:lnTo>
                <a:cubicBezTo>
                  <a:pt x="1338" y="852"/>
                  <a:pt x="2128" y="639"/>
                  <a:pt x="2219" y="1551"/>
                </a:cubicBezTo>
                <a:cubicBezTo>
                  <a:pt x="2250" y="1794"/>
                  <a:pt x="2554" y="1733"/>
                  <a:pt x="2615" y="1612"/>
                </a:cubicBezTo>
                <a:cubicBezTo>
                  <a:pt x="2949" y="943"/>
                  <a:pt x="4165" y="1915"/>
                  <a:pt x="4317" y="912"/>
                </a:cubicBezTo>
                <a:cubicBezTo>
                  <a:pt x="4347" y="578"/>
                  <a:pt x="5198" y="1"/>
                  <a:pt x="5502" y="61"/>
                </a:cubicBezTo>
                <a:cubicBezTo>
                  <a:pt x="5654" y="122"/>
                  <a:pt x="5806" y="274"/>
                  <a:pt x="5867" y="396"/>
                </a:cubicBezTo>
                <a:cubicBezTo>
                  <a:pt x="5958" y="669"/>
                  <a:pt x="5685" y="578"/>
                  <a:pt x="5533" y="608"/>
                </a:cubicBezTo>
                <a:cubicBezTo>
                  <a:pt x="5198" y="608"/>
                  <a:pt x="5077" y="791"/>
                  <a:pt x="5046" y="1064"/>
                </a:cubicBezTo>
                <a:lnTo>
                  <a:pt x="5046" y="1064"/>
                </a:lnTo>
                <a:cubicBezTo>
                  <a:pt x="5016" y="1095"/>
                  <a:pt x="4955" y="1125"/>
                  <a:pt x="4955" y="1125"/>
                </a:cubicBezTo>
                <a:cubicBezTo>
                  <a:pt x="4985" y="1186"/>
                  <a:pt x="5016" y="1247"/>
                  <a:pt x="5046" y="1308"/>
                </a:cubicBezTo>
                <a:lnTo>
                  <a:pt x="5046" y="1308"/>
                </a:lnTo>
                <a:cubicBezTo>
                  <a:pt x="4226" y="1642"/>
                  <a:pt x="4864" y="2523"/>
                  <a:pt x="4256" y="294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30"/>
          <p:cNvSpPr/>
          <p:nvPr/>
        </p:nvSpPr>
        <p:spPr>
          <a:xfrm>
            <a:off x="6406270" y="404560"/>
            <a:ext cx="209308" cy="192260"/>
          </a:xfrm>
          <a:custGeom>
            <a:avLst/>
            <a:gdLst/>
            <a:ahLst/>
            <a:cxnLst/>
            <a:rect l="l" t="t" r="r" b="b"/>
            <a:pathLst>
              <a:path w="4621" h="4925" extrusionOk="0">
                <a:moveTo>
                  <a:pt x="1398" y="4134"/>
                </a:moveTo>
                <a:cubicBezTo>
                  <a:pt x="1398" y="3404"/>
                  <a:pt x="1702" y="2492"/>
                  <a:pt x="274" y="2401"/>
                </a:cubicBezTo>
                <a:cubicBezTo>
                  <a:pt x="0" y="2371"/>
                  <a:pt x="122" y="1945"/>
                  <a:pt x="213" y="1915"/>
                </a:cubicBezTo>
                <a:cubicBezTo>
                  <a:pt x="1216" y="1581"/>
                  <a:pt x="973" y="486"/>
                  <a:pt x="1733" y="0"/>
                </a:cubicBezTo>
                <a:cubicBezTo>
                  <a:pt x="3222" y="1155"/>
                  <a:pt x="1368" y="1337"/>
                  <a:pt x="1094" y="2067"/>
                </a:cubicBezTo>
                <a:cubicBezTo>
                  <a:pt x="2067" y="2006"/>
                  <a:pt x="2796" y="2705"/>
                  <a:pt x="3860" y="2675"/>
                </a:cubicBezTo>
                <a:cubicBezTo>
                  <a:pt x="4620" y="2675"/>
                  <a:pt x="3799" y="3374"/>
                  <a:pt x="4134" y="3678"/>
                </a:cubicBezTo>
                <a:lnTo>
                  <a:pt x="4134" y="3678"/>
                </a:lnTo>
                <a:cubicBezTo>
                  <a:pt x="3982" y="3739"/>
                  <a:pt x="3739" y="3769"/>
                  <a:pt x="3678" y="3891"/>
                </a:cubicBezTo>
                <a:cubicBezTo>
                  <a:pt x="3070" y="4924"/>
                  <a:pt x="2310" y="4833"/>
                  <a:pt x="1429" y="416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30"/>
          <p:cNvSpPr/>
          <p:nvPr/>
        </p:nvSpPr>
        <p:spPr>
          <a:xfrm>
            <a:off x="1421904" y="1194865"/>
            <a:ext cx="316703" cy="136475"/>
          </a:xfrm>
          <a:custGeom>
            <a:avLst/>
            <a:gdLst/>
            <a:ahLst/>
            <a:cxnLst/>
            <a:rect l="l" t="t" r="r" b="b"/>
            <a:pathLst>
              <a:path w="6992" h="3496" extrusionOk="0">
                <a:moveTo>
                  <a:pt x="213" y="0"/>
                </a:moveTo>
                <a:cubicBezTo>
                  <a:pt x="882" y="548"/>
                  <a:pt x="1733" y="852"/>
                  <a:pt x="2341" y="1459"/>
                </a:cubicBezTo>
                <a:cubicBezTo>
                  <a:pt x="2493" y="1642"/>
                  <a:pt x="3526" y="1459"/>
                  <a:pt x="3861" y="1156"/>
                </a:cubicBezTo>
                <a:cubicBezTo>
                  <a:pt x="4499" y="548"/>
                  <a:pt x="5077" y="1307"/>
                  <a:pt x="5654" y="1095"/>
                </a:cubicBezTo>
                <a:cubicBezTo>
                  <a:pt x="5654" y="1733"/>
                  <a:pt x="6992" y="1520"/>
                  <a:pt x="6657" y="2523"/>
                </a:cubicBezTo>
                <a:cubicBezTo>
                  <a:pt x="6475" y="3192"/>
                  <a:pt x="6019" y="3192"/>
                  <a:pt x="5593" y="3496"/>
                </a:cubicBezTo>
                <a:cubicBezTo>
                  <a:pt x="5533" y="3131"/>
                  <a:pt x="5502" y="2766"/>
                  <a:pt x="5350" y="2463"/>
                </a:cubicBezTo>
                <a:cubicBezTo>
                  <a:pt x="5168" y="2037"/>
                  <a:pt x="4773" y="1763"/>
                  <a:pt x="4317" y="2098"/>
                </a:cubicBezTo>
                <a:cubicBezTo>
                  <a:pt x="3922" y="2341"/>
                  <a:pt x="3709" y="2797"/>
                  <a:pt x="3587" y="1946"/>
                </a:cubicBezTo>
                <a:cubicBezTo>
                  <a:pt x="3526" y="1611"/>
                  <a:pt x="3162" y="1855"/>
                  <a:pt x="2949" y="1976"/>
                </a:cubicBezTo>
                <a:cubicBezTo>
                  <a:pt x="2463" y="2280"/>
                  <a:pt x="1885" y="2402"/>
                  <a:pt x="1308" y="2523"/>
                </a:cubicBezTo>
                <a:cubicBezTo>
                  <a:pt x="973" y="2128"/>
                  <a:pt x="1703" y="2037"/>
                  <a:pt x="1581" y="1703"/>
                </a:cubicBezTo>
                <a:cubicBezTo>
                  <a:pt x="1520" y="1581"/>
                  <a:pt x="1764" y="1307"/>
                  <a:pt x="1277" y="1459"/>
                </a:cubicBezTo>
                <a:cubicBezTo>
                  <a:pt x="700" y="1642"/>
                  <a:pt x="1" y="608"/>
                  <a:pt x="213"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30"/>
          <p:cNvSpPr/>
          <p:nvPr/>
        </p:nvSpPr>
        <p:spPr>
          <a:xfrm>
            <a:off x="879405" y="2048066"/>
            <a:ext cx="221719" cy="167354"/>
          </a:xfrm>
          <a:custGeom>
            <a:avLst/>
            <a:gdLst/>
            <a:ahLst/>
            <a:cxnLst/>
            <a:rect l="l" t="t" r="r" b="b"/>
            <a:pathLst>
              <a:path w="4895" h="4287" extrusionOk="0">
                <a:moveTo>
                  <a:pt x="2372" y="609"/>
                </a:moveTo>
                <a:cubicBezTo>
                  <a:pt x="2797" y="2220"/>
                  <a:pt x="3527" y="1004"/>
                  <a:pt x="4195" y="761"/>
                </a:cubicBezTo>
                <a:cubicBezTo>
                  <a:pt x="3131" y="1794"/>
                  <a:pt x="4894" y="3405"/>
                  <a:pt x="3071" y="4287"/>
                </a:cubicBezTo>
                <a:cubicBezTo>
                  <a:pt x="2827" y="3770"/>
                  <a:pt x="2159" y="3375"/>
                  <a:pt x="2372" y="2676"/>
                </a:cubicBezTo>
                <a:cubicBezTo>
                  <a:pt x="1490" y="2585"/>
                  <a:pt x="1976" y="1977"/>
                  <a:pt x="1824" y="1612"/>
                </a:cubicBezTo>
                <a:cubicBezTo>
                  <a:pt x="1642" y="1186"/>
                  <a:pt x="1368" y="1065"/>
                  <a:pt x="1065" y="1460"/>
                </a:cubicBezTo>
                <a:cubicBezTo>
                  <a:pt x="761" y="1885"/>
                  <a:pt x="305" y="1733"/>
                  <a:pt x="213" y="1490"/>
                </a:cubicBezTo>
                <a:cubicBezTo>
                  <a:pt x="31" y="1186"/>
                  <a:pt x="1" y="730"/>
                  <a:pt x="153" y="396"/>
                </a:cubicBezTo>
                <a:cubicBezTo>
                  <a:pt x="274" y="62"/>
                  <a:pt x="913" y="1"/>
                  <a:pt x="1065" y="244"/>
                </a:cubicBezTo>
                <a:cubicBezTo>
                  <a:pt x="1399" y="852"/>
                  <a:pt x="1976" y="396"/>
                  <a:pt x="2372" y="60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30"/>
          <p:cNvSpPr/>
          <p:nvPr/>
        </p:nvSpPr>
        <p:spPr>
          <a:xfrm>
            <a:off x="1431553" y="1495090"/>
            <a:ext cx="300170" cy="109188"/>
          </a:xfrm>
          <a:custGeom>
            <a:avLst/>
            <a:gdLst/>
            <a:ahLst/>
            <a:cxnLst/>
            <a:rect l="l" t="t" r="r" b="b"/>
            <a:pathLst>
              <a:path w="6627" h="2797" extrusionOk="0">
                <a:moveTo>
                  <a:pt x="0" y="1308"/>
                </a:moveTo>
                <a:cubicBezTo>
                  <a:pt x="547" y="1186"/>
                  <a:pt x="1095" y="973"/>
                  <a:pt x="1642" y="973"/>
                </a:cubicBezTo>
                <a:cubicBezTo>
                  <a:pt x="1854" y="1004"/>
                  <a:pt x="1854" y="1004"/>
                  <a:pt x="1946" y="882"/>
                </a:cubicBezTo>
                <a:cubicBezTo>
                  <a:pt x="2402" y="1"/>
                  <a:pt x="3253" y="153"/>
                  <a:pt x="3891" y="548"/>
                </a:cubicBezTo>
                <a:cubicBezTo>
                  <a:pt x="4742" y="1064"/>
                  <a:pt x="5897" y="730"/>
                  <a:pt x="6627" y="1460"/>
                </a:cubicBezTo>
                <a:cubicBezTo>
                  <a:pt x="4712" y="2797"/>
                  <a:pt x="4742" y="2736"/>
                  <a:pt x="2614" y="1733"/>
                </a:cubicBezTo>
                <a:cubicBezTo>
                  <a:pt x="1885" y="1368"/>
                  <a:pt x="882" y="1429"/>
                  <a:pt x="0" y="13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30"/>
          <p:cNvSpPr/>
          <p:nvPr/>
        </p:nvSpPr>
        <p:spPr>
          <a:xfrm>
            <a:off x="5472707" y="3819783"/>
            <a:ext cx="247854" cy="183945"/>
          </a:xfrm>
          <a:custGeom>
            <a:avLst/>
            <a:gdLst/>
            <a:ahLst/>
            <a:cxnLst/>
            <a:rect l="l" t="t" r="r" b="b"/>
            <a:pathLst>
              <a:path w="5472" h="4712" extrusionOk="0">
                <a:moveTo>
                  <a:pt x="3223" y="639"/>
                </a:moveTo>
                <a:cubicBezTo>
                  <a:pt x="3283" y="396"/>
                  <a:pt x="3223" y="0"/>
                  <a:pt x="3709" y="183"/>
                </a:cubicBezTo>
                <a:cubicBezTo>
                  <a:pt x="3922" y="274"/>
                  <a:pt x="4408" y="487"/>
                  <a:pt x="4104" y="882"/>
                </a:cubicBezTo>
                <a:cubicBezTo>
                  <a:pt x="3679" y="1490"/>
                  <a:pt x="4013" y="1672"/>
                  <a:pt x="4682" y="1855"/>
                </a:cubicBezTo>
                <a:cubicBezTo>
                  <a:pt x="5472" y="2067"/>
                  <a:pt x="5350" y="2615"/>
                  <a:pt x="5168" y="3162"/>
                </a:cubicBezTo>
                <a:cubicBezTo>
                  <a:pt x="4469" y="2858"/>
                  <a:pt x="5198" y="4712"/>
                  <a:pt x="4043" y="3739"/>
                </a:cubicBezTo>
                <a:lnTo>
                  <a:pt x="4013" y="3709"/>
                </a:lnTo>
                <a:cubicBezTo>
                  <a:pt x="3922" y="3648"/>
                  <a:pt x="3770" y="3526"/>
                  <a:pt x="3709" y="3557"/>
                </a:cubicBezTo>
                <a:cubicBezTo>
                  <a:pt x="3283" y="3648"/>
                  <a:pt x="2797" y="3800"/>
                  <a:pt x="2797" y="3253"/>
                </a:cubicBezTo>
                <a:cubicBezTo>
                  <a:pt x="2828" y="2918"/>
                  <a:pt x="3283" y="2858"/>
                  <a:pt x="3679" y="2949"/>
                </a:cubicBezTo>
                <a:cubicBezTo>
                  <a:pt x="3770" y="2979"/>
                  <a:pt x="3922" y="2949"/>
                  <a:pt x="4195" y="2949"/>
                </a:cubicBezTo>
                <a:cubicBezTo>
                  <a:pt x="3283" y="2432"/>
                  <a:pt x="3101" y="1186"/>
                  <a:pt x="1642" y="1703"/>
                </a:cubicBezTo>
                <a:cubicBezTo>
                  <a:pt x="365" y="2159"/>
                  <a:pt x="2037" y="3010"/>
                  <a:pt x="1156" y="3526"/>
                </a:cubicBezTo>
                <a:cubicBezTo>
                  <a:pt x="821" y="2949"/>
                  <a:pt x="852" y="2159"/>
                  <a:pt x="1" y="1763"/>
                </a:cubicBezTo>
                <a:cubicBezTo>
                  <a:pt x="1338" y="1824"/>
                  <a:pt x="2037" y="730"/>
                  <a:pt x="3192" y="639"/>
                </a:cubicBezTo>
                <a:cubicBezTo>
                  <a:pt x="3253" y="821"/>
                  <a:pt x="3283" y="973"/>
                  <a:pt x="3314" y="1156"/>
                </a:cubicBezTo>
                <a:cubicBezTo>
                  <a:pt x="3375" y="1125"/>
                  <a:pt x="3405" y="1125"/>
                  <a:pt x="3435" y="1095"/>
                </a:cubicBezTo>
                <a:cubicBezTo>
                  <a:pt x="3496" y="912"/>
                  <a:pt x="3405" y="760"/>
                  <a:pt x="3223" y="63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30"/>
          <p:cNvSpPr/>
          <p:nvPr/>
        </p:nvSpPr>
        <p:spPr>
          <a:xfrm>
            <a:off x="8654723" y="866141"/>
            <a:ext cx="221674" cy="183984"/>
          </a:xfrm>
          <a:custGeom>
            <a:avLst/>
            <a:gdLst/>
            <a:ahLst/>
            <a:cxnLst/>
            <a:rect l="l" t="t" r="r" b="b"/>
            <a:pathLst>
              <a:path w="4894" h="4713" extrusionOk="0">
                <a:moveTo>
                  <a:pt x="3040" y="2737"/>
                </a:moveTo>
                <a:cubicBezTo>
                  <a:pt x="3313" y="2615"/>
                  <a:pt x="3617" y="2463"/>
                  <a:pt x="3891" y="2433"/>
                </a:cubicBezTo>
                <a:cubicBezTo>
                  <a:pt x="4134" y="2433"/>
                  <a:pt x="4468" y="2585"/>
                  <a:pt x="4590" y="2737"/>
                </a:cubicBezTo>
                <a:cubicBezTo>
                  <a:pt x="4894" y="3101"/>
                  <a:pt x="4286" y="2919"/>
                  <a:pt x="4195" y="3101"/>
                </a:cubicBezTo>
                <a:cubicBezTo>
                  <a:pt x="4134" y="3284"/>
                  <a:pt x="3921" y="3436"/>
                  <a:pt x="3830" y="3588"/>
                </a:cubicBezTo>
                <a:cubicBezTo>
                  <a:pt x="3405" y="4408"/>
                  <a:pt x="2766" y="4712"/>
                  <a:pt x="1794" y="4226"/>
                </a:cubicBezTo>
                <a:cubicBezTo>
                  <a:pt x="1550" y="4135"/>
                  <a:pt x="1155" y="4195"/>
                  <a:pt x="851" y="4165"/>
                </a:cubicBezTo>
                <a:lnTo>
                  <a:pt x="851" y="4165"/>
                </a:lnTo>
                <a:cubicBezTo>
                  <a:pt x="1186" y="3648"/>
                  <a:pt x="1946" y="3253"/>
                  <a:pt x="760" y="2706"/>
                </a:cubicBezTo>
                <a:cubicBezTo>
                  <a:pt x="0" y="2372"/>
                  <a:pt x="122" y="1460"/>
                  <a:pt x="122" y="761"/>
                </a:cubicBezTo>
                <a:cubicBezTo>
                  <a:pt x="152" y="426"/>
                  <a:pt x="274" y="1"/>
                  <a:pt x="699" y="92"/>
                </a:cubicBezTo>
                <a:cubicBezTo>
                  <a:pt x="1155" y="214"/>
                  <a:pt x="1490" y="578"/>
                  <a:pt x="1398" y="1095"/>
                </a:cubicBezTo>
                <a:cubicBezTo>
                  <a:pt x="1277" y="1673"/>
                  <a:pt x="851" y="2311"/>
                  <a:pt x="2158" y="2220"/>
                </a:cubicBezTo>
                <a:cubicBezTo>
                  <a:pt x="2584" y="2189"/>
                  <a:pt x="2189" y="2463"/>
                  <a:pt x="2128" y="2585"/>
                </a:cubicBezTo>
                <a:cubicBezTo>
                  <a:pt x="1915" y="3040"/>
                  <a:pt x="2280" y="3132"/>
                  <a:pt x="2645" y="3192"/>
                </a:cubicBezTo>
                <a:cubicBezTo>
                  <a:pt x="3101" y="3284"/>
                  <a:pt x="3222" y="3101"/>
                  <a:pt x="3040" y="273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30"/>
          <p:cNvSpPr/>
          <p:nvPr/>
        </p:nvSpPr>
        <p:spPr>
          <a:xfrm>
            <a:off x="1938220" y="414047"/>
            <a:ext cx="203828" cy="173248"/>
          </a:xfrm>
          <a:custGeom>
            <a:avLst/>
            <a:gdLst/>
            <a:ahLst/>
            <a:cxnLst/>
            <a:rect l="l" t="t" r="r" b="b"/>
            <a:pathLst>
              <a:path w="4500" h="4438" extrusionOk="0">
                <a:moveTo>
                  <a:pt x="3284" y="1307"/>
                </a:moveTo>
                <a:cubicBezTo>
                  <a:pt x="4044" y="1794"/>
                  <a:pt x="3922" y="1034"/>
                  <a:pt x="4226" y="790"/>
                </a:cubicBezTo>
                <a:cubicBezTo>
                  <a:pt x="4500" y="1794"/>
                  <a:pt x="4044" y="2979"/>
                  <a:pt x="3284" y="3192"/>
                </a:cubicBezTo>
                <a:cubicBezTo>
                  <a:pt x="3193" y="3040"/>
                  <a:pt x="3101" y="2888"/>
                  <a:pt x="3010" y="2705"/>
                </a:cubicBezTo>
                <a:cubicBezTo>
                  <a:pt x="2949" y="2675"/>
                  <a:pt x="2919" y="2645"/>
                  <a:pt x="2889" y="2614"/>
                </a:cubicBezTo>
                <a:cubicBezTo>
                  <a:pt x="2919" y="2675"/>
                  <a:pt x="2949" y="2705"/>
                  <a:pt x="2980" y="2736"/>
                </a:cubicBezTo>
                <a:cubicBezTo>
                  <a:pt x="3010" y="2918"/>
                  <a:pt x="3041" y="3101"/>
                  <a:pt x="3253" y="3222"/>
                </a:cubicBezTo>
                <a:cubicBezTo>
                  <a:pt x="3253" y="3708"/>
                  <a:pt x="2828" y="3952"/>
                  <a:pt x="2433" y="4438"/>
                </a:cubicBezTo>
                <a:cubicBezTo>
                  <a:pt x="2250" y="3708"/>
                  <a:pt x="2676" y="2675"/>
                  <a:pt x="1217" y="3192"/>
                </a:cubicBezTo>
                <a:cubicBezTo>
                  <a:pt x="1004" y="3283"/>
                  <a:pt x="457" y="2766"/>
                  <a:pt x="92" y="2493"/>
                </a:cubicBezTo>
                <a:cubicBezTo>
                  <a:pt x="1" y="2432"/>
                  <a:pt x="1" y="2097"/>
                  <a:pt x="62" y="2067"/>
                </a:cubicBezTo>
                <a:cubicBezTo>
                  <a:pt x="305" y="1946"/>
                  <a:pt x="244" y="2249"/>
                  <a:pt x="366" y="2280"/>
                </a:cubicBezTo>
                <a:cubicBezTo>
                  <a:pt x="730" y="2401"/>
                  <a:pt x="974" y="2219"/>
                  <a:pt x="1186" y="2006"/>
                </a:cubicBezTo>
                <a:cubicBezTo>
                  <a:pt x="1338" y="1794"/>
                  <a:pt x="1217" y="1642"/>
                  <a:pt x="1004" y="1520"/>
                </a:cubicBezTo>
                <a:cubicBezTo>
                  <a:pt x="396" y="1186"/>
                  <a:pt x="548" y="638"/>
                  <a:pt x="639" y="0"/>
                </a:cubicBezTo>
                <a:cubicBezTo>
                  <a:pt x="761" y="1216"/>
                  <a:pt x="1764" y="183"/>
                  <a:pt x="2189" y="608"/>
                </a:cubicBezTo>
                <a:lnTo>
                  <a:pt x="2189" y="608"/>
                </a:lnTo>
                <a:cubicBezTo>
                  <a:pt x="1460" y="1003"/>
                  <a:pt x="1399" y="1490"/>
                  <a:pt x="2007" y="1915"/>
                </a:cubicBezTo>
                <a:cubicBezTo>
                  <a:pt x="2767" y="2462"/>
                  <a:pt x="2645" y="1642"/>
                  <a:pt x="2889" y="1429"/>
                </a:cubicBezTo>
                <a:cubicBezTo>
                  <a:pt x="2980" y="1368"/>
                  <a:pt x="3132" y="1338"/>
                  <a:pt x="3284" y="130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30"/>
          <p:cNvSpPr/>
          <p:nvPr/>
        </p:nvSpPr>
        <p:spPr>
          <a:xfrm>
            <a:off x="349318" y="1889052"/>
            <a:ext cx="221719" cy="167354"/>
          </a:xfrm>
          <a:custGeom>
            <a:avLst/>
            <a:gdLst/>
            <a:ahLst/>
            <a:cxnLst/>
            <a:rect l="l" t="t" r="r" b="b"/>
            <a:pathLst>
              <a:path w="4895" h="4287" extrusionOk="0">
                <a:moveTo>
                  <a:pt x="1277" y="3496"/>
                </a:moveTo>
                <a:cubicBezTo>
                  <a:pt x="1186" y="2311"/>
                  <a:pt x="0" y="1338"/>
                  <a:pt x="487" y="1"/>
                </a:cubicBezTo>
                <a:cubicBezTo>
                  <a:pt x="1095" y="153"/>
                  <a:pt x="760" y="974"/>
                  <a:pt x="1611" y="1186"/>
                </a:cubicBezTo>
                <a:cubicBezTo>
                  <a:pt x="2462" y="1399"/>
                  <a:pt x="2797" y="1308"/>
                  <a:pt x="3070" y="518"/>
                </a:cubicBezTo>
                <a:cubicBezTo>
                  <a:pt x="3678" y="1338"/>
                  <a:pt x="2949" y="1794"/>
                  <a:pt x="2888" y="2311"/>
                </a:cubicBezTo>
                <a:cubicBezTo>
                  <a:pt x="1915" y="2341"/>
                  <a:pt x="1854" y="2402"/>
                  <a:pt x="2341" y="3588"/>
                </a:cubicBezTo>
                <a:cubicBezTo>
                  <a:pt x="2462" y="3010"/>
                  <a:pt x="2614" y="2615"/>
                  <a:pt x="2918" y="2341"/>
                </a:cubicBezTo>
                <a:cubicBezTo>
                  <a:pt x="3405" y="2615"/>
                  <a:pt x="2949" y="2949"/>
                  <a:pt x="3010" y="3314"/>
                </a:cubicBezTo>
                <a:cubicBezTo>
                  <a:pt x="4104" y="3405"/>
                  <a:pt x="3739" y="2281"/>
                  <a:pt x="4408" y="2037"/>
                </a:cubicBezTo>
                <a:cubicBezTo>
                  <a:pt x="4651" y="2250"/>
                  <a:pt x="4317" y="2493"/>
                  <a:pt x="4408" y="2676"/>
                </a:cubicBezTo>
                <a:cubicBezTo>
                  <a:pt x="4894" y="3679"/>
                  <a:pt x="4468" y="3983"/>
                  <a:pt x="3344" y="3740"/>
                </a:cubicBezTo>
                <a:cubicBezTo>
                  <a:pt x="2766" y="3648"/>
                  <a:pt x="2614" y="4135"/>
                  <a:pt x="2402" y="4256"/>
                </a:cubicBezTo>
                <a:cubicBezTo>
                  <a:pt x="1642" y="4287"/>
                  <a:pt x="2219" y="3192"/>
                  <a:pt x="1277" y="34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30"/>
          <p:cNvSpPr/>
          <p:nvPr/>
        </p:nvSpPr>
        <p:spPr>
          <a:xfrm>
            <a:off x="5534676" y="1128418"/>
            <a:ext cx="196943" cy="253939"/>
          </a:xfrm>
          <a:custGeom>
            <a:avLst/>
            <a:gdLst/>
            <a:ahLst/>
            <a:cxnLst/>
            <a:rect l="l" t="t" r="r" b="b"/>
            <a:pathLst>
              <a:path w="4348" h="6505" extrusionOk="0">
                <a:moveTo>
                  <a:pt x="3192" y="5958"/>
                </a:moveTo>
                <a:cubicBezTo>
                  <a:pt x="2311" y="6475"/>
                  <a:pt x="1612" y="6505"/>
                  <a:pt x="1429" y="5350"/>
                </a:cubicBezTo>
                <a:cubicBezTo>
                  <a:pt x="1338" y="4681"/>
                  <a:pt x="578" y="4681"/>
                  <a:pt x="1" y="4377"/>
                </a:cubicBezTo>
                <a:cubicBezTo>
                  <a:pt x="1247" y="4165"/>
                  <a:pt x="2280" y="3648"/>
                  <a:pt x="2402" y="3253"/>
                </a:cubicBezTo>
                <a:cubicBezTo>
                  <a:pt x="2523" y="2706"/>
                  <a:pt x="2493" y="2584"/>
                  <a:pt x="2037" y="2250"/>
                </a:cubicBezTo>
                <a:lnTo>
                  <a:pt x="3192" y="1946"/>
                </a:lnTo>
                <a:cubicBezTo>
                  <a:pt x="3253" y="2037"/>
                  <a:pt x="3283" y="2158"/>
                  <a:pt x="3314" y="2250"/>
                </a:cubicBezTo>
                <a:cubicBezTo>
                  <a:pt x="3344" y="2219"/>
                  <a:pt x="3405" y="2189"/>
                  <a:pt x="3405" y="2189"/>
                </a:cubicBezTo>
                <a:cubicBezTo>
                  <a:pt x="3344" y="2098"/>
                  <a:pt x="3283" y="2006"/>
                  <a:pt x="3222" y="1946"/>
                </a:cubicBezTo>
                <a:cubicBezTo>
                  <a:pt x="3253" y="1642"/>
                  <a:pt x="3283" y="1338"/>
                  <a:pt x="3314" y="1034"/>
                </a:cubicBezTo>
                <a:cubicBezTo>
                  <a:pt x="3466" y="0"/>
                  <a:pt x="3800" y="1034"/>
                  <a:pt x="4043" y="1003"/>
                </a:cubicBezTo>
                <a:lnTo>
                  <a:pt x="4043" y="1003"/>
                </a:lnTo>
                <a:cubicBezTo>
                  <a:pt x="4347" y="1946"/>
                  <a:pt x="3526" y="2888"/>
                  <a:pt x="4074" y="3861"/>
                </a:cubicBezTo>
                <a:cubicBezTo>
                  <a:pt x="4226" y="4134"/>
                  <a:pt x="3952" y="5259"/>
                  <a:pt x="2919" y="4347"/>
                </a:cubicBezTo>
                <a:cubicBezTo>
                  <a:pt x="2736" y="4165"/>
                  <a:pt x="2402" y="4013"/>
                  <a:pt x="2067" y="4256"/>
                </a:cubicBezTo>
                <a:cubicBezTo>
                  <a:pt x="1824" y="4438"/>
                  <a:pt x="1642" y="4651"/>
                  <a:pt x="1794" y="4955"/>
                </a:cubicBezTo>
                <a:cubicBezTo>
                  <a:pt x="1946" y="5198"/>
                  <a:pt x="1672" y="5684"/>
                  <a:pt x="2280" y="5624"/>
                </a:cubicBezTo>
                <a:cubicBezTo>
                  <a:pt x="2675" y="5593"/>
                  <a:pt x="2979" y="5715"/>
                  <a:pt x="3222" y="595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30"/>
          <p:cNvSpPr/>
          <p:nvPr/>
        </p:nvSpPr>
        <p:spPr>
          <a:xfrm>
            <a:off x="8788264" y="217046"/>
            <a:ext cx="190058" cy="157868"/>
          </a:xfrm>
          <a:custGeom>
            <a:avLst/>
            <a:gdLst/>
            <a:ahLst/>
            <a:cxnLst/>
            <a:rect l="l" t="t" r="r" b="b"/>
            <a:pathLst>
              <a:path w="4196" h="4044" extrusionOk="0">
                <a:moveTo>
                  <a:pt x="4195" y="1642"/>
                </a:moveTo>
                <a:cubicBezTo>
                  <a:pt x="3891" y="2159"/>
                  <a:pt x="2858" y="1460"/>
                  <a:pt x="2706" y="2311"/>
                </a:cubicBezTo>
                <a:cubicBezTo>
                  <a:pt x="2645" y="2615"/>
                  <a:pt x="2523" y="2919"/>
                  <a:pt x="2554" y="3222"/>
                </a:cubicBezTo>
                <a:cubicBezTo>
                  <a:pt x="2584" y="3435"/>
                  <a:pt x="3344" y="3374"/>
                  <a:pt x="2858" y="3770"/>
                </a:cubicBezTo>
                <a:cubicBezTo>
                  <a:pt x="2493" y="4043"/>
                  <a:pt x="2219" y="3678"/>
                  <a:pt x="2098" y="3526"/>
                </a:cubicBezTo>
                <a:cubicBezTo>
                  <a:pt x="1672" y="2979"/>
                  <a:pt x="1490" y="2219"/>
                  <a:pt x="426" y="2463"/>
                </a:cubicBezTo>
                <a:cubicBezTo>
                  <a:pt x="274" y="1915"/>
                  <a:pt x="1" y="1368"/>
                  <a:pt x="61" y="852"/>
                </a:cubicBezTo>
                <a:cubicBezTo>
                  <a:pt x="92" y="456"/>
                  <a:pt x="578" y="760"/>
                  <a:pt x="791" y="852"/>
                </a:cubicBezTo>
                <a:cubicBezTo>
                  <a:pt x="1338" y="1095"/>
                  <a:pt x="1520" y="274"/>
                  <a:pt x="2128" y="639"/>
                </a:cubicBezTo>
                <a:cubicBezTo>
                  <a:pt x="2523" y="852"/>
                  <a:pt x="2979" y="639"/>
                  <a:pt x="2767" y="92"/>
                </a:cubicBezTo>
                <a:cubicBezTo>
                  <a:pt x="2888" y="61"/>
                  <a:pt x="3010" y="1"/>
                  <a:pt x="3101" y="1"/>
                </a:cubicBezTo>
                <a:cubicBezTo>
                  <a:pt x="3314" y="61"/>
                  <a:pt x="3618" y="244"/>
                  <a:pt x="3466" y="426"/>
                </a:cubicBezTo>
                <a:cubicBezTo>
                  <a:pt x="2858" y="1216"/>
                  <a:pt x="3678" y="1338"/>
                  <a:pt x="4165" y="161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30"/>
          <p:cNvSpPr/>
          <p:nvPr/>
        </p:nvSpPr>
        <p:spPr>
          <a:xfrm>
            <a:off x="5834826" y="3689230"/>
            <a:ext cx="302933" cy="146000"/>
          </a:xfrm>
          <a:custGeom>
            <a:avLst/>
            <a:gdLst/>
            <a:ahLst/>
            <a:cxnLst/>
            <a:rect l="l" t="t" r="r" b="b"/>
            <a:pathLst>
              <a:path w="6688" h="3740" extrusionOk="0">
                <a:moveTo>
                  <a:pt x="6657" y="3527"/>
                </a:moveTo>
                <a:cubicBezTo>
                  <a:pt x="6110" y="3496"/>
                  <a:pt x="5746" y="3193"/>
                  <a:pt x="5776" y="2797"/>
                </a:cubicBezTo>
                <a:cubicBezTo>
                  <a:pt x="5806" y="1855"/>
                  <a:pt x="4651" y="2311"/>
                  <a:pt x="4287" y="1794"/>
                </a:cubicBezTo>
                <a:cubicBezTo>
                  <a:pt x="4226" y="1703"/>
                  <a:pt x="3800" y="2281"/>
                  <a:pt x="3709" y="2585"/>
                </a:cubicBezTo>
                <a:cubicBezTo>
                  <a:pt x="3557" y="3193"/>
                  <a:pt x="2797" y="3010"/>
                  <a:pt x="2584" y="3740"/>
                </a:cubicBezTo>
                <a:cubicBezTo>
                  <a:pt x="2280" y="1977"/>
                  <a:pt x="1065" y="3132"/>
                  <a:pt x="396" y="2828"/>
                </a:cubicBezTo>
                <a:lnTo>
                  <a:pt x="396" y="2828"/>
                </a:lnTo>
                <a:cubicBezTo>
                  <a:pt x="518" y="2493"/>
                  <a:pt x="1338" y="2676"/>
                  <a:pt x="1156" y="2129"/>
                </a:cubicBezTo>
                <a:cubicBezTo>
                  <a:pt x="943" y="1551"/>
                  <a:pt x="518" y="2159"/>
                  <a:pt x="183" y="2098"/>
                </a:cubicBezTo>
                <a:cubicBezTo>
                  <a:pt x="1" y="1490"/>
                  <a:pt x="2007" y="1612"/>
                  <a:pt x="791" y="670"/>
                </a:cubicBezTo>
                <a:cubicBezTo>
                  <a:pt x="700" y="579"/>
                  <a:pt x="1125" y="427"/>
                  <a:pt x="1308" y="518"/>
                </a:cubicBezTo>
                <a:cubicBezTo>
                  <a:pt x="1916" y="852"/>
                  <a:pt x="2250" y="579"/>
                  <a:pt x="2554" y="1"/>
                </a:cubicBezTo>
                <a:cubicBezTo>
                  <a:pt x="3040" y="822"/>
                  <a:pt x="2402" y="1034"/>
                  <a:pt x="1977" y="1338"/>
                </a:cubicBezTo>
                <a:cubicBezTo>
                  <a:pt x="1733" y="1551"/>
                  <a:pt x="1338" y="1794"/>
                  <a:pt x="1703" y="2098"/>
                </a:cubicBezTo>
                <a:cubicBezTo>
                  <a:pt x="2220" y="2524"/>
                  <a:pt x="2189" y="1855"/>
                  <a:pt x="2402" y="1794"/>
                </a:cubicBezTo>
                <a:cubicBezTo>
                  <a:pt x="3253" y="1551"/>
                  <a:pt x="4135" y="1217"/>
                  <a:pt x="5046" y="1460"/>
                </a:cubicBezTo>
                <a:cubicBezTo>
                  <a:pt x="6171" y="1734"/>
                  <a:pt x="6505" y="2615"/>
                  <a:pt x="6688" y="352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30"/>
          <p:cNvSpPr/>
          <p:nvPr/>
        </p:nvSpPr>
        <p:spPr>
          <a:xfrm>
            <a:off x="8365581" y="576613"/>
            <a:ext cx="180365" cy="194641"/>
          </a:xfrm>
          <a:custGeom>
            <a:avLst/>
            <a:gdLst/>
            <a:ahLst/>
            <a:cxnLst/>
            <a:rect l="l" t="t" r="r" b="b"/>
            <a:pathLst>
              <a:path w="3982" h="4986" extrusionOk="0">
                <a:moveTo>
                  <a:pt x="1520" y="31"/>
                </a:moveTo>
                <a:cubicBezTo>
                  <a:pt x="1915" y="365"/>
                  <a:pt x="2705" y="730"/>
                  <a:pt x="2462" y="1155"/>
                </a:cubicBezTo>
                <a:cubicBezTo>
                  <a:pt x="2037" y="1855"/>
                  <a:pt x="2401" y="1946"/>
                  <a:pt x="2948" y="2098"/>
                </a:cubicBezTo>
                <a:cubicBezTo>
                  <a:pt x="3526" y="2250"/>
                  <a:pt x="3982" y="2523"/>
                  <a:pt x="3921" y="3070"/>
                </a:cubicBezTo>
                <a:cubicBezTo>
                  <a:pt x="3891" y="3709"/>
                  <a:pt x="3404" y="4195"/>
                  <a:pt x="3009" y="4681"/>
                </a:cubicBezTo>
                <a:cubicBezTo>
                  <a:pt x="2948" y="4772"/>
                  <a:pt x="2523" y="4985"/>
                  <a:pt x="2310" y="4651"/>
                </a:cubicBezTo>
                <a:cubicBezTo>
                  <a:pt x="2189" y="4469"/>
                  <a:pt x="2189" y="4317"/>
                  <a:pt x="2341" y="4104"/>
                </a:cubicBezTo>
                <a:cubicBezTo>
                  <a:pt x="2584" y="3830"/>
                  <a:pt x="3283" y="3648"/>
                  <a:pt x="2948" y="3192"/>
                </a:cubicBezTo>
                <a:cubicBezTo>
                  <a:pt x="2614" y="2675"/>
                  <a:pt x="2219" y="3101"/>
                  <a:pt x="1885" y="3344"/>
                </a:cubicBezTo>
                <a:cubicBezTo>
                  <a:pt x="1915" y="2797"/>
                  <a:pt x="0" y="3405"/>
                  <a:pt x="1003" y="2158"/>
                </a:cubicBezTo>
                <a:cubicBezTo>
                  <a:pt x="1277" y="1824"/>
                  <a:pt x="730" y="1125"/>
                  <a:pt x="942" y="578"/>
                </a:cubicBezTo>
                <a:cubicBezTo>
                  <a:pt x="1034" y="335"/>
                  <a:pt x="1003" y="0"/>
                  <a:pt x="1520"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30"/>
          <p:cNvSpPr/>
          <p:nvPr/>
        </p:nvSpPr>
        <p:spPr>
          <a:xfrm>
            <a:off x="2549573" y="2719726"/>
            <a:ext cx="192821" cy="151934"/>
          </a:xfrm>
          <a:custGeom>
            <a:avLst/>
            <a:gdLst/>
            <a:ahLst/>
            <a:cxnLst/>
            <a:rect l="l" t="t" r="r" b="b"/>
            <a:pathLst>
              <a:path w="4257" h="3892" extrusionOk="0">
                <a:moveTo>
                  <a:pt x="31" y="1703"/>
                </a:moveTo>
                <a:cubicBezTo>
                  <a:pt x="1" y="214"/>
                  <a:pt x="821" y="1"/>
                  <a:pt x="2128" y="487"/>
                </a:cubicBezTo>
                <a:cubicBezTo>
                  <a:pt x="2372" y="578"/>
                  <a:pt x="2524" y="426"/>
                  <a:pt x="2736" y="335"/>
                </a:cubicBezTo>
                <a:cubicBezTo>
                  <a:pt x="3131" y="153"/>
                  <a:pt x="3587" y="92"/>
                  <a:pt x="3952" y="457"/>
                </a:cubicBezTo>
                <a:cubicBezTo>
                  <a:pt x="4256" y="821"/>
                  <a:pt x="4074" y="1065"/>
                  <a:pt x="3861" y="1399"/>
                </a:cubicBezTo>
                <a:cubicBezTo>
                  <a:pt x="3283" y="2220"/>
                  <a:pt x="3831" y="3587"/>
                  <a:pt x="2128" y="3891"/>
                </a:cubicBezTo>
                <a:cubicBezTo>
                  <a:pt x="2189" y="3648"/>
                  <a:pt x="2280" y="3375"/>
                  <a:pt x="2311" y="3132"/>
                </a:cubicBezTo>
                <a:cubicBezTo>
                  <a:pt x="2463" y="1369"/>
                  <a:pt x="2037" y="1095"/>
                  <a:pt x="31" y="170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30"/>
          <p:cNvSpPr/>
          <p:nvPr/>
        </p:nvSpPr>
        <p:spPr>
          <a:xfrm>
            <a:off x="3295871" y="2450383"/>
            <a:ext cx="210667" cy="182735"/>
          </a:xfrm>
          <a:custGeom>
            <a:avLst/>
            <a:gdLst/>
            <a:ahLst/>
            <a:cxnLst/>
            <a:rect l="l" t="t" r="r" b="b"/>
            <a:pathLst>
              <a:path w="4651" h="4681" extrusionOk="0">
                <a:moveTo>
                  <a:pt x="0" y="1915"/>
                </a:moveTo>
                <a:cubicBezTo>
                  <a:pt x="456" y="1459"/>
                  <a:pt x="973" y="1398"/>
                  <a:pt x="1338" y="1915"/>
                </a:cubicBezTo>
                <a:cubicBezTo>
                  <a:pt x="1733" y="2553"/>
                  <a:pt x="2189" y="2492"/>
                  <a:pt x="2736" y="2128"/>
                </a:cubicBezTo>
                <a:lnTo>
                  <a:pt x="2736" y="2128"/>
                </a:lnTo>
                <a:cubicBezTo>
                  <a:pt x="3131" y="1520"/>
                  <a:pt x="3465" y="851"/>
                  <a:pt x="3344" y="0"/>
                </a:cubicBezTo>
                <a:cubicBezTo>
                  <a:pt x="4651" y="1064"/>
                  <a:pt x="4499" y="3435"/>
                  <a:pt x="3131" y="3830"/>
                </a:cubicBezTo>
                <a:cubicBezTo>
                  <a:pt x="2371" y="4073"/>
                  <a:pt x="3040" y="3404"/>
                  <a:pt x="2736" y="3192"/>
                </a:cubicBezTo>
                <a:cubicBezTo>
                  <a:pt x="2401" y="3556"/>
                  <a:pt x="1642" y="3526"/>
                  <a:pt x="1642" y="4195"/>
                </a:cubicBezTo>
                <a:cubicBezTo>
                  <a:pt x="1642" y="4438"/>
                  <a:pt x="1581" y="4681"/>
                  <a:pt x="1186" y="4529"/>
                </a:cubicBezTo>
                <a:cubicBezTo>
                  <a:pt x="912" y="4407"/>
                  <a:pt x="578" y="4316"/>
                  <a:pt x="760" y="3921"/>
                </a:cubicBezTo>
                <a:cubicBezTo>
                  <a:pt x="973" y="3465"/>
                  <a:pt x="1429" y="3192"/>
                  <a:pt x="1854" y="2918"/>
                </a:cubicBezTo>
                <a:cubicBezTo>
                  <a:pt x="1216" y="2553"/>
                  <a:pt x="608" y="2219"/>
                  <a:pt x="0" y="191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30"/>
          <p:cNvSpPr/>
          <p:nvPr/>
        </p:nvSpPr>
        <p:spPr>
          <a:xfrm>
            <a:off x="3926476" y="914825"/>
            <a:ext cx="245091" cy="174459"/>
          </a:xfrm>
          <a:custGeom>
            <a:avLst/>
            <a:gdLst/>
            <a:ahLst/>
            <a:cxnLst/>
            <a:rect l="l" t="t" r="r" b="b"/>
            <a:pathLst>
              <a:path w="5411" h="4469" extrusionOk="0">
                <a:moveTo>
                  <a:pt x="4894" y="2675"/>
                </a:moveTo>
                <a:cubicBezTo>
                  <a:pt x="4104" y="2432"/>
                  <a:pt x="4104" y="2432"/>
                  <a:pt x="3861" y="3070"/>
                </a:cubicBezTo>
                <a:cubicBezTo>
                  <a:pt x="3769" y="3313"/>
                  <a:pt x="3405" y="3435"/>
                  <a:pt x="3162" y="3222"/>
                </a:cubicBezTo>
                <a:cubicBezTo>
                  <a:pt x="2918" y="3040"/>
                  <a:pt x="2827" y="3009"/>
                  <a:pt x="2706" y="3283"/>
                </a:cubicBezTo>
                <a:cubicBezTo>
                  <a:pt x="2584" y="3556"/>
                  <a:pt x="2462" y="3830"/>
                  <a:pt x="2310" y="4104"/>
                </a:cubicBezTo>
                <a:cubicBezTo>
                  <a:pt x="1763" y="3192"/>
                  <a:pt x="578" y="4468"/>
                  <a:pt x="0" y="3617"/>
                </a:cubicBezTo>
                <a:lnTo>
                  <a:pt x="0" y="3617"/>
                </a:lnTo>
                <a:cubicBezTo>
                  <a:pt x="2006" y="3344"/>
                  <a:pt x="2067" y="3344"/>
                  <a:pt x="2006" y="1490"/>
                </a:cubicBezTo>
                <a:cubicBezTo>
                  <a:pt x="2006" y="1003"/>
                  <a:pt x="2706" y="821"/>
                  <a:pt x="2432" y="304"/>
                </a:cubicBezTo>
                <a:lnTo>
                  <a:pt x="2462" y="304"/>
                </a:lnTo>
                <a:cubicBezTo>
                  <a:pt x="2918" y="334"/>
                  <a:pt x="3314" y="274"/>
                  <a:pt x="3769" y="122"/>
                </a:cubicBezTo>
                <a:cubicBezTo>
                  <a:pt x="4165" y="0"/>
                  <a:pt x="4560" y="61"/>
                  <a:pt x="4651" y="547"/>
                </a:cubicBezTo>
                <a:lnTo>
                  <a:pt x="4621" y="547"/>
                </a:lnTo>
                <a:cubicBezTo>
                  <a:pt x="4104" y="334"/>
                  <a:pt x="3617" y="547"/>
                  <a:pt x="3010" y="669"/>
                </a:cubicBezTo>
                <a:cubicBezTo>
                  <a:pt x="3617" y="1034"/>
                  <a:pt x="3800" y="1733"/>
                  <a:pt x="4681" y="1733"/>
                </a:cubicBezTo>
                <a:cubicBezTo>
                  <a:pt x="4833" y="1733"/>
                  <a:pt x="5411" y="2249"/>
                  <a:pt x="4924" y="267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30"/>
          <p:cNvSpPr/>
          <p:nvPr/>
        </p:nvSpPr>
        <p:spPr>
          <a:xfrm>
            <a:off x="962030" y="3219333"/>
            <a:ext cx="196897" cy="167354"/>
          </a:xfrm>
          <a:custGeom>
            <a:avLst/>
            <a:gdLst/>
            <a:ahLst/>
            <a:cxnLst/>
            <a:rect l="l" t="t" r="r" b="b"/>
            <a:pathLst>
              <a:path w="4347" h="4287" extrusionOk="0">
                <a:moveTo>
                  <a:pt x="3891" y="3982"/>
                </a:moveTo>
                <a:cubicBezTo>
                  <a:pt x="3435" y="4256"/>
                  <a:pt x="3344" y="3313"/>
                  <a:pt x="2766" y="3952"/>
                </a:cubicBezTo>
                <a:cubicBezTo>
                  <a:pt x="2432" y="4286"/>
                  <a:pt x="1338" y="3435"/>
                  <a:pt x="1581" y="2827"/>
                </a:cubicBezTo>
                <a:cubicBezTo>
                  <a:pt x="1946" y="1824"/>
                  <a:pt x="1277" y="1459"/>
                  <a:pt x="456" y="1186"/>
                </a:cubicBezTo>
                <a:cubicBezTo>
                  <a:pt x="244" y="1125"/>
                  <a:pt x="31" y="1155"/>
                  <a:pt x="31" y="912"/>
                </a:cubicBezTo>
                <a:cubicBezTo>
                  <a:pt x="0" y="639"/>
                  <a:pt x="152" y="426"/>
                  <a:pt x="487" y="426"/>
                </a:cubicBezTo>
                <a:cubicBezTo>
                  <a:pt x="700" y="426"/>
                  <a:pt x="730" y="0"/>
                  <a:pt x="1095" y="304"/>
                </a:cubicBezTo>
                <a:cubicBezTo>
                  <a:pt x="2007" y="1034"/>
                  <a:pt x="3010" y="1672"/>
                  <a:pt x="3952" y="2341"/>
                </a:cubicBezTo>
                <a:cubicBezTo>
                  <a:pt x="4134" y="2462"/>
                  <a:pt x="4347" y="2797"/>
                  <a:pt x="4256" y="2797"/>
                </a:cubicBezTo>
                <a:cubicBezTo>
                  <a:pt x="3222" y="3009"/>
                  <a:pt x="3861" y="3617"/>
                  <a:pt x="3891" y="398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30"/>
          <p:cNvSpPr/>
          <p:nvPr/>
        </p:nvSpPr>
        <p:spPr>
          <a:xfrm>
            <a:off x="5419028" y="842404"/>
            <a:ext cx="272631" cy="127028"/>
          </a:xfrm>
          <a:custGeom>
            <a:avLst/>
            <a:gdLst/>
            <a:ahLst/>
            <a:cxnLst/>
            <a:rect l="l" t="t" r="r" b="b"/>
            <a:pathLst>
              <a:path w="6019" h="3254" extrusionOk="0">
                <a:moveTo>
                  <a:pt x="5502" y="1460"/>
                </a:moveTo>
                <a:cubicBezTo>
                  <a:pt x="6019" y="2098"/>
                  <a:pt x="4864" y="2098"/>
                  <a:pt x="4924" y="2585"/>
                </a:cubicBezTo>
                <a:cubicBezTo>
                  <a:pt x="4924" y="2615"/>
                  <a:pt x="3009" y="2038"/>
                  <a:pt x="2949" y="1946"/>
                </a:cubicBezTo>
                <a:cubicBezTo>
                  <a:pt x="2523" y="1521"/>
                  <a:pt x="2341" y="1977"/>
                  <a:pt x="2128" y="2159"/>
                </a:cubicBezTo>
                <a:cubicBezTo>
                  <a:pt x="882" y="3253"/>
                  <a:pt x="912" y="3253"/>
                  <a:pt x="0" y="1673"/>
                </a:cubicBezTo>
                <a:cubicBezTo>
                  <a:pt x="487" y="1734"/>
                  <a:pt x="973" y="2554"/>
                  <a:pt x="1216" y="1825"/>
                </a:cubicBezTo>
                <a:cubicBezTo>
                  <a:pt x="1338" y="1460"/>
                  <a:pt x="1581" y="1095"/>
                  <a:pt x="1581" y="730"/>
                </a:cubicBezTo>
                <a:cubicBezTo>
                  <a:pt x="1581" y="214"/>
                  <a:pt x="2037" y="214"/>
                  <a:pt x="2341" y="92"/>
                </a:cubicBezTo>
                <a:cubicBezTo>
                  <a:pt x="2554" y="1"/>
                  <a:pt x="2675" y="244"/>
                  <a:pt x="2766" y="457"/>
                </a:cubicBezTo>
                <a:cubicBezTo>
                  <a:pt x="2979" y="913"/>
                  <a:pt x="2614" y="943"/>
                  <a:pt x="2280" y="1095"/>
                </a:cubicBezTo>
                <a:cubicBezTo>
                  <a:pt x="2006" y="1186"/>
                  <a:pt x="1642" y="1247"/>
                  <a:pt x="1733" y="1642"/>
                </a:cubicBezTo>
                <a:cubicBezTo>
                  <a:pt x="3070" y="1065"/>
                  <a:pt x="3222" y="943"/>
                  <a:pt x="3587" y="305"/>
                </a:cubicBezTo>
                <a:cubicBezTo>
                  <a:pt x="3982" y="1004"/>
                  <a:pt x="4651" y="1338"/>
                  <a:pt x="5472" y="146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30"/>
          <p:cNvSpPr/>
          <p:nvPr/>
        </p:nvSpPr>
        <p:spPr>
          <a:xfrm>
            <a:off x="7035471" y="1301681"/>
            <a:ext cx="191417" cy="173248"/>
          </a:xfrm>
          <a:custGeom>
            <a:avLst/>
            <a:gdLst/>
            <a:ahLst/>
            <a:cxnLst/>
            <a:rect l="l" t="t" r="r" b="b"/>
            <a:pathLst>
              <a:path w="4226" h="4438" extrusionOk="0">
                <a:moveTo>
                  <a:pt x="3071" y="2462"/>
                </a:moveTo>
                <a:cubicBezTo>
                  <a:pt x="3405" y="3344"/>
                  <a:pt x="2767" y="3952"/>
                  <a:pt x="2007" y="4164"/>
                </a:cubicBezTo>
                <a:cubicBezTo>
                  <a:pt x="1095" y="4438"/>
                  <a:pt x="670" y="3648"/>
                  <a:pt x="274" y="3040"/>
                </a:cubicBezTo>
                <a:cubicBezTo>
                  <a:pt x="1" y="2614"/>
                  <a:pt x="274" y="2371"/>
                  <a:pt x="700" y="2493"/>
                </a:cubicBezTo>
                <a:cubicBezTo>
                  <a:pt x="2311" y="2979"/>
                  <a:pt x="1855" y="1641"/>
                  <a:pt x="2311" y="1125"/>
                </a:cubicBezTo>
                <a:cubicBezTo>
                  <a:pt x="2554" y="882"/>
                  <a:pt x="2129" y="182"/>
                  <a:pt x="2797" y="91"/>
                </a:cubicBezTo>
                <a:cubicBezTo>
                  <a:pt x="3284" y="0"/>
                  <a:pt x="3071" y="638"/>
                  <a:pt x="3527" y="882"/>
                </a:cubicBezTo>
                <a:cubicBezTo>
                  <a:pt x="4226" y="1277"/>
                  <a:pt x="3892" y="2219"/>
                  <a:pt x="3071" y="2462"/>
                </a:cubicBezTo>
                <a:cubicBezTo>
                  <a:pt x="3223" y="2310"/>
                  <a:pt x="3436" y="2189"/>
                  <a:pt x="3466" y="2037"/>
                </a:cubicBezTo>
                <a:cubicBezTo>
                  <a:pt x="3527" y="1885"/>
                  <a:pt x="3314" y="1915"/>
                  <a:pt x="3192" y="1976"/>
                </a:cubicBezTo>
                <a:cubicBezTo>
                  <a:pt x="2919" y="2067"/>
                  <a:pt x="2736" y="2219"/>
                  <a:pt x="3071" y="246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0"/>
          <p:cNvSpPr/>
          <p:nvPr/>
        </p:nvSpPr>
        <p:spPr>
          <a:xfrm>
            <a:off x="3439061" y="3537361"/>
            <a:ext cx="184532" cy="134133"/>
          </a:xfrm>
          <a:custGeom>
            <a:avLst/>
            <a:gdLst/>
            <a:ahLst/>
            <a:cxnLst/>
            <a:rect l="l" t="t" r="r" b="b"/>
            <a:pathLst>
              <a:path w="4074" h="3436" extrusionOk="0">
                <a:moveTo>
                  <a:pt x="395" y="2918"/>
                </a:moveTo>
                <a:cubicBezTo>
                  <a:pt x="304" y="2402"/>
                  <a:pt x="243" y="1885"/>
                  <a:pt x="91" y="1368"/>
                </a:cubicBezTo>
                <a:cubicBezTo>
                  <a:pt x="0" y="1003"/>
                  <a:pt x="31" y="699"/>
                  <a:pt x="487" y="669"/>
                </a:cubicBezTo>
                <a:cubicBezTo>
                  <a:pt x="821" y="608"/>
                  <a:pt x="1064" y="274"/>
                  <a:pt x="1520" y="669"/>
                </a:cubicBezTo>
                <a:cubicBezTo>
                  <a:pt x="2037" y="1125"/>
                  <a:pt x="2888" y="1399"/>
                  <a:pt x="3009" y="0"/>
                </a:cubicBezTo>
                <a:cubicBezTo>
                  <a:pt x="3253" y="669"/>
                  <a:pt x="4073" y="912"/>
                  <a:pt x="4013" y="1216"/>
                </a:cubicBezTo>
                <a:cubicBezTo>
                  <a:pt x="3861" y="2098"/>
                  <a:pt x="2706" y="2371"/>
                  <a:pt x="2219" y="3131"/>
                </a:cubicBezTo>
                <a:cubicBezTo>
                  <a:pt x="2037" y="3435"/>
                  <a:pt x="1642" y="3040"/>
                  <a:pt x="1611" y="2949"/>
                </a:cubicBezTo>
                <a:cubicBezTo>
                  <a:pt x="1216" y="1794"/>
                  <a:pt x="821" y="2523"/>
                  <a:pt x="395" y="291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30"/>
          <p:cNvSpPr/>
          <p:nvPr/>
        </p:nvSpPr>
        <p:spPr>
          <a:xfrm>
            <a:off x="394753" y="3345123"/>
            <a:ext cx="180410" cy="195812"/>
          </a:xfrm>
          <a:custGeom>
            <a:avLst/>
            <a:gdLst/>
            <a:ahLst/>
            <a:cxnLst/>
            <a:rect l="l" t="t" r="r" b="b"/>
            <a:pathLst>
              <a:path w="3983" h="5016" extrusionOk="0">
                <a:moveTo>
                  <a:pt x="1642" y="1915"/>
                </a:moveTo>
                <a:cubicBezTo>
                  <a:pt x="1611" y="2189"/>
                  <a:pt x="1581" y="2462"/>
                  <a:pt x="1551" y="2736"/>
                </a:cubicBezTo>
                <a:cubicBezTo>
                  <a:pt x="1520" y="2918"/>
                  <a:pt x="1520" y="3070"/>
                  <a:pt x="1763" y="3070"/>
                </a:cubicBezTo>
                <a:cubicBezTo>
                  <a:pt x="1976" y="3070"/>
                  <a:pt x="2128" y="2949"/>
                  <a:pt x="2067" y="2766"/>
                </a:cubicBezTo>
                <a:cubicBezTo>
                  <a:pt x="1703" y="1824"/>
                  <a:pt x="2675" y="2462"/>
                  <a:pt x="2918" y="2250"/>
                </a:cubicBezTo>
                <a:cubicBezTo>
                  <a:pt x="3253" y="2584"/>
                  <a:pt x="3982" y="2857"/>
                  <a:pt x="3830" y="3253"/>
                </a:cubicBezTo>
                <a:cubicBezTo>
                  <a:pt x="3648" y="3617"/>
                  <a:pt x="3830" y="4529"/>
                  <a:pt x="2736" y="4347"/>
                </a:cubicBezTo>
                <a:cubicBezTo>
                  <a:pt x="2584" y="4316"/>
                  <a:pt x="2371" y="4772"/>
                  <a:pt x="2189" y="5016"/>
                </a:cubicBezTo>
                <a:lnTo>
                  <a:pt x="2158" y="4985"/>
                </a:lnTo>
                <a:cubicBezTo>
                  <a:pt x="2037" y="4377"/>
                  <a:pt x="2067" y="3769"/>
                  <a:pt x="882" y="3891"/>
                </a:cubicBezTo>
                <a:cubicBezTo>
                  <a:pt x="365" y="3952"/>
                  <a:pt x="0" y="2979"/>
                  <a:pt x="213" y="2614"/>
                </a:cubicBezTo>
                <a:cubicBezTo>
                  <a:pt x="791" y="1763"/>
                  <a:pt x="548" y="851"/>
                  <a:pt x="912" y="0"/>
                </a:cubicBezTo>
                <a:cubicBezTo>
                  <a:pt x="1520" y="365"/>
                  <a:pt x="1247" y="791"/>
                  <a:pt x="1155" y="1246"/>
                </a:cubicBezTo>
                <a:cubicBezTo>
                  <a:pt x="1095" y="1459"/>
                  <a:pt x="639" y="2158"/>
                  <a:pt x="1611" y="191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30"/>
          <p:cNvSpPr/>
          <p:nvPr/>
        </p:nvSpPr>
        <p:spPr>
          <a:xfrm>
            <a:off x="6610025" y="2110961"/>
            <a:ext cx="213430" cy="170906"/>
          </a:xfrm>
          <a:custGeom>
            <a:avLst/>
            <a:gdLst/>
            <a:ahLst/>
            <a:cxnLst/>
            <a:rect l="l" t="t" r="r" b="b"/>
            <a:pathLst>
              <a:path w="4712" h="4378" extrusionOk="0">
                <a:moveTo>
                  <a:pt x="1216" y="4256"/>
                </a:moveTo>
                <a:cubicBezTo>
                  <a:pt x="1" y="4378"/>
                  <a:pt x="305" y="4074"/>
                  <a:pt x="517" y="3496"/>
                </a:cubicBezTo>
                <a:cubicBezTo>
                  <a:pt x="821" y="2676"/>
                  <a:pt x="1156" y="2037"/>
                  <a:pt x="2219" y="1825"/>
                </a:cubicBezTo>
                <a:cubicBezTo>
                  <a:pt x="2797" y="1703"/>
                  <a:pt x="2554" y="1308"/>
                  <a:pt x="2584" y="943"/>
                </a:cubicBezTo>
                <a:cubicBezTo>
                  <a:pt x="2584" y="457"/>
                  <a:pt x="2767" y="1"/>
                  <a:pt x="3587" y="62"/>
                </a:cubicBezTo>
                <a:cubicBezTo>
                  <a:pt x="4712" y="153"/>
                  <a:pt x="4013" y="700"/>
                  <a:pt x="4013" y="1065"/>
                </a:cubicBezTo>
                <a:cubicBezTo>
                  <a:pt x="3952" y="1612"/>
                  <a:pt x="3739" y="2098"/>
                  <a:pt x="3040" y="2189"/>
                </a:cubicBezTo>
                <a:cubicBezTo>
                  <a:pt x="2402" y="2311"/>
                  <a:pt x="2341" y="3101"/>
                  <a:pt x="2341" y="3132"/>
                </a:cubicBezTo>
                <a:cubicBezTo>
                  <a:pt x="2767" y="4378"/>
                  <a:pt x="1642" y="4104"/>
                  <a:pt x="1216" y="42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30"/>
          <p:cNvSpPr/>
          <p:nvPr/>
        </p:nvSpPr>
        <p:spPr>
          <a:xfrm>
            <a:off x="8947988" y="2195211"/>
            <a:ext cx="213430" cy="167354"/>
          </a:xfrm>
          <a:custGeom>
            <a:avLst/>
            <a:gdLst/>
            <a:ahLst/>
            <a:cxnLst/>
            <a:rect l="l" t="t" r="r" b="b"/>
            <a:pathLst>
              <a:path w="4712" h="4287" extrusionOk="0">
                <a:moveTo>
                  <a:pt x="4469" y="2037"/>
                </a:moveTo>
                <a:cubicBezTo>
                  <a:pt x="4529" y="2220"/>
                  <a:pt x="4712" y="2493"/>
                  <a:pt x="4499" y="2585"/>
                </a:cubicBezTo>
                <a:cubicBezTo>
                  <a:pt x="3314" y="2980"/>
                  <a:pt x="2493" y="4287"/>
                  <a:pt x="821" y="3618"/>
                </a:cubicBezTo>
                <a:cubicBezTo>
                  <a:pt x="1156" y="3344"/>
                  <a:pt x="1490" y="3132"/>
                  <a:pt x="1824" y="2889"/>
                </a:cubicBezTo>
                <a:cubicBezTo>
                  <a:pt x="304" y="2311"/>
                  <a:pt x="0" y="1369"/>
                  <a:pt x="973" y="1"/>
                </a:cubicBezTo>
                <a:cubicBezTo>
                  <a:pt x="1581" y="1460"/>
                  <a:pt x="2645" y="2281"/>
                  <a:pt x="4469" y="203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30"/>
          <p:cNvSpPr/>
          <p:nvPr/>
        </p:nvSpPr>
        <p:spPr>
          <a:xfrm>
            <a:off x="3898935" y="1134352"/>
            <a:ext cx="118446" cy="223099"/>
          </a:xfrm>
          <a:custGeom>
            <a:avLst/>
            <a:gdLst/>
            <a:ahLst/>
            <a:cxnLst/>
            <a:rect l="l" t="t" r="r" b="b"/>
            <a:pathLst>
              <a:path w="2615" h="5715" extrusionOk="0">
                <a:moveTo>
                  <a:pt x="1459" y="5715"/>
                </a:moveTo>
                <a:cubicBezTo>
                  <a:pt x="1095" y="5411"/>
                  <a:pt x="943" y="4772"/>
                  <a:pt x="0" y="5259"/>
                </a:cubicBezTo>
                <a:cubicBezTo>
                  <a:pt x="852" y="4894"/>
                  <a:pt x="1247" y="4560"/>
                  <a:pt x="882" y="3861"/>
                </a:cubicBezTo>
                <a:cubicBezTo>
                  <a:pt x="487" y="3101"/>
                  <a:pt x="1277" y="2189"/>
                  <a:pt x="396" y="1429"/>
                </a:cubicBezTo>
                <a:cubicBezTo>
                  <a:pt x="92" y="1155"/>
                  <a:pt x="1155" y="365"/>
                  <a:pt x="2614" y="0"/>
                </a:cubicBezTo>
                <a:cubicBezTo>
                  <a:pt x="1794" y="1064"/>
                  <a:pt x="2402" y="2006"/>
                  <a:pt x="2523" y="2949"/>
                </a:cubicBezTo>
                <a:cubicBezTo>
                  <a:pt x="2584" y="3496"/>
                  <a:pt x="2554" y="3557"/>
                  <a:pt x="1976" y="3435"/>
                </a:cubicBezTo>
                <a:cubicBezTo>
                  <a:pt x="1247" y="3253"/>
                  <a:pt x="1125" y="3921"/>
                  <a:pt x="1277" y="3982"/>
                </a:cubicBezTo>
                <a:cubicBezTo>
                  <a:pt x="2493" y="4438"/>
                  <a:pt x="1399" y="5107"/>
                  <a:pt x="1459" y="571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30"/>
          <p:cNvSpPr/>
          <p:nvPr/>
        </p:nvSpPr>
        <p:spPr>
          <a:xfrm>
            <a:off x="6517796" y="1308787"/>
            <a:ext cx="224437" cy="138856"/>
          </a:xfrm>
          <a:custGeom>
            <a:avLst/>
            <a:gdLst/>
            <a:ahLst/>
            <a:cxnLst/>
            <a:rect l="l" t="t" r="r" b="b"/>
            <a:pathLst>
              <a:path w="4955" h="3557" extrusionOk="0">
                <a:moveTo>
                  <a:pt x="304" y="2766"/>
                </a:moveTo>
                <a:cubicBezTo>
                  <a:pt x="608" y="2645"/>
                  <a:pt x="882" y="2462"/>
                  <a:pt x="760" y="2128"/>
                </a:cubicBezTo>
                <a:cubicBezTo>
                  <a:pt x="578" y="1703"/>
                  <a:pt x="790" y="1611"/>
                  <a:pt x="1246" y="1581"/>
                </a:cubicBezTo>
                <a:cubicBezTo>
                  <a:pt x="1672" y="1551"/>
                  <a:pt x="2280" y="1794"/>
                  <a:pt x="2401" y="1277"/>
                </a:cubicBezTo>
                <a:cubicBezTo>
                  <a:pt x="2553" y="791"/>
                  <a:pt x="1945" y="578"/>
                  <a:pt x="1611" y="304"/>
                </a:cubicBezTo>
                <a:cubicBezTo>
                  <a:pt x="1550" y="274"/>
                  <a:pt x="1550" y="152"/>
                  <a:pt x="1489" y="31"/>
                </a:cubicBezTo>
                <a:cubicBezTo>
                  <a:pt x="2067" y="0"/>
                  <a:pt x="2432" y="183"/>
                  <a:pt x="2705" y="578"/>
                </a:cubicBezTo>
                <a:cubicBezTo>
                  <a:pt x="2796" y="700"/>
                  <a:pt x="3313" y="730"/>
                  <a:pt x="3404" y="639"/>
                </a:cubicBezTo>
                <a:cubicBezTo>
                  <a:pt x="3526" y="548"/>
                  <a:pt x="3708" y="487"/>
                  <a:pt x="3860" y="396"/>
                </a:cubicBezTo>
                <a:lnTo>
                  <a:pt x="3891" y="365"/>
                </a:lnTo>
                <a:cubicBezTo>
                  <a:pt x="4043" y="396"/>
                  <a:pt x="4225" y="426"/>
                  <a:pt x="4407" y="426"/>
                </a:cubicBezTo>
                <a:cubicBezTo>
                  <a:pt x="3891" y="1216"/>
                  <a:pt x="4955" y="2159"/>
                  <a:pt x="4073" y="2918"/>
                </a:cubicBezTo>
                <a:cubicBezTo>
                  <a:pt x="3891" y="3070"/>
                  <a:pt x="4104" y="3557"/>
                  <a:pt x="3556" y="3405"/>
                </a:cubicBezTo>
                <a:cubicBezTo>
                  <a:pt x="3222" y="3314"/>
                  <a:pt x="2857" y="3222"/>
                  <a:pt x="2979" y="2766"/>
                </a:cubicBezTo>
                <a:cubicBezTo>
                  <a:pt x="3070" y="2523"/>
                  <a:pt x="3100" y="2219"/>
                  <a:pt x="2705" y="2098"/>
                </a:cubicBezTo>
                <a:cubicBezTo>
                  <a:pt x="2280" y="1976"/>
                  <a:pt x="2128" y="2219"/>
                  <a:pt x="1885" y="2493"/>
                </a:cubicBezTo>
                <a:cubicBezTo>
                  <a:pt x="1581" y="2797"/>
                  <a:pt x="1094" y="2949"/>
                  <a:pt x="669" y="3131"/>
                </a:cubicBezTo>
                <a:cubicBezTo>
                  <a:pt x="0" y="3435"/>
                  <a:pt x="486" y="2858"/>
                  <a:pt x="304" y="276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30"/>
          <p:cNvSpPr/>
          <p:nvPr/>
        </p:nvSpPr>
        <p:spPr>
          <a:xfrm>
            <a:off x="4360213" y="2680568"/>
            <a:ext cx="253335" cy="129370"/>
          </a:xfrm>
          <a:custGeom>
            <a:avLst/>
            <a:gdLst/>
            <a:ahLst/>
            <a:cxnLst/>
            <a:rect l="l" t="t" r="r" b="b"/>
            <a:pathLst>
              <a:path w="5593" h="3314" extrusionOk="0">
                <a:moveTo>
                  <a:pt x="1064" y="274"/>
                </a:moveTo>
                <a:cubicBezTo>
                  <a:pt x="1733" y="1217"/>
                  <a:pt x="2462" y="1369"/>
                  <a:pt x="3404" y="517"/>
                </a:cubicBezTo>
                <a:cubicBezTo>
                  <a:pt x="3982" y="1"/>
                  <a:pt x="4377" y="578"/>
                  <a:pt x="4742" y="882"/>
                </a:cubicBezTo>
                <a:cubicBezTo>
                  <a:pt x="5593" y="1642"/>
                  <a:pt x="5532" y="2554"/>
                  <a:pt x="4620" y="3071"/>
                </a:cubicBezTo>
                <a:cubicBezTo>
                  <a:pt x="4164" y="3314"/>
                  <a:pt x="3739" y="3162"/>
                  <a:pt x="3678" y="2828"/>
                </a:cubicBezTo>
                <a:cubicBezTo>
                  <a:pt x="3465" y="1429"/>
                  <a:pt x="2249" y="1490"/>
                  <a:pt x="1155" y="1399"/>
                </a:cubicBezTo>
                <a:cubicBezTo>
                  <a:pt x="669" y="1338"/>
                  <a:pt x="152" y="1186"/>
                  <a:pt x="61" y="791"/>
                </a:cubicBezTo>
                <a:cubicBezTo>
                  <a:pt x="0" y="244"/>
                  <a:pt x="608" y="274"/>
                  <a:pt x="1033"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30"/>
          <p:cNvSpPr/>
          <p:nvPr/>
        </p:nvSpPr>
        <p:spPr>
          <a:xfrm>
            <a:off x="6593490" y="4055942"/>
            <a:ext cx="181814" cy="159039"/>
          </a:xfrm>
          <a:custGeom>
            <a:avLst/>
            <a:gdLst/>
            <a:ahLst/>
            <a:cxnLst/>
            <a:rect l="l" t="t" r="r" b="b"/>
            <a:pathLst>
              <a:path w="4014" h="4074" extrusionOk="0">
                <a:moveTo>
                  <a:pt x="2189" y="4073"/>
                </a:moveTo>
                <a:cubicBezTo>
                  <a:pt x="1703" y="3860"/>
                  <a:pt x="1551" y="3405"/>
                  <a:pt x="852" y="3222"/>
                </a:cubicBezTo>
                <a:cubicBezTo>
                  <a:pt x="1" y="3040"/>
                  <a:pt x="761" y="2432"/>
                  <a:pt x="1217" y="2219"/>
                </a:cubicBezTo>
                <a:cubicBezTo>
                  <a:pt x="1612" y="2067"/>
                  <a:pt x="1977" y="2006"/>
                  <a:pt x="1885" y="1520"/>
                </a:cubicBezTo>
                <a:cubicBezTo>
                  <a:pt x="1794" y="1064"/>
                  <a:pt x="1399" y="1064"/>
                  <a:pt x="913" y="1186"/>
                </a:cubicBezTo>
                <a:cubicBezTo>
                  <a:pt x="1794" y="0"/>
                  <a:pt x="2858" y="1003"/>
                  <a:pt x="3770" y="760"/>
                </a:cubicBezTo>
                <a:cubicBezTo>
                  <a:pt x="3831" y="1338"/>
                  <a:pt x="3922" y="1885"/>
                  <a:pt x="3952" y="2462"/>
                </a:cubicBezTo>
                <a:cubicBezTo>
                  <a:pt x="4013" y="3161"/>
                  <a:pt x="3314" y="2797"/>
                  <a:pt x="3101" y="2797"/>
                </a:cubicBezTo>
                <a:cubicBezTo>
                  <a:pt x="1916" y="2797"/>
                  <a:pt x="2919" y="3891"/>
                  <a:pt x="2189" y="40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30"/>
          <p:cNvSpPr/>
          <p:nvPr/>
        </p:nvSpPr>
        <p:spPr>
          <a:xfrm>
            <a:off x="529698" y="2595147"/>
            <a:ext cx="251976" cy="201746"/>
          </a:xfrm>
          <a:custGeom>
            <a:avLst/>
            <a:gdLst/>
            <a:ahLst/>
            <a:cxnLst/>
            <a:rect l="l" t="t" r="r" b="b"/>
            <a:pathLst>
              <a:path w="5563" h="5168" extrusionOk="0">
                <a:moveTo>
                  <a:pt x="4377" y="304"/>
                </a:moveTo>
                <a:cubicBezTo>
                  <a:pt x="5076" y="274"/>
                  <a:pt x="5471" y="547"/>
                  <a:pt x="5563" y="1246"/>
                </a:cubicBezTo>
                <a:cubicBezTo>
                  <a:pt x="4833" y="1186"/>
                  <a:pt x="4043" y="1034"/>
                  <a:pt x="4104" y="1976"/>
                </a:cubicBezTo>
                <a:lnTo>
                  <a:pt x="4073" y="1976"/>
                </a:lnTo>
                <a:cubicBezTo>
                  <a:pt x="3617" y="2766"/>
                  <a:pt x="2249" y="3222"/>
                  <a:pt x="2857" y="4468"/>
                </a:cubicBezTo>
                <a:cubicBezTo>
                  <a:pt x="2918" y="4560"/>
                  <a:pt x="2341" y="4894"/>
                  <a:pt x="2037" y="5137"/>
                </a:cubicBezTo>
                <a:cubicBezTo>
                  <a:pt x="1581" y="4620"/>
                  <a:pt x="1034" y="5107"/>
                  <a:pt x="547" y="5107"/>
                </a:cubicBezTo>
                <a:cubicBezTo>
                  <a:pt x="274" y="5076"/>
                  <a:pt x="31" y="5168"/>
                  <a:pt x="0" y="4803"/>
                </a:cubicBezTo>
                <a:cubicBezTo>
                  <a:pt x="0" y="4256"/>
                  <a:pt x="365" y="4651"/>
                  <a:pt x="486" y="4681"/>
                </a:cubicBezTo>
                <a:cubicBezTo>
                  <a:pt x="1338" y="5016"/>
                  <a:pt x="1672" y="4164"/>
                  <a:pt x="1794" y="3952"/>
                </a:cubicBezTo>
                <a:cubicBezTo>
                  <a:pt x="2219" y="3070"/>
                  <a:pt x="3404" y="2614"/>
                  <a:pt x="3678" y="1702"/>
                </a:cubicBezTo>
                <a:cubicBezTo>
                  <a:pt x="2949" y="1246"/>
                  <a:pt x="3313" y="2553"/>
                  <a:pt x="2493" y="2067"/>
                </a:cubicBezTo>
                <a:cubicBezTo>
                  <a:pt x="2037" y="1794"/>
                  <a:pt x="2067" y="1581"/>
                  <a:pt x="2006" y="1246"/>
                </a:cubicBezTo>
                <a:cubicBezTo>
                  <a:pt x="1915" y="760"/>
                  <a:pt x="2280" y="639"/>
                  <a:pt x="2645" y="487"/>
                </a:cubicBezTo>
                <a:cubicBezTo>
                  <a:pt x="2827" y="943"/>
                  <a:pt x="3435" y="0"/>
                  <a:pt x="3617" y="730"/>
                </a:cubicBezTo>
                <a:cubicBezTo>
                  <a:pt x="3739" y="1095"/>
                  <a:pt x="3921" y="1064"/>
                  <a:pt x="4347"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30"/>
          <p:cNvSpPr/>
          <p:nvPr/>
        </p:nvSpPr>
        <p:spPr>
          <a:xfrm>
            <a:off x="7235148" y="3837586"/>
            <a:ext cx="159755" cy="147171"/>
          </a:xfrm>
          <a:custGeom>
            <a:avLst/>
            <a:gdLst/>
            <a:ahLst/>
            <a:cxnLst/>
            <a:rect l="l" t="t" r="r" b="b"/>
            <a:pathLst>
              <a:path w="3527" h="3770" extrusionOk="0">
                <a:moveTo>
                  <a:pt x="2675" y="0"/>
                </a:moveTo>
                <a:cubicBezTo>
                  <a:pt x="2614" y="730"/>
                  <a:pt x="1794" y="1459"/>
                  <a:pt x="3161" y="1763"/>
                </a:cubicBezTo>
                <a:cubicBezTo>
                  <a:pt x="3283" y="1794"/>
                  <a:pt x="3526" y="2341"/>
                  <a:pt x="3131" y="2827"/>
                </a:cubicBezTo>
                <a:cubicBezTo>
                  <a:pt x="2766" y="3283"/>
                  <a:pt x="2432" y="3587"/>
                  <a:pt x="1854" y="3709"/>
                </a:cubicBezTo>
                <a:cubicBezTo>
                  <a:pt x="1642" y="3769"/>
                  <a:pt x="1459" y="3618"/>
                  <a:pt x="1490" y="3466"/>
                </a:cubicBezTo>
                <a:cubicBezTo>
                  <a:pt x="1581" y="2888"/>
                  <a:pt x="1216" y="2766"/>
                  <a:pt x="669" y="2614"/>
                </a:cubicBezTo>
                <a:cubicBezTo>
                  <a:pt x="335" y="2523"/>
                  <a:pt x="0" y="2219"/>
                  <a:pt x="547" y="1855"/>
                </a:cubicBezTo>
                <a:cubicBezTo>
                  <a:pt x="882" y="1642"/>
                  <a:pt x="699" y="1368"/>
                  <a:pt x="730" y="1064"/>
                </a:cubicBezTo>
                <a:cubicBezTo>
                  <a:pt x="730" y="152"/>
                  <a:pt x="1763" y="183"/>
                  <a:pt x="2675"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30"/>
          <p:cNvSpPr/>
          <p:nvPr/>
        </p:nvSpPr>
        <p:spPr>
          <a:xfrm>
            <a:off x="6050992" y="23637"/>
            <a:ext cx="173525" cy="135304"/>
          </a:xfrm>
          <a:custGeom>
            <a:avLst/>
            <a:gdLst/>
            <a:ahLst/>
            <a:cxnLst/>
            <a:rect l="l" t="t" r="r" b="b"/>
            <a:pathLst>
              <a:path w="3831" h="3466" extrusionOk="0">
                <a:moveTo>
                  <a:pt x="2341" y="3465"/>
                </a:moveTo>
                <a:cubicBezTo>
                  <a:pt x="2402" y="3040"/>
                  <a:pt x="3314" y="2918"/>
                  <a:pt x="2676" y="2432"/>
                </a:cubicBezTo>
                <a:cubicBezTo>
                  <a:pt x="2311" y="2158"/>
                  <a:pt x="1916" y="1976"/>
                  <a:pt x="1733" y="2614"/>
                </a:cubicBezTo>
                <a:cubicBezTo>
                  <a:pt x="1338" y="2462"/>
                  <a:pt x="882" y="2796"/>
                  <a:pt x="548" y="2462"/>
                </a:cubicBezTo>
                <a:cubicBezTo>
                  <a:pt x="366" y="2219"/>
                  <a:pt x="1" y="2097"/>
                  <a:pt x="183" y="1672"/>
                </a:cubicBezTo>
                <a:cubicBezTo>
                  <a:pt x="639" y="578"/>
                  <a:pt x="1521" y="0"/>
                  <a:pt x="2797" y="30"/>
                </a:cubicBezTo>
                <a:cubicBezTo>
                  <a:pt x="3132" y="30"/>
                  <a:pt x="3344" y="122"/>
                  <a:pt x="3436" y="334"/>
                </a:cubicBezTo>
                <a:cubicBezTo>
                  <a:pt x="3527" y="578"/>
                  <a:pt x="3344" y="912"/>
                  <a:pt x="3132" y="942"/>
                </a:cubicBezTo>
                <a:cubicBezTo>
                  <a:pt x="2068" y="1155"/>
                  <a:pt x="2737" y="1429"/>
                  <a:pt x="3071" y="1763"/>
                </a:cubicBezTo>
                <a:cubicBezTo>
                  <a:pt x="3831" y="2523"/>
                  <a:pt x="3648" y="3040"/>
                  <a:pt x="2341" y="34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30"/>
          <p:cNvSpPr/>
          <p:nvPr/>
        </p:nvSpPr>
        <p:spPr>
          <a:xfrm>
            <a:off x="4055895" y="4694378"/>
            <a:ext cx="253380" cy="116293"/>
          </a:xfrm>
          <a:custGeom>
            <a:avLst/>
            <a:gdLst/>
            <a:ahLst/>
            <a:cxnLst/>
            <a:rect l="l" t="t" r="r" b="b"/>
            <a:pathLst>
              <a:path w="5594" h="2979" extrusionOk="0">
                <a:moveTo>
                  <a:pt x="1764" y="0"/>
                </a:moveTo>
                <a:cubicBezTo>
                  <a:pt x="2523" y="669"/>
                  <a:pt x="3496" y="942"/>
                  <a:pt x="4499" y="1064"/>
                </a:cubicBezTo>
                <a:cubicBezTo>
                  <a:pt x="4955" y="1094"/>
                  <a:pt x="5107" y="1581"/>
                  <a:pt x="5563" y="1489"/>
                </a:cubicBezTo>
                <a:cubicBezTo>
                  <a:pt x="5593" y="1915"/>
                  <a:pt x="5077" y="2128"/>
                  <a:pt x="4864" y="2067"/>
                </a:cubicBezTo>
                <a:cubicBezTo>
                  <a:pt x="3709" y="1793"/>
                  <a:pt x="2919" y="2979"/>
                  <a:pt x="1794" y="2614"/>
                </a:cubicBezTo>
                <a:lnTo>
                  <a:pt x="1764" y="2614"/>
                </a:lnTo>
                <a:cubicBezTo>
                  <a:pt x="1" y="1733"/>
                  <a:pt x="1460" y="882"/>
                  <a:pt x="176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30"/>
          <p:cNvSpPr/>
          <p:nvPr/>
        </p:nvSpPr>
        <p:spPr>
          <a:xfrm>
            <a:off x="5544324" y="1339629"/>
            <a:ext cx="199660" cy="205337"/>
          </a:xfrm>
          <a:custGeom>
            <a:avLst/>
            <a:gdLst/>
            <a:ahLst/>
            <a:cxnLst/>
            <a:rect l="l" t="t" r="r" b="b"/>
            <a:pathLst>
              <a:path w="4408" h="5260" extrusionOk="0">
                <a:moveTo>
                  <a:pt x="1368" y="2919"/>
                </a:moveTo>
                <a:cubicBezTo>
                  <a:pt x="2189" y="2858"/>
                  <a:pt x="2006" y="2797"/>
                  <a:pt x="2280" y="2128"/>
                </a:cubicBezTo>
                <a:cubicBezTo>
                  <a:pt x="2402" y="1824"/>
                  <a:pt x="2554" y="1217"/>
                  <a:pt x="3161" y="1034"/>
                </a:cubicBezTo>
                <a:cubicBezTo>
                  <a:pt x="3465" y="913"/>
                  <a:pt x="3435" y="852"/>
                  <a:pt x="2979" y="548"/>
                </a:cubicBezTo>
                <a:lnTo>
                  <a:pt x="3009" y="548"/>
                </a:lnTo>
                <a:cubicBezTo>
                  <a:pt x="3405" y="457"/>
                  <a:pt x="3891" y="1"/>
                  <a:pt x="4165" y="639"/>
                </a:cubicBezTo>
                <a:cubicBezTo>
                  <a:pt x="4408" y="1277"/>
                  <a:pt x="4225" y="1612"/>
                  <a:pt x="3344" y="1429"/>
                </a:cubicBezTo>
                <a:cubicBezTo>
                  <a:pt x="3192" y="1369"/>
                  <a:pt x="2979" y="1581"/>
                  <a:pt x="3161" y="1824"/>
                </a:cubicBezTo>
                <a:cubicBezTo>
                  <a:pt x="3557" y="2463"/>
                  <a:pt x="3405" y="3131"/>
                  <a:pt x="2645" y="3527"/>
                </a:cubicBezTo>
                <a:cubicBezTo>
                  <a:pt x="2189" y="3770"/>
                  <a:pt x="1885" y="3952"/>
                  <a:pt x="2219" y="4408"/>
                </a:cubicBezTo>
                <a:cubicBezTo>
                  <a:pt x="2371" y="4682"/>
                  <a:pt x="2250" y="4834"/>
                  <a:pt x="2006" y="5016"/>
                </a:cubicBezTo>
                <a:cubicBezTo>
                  <a:pt x="1611" y="5259"/>
                  <a:pt x="1368" y="4955"/>
                  <a:pt x="1064" y="4864"/>
                </a:cubicBezTo>
                <a:cubicBezTo>
                  <a:pt x="699" y="4742"/>
                  <a:pt x="669" y="4590"/>
                  <a:pt x="821" y="4347"/>
                </a:cubicBezTo>
                <a:cubicBezTo>
                  <a:pt x="1034" y="3891"/>
                  <a:pt x="1277" y="3496"/>
                  <a:pt x="335" y="3527"/>
                </a:cubicBezTo>
                <a:cubicBezTo>
                  <a:pt x="0" y="3557"/>
                  <a:pt x="31" y="3283"/>
                  <a:pt x="183" y="3131"/>
                </a:cubicBezTo>
                <a:cubicBezTo>
                  <a:pt x="517" y="2767"/>
                  <a:pt x="760" y="2220"/>
                  <a:pt x="1399" y="2311"/>
                </a:cubicBezTo>
                <a:cubicBezTo>
                  <a:pt x="1763" y="2402"/>
                  <a:pt x="1399" y="2706"/>
                  <a:pt x="1338" y="2919"/>
                </a:cubicBezTo>
                <a:cubicBezTo>
                  <a:pt x="1307" y="2949"/>
                  <a:pt x="1277" y="2980"/>
                  <a:pt x="1247" y="3010"/>
                </a:cubicBezTo>
                <a:cubicBezTo>
                  <a:pt x="1277" y="2980"/>
                  <a:pt x="1338" y="2949"/>
                  <a:pt x="1368" y="291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30"/>
          <p:cNvSpPr/>
          <p:nvPr/>
        </p:nvSpPr>
        <p:spPr>
          <a:xfrm>
            <a:off x="5544324" y="2110961"/>
            <a:ext cx="148749" cy="180392"/>
          </a:xfrm>
          <a:custGeom>
            <a:avLst/>
            <a:gdLst/>
            <a:ahLst/>
            <a:cxnLst/>
            <a:rect l="l" t="t" r="r" b="b"/>
            <a:pathLst>
              <a:path w="3284" h="4621" extrusionOk="0">
                <a:moveTo>
                  <a:pt x="821" y="3010"/>
                </a:moveTo>
                <a:cubicBezTo>
                  <a:pt x="1216" y="3162"/>
                  <a:pt x="1459" y="3101"/>
                  <a:pt x="1277" y="2706"/>
                </a:cubicBezTo>
                <a:cubicBezTo>
                  <a:pt x="1034" y="2159"/>
                  <a:pt x="699" y="1673"/>
                  <a:pt x="0" y="1338"/>
                </a:cubicBezTo>
                <a:cubicBezTo>
                  <a:pt x="851" y="852"/>
                  <a:pt x="1490" y="1"/>
                  <a:pt x="2675" y="548"/>
                </a:cubicBezTo>
                <a:cubicBezTo>
                  <a:pt x="3283" y="822"/>
                  <a:pt x="3192" y="1247"/>
                  <a:pt x="2858" y="1673"/>
                </a:cubicBezTo>
                <a:cubicBezTo>
                  <a:pt x="2371" y="1642"/>
                  <a:pt x="2827" y="1126"/>
                  <a:pt x="2371" y="1065"/>
                </a:cubicBezTo>
                <a:cubicBezTo>
                  <a:pt x="2341" y="1095"/>
                  <a:pt x="2219" y="1126"/>
                  <a:pt x="2219" y="1186"/>
                </a:cubicBezTo>
                <a:cubicBezTo>
                  <a:pt x="2219" y="1581"/>
                  <a:pt x="1794" y="2007"/>
                  <a:pt x="2280" y="2372"/>
                </a:cubicBezTo>
                <a:cubicBezTo>
                  <a:pt x="2493" y="2524"/>
                  <a:pt x="2614" y="3588"/>
                  <a:pt x="2554" y="3831"/>
                </a:cubicBezTo>
                <a:cubicBezTo>
                  <a:pt x="2280" y="4621"/>
                  <a:pt x="1490" y="4499"/>
                  <a:pt x="1003" y="4317"/>
                </a:cubicBezTo>
                <a:cubicBezTo>
                  <a:pt x="304" y="4104"/>
                  <a:pt x="1277" y="3436"/>
                  <a:pt x="821" y="301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30"/>
          <p:cNvSpPr/>
          <p:nvPr/>
        </p:nvSpPr>
        <p:spPr>
          <a:xfrm>
            <a:off x="8879134" y="3343913"/>
            <a:ext cx="144627" cy="217205"/>
          </a:xfrm>
          <a:custGeom>
            <a:avLst/>
            <a:gdLst/>
            <a:ahLst/>
            <a:cxnLst/>
            <a:rect l="l" t="t" r="r" b="b"/>
            <a:pathLst>
              <a:path w="3193" h="5564" extrusionOk="0">
                <a:moveTo>
                  <a:pt x="2280" y="5563"/>
                </a:moveTo>
                <a:cubicBezTo>
                  <a:pt x="2128" y="4682"/>
                  <a:pt x="2554" y="3527"/>
                  <a:pt x="791" y="3466"/>
                </a:cubicBezTo>
                <a:cubicBezTo>
                  <a:pt x="396" y="3436"/>
                  <a:pt x="426" y="2828"/>
                  <a:pt x="943" y="2706"/>
                </a:cubicBezTo>
                <a:cubicBezTo>
                  <a:pt x="1946" y="2463"/>
                  <a:pt x="1490" y="2220"/>
                  <a:pt x="1004" y="1916"/>
                </a:cubicBezTo>
                <a:cubicBezTo>
                  <a:pt x="609" y="1673"/>
                  <a:pt x="1" y="1429"/>
                  <a:pt x="426" y="913"/>
                </a:cubicBezTo>
                <a:cubicBezTo>
                  <a:pt x="730" y="548"/>
                  <a:pt x="1034" y="1"/>
                  <a:pt x="1885" y="122"/>
                </a:cubicBezTo>
                <a:cubicBezTo>
                  <a:pt x="2402" y="214"/>
                  <a:pt x="2767" y="274"/>
                  <a:pt x="2463" y="700"/>
                </a:cubicBezTo>
                <a:cubicBezTo>
                  <a:pt x="2068" y="1338"/>
                  <a:pt x="2736" y="2129"/>
                  <a:pt x="1976" y="2676"/>
                </a:cubicBezTo>
                <a:cubicBezTo>
                  <a:pt x="1794" y="2797"/>
                  <a:pt x="1976" y="3040"/>
                  <a:pt x="2128" y="3192"/>
                </a:cubicBezTo>
                <a:cubicBezTo>
                  <a:pt x="3162" y="4043"/>
                  <a:pt x="3192" y="4591"/>
                  <a:pt x="2280" y="556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30"/>
          <p:cNvSpPr/>
          <p:nvPr/>
        </p:nvSpPr>
        <p:spPr>
          <a:xfrm>
            <a:off x="5036253" y="1972131"/>
            <a:ext cx="239611" cy="134133"/>
          </a:xfrm>
          <a:custGeom>
            <a:avLst/>
            <a:gdLst/>
            <a:ahLst/>
            <a:cxnLst/>
            <a:rect l="l" t="t" r="r" b="b"/>
            <a:pathLst>
              <a:path w="5290" h="3436" extrusionOk="0">
                <a:moveTo>
                  <a:pt x="4712" y="3435"/>
                </a:moveTo>
                <a:cubicBezTo>
                  <a:pt x="3830" y="2949"/>
                  <a:pt x="3161" y="2493"/>
                  <a:pt x="2432" y="2159"/>
                </a:cubicBezTo>
                <a:cubicBezTo>
                  <a:pt x="1459" y="1733"/>
                  <a:pt x="1550" y="365"/>
                  <a:pt x="0" y="396"/>
                </a:cubicBezTo>
                <a:cubicBezTo>
                  <a:pt x="335" y="1"/>
                  <a:pt x="669" y="1"/>
                  <a:pt x="912" y="61"/>
                </a:cubicBezTo>
                <a:cubicBezTo>
                  <a:pt x="1155" y="122"/>
                  <a:pt x="1368" y="305"/>
                  <a:pt x="1611" y="396"/>
                </a:cubicBezTo>
                <a:cubicBezTo>
                  <a:pt x="1885" y="487"/>
                  <a:pt x="2128" y="244"/>
                  <a:pt x="2371" y="153"/>
                </a:cubicBezTo>
                <a:cubicBezTo>
                  <a:pt x="2614" y="517"/>
                  <a:pt x="2098" y="608"/>
                  <a:pt x="2250" y="943"/>
                </a:cubicBezTo>
                <a:cubicBezTo>
                  <a:pt x="3101" y="335"/>
                  <a:pt x="3891" y="1247"/>
                  <a:pt x="4742" y="973"/>
                </a:cubicBezTo>
                <a:cubicBezTo>
                  <a:pt x="4772" y="943"/>
                  <a:pt x="5289" y="1520"/>
                  <a:pt x="5046" y="1733"/>
                </a:cubicBezTo>
                <a:cubicBezTo>
                  <a:pt x="4499" y="2219"/>
                  <a:pt x="4712" y="2736"/>
                  <a:pt x="4712" y="34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30"/>
          <p:cNvSpPr/>
          <p:nvPr/>
        </p:nvSpPr>
        <p:spPr>
          <a:xfrm>
            <a:off x="8584510" y="2423054"/>
            <a:ext cx="220315" cy="136514"/>
          </a:xfrm>
          <a:custGeom>
            <a:avLst/>
            <a:gdLst/>
            <a:ahLst/>
            <a:cxnLst/>
            <a:rect l="l" t="t" r="r" b="b"/>
            <a:pathLst>
              <a:path w="4864" h="3497" extrusionOk="0">
                <a:moveTo>
                  <a:pt x="3192" y="3101"/>
                </a:moveTo>
                <a:cubicBezTo>
                  <a:pt x="2888" y="3010"/>
                  <a:pt x="2675" y="1399"/>
                  <a:pt x="2219" y="3040"/>
                </a:cubicBezTo>
                <a:cubicBezTo>
                  <a:pt x="2128" y="3314"/>
                  <a:pt x="1702" y="3436"/>
                  <a:pt x="1277" y="3496"/>
                </a:cubicBezTo>
                <a:cubicBezTo>
                  <a:pt x="1763" y="2372"/>
                  <a:pt x="1064" y="2311"/>
                  <a:pt x="0" y="2433"/>
                </a:cubicBezTo>
                <a:cubicBezTo>
                  <a:pt x="1277" y="2189"/>
                  <a:pt x="1459" y="639"/>
                  <a:pt x="2948" y="852"/>
                </a:cubicBezTo>
                <a:cubicBezTo>
                  <a:pt x="2979" y="852"/>
                  <a:pt x="3040" y="822"/>
                  <a:pt x="3040" y="791"/>
                </a:cubicBezTo>
                <a:cubicBezTo>
                  <a:pt x="3222" y="548"/>
                  <a:pt x="2249" y="1"/>
                  <a:pt x="3313" y="31"/>
                </a:cubicBezTo>
                <a:cubicBezTo>
                  <a:pt x="4103" y="62"/>
                  <a:pt x="3344" y="1004"/>
                  <a:pt x="4073" y="1095"/>
                </a:cubicBezTo>
                <a:cubicBezTo>
                  <a:pt x="3830" y="1612"/>
                  <a:pt x="3617" y="2068"/>
                  <a:pt x="4651" y="2007"/>
                </a:cubicBezTo>
                <a:cubicBezTo>
                  <a:pt x="4833" y="1977"/>
                  <a:pt x="4863" y="2250"/>
                  <a:pt x="4803" y="2402"/>
                </a:cubicBezTo>
                <a:cubicBezTo>
                  <a:pt x="4711" y="2615"/>
                  <a:pt x="4529" y="2797"/>
                  <a:pt x="4195" y="2615"/>
                </a:cubicBezTo>
                <a:cubicBezTo>
                  <a:pt x="3556" y="2220"/>
                  <a:pt x="3313" y="2524"/>
                  <a:pt x="3222" y="307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30"/>
          <p:cNvSpPr/>
          <p:nvPr/>
        </p:nvSpPr>
        <p:spPr>
          <a:xfrm>
            <a:off x="6110197" y="1801249"/>
            <a:ext cx="168044" cy="157868"/>
          </a:xfrm>
          <a:custGeom>
            <a:avLst/>
            <a:gdLst/>
            <a:ahLst/>
            <a:cxnLst/>
            <a:rect l="l" t="t" r="r" b="b"/>
            <a:pathLst>
              <a:path w="3710" h="4044" extrusionOk="0">
                <a:moveTo>
                  <a:pt x="1399" y="305"/>
                </a:moveTo>
                <a:cubicBezTo>
                  <a:pt x="1460" y="213"/>
                  <a:pt x="1490" y="122"/>
                  <a:pt x="1551" y="1"/>
                </a:cubicBezTo>
                <a:cubicBezTo>
                  <a:pt x="1825" y="578"/>
                  <a:pt x="2737" y="457"/>
                  <a:pt x="3010" y="1004"/>
                </a:cubicBezTo>
                <a:lnTo>
                  <a:pt x="3041" y="1034"/>
                </a:lnTo>
                <a:cubicBezTo>
                  <a:pt x="3132" y="1368"/>
                  <a:pt x="3193" y="1703"/>
                  <a:pt x="3223" y="2068"/>
                </a:cubicBezTo>
                <a:cubicBezTo>
                  <a:pt x="3344" y="2919"/>
                  <a:pt x="3709" y="4043"/>
                  <a:pt x="1946" y="2979"/>
                </a:cubicBezTo>
                <a:cubicBezTo>
                  <a:pt x="1582" y="2736"/>
                  <a:pt x="1186" y="3010"/>
                  <a:pt x="974" y="3375"/>
                </a:cubicBezTo>
                <a:cubicBezTo>
                  <a:pt x="852" y="3618"/>
                  <a:pt x="670" y="3982"/>
                  <a:pt x="305" y="3770"/>
                </a:cubicBezTo>
                <a:cubicBezTo>
                  <a:pt x="31" y="3587"/>
                  <a:pt x="92" y="3192"/>
                  <a:pt x="335" y="2919"/>
                </a:cubicBezTo>
                <a:cubicBezTo>
                  <a:pt x="761" y="2463"/>
                  <a:pt x="1247" y="2007"/>
                  <a:pt x="1734" y="1520"/>
                </a:cubicBezTo>
                <a:cubicBezTo>
                  <a:pt x="1338" y="1520"/>
                  <a:pt x="974" y="1520"/>
                  <a:pt x="609" y="1460"/>
                </a:cubicBezTo>
                <a:cubicBezTo>
                  <a:pt x="305" y="1399"/>
                  <a:pt x="1" y="1216"/>
                  <a:pt x="183" y="852"/>
                </a:cubicBezTo>
                <a:cubicBezTo>
                  <a:pt x="366" y="548"/>
                  <a:pt x="578" y="761"/>
                  <a:pt x="822" y="852"/>
                </a:cubicBezTo>
                <a:cubicBezTo>
                  <a:pt x="1460" y="1125"/>
                  <a:pt x="1460" y="1095"/>
                  <a:pt x="1399" y="30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30"/>
          <p:cNvSpPr/>
          <p:nvPr/>
        </p:nvSpPr>
        <p:spPr>
          <a:xfrm>
            <a:off x="4942620" y="779548"/>
            <a:ext cx="220315" cy="129370"/>
          </a:xfrm>
          <a:custGeom>
            <a:avLst/>
            <a:gdLst/>
            <a:ahLst/>
            <a:cxnLst/>
            <a:rect l="l" t="t" r="r" b="b"/>
            <a:pathLst>
              <a:path w="4864" h="3314" extrusionOk="0">
                <a:moveTo>
                  <a:pt x="2645" y="0"/>
                </a:moveTo>
                <a:cubicBezTo>
                  <a:pt x="2402" y="942"/>
                  <a:pt x="3374" y="1337"/>
                  <a:pt x="3800" y="1976"/>
                </a:cubicBezTo>
                <a:cubicBezTo>
                  <a:pt x="3952" y="2219"/>
                  <a:pt x="4864" y="2097"/>
                  <a:pt x="4317" y="2614"/>
                </a:cubicBezTo>
                <a:cubicBezTo>
                  <a:pt x="3921" y="2979"/>
                  <a:pt x="3283" y="3313"/>
                  <a:pt x="2706" y="3009"/>
                </a:cubicBezTo>
                <a:cubicBezTo>
                  <a:pt x="2462" y="2857"/>
                  <a:pt x="2341" y="2736"/>
                  <a:pt x="2067" y="2857"/>
                </a:cubicBezTo>
                <a:cubicBezTo>
                  <a:pt x="1581" y="3040"/>
                  <a:pt x="851" y="3313"/>
                  <a:pt x="730" y="2766"/>
                </a:cubicBezTo>
                <a:cubicBezTo>
                  <a:pt x="699" y="2492"/>
                  <a:pt x="0" y="1672"/>
                  <a:pt x="1186" y="1307"/>
                </a:cubicBezTo>
                <a:cubicBezTo>
                  <a:pt x="1703" y="1155"/>
                  <a:pt x="2037" y="365"/>
                  <a:pt x="2645"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0"/>
          <p:cNvSpPr/>
          <p:nvPr/>
        </p:nvSpPr>
        <p:spPr>
          <a:xfrm>
            <a:off x="8961759" y="42611"/>
            <a:ext cx="192776" cy="187497"/>
          </a:xfrm>
          <a:custGeom>
            <a:avLst/>
            <a:gdLst/>
            <a:ahLst/>
            <a:cxnLst/>
            <a:rect l="l" t="t" r="r" b="b"/>
            <a:pathLst>
              <a:path w="4256" h="4803" extrusionOk="0">
                <a:moveTo>
                  <a:pt x="335" y="2554"/>
                </a:moveTo>
                <a:cubicBezTo>
                  <a:pt x="548" y="2584"/>
                  <a:pt x="852" y="2827"/>
                  <a:pt x="821" y="2766"/>
                </a:cubicBezTo>
                <a:cubicBezTo>
                  <a:pt x="578" y="1794"/>
                  <a:pt x="1885" y="1459"/>
                  <a:pt x="1976" y="669"/>
                </a:cubicBezTo>
                <a:lnTo>
                  <a:pt x="1976" y="639"/>
                </a:lnTo>
                <a:cubicBezTo>
                  <a:pt x="2250" y="669"/>
                  <a:pt x="2280" y="0"/>
                  <a:pt x="2645" y="396"/>
                </a:cubicBezTo>
                <a:cubicBezTo>
                  <a:pt x="3040" y="791"/>
                  <a:pt x="3526" y="821"/>
                  <a:pt x="4134" y="851"/>
                </a:cubicBezTo>
                <a:cubicBezTo>
                  <a:pt x="3739" y="1216"/>
                  <a:pt x="3557" y="1703"/>
                  <a:pt x="2888" y="1429"/>
                </a:cubicBezTo>
                <a:cubicBezTo>
                  <a:pt x="2311" y="1186"/>
                  <a:pt x="2007" y="1642"/>
                  <a:pt x="1611" y="1885"/>
                </a:cubicBezTo>
                <a:cubicBezTo>
                  <a:pt x="1429" y="1976"/>
                  <a:pt x="1186" y="2128"/>
                  <a:pt x="1490" y="2310"/>
                </a:cubicBezTo>
                <a:cubicBezTo>
                  <a:pt x="1642" y="2432"/>
                  <a:pt x="1946" y="2584"/>
                  <a:pt x="2067" y="2432"/>
                </a:cubicBezTo>
                <a:cubicBezTo>
                  <a:pt x="2493" y="1824"/>
                  <a:pt x="3131" y="1794"/>
                  <a:pt x="3618" y="2158"/>
                </a:cubicBezTo>
                <a:cubicBezTo>
                  <a:pt x="4256" y="2614"/>
                  <a:pt x="3709" y="3222"/>
                  <a:pt x="3526" y="3769"/>
                </a:cubicBezTo>
                <a:cubicBezTo>
                  <a:pt x="3314" y="3283"/>
                  <a:pt x="3283" y="3070"/>
                  <a:pt x="3374" y="2645"/>
                </a:cubicBezTo>
                <a:cubicBezTo>
                  <a:pt x="2098" y="3192"/>
                  <a:pt x="1581" y="3678"/>
                  <a:pt x="943" y="4803"/>
                </a:cubicBezTo>
                <a:cubicBezTo>
                  <a:pt x="426" y="4529"/>
                  <a:pt x="1520" y="3921"/>
                  <a:pt x="608" y="3739"/>
                </a:cubicBezTo>
                <a:lnTo>
                  <a:pt x="608" y="3739"/>
                </a:lnTo>
                <a:cubicBezTo>
                  <a:pt x="456" y="3344"/>
                  <a:pt x="0" y="3010"/>
                  <a:pt x="335" y="255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0"/>
          <p:cNvSpPr/>
          <p:nvPr/>
        </p:nvSpPr>
        <p:spPr>
          <a:xfrm>
            <a:off x="3985682" y="448442"/>
            <a:ext cx="267150" cy="144790"/>
          </a:xfrm>
          <a:custGeom>
            <a:avLst/>
            <a:gdLst/>
            <a:ahLst/>
            <a:cxnLst/>
            <a:rect l="l" t="t" r="r" b="b"/>
            <a:pathLst>
              <a:path w="5898" h="3709" extrusionOk="0">
                <a:moveTo>
                  <a:pt x="3678" y="2736"/>
                </a:moveTo>
                <a:cubicBezTo>
                  <a:pt x="2675" y="1855"/>
                  <a:pt x="4469" y="1764"/>
                  <a:pt x="3891" y="852"/>
                </a:cubicBezTo>
                <a:cubicBezTo>
                  <a:pt x="4742" y="1368"/>
                  <a:pt x="3861" y="2645"/>
                  <a:pt x="5350" y="2280"/>
                </a:cubicBezTo>
                <a:cubicBezTo>
                  <a:pt x="5472" y="2250"/>
                  <a:pt x="5715" y="2523"/>
                  <a:pt x="5472" y="2554"/>
                </a:cubicBezTo>
                <a:cubicBezTo>
                  <a:pt x="4590" y="2706"/>
                  <a:pt x="5897" y="3709"/>
                  <a:pt x="4894" y="3648"/>
                </a:cubicBezTo>
                <a:cubicBezTo>
                  <a:pt x="3800" y="3618"/>
                  <a:pt x="2858" y="3040"/>
                  <a:pt x="1672" y="3283"/>
                </a:cubicBezTo>
                <a:cubicBezTo>
                  <a:pt x="1277" y="3375"/>
                  <a:pt x="1186" y="2554"/>
                  <a:pt x="1277" y="2341"/>
                </a:cubicBezTo>
                <a:cubicBezTo>
                  <a:pt x="1611" y="1612"/>
                  <a:pt x="1064" y="1277"/>
                  <a:pt x="548" y="1065"/>
                </a:cubicBezTo>
                <a:cubicBezTo>
                  <a:pt x="0" y="852"/>
                  <a:pt x="122" y="517"/>
                  <a:pt x="274" y="335"/>
                </a:cubicBezTo>
                <a:cubicBezTo>
                  <a:pt x="517" y="1"/>
                  <a:pt x="851" y="274"/>
                  <a:pt x="1064" y="426"/>
                </a:cubicBezTo>
                <a:cubicBezTo>
                  <a:pt x="1520" y="730"/>
                  <a:pt x="1581" y="1216"/>
                  <a:pt x="1855" y="1612"/>
                </a:cubicBezTo>
                <a:cubicBezTo>
                  <a:pt x="2219" y="2220"/>
                  <a:pt x="2523" y="2888"/>
                  <a:pt x="3678" y="273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30"/>
          <p:cNvSpPr/>
          <p:nvPr/>
        </p:nvSpPr>
        <p:spPr>
          <a:xfrm>
            <a:off x="934489" y="932627"/>
            <a:ext cx="191417" cy="151895"/>
          </a:xfrm>
          <a:custGeom>
            <a:avLst/>
            <a:gdLst/>
            <a:ahLst/>
            <a:cxnLst/>
            <a:rect l="l" t="t" r="r" b="b"/>
            <a:pathLst>
              <a:path w="4226" h="3891" extrusionOk="0">
                <a:moveTo>
                  <a:pt x="1" y="2189"/>
                </a:moveTo>
                <a:cubicBezTo>
                  <a:pt x="304" y="2097"/>
                  <a:pt x="608" y="1976"/>
                  <a:pt x="548" y="1459"/>
                </a:cubicBezTo>
                <a:cubicBezTo>
                  <a:pt x="548" y="1216"/>
                  <a:pt x="548" y="760"/>
                  <a:pt x="943" y="547"/>
                </a:cubicBezTo>
                <a:cubicBezTo>
                  <a:pt x="1186" y="395"/>
                  <a:pt x="1308" y="0"/>
                  <a:pt x="1703" y="152"/>
                </a:cubicBezTo>
                <a:cubicBezTo>
                  <a:pt x="1946" y="274"/>
                  <a:pt x="2280" y="517"/>
                  <a:pt x="2341" y="730"/>
                </a:cubicBezTo>
                <a:cubicBezTo>
                  <a:pt x="2432" y="1185"/>
                  <a:pt x="1824" y="1094"/>
                  <a:pt x="1490" y="1246"/>
                </a:cubicBezTo>
                <a:cubicBezTo>
                  <a:pt x="2159" y="1824"/>
                  <a:pt x="2159" y="1854"/>
                  <a:pt x="1551" y="2249"/>
                </a:cubicBezTo>
                <a:cubicBezTo>
                  <a:pt x="1277" y="2401"/>
                  <a:pt x="1490" y="2462"/>
                  <a:pt x="1581" y="2553"/>
                </a:cubicBezTo>
                <a:cubicBezTo>
                  <a:pt x="1794" y="2796"/>
                  <a:pt x="1976" y="2918"/>
                  <a:pt x="2341" y="2705"/>
                </a:cubicBezTo>
                <a:cubicBezTo>
                  <a:pt x="2888" y="2432"/>
                  <a:pt x="3830" y="2979"/>
                  <a:pt x="4013" y="3435"/>
                </a:cubicBezTo>
                <a:cubicBezTo>
                  <a:pt x="4165" y="3800"/>
                  <a:pt x="4226" y="3891"/>
                  <a:pt x="3739" y="3860"/>
                </a:cubicBezTo>
                <a:lnTo>
                  <a:pt x="2341" y="3769"/>
                </a:lnTo>
                <a:cubicBezTo>
                  <a:pt x="1855" y="2857"/>
                  <a:pt x="487" y="3040"/>
                  <a:pt x="1" y="218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30"/>
          <p:cNvSpPr/>
          <p:nvPr/>
        </p:nvSpPr>
        <p:spPr>
          <a:xfrm>
            <a:off x="1150655" y="4232758"/>
            <a:ext cx="265746" cy="100873"/>
          </a:xfrm>
          <a:custGeom>
            <a:avLst/>
            <a:gdLst/>
            <a:ahLst/>
            <a:cxnLst/>
            <a:rect l="l" t="t" r="r" b="b"/>
            <a:pathLst>
              <a:path w="5867" h="2584" extrusionOk="0">
                <a:moveTo>
                  <a:pt x="2919" y="0"/>
                </a:moveTo>
                <a:cubicBezTo>
                  <a:pt x="3618" y="426"/>
                  <a:pt x="4347" y="699"/>
                  <a:pt x="5198" y="821"/>
                </a:cubicBezTo>
                <a:cubicBezTo>
                  <a:pt x="5867" y="942"/>
                  <a:pt x="5046" y="1429"/>
                  <a:pt x="5320" y="1763"/>
                </a:cubicBezTo>
                <a:cubicBezTo>
                  <a:pt x="4834" y="1672"/>
                  <a:pt x="4864" y="1003"/>
                  <a:pt x="4256" y="1155"/>
                </a:cubicBezTo>
                <a:cubicBezTo>
                  <a:pt x="4104" y="1186"/>
                  <a:pt x="3891" y="1003"/>
                  <a:pt x="3800" y="1216"/>
                </a:cubicBezTo>
                <a:cubicBezTo>
                  <a:pt x="3709" y="1490"/>
                  <a:pt x="3922" y="1459"/>
                  <a:pt x="4165" y="1520"/>
                </a:cubicBezTo>
                <a:cubicBezTo>
                  <a:pt x="4651" y="1581"/>
                  <a:pt x="4256" y="1763"/>
                  <a:pt x="4134" y="1854"/>
                </a:cubicBezTo>
                <a:cubicBezTo>
                  <a:pt x="3071" y="2584"/>
                  <a:pt x="730" y="2189"/>
                  <a:pt x="1" y="1186"/>
                </a:cubicBezTo>
                <a:cubicBezTo>
                  <a:pt x="1247" y="1550"/>
                  <a:pt x="1064" y="365"/>
                  <a:pt x="1764" y="31"/>
                </a:cubicBezTo>
                <a:cubicBezTo>
                  <a:pt x="1824" y="426"/>
                  <a:pt x="1855" y="821"/>
                  <a:pt x="1946" y="1459"/>
                </a:cubicBezTo>
                <a:cubicBezTo>
                  <a:pt x="2371" y="851"/>
                  <a:pt x="2645" y="426"/>
                  <a:pt x="2919"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30"/>
          <p:cNvSpPr/>
          <p:nvPr/>
        </p:nvSpPr>
        <p:spPr>
          <a:xfrm>
            <a:off x="3154041" y="1874841"/>
            <a:ext cx="161114" cy="149514"/>
          </a:xfrm>
          <a:custGeom>
            <a:avLst/>
            <a:gdLst/>
            <a:ahLst/>
            <a:cxnLst/>
            <a:rect l="l" t="t" r="r" b="b"/>
            <a:pathLst>
              <a:path w="3557" h="3830" extrusionOk="0">
                <a:moveTo>
                  <a:pt x="3557" y="2736"/>
                </a:moveTo>
                <a:cubicBezTo>
                  <a:pt x="3557" y="3313"/>
                  <a:pt x="2949" y="2675"/>
                  <a:pt x="2675" y="3070"/>
                </a:cubicBezTo>
                <a:cubicBezTo>
                  <a:pt x="2402" y="3465"/>
                  <a:pt x="1763" y="3678"/>
                  <a:pt x="1155" y="3769"/>
                </a:cubicBezTo>
                <a:cubicBezTo>
                  <a:pt x="699" y="3830"/>
                  <a:pt x="0" y="3526"/>
                  <a:pt x="335" y="3252"/>
                </a:cubicBezTo>
                <a:cubicBezTo>
                  <a:pt x="1338" y="2493"/>
                  <a:pt x="912" y="1368"/>
                  <a:pt x="1520" y="547"/>
                </a:cubicBezTo>
                <a:cubicBezTo>
                  <a:pt x="1703" y="334"/>
                  <a:pt x="1855" y="0"/>
                  <a:pt x="2158" y="0"/>
                </a:cubicBezTo>
                <a:cubicBezTo>
                  <a:pt x="2736" y="31"/>
                  <a:pt x="2402" y="486"/>
                  <a:pt x="2493" y="730"/>
                </a:cubicBezTo>
                <a:cubicBezTo>
                  <a:pt x="2797" y="1398"/>
                  <a:pt x="3192" y="2067"/>
                  <a:pt x="3557" y="273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30"/>
          <p:cNvSpPr/>
          <p:nvPr/>
        </p:nvSpPr>
        <p:spPr>
          <a:xfrm>
            <a:off x="912473" y="4722839"/>
            <a:ext cx="228559" cy="194641"/>
          </a:xfrm>
          <a:custGeom>
            <a:avLst/>
            <a:gdLst/>
            <a:ahLst/>
            <a:cxnLst/>
            <a:rect l="l" t="t" r="r" b="b"/>
            <a:pathLst>
              <a:path w="5046" h="4986" extrusionOk="0">
                <a:moveTo>
                  <a:pt x="4104" y="1"/>
                </a:moveTo>
                <a:cubicBezTo>
                  <a:pt x="4499" y="274"/>
                  <a:pt x="4438" y="639"/>
                  <a:pt x="4195" y="943"/>
                </a:cubicBezTo>
                <a:cubicBezTo>
                  <a:pt x="3921" y="1247"/>
                  <a:pt x="4073" y="1490"/>
                  <a:pt x="4164" y="1794"/>
                </a:cubicBezTo>
                <a:cubicBezTo>
                  <a:pt x="4225" y="2159"/>
                  <a:pt x="5046" y="2311"/>
                  <a:pt x="4560" y="2736"/>
                </a:cubicBezTo>
                <a:cubicBezTo>
                  <a:pt x="4164" y="3101"/>
                  <a:pt x="3648" y="3587"/>
                  <a:pt x="3101" y="3496"/>
                </a:cubicBezTo>
                <a:cubicBezTo>
                  <a:pt x="2158" y="3314"/>
                  <a:pt x="1915" y="3709"/>
                  <a:pt x="1702" y="4347"/>
                </a:cubicBezTo>
                <a:cubicBezTo>
                  <a:pt x="1581" y="4712"/>
                  <a:pt x="1368" y="4985"/>
                  <a:pt x="821" y="4742"/>
                </a:cubicBezTo>
                <a:lnTo>
                  <a:pt x="821" y="4712"/>
                </a:lnTo>
                <a:cubicBezTo>
                  <a:pt x="1642" y="4286"/>
                  <a:pt x="487" y="3952"/>
                  <a:pt x="760" y="3557"/>
                </a:cubicBezTo>
                <a:cubicBezTo>
                  <a:pt x="0" y="3283"/>
                  <a:pt x="152" y="2797"/>
                  <a:pt x="547" y="2432"/>
                </a:cubicBezTo>
                <a:cubicBezTo>
                  <a:pt x="1003" y="2037"/>
                  <a:pt x="1520" y="2371"/>
                  <a:pt x="2006" y="2554"/>
                </a:cubicBezTo>
                <a:cubicBezTo>
                  <a:pt x="2523" y="2767"/>
                  <a:pt x="2857" y="3618"/>
                  <a:pt x="3678" y="2919"/>
                </a:cubicBezTo>
                <a:cubicBezTo>
                  <a:pt x="3860" y="2736"/>
                  <a:pt x="4316" y="2706"/>
                  <a:pt x="3678" y="2432"/>
                </a:cubicBezTo>
                <a:cubicBezTo>
                  <a:pt x="2371" y="1855"/>
                  <a:pt x="3101" y="1186"/>
                  <a:pt x="3708" y="578"/>
                </a:cubicBezTo>
                <a:cubicBezTo>
                  <a:pt x="3860" y="396"/>
                  <a:pt x="4104" y="274"/>
                  <a:pt x="410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30"/>
          <p:cNvSpPr/>
          <p:nvPr/>
        </p:nvSpPr>
        <p:spPr>
          <a:xfrm>
            <a:off x="3302757" y="347599"/>
            <a:ext cx="243732" cy="110359"/>
          </a:xfrm>
          <a:custGeom>
            <a:avLst/>
            <a:gdLst/>
            <a:ahLst/>
            <a:cxnLst/>
            <a:rect l="l" t="t" r="r" b="b"/>
            <a:pathLst>
              <a:path w="5381" h="2827" extrusionOk="0">
                <a:moveTo>
                  <a:pt x="2432" y="2280"/>
                </a:moveTo>
                <a:cubicBezTo>
                  <a:pt x="1824" y="1976"/>
                  <a:pt x="1246" y="2827"/>
                  <a:pt x="547" y="2280"/>
                </a:cubicBezTo>
                <a:cubicBezTo>
                  <a:pt x="274" y="2037"/>
                  <a:pt x="0" y="1945"/>
                  <a:pt x="31" y="1611"/>
                </a:cubicBezTo>
                <a:cubicBezTo>
                  <a:pt x="91" y="1155"/>
                  <a:pt x="578" y="1155"/>
                  <a:pt x="851" y="1185"/>
                </a:cubicBezTo>
                <a:cubicBezTo>
                  <a:pt x="1915" y="1307"/>
                  <a:pt x="2797" y="1307"/>
                  <a:pt x="3496" y="395"/>
                </a:cubicBezTo>
                <a:cubicBezTo>
                  <a:pt x="3830" y="0"/>
                  <a:pt x="4347" y="608"/>
                  <a:pt x="4803" y="699"/>
                </a:cubicBezTo>
                <a:cubicBezTo>
                  <a:pt x="5076" y="730"/>
                  <a:pt x="5380" y="1033"/>
                  <a:pt x="5046" y="1185"/>
                </a:cubicBezTo>
                <a:cubicBezTo>
                  <a:pt x="4499" y="1429"/>
                  <a:pt x="5076" y="2340"/>
                  <a:pt x="4286" y="2219"/>
                </a:cubicBezTo>
                <a:cubicBezTo>
                  <a:pt x="3617" y="2097"/>
                  <a:pt x="3040" y="2401"/>
                  <a:pt x="2432" y="228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30"/>
          <p:cNvSpPr/>
          <p:nvPr/>
        </p:nvSpPr>
        <p:spPr>
          <a:xfrm>
            <a:off x="4488227" y="4592325"/>
            <a:ext cx="207949" cy="140028"/>
          </a:xfrm>
          <a:custGeom>
            <a:avLst/>
            <a:gdLst/>
            <a:ahLst/>
            <a:cxnLst/>
            <a:rect l="l" t="t" r="r" b="b"/>
            <a:pathLst>
              <a:path w="4591" h="3587" extrusionOk="0">
                <a:moveTo>
                  <a:pt x="670" y="3100"/>
                </a:moveTo>
                <a:cubicBezTo>
                  <a:pt x="609" y="2888"/>
                  <a:pt x="1" y="2736"/>
                  <a:pt x="487" y="2462"/>
                </a:cubicBezTo>
                <a:cubicBezTo>
                  <a:pt x="882" y="2219"/>
                  <a:pt x="882" y="1550"/>
                  <a:pt x="1460" y="1581"/>
                </a:cubicBezTo>
                <a:cubicBezTo>
                  <a:pt x="2280" y="1641"/>
                  <a:pt x="1490" y="0"/>
                  <a:pt x="2706" y="699"/>
                </a:cubicBezTo>
                <a:cubicBezTo>
                  <a:pt x="3284" y="1033"/>
                  <a:pt x="3831" y="1277"/>
                  <a:pt x="4591" y="1368"/>
                </a:cubicBezTo>
                <a:cubicBezTo>
                  <a:pt x="4135" y="1520"/>
                  <a:pt x="3679" y="1702"/>
                  <a:pt x="3223" y="1854"/>
                </a:cubicBezTo>
                <a:cubicBezTo>
                  <a:pt x="3375" y="2340"/>
                  <a:pt x="3983" y="2249"/>
                  <a:pt x="4195" y="2462"/>
                </a:cubicBezTo>
                <a:cubicBezTo>
                  <a:pt x="3192" y="3222"/>
                  <a:pt x="2007" y="3587"/>
                  <a:pt x="670" y="310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30"/>
          <p:cNvSpPr/>
          <p:nvPr/>
        </p:nvSpPr>
        <p:spPr>
          <a:xfrm>
            <a:off x="5978015" y="301296"/>
            <a:ext cx="147390" cy="179221"/>
          </a:xfrm>
          <a:custGeom>
            <a:avLst/>
            <a:gdLst/>
            <a:ahLst/>
            <a:cxnLst/>
            <a:rect l="l" t="t" r="r" b="b"/>
            <a:pathLst>
              <a:path w="3254" h="4591" extrusionOk="0">
                <a:moveTo>
                  <a:pt x="1" y="912"/>
                </a:moveTo>
                <a:cubicBezTo>
                  <a:pt x="1034" y="1186"/>
                  <a:pt x="1430" y="912"/>
                  <a:pt x="1034" y="1"/>
                </a:cubicBezTo>
                <a:cubicBezTo>
                  <a:pt x="1582" y="365"/>
                  <a:pt x="1946" y="609"/>
                  <a:pt x="2341" y="852"/>
                </a:cubicBezTo>
                <a:cubicBezTo>
                  <a:pt x="2615" y="1064"/>
                  <a:pt x="3101" y="1277"/>
                  <a:pt x="2220" y="1368"/>
                </a:cubicBezTo>
                <a:cubicBezTo>
                  <a:pt x="2068" y="1368"/>
                  <a:pt x="2189" y="1733"/>
                  <a:pt x="2372" y="1855"/>
                </a:cubicBezTo>
                <a:cubicBezTo>
                  <a:pt x="3253" y="2554"/>
                  <a:pt x="3193" y="3162"/>
                  <a:pt x="2037" y="3587"/>
                </a:cubicBezTo>
                <a:cubicBezTo>
                  <a:pt x="1430" y="3800"/>
                  <a:pt x="1369" y="4043"/>
                  <a:pt x="1551" y="4590"/>
                </a:cubicBezTo>
                <a:cubicBezTo>
                  <a:pt x="882" y="4256"/>
                  <a:pt x="1247" y="3496"/>
                  <a:pt x="457" y="3375"/>
                </a:cubicBezTo>
                <a:cubicBezTo>
                  <a:pt x="183" y="3344"/>
                  <a:pt x="335" y="2979"/>
                  <a:pt x="457" y="2888"/>
                </a:cubicBezTo>
                <a:cubicBezTo>
                  <a:pt x="1642" y="2098"/>
                  <a:pt x="852" y="1551"/>
                  <a:pt x="1" y="9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30"/>
          <p:cNvSpPr/>
          <p:nvPr/>
        </p:nvSpPr>
        <p:spPr>
          <a:xfrm>
            <a:off x="305243" y="2667529"/>
            <a:ext cx="253380" cy="135304"/>
          </a:xfrm>
          <a:custGeom>
            <a:avLst/>
            <a:gdLst/>
            <a:ahLst/>
            <a:cxnLst/>
            <a:rect l="l" t="t" r="r" b="b"/>
            <a:pathLst>
              <a:path w="5594" h="3466" extrusionOk="0">
                <a:moveTo>
                  <a:pt x="1156" y="2006"/>
                </a:moveTo>
                <a:cubicBezTo>
                  <a:pt x="1399" y="1946"/>
                  <a:pt x="1794" y="2128"/>
                  <a:pt x="1764" y="1763"/>
                </a:cubicBezTo>
                <a:cubicBezTo>
                  <a:pt x="1733" y="1338"/>
                  <a:pt x="2068" y="1216"/>
                  <a:pt x="2341" y="1277"/>
                </a:cubicBezTo>
                <a:cubicBezTo>
                  <a:pt x="3375" y="1520"/>
                  <a:pt x="4134" y="1399"/>
                  <a:pt x="4499" y="365"/>
                </a:cubicBezTo>
                <a:cubicBezTo>
                  <a:pt x="4621" y="0"/>
                  <a:pt x="5198" y="274"/>
                  <a:pt x="5563" y="335"/>
                </a:cubicBezTo>
                <a:cubicBezTo>
                  <a:pt x="5350" y="730"/>
                  <a:pt x="5593" y="1186"/>
                  <a:pt x="5381" y="1611"/>
                </a:cubicBezTo>
                <a:cubicBezTo>
                  <a:pt x="4712" y="2979"/>
                  <a:pt x="3192" y="2250"/>
                  <a:pt x="2159" y="2706"/>
                </a:cubicBezTo>
                <a:cubicBezTo>
                  <a:pt x="2007" y="2736"/>
                  <a:pt x="1794" y="2614"/>
                  <a:pt x="1642" y="2645"/>
                </a:cubicBezTo>
                <a:cubicBezTo>
                  <a:pt x="1247" y="2706"/>
                  <a:pt x="1065" y="3465"/>
                  <a:pt x="578" y="2979"/>
                </a:cubicBezTo>
                <a:cubicBezTo>
                  <a:pt x="1" y="2402"/>
                  <a:pt x="1399" y="2554"/>
                  <a:pt x="1125" y="203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30"/>
          <p:cNvSpPr/>
          <p:nvPr/>
        </p:nvSpPr>
        <p:spPr>
          <a:xfrm>
            <a:off x="796780" y="44993"/>
            <a:ext cx="161160" cy="144790"/>
          </a:xfrm>
          <a:custGeom>
            <a:avLst/>
            <a:gdLst/>
            <a:ahLst/>
            <a:cxnLst/>
            <a:rect l="l" t="t" r="r" b="b"/>
            <a:pathLst>
              <a:path w="3558" h="3709" extrusionOk="0">
                <a:moveTo>
                  <a:pt x="2615" y="3708"/>
                </a:moveTo>
                <a:cubicBezTo>
                  <a:pt x="2372" y="2949"/>
                  <a:pt x="791" y="3283"/>
                  <a:pt x="1004" y="2067"/>
                </a:cubicBezTo>
                <a:cubicBezTo>
                  <a:pt x="1034" y="1945"/>
                  <a:pt x="396" y="1702"/>
                  <a:pt x="1" y="1520"/>
                </a:cubicBezTo>
                <a:cubicBezTo>
                  <a:pt x="791" y="0"/>
                  <a:pt x="2311" y="669"/>
                  <a:pt x="3557" y="608"/>
                </a:cubicBezTo>
                <a:cubicBezTo>
                  <a:pt x="2797" y="1520"/>
                  <a:pt x="3101" y="2584"/>
                  <a:pt x="2615" y="37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30"/>
          <p:cNvSpPr/>
          <p:nvPr/>
        </p:nvSpPr>
        <p:spPr>
          <a:xfrm>
            <a:off x="3447305" y="1611393"/>
            <a:ext cx="183173" cy="115122"/>
          </a:xfrm>
          <a:custGeom>
            <a:avLst/>
            <a:gdLst/>
            <a:ahLst/>
            <a:cxnLst/>
            <a:rect l="l" t="t" r="r" b="b"/>
            <a:pathLst>
              <a:path w="4044" h="2949" extrusionOk="0">
                <a:moveTo>
                  <a:pt x="2402" y="0"/>
                </a:moveTo>
                <a:cubicBezTo>
                  <a:pt x="2797" y="395"/>
                  <a:pt x="2524" y="1399"/>
                  <a:pt x="3618" y="821"/>
                </a:cubicBezTo>
                <a:cubicBezTo>
                  <a:pt x="3770" y="760"/>
                  <a:pt x="3922" y="973"/>
                  <a:pt x="3861" y="1155"/>
                </a:cubicBezTo>
                <a:cubicBezTo>
                  <a:pt x="3770" y="1551"/>
                  <a:pt x="4043" y="2067"/>
                  <a:pt x="3557" y="2341"/>
                </a:cubicBezTo>
                <a:cubicBezTo>
                  <a:pt x="2706" y="2797"/>
                  <a:pt x="1672" y="2523"/>
                  <a:pt x="761" y="2858"/>
                </a:cubicBezTo>
                <a:cubicBezTo>
                  <a:pt x="487" y="2949"/>
                  <a:pt x="1" y="1368"/>
                  <a:pt x="274" y="1125"/>
                </a:cubicBezTo>
                <a:cubicBezTo>
                  <a:pt x="578" y="882"/>
                  <a:pt x="913" y="791"/>
                  <a:pt x="1156" y="1155"/>
                </a:cubicBezTo>
                <a:cubicBezTo>
                  <a:pt x="1277" y="1307"/>
                  <a:pt x="700" y="1672"/>
                  <a:pt x="1308" y="1702"/>
                </a:cubicBezTo>
                <a:cubicBezTo>
                  <a:pt x="1764" y="1733"/>
                  <a:pt x="1703" y="1247"/>
                  <a:pt x="1703" y="1064"/>
                </a:cubicBezTo>
                <a:cubicBezTo>
                  <a:pt x="1733" y="608"/>
                  <a:pt x="2037" y="365"/>
                  <a:pt x="240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30"/>
          <p:cNvSpPr/>
          <p:nvPr/>
        </p:nvSpPr>
        <p:spPr>
          <a:xfrm>
            <a:off x="8036485" y="2940464"/>
            <a:ext cx="176288" cy="137685"/>
          </a:xfrm>
          <a:custGeom>
            <a:avLst/>
            <a:gdLst/>
            <a:ahLst/>
            <a:cxnLst/>
            <a:rect l="l" t="t" r="r" b="b"/>
            <a:pathLst>
              <a:path w="3892" h="3527" extrusionOk="0">
                <a:moveTo>
                  <a:pt x="2493" y="456"/>
                </a:moveTo>
                <a:cubicBezTo>
                  <a:pt x="2919" y="699"/>
                  <a:pt x="2675" y="1307"/>
                  <a:pt x="3405" y="1459"/>
                </a:cubicBezTo>
                <a:cubicBezTo>
                  <a:pt x="3830" y="1581"/>
                  <a:pt x="3891" y="2219"/>
                  <a:pt x="3344" y="2523"/>
                </a:cubicBezTo>
                <a:cubicBezTo>
                  <a:pt x="3010" y="2706"/>
                  <a:pt x="2615" y="2675"/>
                  <a:pt x="2645" y="3222"/>
                </a:cubicBezTo>
                <a:cubicBezTo>
                  <a:pt x="2706" y="3526"/>
                  <a:pt x="2341" y="3313"/>
                  <a:pt x="2159" y="3283"/>
                </a:cubicBezTo>
                <a:cubicBezTo>
                  <a:pt x="1551" y="3222"/>
                  <a:pt x="1581" y="2766"/>
                  <a:pt x="1733" y="2493"/>
                </a:cubicBezTo>
                <a:cubicBezTo>
                  <a:pt x="1976" y="1946"/>
                  <a:pt x="1763" y="1733"/>
                  <a:pt x="1216" y="1611"/>
                </a:cubicBezTo>
                <a:cubicBezTo>
                  <a:pt x="882" y="1520"/>
                  <a:pt x="639" y="1520"/>
                  <a:pt x="852" y="1885"/>
                </a:cubicBezTo>
                <a:cubicBezTo>
                  <a:pt x="1095" y="2250"/>
                  <a:pt x="760" y="2280"/>
                  <a:pt x="517" y="2310"/>
                </a:cubicBezTo>
                <a:cubicBezTo>
                  <a:pt x="183" y="2341"/>
                  <a:pt x="1" y="2128"/>
                  <a:pt x="61" y="1855"/>
                </a:cubicBezTo>
                <a:cubicBezTo>
                  <a:pt x="244" y="1216"/>
                  <a:pt x="122" y="456"/>
                  <a:pt x="852" y="0"/>
                </a:cubicBezTo>
                <a:lnTo>
                  <a:pt x="852" y="0"/>
                </a:lnTo>
                <a:cubicBezTo>
                  <a:pt x="1247" y="517"/>
                  <a:pt x="1672" y="1003"/>
                  <a:pt x="2493"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0"/>
          <p:cNvSpPr/>
          <p:nvPr/>
        </p:nvSpPr>
        <p:spPr>
          <a:xfrm>
            <a:off x="3590495" y="2283053"/>
            <a:ext cx="216193" cy="110398"/>
          </a:xfrm>
          <a:custGeom>
            <a:avLst/>
            <a:gdLst/>
            <a:ahLst/>
            <a:cxnLst/>
            <a:rect l="l" t="t" r="r" b="b"/>
            <a:pathLst>
              <a:path w="4773" h="2828" extrusionOk="0">
                <a:moveTo>
                  <a:pt x="1977" y="31"/>
                </a:moveTo>
                <a:cubicBezTo>
                  <a:pt x="2311" y="699"/>
                  <a:pt x="2554" y="1490"/>
                  <a:pt x="3709" y="851"/>
                </a:cubicBezTo>
                <a:cubicBezTo>
                  <a:pt x="4043" y="669"/>
                  <a:pt x="4287" y="1003"/>
                  <a:pt x="4499" y="1216"/>
                </a:cubicBezTo>
                <a:cubicBezTo>
                  <a:pt x="4651" y="1368"/>
                  <a:pt x="4773" y="1642"/>
                  <a:pt x="4560" y="1733"/>
                </a:cubicBezTo>
                <a:cubicBezTo>
                  <a:pt x="4165" y="1915"/>
                  <a:pt x="3466" y="2249"/>
                  <a:pt x="3284" y="2128"/>
                </a:cubicBezTo>
                <a:cubicBezTo>
                  <a:pt x="2615" y="1611"/>
                  <a:pt x="2524" y="1946"/>
                  <a:pt x="2311" y="2401"/>
                </a:cubicBezTo>
                <a:cubicBezTo>
                  <a:pt x="2159" y="2736"/>
                  <a:pt x="1825" y="2827"/>
                  <a:pt x="1429" y="2645"/>
                </a:cubicBezTo>
                <a:lnTo>
                  <a:pt x="1399" y="2645"/>
                </a:lnTo>
                <a:cubicBezTo>
                  <a:pt x="1217" y="2067"/>
                  <a:pt x="730" y="1672"/>
                  <a:pt x="335" y="1216"/>
                </a:cubicBezTo>
                <a:cubicBezTo>
                  <a:pt x="183" y="1034"/>
                  <a:pt x="1" y="821"/>
                  <a:pt x="214" y="578"/>
                </a:cubicBezTo>
                <a:cubicBezTo>
                  <a:pt x="457" y="274"/>
                  <a:pt x="639" y="487"/>
                  <a:pt x="822" y="639"/>
                </a:cubicBezTo>
                <a:cubicBezTo>
                  <a:pt x="1186" y="973"/>
                  <a:pt x="1125" y="578"/>
                  <a:pt x="1156" y="456"/>
                </a:cubicBezTo>
                <a:cubicBezTo>
                  <a:pt x="1217" y="0"/>
                  <a:pt x="1612" y="61"/>
                  <a:pt x="1946"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30"/>
          <p:cNvSpPr/>
          <p:nvPr/>
        </p:nvSpPr>
        <p:spPr>
          <a:xfrm>
            <a:off x="8618892" y="387928"/>
            <a:ext cx="177647" cy="121055"/>
          </a:xfrm>
          <a:custGeom>
            <a:avLst/>
            <a:gdLst/>
            <a:ahLst/>
            <a:cxnLst/>
            <a:rect l="l" t="t" r="r" b="b"/>
            <a:pathLst>
              <a:path w="3922" h="3101" extrusionOk="0">
                <a:moveTo>
                  <a:pt x="2433" y="608"/>
                </a:moveTo>
                <a:cubicBezTo>
                  <a:pt x="1490" y="517"/>
                  <a:pt x="1490" y="1338"/>
                  <a:pt x="943" y="1581"/>
                </a:cubicBezTo>
                <a:cubicBezTo>
                  <a:pt x="1642" y="2159"/>
                  <a:pt x="2311" y="2311"/>
                  <a:pt x="2889" y="1459"/>
                </a:cubicBezTo>
                <a:cubicBezTo>
                  <a:pt x="3040" y="1216"/>
                  <a:pt x="3253" y="1095"/>
                  <a:pt x="3527" y="1277"/>
                </a:cubicBezTo>
                <a:cubicBezTo>
                  <a:pt x="3831" y="1490"/>
                  <a:pt x="3527" y="1581"/>
                  <a:pt x="3375" y="1703"/>
                </a:cubicBezTo>
                <a:cubicBezTo>
                  <a:pt x="2767" y="2280"/>
                  <a:pt x="3922" y="2523"/>
                  <a:pt x="3648" y="3101"/>
                </a:cubicBezTo>
                <a:cubicBezTo>
                  <a:pt x="2767" y="3010"/>
                  <a:pt x="1885" y="3010"/>
                  <a:pt x="974" y="2797"/>
                </a:cubicBezTo>
                <a:cubicBezTo>
                  <a:pt x="153" y="2645"/>
                  <a:pt x="1" y="2007"/>
                  <a:pt x="1" y="1733"/>
                </a:cubicBezTo>
                <a:cubicBezTo>
                  <a:pt x="1" y="1156"/>
                  <a:pt x="396" y="578"/>
                  <a:pt x="700" y="31"/>
                </a:cubicBezTo>
                <a:cubicBezTo>
                  <a:pt x="730" y="0"/>
                  <a:pt x="1308" y="92"/>
                  <a:pt x="1308" y="92"/>
                </a:cubicBezTo>
                <a:cubicBezTo>
                  <a:pt x="1278" y="882"/>
                  <a:pt x="1977" y="426"/>
                  <a:pt x="2433" y="6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30"/>
          <p:cNvSpPr/>
          <p:nvPr/>
        </p:nvSpPr>
        <p:spPr>
          <a:xfrm>
            <a:off x="4621813" y="3805533"/>
            <a:ext cx="258861" cy="153105"/>
          </a:xfrm>
          <a:custGeom>
            <a:avLst/>
            <a:gdLst/>
            <a:ahLst/>
            <a:cxnLst/>
            <a:rect l="l" t="t" r="r" b="b"/>
            <a:pathLst>
              <a:path w="5715" h="3922" extrusionOk="0">
                <a:moveTo>
                  <a:pt x="4012" y="305"/>
                </a:moveTo>
                <a:cubicBezTo>
                  <a:pt x="4164" y="517"/>
                  <a:pt x="3678" y="1004"/>
                  <a:pt x="4256" y="973"/>
                </a:cubicBezTo>
                <a:cubicBezTo>
                  <a:pt x="5137" y="973"/>
                  <a:pt x="4408" y="335"/>
                  <a:pt x="4651" y="1"/>
                </a:cubicBezTo>
                <a:cubicBezTo>
                  <a:pt x="5715" y="426"/>
                  <a:pt x="5046" y="1338"/>
                  <a:pt x="5380" y="1946"/>
                </a:cubicBezTo>
                <a:lnTo>
                  <a:pt x="5350" y="1976"/>
                </a:lnTo>
                <a:cubicBezTo>
                  <a:pt x="4924" y="2037"/>
                  <a:pt x="4712" y="1551"/>
                  <a:pt x="4195" y="1673"/>
                </a:cubicBezTo>
                <a:cubicBezTo>
                  <a:pt x="4164" y="2159"/>
                  <a:pt x="5046" y="2128"/>
                  <a:pt x="4894" y="2736"/>
                </a:cubicBezTo>
                <a:cubicBezTo>
                  <a:pt x="4408" y="2463"/>
                  <a:pt x="3921" y="2584"/>
                  <a:pt x="3344" y="2919"/>
                </a:cubicBezTo>
                <a:cubicBezTo>
                  <a:pt x="3769" y="2372"/>
                  <a:pt x="3891" y="1976"/>
                  <a:pt x="2949" y="1916"/>
                </a:cubicBezTo>
                <a:cubicBezTo>
                  <a:pt x="3283" y="2858"/>
                  <a:pt x="1733" y="2888"/>
                  <a:pt x="1946" y="3922"/>
                </a:cubicBezTo>
                <a:cubicBezTo>
                  <a:pt x="1155" y="3405"/>
                  <a:pt x="0" y="3101"/>
                  <a:pt x="1611" y="2432"/>
                </a:cubicBezTo>
                <a:cubicBezTo>
                  <a:pt x="2128" y="2220"/>
                  <a:pt x="2705" y="1885"/>
                  <a:pt x="2736" y="1186"/>
                </a:cubicBezTo>
                <a:cubicBezTo>
                  <a:pt x="2736" y="1004"/>
                  <a:pt x="3009" y="244"/>
                  <a:pt x="3587" y="973"/>
                </a:cubicBezTo>
                <a:cubicBezTo>
                  <a:pt x="3617" y="1034"/>
                  <a:pt x="3617" y="426"/>
                  <a:pt x="4012"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30"/>
          <p:cNvSpPr/>
          <p:nvPr/>
        </p:nvSpPr>
        <p:spPr>
          <a:xfrm>
            <a:off x="727971" y="2680568"/>
            <a:ext cx="265746" cy="122265"/>
          </a:xfrm>
          <a:custGeom>
            <a:avLst/>
            <a:gdLst/>
            <a:ahLst/>
            <a:cxnLst/>
            <a:rect l="l" t="t" r="r" b="b"/>
            <a:pathLst>
              <a:path w="5867" h="3132" extrusionOk="0">
                <a:moveTo>
                  <a:pt x="4651" y="31"/>
                </a:moveTo>
                <a:cubicBezTo>
                  <a:pt x="4560" y="244"/>
                  <a:pt x="4560" y="517"/>
                  <a:pt x="4377" y="700"/>
                </a:cubicBezTo>
                <a:cubicBezTo>
                  <a:pt x="3708" y="1369"/>
                  <a:pt x="4073" y="1824"/>
                  <a:pt x="4833" y="2098"/>
                </a:cubicBezTo>
                <a:cubicBezTo>
                  <a:pt x="5867" y="2493"/>
                  <a:pt x="4195" y="2402"/>
                  <a:pt x="4681" y="2797"/>
                </a:cubicBezTo>
                <a:cubicBezTo>
                  <a:pt x="4894" y="3010"/>
                  <a:pt x="4468" y="3131"/>
                  <a:pt x="4195" y="2949"/>
                </a:cubicBezTo>
                <a:cubicBezTo>
                  <a:pt x="2888" y="2159"/>
                  <a:pt x="2128" y="2220"/>
                  <a:pt x="942" y="3131"/>
                </a:cubicBezTo>
                <a:cubicBezTo>
                  <a:pt x="517" y="2706"/>
                  <a:pt x="1125" y="1824"/>
                  <a:pt x="0" y="1642"/>
                </a:cubicBezTo>
                <a:cubicBezTo>
                  <a:pt x="730" y="1338"/>
                  <a:pt x="1277" y="1004"/>
                  <a:pt x="1763" y="1824"/>
                </a:cubicBezTo>
                <a:cubicBezTo>
                  <a:pt x="2006" y="2220"/>
                  <a:pt x="2645" y="2189"/>
                  <a:pt x="2675" y="1672"/>
                </a:cubicBezTo>
                <a:cubicBezTo>
                  <a:pt x="2766" y="578"/>
                  <a:pt x="3344" y="1"/>
                  <a:pt x="4620"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30"/>
          <p:cNvSpPr/>
          <p:nvPr/>
        </p:nvSpPr>
        <p:spPr>
          <a:xfrm>
            <a:off x="5865131" y="3015227"/>
            <a:ext cx="263028" cy="137685"/>
          </a:xfrm>
          <a:custGeom>
            <a:avLst/>
            <a:gdLst/>
            <a:ahLst/>
            <a:cxnLst/>
            <a:rect l="l" t="t" r="r" b="b"/>
            <a:pathLst>
              <a:path w="5807" h="3527" extrusionOk="0">
                <a:moveTo>
                  <a:pt x="3830" y="3283"/>
                </a:moveTo>
                <a:cubicBezTo>
                  <a:pt x="3344" y="3040"/>
                  <a:pt x="3131" y="2614"/>
                  <a:pt x="2949" y="2219"/>
                </a:cubicBezTo>
                <a:cubicBezTo>
                  <a:pt x="2371" y="1003"/>
                  <a:pt x="1581" y="1216"/>
                  <a:pt x="517" y="1946"/>
                </a:cubicBezTo>
                <a:cubicBezTo>
                  <a:pt x="669" y="1247"/>
                  <a:pt x="1" y="0"/>
                  <a:pt x="1794" y="943"/>
                </a:cubicBezTo>
                <a:cubicBezTo>
                  <a:pt x="2037" y="1095"/>
                  <a:pt x="2949" y="1490"/>
                  <a:pt x="3283" y="669"/>
                </a:cubicBezTo>
                <a:lnTo>
                  <a:pt x="3283" y="669"/>
                </a:lnTo>
                <a:cubicBezTo>
                  <a:pt x="4165" y="730"/>
                  <a:pt x="4499" y="1581"/>
                  <a:pt x="5441" y="1733"/>
                </a:cubicBezTo>
                <a:cubicBezTo>
                  <a:pt x="5806" y="1794"/>
                  <a:pt x="5229" y="2706"/>
                  <a:pt x="5198" y="3253"/>
                </a:cubicBezTo>
                <a:lnTo>
                  <a:pt x="5168" y="3283"/>
                </a:lnTo>
                <a:cubicBezTo>
                  <a:pt x="4712" y="3526"/>
                  <a:pt x="4286" y="2797"/>
                  <a:pt x="3830" y="3283"/>
                </a:cubicBezTo>
                <a:close/>
                <a:moveTo>
                  <a:pt x="4621" y="2280"/>
                </a:moveTo>
                <a:cubicBezTo>
                  <a:pt x="4681" y="2250"/>
                  <a:pt x="4773" y="2219"/>
                  <a:pt x="4803" y="2189"/>
                </a:cubicBezTo>
                <a:cubicBezTo>
                  <a:pt x="4833" y="2128"/>
                  <a:pt x="4773" y="2067"/>
                  <a:pt x="4773" y="2006"/>
                </a:cubicBezTo>
                <a:cubicBezTo>
                  <a:pt x="4681" y="2037"/>
                  <a:pt x="4590" y="2037"/>
                  <a:pt x="4560" y="2098"/>
                </a:cubicBezTo>
                <a:cubicBezTo>
                  <a:pt x="4529" y="2128"/>
                  <a:pt x="4590" y="2219"/>
                  <a:pt x="4621" y="228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30"/>
          <p:cNvSpPr/>
          <p:nvPr/>
        </p:nvSpPr>
        <p:spPr>
          <a:xfrm>
            <a:off x="6195586" y="348770"/>
            <a:ext cx="228604" cy="131752"/>
          </a:xfrm>
          <a:custGeom>
            <a:avLst/>
            <a:gdLst/>
            <a:ahLst/>
            <a:cxnLst/>
            <a:rect l="l" t="t" r="r" b="b"/>
            <a:pathLst>
              <a:path w="5047" h="3375" extrusionOk="0">
                <a:moveTo>
                  <a:pt x="1399" y="0"/>
                </a:moveTo>
                <a:cubicBezTo>
                  <a:pt x="2219" y="548"/>
                  <a:pt x="2523" y="912"/>
                  <a:pt x="2493" y="1459"/>
                </a:cubicBezTo>
                <a:cubicBezTo>
                  <a:pt x="2918" y="1459"/>
                  <a:pt x="2706" y="791"/>
                  <a:pt x="3344" y="912"/>
                </a:cubicBezTo>
                <a:cubicBezTo>
                  <a:pt x="3770" y="1034"/>
                  <a:pt x="4286" y="426"/>
                  <a:pt x="4803" y="943"/>
                </a:cubicBezTo>
                <a:cubicBezTo>
                  <a:pt x="5046" y="1186"/>
                  <a:pt x="5016" y="1429"/>
                  <a:pt x="4864" y="1703"/>
                </a:cubicBezTo>
                <a:cubicBezTo>
                  <a:pt x="4560" y="2250"/>
                  <a:pt x="4043" y="2159"/>
                  <a:pt x="3496" y="2128"/>
                </a:cubicBezTo>
                <a:cubicBezTo>
                  <a:pt x="2797" y="2037"/>
                  <a:pt x="2645" y="2827"/>
                  <a:pt x="1946" y="2888"/>
                </a:cubicBezTo>
                <a:cubicBezTo>
                  <a:pt x="1672" y="2918"/>
                  <a:pt x="1216" y="3374"/>
                  <a:pt x="1216" y="2827"/>
                </a:cubicBezTo>
                <a:cubicBezTo>
                  <a:pt x="1216" y="2371"/>
                  <a:pt x="0" y="2037"/>
                  <a:pt x="1004" y="1611"/>
                </a:cubicBezTo>
                <a:cubicBezTo>
                  <a:pt x="1733" y="1277"/>
                  <a:pt x="2037" y="943"/>
                  <a:pt x="1399"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30"/>
          <p:cNvSpPr/>
          <p:nvPr/>
        </p:nvSpPr>
        <p:spPr>
          <a:xfrm>
            <a:off x="-37579" y="2907240"/>
            <a:ext cx="203782" cy="166144"/>
          </a:xfrm>
          <a:custGeom>
            <a:avLst/>
            <a:gdLst/>
            <a:ahLst/>
            <a:cxnLst/>
            <a:rect l="l" t="t" r="r" b="b"/>
            <a:pathLst>
              <a:path w="4499" h="4256" extrusionOk="0">
                <a:moveTo>
                  <a:pt x="2401" y="1429"/>
                </a:moveTo>
                <a:cubicBezTo>
                  <a:pt x="2249" y="912"/>
                  <a:pt x="1702" y="487"/>
                  <a:pt x="2249" y="0"/>
                </a:cubicBezTo>
                <a:cubicBezTo>
                  <a:pt x="3313" y="1277"/>
                  <a:pt x="4499" y="2493"/>
                  <a:pt x="3982" y="4256"/>
                </a:cubicBezTo>
                <a:cubicBezTo>
                  <a:pt x="3769" y="4104"/>
                  <a:pt x="3192" y="3891"/>
                  <a:pt x="3192" y="3648"/>
                </a:cubicBezTo>
                <a:cubicBezTo>
                  <a:pt x="3070" y="2067"/>
                  <a:pt x="1793" y="2402"/>
                  <a:pt x="730" y="2493"/>
                </a:cubicBezTo>
                <a:cubicBezTo>
                  <a:pt x="456" y="2523"/>
                  <a:pt x="213" y="2675"/>
                  <a:pt x="91" y="2341"/>
                </a:cubicBezTo>
                <a:cubicBezTo>
                  <a:pt x="0" y="2128"/>
                  <a:pt x="213" y="2006"/>
                  <a:pt x="395" y="1885"/>
                </a:cubicBezTo>
                <a:cubicBezTo>
                  <a:pt x="942" y="1398"/>
                  <a:pt x="1672" y="1398"/>
                  <a:pt x="2401" y="142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30"/>
          <p:cNvSpPr/>
          <p:nvPr/>
        </p:nvSpPr>
        <p:spPr>
          <a:xfrm>
            <a:off x="6055159" y="3898099"/>
            <a:ext cx="217552" cy="126989"/>
          </a:xfrm>
          <a:custGeom>
            <a:avLst/>
            <a:gdLst/>
            <a:ahLst/>
            <a:cxnLst/>
            <a:rect l="l" t="t" r="r" b="b"/>
            <a:pathLst>
              <a:path w="4803" h="3253" extrusionOk="0">
                <a:moveTo>
                  <a:pt x="4803" y="1733"/>
                </a:moveTo>
                <a:cubicBezTo>
                  <a:pt x="4073" y="2159"/>
                  <a:pt x="3070" y="2037"/>
                  <a:pt x="2432" y="2858"/>
                </a:cubicBezTo>
                <a:cubicBezTo>
                  <a:pt x="2158" y="3253"/>
                  <a:pt x="1034" y="2463"/>
                  <a:pt x="456" y="2159"/>
                </a:cubicBezTo>
                <a:cubicBezTo>
                  <a:pt x="182" y="1976"/>
                  <a:pt x="0" y="821"/>
                  <a:pt x="851" y="457"/>
                </a:cubicBezTo>
                <a:cubicBezTo>
                  <a:pt x="1885" y="1"/>
                  <a:pt x="2158" y="669"/>
                  <a:pt x="2280" y="1490"/>
                </a:cubicBezTo>
                <a:cubicBezTo>
                  <a:pt x="2766" y="1277"/>
                  <a:pt x="3252" y="548"/>
                  <a:pt x="3708" y="1460"/>
                </a:cubicBezTo>
                <a:cubicBezTo>
                  <a:pt x="3921" y="1855"/>
                  <a:pt x="4408" y="1672"/>
                  <a:pt x="4803" y="173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30"/>
          <p:cNvSpPr/>
          <p:nvPr/>
        </p:nvSpPr>
        <p:spPr>
          <a:xfrm>
            <a:off x="2740961" y="264520"/>
            <a:ext cx="174884" cy="132923"/>
          </a:xfrm>
          <a:custGeom>
            <a:avLst/>
            <a:gdLst/>
            <a:ahLst/>
            <a:cxnLst/>
            <a:rect l="l" t="t" r="r" b="b"/>
            <a:pathLst>
              <a:path w="3861" h="3405" extrusionOk="0">
                <a:moveTo>
                  <a:pt x="3344" y="244"/>
                </a:moveTo>
                <a:cubicBezTo>
                  <a:pt x="3466" y="487"/>
                  <a:pt x="3618" y="669"/>
                  <a:pt x="3679" y="882"/>
                </a:cubicBezTo>
                <a:cubicBezTo>
                  <a:pt x="3861" y="1581"/>
                  <a:pt x="3709" y="2067"/>
                  <a:pt x="2675" y="1763"/>
                </a:cubicBezTo>
                <a:cubicBezTo>
                  <a:pt x="2098" y="1611"/>
                  <a:pt x="1672" y="1520"/>
                  <a:pt x="1612" y="2280"/>
                </a:cubicBezTo>
                <a:cubicBezTo>
                  <a:pt x="1581" y="2736"/>
                  <a:pt x="1520" y="2979"/>
                  <a:pt x="2159" y="2888"/>
                </a:cubicBezTo>
                <a:cubicBezTo>
                  <a:pt x="2372" y="2858"/>
                  <a:pt x="2645" y="2766"/>
                  <a:pt x="2615" y="3101"/>
                </a:cubicBezTo>
                <a:cubicBezTo>
                  <a:pt x="2584" y="3283"/>
                  <a:pt x="2372" y="3344"/>
                  <a:pt x="2098" y="3344"/>
                </a:cubicBezTo>
                <a:cubicBezTo>
                  <a:pt x="183" y="3222"/>
                  <a:pt x="1" y="3405"/>
                  <a:pt x="639" y="1611"/>
                </a:cubicBezTo>
                <a:cubicBezTo>
                  <a:pt x="791" y="1247"/>
                  <a:pt x="882" y="851"/>
                  <a:pt x="973" y="487"/>
                </a:cubicBezTo>
                <a:cubicBezTo>
                  <a:pt x="1065" y="0"/>
                  <a:pt x="1460" y="152"/>
                  <a:pt x="1672" y="274"/>
                </a:cubicBezTo>
                <a:cubicBezTo>
                  <a:pt x="2645" y="791"/>
                  <a:pt x="2615" y="791"/>
                  <a:pt x="3344"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30"/>
          <p:cNvSpPr/>
          <p:nvPr/>
        </p:nvSpPr>
        <p:spPr>
          <a:xfrm>
            <a:off x="8302208" y="809180"/>
            <a:ext cx="203827" cy="131752"/>
          </a:xfrm>
          <a:custGeom>
            <a:avLst/>
            <a:gdLst/>
            <a:ahLst/>
            <a:cxnLst/>
            <a:rect l="l" t="t" r="r" b="b"/>
            <a:pathLst>
              <a:path w="4500" h="3375" extrusionOk="0">
                <a:moveTo>
                  <a:pt x="2828" y="1"/>
                </a:moveTo>
                <a:cubicBezTo>
                  <a:pt x="4499" y="366"/>
                  <a:pt x="3314" y="1916"/>
                  <a:pt x="4499" y="2433"/>
                </a:cubicBezTo>
                <a:cubicBezTo>
                  <a:pt x="3770" y="2737"/>
                  <a:pt x="2980" y="2433"/>
                  <a:pt x="2554" y="3132"/>
                </a:cubicBezTo>
                <a:cubicBezTo>
                  <a:pt x="2402" y="3375"/>
                  <a:pt x="1885" y="3253"/>
                  <a:pt x="1825" y="2797"/>
                </a:cubicBezTo>
                <a:cubicBezTo>
                  <a:pt x="1703" y="2068"/>
                  <a:pt x="1399" y="1551"/>
                  <a:pt x="1" y="2220"/>
                </a:cubicBezTo>
                <a:cubicBezTo>
                  <a:pt x="609" y="1521"/>
                  <a:pt x="822" y="1126"/>
                  <a:pt x="730" y="700"/>
                </a:cubicBezTo>
                <a:cubicBezTo>
                  <a:pt x="1247" y="396"/>
                  <a:pt x="943" y="1916"/>
                  <a:pt x="1764" y="943"/>
                </a:cubicBezTo>
                <a:cubicBezTo>
                  <a:pt x="1946" y="700"/>
                  <a:pt x="2311" y="1490"/>
                  <a:pt x="3010" y="943"/>
                </a:cubicBezTo>
                <a:cubicBezTo>
                  <a:pt x="3770" y="305"/>
                  <a:pt x="2828" y="457"/>
                  <a:pt x="2828"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30"/>
          <p:cNvSpPr/>
          <p:nvPr/>
        </p:nvSpPr>
        <p:spPr>
          <a:xfrm>
            <a:off x="5296494" y="1711065"/>
            <a:ext cx="181769" cy="174459"/>
          </a:xfrm>
          <a:custGeom>
            <a:avLst/>
            <a:gdLst/>
            <a:ahLst/>
            <a:cxnLst/>
            <a:rect l="l" t="t" r="r" b="b"/>
            <a:pathLst>
              <a:path w="4013" h="4469" extrusionOk="0">
                <a:moveTo>
                  <a:pt x="30" y="943"/>
                </a:moveTo>
                <a:cubicBezTo>
                  <a:pt x="973" y="1034"/>
                  <a:pt x="973" y="1034"/>
                  <a:pt x="2097" y="153"/>
                </a:cubicBezTo>
                <a:cubicBezTo>
                  <a:pt x="2310" y="1"/>
                  <a:pt x="2462" y="122"/>
                  <a:pt x="2584" y="213"/>
                </a:cubicBezTo>
                <a:cubicBezTo>
                  <a:pt x="3952" y="973"/>
                  <a:pt x="4012" y="3405"/>
                  <a:pt x="2705" y="4256"/>
                </a:cubicBezTo>
                <a:cubicBezTo>
                  <a:pt x="2401" y="4469"/>
                  <a:pt x="2189" y="4256"/>
                  <a:pt x="1945" y="4226"/>
                </a:cubicBezTo>
                <a:cubicBezTo>
                  <a:pt x="1763" y="4195"/>
                  <a:pt x="1641" y="4043"/>
                  <a:pt x="1702" y="3861"/>
                </a:cubicBezTo>
                <a:cubicBezTo>
                  <a:pt x="1854" y="3435"/>
                  <a:pt x="2158" y="3891"/>
                  <a:pt x="2280" y="3830"/>
                </a:cubicBezTo>
                <a:cubicBezTo>
                  <a:pt x="2827" y="3618"/>
                  <a:pt x="2675" y="3010"/>
                  <a:pt x="3040" y="2767"/>
                </a:cubicBezTo>
                <a:cubicBezTo>
                  <a:pt x="2006" y="2159"/>
                  <a:pt x="1003" y="1581"/>
                  <a:pt x="0" y="97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30"/>
          <p:cNvSpPr/>
          <p:nvPr/>
        </p:nvSpPr>
        <p:spPr>
          <a:xfrm>
            <a:off x="1661490" y="4515180"/>
            <a:ext cx="220315" cy="121055"/>
          </a:xfrm>
          <a:custGeom>
            <a:avLst/>
            <a:gdLst/>
            <a:ahLst/>
            <a:cxnLst/>
            <a:rect l="l" t="t" r="r" b="b"/>
            <a:pathLst>
              <a:path w="4864" h="3101" extrusionOk="0">
                <a:moveTo>
                  <a:pt x="2280" y="2736"/>
                </a:moveTo>
                <a:cubicBezTo>
                  <a:pt x="1611" y="3070"/>
                  <a:pt x="1611" y="3070"/>
                  <a:pt x="1429" y="1581"/>
                </a:cubicBezTo>
                <a:cubicBezTo>
                  <a:pt x="730" y="1946"/>
                  <a:pt x="1186" y="2857"/>
                  <a:pt x="365" y="3101"/>
                </a:cubicBezTo>
                <a:cubicBezTo>
                  <a:pt x="244" y="2523"/>
                  <a:pt x="730" y="2006"/>
                  <a:pt x="335" y="1368"/>
                </a:cubicBezTo>
                <a:cubicBezTo>
                  <a:pt x="0" y="851"/>
                  <a:pt x="730" y="669"/>
                  <a:pt x="1307" y="608"/>
                </a:cubicBezTo>
                <a:cubicBezTo>
                  <a:pt x="1611" y="578"/>
                  <a:pt x="1915" y="912"/>
                  <a:pt x="2189" y="639"/>
                </a:cubicBezTo>
                <a:cubicBezTo>
                  <a:pt x="2827" y="0"/>
                  <a:pt x="3162" y="0"/>
                  <a:pt x="4013" y="730"/>
                </a:cubicBezTo>
                <a:cubicBezTo>
                  <a:pt x="4195" y="882"/>
                  <a:pt x="4438" y="973"/>
                  <a:pt x="4864" y="1216"/>
                </a:cubicBezTo>
                <a:cubicBezTo>
                  <a:pt x="3770" y="1399"/>
                  <a:pt x="3070" y="1763"/>
                  <a:pt x="2311" y="1216"/>
                </a:cubicBezTo>
                <a:lnTo>
                  <a:pt x="2311" y="2706"/>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30"/>
          <p:cNvSpPr/>
          <p:nvPr/>
        </p:nvSpPr>
        <p:spPr>
          <a:xfrm>
            <a:off x="6955609" y="461520"/>
            <a:ext cx="172166" cy="179182"/>
          </a:xfrm>
          <a:custGeom>
            <a:avLst/>
            <a:gdLst/>
            <a:ahLst/>
            <a:cxnLst/>
            <a:rect l="l" t="t" r="r" b="b"/>
            <a:pathLst>
              <a:path w="3801" h="4590" extrusionOk="0">
                <a:moveTo>
                  <a:pt x="31" y="3252"/>
                </a:moveTo>
                <a:cubicBezTo>
                  <a:pt x="1490" y="3222"/>
                  <a:pt x="1490" y="2158"/>
                  <a:pt x="1885" y="1337"/>
                </a:cubicBezTo>
                <a:cubicBezTo>
                  <a:pt x="2189" y="669"/>
                  <a:pt x="2585" y="0"/>
                  <a:pt x="3800" y="608"/>
                </a:cubicBezTo>
                <a:cubicBezTo>
                  <a:pt x="3223" y="821"/>
                  <a:pt x="2281" y="851"/>
                  <a:pt x="2980" y="1641"/>
                </a:cubicBezTo>
                <a:cubicBezTo>
                  <a:pt x="3010" y="1672"/>
                  <a:pt x="3040" y="1733"/>
                  <a:pt x="3040" y="1733"/>
                </a:cubicBezTo>
                <a:cubicBezTo>
                  <a:pt x="2098" y="2523"/>
                  <a:pt x="3040" y="3344"/>
                  <a:pt x="2980" y="4164"/>
                </a:cubicBezTo>
                <a:cubicBezTo>
                  <a:pt x="2949" y="4347"/>
                  <a:pt x="3071" y="4559"/>
                  <a:pt x="2737" y="4590"/>
                </a:cubicBezTo>
                <a:cubicBezTo>
                  <a:pt x="2524" y="4590"/>
                  <a:pt x="2402" y="4559"/>
                  <a:pt x="2250" y="4316"/>
                </a:cubicBezTo>
                <a:cubicBezTo>
                  <a:pt x="1794" y="3587"/>
                  <a:pt x="1733" y="3587"/>
                  <a:pt x="1156" y="4164"/>
                </a:cubicBezTo>
                <a:cubicBezTo>
                  <a:pt x="852" y="4407"/>
                  <a:pt x="548" y="4286"/>
                  <a:pt x="578" y="4134"/>
                </a:cubicBezTo>
                <a:cubicBezTo>
                  <a:pt x="791" y="3617"/>
                  <a:pt x="1" y="3708"/>
                  <a:pt x="31" y="325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30"/>
          <p:cNvSpPr/>
          <p:nvPr/>
        </p:nvSpPr>
        <p:spPr>
          <a:xfrm>
            <a:off x="6771107" y="406902"/>
            <a:ext cx="155634" cy="201785"/>
          </a:xfrm>
          <a:custGeom>
            <a:avLst/>
            <a:gdLst/>
            <a:ahLst/>
            <a:cxnLst/>
            <a:rect l="l" t="t" r="r" b="b"/>
            <a:pathLst>
              <a:path w="3436" h="5169" extrusionOk="0">
                <a:moveTo>
                  <a:pt x="3162" y="3162"/>
                </a:moveTo>
                <a:cubicBezTo>
                  <a:pt x="3010" y="3223"/>
                  <a:pt x="2767" y="3253"/>
                  <a:pt x="2706" y="3344"/>
                </a:cubicBezTo>
                <a:cubicBezTo>
                  <a:pt x="2372" y="4104"/>
                  <a:pt x="2220" y="5168"/>
                  <a:pt x="1156" y="3739"/>
                </a:cubicBezTo>
                <a:cubicBezTo>
                  <a:pt x="974" y="3466"/>
                  <a:pt x="487" y="3800"/>
                  <a:pt x="1" y="3648"/>
                </a:cubicBezTo>
                <a:cubicBezTo>
                  <a:pt x="578" y="3223"/>
                  <a:pt x="1217" y="3375"/>
                  <a:pt x="2098" y="3132"/>
                </a:cubicBezTo>
                <a:cubicBezTo>
                  <a:pt x="822" y="2888"/>
                  <a:pt x="305" y="2372"/>
                  <a:pt x="761" y="1551"/>
                </a:cubicBezTo>
                <a:cubicBezTo>
                  <a:pt x="1703" y="1"/>
                  <a:pt x="2402" y="1794"/>
                  <a:pt x="3436" y="1703"/>
                </a:cubicBezTo>
                <a:cubicBezTo>
                  <a:pt x="1490" y="2159"/>
                  <a:pt x="3314" y="2676"/>
                  <a:pt x="3192" y="313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30"/>
          <p:cNvSpPr/>
          <p:nvPr/>
        </p:nvSpPr>
        <p:spPr>
          <a:xfrm>
            <a:off x="7568367" y="734417"/>
            <a:ext cx="213430" cy="154315"/>
          </a:xfrm>
          <a:custGeom>
            <a:avLst/>
            <a:gdLst/>
            <a:ahLst/>
            <a:cxnLst/>
            <a:rect l="l" t="t" r="r" b="b"/>
            <a:pathLst>
              <a:path w="4712" h="3953" extrusionOk="0">
                <a:moveTo>
                  <a:pt x="1945" y="913"/>
                </a:moveTo>
                <a:cubicBezTo>
                  <a:pt x="2188" y="1186"/>
                  <a:pt x="2614" y="1217"/>
                  <a:pt x="2736" y="974"/>
                </a:cubicBezTo>
                <a:cubicBezTo>
                  <a:pt x="3222" y="1"/>
                  <a:pt x="3739" y="882"/>
                  <a:pt x="4225" y="913"/>
                </a:cubicBezTo>
                <a:cubicBezTo>
                  <a:pt x="4529" y="943"/>
                  <a:pt x="4711" y="1156"/>
                  <a:pt x="4590" y="1399"/>
                </a:cubicBezTo>
                <a:cubicBezTo>
                  <a:pt x="4499" y="1642"/>
                  <a:pt x="4347" y="1946"/>
                  <a:pt x="3951" y="1916"/>
                </a:cubicBezTo>
                <a:cubicBezTo>
                  <a:pt x="2918" y="1794"/>
                  <a:pt x="2432" y="2159"/>
                  <a:pt x="2280" y="3071"/>
                </a:cubicBezTo>
                <a:cubicBezTo>
                  <a:pt x="2128" y="3831"/>
                  <a:pt x="1763" y="3952"/>
                  <a:pt x="973" y="3466"/>
                </a:cubicBezTo>
                <a:cubicBezTo>
                  <a:pt x="669" y="3253"/>
                  <a:pt x="274" y="3527"/>
                  <a:pt x="30" y="3284"/>
                </a:cubicBezTo>
                <a:lnTo>
                  <a:pt x="0" y="3253"/>
                </a:lnTo>
                <a:cubicBezTo>
                  <a:pt x="821" y="2797"/>
                  <a:pt x="1763" y="2463"/>
                  <a:pt x="1368" y="1338"/>
                </a:cubicBezTo>
                <a:cubicBezTo>
                  <a:pt x="1337" y="1247"/>
                  <a:pt x="1733" y="1034"/>
                  <a:pt x="1915" y="9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30"/>
          <p:cNvSpPr/>
          <p:nvPr/>
        </p:nvSpPr>
        <p:spPr>
          <a:xfrm>
            <a:off x="7034112" y="1820223"/>
            <a:ext cx="128094" cy="215994"/>
          </a:xfrm>
          <a:custGeom>
            <a:avLst/>
            <a:gdLst/>
            <a:ahLst/>
            <a:cxnLst/>
            <a:rect l="l" t="t" r="r" b="b"/>
            <a:pathLst>
              <a:path w="2828" h="5533" extrusionOk="0">
                <a:moveTo>
                  <a:pt x="608" y="5533"/>
                </a:moveTo>
                <a:cubicBezTo>
                  <a:pt x="760" y="4925"/>
                  <a:pt x="1277" y="4317"/>
                  <a:pt x="213" y="4104"/>
                </a:cubicBezTo>
                <a:cubicBezTo>
                  <a:pt x="183" y="3740"/>
                  <a:pt x="2098" y="3709"/>
                  <a:pt x="396" y="3071"/>
                </a:cubicBezTo>
                <a:cubicBezTo>
                  <a:pt x="0" y="2919"/>
                  <a:pt x="426" y="2463"/>
                  <a:pt x="548" y="2250"/>
                </a:cubicBezTo>
                <a:cubicBezTo>
                  <a:pt x="1095" y="1126"/>
                  <a:pt x="1125" y="1156"/>
                  <a:pt x="304" y="335"/>
                </a:cubicBezTo>
                <a:cubicBezTo>
                  <a:pt x="608" y="1"/>
                  <a:pt x="1034" y="244"/>
                  <a:pt x="1307" y="275"/>
                </a:cubicBezTo>
                <a:cubicBezTo>
                  <a:pt x="1763" y="335"/>
                  <a:pt x="2371" y="518"/>
                  <a:pt x="2584" y="822"/>
                </a:cubicBezTo>
                <a:cubicBezTo>
                  <a:pt x="2827" y="1186"/>
                  <a:pt x="2189" y="1338"/>
                  <a:pt x="1915" y="1551"/>
                </a:cubicBezTo>
                <a:cubicBezTo>
                  <a:pt x="1277" y="2037"/>
                  <a:pt x="1581" y="2585"/>
                  <a:pt x="1855" y="3041"/>
                </a:cubicBezTo>
                <a:cubicBezTo>
                  <a:pt x="2219" y="3618"/>
                  <a:pt x="2736" y="4104"/>
                  <a:pt x="1399" y="4256"/>
                </a:cubicBezTo>
                <a:cubicBezTo>
                  <a:pt x="821" y="4317"/>
                  <a:pt x="1581" y="5259"/>
                  <a:pt x="608" y="553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30"/>
          <p:cNvSpPr/>
          <p:nvPr/>
        </p:nvSpPr>
        <p:spPr>
          <a:xfrm>
            <a:off x="3937484" y="3253728"/>
            <a:ext cx="221719" cy="103293"/>
          </a:xfrm>
          <a:custGeom>
            <a:avLst/>
            <a:gdLst/>
            <a:ahLst/>
            <a:cxnLst/>
            <a:rect l="l" t="t" r="r" b="b"/>
            <a:pathLst>
              <a:path w="4895" h="2646" extrusionOk="0">
                <a:moveTo>
                  <a:pt x="2219" y="1"/>
                </a:moveTo>
                <a:cubicBezTo>
                  <a:pt x="2371" y="92"/>
                  <a:pt x="2554" y="153"/>
                  <a:pt x="2645" y="274"/>
                </a:cubicBezTo>
                <a:cubicBezTo>
                  <a:pt x="3466" y="1399"/>
                  <a:pt x="3618" y="1429"/>
                  <a:pt x="4651" y="335"/>
                </a:cubicBezTo>
                <a:cubicBezTo>
                  <a:pt x="4894" y="761"/>
                  <a:pt x="4226" y="1034"/>
                  <a:pt x="4438" y="1399"/>
                </a:cubicBezTo>
                <a:cubicBezTo>
                  <a:pt x="4803" y="2007"/>
                  <a:pt x="4286" y="2554"/>
                  <a:pt x="3922" y="2463"/>
                </a:cubicBezTo>
                <a:cubicBezTo>
                  <a:pt x="3405" y="2341"/>
                  <a:pt x="2584" y="2645"/>
                  <a:pt x="2341" y="2037"/>
                </a:cubicBezTo>
                <a:cubicBezTo>
                  <a:pt x="2128" y="1551"/>
                  <a:pt x="1824" y="1581"/>
                  <a:pt x="1429" y="1673"/>
                </a:cubicBezTo>
                <a:cubicBezTo>
                  <a:pt x="760" y="1825"/>
                  <a:pt x="274" y="1642"/>
                  <a:pt x="61" y="1065"/>
                </a:cubicBezTo>
                <a:cubicBezTo>
                  <a:pt x="1" y="821"/>
                  <a:pt x="31" y="548"/>
                  <a:pt x="396" y="518"/>
                </a:cubicBezTo>
                <a:cubicBezTo>
                  <a:pt x="1004" y="487"/>
                  <a:pt x="1794" y="183"/>
                  <a:pt x="2007" y="1125"/>
                </a:cubicBezTo>
                <a:cubicBezTo>
                  <a:pt x="2067" y="761"/>
                  <a:pt x="2128" y="396"/>
                  <a:pt x="2189"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30"/>
          <p:cNvSpPr/>
          <p:nvPr/>
        </p:nvSpPr>
        <p:spPr>
          <a:xfrm>
            <a:off x="6789046" y="1906855"/>
            <a:ext cx="223078" cy="149553"/>
          </a:xfrm>
          <a:custGeom>
            <a:avLst/>
            <a:gdLst/>
            <a:ahLst/>
            <a:cxnLst/>
            <a:rect l="l" t="t" r="r" b="b"/>
            <a:pathLst>
              <a:path w="4925" h="3831" extrusionOk="0">
                <a:moveTo>
                  <a:pt x="1672" y="3040"/>
                </a:moveTo>
                <a:cubicBezTo>
                  <a:pt x="1702" y="2706"/>
                  <a:pt x="1307" y="2645"/>
                  <a:pt x="1155" y="2432"/>
                </a:cubicBezTo>
                <a:cubicBezTo>
                  <a:pt x="851" y="2007"/>
                  <a:pt x="0" y="1460"/>
                  <a:pt x="1337" y="1186"/>
                </a:cubicBezTo>
                <a:cubicBezTo>
                  <a:pt x="2067" y="1034"/>
                  <a:pt x="1733" y="457"/>
                  <a:pt x="1854" y="1"/>
                </a:cubicBezTo>
                <a:cubicBezTo>
                  <a:pt x="2796" y="791"/>
                  <a:pt x="3070" y="2220"/>
                  <a:pt x="4772" y="2037"/>
                </a:cubicBezTo>
                <a:cubicBezTo>
                  <a:pt x="4803" y="2037"/>
                  <a:pt x="4924" y="2311"/>
                  <a:pt x="4924" y="2463"/>
                </a:cubicBezTo>
                <a:cubicBezTo>
                  <a:pt x="4924" y="2676"/>
                  <a:pt x="4711" y="2676"/>
                  <a:pt x="4529" y="2615"/>
                </a:cubicBezTo>
                <a:cubicBezTo>
                  <a:pt x="3769" y="2493"/>
                  <a:pt x="3252" y="2767"/>
                  <a:pt x="2857" y="3344"/>
                </a:cubicBezTo>
                <a:cubicBezTo>
                  <a:pt x="2553" y="3831"/>
                  <a:pt x="2523" y="3375"/>
                  <a:pt x="2462" y="3223"/>
                </a:cubicBezTo>
                <a:cubicBezTo>
                  <a:pt x="2280" y="2858"/>
                  <a:pt x="2006" y="2919"/>
                  <a:pt x="1702" y="3040"/>
                </a:cubicBezTo>
                <a:close/>
                <a:moveTo>
                  <a:pt x="3222" y="2007"/>
                </a:moveTo>
                <a:cubicBezTo>
                  <a:pt x="3131" y="1977"/>
                  <a:pt x="3040" y="1885"/>
                  <a:pt x="2918" y="1885"/>
                </a:cubicBezTo>
                <a:cubicBezTo>
                  <a:pt x="2796" y="1916"/>
                  <a:pt x="2614" y="1977"/>
                  <a:pt x="2614" y="2037"/>
                </a:cubicBezTo>
                <a:cubicBezTo>
                  <a:pt x="2614" y="2311"/>
                  <a:pt x="2857" y="2189"/>
                  <a:pt x="2979" y="2189"/>
                </a:cubicBezTo>
                <a:cubicBezTo>
                  <a:pt x="3100" y="2220"/>
                  <a:pt x="3252" y="2220"/>
                  <a:pt x="3222" y="200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30"/>
          <p:cNvSpPr/>
          <p:nvPr/>
        </p:nvSpPr>
        <p:spPr>
          <a:xfrm>
            <a:off x="4445556" y="3466150"/>
            <a:ext cx="308459" cy="84282"/>
          </a:xfrm>
          <a:custGeom>
            <a:avLst/>
            <a:gdLst/>
            <a:ahLst/>
            <a:cxnLst/>
            <a:rect l="l" t="t" r="r" b="b"/>
            <a:pathLst>
              <a:path w="6810" h="2159" extrusionOk="0">
                <a:moveTo>
                  <a:pt x="6809" y="244"/>
                </a:moveTo>
                <a:cubicBezTo>
                  <a:pt x="6779" y="912"/>
                  <a:pt x="6019" y="669"/>
                  <a:pt x="5776" y="700"/>
                </a:cubicBezTo>
                <a:cubicBezTo>
                  <a:pt x="4864" y="821"/>
                  <a:pt x="4681" y="1672"/>
                  <a:pt x="3770" y="1885"/>
                </a:cubicBezTo>
                <a:cubicBezTo>
                  <a:pt x="3010" y="2068"/>
                  <a:pt x="2615" y="2037"/>
                  <a:pt x="2098" y="1612"/>
                </a:cubicBezTo>
                <a:cubicBezTo>
                  <a:pt x="1885" y="1429"/>
                  <a:pt x="1733" y="1095"/>
                  <a:pt x="1338" y="1247"/>
                </a:cubicBezTo>
                <a:cubicBezTo>
                  <a:pt x="943" y="1399"/>
                  <a:pt x="912" y="1764"/>
                  <a:pt x="1095" y="2159"/>
                </a:cubicBezTo>
                <a:cubicBezTo>
                  <a:pt x="548" y="1885"/>
                  <a:pt x="1" y="1764"/>
                  <a:pt x="92" y="1156"/>
                </a:cubicBezTo>
                <a:cubicBezTo>
                  <a:pt x="700" y="1460"/>
                  <a:pt x="608" y="244"/>
                  <a:pt x="1612" y="761"/>
                </a:cubicBezTo>
                <a:cubicBezTo>
                  <a:pt x="2311" y="1095"/>
                  <a:pt x="3678" y="761"/>
                  <a:pt x="4560" y="396"/>
                </a:cubicBezTo>
                <a:cubicBezTo>
                  <a:pt x="5016" y="183"/>
                  <a:pt x="5472" y="882"/>
                  <a:pt x="5715" y="244"/>
                </a:cubicBezTo>
                <a:lnTo>
                  <a:pt x="5715" y="244"/>
                </a:lnTo>
                <a:cubicBezTo>
                  <a:pt x="6080" y="1"/>
                  <a:pt x="6444" y="244"/>
                  <a:pt x="6809"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30"/>
          <p:cNvSpPr/>
          <p:nvPr/>
        </p:nvSpPr>
        <p:spPr>
          <a:xfrm>
            <a:off x="6853732" y="3278675"/>
            <a:ext cx="163877" cy="123437"/>
          </a:xfrm>
          <a:custGeom>
            <a:avLst/>
            <a:gdLst/>
            <a:ahLst/>
            <a:cxnLst/>
            <a:rect l="l" t="t" r="r" b="b"/>
            <a:pathLst>
              <a:path w="3618" h="3162" extrusionOk="0">
                <a:moveTo>
                  <a:pt x="244" y="2189"/>
                </a:moveTo>
                <a:cubicBezTo>
                  <a:pt x="92" y="1550"/>
                  <a:pt x="609" y="821"/>
                  <a:pt x="1" y="182"/>
                </a:cubicBezTo>
                <a:cubicBezTo>
                  <a:pt x="609" y="0"/>
                  <a:pt x="1216" y="91"/>
                  <a:pt x="1824" y="61"/>
                </a:cubicBezTo>
                <a:cubicBezTo>
                  <a:pt x="1581" y="699"/>
                  <a:pt x="2888" y="760"/>
                  <a:pt x="2463" y="1520"/>
                </a:cubicBezTo>
                <a:cubicBezTo>
                  <a:pt x="2189" y="1945"/>
                  <a:pt x="2706" y="2128"/>
                  <a:pt x="3101" y="2189"/>
                </a:cubicBezTo>
                <a:cubicBezTo>
                  <a:pt x="3618" y="2280"/>
                  <a:pt x="2858" y="2705"/>
                  <a:pt x="3344" y="2827"/>
                </a:cubicBezTo>
                <a:cubicBezTo>
                  <a:pt x="3405" y="2827"/>
                  <a:pt x="3131" y="3100"/>
                  <a:pt x="3010" y="3009"/>
                </a:cubicBezTo>
                <a:cubicBezTo>
                  <a:pt x="2189" y="2462"/>
                  <a:pt x="913" y="3161"/>
                  <a:pt x="274" y="2219"/>
                </a:cubicBezTo>
                <a:cubicBezTo>
                  <a:pt x="639" y="2189"/>
                  <a:pt x="973" y="2189"/>
                  <a:pt x="1338" y="2158"/>
                </a:cubicBezTo>
                <a:cubicBezTo>
                  <a:pt x="973" y="2067"/>
                  <a:pt x="487" y="1398"/>
                  <a:pt x="244" y="218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30"/>
          <p:cNvSpPr/>
          <p:nvPr/>
        </p:nvSpPr>
        <p:spPr>
          <a:xfrm>
            <a:off x="4608043" y="5062222"/>
            <a:ext cx="188654" cy="194641"/>
          </a:xfrm>
          <a:custGeom>
            <a:avLst/>
            <a:gdLst/>
            <a:ahLst/>
            <a:cxnLst/>
            <a:rect l="l" t="t" r="r" b="b"/>
            <a:pathLst>
              <a:path w="4165" h="4986" extrusionOk="0">
                <a:moveTo>
                  <a:pt x="608" y="1"/>
                </a:moveTo>
                <a:cubicBezTo>
                  <a:pt x="608" y="1004"/>
                  <a:pt x="1064" y="1065"/>
                  <a:pt x="1824" y="913"/>
                </a:cubicBezTo>
                <a:cubicBezTo>
                  <a:pt x="2037" y="882"/>
                  <a:pt x="2918" y="639"/>
                  <a:pt x="2675" y="1156"/>
                </a:cubicBezTo>
                <a:cubicBezTo>
                  <a:pt x="2371" y="1764"/>
                  <a:pt x="4164" y="2493"/>
                  <a:pt x="2462" y="2919"/>
                </a:cubicBezTo>
                <a:cubicBezTo>
                  <a:pt x="1976" y="3040"/>
                  <a:pt x="1581" y="3253"/>
                  <a:pt x="1581" y="3982"/>
                </a:cubicBezTo>
                <a:cubicBezTo>
                  <a:pt x="1550" y="4986"/>
                  <a:pt x="730" y="3770"/>
                  <a:pt x="335" y="4195"/>
                </a:cubicBezTo>
                <a:cubicBezTo>
                  <a:pt x="274" y="3709"/>
                  <a:pt x="608" y="3496"/>
                  <a:pt x="851" y="3314"/>
                </a:cubicBezTo>
                <a:cubicBezTo>
                  <a:pt x="1642" y="2554"/>
                  <a:pt x="1581" y="2159"/>
                  <a:pt x="456" y="1733"/>
                </a:cubicBezTo>
                <a:cubicBezTo>
                  <a:pt x="0" y="1581"/>
                  <a:pt x="31" y="1125"/>
                  <a:pt x="608"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30"/>
          <p:cNvSpPr/>
          <p:nvPr/>
        </p:nvSpPr>
        <p:spPr>
          <a:xfrm>
            <a:off x="7890532" y="1693262"/>
            <a:ext cx="206545" cy="115122"/>
          </a:xfrm>
          <a:custGeom>
            <a:avLst/>
            <a:gdLst/>
            <a:ahLst/>
            <a:cxnLst/>
            <a:rect l="l" t="t" r="r" b="b"/>
            <a:pathLst>
              <a:path w="4560" h="2949" extrusionOk="0">
                <a:moveTo>
                  <a:pt x="3101" y="1581"/>
                </a:moveTo>
                <a:cubicBezTo>
                  <a:pt x="2675" y="1156"/>
                  <a:pt x="2797" y="365"/>
                  <a:pt x="1733" y="578"/>
                </a:cubicBezTo>
                <a:cubicBezTo>
                  <a:pt x="3253" y="1"/>
                  <a:pt x="3982" y="213"/>
                  <a:pt x="4378" y="1368"/>
                </a:cubicBezTo>
                <a:cubicBezTo>
                  <a:pt x="4560" y="1885"/>
                  <a:pt x="3830" y="1642"/>
                  <a:pt x="3618" y="1733"/>
                </a:cubicBezTo>
                <a:cubicBezTo>
                  <a:pt x="2736" y="2189"/>
                  <a:pt x="1946" y="2949"/>
                  <a:pt x="669" y="2767"/>
                </a:cubicBezTo>
                <a:cubicBezTo>
                  <a:pt x="1" y="2645"/>
                  <a:pt x="122" y="2675"/>
                  <a:pt x="213" y="2098"/>
                </a:cubicBezTo>
                <a:cubicBezTo>
                  <a:pt x="517" y="609"/>
                  <a:pt x="1520" y="1338"/>
                  <a:pt x="2341" y="1460"/>
                </a:cubicBezTo>
                <a:cubicBezTo>
                  <a:pt x="2554" y="1490"/>
                  <a:pt x="2706" y="1672"/>
                  <a:pt x="3101" y="158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30"/>
          <p:cNvSpPr/>
          <p:nvPr/>
        </p:nvSpPr>
        <p:spPr>
          <a:xfrm>
            <a:off x="5216632" y="-62995"/>
            <a:ext cx="221674" cy="106807"/>
          </a:xfrm>
          <a:custGeom>
            <a:avLst/>
            <a:gdLst/>
            <a:ahLst/>
            <a:cxnLst/>
            <a:rect l="l" t="t" r="r" b="b"/>
            <a:pathLst>
              <a:path w="4894" h="2736" extrusionOk="0">
                <a:moveTo>
                  <a:pt x="1763" y="2645"/>
                </a:moveTo>
                <a:cubicBezTo>
                  <a:pt x="821" y="2249"/>
                  <a:pt x="1064" y="1915"/>
                  <a:pt x="1915" y="1642"/>
                </a:cubicBezTo>
                <a:cubicBezTo>
                  <a:pt x="1490" y="1216"/>
                  <a:pt x="1186" y="1368"/>
                  <a:pt x="882" y="1672"/>
                </a:cubicBezTo>
                <a:cubicBezTo>
                  <a:pt x="760" y="1763"/>
                  <a:pt x="760" y="2128"/>
                  <a:pt x="426" y="1854"/>
                </a:cubicBezTo>
                <a:cubicBezTo>
                  <a:pt x="274" y="1733"/>
                  <a:pt x="152" y="1550"/>
                  <a:pt x="91" y="1368"/>
                </a:cubicBezTo>
                <a:cubicBezTo>
                  <a:pt x="0" y="1125"/>
                  <a:pt x="274" y="1034"/>
                  <a:pt x="486" y="1003"/>
                </a:cubicBezTo>
                <a:cubicBezTo>
                  <a:pt x="1550" y="1003"/>
                  <a:pt x="2462" y="578"/>
                  <a:pt x="3404" y="183"/>
                </a:cubicBezTo>
                <a:cubicBezTo>
                  <a:pt x="3860" y="0"/>
                  <a:pt x="3800" y="122"/>
                  <a:pt x="3739" y="547"/>
                </a:cubicBezTo>
                <a:cubicBezTo>
                  <a:pt x="3617" y="1186"/>
                  <a:pt x="4681" y="608"/>
                  <a:pt x="4894" y="1216"/>
                </a:cubicBezTo>
                <a:cubicBezTo>
                  <a:pt x="4651" y="1520"/>
                  <a:pt x="3252" y="1125"/>
                  <a:pt x="3982" y="2158"/>
                </a:cubicBezTo>
                <a:cubicBezTo>
                  <a:pt x="3678" y="2189"/>
                  <a:pt x="3526" y="2736"/>
                  <a:pt x="3070" y="2341"/>
                </a:cubicBezTo>
                <a:cubicBezTo>
                  <a:pt x="2462" y="1824"/>
                  <a:pt x="2158" y="2371"/>
                  <a:pt x="1793" y="264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30"/>
          <p:cNvSpPr/>
          <p:nvPr/>
        </p:nvSpPr>
        <p:spPr>
          <a:xfrm>
            <a:off x="7678488" y="1071457"/>
            <a:ext cx="196943" cy="105635"/>
          </a:xfrm>
          <a:custGeom>
            <a:avLst/>
            <a:gdLst/>
            <a:ahLst/>
            <a:cxnLst/>
            <a:rect l="l" t="t" r="r" b="b"/>
            <a:pathLst>
              <a:path w="4348" h="2706" extrusionOk="0">
                <a:moveTo>
                  <a:pt x="31" y="2675"/>
                </a:moveTo>
                <a:cubicBezTo>
                  <a:pt x="1" y="2310"/>
                  <a:pt x="244" y="1915"/>
                  <a:pt x="92" y="1520"/>
                </a:cubicBezTo>
                <a:cubicBezTo>
                  <a:pt x="1" y="1277"/>
                  <a:pt x="122" y="1034"/>
                  <a:pt x="396" y="943"/>
                </a:cubicBezTo>
                <a:cubicBezTo>
                  <a:pt x="821" y="760"/>
                  <a:pt x="791" y="1064"/>
                  <a:pt x="882" y="1307"/>
                </a:cubicBezTo>
                <a:cubicBezTo>
                  <a:pt x="913" y="1368"/>
                  <a:pt x="1034" y="1581"/>
                  <a:pt x="1034" y="1459"/>
                </a:cubicBezTo>
                <a:cubicBezTo>
                  <a:pt x="1125" y="608"/>
                  <a:pt x="2706" y="1429"/>
                  <a:pt x="2615" y="304"/>
                </a:cubicBezTo>
                <a:cubicBezTo>
                  <a:pt x="2615" y="0"/>
                  <a:pt x="3283" y="365"/>
                  <a:pt x="3618" y="487"/>
                </a:cubicBezTo>
                <a:cubicBezTo>
                  <a:pt x="4286" y="730"/>
                  <a:pt x="4347" y="1247"/>
                  <a:pt x="4195" y="1733"/>
                </a:cubicBezTo>
                <a:cubicBezTo>
                  <a:pt x="4074" y="2098"/>
                  <a:pt x="3709" y="1854"/>
                  <a:pt x="3405" y="1854"/>
                </a:cubicBezTo>
                <a:cubicBezTo>
                  <a:pt x="2402" y="1854"/>
                  <a:pt x="1460" y="2250"/>
                  <a:pt x="578" y="2675"/>
                </a:cubicBezTo>
                <a:lnTo>
                  <a:pt x="578" y="2675"/>
                </a:lnTo>
                <a:cubicBezTo>
                  <a:pt x="426" y="2706"/>
                  <a:pt x="244" y="2706"/>
                  <a:pt x="61" y="270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30"/>
          <p:cNvSpPr/>
          <p:nvPr/>
        </p:nvSpPr>
        <p:spPr>
          <a:xfrm>
            <a:off x="7688137" y="2656831"/>
            <a:ext cx="140460" cy="173287"/>
          </a:xfrm>
          <a:custGeom>
            <a:avLst/>
            <a:gdLst/>
            <a:ahLst/>
            <a:cxnLst/>
            <a:rect l="l" t="t" r="r" b="b"/>
            <a:pathLst>
              <a:path w="3101" h="4439" extrusionOk="0">
                <a:moveTo>
                  <a:pt x="3101" y="1642"/>
                </a:moveTo>
                <a:cubicBezTo>
                  <a:pt x="2584" y="2007"/>
                  <a:pt x="2736" y="2615"/>
                  <a:pt x="2159" y="2736"/>
                </a:cubicBezTo>
                <a:cubicBezTo>
                  <a:pt x="1703" y="2858"/>
                  <a:pt x="1581" y="3314"/>
                  <a:pt x="1459" y="3527"/>
                </a:cubicBezTo>
                <a:cubicBezTo>
                  <a:pt x="1368" y="3831"/>
                  <a:pt x="1794" y="4439"/>
                  <a:pt x="1034" y="4256"/>
                </a:cubicBezTo>
                <a:cubicBezTo>
                  <a:pt x="669" y="4165"/>
                  <a:pt x="0" y="3891"/>
                  <a:pt x="274" y="2980"/>
                </a:cubicBezTo>
                <a:cubicBezTo>
                  <a:pt x="608" y="1885"/>
                  <a:pt x="2067" y="1369"/>
                  <a:pt x="1946" y="153"/>
                </a:cubicBezTo>
                <a:cubicBezTo>
                  <a:pt x="1946" y="122"/>
                  <a:pt x="2159" y="1"/>
                  <a:pt x="2280" y="31"/>
                </a:cubicBezTo>
                <a:cubicBezTo>
                  <a:pt x="2371" y="31"/>
                  <a:pt x="2493" y="153"/>
                  <a:pt x="2523" y="244"/>
                </a:cubicBezTo>
                <a:cubicBezTo>
                  <a:pt x="2675" y="730"/>
                  <a:pt x="2098" y="1369"/>
                  <a:pt x="3101" y="164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30"/>
          <p:cNvSpPr/>
          <p:nvPr/>
        </p:nvSpPr>
        <p:spPr>
          <a:xfrm>
            <a:off x="8640952" y="1645788"/>
            <a:ext cx="265746" cy="94978"/>
          </a:xfrm>
          <a:custGeom>
            <a:avLst/>
            <a:gdLst/>
            <a:ahLst/>
            <a:cxnLst/>
            <a:rect l="l" t="t" r="r" b="b"/>
            <a:pathLst>
              <a:path w="5867" h="2433" extrusionOk="0">
                <a:moveTo>
                  <a:pt x="3070" y="1460"/>
                </a:moveTo>
                <a:cubicBezTo>
                  <a:pt x="3374" y="973"/>
                  <a:pt x="3526" y="335"/>
                  <a:pt x="4164" y="244"/>
                </a:cubicBezTo>
                <a:cubicBezTo>
                  <a:pt x="4712" y="183"/>
                  <a:pt x="5076" y="730"/>
                  <a:pt x="5441" y="1065"/>
                </a:cubicBezTo>
                <a:cubicBezTo>
                  <a:pt x="5867" y="1429"/>
                  <a:pt x="5228" y="1612"/>
                  <a:pt x="5168" y="1581"/>
                </a:cubicBezTo>
                <a:cubicBezTo>
                  <a:pt x="4438" y="1034"/>
                  <a:pt x="4316" y="1642"/>
                  <a:pt x="4104" y="2007"/>
                </a:cubicBezTo>
                <a:cubicBezTo>
                  <a:pt x="3861" y="2432"/>
                  <a:pt x="3374" y="2341"/>
                  <a:pt x="3040" y="2311"/>
                </a:cubicBezTo>
                <a:cubicBezTo>
                  <a:pt x="2341" y="2220"/>
                  <a:pt x="1642" y="2007"/>
                  <a:pt x="943" y="1825"/>
                </a:cubicBezTo>
                <a:cubicBezTo>
                  <a:pt x="0" y="1551"/>
                  <a:pt x="456" y="852"/>
                  <a:pt x="243" y="1"/>
                </a:cubicBezTo>
                <a:cubicBezTo>
                  <a:pt x="1034" y="1125"/>
                  <a:pt x="2219" y="1034"/>
                  <a:pt x="3070" y="1460"/>
                </a:cubicBezTo>
                <a:cubicBezTo>
                  <a:pt x="3192" y="1673"/>
                  <a:pt x="3313" y="1855"/>
                  <a:pt x="3648" y="1855"/>
                </a:cubicBezTo>
                <a:cubicBezTo>
                  <a:pt x="3678" y="1855"/>
                  <a:pt x="3739" y="1794"/>
                  <a:pt x="3709" y="1764"/>
                </a:cubicBezTo>
                <a:cubicBezTo>
                  <a:pt x="3617" y="1490"/>
                  <a:pt x="3344" y="1490"/>
                  <a:pt x="3070" y="146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30"/>
          <p:cNvSpPr/>
          <p:nvPr/>
        </p:nvSpPr>
        <p:spPr>
          <a:xfrm>
            <a:off x="6096426" y="1444064"/>
            <a:ext cx="165281" cy="197022"/>
          </a:xfrm>
          <a:custGeom>
            <a:avLst/>
            <a:gdLst/>
            <a:ahLst/>
            <a:cxnLst/>
            <a:rect l="l" t="t" r="r" b="b"/>
            <a:pathLst>
              <a:path w="3649" h="5047" extrusionOk="0">
                <a:moveTo>
                  <a:pt x="1" y="2098"/>
                </a:moveTo>
                <a:cubicBezTo>
                  <a:pt x="700" y="1855"/>
                  <a:pt x="1338" y="1612"/>
                  <a:pt x="1582" y="1125"/>
                </a:cubicBezTo>
                <a:cubicBezTo>
                  <a:pt x="2189" y="1"/>
                  <a:pt x="2828" y="943"/>
                  <a:pt x="3405" y="1064"/>
                </a:cubicBezTo>
                <a:cubicBezTo>
                  <a:pt x="3648" y="1125"/>
                  <a:pt x="3648" y="1399"/>
                  <a:pt x="3466" y="1551"/>
                </a:cubicBezTo>
                <a:cubicBezTo>
                  <a:pt x="2493" y="2371"/>
                  <a:pt x="2554" y="3496"/>
                  <a:pt x="2220" y="4499"/>
                </a:cubicBezTo>
                <a:cubicBezTo>
                  <a:pt x="2159" y="4742"/>
                  <a:pt x="2189" y="5046"/>
                  <a:pt x="1855" y="5016"/>
                </a:cubicBezTo>
                <a:cubicBezTo>
                  <a:pt x="1642" y="4985"/>
                  <a:pt x="1460" y="4712"/>
                  <a:pt x="1278" y="4560"/>
                </a:cubicBezTo>
                <a:cubicBezTo>
                  <a:pt x="1916" y="4286"/>
                  <a:pt x="275" y="3071"/>
                  <a:pt x="2007" y="3222"/>
                </a:cubicBezTo>
                <a:cubicBezTo>
                  <a:pt x="2220" y="3253"/>
                  <a:pt x="2220" y="2858"/>
                  <a:pt x="2007" y="2767"/>
                </a:cubicBezTo>
                <a:cubicBezTo>
                  <a:pt x="1642" y="2584"/>
                  <a:pt x="1916" y="1885"/>
                  <a:pt x="1217" y="2007"/>
                </a:cubicBezTo>
                <a:cubicBezTo>
                  <a:pt x="882" y="2067"/>
                  <a:pt x="548" y="2250"/>
                  <a:pt x="1" y="209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30"/>
          <p:cNvSpPr/>
          <p:nvPr/>
        </p:nvSpPr>
        <p:spPr>
          <a:xfrm>
            <a:off x="2728594" y="1381169"/>
            <a:ext cx="185891" cy="215994"/>
          </a:xfrm>
          <a:custGeom>
            <a:avLst/>
            <a:gdLst/>
            <a:ahLst/>
            <a:cxnLst/>
            <a:rect l="l" t="t" r="r" b="b"/>
            <a:pathLst>
              <a:path w="4104" h="5533" extrusionOk="0">
                <a:moveTo>
                  <a:pt x="0" y="912"/>
                </a:moveTo>
                <a:cubicBezTo>
                  <a:pt x="638" y="487"/>
                  <a:pt x="1277" y="1"/>
                  <a:pt x="1733" y="1125"/>
                </a:cubicBezTo>
                <a:cubicBezTo>
                  <a:pt x="1945" y="1642"/>
                  <a:pt x="2401" y="1855"/>
                  <a:pt x="3070" y="1885"/>
                </a:cubicBezTo>
                <a:cubicBezTo>
                  <a:pt x="3556" y="1916"/>
                  <a:pt x="3982" y="2311"/>
                  <a:pt x="4043" y="2767"/>
                </a:cubicBezTo>
                <a:cubicBezTo>
                  <a:pt x="4104" y="3374"/>
                  <a:pt x="3496" y="3223"/>
                  <a:pt x="3070" y="3283"/>
                </a:cubicBezTo>
                <a:cubicBezTo>
                  <a:pt x="2097" y="3435"/>
                  <a:pt x="2401" y="4286"/>
                  <a:pt x="2097" y="4773"/>
                </a:cubicBezTo>
                <a:cubicBezTo>
                  <a:pt x="1915" y="5016"/>
                  <a:pt x="2097" y="5533"/>
                  <a:pt x="1520" y="5441"/>
                </a:cubicBezTo>
                <a:cubicBezTo>
                  <a:pt x="1125" y="5381"/>
                  <a:pt x="1216" y="4955"/>
                  <a:pt x="1338" y="4651"/>
                </a:cubicBezTo>
                <a:cubicBezTo>
                  <a:pt x="1429" y="4347"/>
                  <a:pt x="1611" y="4043"/>
                  <a:pt x="1338" y="3770"/>
                </a:cubicBezTo>
                <a:lnTo>
                  <a:pt x="1368" y="3739"/>
                </a:lnTo>
                <a:cubicBezTo>
                  <a:pt x="2310" y="3982"/>
                  <a:pt x="2006" y="2979"/>
                  <a:pt x="2584" y="2767"/>
                </a:cubicBezTo>
                <a:cubicBezTo>
                  <a:pt x="2705" y="2736"/>
                  <a:pt x="2128" y="2280"/>
                  <a:pt x="2006" y="2280"/>
                </a:cubicBezTo>
                <a:cubicBezTo>
                  <a:pt x="912" y="2250"/>
                  <a:pt x="1125" y="852"/>
                  <a:pt x="0" y="9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30"/>
          <p:cNvSpPr/>
          <p:nvPr/>
        </p:nvSpPr>
        <p:spPr>
          <a:xfrm>
            <a:off x="8902553" y="4397706"/>
            <a:ext cx="206545" cy="159039"/>
          </a:xfrm>
          <a:custGeom>
            <a:avLst/>
            <a:gdLst/>
            <a:ahLst/>
            <a:cxnLst/>
            <a:rect l="l" t="t" r="r" b="b"/>
            <a:pathLst>
              <a:path w="4560" h="4074" extrusionOk="0">
                <a:moveTo>
                  <a:pt x="0" y="2401"/>
                </a:moveTo>
                <a:cubicBezTo>
                  <a:pt x="1186" y="1945"/>
                  <a:pt x="1763" y="486"/>
                  <a:pt x="3496" y="882"/>
                </a:cubicBezTo>
                <a:cubicBezTo>
                  <a:pt x="3982" y="1003"/>
                  <a:pt x="3861" y="334"/>
                  <a:pt x="4225" y="0"/>
                </a:cubicBezTo>
                <a:cubicBezTo>
                  <a:pt x="4317" y="608"/>
                  <a:pt x="4560" y="1125"/>
                  <a:pt x="3648" y="1307"/>
                </a:cubicBezTo>
                <a:cubicBezTo>
                  <a:pt x="2554" y="1520"/>
                  <a:pt x="1824" y="1945"/>
                  <a:pt x="2037" y="3100"/>
                </a:cubicBezTo>
                <a:cubicBezTo>
                  <a:pt x="2098" y="3435"/>
                  <a:pt x="1885" y="3891"/>
                  <a:pt x="1368" y="4073"/>
                </a:cubicBezTo>
                <a:cubicBezTo>
                  <a:pt x="1277" y="3830"/>
                  <a:pt x="1095" y="3678"/>
                  <a:pt x="821" y="3617"/>
                </a:cubicBezTo>
                <a:cubicBezTo>
                  <a:pt x="274" y="3435"/>
                  <a:pt x="304" y="3435"/>
                  <a:pt x="426" y="2827"/>
                </a:cubicBezTo>
                <a:cubicBezTo>
                  <a:pt x="456" y="2705"/>
                  <a:pt x="152" y="2553"/>
                  <a:pt x="0" y="240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30"/>
          <p:cNvSpPr/>
          <p:nvPr/>
        </p:nvSpPr>
        <p:spPr>
          <a:xfrm>
            <a:off x="2546810" y="4699102"/>
            <a:ext cx="170762" cy="169735"/>
          </a:xfrm>
          <a:custGeom>
            <a:avLst/>
            <a:gdLst/>
            <a:ahLst/>
            <a:cxnLst/>
            <a:rect l="l" t="t" r="r" b="b"/>
            <a:pathLst>
              <a:path w="3770" h="4348" extrusionOk="0">
                <a:moveTo>
                  <a:pt x="2797" y="1490"/>
                </a:moveTo>
                <a:cubicBezTo>
                  <a:pt x="882" y="2250"/>
                  <a:pt x="1126" y="1004"/>
                  <a:pt x="852" y="1"/>
                </a:cubicBezTo>
                <a:cubicBezTo>
                  <a:pt x="1490" y="457"/>
                  <a:pt x="2159" y="122"/>
                  <a:pt x="2767" y="335"/>
                </a:cubicBezTo>
                <a:cubicBezTo>
                  <a:pt x="2554" y="852"/>
                  <a:pt x="1946" y="700"/>
                  <a:pt x="1703" y="1004"/>
                </a:cubicBezTo>
                <a:cubicBezTo>
                  <a:pt x="1673" y="1247"/>
                  <a:pt x="1855" y="1247"/>
                  <a:pt x="2037" y="1277"/>
                </a:cubicBezTo>
                <a:cubicBezTo>
                  <a:pt x="2524" y="1308"/>
                  <a:pt x="3040" y="548"/>
                  <a:pt x="3436" y="1277"/>
                </a:cubicBezTo>
                <a:cubicBezTo>
                  <a:pt x="3770" y="1946"/>
                  <a:pt x="3527" y="2615"/>
                  <a:pt x="3010" y="3101"/>
                </a:cubicBezTo>
                <a:cubicBezTo>
                  <a:pt x="2615" y="3466"/>
                  <a:pt x="2037" y="3678"/>
                  <a:pt x="2189" y="4347"/>
                </a:cubicBezTo>
                <a:cubicBezTo>
                  <a:pt x="1" y="3010"/>
                  <a:pt x="2220" y="2493"/>
                  <a:pt x="2797" y="149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30"/>
          <p:cNvSpPr/>
          <p:nvPr/>
        </p:nvSpPr>
        <p:spPr>
          <a:xfrm>
            <a:off x="8939743" y="3907586"/>
            <a:ext cx="184532" cy="132962"/>
          </a:xfrm>
          <a:custGeom>
            <a:avLst/>
            <a:gdLst/>
            <a:ahLst/>
            <a:cxnLst/>
            <a:rect l="l" t="t" r="r" b="b"/>
            <a:pathLst>
              <a:path w="4074" h="3406" extrusionOk="0">
                <a:moveTo>
                  <a:pt x="1915" y="62"/>
                </a:moveTo>
                <a:cubicBezTo>
                  <a:pt x="2857" y="366"/>
                  <a:pt x="2857" y="1490"/>
                  <a:pt x="3891" y="1733"/>
                </a:cubicBezTo>
                <a:cubicBezTo>
                  <a:pt x="4073" y="1794"/>
                  <a:pt x="2736" y="3405"/>
                  <a:pt x="2523" y="3283"/>
                </a:cubicBezTo>
                <a:cubicBezTo>
                  <a:pt x="1733" y="2736"/>
                  <a:pt x="790" y="3405"/>
                  <a:pt x="31" y="2919"/>
                </a:cubicBezTo>
                <a:lnTo>
                  <a:pt x="0" y="2888"/>
                </a:lnTo>
                <a:cubicBezTo>
                  <a:pt x="243" y="2311"/>
                  <a:pt x="1094" y="2311"/>
                  <a:pt x="1307" y="2402"/>
                </a:cubicBezTo>
                <a:cubicBezTo>
                  <a:pt x="2401" y="2767"/>
                  <a:pt x="2280" y="1946"/>
                  <a:pt x="2280" y="1612"/>
                </a:cubicBezTo>
                <a:cubicBezTo>
                  <a:pt x="2280" y="1338"/>
                  <a:pt x="2067" y="639"/>
                  <a:pt x="1307" y="1277"/>
                </a:cubicBezTo>
                <a:cubicBezTo>
                  <a:pt x="1064" y="1490"/>
                  <a:pt x="821" y="1034"/>
                  <a:pt x="882" y="761"/>
                </a:cubicBezTo>
                <a:cubicBezTo>
                  <a:pt x="973" y="274"/>
                  <a:pt x="1307" y="1"/>
                  <a:pt x="1915" y="6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30"/>
          <p:cNvSpPr/>
          <p:nvPr/>
        </p:nvSpPr>
        <p:spPr>
          <a:xfrm>
            <a:off x="6185937" y="4085613"/>
            <a:ext cx="180410" cy="121055"/>
          </a:xfrm>
          <a:custGeom>
            <a:avLst/>
            <a:gdLst/>
            <a:ahLst/>
            <a:cxnLst/>
            <a:rect l="l" t="t" r="r" b="b"/>
            <a:pathLst>
              <a:path w="3983" h="3101" extrusionOk="0">
                <a:moveTo>
                  <a:pt x="1" y="1398"/>
                </a:moveTo>
                <a:cubicBezTo>
                  <a:pt x="274" y="1398"/>
                  <a:pt x="426" y="1307"/>
                  <a:pt x="426" y="1064"/>
                </a:cubicBezTo>
                <a:cubicBezTo>
                  <a:pt x="457" y="304"/>
                  <a:pt x="1065" y="91"/>
                  <a:pt x="1764" y="31"/>
                </a:cubicBezTo>
                <a:cubicBezTo>
                  <a:pt x="2220" y="0"/>
                  <a:pt x="2706" y="578"/>
                  <a:pt x="2858" y="1216"/>
                </a:cubicBezTo>
                <a:cubicBezTo>
                  <a:pt x="3131" y="1034"/>
                  <a:pt x="3040" y="547"/>
                  <a:pt x="3618" y="547"/>
                </a:cubicBezTo>
                <a:cubicBezTo>
                  <a:pt x="3527" y="942"/>
                  <a:pt x="3557" y="1338"/>
                  <a:pt x="3983" y="1581"/>
                </a:cubicBezTo>
                <a:cubicBezTo>
                  <a:pt x="2615" y="1915"/>
                  <a:pt x="1217" y="3100"/>
                  <a:pt x="1" y="142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30"/>
          <p:cNvSpPr/>
          <p:nvPr/>
        </p:nvSpPr>
        <p:spPr>
          <a:xfrm>
            <a:off x="6662345" y="3940810"/>
            <a:ext cx="150108" cy="127028"/>
          </a:xfrm>
          <a:custGeom>
            <a:avLst/>
            <a:gdLst/>
            <a:ahLst/>
            <a:cxnLst/>
            <a:rect l="l" t="t" r="r" b="b"/>
            <a:pathLst>
              <a:path w="3314" h="3254" extrusionOk="0">
                <a:moveTo>
                  <a:pt x="669" y="2281"/>
                </a:moveTo>
                <a:cubicBezTo>
                  <a:pt x="1" y="1338"/>
                  <a:pt x="1064" y="822"/>
                  <a:pt x="1368" y="122"/>
                </a:cubicBezTo>
                <a:cubicBezTo>
                  <a:pt x="1429" y="1"/>
                  <a:pt x="2159" y="92"/>
                  <a:pt x="2463" y="305"/>
                </a:cubicBezTo>
                <a:cubicBezTo>
                  <a:pt x="2675" y="487"/>
                  <a:pt x="2797" y="730"/>
                  <a:pt x="2888" y="1034"/>
                </a:cubicBezTo>
                <a:cubicBezTo>
                  <a:pt x="3010" y="1490"/>
                  <a:pt x="1612" y="2281"/>
                  <a:pt x="3314" y="2341"/>
                </a:cubicBezTo>
                <a:cubicBezTo>
                  <a:pt x="1520" y="3253"/>
                  <a:pt x="1034" y="3223"/>
                  <a:pt x="669" y="2281"/>
                </a:cubicBezTo>
                <a:cubicBezTo>
                  <a:pt x="882" y="2159"/>
                  <a:pt x="1186" y="2159"/>
                  <a:pt x="1277" y="1885"/>
                </a:cubicBezTo>
                <a:cubicBezTo>
                  <a:pt x="821" y="1733"/>
                  <a:pt x="730" y="1977"/>
                  <a:pt x="669" y="228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30"/>
          <p:cNvSpPr/>
          <p:nvPr/>
        </p:nvSpPr>
        <p:spPr>
          <a:xfrm>
            <a:off x="3867271" y="2413567"/>
            <a:ext cx="180410" cy="99702"/>
          </a:xfrm>
          <a:custGeom>
            <a:avLst/>
            <a:gdLst/>
            <a:ahLst/>
            <a:cxnLst/>
            <a:rect l="l" t="t" r="r" b="b"/>
            <a:pathLst>
              <a:path w="3983" h="2554" extrusionOk="0">
                <a:moveTo>
                  <a:pt x="2432" y="2493"/>
                </a:moveTo>
                <a:cubicBezTo>
                  <a:pt x="1581" y="2159"/>
                  <a:pt x="699" y="1855"/>
                  <a:pt x="122" y="1156"/>
                </a:cubicBezTo>
                <a:cubicBezTo>
                  <a:pt x="0" y="1034"/>
                  <a:pt x="31" y="791"/>
                  <a:pt x="213" y="791"/>
                </a:cubicBezTo>
                <a:cubicBezTo>
                  <a:pt x="1399" y="852"/>
                  <a:pt x="2371" y="183"/>
                  <a:pt x="3465" y="31"/>
                </a:cubicBezTo>
                <a:cubicBezTo>
                  <a:pt x="3648" y="1"/>
                  <a:pt x="3861" y="31"/>
                  <a:pt x="3921" y="214"/>
                </a:cubicBezTo>
                <a:cubicBezTo>
                  <a:pt x="3982" y="457"/>
                  <a:pt x="3769" y="548"/>
                  <a:pt x="3587" y="639"/>
                </a:cubicBezTo>
                <a:cubicBezTo>
                  <a:pt x="2706" y="1065"/>
                  <a:pt x="2706" y="1095"/>
                  <a:pt x="3526" y="1521"/>
                </a:cubicBezTo>
                <a:cubicBezTo>
                  <a:pt x="3709" y="1612"/>
                  <a:pt x="3800" y="1794"/>
                  <a:pt x="3678" y="1916"/>
                </a:cubicBezTo>
                <a:cubicBezTo>
                  <a:pt x="3374" y="2220"/>
                  <a:pt x="3040" y="2554"/>
                  <a:pt x="2432" y="249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30"/>
          <p:cNvSpPr/>
          <p:nvPr/>
        </p:nvSpPr>
        <p:spPr>
          <a:xfrm>
            <a:off x="2906211" y="1788210"/>
            <a:ext cx="194134" cy="212442"/>
          </a:xfrm>
          <a:custGeom>
            <a:avLst/>
            <a:gdLst/>
            <a:ahLst/>
            <a:cxnLst/>
            <a:rect l="l" t="t" r="r" b="b"/>
            <a:pathLst>
              <a:path w="4286" h="5442" extrusionOk="0">
                <a:moveTo>
                  <a:pt x="1277" y="2280"/>
                </a:moveTo>
                <a:cubicBezTo>
                  <a:pt x="2097" y="2371"/>
                  <a:pt x="1733" y="1155"/>
                  <a:pt x="2645" y="1307"/>
                </a:cubicBezTo>
                <a:cubicBezTo>
                  <a:pt x="2645" y="0"/>
                  <a:pt x="3587" y="882"/>
                  <a:pt x="3800" y="1034"/>
                </a:cubicBezTo>
                <a:cubicBezTo>
                  <a:pt x="4286" y="1398"/>
                  <a:pt x="3648" y="2219"/>
                  <a:pt x="3617" y="2219"/>
                </a:cubicBezTo>
                <a:cubicBezTo>
                  <a:pt x="2189" y="2797"/>
                  <a:pt x="1763" y="4104"/>
                  <a:pt x="790" y="4985"/>
                </a:cubicBezTo>
                <a:cubicBezTo>
                  <a:pt x="608" y="5137"/>
                  <a:pt x="517" y="5441"/>
                  <a:pt x="213" y="5137"/>
                </a:cubicBezTo>
                <a:cubicBezTo>
                  <a:pt x="0" y="4924"/>
                  <a:pt x="91" y="4772"/>
                  <a:pt x="335" y="4560"/>
                </a:cubicBezTo>
                <a:cubicBezTo>
                  <a:pt x="730" y="4195"/>
                  <a:pt x="973" y="3739"/>
                  <a:pt x="1368" y="3374"/>
                </a:cubicBezTo>
                <a:cubicBezTo>
                  <a:pt x="1733" y="3070"/>
                  <a:pt x="1611" y="2918"/>
                  <a:pt x="1246" y="2766"/>
                </a:cubicBezTo>
                <a:lnTo>
                  <a:pt x="1246" y="2766"/>
                </a:lnTo>
                <a:cubicBezTo>
                  <a:pt x="1246" y="2614"/>
                  <a:pt x="1246" y="2462"/>
                  <a:pt x="1246" y="231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30"/>
          <p:cNvSpPr/>
          <p:nvPr/>
        </p:nvSpPr>
        <p:spPr>
          <a:xfrm>
            <a:off x="7024464" y="1126036"/>
            <a:ext cx="179051" cy="149553"/>
          </a:xfrm>
          <a:custGeom>
            <a:avLst/>
            <a:gdLst/>
            <a:ahLst/>
            <a:cxnLst/>
            <a:rect l="l" t="t" r="r" b="b"/>
            <a:pathLst>
              <a:path w="3953" h="3831" extrusionOk="0">
                <a:moveTo>
                  <a:pt x="1581" y="1"/>
                </a:moveTo>
                <a:cubicBezTo>
                  <a:pt x="1338" y="1156"/>
                  <a:pt x="1612" y="1824"/>
                  <a:pt x="3162" y="1672"/>
                </a:cubicBezTo>
                <a:cubicBezTo>
                  <a:pt x="3648" y="1642"/>
                  <a:pt x="3709" y="2371"/>
                  <a:pt x="3496" y="2523"/>
                </a:cubicBezTo>
                <a:cubicBezTo>
                  <a:pt x="3101" y="2736"/>
                  <a:pt x="3952" y="3496"/>
                  <a:pt x="2949" y="3283"/>
                </a:cubicBezTo>
                <a:cubicBezTo>
                  <a:pt x="2432" y="3162"/>
                  <a:pt x="1976" y="3830"/>
                  <a:pt x="1399" y="3283"/>
                </a:cubicBezTo>
                <a:cubicBezTo>
                  <a:pt x="1551" y="3070"/>
                  <a:pt x="2128" y="3131"/>
                  <a:pt x="2098" y="2615"/>
                </a:cubicBezTo>
                <a:cubicBezTo>
                  <a:pt x="1520" y="2584"/>
                  <a:pt x="913" y="2554"/>
                  <a:pt x="1" y="2523"/>
                </a:cubicBezTo>
                <a:cubicBezTo>
                  <a:pt x="913" y="2037"/>
                  <a:pt x="1186" y="1672"/>
                  <a:pt x="365" y="1095"/>
                </a:cubicBezTo>
                <a:cubicBezTo>
                  <a:pt x="183" y="973"/>
                  <a:pt x="1065" y="396"/>
                  <a:pt x="158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30"/>
          <p:cNvSpPr/>
          <p:nvPr/>
        </p:nvSpPr>
        <p:spPr>
          <a:xfrm>
            <a:off x="635697" y="3436479"/>
            <a:ext cx="216193" cy="138856"/>
          </a:xfrm>
          <a:custGeom>
            <a:avLst/>
            <a:gdLst/>
            <a:ahLst/>
            <a:cxnLst/>
            <a:rect l="l" t="t" r="r" b="b"/>
            <a:pathLst>
              <a:path w="4773" h="3557" extrusionOk="0">
                <a:moveTo>
                  <a:pt x="4773" y="1247"/>
                </a:moveTo>
                <a:cubicBezTo>
                  <a:pt x="4378" y="1794"/>
                  <a:pt x="2919" y="1855"/>
                  <a:pt x="3709" y="3010"/>
                </a:cubicBezTo>
                <a:cubicBezTo>
                  <a:pt x="3891" y="3283"/>
                  <a:pt x="3405" y="3466"/>
                  <a:pt x="2979" y="3496"/>
                </a:cubicBezTo>
                <a:cubicBezTo>
                  <a:pt x="2523" y="3557"/>
                  <a:pt x="2584" y="3435"/>
                  <a:pt x="2493" y="3101"/>
                </a:cubicBezTo>
                <a:cubicBezTo>
                  <a:pt x="2311" y="2341"/>
                  <a:pt x="1824" y="1703"/>
                  <a:pt x="791" y="1581"/>
                </a:cubicBezTo>
                <a:cubicBezTo>
                  <a:pt x="213" y="1521"/>
                  <a:pt x="639" y="973"/>
                  <a:pt x="213" y="791"/>
                </a:cubicBezTo>
                <a:cubicBezTo>
                  <a:pt x="1" y="669"/>
                  <a:pt x="183" y="335"/>
                  <a:pt x="426" y="183"/>
                </a:cubicBezTo>
                <a:cubicBezTo>
                  <a:pt x="761" y="1"/>
                  <a:pt x="1156" y="62"/>
                  <a:pt x="1216" y="335"/>
                </a:cubicBezTo>
                <a:cubicBezTo>
                  <a:pt x="1368" y="882"/>
                  <a:pt x="2645" y="609"/>
                  <a:pt x="2220" y="1460"/>
                </a:cubicBezTo>
                <a:cubicBezTo>
                  <a:pt x="2827" y="1551"/>
                  <a:pt x="3435" y="1794"/>
                  <a:pt x="3922" y="1247"/>
                </a:cubicBezTo>
                <a:lnTo>
                  <a:pt x="3952" y="1217"/>
                </a:lnTo>
                <a:cubicBezTo>
                  <a:pt x="4226" y="1217"/>
                  <a:pt x="4499" y="1217"/>
                  <a:pt x="4742" y="124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30"/>
          <p:cNvSpPr/>
          <p:nvPr/>
        </p:nvSpPr>
        <p:spPr>
          <a:xfrm>
            <a:off x="3507915" y="2368475"/>
            <a:ext cx="206545" cy="105635"/>
          </a:xfrm>
          <a:custGeom>
            <a:avLst/>
            <a:gdLst/>
            <a:ahLst/>
            <a:cxnLst/>
            <a:rect l="l" t="t" r="r" b="b"/>
            <a:pathLst>
              <a:path w="4560" h="2706" extrusionOk="0">
                <a:moveTo>
                  <a:pt x="3252" y="457"/>
                </a:moveTo>
                <a:cubicBezTo>
                  <a:pt x="3435" y="1217"/>
                  <a:pt x="3587" y="1976"/>
                  <a:pt x="4559" y="2463"/>
                </a:cubicBezTo>
                <a:cubicBezTo>
                  <a:pt x="1702" y="2706"/>
                  <a:pt x="0" y="1764"/>
                  <a:pt x="213" y="1"/>
                </a:cubicBezTo>
                <a:cubicBezTo>
                  <a:pt x="1064" y="1490"/>
                  <a:pt x="2128" y="1065"/>
                  <a:pt x="3252" y="45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30"/>
          <p:cNvSpPr/>
          <p:nvPr/>
        </p:nvSpPr>
        <p:spPr>
          <a:xfrm>
            <a:off x="2318277" y="2800424"/>
            <a:ext cx="184532" cy="149553"/>
          </a:xfrm>
          <a:custGeom>
            <a:avLst/>
            <a:gdLst/>
            <a:ahLst/>
            <a:cxnLst/>
            <a:rect l="l" t="t" r="r" b="b"/>
            <a:pathLst>
              <a:path w="4074" h="3831" extrusionOk="0">
                <a:moveTo>
                  <a:pt x="3040" y="2402"/>
                </a:moveTo>
                <a:cubicBezTo>
                  <a:pt x="2493" y="2159"/>
                  <a:pt x="2006" y="2341"/>
                  <a:pt x="1733" y="2919"/>
                </a:cubicBezTo>
                <a:cubicBezTo>
                  <a:pt x="1398" y="3587"/>
                  <a:pt x="760" y="3709"/>
                  <a:pt x="0" y="3831"/>
                </a:cubicBezTo>
                <a:cubicBezTo>
                  <a:pt x="1277" y="3223"/>
                  <a:pt x="1429" y="2432"/>
                  <a:pt x="851" y="1368"/>
                </a:cubicBezTo>
                <a:cubicBezTo>
                  <a:pt x="699" y="1034"/>
                  <a:pt x="790" y="578"/>
                  <a:pt x="1094" y="244"/>
                </a:cubicBezTo>
                <a:cubicBezTo>
                  <a:pt x="1277" y="61"/>
                  <a:pt x="1550" y="1"/>
                  <a:pt x="1824" y="122"/>
                </a:cubicBezTo>
                <a:cubicBezTo>
                  <a:pt x="2401" y="396"/>
                  <a:pt x="1763" y="852"/>
                  <a:pt x="2067" y="1247"/>
                </a:cubicBezTo>
                <a:cubicBezTo>
                  <a:pt x="2341" y="1004"/>
                  <a:pt x="2584" y="274"/>
                  <a:pt x="2979" y="791"/>
                </a:cubicBezTo>
                <a:cubicBezTo>
                  <a:pt x="3283" y="1156"/>
                  <a:pt x="4073" y="1824"/>
                  <a:pt x="3070" y="240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30"/>
          <p:cNvSpPr/>
          <p:nvPr/>
        </p:nvSpPr>
        <p:spPr>
          <a:xfrm>
            <a:off x="1646360" y="4214955"/>
            <a:ext cx="229963" cy="91387"/>
          </a:xfrm>
          <a:custGeom>
            <a:avLst/>
            <a:gdLst/>
            <a:ahLst/>
            <a:cxnLst/>
            <a:rect l="l" t="t" r="r" b="b"/>
            <a:pathLst>
              <a:path w="5077" h="2341" extrusionOk="0">
                <a:moveTo>
                  <a:pt x="2614" y="942"/>
                </a:moveTo>
                <a:cubicBezTo>
                  <a:pt x="2888" y="1186"/>
                  <a:pt x="3040" y="1854"/>
                  <a:pt x="3587" y="1155"/>
                </a:cubicBezTo>
                <a:cubicBezTo>
                  <a:pt x="3891" y="760"/>
                  <a:pt x="4347" y="791"/>
                  <a:pt x="5076" y="882"/>
                </a:cubicBezTo>
                <a:cubicBezTo>
                  <a:pt x="4286" y="1155"/>
                  <a:pt x="4955" y="2249"/>
                  <a:pt x="3617" y="2006"/>
                </a:cubicBezTo>
                <a:cubicBezTo>
                  <a:pt x="2948" y="1915"/>
                  <a:pt x="2189" y="2341"/>
                  <a:pt x="1520" y="2219"/>
                </a:cubicBezTo>
                <a:cubicBezTo>
                  <a:pt x="1003" y="2128"/>
                  <a:pt x="578" y="1581"/>
                  <a:pt x="1368" y="1125"/>
                </a:cubicBezTo>
                <a:cubicBezTo>
                  <a:pt x="1034" y="851"/>
                  <a:pt x="790" y="1246"/>
                  <a:pt x="517" y="1155"/>
                </a:cubicBezTo>
                <a:cubicBezTo>
                  <a:pt x="243" y="1064"/>
                  <a:pt x="0" y="973"/>
                  <a:pt x="0" y="669"/>
                </a:cubicBezTo>
                <a:cubicBezTo>
                  <a:pt x="0" y="456"/>
                  <a:pt x="213" y="274"/>
                  <a:pt x="426" y="274"/>
                </a:cubicBezTo>
                <a:cubicBezTo>
                  <a:pt x="1246" y="274"/>
                  <a:pt x="2189" y="0"/>
                  <a:pt x="2614" y="942"/>
                </a:cubicBezTo>
                <a:cubicBezTo>
                  <a:pt x="2493" y="1034"/>
                  <a:pt x="2371" y="1125"/>
                  <a:pt x="2249" y="1216"/>
                </a:cubicBezTo>
                <a:cubicBezTo>
                  <a:pt x="2310" y="1246"/>
                  <a:pt x="2371" y="1277"/>
                  <a:pt x="2432" y="1307"/>
                </a:cubicBezTo>
                <a:cubicBezTo>
                  <a:pt x="2493" y="1186"/>
                  <a:pt x="2553" y="1064"/>
                  <a:pt x="2614" y="94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30"/>
          <p:cNvSpPr/>
          <p:nvPr/>
        </p:nvSpPr>
        <p:spPr>
          <a:xfrm>
            <a:off x="8985178" y="5045629"/>
            <a:ext cx="185891" cy="143580"/>
          </a:xfrm>
          <a:custGeom>
            <a:avLst/>
            <a:gdLst/>
            <a:ahLst/>
            <a:cxnLst/>
            <a:rect l="l" t="t" r="r" b="b"/>
            <a:pathLst>
              <a:path w="4104" h="3678" extrusionOk="0">
                <a:moveTo>
                  <a:pt x="3921" y="942"/>
                </a:moveTo>
                <a:cubicBezTo>
                  <a:pt x="3313" y="973"/>
                  <a:pt x="3404" y="1368"/>
                  <a:pt x="3374" y="1733"/>
                </a:cubicBezTo>
                <a:cubicBezTo>
                  <a:pt x="3344" y="1976"/>
                  <a:pt x="3830" y="2401"/>
                  <a:pt x="3131" y="2462"/>
                </a:cubicBezTo>
                <a:cubicBezTo>
                  <a:pt x="2189" y="2553"/>
                  <a:pt x="1611" y="3678"/>
                  <a:pt x="456" y="3222"/>
                </a:cubicBezTo>
                <a:cubicBezTo>
                  <a:pt x="335" y="3161"/>
                  <a:pt x="243" y="2979"/>
                  <a:pt x="0" y="2675"/>
                </a:cubicBezTo>
                <a:cubicBezTo>
                  <a:pt x="1186" y="2918"/>
                  <a:pt x="1763" y="2037"/>
                  <a:pt x="2705" y="2006"/>
                </a:cubicBezTo>
                <a:cubicBezTo>
                  <a:pt x="2979" y="2006"/>
                  <a:pt x="3131" y="1702"/>
                  <a:pt x="3040" y="1459"/>
                </a:cubicBezTo>
                <a:cubicBezTo>
                  <a:pt x="2888" y="1094"/>
                  <a:pt x="2432" y="1155"/>
                  <a:pt x="2097" y="1034"/>
                </a:cubicBezTo>
                <a:cubicBezTo>
                  <a:pt x="1915" y="942"/>
                  <a:pt x="1581" y="1064"/>
                  <a:pt x="1672" y="1307"/>
                </a:cubicBezTo>
                <a:cubicBezTo>
                  <a:pt x="1946" y="1854"/>
                  <a:pt x="1429" y="1976"/>
                  <a:pt x="1125" y="1915"/>
                </a:cubicBezTo>
                <a:cubicBezTo>
                  <a:pt x="578" y="1824"/>
                  <a:pt x="669" y="1307"/>
                  <a:pt x="699" y="942"/>
                </a:cubicBezTo>
                <a:cubicBezTo>
                  <a:pt x="760" y="638"/>
                  <a:pt x="1003" y="61"/>
                  <a:pt x="1429" y="304"/>
                </a:cubicBezTo>
                <a:cubicBezTo>
                  <a:pt x="2128" y="699"/>
                  <a:pt x="2584" y="578"/>
                  <a:pt x="3253" y="274"/>
                </a:cubicBezTo>
                <a:cubicBezTo>
                  <a:pt x="3891" y="0"/>
                  <a:pt x="4104" y="395"/>
                  <a:pt x="3921" y="94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30"/>
          <p:cNvSpPr/>
          <p:nvPr/>
        </p:nvSpPr>
        <p:spPr>
          <a:xfrm>
            <a:off x="8254055" y="2031474"/>
            <a:ext cx="207904" cy="131752"/>
          </a:xfrm>
          <a:custGeom>
            <a:avLst/>
            <a:gdLst/>
            <a:ahLst/>
            <a:cxnLst/>
            <a:rect l="l" t="t" r="r" b="b"/>
            <a:pathLst>
              <a:path w="4590" h="3375" extrusionOk="0">
                <a:moveTo>
                  <a:pt x="1398" y="0"/>
                </a:moveTo>
                <a:cubicBezTo>
                  <a:pt x="1064" y="973"/>
                  <a:pt x="1611" y="1003"/>
                  <a:pt x="2432" y="1216"/>
                </a:cubicBezTo>
                <a:cubicBezTo>
                  <a:pt x="3252" y="1459"/>
                  <a:pt x="3860" y="2250"/>
                  <a:pt x="4590" y="2797"/>
                </a:cubicBezTo>
                <a:cubicBezTo>
                  <a:pt x="3313" y="3374"/>
                  <a:pt x="608" y="2189"/>
                  <a:pt x="274" y="1003"/>
                </a:cubicBezTo>
                <a:cubicBezTo>
                  <a:pt x="0" y="61"/>
                  <a:pt x="1368" y="699"/>
                  <a:pt x="1398"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30"/>
          <p:cNvSpPr/>
          <p:nvPr/>
        </p:nvSpPr>
        <p:spPr>
          <a:xfrm>
            <a:off x="8220987" y="1211497"/>
            <a:ext cx="159755" cy="129370"/>
          </a:xfrm>
          <a:custGeom>
            <a:avLst/>
            <a:gdLst/>
            <a:ahLst/>
            <a:cxnLst/>
            <a:rect l="l" t="t" r="r" b="b"/>
            <a:pathLst>
              <a:path w="3527" h="3314" extrusionOk="0">
                <a:moveTo>
                  <a:pt x="3071" y="1003"/>
                </a:moveTo>
                <a:cubicBezTo>
                  <a:pt x="3526" y="1611"/>
                  <a:pt x="3253" y="2189"/>
                  <a:pt x="2706" y="2492"/>
                </a:cubicBezTo>
                <a:cubicBezTo>
                  <a:pt x="2219" y="2766"/>
                  <a:pt x="1581" y="2918"/>
                  <a:pt x="1004" y="3131"/>
                </a:cubicBezTo>
                <a:cubicBezTo>
                  <a:pt x="457" y="3313"/>
                  <a:pt x="1" y="2918"/>
                  <a:pt x="274" y="2280"/>
                </a:cubicBezTo>
                <a:cubicBezTo>
                  <a:pt x="517" y="1550"/>
                  <a:pt x="1277" y="1094"/>
                  <a:pt x="1520" y="334"/>
                </a:cubicBezTo>
                <a:cubicBezTo>
                  <a:pt x="1642" y="0"/>
                  <a:pt x="2067" y="426"/>
                  <a:pt x="2037" y="517"/>
                </a:cubicBezTo>
                <a:cubicBezTo>
                  <a:pt x="1946" y="1398"/>
                  <a:pt x="2675" y="912"/>
                  <a:pt x="3071" y="97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0"/>
          <p:cNvSpPr/>
          <p:nvPr/>
        </p:nvSpPr>
        <p:spPr>
          <a:xfrm>
            <a:off x="3251796" y="593205"/>
            <a:ext cx="128094" cy="187536"/>
          </a:xfrm>
          <a:custGeom>
            <a:avLst/>
            <a:gdLst/>
            <a:ahLst/>
            <a:cxnLst/>
            <a:rect l="l" t="t" r="r" b="b"/>
            <a:pathLst>
              <a:path w="2828" h="4804" extrusionOk="0">
                <a:moveTo>
                  <a:pt x="1703" y="4803"/>
                </a:moveTo>
                <a:cubicBezTo>
                  <a:pt x="1551" y="3831"/>
                  <a:pt x="1216" y="3375"/>
                  <a:pt x="61" y="4074"/>
                </a:cubicBezTo>
                <a:cubicBezTo>
                  <a:pt x="213" y="3405"/>
                  <a:pt x="760" y="3040"/>
                  <a:pt x="882" y="2463"/>
                </a:cubicBezTo>
                <a:cubicBezTo>
                  <a:pt x="1034" y="1673"/>
                  <a:pt x="0" y="1581"/>
                  <a:pt x="0" y="974"/>
                </a:cubicBezTo>
                <a:cubicBezTo>
                  <a:pt x="61" y="487"/>
                  <a:pt x="1581" y="2068"/>
                  <a:pt x="912" y="518"/>
                </a:cubicBezTo>
                <a:cubicBezTo>
                  <a:pt x="1459" y="335"/>
                  <a:pt x="2007" y="183"/>
                  <a:pt x="2615" y="1"/>
                </a:cubicBezTo>
                <a:cubicBezTo>
                  <a:pt x="2827" y="639"/>
                  <a:pt x="2128" y="730"/>
                  <a:pt x="1915" y="1034"/>
                </a:cubicBezTo>
                <a:cubicBezTo>
                  <a:pt x="1247" y="1885"/>
                  <a:pt x="1824" y="2554"/>
                  <a:pt x="2067" y="3284"/>
                </a:cubicBezTo>
                <a:cubicBezTo>
                  <a:pt x="2280" y="3861"/>
                  <a:pt x="2067" y="4287"/>
                  <a:pt x="1703" y="480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30"/>
          <p:cNvSpPr/>
          <p:nvPr/>
        </p:nvSpPr>
        <p:spPr>
          <a:xfrm>
            <a:off x="5041734" y="2609397"/>
            <a:ext cx="158397" cy="168525"/>
          </a:xfrm>
          <a:custGeom>
            <a:avLst/>
            <a:gdLst/>
            <a:ahLst/>
            <a:cxnLst/>
            <a:rect l="l" t="t" r="r" b="b"/>
            <a:pathLst>
              <a:path w="3497" h="4317" extrusionOk="0">
                <a:moveTo>
                  <a:pt x="730" y="1611"/>
                </a:moveTo>
                <a:cubicBezTo>
                  <a:pt x="730" y="1246"/>
                  <a:pt x="1" y="821"/>
                  <a:pt x="700" y="517"/>
                </a:cubicBezTo>
                <a:cubicBezTo>
                  <a:pt x="1095" y="365"/>
                  <a:pt x="1581" y="517"/>
                  <a:pt x="2068" y="274"/>
                </a:cubicBezTo>
                <a:cubicBezTo>
                  <a:pt x="2645" y="0"/>
                  <a:pt x="2615" y="1003"/>
                  <a:pt x="3436" y="881"/>
                </a:cubicBezTo>
                <a:cubicBezTo>
                  <a:pt x="2007" y="1641"/>
                  <a:pt x="1855" y="2249"/>
                  <a:pt x="2949" y="2948"/>
                </a:cubicBezTo>
                <a:cubicBezTo>
                  <a:pt x="3496" y="3313"/>
                  <a:pt x="3040" y="3465"/>
                  <a:pt x="3010" y="3708"/>
                </a:cubicBezTo>
                <a:cubicBezTo>
                  <a:pt x="3010" y="4043"/>
                  <a:pt x="2706" y="4316"/>
                  <a:pt x="2341" y="4316"/>
                </a:cubicBezTo>
                <a:cubicBezTo>
                  <a:pt x="2007" y="4316"/>
                  <a:pt x="1825" y="3951"/>
                  <a:pt x="1916" y="3678"/>
                </a:cubicBezTo>
                <a:cubicBezTo>
                  <a:pt x="2007" y="3313"/>
                  <a:pt x="1733" y="3131"/>
                  <a:pt x="1490" y="3009"/>
                </a:cubicBezTo>
                <a:cubicBezTo>
                  <a:pt x="1095" y="2796"/>
                  <a:pt x="852" y="2766"/>
                  <a:pt x="1490" y="2523"/>
                </a:cubicBezTo>
                <a:cubicBezTo>
                  <a:pt x="1825" y="2401"/>
                  <a:pt x="1733" y="1976"/>
                  <a:pt x="1581" y="1702"/>
                </a:cubicBezTo>
                <a:cubicBezTo>
                  <a:pt x="1369" y="1307"/>
                  <a:pt x="1004" y="1702"/>
                  <a:pt x="730" y="161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0"/>
          <p:cNvSpPr/>
          <p:nvPr/>
        </p:nvSpPr>
        <p:spPr>
          <a:xfrm>
            <a:off x="4457968" y="3335636"/>
            <a:ext cx="194134" cy="148343"/>
          </a:xfrm>
          <a:custGeom>
            <a:avLst/>
            <a:gdLst/>
            <a:ahLst/>
            <a:cxnLst/>
            <a:rect l="l" t="t" r="r" b="b"/>
            <a:pathLst>
              <a:path w="4286" h="3800" extrusionOk="0">
                <a:moveTo>
                  <a:pt x="2280" y="730"/>
                </a:moveTo>
                <a:cubicBezTo>
                  <a:pt x="2614" y="1611"/>
                  <a:pt x="4195" y="547"/>
                  <a:pt x="4286" y="1763"/>
                </a:cubicBezTo>
                <a:cubicBezTo>
                  <a:pt x="3982" y="1641"/>
                  <a:pt x="3708" y="1520"/>
                  <a:pt x="3435" y="1368"/>
                </a:cubicBezTo>
                <a:cubicBezTo>
                  <a:pt x="3556" y="2280"/>
                  <a:pt x="2766" y="2736"/>
                  <a:pt x="2189" y="3283"/>
                </a:cubicBezTo>
                <a:cubicBezTo>
                  <a:pt x="1641" y="3800"/>
                  <a:pt x="1338" y="3100"/>
                  <a:pt x="973" y="2827"/>
                </a:cubicBezTo>
                <a:cubicBezTo>
                  <a:pt x="456" y="2401"/>
                  <a:pt x="0" y="1581"/>
                  <a:pt x="456" y="1368"/>
                </a:cubicBezTo>
                <a:cubicBezTo>
                  <a:pt x="1094" y="1034"/>
                  <a:pt x="1307" y="608"/>
                  <a:pt x="1672" y="182"/>
                </a:cubicBezTo>
                <a:cubicBezTo>
                  <a:pt x="1824" y="30"/>
                  <a:pt x="2128" y="0"/>
                  <a:pt x="2493" y="152"/>
                </a:cubicBezTo>
                <a:cubicBezTo>
                  <a:pt x="1702" y="426"/>
                  <a:pt x="1885" y="1429"/>
                  <a:pt x="942" y="1611"/>
                </a:cubicBezTo>
                <a:cubicBezTo>
                  <a:pt x="821" y="1641"/>
                  <a:pt x="821" y="1885"/>
                  <a:pt x="942" y="2037"/>
                </a:cubicBezTo>
                <a:cubicBezTo>
                  <a:pt x="1307" y="2432"/>
                  <a:pt x="1611" y="1672"/>
                  <a:pt x="2006" y="1976"/>
                </a:cubicBezTo>
                <a:cubicBezTo>
                  <a:pt x="2249" y="2189"/>
                  <a:pt x="2432" y="1976"/>
                  <a:pt x="2401" y="1733"/>
                </a:cubicBezTo>
                <a:cubicBezTo>
                  <a:pt x="2401" y="1398"/>
                  <a:pt x="2341" y="1064"/>
                  <a:pt x="2280"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30"/>
          <p:cNvSpPr/>
          <p:nvPr/>
        </p:nvSpPr>
        <p:spPr>
          <a:xfrm>
            <a:off x="5717819" y="257375"/>
            <a:ext cx="185891" cy="119884"/>
          </a:xfrm>
          <a:custGeom>
            <a:avLst/>
            <a:gdLst/>
            <a:ahLst/>
            <a:cxnLst/>
            <a:rect l="l" t="t" r="r" b="b"/>
            <a:pathLst>
              <a:path w="4104" h="3071" extrusionOk="0">
                <a:moveTo>
                  <a:pt x="2523" y="1308"/>
                </a:moveTo>
                <a:cubicBezTo>
                  <a:pt x="2827" y="1369"/>
                  <a:pt x="2645" y="761"/>
                  <a:pt x="3070" y="1004"/>
                </a:cubicBezTo>
                <a:cubicBezTo>
                  <a:pt x="2523" y="1521"/>
                  <a:pt x="4104" y="1399"/>
                  <a:pt x="3435" y="2037"/>
                </a:cubicBezTo>
                <a:cubicBezTo>
                  <a:pt x="2371" y="3071"/>
                  <a:pt x="1368" y="2068"/>
                  <a:pt x="365" y="2068"/>
                </a:cubicBezTo>
                <a:cubicBezTo>
                  <a:pt x="0" y="2068"/>
                  <a:pt x="335" y="700"/>
                  <a:pt x="821" y="518"/>
                </a:cubicBezTo>
                <a:cubicBezTo>
                  <a:pt x="2158" y="1"/>
                  <a:pt x="2371" y="92"/>
                  <a:pt x="2523" y="13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30"/>
          <p:cNvSpPr/>
          <p:nvPr/>
        </p:nvSpPr>
        <p:spPr>
          <a:xfrm>
            <a:off x="6442056" y="3421058"/>
            <a:ext cx="250617" cy="115122"/>
          </a:xfrm>
          <a:custGeom>
            <a:avLst/>
            <a:gdLst/>
            <a:ahLst/>
            <a:cxnLst/>
            <a:rect l="l" t="t" r="r" b="b"/>
            <a:pathLst>
              <a:path w="5533" h="2949" extrusionOk="0">
                <a:moveTo>
                  <a:pt x="3617" y="1399"/>
                </a:moveTo>
                <a:cubicBezTo>
                  <a:pt x="3617" y="1520"/>
                  <a:pt x="3617" y="1733"/>
                  <a:pt x="3617" y="1733"/>
                </a:cubicBezTo>
                <a:cubicBezTo>
                  <a:pt x="2310" y="1733"/>
                  <a:pt x="1429" y="2949"/>
                  <a:pt x="0" y="2584"/>
                </a:cubicBezTo>
                <a:cubicBezTo>
                  <a:pt x="882" y="2463"/>
                  <a:pt x="851" y="1034"/>
                  <a:pt x="2128" y="1460"/>
                </a:cubicBezTo>
                <a:cubicBezTo>
                  <a:pt x="2067" y="1308"/>
                  <a:pt x="2037" y="1125"/>
                  <a:pt x="1976" y="943"/>
                </a:cubicBezTo>
                <a:lnTo>
                  <a:pt x="2006" y="912"/>
                </a:lnTo>
                <a:cubicBezTo>
                  <a:pt x="3283" y="912"/>
                  <a:pt x="2341" y="426"/>
                  <a:pt x="2250" y="1"/>
                </a:cubicBezTo>
                <a:cubicBezTo>
                  <a:pt x="3131" y="31"/>
                  <a:pt x="3739" y="1095"/>
                  <a:pt x="4742" y="517"/>
                </a:cubicBezTo>
                <a:cubicBezTo>
                  <a:pt x="4833" y="730"/>
                  <a:pt x="5532" y="882"/>
                  <a:pt x="5107" y="1095"/>
                </a:cubicBezTo>
                <a:cubicBezTo>
                  <a:pt x="4864" y="1216"/>
                  <a:pt x="5168" y="2159"/>
                  <a:pt x="4377" y="1520"/>
                </a:cubicBezTo>
                <a:cubicBezTo>
                  <a:pt x="4225" y="1399"/>
                  <a:pt x="3891" y="1429"/>
                  <a:pt x="3617" y="1399"/>
                </a:cubicBezTo>
                <a:cubicBezTo>
                  <a:pt x="3587" y="1368"/>
                  <a:pt x="3557" y="1368"/>
                  <a:pt x="3496" y="1338"/>
                </a:cubicBezTo>
                <a:cubicBezTo>
                  <a:pt x="3557" y="1368"/>
                  <a:pt x="3587" y="1399"/>
                  <a:pt x="3617" y="139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30"/>
          <p:cNvSpPr/>
          <p:nvPr/>
        </p:nvSpPr>
        <p:spPr>
          <a:xfrm>
            <a:off x="3017737" y="779548"/>
            <a:ext cx="203782" cy="137646"/>
          </a:xfrm>
          <a:custGeom>
            <a:avLst/>
            <a:gdLst/>
            <a:ahLst/>
            <a:cxnLst/>
            <a:rect l="l" t="t" r="r" b="b"/>
            <a:pathLst>
              <a:path w="4499" h="3526" extrusionOk="0">
                <a:moveTo>
                  <a:pt x="2371" y="1429"/>
                </a:moveTo>
                <a:cubicBezTo>
                  <a:pt x="2493" y="1611"/>
                  <a:pt x="2614" y="1915"/>
                  <a:pt x="2918" y="1581"/>
                </a:cubicBezTo>
                <a:cubicBezTo>
                  <a:pt x="3344" y="1125"/>
                  <a:pt x="3678" y="638"/>
                  <a:pt x="3769" y="0"/>
                </a:cubicBezTo>
                <a:cubicBezTo>
                  <a:pt x="4499" y="1064"/>
                  <a:pt x="3556" y="1854"/>
                  <a:pt x="3222" y="2705"/>
                </a:cubicBezTo>
                <a:cubicBezTo>
                  <a:pt x="3161" y="2888"/>
                  <a:pt x="2493" y="3040"/>
                  <a:pt x="2128" y="3009"/>
                </a:cubicBezTo>
                <a:cubicBezTo>
                  <a:pt x="1702" y="2948"/>
                  <a:pt x="2280" y="2492"/>
                  <a:pt x="1885" y="2310"/>
                </a:cubicBezTo>
                <a:cubicBezTo>
                  <a:pt x="1490" y="2340"/>
                  <a:pt x="1520" y="2766"/>
                  <a:pt x="1246" y="2948"/>
                </a:cubicBezTo>
                <a:cubicBezTo>
                  <a:pt x="942" y="3161"/>
                  <a:pt x="608" y="3526"/>
                  <a:pt x="243" y="3252"/>
                </a:cubicBezTo>
                <a:cubicBezTo>
                  <a:pt x="0" y="3070"/>
                  <a:pt x="91" y="2644"/>
                  <a:pt x="304" y="2401"/>
                </a:cubicBezTo>
                <a:cubicBezTo>
                  <a:pt x="851" y="1854"/>
                  <a:pt x="1186" y="1003"/>
                  <a:pt x="2310" y="139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30"/>
          <p:cNvSpPr/>
          <p:nvPr/>
        </p:nvSpPr>
        <p:spPr>
          <a:xfrm>
            <a:off x="7949737" y="80598"/>
            <a:ext cx="177647" cy="109188"/>
          </a:xfrm>
          <a:custGeom>
            <a:avLst/>
            <a:gdLst/>
            <a:ahLst/>
            <a:cxnLst/>
            <a:rect l="l" t="t" r="r" b="b"/>
            <a:pathLst>
              <a:path w="3922" h="2797" extrusionOk="0">
                <a:moveTo>
                  <a:pt x="3922" y="912"/>
                </a:moveTo>
                <a:cubicBezTo>
                  <a:pt x="3770" y="1246"/>
                  <a:pt x="3739" y="1368"/>
                  <a:pt x="3709" y="1368"/>
                </a:cubicBezTo>
                <a:cubicBezTo>
                  <a:pt x="2645" y="1459"/>
                  <a:pt x="2159" y="2401"/>
                  <a:pt x="1247" y="2644"/>
                </a:cubicBezTo>
                <a:cubicBezTo>
                  <a:pt x="700" y="2796"/>
                  <a:pt x="396" y="2249"/>
                  <a:pt x="244" y="1854"/>
                </a:cubicBezTo>
                <a:cubicBezTo>
                  <a:pt x="1" y="1185"/>
                  <a:pt x="943" y="973"/>
                  <a:pt x="1125" y="395"/>
                </a:cubicBezTo>
                <a:cubicBezTo>
                  <a:pt x="1247" y="0"/>
                  <a:pt x="1733" y="334"/>
                  <a:pt x="2098" y="456"/>
                </a:cubicBezTo>
                <a:cubicBezTo>
                  <a:pt x="2706" y="638"/>
                  <a:pt x="3101" y="1185"/>
                  <a:pt x="3922" y="9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30"/>
          <p:cNvSpPr/>
          <p:nvPr/>
        </p:nvSpPr>
        <p:spPr>
          <a:xfrm>
            <a:off x="1567857" y="24808"/>
            <a:ext cx="147345" cy="159039"/>
          </a:xfrm>
          <a:custGeom>
            <a:avLst/>
            <a:gdLst/>
            <a:ahLst/>
            <a:cxnLst/>
            <a:rect l="l" t="t" r="r" b="b"/>
            <a:pathLst>
              <a:path w="3253" h="4074" extrusionOk="0">
                <a:moveTo>
                  <a:pt x="3253" y="2584"/>
                </a:moveTo>
                <a:cubicBezTo>
                  <a:pt x="1915" y="3222"/>
                  <a:pt x="1915" y="3222"/>
                  <a:pt x="2189" y="4073"/>
                </a:cubicBezTo>
                <a:cubicBezTo>
                  <a:pt x="1551" y="3526"/>
                  <a:pt x="1034" y="3010"/>
                  <a:pt x="213" y="3010"/>
                </a:cubicBezTo>
                <a:cubicBezTo>
                  <a:pt x="1" y="3010"/>
                  <a:pt x="31" y="2918"/>
                  <a:pt x="31" y="2827"/>
                </a:cubicBezTo>
                <a:cubicBezTo>
                  <a:pt x="92" y="2645"/>
                  <a:pt x="244" y="2523"/>
                  <a:pt x="426" y="2554"/>
                </a:cubicBezTo>
                <a:cubicBezTo>
                  <a:pt x="1247" y="2675"/>
                  <a:pt x="1095" y="2311"/>
                  <a:pt x="973" y="1855"/>
                </a:cubicBezTo>
                <a:cubicBezTo>
                  <a:pt x="882" y="1520"/>
                  <a:pt x="608" y="1064"/>
                  <a:pt x="1186" y="791"/>
                </a:cubicBezTo>
                <a:cubicBezTo>
                  <a:pt x="1460" y="669"/>
                  <a:pt x="1368" y="0"/>
                  <a:pt x="1855" y="335"/>
                </a:cubicBezTo>
                <a:cubicBezTo>
                  <a:pt x="2189" y="578"/>
                  <a:pt x="2888" y="730"/>
                  <a:pt x="2615" y="1399"/>
                </a:cubicBezTo>
                <a:cubicBezTo>
                  <a:pt x="2311" y="2098"/>
                  <a:pt x="2341" y="2128"/>
                  <a:pt x="3253" y="2584"/>
                </a:cubicBezTo>
                <a:close/>
                <a:moveTo>
                  <a:pt x="1338" y="2827"/>
                </a:moveTo>
                <a:cubicBezTo>
                  <a:pt x="1308" y="2827"/>
                  <a:pt x="1277" y="2858"/>
                  <a:pt x="1277" y="2858"/>
                </a:cubicBezTo>
                <a:cubicBezTo>
                  <a:pt x="1247" y="2888"/>
                  <a:pt x="1277" y="2918"/>
                  <a:pt x="1308" y="2949"/>
                </a:cubicBezTo>
                <a:cubicBezTo>
                  <a:pt x="1338" y="2918"/>
                  <a:pt x="1399" y="2888"/>
                  <a:pt x="1429" y="2858"/>
                </a:cubicBezTo>
                <a:cubicBezTo>
                  <a:pt x="1399" y="2858"/>
                  <a:pt x="1368" y="2827"/>
                  <a:pt x="1338" y="282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0"/>
          <p:cNvSpPr/>
          <p:nvPr/>
        </p:nvSpPr>
        <p:spPr>
          <a:xfrm>
            <a:off x="6300226" y="5050353"/>
            <a:ext cx="156992" cy="113950"/>
          </a:xfrm>
          <a:custGeom>
            <a:avLst/>
            <a:gdLst/>
            <a:ahLst/>
            <a:cxnLst/>
            <a:rect l="l" t="t" r="r" b="b"/>
            <a:pathLst>
              <a:path w="3466" h="2919" extrusionOk="0">
                <a:moveTo>
                  <a:pt x="365" y="943"/>
                </a:moveTo>
                <a:cubicBezTo>
                  <a:pt x="791" y="882"/>
                  <a:pt x="1976" y="1156"/>
                  <a:pt x="2979" y="244"/>
                </a:cubicBezTo>
                <a:cubicBezTo>
                  <a:pt x="3253" y="1"/>
                  <a:pt x="3344" y="639"/>
                  <a:pt x="3374" y="913"/>
                </a:cubicBezTo>
                <a:cubicBezTo>
                  <a:pt x="3466" y="1338"/>
                  <a:pt x="3040" y="1885"/>
                  <a:pt x="2675" y="1916"/>
                </a:cubicBezTo>
                <a:cubicBezTo>
                  <a:pt x="2189" y="1946"/>
                  <a:pt x="2159" y="1916"/>
                  <a:pt x="1855" y="2432"/>
                </a:cubicBezTo>
                <a:cubicBezTo>
                  <a:pt x="1672" y="2676"/>
                  <a:pt x="1551" y="2919"/>
                  <a:pt x="1186" y="2919"/>
                </a:cubicBezTo>
                <a:cubicBezTo>
                  <a:pt x="791" y="2919"/>
                  <a:pt x="517" y="2524"/>
                  <a:pt x="548" y="2402"/>
                </a:cubicBezTo>
                <a:cubicBezTo>
                  <a:pt x="760" y="1642"/>
                  <a:pt x="1" y="1369"/>
                  <a:pt x="365" y="943"/>
                </a:cubicBezTo>
                <a:cubicBezTo>
                  <a:pt x="1581" y="1247"/>
                  <a:pt x="1642" y="1429"/>
                  <a:pt x="1855" y="1551"/>
                </a:cubicBezTo>
                <a:lnTo>
                  <a:pt x="1976" y="1581"/>
                </a:lnTo>
                <a:cubicBezTo>
                  <a:pt x="1946" y="1581"/>
                  <a:pt x="1885" y="1551"/>
                  <a:pt x="1855" y="1520"/>
                </a:cubicBezTo>
                <a:cubicBezTo>
                  <a:pt x="1855" y="1338"/>
                  <a:pt x="1794" y="1156"/>
                  <a:pt x="365" y="9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30"/>
          <p:cNvSpPr/>
          <p:nvPr/>
        </p:nvSpPr>
        <p:spPr>
          <a:xfrm>
            <a:off x="7628931" y="4281403"/>
            <a:ext cx="165236" cy="121055"/>
          </a:xfrm>
          <a:custGeom>
            <a:avLst/>
            <a:gdLst/>
            <a:ahLst/>
            <a:cxnLst/>
            <a:rect l="l" t="t" r="r" b="b"/>
            <a:pathLst>
              <a:path w="3648" h="3101" extrusionOk="0">
                <a:moveTo>
                  <a:pt x="2402" y="3101"/>
                </a:moveTo>
                <a:cubicBezTo>
                  <a:pt x="1824" y="2462"/>
                  <a:pt x="851" y="2341"/>
                  <a:pt x="426" y="1642"/>
                </a:cubicBezTo>
                <a:cubicBezTo>
                  <a:pt x="0" y="973"/>
                  <a:pt x="1277" y="912"/>
                  <a:pt x="1064" y="304"/>
                </a:cubicBezTo>
                <a:cubicBezTo>
                  <a:pt x="1277" y="456"/>
                  <a:pt x="1368" y="0"/>
                  <a:pt x="1733" y="304"/>
                </a:cubicBezTo>
                <a:cubicBezTo>
                  <a:pt x="2250" y="760"/>
                  <a:pt x="2189" y="2037"/>
                  <a:pt x="3587" y="1490"/>
                </a:cubicBezTo>
                <a:cubicBezTo>
                  <a:pt x="3618" y="1642"/>
                  <a:pt x="3648" y="1763"/>
                  <a:pt x="3648" y="1915"/>
                </a:cubicBezTo>
                <a:cubicBezTo>
                  <a:pt x="3618" y="2584"/>
                  <a:pt x="2858" y="2645"/>
                  <a:pt x="2402" y="310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30"/>
          <p:cNvSpPr/>
          <p:nvPr/>
        </p:nvSpPr>
        <p:spPr>
          <a:xfrm>
            <a:off x="5746719" y="4180521"/>
            <a:ext cx="201065" cy="131752"/>
          </a:xfrm>
          <a:custGeom>
            <a:avLst/>
            <a:gdLst/>
            <a:ahLst/>
            <a:cxnLst/>
            <a:rect l="l" t="t" r="r" b="b"/>
            <a:pathLst>
              <a:path w="4439" h="3375" extrusionOk="0">
                <a:moveTo>
                  <a:pt x="3618" y="3344"/>
                </a:moveTo>
                <a:cubicBezTo>
                  <a:pt x="3709" y="2888"/>
                  <a:pt x="2250" y="3375"/>
                  <a:pt x="3010" y="2493"/>
                </a:cubicBezTo>
                <a:cubicBezTo>
                  <a:pt x="3010" y="2493"/>
                  <a:pt x="2797" y="2280"/>
                  <a:pt x="2645" y="2250"/>
                </a:cubicBezTo>
                <a:cubicBezTo>
                  <a:pt x="1611" y="2037"/>
                  <a:pt x="1611" y="2037"/>
                  <a:pt x="1642" y="1065"/>
                </a:cubicBezTo>
                <a:cubicBezTo>
                  <a:pt x="1399" y="1034"/>
                  <a:pt x="1338" y="1186"/>
                  <a:pt x="1308" y="1338"/>
                </a:cubicBezTo>
                <a:cubicBezTo>
                  <a:pt x="1186" y="1642"/>
                  <a:pt x="1338" y="2189"/>
                  <a:pt x="760" y="2098"/>
                </a:cubicBezTo>
                <a:cubicBezTo>
                  <a:pt x="213" y="1976"/>
                  <a:pt x="0" y="1490"/>
                  <a:pt x="244" y="1034"/>
                </a:cubicBezTo>
                <a:cubicBezTo>
                  <a:pt x="426" y="700"/>
                  <a:pt x="517" y="1"/>
                  <a:pt x="1156" y="335"/>
                </a:cubicBezTo>
                <a:cubicBezTo>
                  <a:pt x="1520" y="517"/>
                  <a:pt x="2615" y="274"/>
                  <a:pt x="2189" y="1186"/>
                </a:cubicBezTo>
                <a:cubicBezTo>
                  <a:pt x="2584" y="1247"/>
                  <a:pt x="2736" y="1673"/>
                  <a:pt x="3314" y="1551"/>
                </a:cubicBezTo>
                <a:cubicBezTo>
                  <a:pt x="3739" y="1460"/>
                  <a:pt x="4438" y="1764"/>
                  <a:pt x="3678" y="2311"/>
                </a:cubicBezTo>
                <a:cubicBezTo>
                  <a:pt x="3162" y="2706"/>
                  <a:pt x="4013" y="2919"/>
                  <a:pt x="3618" y="33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30"/>
          <p:cNvSpPr/>
          <p:nvPr/>
        </p:nvSpPr>
        <p:spPr>
          <a:xfrm>
            <a:off x="517286" y="61585"/>
            <a:ext cx="150108" cy="149553"/>
          </a:xfrm>
          <a:custGeom>
            <a:avLst/>
            <a:gdLst/>
            <a:ahLst/>
            <a:cxnLst/>
            <a:rect l="l" t="t" r="r" b="b"/>
            <a:pathLst>
              <a:path w="3314" h="3831" extrusionOk="0">
                <a:moveTo>
                  <a:pt x="1916" y="3466"/>
                </a:moveTo>
                <a:cubicBezTo>
                  <a:pt x="1885" y="2584"/>
                  <a:pt x="548" y="2037"/>
                  <a:pt x="1064" y="1004"/>
                </a:cubicBezTo>
                <a:cubicBezTo>
                  <a:pt x="760" y="973"/>
                  <a:pt x="396" y="1034"/>
                  <a:pt x="183" y="791"/>
                </a:cubicBezTo>
                <a:cubicBezTo>
                  <a:pt x="61" y="609"/>
                  <a:pt x="1" y="365"/>
                  <a:pt x="31" y="183"/>
                </a:cubicBezTo>
                <a:cubicBezTo>
                  <a:pt x="61" y="92"/>
                  <a:pt x="457" y="1"/>
                  <a:pt x="639" y="31"/>
                </a:cubicBezTo>
                <a:cubicBezTo>
                  <a:pt x="2037" y="457"/>
                  <a:pt x="2037" y="457"/>
                  <a:pt x="3314" y="335"/>
                </a:cubicBezTo>
                <a:cubicBezTo>
                  <a:pt x="2371" y="1277"/>
                  <a:pt x="3283" y="2402"/>
                  <a:pt x="2584" y="3375"/>
                </a:cubicBezTo>
                <a:cubicBezTo>
                  <a:pt x="2280" y="3831"/>
                  <a:pt x="2128" y="3466"/>
                  <a:pt x="1916" y="3466"/>
                </a:cubicBezTo>
                <a:close/>
                <a:moveTo>
                  <a:pt x="2098" y="1612"/>
                </a:moveTo>
                <a:cubicBezTo>
                  <a:pt x="1976" y="1642"/>
                  <a:pt x="1764" y="1612"/>
                  <a:pt x="1855" y="1855"/>
                </a:cubicBezTo>
                <a:cubicBezTo>
                  <a:pt x="1885" y="2007"/>
                  <a:pt x="1946" y="2250"/>
                  <a:pt x="2219" y="2220"/>
                </a:cubicBezTo>
                <a:cubicBezTo>
                  <a:pt x="2371" y="2189"/>
                  <a:pt x="2554" y="2037"/>
                  <a:pt x="2554" y="1946"/>
                </a:cubicBezTo>
                <a:cubicBezTo>
                  <a:pt x="2584" y="1733"/>
                  <a:pt x="2371" y="1642"/>
                  <a:pt x="2098" y="16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30"/>
          <p:cNvSpPr/>
          <p:nvPr/>
        </p:nvSpPr>
        <p:spPr>
          <a:xfrm>
            <a:off x="5865131" y="3577690"/>
            <a:ext cx="198302" cy="98531"/>
          </a:xfrm>
          <a:custGeom>
            <a:avLst/>
            <a:gdLst/>
            <a:ahLst/>
            <a:cxnLst/>
            <a:rect l="l" t="t" r="r" b="b"/>
            <a:pathLst>
              <a:path w="4378" h="2524" extrusionOk="0">
                <a:moveTo>
                  <a:pt x="4377" y="1186"/>
                </a:moveTo>
                <a:cubicBezTo>
                  <a:pt x="4165" y="1764"/>
                  <a:pt x="3800" y="1855"/>
                  <a:pt x="3070" y="2068"/>
                </a:cubicBezTo>
                <a:cubicBezTo>
                  <a:pt x="1703" y="2493"/>
                  <a:pt x="2219" y="852"/>
                  <a:pt x="1156" y="1399"/>
                </a:cubicBezTo>
                <a:cubicBezTo>
                  <a:pt x="1034" y="1490"/>
                  <a:pt x="1338" y="1703"/>
                  <a:pt x="1338" y="1916"/>
                </a:cubicBezTo>
                <a:cubicBezTo>
                  <a:pt x="1338" y="2128"/>
                  <a:pt x="1460" y="2402"/>
                  <a:pt x="1095" y="2493"/>
                </a:cubicBezTo>
                <a:cubicBezTo>
                  <a:pt x="1004" y="2524"/>
                  <a:pt x="852" y="2463"/>
                  <a:pt x="730" y="2402"/>
                </a:cubicBezTo>
                <a:cubicBezTo>
                  <a:pt x="244" y="2220"/>
                  <a:pt x="760" y="2068"/>
                  <a:pt x="760" y="1885"/>
                </a:cubicBezTo>
                <a:cubicBezTo>
                  <a:pt x="791" y="1642"/>
                  <a:pt x="882" y="1308"/>
                  <a:pt x="760" y="1217"/>
                </a:cubicBezTo>
                <a:cubicBezTo>
                  <a:pt x="396" y="913"/>
                  <a:pt x="1" y="457"/>
                  <a:pt x="396" y="244"/>
                </a:cubicBezTo>
                <a:cubicBezTo>
                  <a:pt x="943" y="1"/>
                  <a:pt x="2067" y="31"/>
                  <a:pt x="2250" y="426"/>
                </a:cubicBezTo>
                <a:cubicBezTo>
                  <a:pt x="2736" y="1369"/>
                  <a:pt x="3618" y="1065"/>
                  <a:pt x="4347" y="118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30"/>
          <p:cNvSpPr/>
          <p:nvPr/>
        </p:nvSpPr>
        <p:spPr>
          <a:xfrm>
            <a:off x="962030" y="1911618"/>
            <a:ext cx="155634" cy="163762"/>
          </a:xfrm>
          <a:custGeom>
            <a:avLst/>
            <a:gdLst/>
            <a:ahLst/>
            <a:cxnLst/>
            <a:rect l="l" t="t" r="r" b="b"/>
            <a:pathLst>
              <a:path w="3436" h="4195" extrusionOk="0">
                <a:moveTo>
                  <a:pt x="274" y="1733"/>
                </a:moveTo>
                <a:cubicBezTo>
                  <a:pt x="456" y="1186"/>
                  <a:pt x="730" y="639"/>
                  <a:pt x="365" y="0"/>
                </a:cubicBezTo>
                <a:cubicBezTo>
                  <a:pt x="1307" y="669"/>
                  <a:pt x="1703" y="1824"/>
                  <a:pt x="3070" y="1915"/>
                </a:cubicBezTo>
                <a:cubicBezTo>
                  <a:pt x="3314" y="1915"/>
                  <a:pt x="3435" y="2128"/>
                  <a:pt x="3314" y="2371"/>
                </a:cubicBezTo>
                <a:cubicBezTo>
                  <a:pt x="3131" y="2675"/>
                  <a:pt x="2858" y="2706"/>
                  <a:pt x="2493" y="2645"/>
                </a:cubicBezTo>
                <a:cubicBezTo>
                  <a:pt x="1307" y="2523"/>
                  <a:pt x="973" y="2797"/>
                  <a:pt x="1186" y="3952"/>
                </a:cubicBezTo>
                <a:cubicBezTo>
                  <a:pt x="1216" y="4043"/>
                  <a:pt x="1277" y="4165"/>
                  <a:pt x="1095" y="4165"/>
                </a:cubicBezTo>
                <a:cubicBezTo>
                  <a:pt x="912" y="4195"/>
                  <a:pt x="730" y="4134"/>
                  <a:pt x="548" y="4104"/>
                </a:cubicBezTo>
                <a:lnTo>
                  <a:pt x="548" y="4104"/>
                </a:lnTo>
                <a:cubicBezTo>
                  <a:pt x="365" y="3557"/>
                  <a:pt x="183" y="3010"/>
                  <a:pt x="0" y="2462"/>
                </a:cubicBezTo>
                <a:lnTo>
                  <a:pt x="0" y="2462"/>
                </a:lnTo>
                <a:cubicBezTo>
                  <a:pt x="304" y="2371"/>
                  <a:pt x="760" y="2645"/>
                  <a:pt x="882" y="2250"/>
                </a:cubicBezTo>
                <a:cubicBezTo>
                  <a:pt x="943" y="2037"/>
                  <a:pt x="548" y="1885"/>
                  <a:pt x="274" y="176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30"/>
          <p:cNvSpPr/>
          <p:nvPr/>
        </p:nvSpPr>
        <p:spPr>
          <a:xfrm>
            <a:off x="1877656" y="4212574"/>
            <a:ext cx="174884" cy="147171"/>
          </a:xfrm>
          <a:custGeom>
            <a:avLst/>
            <a:gdLst/>
            <a:ahLst/>
            <a:cxnLst/>
            <a:rect l="l" t="t" r="r" b="b"/>
            <a:pathLst>
              <a:path w="3861" h="3770" extrusionOk="0">
                <a:moveTo>
                  <a:pt x="517" y="61"/>
                </a:moveTo>
                <a:cubicBezTo>
                  <a:pt x="1551" y="0"/>
                  <a:pt x="2128" y="304"/>
                  <a:pt x="2523" y="1247"/>
                </a:cubicBezTo>
                <a:cubicBezTo>
                  <a:pt x="2797" y="1855"/>
                  <a:pt x="1551" y="1824"/>
                  <a:pt x="2128" y="2037"/>
                </a:cubicBezTo>
                <a:cubicBezTo>
                  <a:pt x="3861" y="2675"/>
                  <a:pt x="1460" y="2949"/>
                  <a:pt x="2037" y="3435"/>
                </a:cubicBezTo>
                <a:cubicBezTo>
                  <a:pt x="1612" y="3678"/>
                  <a:pt x="973" y="3769"/>
                  <a:pt x="639" y="3648"/>
                </a:cubicBezTo>
                <a:cubicBezTo>
                  <a:pt x="1" y="3374"/>
                  <a:pt x="578" y="2645"/>
                  <a:pt x="700" y="2554"/>
                </a:cubicBezTo>
                <a:cubicBezTo>
                  <a:pt x="1885" y="1611"/>
                  <a:pt x="1095" y="852"/>
                  <a:pt x="517" y="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30"/>
          <p:cNvSpPr/>
          <p:nvPr/>
        </p:nvSpPr>
        <p:spPr>
          <a:xfrm>
            <a:off x="2365071" y="2894161"/>
            <a:ext cx="188654" cy="144829"/>
          </a:xfrm>
          <a:custGeom>
            <a:avLst/>
            <a:gdLst/>
            <a:ahLst/>
            <a:cxnLst/>
            <a:rect l="l" t="t" r="r" b="b"/>
            <a:pathLst>
              <a:path w="4165" h="3710" extrusionOk="0">
                <a:moveTo>
                  <a:pt x="2037" y="1"/>
                </a:moveTo>
                <a:cubicBezTo>
                  <a:pt x="2280" y="1004"/>
                  <a:pt x="3709" y="761"/>
                  <a:pt x="4165" y="1612"/>
                </a:cubicBezTo>
                <a:cubicBezTo>
                  <a:pt x="3557" y="1156"/>
                  <a:pt x="2888" y="1764"/>
                  <a:pt x="2250" y="1430"/>
                </a:cubicBezTo>
                <a:cubicBezTo>
                  <a:pt x="2068" y="1308"/>
                  <a:pt x="2068" y="1490"/>
                  <a:pt x="2037" y="1582"/>
                </a:cubicBezTo>
                <a:cubicBezTo>
                  <a:pt x="2007" y="1916"/>
                  <a:pt x="2189" y="2098"/>
                  <a:pt x="2554" y="2129"/>
                </a:cubicBezTo>
                <a:lnTo>
                  <a:pt x="2554" y="2129"/>
                </a:lnTo>
                <a:cubicBezTo>
                  <a:pt x="2523" y="2433"/>
                  <a:pt x="2493" y="2737"/>
                  <a:pt x="2432" y="3041"/>
                </a:cubicBezTo>
                <a:cubicBezTo>
                  <a:pt x="2372" y="3253"/>
                  <a:pt x="2554" y="3588"/>
                  <a:pt x="2037" y="3496"/>
                </a:cubicBezTo>
                <a:cubicBezTo>
                  <a:pt x="1581" y="3436"/>
                  <a:pt x="700" y="3709"/>
                  <a:pt x="852" y="3041"/>
                </a:cubicBezTo>
                <a:cubicBezTo>
                  <a:pt x="973" y="2615"/>
                  <a:pt x="1" y="1673"/>
                  <a:pt x="1429" y="1612"/>
                </a:cubicBezTo>
                <a:cubicBezTo>
                  <a:pt x="1733" y="1582"/>
                  <a:pt x="1672" y="1338"/>
                  <a:pt x="1581" y="1126"/>
                </a:cubicBezTo>
                <a:cubicBezTo>
                  <a:pt x="1368" y="670"/>
                  <a:pt x="1642" y="305"/>
                  <a:pt x="2007"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30"/>
          <p:cNvSpPr/>
          <p:nvPr/>
        </p:nvSpPr>
        <p:spPr>
          <a:xfrm>
            <a:off x="7359041" y="777166"/>
            <a:ext cx="209308" cy="75967"/>
          </a:xfrm>
          <a:custGeom>
            <a:avLst/>
            <a:gdLst/>
            <a:ahLst/>
            <a:cxnLst/>
            <a:rect l="l" t="t" r="r" b="b"/>
            <a:pathLst>
              <a:path w="4621" h="1946" extrusionOk="0">
                <a:moveTo>
                  <a:pt x="1" y="1946"/>
                </a:moveTo>
                <a:cubicBezTo>
                  <a:pt x="1125" y="1034"/>
                  <a:pt x="1825" y="61"/>
                  <a:pt x="3314" y="0"/>
                </a:cubicBezTo>
                <a:cubicBezTo>
                  <a:pt x="4043" y="0"/>
                  <a:pt x="4074" y="426"/>
                  <a:pt x="4287" y="760"/>
                </a:cubicBezTo>
                <a:cubicBezTo>
                  <a:pt x="3770" y="882"/>
                  <a:pt x="4621" y="1702"/>
                  <a:pt x="3436" y="1733"/>
                </a:cubicBezTo>
                <a:cubicBezTo>
                  <a:pt x="2372" y="1763"/>
                  <a:pt x="1277" y="1550"/>
                  <a:pt x="1" y="194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30"/>
          <p:cNvSpPr/>
          <p:nvPr/>
        </p:nvSpPr>
        <p:spPr>
          <a:xfrm>
            <a:off x="6459949" y="221809"/>
            <a:ext cx="167999" cy="148343"/>
          </a:xfrm>
          <a:custGeom>
            <a:avLst/>
            <a:gdLst/>
            <a:ahLst/>
            <a:cxnLst/>
            <a:rect l="l" t="t" r="r" b="b"/>
            <a:pathLst>
              <a:path w="3709" h="3800" extrusionOk="0">
                <a:moveTo>
                  <a:pt x="1338" y="3800"/>
                </a:moveTo>
                <a:cubicBezTo>
                  <a:pt x="1429" y="2645"/>
                  <a:pt x="760" y="1915"/>
                  <a:pt x="396" y="1094"/>
                </a:cubicBezTo>
                <a:cubicBezTo>
                  <a:pt x="244" y="790"/>
                  <a:pt x="0" y="608"/>
                  <a:pt x="396" y="304"/>
                </a:cubicBezTo>
                <a:cubicBezTo>
                  <a:pt x="821" y="0"/>
                  <a:pt x="1338" y="182"/>
                  <a:pt x="1429" y="426"/>
                </a:cubicBezTo>
                <a:cubicBezTo>
                  <a:pt x="1672" y="1216"/>
                  <a:pt x="2554" y="1246"/>
                  <a:pt x="3101" y="1672"/>
                </a:cubicBezTo>
                <a:cubicBezTo>
                  <a:pt x="3283" y="1793"/>
                  <a:pt x="3709" y="1702"/>
                  <a:pt x="3526" y="2097"/>
                </a:cubicBezTo>
                <a:cubicBezTo>
                  <a:pt x="3435" y="2280"/>
                  <a:pt x="3283" y="2371"/>
                  <a:pt x="3040" y="2432"/>
                </a:cubicBezTo>
                <a:cubicBezTo>
                  <a:pt x="1885" y="2705"/>
                  <a:pt x="1885" y="2705"/>
                  <a:pt x="1338" y="380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30"/>
          <p:cNvSpPr/>
          <p:nvPr/>
        </p:nvSpPr>
        <p:spPr>
          <a:xfrm>
            <a:off x="1587154" y="3047241"/>
            <a:ext cx="202423" cy="97360"/>
          </a:xfrm>
          <a:custGeom>
            <a:avLst/>
            <a:gdLst/>
            <a:ahLst/>
            <a:cxnLst/>
            <a:rect l="l" t="t" r="r" b="b"/>
            <a:pathLst>
              <a:path w="4469" h="2494" extrusionOk="0">
                <a:moveTo>
                  <a:pt x="4468" y="1521"/>
                </a:moveTo>
                <a:cubicBezTo>
                  <a:pt x="4195" y="2250"/>
                  <a:pt x="3344" y="1126"/>
                  <a:pt x="3070" y="1855"/>
                </a:cubicBezTo>
                <a:cubicBezTo>
                  <a:pt x="2371" y="1642"/>
                  <a:pt x="2310" y="2189"/>
                  <a:pt x="2037" y="2493"/>
                </a:cubicBezTo>
                <a:lnTo>
                  <a:pt x="2006" y="2433"/>
                </a:lnTo>
                <a:cubicBezTo>
                  <a:pt x="1520" y="1946"/>
                  <a:pt x="1459" y="1126"/>
                  <a:pt x="486" y="974"/>
                </a:cubicBezTo>
                <a:cubicBezTo>
                  <a:pt x="213" y="943"/>
                  <a:pt x="0" y="548"/>
                  <a:pt x="213" y="275"/>
                </a:cubicBezTo>
                <a:cubicBezTo>
                  <a:pt x="456" y="1"/>
                  <a:pt x="760" y="153"/>
                  <a:pt x="1064" y="305"/>
                </a:cubicBezTo>
                <a:cubicBezTo>
                  <a:pt x="1520" y="548"/>
                  <a:pt x="1945" y="1399"/>
                  <a:pt x="2614" y="335"/>
                </a:cubicBezTo>
                <a:cubicBezTo>
                  <a:pt x="2766" y="62"/>
                  <a:pt x="3891" y="244"/>
                  <a:pt x="4073" y="1004"/>
                </a:cubicBezTo>
                <a:cubicBezTo>
                  <a:pt x="4134" y="1247"/>
                  <a:pt x="4225" y="1399"/>
                  <a:pt x="4468" y="152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30"/>
          <p:cNvSpPr/>
          <p:nvPr/>
        </p:nvSpPr>
        <p:spPr>
          <a:xfrm>
            <a:off x="2040142" y="5027827"/>
            <a:ext cx="167999" cy="94939"/>
          </a:xfrm>
          <a:custGeom>
            <a:avLst/>
            <a:gdLst/>
            <a:ahLst/>
            <a:cxnLst/>
            <a:rect l="l" t="t" r="r" b="b"/>
            <a:pathLst>
              <a:path w="3709" h="2432" extrusionOk="0">
                <a:moveTo>
                  <a:pt x="851" y="1307"/>
                </a:moveTo>
                <a:cubicBezTo>
                  <a:pt x="1034" y="1125"/>
                  <a:pt x="882" y="821"/>
                  <a:pt x="730" y="882"/>
                </a:cubicBezTo>
                <a:cubicBezTo>
                  <a:pt x="335" y="942"/>
                  <a:pt x="0" y="1003"/>
                  <a:pt x="91" y="547"/>
                </a:cubicBezTo>
                <a:cubicBezTo>
                  <a:pt x="183" y="152"/>
                  <a:pt x="730" y="274"/>
                  <a:pt x="1064" y="152"/>
                </a:cubicBezTo>
                <a:cubicBezTo>
                  <a:pt x="1429" y="0"/>
                  <a:pt x="1550" y="274"/>
                  <a:pt x="1581" y="608"/>
                </a:cubicBezTo>
                <a:cubicBezTo>
                  <a:pt x="1672" y="1763"/>
                  <a:pt x="1915" y="608"/>
                  <a:pt x="2067" y="638"/>
                </a:cubicBezTo>
                <a:cubicBezTo>
                  <a:pt x="2584" y="669"/>
                  <a:pt x="3253" y="0"/>
                  <a:pt x="3557" y="669"/>
                </a:cubicBezTo>
                <a:cubicBezTo>
                  <a:pt x="3709" y="1034"/>
                  <a:pt x="3648" y="1672"/>
                  <a:pt x="2827" y="1976"/>
                </a:cubicBezTo>
                <a:cubicBezTo>
                  <a:pt x="1459" y="2432"/>
                  <a:pt x="821" y="2310"/>
                  <a:pt x="851" y="130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30"/>
          <p:cNvSpPr/>
          <p:nvPr/>
        </p:nvSpPr>
        <p:spPr>
          <a:xfrm>
            <a:off x="140038" y="4650457"/>
            <a:ext cx="195539" cy="99702"/>
          </a:xfrm>
          <a:custGeom>
            <a:avLst/>
            <a:gdLst/>
            <a:ahLst/>
            <a:cxnLst/>
            <a:rect l="l" t="t" r="r" b="b"/>
            <a:pathLst>
              <a:path w="4317" h="2554" extrusionOk="0">
                <a:moveTo>
                  <a:pt x="152" y="2554"/>
                </a:moveTo>
                <a:cubicBezTo>
                  <a:pt x="0" y="1763"/>
                  <a:pt x="517" y="1095"/>
                  <a:pt x="638" y="335"/>
                </a:cubicBezTo>
                <a:cubicBezTo>
                  <a:pt x="699" y="0"/>
                  <a:pt x="973" y="92"/>
                  <a:pt x="1246" y="183"/>
                </a:cubicBezTo>
                <a:lnTo>
                  <a:pt x="1246" y="183"/>
                </a:lnTo>
                <a:cubicBezTo>
                  <a:pt x="1520" y="396"/>
                  <a:pt x="1946" y="821"/>
                  <a:pt x="2037" y="760"/>
                </a:cubicBezTo>
                <a:cubicBezTo>
                  <a:pt x="2949" y="244"/>
                  <a:pt x="3374" y="517"/>
                  <a:pt x="3556" y="1368"/>
                </a:cubicBezTo>
                <a:cubicBezTo>
                  <a:pt x="3617" y="1611"/>
                  <a:pt x="4316" y="1307"/>
                  <a:pt x="4104" y="1794"/>
                </a:cubicBezTo>
                <a:cubicBezTo>
                  <a:pt x="4043" y="1915"/>
                  <a:pt x="3830" y="2007"/>
                  <a:pt x="3678" y="2037"/>
                </a:cubicBezTo>
                <a:cubicBezTo>
                  <a:pt x="3253" y="2098"/>
                  <a:pt x="3009" y="1885"/>
                  <a:pt x="2918" y="1520"/>
                </a:cubicBezTo>
                <a:cubicBezTo>
                  <a:pt x="2857" y="1399"/>
                  <a:pt x="2827" y="1247"/>
                  <a:pt x="2766" y="973"/>
                </a:cubicBezTo>
                <a:cubicBezTo>
                  <a:pt x="2432" y="2341"/>
                  <a:pt x="699" y="1642"/>
                  <a:pt x="183" y="255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30"/>
          <p:cNvSpPr/>
          <p:nvPr/>
        </p:nvSpPr>
        <p:spPr>
          <a:xfrm>
            <a:off x="1916205" y="1194865"/>
            <a:ext cx="240969" cy="83111"/>
          </a:xfrm>
          <a:custGeom>
            <a:avLst/>
            <a:gdLst/>
            <a:ahLst/>
            <a:cxnLst/>
            <a:rect l="l" t="t" r="r" b="b"/>
            <a:pathLst>
              <a:path w="5320" h="2129" extrusionOk="0">
                <a:moveTo>
                  <a:pt x="487" y="1429"/>
                </a:moveTo>
                <a:cubicBezTo>
                  <a:pt x="882" y="1520"/>
                  <a:pt x="1" y="122"/>
                  <a:pt x="1095" y="1004"/>
                </a:cubicBezTo>
                <a:cubicBezTo>
                  <a:pt x="1247" y="1156"/>
                  <a:pt x="1429" y="1125"/>
                  <a:pt x="1581" y="1004"/>
                </a:cubicBezTo>
                <a:cubicBezTo>
                  <a:pt x="1885" y="760"/>
                  <a:pt x="1277" y="669"/>
                  <a:pt x="1460" y="426"/>
                </a:cubicBezTo>
                <a:cubicBezTo>
                  <a:pt x="2159" y="730"/>
                  <a:pt x="3587" y="730"/>
                  <a:pt x="4256" y="304"/>
                </a:cubicBezTo>
                <a:cubicBezTo>
                  <a:pt x="4742" y="0"/>
                  <a:pt x="4712" y="365"/>
                  <a:pt x="4894" y="548"/>
                </a:cubicBezTo>
                <a:cubicBezTo>
                  <a:pt x="5320" y="943"/>
                  <a:pt x="4803" y="1459"/>
                  <a:pt x="5107" y="1885"/>
                </a:cubicBezTo>
                <a:lnTo>
                  <a:pt x="5107" y="1885"/>
                </a:lnTo>
                <a:cubicBezTo>
                  <a:pt x="3739" y="973"/>
                  <a:pt x="2463" y="1885"/>
                  <a:pt x="1156" y="2067"/>
                </a:cubicBezTo>
                <a:cubicBezTo>
                  <a:pt x="1034" y="2098"/>
                  <a:pt x="913" y="2128"/>
                  <a:pt x="761" y="2128"/>
                </a:cubicBezTo>
                <a:lnTo>
                  <a:pt x="730" y="2128"/>
                </a:lnTo>
                <a:cubicBezTo>
                  <a:pt x="639" y="1885"/>
                  <a:pt x="1216" y="1459"/>
                  <a:pt x="487" y="142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30"/>
          <p:cNvSpPr/>
          <p:nvPr/>
        </p:nvSpPr>
        <p:spPr>
          <a:xfrm>
            <a:off x="387868" y="3137464"/>
            <a:ext cx="218956" cy="98492"/>
          </a:xfrm>
          <a:custGeom>
            <a:avLst/>
            <a:gdLst/>
            <a:ahLst/>
            <a:cxnLst/>
            <a:rect l="l" t="t" r="r" b="b"/>
            <a:pathLst>
              <a:path w="4834" h="2523" extrusionOk="0">
                <a:moveTo>
                  <a:pt x="0" y="638"/>
                </a:moveTo>
                <a:cubicBezTo>
                  <a:pt x="487" y="912"/>
                  <a:pt x="1307" y="61"/>
                  <a:pt x="1581" y="1033"/>
                </a:cubicBezTo>
                <a:cubicBezTo>
                  <a:pt x="1642" y="1216"/>
                  <a:pt x="1763" y="912"/>
                  <a:pt x="1855" y="821"/>
                </a:cubicBezTo>
                <a:cubicBezTo>
                  <a:pt x="2219" y="365"/>
                  <a:pt x="2827" y="334"/>
                  <a:pt x="3314" y="61"/>
                </a:cubicBezTo>
                <a:cubicBezTo>
                  <a:pt x="3405" y="0"/>
                  <a:pt x="3921" y="30"/>
                  <a:pt x="3861" y="152"/>
                </a:cubicBezTo>
                <a:cubicBezTo>
                  <a:pt x="3435" y="1064"/>
                  <a:pt x="4833" y="1246"/>
                  <a:pt x="4712" y="2128"/>
                </a:cubicBezTo>
                <a:cubicBezTo>
                  <a:pt x="4256" y="1550"/>
                  <a:pt x="3830" y="1520"/>
                  <a:pt x="3314" y="1976"/>
                </a:cubicBezTo>
                <a:cubicBezTo>
                  <a:pt x="3010" y="2249"/>
                  <a:pt x="2858" y="2067"/>
                  <a:pt x="2918" y="1763"/>
                </a:cubicBezTo>
                <a:cubicBezTo>
                  <a:pt x="2949" y="1581"/>
                  <a:pt x="2979" y="1246"/>
                  <a:pt x="2675" y="1459"/>
                </a:cubicBezTo>
                <a:cubicBezTo>
                  <a:pt x="1216" y="2523"/>
                  <a:pt x="912" y="882"/>
                  <a:pt x="0" y="63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30"/>
          <p:cNvSpPr/>
          <p:nvPr/>
        </p:nvSpPr>
        <p:spPr>
          <a:xfrm>
            <a:off x="2150264" y="3190833"/>
            <a:ext cx="194180" cy="76006"/>
          </a:xfrm>
          <a:custGeom>
            <a:avLst/>
            <a:gdLst/>
            <a:ahLst/>
            <a:cxnLst/>
            <a:rect l="l" t="t" r="r" b="b"/>
            <a:pathLst>
              <a:path w="4287" h="1947" extrusionOk="0">
                <a:moveTo>
                  <a:pt x="1855" y="1794"/>
                </a:moveTo>
                <a:cubicBezTo>
                  <a:pt x="2007" y="1581"/>
                  <a:pt x="2676" y="1399"/>
                  <a:pt x="1977" y="1065"/>
                </a:cubicBezTo>
                <a:cubicBezTo>
                  <a:pt x="1642" y="913"/>
                  <a:pt x="1399" y="639"/>
                  <a:pt x="1338" y="1247"/>
                </a:cubicBezTo>
                <a:cubicBezTo>
                  <a:pt x="1338" y="1429"/>
                  <a:pt x="761" y="1612"/>
                  <a:pt x="426" y="1490"/>
                </a:cubicBezTo>
                <a:cubicBezTo>
                  <a:pt x="62" y="1369"/>
                  <a:pt x="761" y="822"/>
                  <a:pt x="92" y="670"/>
                </a:cubicBezTo>
                <a:cubicBezTo>
                  <a:pt x="1" y="639"/>
                  <a:pt x="548" y="396"/>
                  <a:pt x="791" y="366"/>
                </a:cubicBezTo>
                <a:cubicBezTo>
                  <a:pt x="1551" y="183"/>
                  <a:pt x="2311" y="1"/>
                  <a:pt x="3162" y="183"/>
                </a:cubicBezTo>
                <a:cubicBezTo>
                  <a:pt x="3831" y="335"/>
                  <a:pt x="4074" y="730"/>
                  <a:pt x="4165" y="1125"/>
                </a:cubicBezTo>
                <a:cubicBezTo>
                  <a:pt x="4287" y="1581"/>
                  <a:pt x="3679" y="1551"/>
                  <a:pt x="3314" y="1642"/>
                </a:cubicBezTo>
                <a:cubicBezTo>
                  <a:pt x="2828" y="1733"/>
                  <a:pt x="2372" y="1946"/>
                  <a:pt x="1855" y="179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30"/>
          <p:cNvSpPr/>
          <p:nvPr/>
        </p:nvSpPr>
        <p:spPr>
          <a:xfrm>
            <a:off x="2330644" y="3988284"/>
            <a:ext cx="203828" cy="169735"/>
          </a:xfrm>
          <a:custGeom>
            <a:avLst/>
            <a:gdLst/>
            <a:ahLst/>
            <a:cxnLst/>
            <a:rect l="l" t="t" r="r" b="b"/>
            <a:pathLst>
              <a:path w="4500" h="4348" extrusionOk="0">
                <a:moveTo>
                  <a:pt x="31" y="1034"/>
                </a:moveTo>
                <a:cubicBezTo>
                  <a:pt x="122" y="548"/>
                  <a:pt x="1" y="1"/>
                  <a:pt x="1034" y="517"/>
                </a:cubicBezTo>
                <a:cubicBezTo>
                  <a:pt x="1885" y="943"/>
                  <a:pt x="2615" y="1733"/>
                  <a:pt x="3800" y="1672"/>
                </a:cubicBezTo>
                <a:cubicBezTo>
                  <a:pt x="3952" y="1642"/>
                  <a:pt x="4499" y="1916"/>
                  <a:pt x="4135" y="2068"/>
                </a:cubicBezTo>
                <a:cubicBezTo>
                  <a:pt x="2858" y="2584"/>
                  <a:pt x="3952" y="3131"/>
                  <a:pt x="4013" y="3648"/>
                </a:cubicBezTo>
                <a:cubicBezTo>
                  <a:pt x="4043" y="3861"/>
                  <a:pt x="4226" y="4134"/>
                  <a:pt x="3922" y="4256"/>
                </a:cubicBezTo>
                <a:cubicBezTo>
                  <a:pt x="3618" y="4347"/>
                  <a:pt x="3466" y="4104"/>
                  <a:pt x="3344" y="3891"/>
                </a:cubicBezTo>
                <a:cubicBezTo>
                  <a:pt x="3162" y="3496"/>
                  <a:pt x="2980" y="3071"/>
                  <a:pt x="2736" y="2706"/>
                </a:cubicBezTo>
                <a:cubicBezTo>
                  <a:pt x="2159" y="1794"/>
                  <a:pt x="1308" y="1186"/>
                  <a:pt x="62" y="10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30"/>
          <p:cNvSpPr/>
          <p:nvPr/>
        </p:nvSpPr>
        <p:spPr>
          <a:xfrm>
            <a:off x="3959499" y="2126421"/>
            <a:ext cx="239611" cy="116293"/>
          </a:xfrm>
          <a:custGeom>
            <a:avLst/>
            <a:gdLst/>
            <a:ahLst/>
            <a:cxnLst/>
            <a:rect l="l" t="t" r="r" b="b"/>
            <a:pathLst>
              <a:path w="5290" h="2979" extrusionOk="0">
                <a:moveTo>
                  <a:pt x="1460" y="517"/>
                </a:moveTo>
                <a:cubicBezTo>
                  <a:pt x="1247" y="760"/>
                  <a:pt x="1034" y="1003"/>
                  <a:pt x="700" y="1398"/>
                </a:cubicBezTo>
                <a:cubicBezTo>
                  <a:pt x="1521" y="1337"/>
                  <a:pt x="2220" y="1976"/>
                  <a:pt x="2828" y="1064"/>
                </a:cubicBezTo>
                <a:cubicBezTo>
                  <a:pt x="2919" y="942"/>
                  <a:pt x="3831" y="638"/>
                  <a:pt x="4013" y="1398"/>
                </a:cubicBezTo>
                <a:cubicBezTo>
                  <a:pt x="4074" y="1581"/>
                  <a:pt x="4135" y="1824"/>
                  <a:pt x="4287" y="1945"/>
                </a:cubicBezTo>
                <a:cubicBezTo>
                  <a:pt x="4469" y="2097"/>
                  <a:pt x="5290" y="1885"/>
                  <a:pt x="4712" y="2492"/>
                </a:cubicBezTo>
                <a:cubicBezTo>
                  <a:pt x="4287" y="2979"/>
                  <a:pt x="4074" y="2614"/>
                  <a:pt x="3831" y="2310"/>
                </a:cubicBezTo>
                <a:cubicBezTo>
                  <a:pt x="3770" y="2249"/>
                  <a:pt x="3588" y="2158"/>
                  <a:pt x="3466" y="2188"/>
                </a:cubicBezTo>
                <a:cubicBezTo>
                  <a:pt x="2524" y="2310"/>
                  <a:pt x="1673" y="2188"/>
                  <a:pt x="852" y="1945"/>
                </a:cubicBezTo>
                <a:cubicBezTo>
                  <a:pt x="1" y="1672"/>
                  <a:pt x="487" y="1185"/>
                  <a:pt x="487" y="760"/>
                </a:cubicBezTo>
                <a:cubicBezTo>
                  <a:pt x="518" y="0"/>
                  <a:pt x="1186" y="760"/>
                  <a:pt x="1429" y="48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30"/>
          <p:cNvSpPr/>
          <p:nvPr/>
        </p:nvSpPr>
        <p:spPr>
          <a:xfrm>
            <a:off x="3182941" y="4664707"/>
            <a:ext cx="198302" cy="100873"/>
          </a:xfrm>
          <a:custGeom>
            <a:avLst/>
            <a:gdLst/>
            <a:ahLst/>
            <a:cxnLst/>
            <a:rect l="l" t="t" r="r" b="b"/>
            <a:pathLst>
              <a:path w="4378" h="2584" extrusionOk="0">
                <a:moveTo>
                  <a:pt x="1946" y="1702"/>
                </a:moveTo>
                <a:cubicBezTo>
                  <a:pt x="1976" y="1368"/>
                  <a:pt x="2311" y="821"/>
                  <a:pt x="1399" y="1125"/>
                </a:cubicBezTo>
                <a:cubicBezTo>
                  <a:pt x="943" y="1277"/>
                  <a:pt x="487" y="1307"/>
                  <a:pt x="1" y="1125"/>
                </a:cubicBezTo>
                <a:cubicBezTo>
                  <a:pt x="578" y="334"/>
                  <a:pt x="1642" y="426"/>
                  <a:pt x="2463" y="152"/>
                </a:cubicBezTo>
                <a:cubicBezTo>
                  <a:pt x="2919" y="0"/>
                  <a:pt x="4378" y="1277"/>
                  <a:pt x="4317" y="1672"/>
                </a:cubicBezTo>
                <a:cubicBezTo>
                  <a:pt x="4286" y="1854"/>
                  <a:pt x="4135" y="1945"/>
                  <a:pt x="3952" y="1915"/>
                </a:cubicBezTo>
                <a:cubicBezTo>
                  <a:pt x="3223" y="1702"/>
                  <a:pt x="3010" y="2371"/>
                  <a:pt x="2493" y="2584"/>
                </a:cubicBezTo>
                <a:cubicBezTo>
                  <a:pt x="2432" y="2219"/>
                  <a:pt x="2463" y="1854"/>
                  <a:pt x="1976" y="1733"/>
                </a:cubicBezTo>
                <a:close/>
                <a:moveTo>
                  <a:pt x="3314" y="1125"/>
                </a:moveTo>
                <a:cubicBezTo>
                  <a:pt x="3253" y="1064"/>
                  <a:pt x="3223" y="1003"/>
                  <a:pt x="3192" y="942"/>
                </a:cubicBezTo>
                <a:cubicBezTo>
                  <a:pt x="3162" y="1003"/>
                  <a:pt x="3071" y="1064"/>
                  <a:pt x="3071" y="1125"/>
                </a:cubicBezTo>
                <a:cubicBezTo>
                  <a:pt x="3071" y="1186"/>
                  <a:pt x="3131" y="1246"/>
                  <a:pt x="3162" y="1307"/>
                </a:cubicBezTo>
                <a:cubicBezTo>
                  <a:pt x="3223" y="1246"/>
                  <a:pt x="3253" y="1186"/>
                  <a:pt x="3314" y="112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30"/>
          <p:cNvSpPr/>
          <p:nvPr/>
        </p:nvSpPr>
        <p:spPr>
          <a:xfrm>
            <a:off x="140038" y="503021"/>
            <a:ext cx="229963" cy="160249"/>
          </a:xfrm>
          <a:custGeom>
            <a:avLst/>
            <a:gdLst/>
            <a:ahLst/>
            <a:cxnLst/>
            <a:rect l="l" t="t" r="r" b="b"/>
            <a:pathLst>
              <a:path w="5077" h="4105" extrusionOk="0">
                <a:moveTo>
                  <a:pt x="5076" y="1642"/>
                </a:moveTo>
                <a:cubicBezTo>
                  <a:pt x="4316" y="1794"/>
                  <a:pt x="3587" y="1916"/>
                  <a:pt x="2857" y="2068"/>
                </a:cubicBezTo>
                <a:cubicBezTo>
                  <a:pt x="1398" y="2402"/>
                  <a:pt x="1307" y="2584"/>
                  <a:pt x="1976" y="3800"/>
                </a:cubicBezTo>
                <a:cubicBezTo>
                  <a:pt x="1459" y="3770"/>
                  <a:pt x="578" y="4104"/>
                  <a:pt x="669" y="3375"/>
                </a:cubicBezTo>
                <a:cubicBezTo>
                  <a:pt x="730" y="2888"/>
                  <a:pt x="0" y="1855"/>
                  <a:pt x="1581" y="1764"/>
                </a:cubicBezTo>
                <a:cubicBezTo>
                  <a:pt x="2401" y="1733"/>
                  <a:pt x="3830" y="1581"/>
                  <a:pt x="2918" y="1"/>
                </a:cubicBezTo>
                <a:cubicBezTo>
                  <a:pt x="4012" y="426"/>
                  <a:pt x="4195" y="1399"/>
                  <a:pt x="5076" y="16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30"/>
          <p:cNvSpPr/>
          <p:nvPr/>
        </p:nvSpPr>
        <p:spPr>
          <a:xfrm>
            <a:off x="8057141" y="3790112"/>
            <a:ext cx="152871" cy="156657"/>
          </a:xfrm>
          <a:custGeom>
            <a:avLst/>
            <a:gdLst/>
            <a:ahLst/>
            <a:cxnLst/>
            <a:rect l="l" t="t" r="r" b="b"/>
            <a:pathLst>
              <a:path w="3375" h="4013" extrusionOk="0">
                <a:moveTo>
                  <a:pt x="1794" y="1"/>
                </a:moveTo>
                <a:cubicBezTo>
                  <a:pt x="1976" y="517"/>
                  <a:pt x="1976" y="1125"/>
                  <a:pt x="2675" y="1460"/>
                </a:cubicBezTo>
                <a:cubicBezTo>
                  <a:pt x="3374" y="1764"/>
                  <a:pt x="2584" y="2159"/>
                  <a:pt x="2675" y="2554"/>
                </a:cubicBezTo>
                <a:cubicBezTo>
                  <a:pt x="2766" y="2919"/>
                  <a:pt x="2432" y="2736"/>
                  <a:pt x="2250" y="2675"/>
                </a:cubicBezTo>
                <a:cubicBezTo>
                  <a:pt x="973" y="2311"/>
                  <a:pt x="882" y="2979"/>
                  <a:pt x="973" y="3770"/>
                </a:cubicBezTo>
                <a:cubicBezTo>
                  <a:pt x="335" y="4013"/>
                  <a:pt x="92" y="3800"/>
                  <a:pt x="244" y="3253"/>
                </a:cubicBezTo>
                <a:cubicBezTo>
                  <a:pt x="304" y="3071"/>
                  <a:pt x="700" y="2827"/>
                  <a:pt x="639" y="2706"/>
                </a:cubicBezTo>
                <a:cubicBezTo>
                  <a:pt x="0" y="1460"/>
                  <a:pt x="1338" y="882"/>
                  <a:pt x="179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30"/>
          <p:cNvSpPr/>
          <p:nvPr/>
        </p:nvSpPr>
        <p:spPr>
          <a:xfrm>
            <a:off x="2469711" y="4426167"/>
            <a:ext cx="141864" cy="123437"/>
          </a:xfrm>
          <a:custGeom>
            <a:avLst/>
            <a:gdLst/>
            <a:ahLst/>
            <a:cxnLst/>
            <a:rect l="l" t="t" r="r" b="b"/>
            <a:pathLst>
              <a:path w="3132" h="3162" extrusionOk="0">
                <a:moveTo>
                  <a:pt x="2736" y="517"/>
                </a:moveTo>
                <a:cubicBezTo>
                  <a:pt x="3131" y="1368"/>
                  <a:pt x="3101" y="1460"/>
                  <a:pt x="2432" y="1429"/>
                </a:cubicBezTo>
                <a:cubicBezTo>
                  <a:pt x="2341" y="1338"/>
                  <a:pt x="2220" y="1216"/>
                  <a:pt x="2098" y="1125"/>
                </a:cubicBezTo>
                <a:cubicBezTo>
                  <a:pt x="2068" y="1186"/>
                  <a:pt x="2037" y="1216"/>
                  <a:pt x="2007" y="1277"/>
                </a:cubicBezTo>
                <a:cubicBezTo>
                  <a:pt x="2159" y="1338"/>
                  <a:pt x="2280" y="1399"/>
                  <a:pt x="2432" y="1460"/>
                </a:cubicBezTo>
                <a:cubicBezTo>
                  <a:pt x="1976" y="1733"/>
                  <a:pt x="2858" y="3040"/>
                  <a:pt x="1308" y="2523"/>
                </a:cubicBezTo>
                <a:cubicBezTo>
                  <a:pt x="1217" y="2463"/>
                  <a:pt x="1308" y="3040"/>
                  <a:pt x="913" y="3162"/>
                </a:cubicBezTo>
                <a:cubicBezTo>
                  <a:pt x="609" y="2736"/>
                  <a:pt x="305" y="2341"/>
                  <a:pt x="1" y="1916"/>
                </a:cubicBezTo>
                <a:lnTo>
                  <a:pt x="1" y="1916"/>
                </a:lnTo>
                <a:cubicBezTo>
                  <a:pt x="669" y="1490"/>
                  <a:pt x="639" y="761"/>
                  <a:pt x="973" y="1"/>
                </a:cubicBezTo>
                <a:cubicBezTo>
                  <a:pt x="1399" y="973"/>
                  <a:pt x="2098" y="457"/>
                  <a:pt x="2706"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30"/>
          <p:cNvSpPr/>
          <p:nvPr/>
        </p:nvSpPr>
        <p:spPr>
          <a:xfrm>
            <a:off x="2110356" y="3600256"/>
            <a:ext cx="231322" cy="140028"/>
          </a:xfrm>
          <a:custGeom>
            <a:avLst/>
            <a:gdLst/>
            <a:ahLst/>
            <a:cxnLst/>
            <a:rect l="l" t="t" r="r" b="b"/>
            <a:pathLst>
              <a:path w="5107" h="3587" extrusionOk="0">
                <a:moveTo>
                  <a:pt x="304" y="1064"/>
                </a:moveTo>
                <a:cubicBezTo>
                  <a:pt x="1551" y="2310"/>
                  <a:pt x="1733" y="699"/>
                  <a:pt x="2371" y="426"/>
                </a:cubicBezTo>
                <a:cubicBezTo>
                  <a:pt x="3283" y="0"/>
                  <a:pt x="3709" y="487"/>
                  <a:pt x="4256" y="821"/>
                </a:cubicBezTo>
                <a:cubicBezTo>
                  <a:pt x="4803" y="1125"/>
                  <a:pt x="5107" y="1550"/>
                  <a:pt x="4377" y="2006"/>
                </a:cubicBezTo>
                <a:lnTo>
                  <a:pt x="4377" y="2006"/>
                </a:lnTo>
                <a:cubicBezTo>
                  <a:pt x="4408" y="1277"/>
                  <a:pt x="3709" y="851"/>
                  <a:pt x="3162" y="821"/>
                </a:cubicBezTo>
                <a:cubicBezTo>
                  <a:pt x="2645" y="821"/>
                  <a:pt x="2159" y="1399"/>
                  <a:pt x="2189" y="2006"/>
                </a:cubicBezTo>
                <a:lnTo>
                  <a:pt x="2189" y="2006"/>
                </a:lnTo>
                <a:cubicBezTo>
                  <a:pt x="1915" y="1946"/>
                  <a:pt x="1642" y="1824"/>
                  <a:pt x="1642" y="2219"/>
                </a:cubicBezTo>
                <a:cubicBezTo>
                  <a:pt x="1611" y="2736"/>
                  <a:pt x="1186" y="3009"/>
                  <a:pt x="578" y="3587"/>
                </a:cubicBezTo>
                <a:cubicBezTo>
                  <a:pt x="791" y="2493"/>
                  <a:pt x="0" y="1885"/>
                  <a:pt x="274" y="103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30"/>
          <p:cNvSpPr/>
          <p:nvPr/>
        </p:nvSpPr>
        <p:spPr>
          <a:xfrm>
            <a:off x="3732326" y="2748226"/>
            <a:ext cx="156992" cy="124608"/>
          </a:xfrm>
          <a:custGeom>
            <a:avLst/>
            <a:gdLst/>
            <a:ahLst/>
            <a:cxnLst/>
            <a:rect l="l" t="t" r="r" b="b"/>
            <a:pathLst>
              <a:path w="3466" h="3192" extrusionOk="0">
                <a:moveTo>
                  <a:pt x="3466" y="1368"/>
                </a:moveTo>
                <a:cubicBezTo>
                  <a:pt x="3223" y="2219"/>
                  <a:pt x="3040" y="3192"/>
                  <a:pt x="1612" y="2827"/>
                </a:cubicBezTo>
                <a:cubicBezTo>
                  <a:pt x="973" y="2675"/>
                  <a:pt x="213" y="2554"/>
                  <a:pt x="122" y="1733"/>
                </a:cubicBezTo>
                <a:cubicBezTo>
                  <a:pt x="1" y="882"/>
                  <a:pt x="578" y="456"/>
                  <a:pt x="1490" y="0"/>
                </a:cubicBezTo>
                <a:cubicBezTo>
                  <a:pt x="1368" y="517"/>
                  <a:pt x="1308" y="912"/>
                  <a:pt x="1308" y="1307"/>
                </a:cubicBezTo>
                <a:cubicBezTo>
                  <a:pt x="1277" y="2006"/>
                  <a:pt x="1460" y="2006"/>
                  <a:pt x="2067" y="1763"/>
                </a:cubicBezTo>
                <a:cubicBezTo>
                  <a:pt x="2523" y="1611"/>
                  <a:pt x="2979" y="1490"/>
                  <a:pt x="3466" y="136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30"/>
          <p:cNvSpPr/>
          <p:nvPr/>
        </p:nvSpPr>
        <p:spPr>
          <a:xfrm>
            <a:off x="4928849" y="2502581"/>
            <a:ext cx="161114" cy="103254"/>
          </a:xfrm>
          <a:custGeom>
            <a:avLst/>
            <a:gdLst/>
            <a:ahLst/>
            <a:cxnLst/>
            <a:rect l="l" t="t" r="r" b="b"/>
            <a:pathLst>
              <a:path w="3557" h="2645" extrusionOk="0">
                <a:moveTo>
                  <a:pt x="852" y="0"/>
                </a:moveTo>
                <a:cubicBezTo>
                  <a:pt x="1338" y="61"/>
                  <a:pt x="1490" y="548"/>
                  <a:pt x="2007" y="396"/>
                </a:cubicBezTo>
                <a:cubicBezTo>
                  <a:pt x="3070" y="61"/>
                  <a:pt x="2797" y="1338"/>
                  <a:pt x="3557" y="1399"/>
                </a:cubicBezTo>
                <a:cubicBezTo>
                  <a:pt x="2888" y="1125"/>
                  <a:pt x="3222" y="2645"/>
                  <a:pt x="2219" y="1946"/>
                </a:cubicBezTo>
                <a:cubicBezTo>
                  <a:pt x="2098" y="1885"/>
                  <a:pt x="1490" y="2523"/>
                  <a:pt x="791" y="2371"/>
                </a:cubicBezTo>
                <a:cubicBezTo>
                  <a:pt x="0" y="2189"/>
                  <a:pt x="0" y="2007"/>
                  <a:pt x="487" y="1520"/>
                </a:cubicBezTo>
                <a:cubicBezTo>
                  <a:pt x="1064" y="943"/>
                  <a:pt x="1064" y="943"/>
                  <a:pt x="85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30"/>
          <p:cNvSpPr/>
          <p:nvPr/>
        </p:nvSpPr>
        <p:spPr>
          <a:xfrm>
            <a:off x="3616678" y="1731249"/>
            <a:ext cx="159755" cy="97320"/>
          </a:xfrm>
          <a:custGeom>
            <a:avLst/>
            <a:gdLst/>
            <a:ahLst/>
            <a:cxnLst/>
            <a:rect l="l" t="t" r="r" b="b"/>
            <a:pathLst>
              <a:path w="3527" h="2493" extrusionOk="0">
                <a:moveTo>
                  <a:pt x="3313" y="699"/>
                </a:moveTo>
                <a:cubicBezTo>
                  <a:pt x="2858" y="1034"/>
                  <a:pt x="2858" y="1034"/>
                  <a:pt x="3374" y="1247"/>
                </a:cubicBezTo>
                <a:cubicBezTo>
                  <a:pt x="3465" y="1307"/>
                  <a:pt x="3496" y="1459"/>
                  <a:pt x="3526" y="1550"/>
                </a:cubicBezTo>
                <a:cubicBezTo>
                  <a:pt x="2949" y="1581"/>
                  <a:pt x="3374" y="2493"/>
                  <a:pt x="2493" y="2402"/>
                </a:cubicBezTo>
                <a:cubicBezTo>
                  <a:pt x="1581" y="2280"/>
                  <a:pt x="882" y="1763"/>
                  <a:pt x="31" y="1642"/>
                </a:cubicBezTo>
                <a:lnTo>
                  <a:pt x="0" y="1642"/>
                </a:lnTo>
                <a:cubicBezTo>
                  <a:pt x="152" y="1125"/>
                  <a:pt x="1247" y="1125"/>
                  <a:pt x="882" y="365"/>
                </a:cubicBezTo>
                <a:cubicBezTo>
                  <a:pt x="851" y="335"/>
                  <a:pt x="1368" y="0"/>
                  <a:pt x="1672" y="243"/>
                </a:cubicBezTo>
                <a:cubicBezTo>
                  <a:pt x="2128" y="669"/>
                  <a:pt x="2736" y="547"/>
                  <a:pt x="3283" y="66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30"/>
          <p:cNvSpPr/>
          <p:nvPr/>
        </p:nvSpPr>
        <p:spPr>
          <a:xfrm>
            <a:off x="4135757" y="1262523"/>
            <a:ext cx="110203" cy="106807"/>
          </a:xfrm>
          <a:custGeom>
            <a:avLst/>
            <a:gdLst/>
            <a:ahLst/>
            <a:cxnLst/>
            <a:rect l="l" t="t" r="r" b="b"/>
            <a:pathLst>
              <a:path w="2433" h="2736" extrusionOk="0">
                <a:moveTo>
                  <a:pt x="2432" y="1216"/>
                </a:moveTo>
                <a:cubicBezTo>
                  <a:pt x="2280" y="1672"/>
                  <a:pt x="2128" y="2249"/>
                  <a:pt x="1611" y="2553"/>
                </a:cubicBezTo>
                <a:cubicBezTo>
                  <a:pt x="1277" y="2736"/>
                  <a:pt x="821" y="2492"/>
                  <a:pt x="456" y="2340"/>
                </a:cubicBezTo>
                <a:cubicBezTo>
                  <a:pt x="213" y="2249"/>
                  <a:pt x="1" y="2097"/>
                  <a:pt x="61" y="1824"/>
                </a:cubicBezTo>
                <a:cubicBezTo>
                  <a:pt x="152" y="1429"/>
                  <a:pt x="639" y="1459"/>
                  <a:pt x="852" y="1277"/>
                </a:cubicBezTo>
                <a:cubicBezTo>
                  <a:pt x="1308" y="851"/>
                  <a:pt x="396" y="1033"/>
                  <a:pt x="456" y="669"/>
                </a:cubicBezTo>
                <a:cubicBezTo>
                  <a:pt x="487" y="334"/>
                  <a:pt x="487" y="0"/>
                  <a:pt x="943" y="0"/>
                </a:cubicBezTo>
                <a:cubicBezTo>
                  <a:pt x="1824" y="0"/>
                  <a:pt x="2432" y="274"/>
                  <a:pt x="2432" y="121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30"/>
          <p:cNvSpPr/>
          <p:nvPr/>
        </p:nvSpPr>
        <p:spPr>
          <a:xfrm>
            <a:off x="5424509" y="1556814"/>
            <a:ext cx="165281" cy="106807"/>
          </a:xfrm>
          <a:custGeom>
            <a:avLst/>
            <a:gdLst/>
            <a:ahLst/>
            <a:cxnLst/>
            <a:rect l="l" t="t" r="r" b="b"/>
            <a:pathLst>
              <a:path w="3649" h="2736" extrusionOk="0">
                <a:moveTo>
                  <a:pt x="396" y="334"/>
                </a:moveTo>
                <a:cubicBezTo>
                  <a:pt x="2007" y="0"/>
                  <a:pt x="2007" y="0"/>
                  <a:pt x="2220" y="942"/>
                </a:cubicBezTo>
                <a:cubicBezTo>
                  <a:pt x="2737" y="942"/>
                  <a:pt x="2980" y="486"/>
                  <a:pt x="3648" y="213"/>
                </a:cubicBezTo>
                <a:cubicBezTo>
                  <a:pt x="3101" y="942"/>
                  <a:pt x="2858" y="1550"/>
                  <a:pt x="2767" y="2249"/>
                </a:cubicBezTo>
                <a:cubicBezTo>
                  <a:pt x="2737" y="2736"/>
                  <a:pt x="2402" y="2432"/>
                  <a:pt x="2220" y="2371"/>
                </a:cubicBezTo>
                <a:cubicBezTo>
                  <a:pt x="2037" y="2280"/>
                  <a:pt x="1521" y="2371"/>
                  <a:pt x="1855" y="1976"/>
                </a:cubicBezTo>
                <a:cubicBezTo>
                  <a:pt x="2007" y="1793"/>
                  <a:pt x="2372" y="1702"/>
                  <a:pt x="1885" y="1520"/>
                </a:cubicBezTo>
                <a:cubicBezTo>
                  <a:pt x="1581" y="1398"/>
                  <a:pt x="1429" y="1429"/>
                  <a:pt x="1278" y="1702"/>
                </a:cubicBezTo>
                <a:cubicBezTo>
                  <a:pt x="1095" y="2006"/>
                  <a:pt x="700" y="2310"/>
                  <a:pt x="366" y="2037"/>
                </a:cubicBezTo>
                <a:cubicBezTo>
                  <a:pt x="1" y="1733"/>
                  <a:pt x="122" y="1368"/>
                  <a:pt x="609" y="1064"/>
                </a:cubicBezTo>
                <a:cubicBezTo>
                  <a:pt x="1004" y="821"/>
                  <a:pt x="974" y="760"/>
                  <a:pt x="396" y="33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30"/>
          <p:cNvSpPr/>
          <p:nvPr/>
        </p:nvSpPr>
        <p:spPr>
          <a:xfrm>
            <a:off x="3389504" y="1129589"/>
            <a:ext cx="104677" cy="163801"/>
          </a:xfrm>
          <a:custGeom>
            <a:avLst/>
            <a:gdLst/>
            <a:ahLst/>
            <a:cxnLst/>
            <a:rect l="l" t="t" r="r" b="b"/>
            <a:pathLst>
              <a:path w="2311" h="4196" extrusionOk="0">
                <a:moveTo>
                  <a:pt x="122" y="1429"/>
                </a:moveTo>
                <a:cubicBezTo>
                  <a:pt x="426" y="1460"/>
                  <a:pt x="730" y="1490"/>
                  <a:pt x="1064" y="1490"/>
                </a:cubicBezTo>
                <a:cubicBezTo>
                  <a:pt x="1398" y="1065"/>
                  <a:pt x="304" y="700"/>
                  <a:pt x="973" y="305"/>
                </a:cubicBezTo>
                <a:cubicBezTo>
                  <a:pt x="1459" y="1"/>
                  <a:pt x="1885" y="183"/>
                  <a:pt x="2310" y="487"/>
                </a:cubicBezTo>
                <a:lnTo>
                  <a:pt x="2310" y="487"/>
                </a:lnTo>
                <a:cubicBezTo>
                  <a:pt x="2067" y="1429"/>
                  <a:pt x="1945" y="2432"/>
                  <a:pt x="1003" y="3131"/>
                </a:cubicBezTo>
                <a:cubicBezTo>
                  <a:pt x="882" y="3223"/>
                  <a:pt x="973" y="3557"/>
                  <a:pt x="942" y="3800"/>
                </a:cubicBezTo>
                <a:lnTo>
                  <a:pt x="942" y="3800"/>
                </a:lnTo>
                <a:cubicBezTo>
                  <a:pt x="669" y="3861"/>
                  <a:pt x="395" y="4195"/>
                  <a:pt x="122" y="3800"/>
                </a:cubicBezTo>
                <a:lnTo>
                  <a:pt x="122" y="3800"/>
                </a:lnTo>
                <a:cubicBezTo>
                  <a:pt x="182" y="3770"/>
                  <a:pt x="243" y="3770"/>
                  <a:pt x="243" y="3739"/>
                </a:cubicBezTo>
                <a:cubicBezTo>
                  <a:pt x="0" y="2979"/>
                  <a:pt x="517" y="2189"/>
                  <a:pt x="122" y="142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30"/>
          <p:cNvSpPr/>
          <p:nvPr/>
        </p:nvSpPr>
        <p:spPr>
          <a:xfrm>
            <a:off x="5548446" y="971785"/>
            <a:ext cx="147345" cy="174459"/>
          </a:xfrm>
          <a:custGeom>
            <a:avLst/>
            <a:gdLst/>
            <a:ahLst/>
            <a:cxnLst/>
            <a:rect l="l" t="t" r="r" b="b"/>
            <a:pathLst>
              <a:path w="3253" h="4469" extrusionOk="0">
                <a:moveTo>
                  <a:pt x="2554" y="4468"/>
                </a:moveTo>
                <a:cubicBezTo>
                  <a:pt x="2189" y="3283"/>
                  <a:pt x="1794" y="2219"/>
                  <a:pt x="61" y="3070"/>
                </a:cubicBezTo>
                <a:cubicBezTo>
                  <a:pt x="31" y="2888"/>
                  <a:pt x="1" y="2766"/>
                  <a:pt x="31" y="2736"/>
                </a:cubicBezTo>
                <a:cubicBezTo>
                  <a:pt x="426" y="2493"/>
                  <a:pt x="852" y="1550"/>
                  <a:pt x="852" y="1064"/>
                </a:cubicBezTo>
                <a:cubicBezTo>
                  <a:pt x="852" y="730"/>
                  <a:pt x="639" y="274"/>
                  <a:pt x="1034" y="91"/>
                </a:cubicBezTo>
                <a:cubicBezTo>
                  <a:pt x="1247" y="0"/>
                  <a:pt x="1672" y="152"/>
                  <a:pt x="1946" y="304"/>
                </a:cubicBezTo>
                <a:cubicBezTo>
                  <a:pt x="2523" y="547"/>
                  <a:pt x="1733" y="851"/>
                  <a:pt x="1915" y="1186"/>
                </a:cubicBezTo>
                <a:cubicBezTo>
                  <a:pt x="2007" y="1338"/>
                  <a:pt x="1672" y="1672"/>
                  <a:pt x="1581" y="1915"/>
                </a:cubicBezTo>
                <a:cubicBezTo>
                  <a:pt x="1490" y="2249"/>
                  <a:pt x="1490" y="2553"/>
                  <a:pt x="2098" y="2432"/>
                </a:cubicBezTo>
                <a:cubicBezTo>
                  <a:pt x="3010" y="2249"/>
                  <a:pt x="3253" y="2614"/>
                  <a:pt x="2858" y="3283"/>
                </a:cubicBezTo>
                <a:cubicBezTo>
                  <a:pt x="2675" y="3617"/>
                  <a:pt x="2767" y="3982"/>
                  <a:pt x="2554" y="446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30"/>
          <p:cNvSpPr/>
          <p:nvPr/>
        </p:nvSpPr>
        <p:spPr>
          <a:xfrm>
            <a:off x="8822691" y="4584009"/>
            <a:ext cx="196943" cy="100873"/>
          </a:xfrm>
          <a:custGeom>
            <a:avLst/>
            <a:gdLst/>
            <a:ahLst/>
            <a:cxnLst/>
            <a:rect l="l" t="t" r="r" b="b"/>
            <a:pathLst>
              <a:path w="4348" h="2584" extrusionOk="0">
                <a:moveTo>
                  <a:pt x="1794" y="0"/>
                </a:moveTo>
                <a:cubicBezTo>
                  <a:pt x="2615" y="183"/>
                  <a:pt x="3222" y="669"/>
                  <a:pt x="3678" y="1246"/>
                </a:cubicBezTo>
                <a:cubicBezTo>
                  <a:pt x="4347" y="2037"/>
                  <a:pt x="2979" y="1885"/>
                  <a:pt x="2888" y="2371"/>
                </a:cubicBezTo>
                <a:lnTo>
                  <a:pt x="2858" y="2371"/>
                </a:lnTo>
                <a:cubicBezTo>
                  <a:pt x="2858" y="2006"/>
                  <a:pt x="2918" y="1611"/>
                  <a:pt x="2219" y="1763"/>
                </a:cubicBezTo>
                <a:cubicBezTo>
                  <a:pt x="1915" y="1824"/>
                  <a:pt x="1399" y="1581"/>
                  <a:pt x="1672" y="2189"/>
                </a:cubicBezTo>
                <a:cubicBezTo>
                  <a:pt x="1672" y="2219"/>
                  <a:pt x="1703" y="2250"/>
                  <a:pt x="1703" y="2280"/>
                </a:cubicBezTo>
                <a:cubicBezTo>
                  <a:pt x="1703" y="2493"/>
                  <a:pt x="1399" y="2584"/>
                  <a:pt x="1368" y="2493"/>
                </a:cubicBezTo>
                <a:cubicBezTo>
                  <a:pt x="1095" y="1946"/>
                  <a:pt x="0" y="1854"/>
                  <a:pt x="274" y="1094"/>
                </a:cubicBezTo>
                <a:cubicBezTo>
                  <a:pt x="365" y="851"/>
                  <a:pt x="639" y="1094"/>
                  <a:pt x="852" y="1186"/>
                </a:cubicBezTo>
                <a:cubicBezTo>
                  <a:pt x="1733" y="1520"/>
                  <a:pt x="1034" y="547"/>
                  <a:pt x="1490" y="487"/>
                </a:cubicBezTo>
                <a:lnTo>
                  <a:pt x="1520" y="456"/>
                </a:lnTo>
                <a:cubicBezTo>
                  <a:pt x="1976" y="487"/>
                  <a:pt x="1946" y="274"/>
                  <a:pt x="1763"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30"/>
          <p:cNvSpPr/>
          <p:nvPr/>
        </p:nvSpPr>
        <p:spPr>
          <a:xfrm>
            <a:off x="-7319" y="3971691"/>
            <a:ext cx="136383" cy="150724"/>
          </a:xfrm>
          <a:custGeom>
            <a:avLst/>
            <a:gdLst/>
            <a:ahLst/>
            <a:cxnLst/>
            <a:rect l="l" t="t" r="r" b="b"/>
            <a:pathLst>
              <a:path w="3011" h="3861" extrusionOk="0">
                <a:moveTo>
                  <a:pt x="1490" y="3860"/>
                </a:moveTo>
                <a:cubicBezTo>
                  <a:pt x="1946" y="2827"/>
                  <a:pt x="305" y="3800"/>
                  <a:pt x="639" y="3252"/>
                </a:cubicBezTo>
                <a:cubicBezTo>
                  <a:pt x="1034" y="2614"/>
                  <a:pt x="822" y="2432"/>
                  <a:pt x="183" y="2280"/>
                </a:cubicBezTo>
                <a:cubicBezTo>
                  <a:pt x="122" y="2280"/>
                  <a:pt x="92" y="2158"/>
                  <a:pt x="1" y="2037"/>
                </a:cubicBezTo>
                <a:cubicBezTo>
                  <a:pt x="1095" y="1793"/>
                  <a:pt x="1794" y="1338"/>
                  <a:pt x="730" y="0"/>
                </a:cubicBezTo>
                <a:cubicBezTo>
                  <a:pt x="1885" y="790"/>
                  <a:pt x="2736" y="1246"/>
                  <a:pt x="1916" y="2341"/>
                </a:cubicBezTo>
                <a:cubicBezTo>
                  <a:pt x="1733" y="2614"/>
                  <a:pt x="2372" y="2310"/>
                  <a:pt x="2584" y="2432"/>
                </a:cubicBezTo>
                <a:lnTo>
                  <a:pt x="2615" y="2432"/>
                </a:lnTo>
                <a:cubicBezTo>
                  <a:pt x="3010" y="3344"/>
                  <a:pt x="2372" y="3678"/>
                  <a:pt x="1521" y="386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30"/>
          <p:cNvSpPr/>
          <p:nvPr/>
        </p:nvSpPr>
        <p:spPr>
          <a:xfrm>
            <a:off x="7951142" y="3169478"/>
            <a:ext cx="137697" cy="123437"/>
          </a:xfrm>
          <a:custGeom>
            <a:avLst/>
            <a:gdLst/>
            <a:ahLst/>
            <a:cxnLst/>
            <a:rect l="l" t="t" r="r" b="b"/>
            <a:pathLst>
              <a:path w="3040" h="3162" extrusionOk="0">
                <a:moveTo>
                  <a:pt x="2219" y="2402"/>
                </a:moveTo>
                <a:cubicBezTo>
                  <a:pt x="1976" y="3162"/>
                  <a:pt x="1398" y="2919"/>
                  <a:pt x="973" y="2676"/>
                </a:cubicBezTo>
                <a:cubicBezTo>
                  <a:pt x="517" y="2402"/>
                  <a:pt x="0" y="2068"/>
                  <a:pt x="395" y="1460"/>
                </a:cubicBezTo>
                <a:cubicBezTo>
                  <a:pt x="426" y="1399"/>
                  <a:pt x="213" y="1217"/>
                  <a:pt x="61" y="1065"/>
                </a:cubicBezTo>
                <a:cubicBezTo>
                  <a:pt x="61" y="1095"/>
                  <a:pt x="91" y="973"/>
                  <a:pt x="122" y="973"/>
                </a:cubicBezTo>
                <a:cubicBezTo>
                  <a:pt x="790" y="821"/>
                  <a:pt x="1155" y="1"/>
                  <a:pt x="1793" y="122"/>
                </a:cubicBezTo>
                <a:cubicBezTo>
                  <a:pt x="2432" y="274"/>
                  <a:pt x="1246" y="1004"/>
                  <a:pt x="2037" y="1399"/>
                </a:cubicBezTo>
                <a:cubicBezTo>
                  <a:pt x="2371" y="1095"/>
                  <a:pt x="2675" y="791"/>
                  <a:pt x="3009" y="487"/>
                </a:cubicBezTo>
                <a:lnTo>
                  <a:pt x="3040" y="517"/>
                </a:lnTo>
                <a:cubicBezTo>
                  <a:pt x="2796" y="1065"/>
                  <a:pt x="2918" y="1764"/>
                  <a:pt x="2006" y="1946"/>
                </a:cubicBezTo>
                <a:cubicBezTo>
                  <a:pt x="1854" y="1976"/>
                  <a:pt x="2006" y="2280"/>
                  <a:pt x="2219" y="240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30"/>
          <p:cNvSpPr/>
          <p:nvPr/>
        </p:nvSpPr>
        <p:spPr>
          <a:xfrm>
            <a:off x="1175433" y="2944017"/>
            <a:ext cx="209308" cy="144790"/>
          </a:xfrm>
          <a:custGeom>
            <a:avLst/>
            <a:gdLst/>
            <a:ahLst/>
            <a:cxnLst/>
            <a:rect l="l" t="t" r="r" b="b"/>
            <a:pathLst>
              <a:path w="4621" h="3709" extrusionOk="0">
                <a:moveTo>
                  <a:pt x="4347" y="3709"/>
                </a:moveTo>
                <a:cubicBezTo>
                  <a:pt x="3648" y="3040"/>
                  <a:pt x="2736" y="2736"/>
                  <a:pt x="2372" y="1855"/>
                </a:cubicBezTo>
                <a:cubicBezTo>
                  <a:pt x="2220" y="1490"/>
                  <a:pt x="1673" y="1642"/>
                  <a:pt x="1277" y="1672"/>
                </a:cubicBezTo>
                <a:cubicBezTo>
                  <a:pt x="913" y="1672"/>
                  <a:pt x="609" y="1794"/>
                  <a:pt x="366" y="1368"/>
                </a:cubicBezTo>
                <a:cubicBezTo>
                  <a:pt x="1" y="730"/>
                  <a:pt x="821" y="973"/>
                  <a:pt x="1004" y="730"/>
                </a:cubicBezTo>
                <a:cubicBezTo>
                  <a:pt x="1551" y="1"/>
                  <a:pt x="1277" y="882"/>
                  <a:pt x="1460" y="973"/>
                </a:cubicBezTo>
                <a:cubicBezTo>
                  <a:pt x="1976" y="1156"/>
                  <a:pt x="2402" y="1095"/>
                  <a:pt x="2858" y="821"/>
                </a:cubicBezTo>
                <a:cubicBezTo>
                  <a:pt x="3071" y="669"/>
                  <a:pt x="3679" y="608"/>
                  <a:pt x="3496" y="852"/>
                </a:cubicBezTo>
                <a:cubicBezTo>
                  <a:pt x="2706" y="1885"/>
                  <a:pt x="4104" y="2189"/>
                  <a:pt x="4317" y="2858"/>
                </a:cubicBezTo>
                <a:cubicBezTo>
                  <a:pt x="4378" y="3071"/>
                  <a:pt x="4621" y="3253"/>
                  <a:pt x="4347" y="370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30"/>
          <p:cNvSpPr/>
          <p:nvPr/>
        </p:nvSpPr>
        <p:spPr>
          <a:xfrm>
            <a:off x="1673856" y="-104534"/>
            <a:ext cx="190058" cy="96149"/>
          </a:xfrm>
          <a:custGeom>
            <a:avLst/>
            <a:gdLst/>
            <a:ahLst/>
            <a:cxnLst/>
            <a:rect l="l" t="t" r="r" b="b"/>
            <a:pathLst>
              <a:path w="4196" h="2463" extrusionOk="0">
                <a:moveTo>
                  <a:pt x="1490" y="608"/>
                </a:moveTo>
                <a:cubicBezTo>
                  <a:pt x="2585" y="0"/>
                  <a:pt x="3010" y="1095"/>
                  <a:pt x="3770" y="1338"/>
                </a:cubicBezTo>
                <a:cubicBezTo>
                  <a:pt x="4196" y="1490"/>
                  <a:pt x="4013" y="1824"/>
                  <a:pt x="3770" y="2128"/>
                </a:cubicBezTo>
                <a:cubicBezTo>
                  <a:pt x="3497" y="2462"/>
                  <a:pt x="3041" y="2006"/>
                  <a:pt x="2797" y="2341"/>
                </a:cubicBezTo>
                <a:cubicBezTo>
                  <a:pt x="2220" y="1672"/>
                  <a:pt x="1521" y="1976"/>
                  <a:pt x="822" y="2189"/>
                </a:cubicBezTo>
                <a:cubicBezTo>
                  <a:pt x="579" y="2280"/>
                  <a:pt x="275" y="2371"/>
                  <a:pt x="244" y="2006"/>
                </a:cubicBezTo>
                <a:cubicBezTo>
                  <a:pt x="244" y="1794"/>
                  <a:pt x="1" y="1399"/>
                  <a:pt x="518" y="1368"/>
                </a:cubicBezTo>
                <a:cubicBezTo>
                  <a:pt x="1095" y="1338"/>
                  <a:pt x="1278" y="1003"/>
                  <a:pt x="1460" y="63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30"/>
          <p:cNvSpPr/>
          <p:nvPr/>
        </p:nvSpPr>
        <p:spPr>
          <a:xfrm>
            <a:off x="6407629" y="1948395"/>
            <a:ext cx="174884" cy="115161"/>
          </a:xfrm>
          <a:custGeom>
            <a:avLst/>
            <a:gdLst/>
            <a:ahLst/>
            <a:cxnLst/>
            <a:rect l="l" t="t" r="r" b="b"/>
            <a:pathLst>
              <a:path w="3861" h="2950" extrusionOk="0">
                <a:moveTo>
                  <a:pt x="3283" y="2919"/>
                </a:moveTo>
                <a:cubicBezTo>
                  <a:pt x="1794" y="2615"/>
                  <a:pt x="821" y="1764"/>
                  <a:pt x="0" y="669"/>
                </a:cubicBezTo>
                <a:cubicBezTo>
                  <a:pt x="244" y="365"/>
                  <a:pt x="852" y="609"/>
                  <a:pt x="1125" y="244"/>
                </a:cubicBezTo>
                <a:cubicBezTo>
                  <a:pt x="1247" y="1"/>
                  <a:pt x="1338" y="31"/>
                  <a:pt x="1368" y="274"/>
                </a:cubicBezTo>
                <a:cubicBezTo>
                  <a:pt x="1490" y="1156"/>
                  <a:pt x="2310" y="1156"/>
                  <a:pt x="3040" y="1460"/>
                </a:cubicBezTo>
                <a:cubicBezTo>
                  <a:pt x="3678" y="1703"/>
                  <a:pt x="3861" y="2341"/>
                  <a:pt x="3283" y="294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30"/>
          <p:cNvSpPr/>
          <p:nvPr/>
        </p:nvSpPr>
        <p:spPr>
          <a:xfrm>
            <a:off x="7938730" y="313165"/>
            <a:ext cx="141864" cy="135304"/>
          </a:xfrm>
          <a:custGeom>
            <a:avLst/>
            <a:gdLst/>
            <a:ahLst/>
            <a:cxnLst/>
            <a:rect l="l" t="t" r="r" b="b"/>
            <a:pathLst>
              <a:path w="3132" h="3466" extrusionOk="0">
                <a:moveTo>
                  <a:pt x="61" y="1764"/>
                </a:moveTo>
                <a:cubicBezTo>
                  <a:pt x="487" y="1794"/>
                  <a:pt x="943" y="1824"/>
                  <a:pt x="1490" y="1855"/>
                </a:cubicBezTo>
                <a:cubicBezTo>
                  <a:pt x="1459" y="1247"/>
                  <a:pt x="973" y="700"/>
                  <a:pt x="1216" y="1"/>
                </a:cubicBezTo>
                <a:cubicBezTo>
                  <a:pt x="1855" y="274"/>
                  <a:pt x="2007" y="1308"/>
                  <a:pt x="3040" y="821"/>
                </a:cubicBezTo>
                <a:cubicBezTo>
                  <a:pt x="3131" y="1520"/>
                  <a:pt x="2098" y="2067"/>
                  <a:pt x="2888" y="2736"/>
                </a:cubicBezTo>
                <a:cubicBezTo>
                  <a:pt x="2554" y="2888"/>
                  <a:pt x="2736" y="3374"/>
                  <a:pt x="2219" y="3405"/>
                </a:cubicBezTo>
                <a:cubicBezTo>
                  <a:pt x="1855" y="3435"/>
                  <a:pt x="1611" y="3466"/>
                  <a:pt x="1551" y="3040"/>
                </a:cubicBezTo>
                <a:cubicBezTo>
                  <a:pt x="1459" y="2250"/>
                  <a:pt x="548" y="2159"/>
                  <a:pt x="0" y="176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30"/>
          <p:cNvSpPr/>
          <p:nvPr/>
        </p:nvSpPr>
        <p:spPr>
          <a:xfrm>
            <a:off x="3403230" y="2210672"/>
            <a:ext cx="224482" cy="105635"/>
          </a:xfrm>
          <a:custGeom>
            <a:avLst/>
            <a:gdLst/>
            <a:ahLst/>
            <a:cxnLst/>
            <a:rect l="l" t="t" r="r" b="b"/>
            <a:pathLst>
              <a:path w="4956" h="2706" extrusionOk="0">
                <a:moveTo>
                  <a:pt x="4956" y="0"/>
                </a:moveTo>
                <a:cubicBezTo>
                  <a:pt x="4864" y="790"/>
                  <a:pt x="3618" y="973"/>
                  <a:pt x="4652" y="1854"/>
                </a:cubicBezTo>
                <a:cubicBezTo>
                  <a:pt x="3709" y="1793"/>
                  <a:pt x="3345" y="1186"/>
                  <a:pt x="2615" y="1429"/>
                </a:cubicBezTo>
                <a:cubicBezTo>
                  <a:pt x="2737" y="1793"/>
                  <a:pt x="3618" y="2341"/>
                  <a:pt x="2524" y="2614"/>
                </a:cubicBezTo>
                <a:cubicBezTo>
                  <a:pt x="2189" y="2705"/>
                  <a:pt x="1521" y="2614"/>
                  <a:pt x="1764" y="2310"/>
                </a:cubicBezTo>
                <a:cubicBezTo>
                  <a:pt x="2220" y="1824"/>
                  <a:pt x="1" y="1277"/>
                  <a:pt x="1916" y="1003"/>
                </a:cubicBezTo>
                <a:cubicBezTo>
                  <a:pt x="2919" y="851"/>
                  <a:pt x="3861" y="365"/>
                  <a:pt x="4956"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30"/>
          <p:cNvSpPr/>
          <p:nvPr/>
        </p:nvSpPr>
        <p:spPr>
          <a:xfrm>
            <a:off x="937252" y="506613"/>
            <a:ext cx="136338" cy="97320"/>
          </a:xfrm>
          <a:custGeom>
            <a:avLst/>
            <a:gdLst/>
            <a:ahLst/>
            <a:cxnLst/>
            <a:rect l="l" t="t" r="r" b="b"/>
            <a:pathLst>
              <a:path w="3010" h="2493" extrusionOk="0">
                <a:moveTo>
                  <a:pt x="31" y="1520"/>
                </a:moveTo>
                <a:cubicBezTo>
                  <a:pt x="426" y="851"/>
                  <a:pt x="1581" y="851"/>
                  <a:pt x="1794" y="0"/>
                </a:cubicBezTo>
                <a:cubicBezTo>
                  <a:pt x="2128" y="122"/>
                  <a:pt x="2371" y="426"/>
                  <a:pt x="2857" y="304"/>
                </a:cubicBezTo>
                <a:cubicBezTo>
                  <a:pt x="3009" y="274"/>
                  <a:pt x="2857" y="699"/>
                  <a:pt x="2797" y="912"/>
                </a:cubicBezTo>
                <a:cubicBezTo>
                  <a:pt x="2584" y="1459"/>
                  <a:pt x="2888" y="1945"/>
                  <a:pt x="1672" y="2219"/>
                </a:cubicBezTo>
                <a:cubicBezTo>
                  <a:pt x="456" y="2492"/>
                  <a:pt x="395" y="2067"/>
                  <a:pt x="0" y="155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30"/>
          <p:cNvSpPr/>
          <p:nvPr/>
        </p:nvSpPr>
        <p:spPr>
          <a:xfrm>
            <a:off x="3579487" y="1546117"/>
            <a:ext cx="140460" cy="122265"/>
          </a:xfrm>
          <a:custGeom>
            <a:avLst/>
            <a:gdLst/>
            <a:ahLst/>
            <a:cxnLst/>
            <a:rect l="l" t="t" r="r" b="b"/>
            <a:pathLst>
              <a:path w="3101" h="3132" extrusionOk="0">
                <a:moveTo>
                  <a:pt x="3101" y="2311"/>
                </a:moveTo>
                <a:cubicBezTo>
                  <a:pt x="2979" y="2493"/>
                  <a:pt x="2189" y="2159"/>
                  <a:pt x="2280" y="2827"/>
                </a:cubicBezTo>
                <a:cubicBezTo>
                  <a:pt x="2311" y="3131"/>
                  <a:pt x="1824" y="3071"/>
                  <a:pt x="1794" y="2949"/>
                </a:cubicBezTo>
                <a:cubicBezTo>
                  <a:pt x="1308" y="1915"/>
                  <a:pt x="183" y="1156"/>
                  <a:pt x="1" y="1"/>
                </a:cubicBezTo>
                <a:cubicBezTo>
                  <a:pt x="1551" y="244"/>
                  <a:pt x="2554" y="943"/>
                  <a:pt x="3101" y="231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30"/>
          <p:cNvSpPr/>
          <p:nvPr/>
        </p:nvSpPr>
        <p:spPr>
          <a:xfrm>
            <a:off x="5598003" y="2275909"/>
            <a:ext cx="134979" cy="108017"/>
          </a:xfrm>
          <a:custGeom>
            <a:avLst/>
            <a:gdLst/>
            <a:ahLst/>
            <a:cxnLst/>
            <a:rect l="l" t="t" r="r" b="b"/>
            <a:pathLst>
              <a:path w="2980" h="2767" extrusionOk="0">
                <a:moveTo>
                  <a:pt x="2919" y="730"/>
                </a:moveTo>
                <a:lnTo>
                  <a:pt x="2159" y="2372"/>
                </a:lnTo>
                <a:cubicBezTo>
                  <a:pt x="1946" y="2767"/>
                  <a:pt x="1581" y="2524"/>
                  <a:pt x="1399" y="2372"/>
                </a:cubicBezTo>
                <a:cubicBezTo>
                  <a:pt x="943" y="1946"/>
                  <a:pt x="487" y="1460"/>
                  <a:pt x="92" y="974"/>
                </a:cubicBezTo>
                <a:cubicBezTo>
                  <a:pt x="1" y="882"/>
                  <a:pt x="92" y="305"/>
                  <a:pt x="335" y="518"/>
                </a:cubicBezTo>
                <a:cubicBezTo>
                  <a:pt x="1217" y="1217"/>
                  <a:pt x="1642" y="518"/>
                  <a:pt x="2220" y="244"/>
                </a:cubicBezTo>
                <a:cubicBezTo>
                  <a:pt x="2736" y="1"/>
                  <a:pt x="2980" y="183"/>
                  <a:pt x="2919"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30"/>
          <p:cNvSpPr/>
          <p:nvPr/>
        </p:nvSpPr>
        <p:spPr>
          <a:xfrm>
            <a:off x="1671138" y="4620786"/>
            <a:ext cx="126690" cy="175669"/>
          </a:xfrm>
          <a:custGeom>
            <a:avLst/>
            <a:gdLst/>
            <a:ahLst/>
            <a:cxnLst/>
            <a:rect l="l" t="t" r="r" b="b"/>
            <a:pathLst>
              <a:path w="2797" h="4500" extrusionOk="0">
                <a:moveTo>
                  <a:pt x="2098" y="1"/>
                </a:moveTo>
                <a:cubicBezTo>
                  <a:pt x="2553" y="244"/>
                  <a:pt x="2797" y="578"/>
                  <a:pt x="2219" y="852"/>
                </a:cubicBezTo>
                <a:cubicBezTo>
                  <a:pt x="1490" y="1186"/>
                  <a:pt x="1459" y="1824"/>
                  <a:pt x="1246" y="2371"/>
                </a:cubicBezTo>
                <a:cubicBezTo>
                  <a:pt x="1003" y="2523"/>
                  <a:pt x="942" y="2736"/>
                  <a:pt x="1125" y="2949"/>
                </a:cubicBezTo>
                <a:cubicBezTo>
                  <a:pt x="1125" y="2979"/>
                  <a:pt x="1216" y="3010"/>
                  <a:pt x="1246" y="2979"/>
                </a:cubicBezTo>
                <a:cubicBezTo>
                  <a:pt x="1520" y="2797"/>
                  <a:pt x="1186" y="2584"/>
                  <a:pt x="1277" y="2371"/>
                </a:cubicBezTo>
                <a:cubicBezTo>
                  <a:pt x="2158" y="2706"/>
                  <a:pt x="1763" y="3618"/>
                  <a:pt x="2249" y="4134"/>
                </a:cubicBezTo>
                <a:cubicBezTo>
                  <a:pt x="2310" y="4195"/>
                  <a:pt x="2037" y="4438"/>
                  <a:pt x="1794" y="4469"/>
                </a:cubicBezTo>
                <a:cubicBezTo>
                  <a:pt x="1520" y="4499"/>
                  <a:pt x="1338" y="4408"/>
                  <a:pt x="1246" y="4225"/>
                </a:cubicBezTo>
                <a:cubicBezTo>
                  <a:pt x="912" y="3496"/>
                  <a:pt x="942" y="2615"/>
                  <a:pt x="0" y="2189"/>
                </a:cubicBezTo>
                <a:cubicBezTo>
                  <a:pt x="456" y="1703"/>
                  <a:pt x="456" y="882"/>
                  <a:pt x="1307" y="760"/>
                </a:cubicBezTo>
                <a:cubicBezTo>
                  <a:pt x="1854" y="669"/>
                  <a:pt x="2128" y="517"/>
                  <a:pt x="2067"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30"/>
          <p:cNvSpPr/>
          <p:nvPr/>
        </p:nvSpPr>
        <p:spPr>
          <a:xfrm>
            <a:off x="4189436" y="2592765"/>
            <a:ext cx="172166" cy="104464"/>
          </a:xfrm>
          <a:custGeom>
            <a:avLst/>
            <a:gdLst/>
            <a:ahLst/>
            <a:cxnLst/>
            <a:rect l="l" t="t" r="r" b="b"/>
            <a:pathLst>
              <a:path w="3801" h="2676" extrusionOk="0">
                <a:moveTo>
                  <a:pt x="2189" y="1338"/>
                </a:moveTo>
                <a:cubicBezTo>
                  <a:pt x="2463" y="700"/>
                  <a:pt x="2919" y="669"/>
                  <a:pt x="3466" y="912"/>
                </a:cubicBezTo>
                <a:cubicBezTo>
                  <a:pt x="3800" y="1064"/>
                  <a:pt x="3709" y="1307"/>
                  <a:pt x="3588" y="1520"/>
                </a:cubicBezTo>
                <a:cubicBezTo>
                  <a:pt x="3375" y="2067"/>
                  <a:pt x="2767" y="2250"/>
                  <a:pt x="2433" y="1976"/>
                </a:cubicBezTo>
                <a:cubicBezTo>
                  <a:pt x="1825" y="1459"/>
                  <a:pt x="1247" y="2675"/>
                  <a:pt x="761" y="1855"/>
                </a:cubicBezTo>
                <a:cubicBezTo>
                  <a:pt x="670" y="1703"/>
                  <a:pt x="31" y="1703"/>
                  <a:pt x="366" y="1520"/>
                </a:cubicBezTo>
                <a:cubicBezTo>
                  <a:pt x="974" y="1156"/>
                  <a:pt x="1" y="0"/>
                  <a:pt x="1369" y="183"/>
                </a:cubicBezTo>
                <a:cubicBezTo>
                  <a:pt x="2098" y="274"/>
                  <a:pt x="1916" y="852"/>
                  <a:pt x="2189" y="133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30"/>
          <p:cNvSpPr/>
          <p:nvPr/>
        </p:nvSpPr>
        <p:spPr>
          <a:xfrm>
            <a:off x="4475861" y="1148602"/>
            <a:ext cx="190013" cy="137646"/>
          </a:xfrm>
          <a:custGeom>
            <a:avLst/>
            <a:gdLst/>
            <a:ahLst/>
            <a:cxnLst/>
            <a:rect l="l" t="t" r="r" b="b"/>
            <a:pathLst>
              <a:path w="4195" h="3526" extrusionOk="0">
                <a:moveTo>
                  <a:pt x="1246" y="0"/>
                </a:moveTo>
                <a:cubicBezTo>
                  <a:pt x="1794" y="486"/>
                  <a:pt x="2553" y="882"/>
                  <a:pt x="2006" y="1763"/>
                </a:cubicBezTo>
                <a:cubicBezTo>
                  <a:pt x="1915" y="1885"/>
                  <a:pt x="1915" y="2067"/>
                  <a:pt x="2128" y="2128"/>
                </a:cubicBezTo>
                <a:cubicBezTo>
                  <a:pt x="4195" y="2888"/>
                  <a:pt x="2098" y="3070"/>
                  <a:pt x="1946" y="3526"/>
                </a:cubicBezTo>
                <a:cubicBezTo>
                  <a:pt x="2310" y="2371"/>
                  <a:pt x="973" y="2006"/>
                  <a:pt x="517" y="1277"/>
                </a:cubicBezTo>
                <a:cubicBezTo>
                  <a:pt x="0" y="517"/>
                  <a:pt x="61" y="213"/>
                  <a:pt x="1216"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30"/>
          <p:cNvSpPr/>
          <p:nvPr/>
        </p:nvSpPr>
        <p:spPr>
          <a:xfrm>
            <a:off x="5190450" y="1260142"/>
            <a:ext cx="132216" cy="149553"/>
          </a:xfrm>
          <a:custGeom>
            <a:avLst/>
            <a:gdLst/>
            <a:ahLst/>
            <a:cxnLst/>
            <a:rect l="l" t="t" r="r" b="b"/>
            <a:pathLst>
              <a:path w="2919" h="3831" extrusionOk="0">
                <a:moveTo>
                  <a:pt x="1277" y="3830"/>
                </a:moveTo>
                <a:cubicBezTo>
                  <a:pt x="153" y="2766"/>
                  <a:pt x="1" y="1642"/>
                  <a:pt x="639" y="517"/>
                </a:cubicBezTo>
                <a:cubicBezTo>
                  <a:pt x="912" y="0"/>
                  <a:pt x="1612" y="304"/>
                  <a:pt x="2189" y="274"/>
                </a:cubicBezTo>
                <a:cubicBezTo>
                  <a:pt x="1399" y="730"/>
                  <a:pt x="2250" y="1581"/>
                  <a:pt x="1368" y="1976"/>
                </a:cubicBezTo>
                <a:cubicBezTo>
                  <a:pt x="2007" y="2310"/>
                  <a:pt x="2250" y="1642"/>
                  <a:pt x="2706" y="1733"/>
                </a:cubicBezTo>
                <a:cubicBezTo>
                  <a:pt x="2919" y="2067"/>
                  <a:pt x="2675" y="2432"/>
                  <a:pt x="2463" y="2401"/>
                </a:cubicBezTo>
                <a:cubicBezTo>
                  <a:pt x="1034" y="2189"/>
                  <a:pt x="730" y="2675"/>
                  <a:pt x="1277" y="38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30"/>
          <p:cNvSpPr/>
          <p:nvPr/>
        </p:nvSpPr>
        <p:spPr>
          <a:xfrm>
            <a:off x="4267939" y="-26218"/>
            <a:ext cx="217597" cy="87834"/>
          </a:xfrm>
          <a:custGeom>
            <a:avLst/>
            <a:gdLst/>
            <a:ahLst/>
            <a:cxnLst/>
            <a:rect l="l" t="t" r="r" b="b"/>
            <a:pathLst>
              <a:path w="4804" h="2250" extrusionOk="0">
                <a:moveTo>
                  <a:pt x="1" y="1034"/>
                </a:moveTo>
                <a:cubicBezTo>
                  <a:pt x="548" y="882"/>
                  <a:pt x="1277" y="1186"/>
                  <a:pt x="1459" y="426"/>
                </a:cubicBezTo>
                <a:cubicBezTo>
                  <a:pt x="1459" y="335"/>
                  <a:pt x="1551" y="152"/>
                  <a:pt x="1672" y="304"/>
                </a:cubicBezTo>
                <a:cubicBezTo>
                  <a:pt x="2493" y="1459"/>
                  <a:pt x="3618" y="0"/>
                  <a:pt x="4347" y="548"/>
                </a:cubicBezTo>
                <a:cubicBezTo>
                  <a:pt x="4803" y="882"/>
                  <a:pt x="3800" y="1429"/>
                  <a:pt x="4013" y="2037"/>
                </a:cubicBezTo>
                <a:cubicBezTo>
                  <a:pt x="4074" y="2250"/>
                  <a:pt x="3374" y="2159"/>
                  <a:pt x="3192" y="2037"/>
                </a:cubicBezTo>
                <a:cubicBezTo>
                  <a:pt x="2219" y="1490"/>
                  <a:pt x="1034" y="1459"/>
                  <a:pt x="1" y="103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30"/>
          <p:cNvSpPr/>
          <p:nvPr/>
        </p:nvSpPr>
        <p:spPr>
          <a:xfrm>
            <a:off x="3207720" y="4233929"/>
            <a:ext cx="173525" cy="98531"/>
          </a:xfrm>
          <a:custGeom>
            <a:avLst/>
            <a:gdLst/>
            <a:ahLst/>
            <a:cxnLst/>
            <a:rect l="l" t="t" r="r" b="b"/>
            <a:pathLst>
              <a:path w="3831" h="2524" extrusionOk="0">
                <a:moveTo>
                  <a:pt x="1946" y="2371"/>
                </a:moveTo>
                <a:cubicBezTo>
                  <a:pt x="1460" y="2523"/>
                  <a:pt x="882" y="2341"/>
                  <a:pt x="761" y="2098"/>
                </a:cubicBezTo>
                <a:cubicBezTo>
                  <a:pt x="548" y="1612"/>
                  <a:pt x="366" y="1186"/>
                  <a:pt x="1" y="791"/>
                </a:cubicBezTo>
                <a:cubicBezTo>
                  <a:pt x="183" y="639"/>
                  <a:pt x="396" y="487"/>
                  <a:pt x="609" y="365"/>
                </a:cubicBezTo>
                <a:cubicBezTo>
                  <a:pt x="913" y="183"/>
                  <a:pt x="852" y="456"/>
                  <a:pt x="973" y="578"/>
                </a:cubicBezTo>
                <a:cubicBezTo>
                  <a:pt x="1338" y="882"/>
                  <a:pt x="2037" y="1156"/>
                  <a:pt x="2372" y="1186"/>
                </a:cubicBezTo>
                <a:cubicBezTo>
                  <a:pt x="3284" y="1186"/>
                  <a:pt x="2676" y="548"/>
                  <a:pt x="2584" y="183"/>
                </a:cubicBezTo>
                <a:cubicBezTo>
                  <a:pt x="3527" y="1"/>
                  <a:pt x="3496" y="639"/>
                  <a:pt x="3648" y="1064"/>
                </a:cubicBezTo>
                <a:cubicBezTo>
                  <a:pt x="3831" y="1763"/>
                  <a:pt x="3162" y="1612"/>
                  <a:pt x="2767" y="1642"/>
                </a:cubicBezTo>
                <a:cubicBezTo>
                  <a:pt x="2250" y="1672"/>
                  <a:pt x="2159" y="2037"/>
                  <a:pt x="1977" y="234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30"/>
          <p:cNvSpPr/>
          <p:nvPr/>
        </p:nvSpPr>
        <p:spPr>
          <a:xfrm>
            <a:off x="5326754" y="4243416"/>
            <a:ext cx="210712" cy="116332"/>
          </a:xfrm>
          <a:custGeom>
            <a:avLst/>
            <a:gdLst/>
            <a:ahLst/>
            <a:cxnLst/>
            <a:rect l="l" t="t" r="r" b="b"/>
            <a:pathLst>
              <a:path w="4652" h="2980" extrusionOk="0">
                <a:moveTo>
                  <a:pt x="2554" y="2372"/>
                </a:moveTo>
                <a:cubicBezTo>
                  <a:pt x="1794" y="2402"/>
                  <a:pt x="1004" y="1976"/>
                  <a:pt x="670" y="2828"/>
                </a:cubicBezTo>
                <a:cubicBezTo>
                  <a:pt x="609" y="2979"/>
                  <a:pt x="305" y="2888"/>
                  <a:pt x="183" y="2797"/>
                </a:cubicBezTo>
                <a:cubicBezTo>
                  <a:pt x="1" y="2615"/>
                  <a:pt x="305" y="2554"/>
                  <a:pt x="335" y="2432"/>
                </a:cubicBezTo>
                <a:cubicBezTo>
                  <a:pt x="548" y="1733"/>
                  <a:pt x="913" y="1186"/>
                  <a:pt x="1885" y="1490"/>
                </a:cubicBezTo>
                <a:cubicBezTo>
                  <a:pt x="2736" y="1794"/>
                  <a:pt x="2584" y="943"/>
                  <a:pt x="3040" y="791"/>
                </a:cubicBezTo>
                <a:cubicBezTo>
                  <a:pt x="3253" y="730"/>
                  <a:pt x="2888" y="1"/>
                  <a:pt x="3405" y="426"/>
                </a:cubicBezTo>
                <a:cubicBezTo>
                  <a:pt x="3739" y="669"/>
                  <a:pt x="4651" y="1186"/>
                  <a:pt x="4195" y="1520"/>
                </a:cubicBezTo>
                <a:cubicBezTo>
                  <a:pt x="3739" y="1885"/>
                  <a:pt x="3071" y="2068"/>
                  <a:pt x="2706" y="2584"/>
                </a:cubicBezTo>
                <a:cubicBezTo>
                  <a:pt x="2615" y="2493"/>
                  <a:pt x="2554" y="2372"/>
                  <a:pt x="2554" y="237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30"/>
          <p:cNvSpPr/>
          <p:nvPr/>
        </p:nvSpPr>
        <p:spPr>
          <a:xfrm>
            <a:off x="4121986" y="2809911"/>
            <a:ext cx="203828" cy="149553"/>
          </a:xfrm>
          <a:custGeom>
            <a:avLst/>
            <a:gdLst/>
            <a:ahLst/>
            <a:cxnLst/>
            <a:rect l="l" t="t" r="r" b="b"/>
            <a:pathLst>
              <a:path w="4500" h="3831" extrusionOk="0">
                <a:moveTo>
                  <a:pt x="61" y="1"/>
                </a:moveTo>
                <a:cubicBezTo>
                  <a:pt x="1277" y="791"/>
                  <a:pt x="2615" y="1004"/>
                  <a:pt x="4104" y="822"/>
                </a:cubicBezTo>
                <a:cubicBezTo>
                  <a:pt x="4499" y="1551"/>
                  <a:pt x="3192" y="2372"/>
                  <a:pt x="4134" y="3162"/>
                </a:cubicBezTo>
                <a:cubicBezTo>
                  <a:pt x="4195" y="3223"/>
                  <a:pt x="4134" y="3770"/>
                  <a:pt x="3648" y="3800"/>
                </a:cubicBezTo>
                <a:cubicBezTo>
                  <a:pt x="3131" y="3831"/>
                  <a:pt x="3344" y="3496"/>
                  <a:pt x="3283" y="3253"/>
                </a:cubicBezTo>
                <a:cubicBezTo>
                  <a:pt x="3101" y="2736"/>
                  <a:pt x="4043" y="1369"/>
                  <a:pt x="2128" y="1946"/>
                </a:cubicBezTo>
                <a:cubicBezTo>
                  <a:pt x="2128" y="730"/>
                  <a:pt x="1" y="1277"/>
                  <a:pt x="31"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30"/>
          <p:cNvSpPr/>
          <p:nvPr/>
        </p:nvSpPr>
        <p:spPr>
          <a:xfrm>
            <a:off x="1381996" y="2625989"/>
            <a:ext cx="148703" cy="123437"/>
          </a:xfrm>
          <a:custGeom>
            <a:avLst/>
            <a:gdLst/>
            <a:ahLst/>
            <a:cxnLst/>
            <a:rect l="l" t="t" r="r" b="b"/>
            <a:pathLst>
              <a:path w="3283" h="3162" extrusionOk="0">
                <a:moveTo>
                  <a:pt x="3283" y="1672"/>
                </a:moveTo>
                <a:cubicBezTo>
                  <a:pt x="2888" y="1642"/>
                  <a:pt x="2371" y="2007"/>
                  <a:pt x="2310" y="1247"/>
                </a:cubicBezTo>
                <a:cubicBezTo>
                  <a:pt x="1854" y="1672"/>
                  <a:pt x="2280" y="2007"/>
                  <a:pt x="2189" y="2341"/>
                </a:cubicBezTo>
                <a:cubicBezTo>
                  <a:pt x="2128" y="2645"/>
                  <a:pt x="2249" y="2979"/>
                  <a:pt x="1824" y="3162"/>
                </a:cubicBezTo>
                <a:cubicBezTo>
                  <a:pt x="1398" y="2767"/>
                  <a:pt x="1915" y="2402"/>
                  <a:pt x="1824" y="2067"/>
                </a:cubicBezTo>
                <a:cubicBezTo>
                  <a:pt x="1702" y="1642"/>
                  <a:pt x="1489" y="1338"/>
                  <a:pt x="851" y="1247"/>
                </a:cubicBezTo>
                <a:cubicBezTo>
                  <a:pt x="243" y="1186"/>
                  <a:pt x="0" y="639"/>
                  <a:pt x="547" y="365"/>
                </a:cubicBezTo>
                <a:cubicBezTo>
                  <a:pt x="1094" y="61"/>
                  <a:pt x="1915" y="1"/>
                  <a:pt x="2584" y="92"/>
                </a:cubicBezTo>
                <a:cubicBezTo>
                  <a:pt x="2918" y="122"/>
                  <a:pt x="3131" y="669"/>
                  <a:pt x="3131" y="1095"/>
                </a:cubicBezTo>
                <a:cubicBezTo>
                  <a:pt x="3131" y="1277"/>
                  <a:pt x="3222" y="1460"/>
                  <a:pt x="3283" y="167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30"/>
          <p:cNvSpPr/>
          <p:nvPr/>
        </p:nvSpPr>
        <p:spPr>
          <a:xfrm>
            <a:off x="7167653" y="3324939"/>
            <a:ext cx="115729" cy="144790"/>
          </a:xfrm>
          <a:custGeom>
            <a:avLst/>
            <a:gdLst/>
            <a:ahLst/>
            <a:cxnLst/>
            <a:rect l="l" t="t" r="r" b="b"/>
            <a:pathLst>
              <a:path w="2555" h="3709" extrusionOk="0">
                <a:moveTo>
                  <a:pt x="1429" y="1"/>
                </a:moveTo>
                <a:cubicBezTo>
                  <a:pt x="2554" y="1125"/>
                  <a:pt x="2037" y="2402"/>
                  <a:pt x="2402" y="3526"/>
                </a:cubicBezTo>
                <a:cubicBezTo>
                  <a:pt x="2129" y="3040"/>
                  <a:pt x="852" y="3709"/>
                  <a:pt x="1125" y="2584"/>
                </a:cubicBezTo>
                <a:cubicBezTo>
                  <a:pt x="1" y="2554"/>
                  <a:pt x="335" y="1672"/>
                  <a:pt x="457" y="1368"/>
                </a:cubicBezTo>
                <a:cubicBezTo>
                  <a:pt x="639" y="912"/>
                  <a:pt x="1581" y="821"/>
                  <a:pt x="1429"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30"/>
          <p:cNvSpPr/>
          <p:nvPr/>
        </p:nvSpPr>
        <p:spPr>
          <a:xfrm>
            <a:off x="3644219" y="3831651"/>
            <a:ext cx="224437" cy="154276"/>
          </a:xfrm>
          <a:custGeom>
            <a:avLst/>
            <a:gdLst/>
            <a:ahLst/>
            <a:cxnLst/>
            <a:rect l="l" t="t" r="r" b="b"/>
            <a:pathLst>
              <a:path w="4955" h="3952" extrusionOk="0">
                <a:moveTo>
                  <a:pt x="2857" y="152"/>
                </a:moveTo>
                <a:cubicBezTo>
                  <a:pt x="3739" y="0"/>
                  <a:pt x="4134" y="608"/>
                  <a:pt x="4955" y="760"/>
                </a:cubicBezTo>
                <a:cubicBezTo>
                  <a:pt x="4286" y="1216"/>
                  <a:pt x="3952" y="1794"/>
                  <a:pt x="3587" y="2098"/>
                </a:cubicBezTo>
                <a:cubicBezTo>
                  <a:pt x="2827" y="2766"/>
                  <a:pt x="1885" y="3283"/>
                  <a:pt x="1034" y="3861"/>
                </a:cubicBezTo>
                <a:cubicBezTo>
                  <a:pt x="882" y="3952"/>
                  <a:pt x="274" y="3800"/>
                  <a:pt x="183" y="3618"/>
                </a:cubicBezTo>
                <a:cubicBezTo>
                  <a:pt x="0" y="3253"/>
                  <a:pt x="426" y="3253"/>
                  <a:pt x="730" y="3192"/>
                </a:cubicBezTo>
                <a:cubicBezTo>
                  <a:pt x="2128" y="2949"/>
                  <a:pt x="3283" y="1338"/>
                  <a:pt x="2857" y="15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30"/>
          <p:cNvSpPr/>
          <p:nvPr/>
        </p:nvSpPr>
        <p:spPr>
          <a:xfrm>
            <a:off x="130389" y="1669525"/>
            <a:ext cx="181769" cy="89045"/>
          </a:xfrm>
          <a:custGeom>
            <a:avLst/>
            <a:gdLst/>
            <a:ahLst/>
            <a:cxnLst/>
            <a:rect l="l" t="t" r="r" b="b"/>
            <a:pathLst>
              <a:path w="4013" h="2281" extrusionOk="0">
                <a:moveTo>
                  <a:pt x="0" y="2280"/>
                </a:moveTo>
                <a:cubicBezTo>
                  <a:pt x="335" y="1642"/>
                  <a:pt x="821" y="1217"/>
                  <a:pt x="1064" y="639"/>
                </a:cubicBezTo>
                <a:cubicBezTo>
                  <a:pt x="1368" y="1"/>
                  <a:pt x="2554" y="62"/>
                  <a:pt x="3374" y="609"/>
                </a:cubicBezTo>
                <a:cubicBezTo>
                  <a:pt x="3435" y="639"/>
                  <a:pt x="3709" y="213"/>
                  <a:pt x="3952" y="548"/>
                </a:cubicBezTo>
                <a:cubicBezTo>
                  <a:pt x="3374" y="700"/>
                  <a:pt x="4013" y="1490"/>
                  <a:pt x="3496" y="1429"/>
                </a:cubicBezTo>
                <a:cubicBezTo>
                  <a:pt x="2918" y="1399"/>
                  <a:pt x="2554" y="1794"/>
                  <a:pt x="2159" y="1794"/>
                </a:cubicBezTo>
                <a:cubicBezTo>
                  <a:pt x="1429" y="1794"/>
                  <a:pt x="821" y="2159"/>
                  <a:pt x="0" y="228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30"/>
          <p:cNvSpPr/>
          <p:nvPr/>
        </p:nvSpPr>
        <p:spPr>
          <a:xfrm>
            <a:off x="1442560" y="3035411"/>
            <a:ext cx="151512" cy="129370"/>
          </a:xfrm>
          <a:custGeom>
            <a:avLst/>
            <a:gdLst/>
            <a:ahLst/>
            <a:cxnLst/>
            <a:rect l="l" t="t" r="r" b="b"/>
            <a:pathLst>
              <a:path w="3345" h="3314" extrusionOk="0">
                <a:moveTo>
                  <a:pt x="1399" y="1824"/>
                </a:moveTo>
                <a:cubicBezTo>
                  <a:pt x="1186" y="1550"/>
                  <a:pt x="1186" y="1125"/>
                  <a:pt x="578" y="1185"/>
                </a:cubicBezTo>
                <a:cubicBezTo>
                  <a:pt x="61" y="1246"/>
                  <a:pt x="1" y="881"/>
                  <a:pt x="61" y="547"/>
                </a:cubicBezTo>
                <a:cubicBezTo>
                  <a:pt x="152" y="0"/>
                  <a:pt x="517" y="517"/>
                  <a:pt x="700" y="456"/>
                </a:cubicBezTo>
                <a:cubicBezTo>
                  <a:pt x="1490" y="213"/>
                  <a:pt x="2128" y="608"/>
                  <a:pt x="2888" y="669"/>
                </a:cubicBezTo>
                <a:cubicBezTo>
                  <a:pt x="2675" y="1033"/>
                  <a:pt x="608" y="973"/>
                  <a:pt x="2615" y="1733"/>
                </a:cubicBezTo>
                <a:cubicBezTo>
                  <a:pt x="3344" y="2006"/>
                  <a:pt x="2341" y="2432"/>
                  <a:pt x="2250" y="2857"/>
                </a:cubicBezTo>
                <a:cubicBezTo>
                  <a:pt x="2189" y="3192"/>
                  <a:pt x="1642" y="3313"/>
                  <a:pt x="1642" y="2979"/>
                </a:cubicBezTo>
                <a:cubicBezTo>
                  <a:pt x="1581" y="2584"/>
                  <a:pt x="152" y="2371"/>
                  <a:pt x="1399" y="1824"/>
                </a:cubicBezTo>
                <a:cubicBezTo>
                  <a:pt x="1429" y="1854"/>
                  <a:pt x="1460" y="1885"/>
                  <a:pt x="1520" y="1915"/>
                </a:cubicBezTo>
                <a:cubicBezTo>
                  <a:pt x="1460" y="1885"/>
                  <a:pt x="1429" y="1854"/>
                  <a:pt x="1399" y="182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30"/>
          <p:cNvSpPr/>
          <p:nvPr/>
        </p:nvSpPr>
        <p:spPr>
          <a:xfrm>
            <a:off x="5263426" y="2153711"/>
            <a:ext cx="169403" cy="80691"/>
          </a:xfrm>
          <a:custGeom>
            <a:avLst/>
            <a:gdLst/>
            <a:ahLst/>
            <a:cxnLst/>
            <a:rect l="l" t="t" r="r" b="b"/>
            <a:pathLst>
              <a:path w="3740" h="2067" extrusionOk="0">
                <a:moveTo>
                  <a:pt x="3618" y="973"/>
                </a:moveTo>
                <a:cubicBezTo>
                  <a:pt x="3466" y="1459"/>
                  <a:pt x="3435" y="1915"/>
                  <a:pt x="2675" y="1733"/>
                </a:cubicBezTo>
                <a:cubicBezTo>
                  <a:pt x="1764" y="1550"/>
                  <a:pt x="457" y="2067"/>
                  <a:pt x="305" y="638"/>
                </a:cubicBezTo>
                <a:cubicBezTo>
                  <a:pt x="305" y="486"/>
                  <a:pt x="1" y="304"/>
                  <a:pt x="274" y="152"/>
                </a:cubicBezTo>
                <a:cubicBezTo>
                  <a:pt x="517" y="0"/>
                  <a:pt x="882" y="0"/>
                  <a:pt x="1004" y="213"/>
                </a:cubicBezTo>
                <a:cubicBezTo>
                  <a:pt x="1399" y="1003"/>
                  <a:pt x="1855" y="882"/>
                  <a:pt x="2371" y="334"/>
                </a:cubicBezTo>
                <a:cubicBezTo>
                  <a:pt x="2615" y="61"/>
                  <a:pt x="2979" y="182"/>
                  <a:pt x="3223" y="243"/>
                </a:cubicBezTo>
                <a:cubicBezTo>
                  <a:pt x="3739" y="304"/>
                  <a:pt x="3223" y="821"/>
                  <a:pt x="3618" y="97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30"/>
          <p:cNvSpPr/>
          <p:nvPr/>
        </p:nvSpPr>
        <p:spPr>
          <a:xfrm>
            <a:off x="8011706" y="2491883"/>
            <a:ext cx="185891" cy="97360"/>
          </a:xfrm>
          <a:custGeom>
            <a:avLst/>
            <a:gdLst/>
            <a:ahLst/>
            <a:cxnLst/>
            <a:rect l="l" t="t" r="r" b="b"/>
            <a:pathLst>
              <a:path w="4104" h="2494" extrusionOk="0">
                <a:moveTo>
                  <a:pt x="31" y="2463"/>
                </a:moveTo>
                <a:cubicBezTo>
                  <a:pt x="0" y="1247"/>
                  <a:pt x="1551" y="1065"/>
                  <a:pt x="2067" y="153"/>
                </a:cubicBezTo>
                <a:cubicBezTo>
                  <a:pt x="2128" y="1"/>
                  <a:pt x="2736" y="122"/>
                  <a:pt x="2888" y="366"/>
                </a:cubicBezTo>
                <a:cubicBezTo>
                  <a:pt x="3192" y="882"/>
                  <a:pt x="3800" y="1186"/>
                  <a:pt x="4104" y="1521"/>
                </a:cubicBezTo>
                <a:cubicBezTo>
                  <a:pt x="2797" y="2037"/>
                  <a:pt x="1247" y="1581"/>
                  <a:pt x="61" y="249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30"/>
          <p:cNvSpPr/>
          <p:nvPr/>
        </p:nvSpPr>
        <p:spPr>
          <a:xfrm>
            <a:off x="3492740" y="558810"/>
            <a:ext cx="159755" cy="100912"/>
          </a:xfrm>
          <a:custGeom>
            <a:avLst/>
            <a:gdLst/>
            <a:ahLst/>
            <a:cxnLst/>
            <a:rect l="l" t="t" r="r" b="b"/>
            <a:pathLst>
              <a:path w="3527" h="2585" extrusionOk="0">
                <a:moveTo>
                  <a:pt x="1672" y="669"/>
                </a:moveTo>
                <a:cubicBezTo>
                  <a:pt x="1703" y="669"/>
                  <a:pt x="1764" y="669"/>
                  <a:pt x="1794" y="669"/>
                </a:cubicBezTo>
                <a:cubicBezTo>
                  <a:pt x="3466" y="244"/>
                  <a:pt x="3527" y="304"/>
                  <a:pt x="3466" y="1885"/>
                </a:cubicBezTo>
                <a:cubicBezTo>
                  <a:pt x="2706" y="1946"/>
                  <a:pt x="1551" y="1125"/>
                  <a:pt x="1277" y="2584"/>
                </a:cubicBezTo>
                <a:cubicBezTo>
                  <a:pt x="1217" y="1855"/>
                  <a:pt x="1" y="1703"/>
                  <a:pt x="274" y="791"/>
                </a:cubicBezTo>
                <a:cubicBezTo>
                  <a:pt x="457" y="335"/>
                  <a:pt x="517" y="0"/>
                  <a:pt x="1125" y="426"/>
                </a:cubicBezTo>
                <a:cubicBezTo>
                  <a:pt x="913" y="487"/>
                  <a:pt x="669" y="456"/>
                  <a:pt x="700" y="730"/>
                </a:cubicBezTo>
                <a:cubicBezTo>
                  <a:pt x="700" y="760"/>
                  <a:pt x="761" y="791"/>
                  <a:pt x="791" y="791"/>
                </a:cubicBezTo>
                <a:cubicBezTo>
                  <a:pt x="1095" y="821"/>
                  <a:pt x="1095" y="608"/>
                  <a:pt x="1125" y="456"/>
                </a:cubicBezTo>
                <a:cubicBezTo>
                  <a:pt x="1338" y="456"/>
                  <a:pt x="1551" y="487"/>
                  <a:pt x="1672" y="669"/>
                </a:cubicBezTo>
                <a:cubicBezTo>
                  <a:pt x="1369" y="1338"/>
                  <a:pt x="1885" y="1095"/>
                  <a:pt x="2280" y="1095"/>
                </a:cubicBezTo>
                <a:cubicBezTo>
                  <a:pt x="2037" y="943"/>
                  <a:pt x="1855" y="821"/>
                  <a:pt x="1672" y="66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30"/>
          <p:cNvSpPr/>
          <p:nvPr/>
        </p:nvSpPr>
        <p:spPr>
          <a:xfrm>
            <a:off x="5888550" y="2566647"/>
            <a:ext cx="176243" cy="143619"/>
          </a:xfrm>
          <a:custGeom>
            <a:avLst/>
            <a:gdLst/>
            <a:ahLst/>
            <a:cxnLst/>
            <a:rect l="l" t="t" r="r" b="b"/>
            <a:pathLst>
              <a:path w="3891" h="3679" extrusionOk="0">
                <a:moveTo>
                  <a:pt x="0" y="2615"/>
                </a:moveTo>
                <a:cubicBezTo>
                  <a:pt x="1003" y="1976"/>
                  <a:pt x="2310" y="1733"/>
                  <a:pt x="2523" y="457"/>
                </a:cubicBezTo>
                <a:cubicBezTo>
                  <a:pt x="2584" y="31"/>
                  <a:pt x="3131" y="1"/>
                  <a:pt x="3344" y="122"/>
                </a:cubicBezTo>
                <a:cubicBezTo>
                  <a:pt x="3617" y="274"/>
                  <a:pt x="3891" y="700"/>
                  <a:pt x="3678" y="973"/>
                </a:cubicBezTo>
                <a:cubicBezTo>
                  <a:pt x="3283" y="1581"/>
                  <a:pt x="2949" y="2280"/>
                  <a:pt x="2037" y="2463"/>
                </a:cubicBezTo>
                <a:cubicBezTo>
                  <a:pt x="1885" y="2493"/>
                  <a:pt x="1581" y="2493"/>
                  <a:pt x="1550" y="2584"/>
                </a:cubicBezTo>
                <a:cubicBezTo>
                  <a:pt x="1064" y="3679"/>
                  <a:pt x="547" y="2736"/>
                  <a:pt x="0" y="261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30"/>
          <p:cNvSpPr/>
          <p:nvPr/>
        </p:nvSpPr>
        <p:spPr>
          <a:xfrm>
            <a:off x="170297" y="3411571"/>
            <a:ext cx="166640" cy="137685"/>
          </a:xfrm>
          <a:custGeom>
            <a:avLst/>
            <a:gdLst/>
            <a:ahLst/>
            <a:cxnLst/>
            <a:rect l="l" t="t" r="r" b="b"/>
            <a:pathLst>
              <a:path w="3679" h="3527" extrusionOk="0">
                <a:moveTo>
                  <a:pt x="2220" y="1186"/>
                </a:moveTo>
                <a:cubicBezTo>
                  <a:pt x="2919" y="1733"/>
                  <a:pt x="2676" y="2766"/>
                  <a:pt x="3679" y="3192"/>
                </a:cubicBezTo>
                <a:cubicBezTo>
                  <a:pt x="3101" y="3040"/>
                  <a:pt x="2220" y="3526"/>
                  <a:pt x="2098" y="2554"/>
                </a:cubicBezTo>
                <a:cubicBezTo>
                  <a:pt x="2037" y="2250"/>
                  <a:pt x="1642" y="2523"/>
                  <a:pt x="1429" y="2614"/>
                </a:cubicBezTo>
                <a:lnTo>
                  <a:pt x="1399" y="2584"/>
                </a:lnTo>
                <a:cubicBezTo>
                  <a:pt x="913" y="2159"/>
                  <a:pt x="1" y="2037"/>
                  <a:pt x="305" y="1186"/>
                </a:cubicBezTo>
                <a:lnTo>
                  <a:pt x="305" y="1155"/>
                </a:lnTo>
                <a:cubicBezTo>
                  <a:pt x="852" y="1034"/>
                  <a:pt x="822" y="608"/>
                  <a:pt x="974" y="0"/>
                </a:cubicBezTo>
                <a:cubicBezTo>
                  <a:pt x="1095" y="821"/>
                  <a:pt x="1794" y="851"/>
                  <a:pt x="2220" y="1155"/>
                </a:cubicBezTo>
                <a:cubicBezTo>
                  <a:pt x="1946" y="1216"/>
                  <a:pt x="1642" y="1064"/>
                  <a:pt x="1399" y="1307"/>
                </a:cubicBezTo>
                <a:cubicBezTo>
                  <a:pt x="1733" y="1490"/>
                  <a:pt x="2007" y="1399"/>
                  <a:pt x="2220" y="118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30"/>
          <p:cNvSpPr/>
          <p:nvPr/>
        </p:nvSpPr>
        <p:spPr>
          <a:xfrm>
            <a:off x="3401871" y="1021602"/>
            <a:ext cx="190058" cy="67691"/>
          </a:xfrm>
          <a:custGeom>
            <a:avLst/>
            <a:gdLst/>
            <a:ahLst/>
            <a:cxnLst/>
            <a:rect l="l" t="t" r="r" b="b"/>
            <a:pathLst>
              <a:path w="4196" h="1734" extrusionOk="0">
                <a:moveTo>
                  <a:pt x="578" y="274"/>
                </a:moveTo>
                <a:cubicBezTo>
                  <a:pt x="882" y="305"/>
                  <a:pt x="882" y="578"/>
                  <a:pt x="1004" y="609"/>
                </a:cubicBezTo>
                <a:cubicBezTo>
                  <a:pt x="1520" y="730"/>
                  <a:pt x="2159" y="1733"/>
                  <a:pt x="2554" y="426"/>
                </a:cubicBezTo>
                <a:cubicBezTo>
                  <a:pt x="2645" y="92"/>
                  <a:pt x="3314" y="31"/>
                  <a:pt x="3739" y="31"/>
                </a:cubicBezTo>
                <a:cubicBezTo>
                  <a:pt x="4195" y="1"/>
                  <a:pt x="4195" y="578"/>
                  <a:pt x="4165" y="639"/>
                </a:cubicBezTo>
                <a:cubicBezTo>
                  <a:pt x="3830" y="1095"/>
                  <a:pt x="3405" y="1703"/>
                  <a:pt x="2797" y="1672"/>
                </a:cubicBezTo>
                <a:cubicBezTo>
                  <a:pt x="2098" y="1642"/>
                  <a:pt x="1368" y="1551"/>
                  <a:pt x="639" y="1581"/>
                </a:cubicBezTo>
                <a:cubicBezTo>
                  <a:pt x="61" y="1581"/>
                  <a:pt x="153" y="1095"/>
                  <a:pt x="31" y="821"/>
                </a:cubicBezTo>
                <a:cubicBezTo>
                  <a:pt x="1" y="700"/>
                  <a:pt x="396" y="457"/>
                  <a:pt x="578"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30"/>
          <p:cNvSpPr/>
          <p:nvPr/>
        </p:nvSpPr>
        <p:spPr>
          <a:xfrm>
            <a:off x="755513" y="4648075"/>
            <a:ext cx="202423" cy="128199"/>
          </a:xfrm>
          <a:custGeom>
            <a:avLst/>
            <a:gdLst/>
            <a:ahLst/>
            <a:cxnLst/>
            <a:rect l="l" t="t" r="r" b="b"/>
            <a:pathLst>
              <a:path w="4469" h="3284" extrusionOk="0">
                <a:moveTo>
                  <a:pt x="1581" y="2858"/>
                </a:moveTo>
                <a:cubicBezTo>
                  <a:pt x="1581" y="2463"/>
                  <a:pt x="1307" y="2159"/>
                  <a:pt x="1034" y="1946"/>
                </a:cubicBezTo>
                <a:cubicBezTo>
                  <a:pt x="0" y="1095"/>
                  <a:pt x="608" y="517"/>
                  <a:pt x="1429" y="1"/>
                </a:cubicBezTo>
                <a:cubicBezTo>
                  <a:pt x="1854" y="244"/>
                  <a:pt x="1003" y="700"/>
                  <a:pt x="1550" y="943"/>
                </a:cubicBezTo>
                <a:lnTo>
                  <a:pt x="1581" y="973"/>
                </a:lnTo>
                <a:cubicBezTo>
                  <a:pt x="1915" y="1460"/>
                  <a:pt x="2432" y="882"/>
                  <a:pt x="2796" y="1125"/>
                </a:cubicBezTo>
                <a:cubicBezTo>
                  <a:pt x="2736" y="1703"/>
                  <a:pt x="1976" y="1490"/>
                  <a:pt x="1702" y="1916"/>
                </a:cubicBezTo>
                <a:cubicBezTo>
                  <a:pt x="2249" y="2098"/>
                  <a:pt x="2675" y="2098"/>
                  <a:pt x="3040" y="1703"/>
                </a:cubicBezTo>
                <a:cubicBezTo>
                  <a:pt x="3435" y="1308"/>
                  <a:pt x="3526" y="1703"/>
                  <a:pt x="3769" y="1885"/>
                </a:cubicBezTo>
                <a:cubicBezTo>
                  <a:pt x="4468" y="2371"/>
                  <a:pt x="3587" y="2068"/>
                  <a:pt x="3526" y="2250"/>
                </a:cubicBezTo>
                <a:cubicBezTo>
                  <a:pt x="3252" y="3283"/>
                  <a:pt x="2097" y="2341"/>
                  <a:pt x="1581" y="285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30"/>
          <p:cNvSpPr/>
          <p:nvPr/>
        </p:nvSpPr>
        <p:spPr>
          <a:xfrm>
            <a:off x="6933594" y="-70139"/>
            <a:ext cx="173525" cy="103293"/>
          </a:xfrm>
          <a:custGeom>
            <a:avLst/>
            <a:gdLst/>
            <a:ahLst/>
            <a:cxnLst/>
            <a:rect l="l" t="t" r="r" b="b"/>
            <a:pathLst>
              <a:path w="3831" h="2646" extrusionOk="0">
                <a:moveTo>
                  <a:pt x="3131" y="1"/>
                </a:moveTo>
                <a:cubicBezTo>
                  <a:pt x="3344" y="62"/>
                  <a:pt x="3709" y="122"/>
                  <a:pt x="3709" y="214"/>
                </a:cubicBezTo>
                <a:cubicBezTo>
                  <a:pt x="3830" y="821"/>
                  <a:pt x="1855" y="2645"/>
                  <a:pt x="1125" y="2645"/>
                </a:cubicBezTo>
                <a:cubicBezTo>
                  <a:pt x="457" y="2645"/>
                  <a:pt x="487" y="2068"/>
                  <a:pt x="274" y="1764"/>
                </a:cubicBezTo>
                <a:cubicBezTo>
                  <a:pt x="1" y="1338"/>
                  <a:pt x="669" y="1733"/>
                  <a:pt x="852" y="1460"/>
                </a:cubicBezTo>
                <a:cubicBezTo>
                  <a:pt x="1216" y="973"/>
                  <a:pt x="1399" y="1916"/>
                  <a:pt x="1946" y="1642"/>
                </a:cubicBezTo>
                <a:cubicBezTo>
                  <a:pt x="1216" y="548"/>
                  <a:pt x="2311" y="335"/>
                  <a:pt x="313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30"/>
          <p:cNvSpPr/>
          <p:nvPr/>
        </p:nvSpPr>
        <p:spPr>
          <a:xfrm>
            <a:off x="6355309" y="3099478"/>
            <a:ext cx="125331" cy="105635"/>
          </a:xfrm>
          <a:custGeom>
            <a:avLst/>
            <a:gdLst/>
            <a:ahLst/>
            <a:cxnLst/>
            <a:rect l="l" t="t" r="r" b="b"/>
            <a:pathLst>
              <a:path w="2767" h="2706" extrusionOk="0">
                <a:moveTo>
                  <a:pt x="2523" y="2067"/>
                </a:moveTo>
                <a:cubicBezTo>
                  <a:pt x="2250" y="2098"/>
                  <a:pt x="1915" y="1794"/>
                  <a:pt x="1642" y="2067"/>
                </a:cubicBezTo>
                <a:cubicBezTo>
                  <a:pt x="1368" y="2310"/>
                  <a:pt x="1095" y="2706"/>
                  <a:pt x="730" y="2310"/>
                </a:cubicBezTo>
                <a:cubicBezTo>
                  <a:pt x="274" y="1763"/>
                  <a:pt x="0" y="1095"/>
                  <a:pt x="122" y="487"/>
                </a:cubicBezTo>
                <a:cubicBezTo>
                  <a:pt x="152" y="274"/>
                  <a:pt x="1216" y="0"/>
                  <a:pt x="1399" y="122"/>
                </a:cubicBezTo>
                <a:cubicBezTo>
                  <a:pt x="1855" y="487"/>
                  <a:pt x="2766" y="730"/>
                  <a:pt x="2462" y="1520"/>
                </a:cubicBezTo>
                <a:cubicBezTo>
                  <a:pt x="2402" y="1733"/>
                  <a:pt x="2462" y="1885"/>
                  <a:pt x="2554" y="206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30"/>
          <p:cNvSpPr/>
          <p:nvPr/>
        </p:nvSpPr>
        <p:spPr>
          <a:xfrm>
            <a:off x="28512" y="3143399"/>
            <a:ext cx="150108" cy="122226"/>
          </a:xfrm>
          <a:custGeom>
            <a:avLst/>
            <a:gdLst/>
            <a:ahLst/>
            <a:cxnLst/>
            <a:rect l="l" t="t" r="r" b="b"/>
            <a:pathLst>
              <a:path w="3314" h="3131" extrusionOk="0">
                <a:moveTo>
                  <a:pt x="1733" y="0"/>
                </a:moveTo>
                <a:cubicBezTo>
                  <a:pt x="2067" y="2006"/>
                  <a:pt x="2067" y="2006"/>
                  <a:pt x="3313" y="1885"/>
                </a:cubicBezTo>
                <a:cubicBezTo>
                  <a:pt x="2888" y="2614"/>
                  <a:pt x="1945" y="2736"/>
                  <a:pt x="1307" y="2918"/>
                </a:cubicBezTo>
                <a:cubicBezTo>
                  <a:pt x="547" y="3131"/>
                  <a:pt x="0" y="2158"/>
                  <a:pt x="426" y="1489"/>
                </a:cubicBezTo>
                <a:cubicBezTo>
                  <a:pt x="426" y="1459"/>
                  <a:pt x="486" y="1429"/>
                  <a:pt x="517" y="1398"/>
                </a:cubicBezTo>
                <a:cubicBezTo>
                  <a:pt x="1094" y="1125"/>
                  <a:pt x="1094" y="456"/>
                  <a:pt x="1733"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30"/>
          <p:cNvSpPr/>
          <p:nvPr/>
        </p:nvSpPr>
        <p:spPr>
          <a:xfrm>
            <a:off x="3152636" y="1757328"/>
            <a:ext cx="225841" cy="116332"/>
          </a:xfrm>
          <a:custGeom>
            <a:avLst/>
            <a:gdLst/>
            <a:ahLst/>
            <a:cxnLst/>
            <a:rect l="l" t="t" r="r" b="b"/>
            <a:pathLst>
              <a:path w="4986" h="2980" extrusionOk="0">
                <a:moveTo>
                  <a:pt x="1642" y="1"/>
                </a:moveTo>
                <a:cubicBezTo>
                  <a:pt x="1734" y="1217"/>
                  <a:pt x="2737" y="1612"/>
                  <a:pt x="3527" y="2098"/>
                </a:cubicBezTo>
                <a:cubicBezTo>
                  <a:pt x="3952" y="2341"/>
                  <a:pt x="4287" y="1916"/>
                  <a:pt x="4439" y="1430"/>
                </a:cubicBezTo>
                <a:cubicBezTo>
                  <a:pt x="4986" y="2250"/>
                  <a:pt x="4044" y="2493"/>
                  <a:pt x="4013" y="2980"/>
                </a:cubicBezTo>
                <a:cubicBezTo>
                  <a:pt x="3466" y="2585"/>
                  <a:pt x="2645" y="2737"/>
                  <a:pt x="2159" y="2220"/>
                </a:cubicBezTo>
                <a:cubicBezTo>
                  <a:pt x="2007" y="2007"/>
                  <a:pt x="2189" y="1430"/>
                  <a:pt x="1764" y="1642"/>
                </a:cubicBezTo>
                <a:cubicBezTo>
                  <a:pt x="882" y="2068"/>
                  <a:pt x="366" y="1399"/>
                  <a:pt x="244" y="1095"/>
                </a:cubicBezTo>
                <a:cubicBezTo>
                  <a:pt x="1" y="548"/>
                  <a:pt x="1126" y="852"/>
                  <a:pt x="1247" y="335"/>
                </a:cubicBezTo>
                <a:cubicBezTo>
                  <a:pt x="1278" y="244"/>
                  <a:pt x="1430" y="183"/>
                  <a:pt x="164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30"/>
          <p:cNvSpPr/>
          <p:nvPr/>
        </p:nvSpPr>
        <p:spPr>
          <a:xfrm>
            <a:off x="5994549" y="4921011"/>
            <a:ext cx="128094" cy="130580"/>
          </a:xfrm>
          <a:custGeom>
            <a:avLst/>
            <a:gdLst/>
            <a:ahLst/>
            <a:cxnLst/>
            <a:rect l="l" t="t" r="r" b="b"/>
            <a:pathLst>
              <a:path w="2828" h="3345" extrusionOk="0">
                <a:moveTo>
                  <a:pt x="153" y="2007"/>
                </a:moveTo>
                <a:cubicBezTo>
                  <a:pt x="365" y="1976"/>
                  <a:pt x="426" y="2554"/>
                  <a:pt x="730" y="2159"/>
                </a:cubicBezTo>
                <a:cubicBezTo>
                  <a:pt x="852" y="1976"/>
                  <a:pt x="1338" y="1764"/>
                  <a:pt x="852" y="1490"/>
                </a:cubicBezTo>
                <a:cubicBezTo>
                  <a:pt x="426" y="1247"/>
                  <a:pt x="396" y="943"/>
                  <a:pt x="457" y="365"/>
                </a:cubicBezTo>
                <a:cubicBezTo>
                  <a:pt x="1065" y="1186"/>
                  <a:pt x="2524" y="1"/>
                  <a:pt x="2706" y="1308"/>
                </a:cubicBezTo>
                <a:cubicBezTo>
                  <a:pt x="2828" y="2189"/>
                  <a:pt x="2007" y="2341"/>
                  <a:pt x="1095" y="2280"/>
                </a:cubicBezTo>
                <a:cubicBezTo>
                  <a:pt x="1217" y="2645"/>
                  <a:pt x="1338" y="2949"/>
                  <a:pt x="1429" y="3223"/>
                </a:cubicBezTo>
                <a:cubicBezTo>
                  <a:pt x="1308" y="3283"/>
                  <a:pt x="1217" y="3344"/>
                  <a:pt x="1156" y="3344"/>
                </a:cubicBezTo>
                <a:cubicBezTo>
                  <a:pt x="487" y="3101"/>
                  <a:pt x="1" y="2736"/>
                  <a:pt x="153" y="200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30"/>
          <p:cNvSpPr/>
          <p:nvPr/>
        </p:nvSpPr>
        <p:spPr>
          <a:xfrm>
            <a:off x="4455204" y="2974859"/>
            <a:ext cx="148749" cy="123437"/>
          </a:xfrm>
          <a:custGeom>
            <a:avLst/>
            <a:gdLst/>
            <a:ahLst/>
            <a:cxnLst/>
            <a:rect l="l" t="t" r="r" b="b"/>
            <a:pathLst>
              <a:path w="3284" h="3162" extrusionOk="0">
                <a:moveTo>
                  <a:pt x="608" y="1004"/>
                </a:moveTo>
                <a:cubicBezTo>
                  <a:pt x="1064" y="1004"/>
                  <a:pt x="1186" y="670"/>
                  <a:pt x="1368" y="426"/>
                </a:cubicBezTo>
                <a:cubicBezTo>
                  <a:pt x="1490" y="183"/>
                  <a:pt x="1672" y="1"/>
                  <a:pt x="1976" y="122"/>
                </a:cubicBezTo>
                <a:cubicBezTo>
                  <a:pt x="2280" y="274"/>
                  <a:pt x="2006" y="457"/>
                  <a:pt x="1976" y="639"/>
                </a:cubicBezTo>
                <a:cubicBezTo>
                  <a:pt x="1946" y="1065"/>
                  <a:pt x="2037" y="1065"/>
                  <a:pt x="3009" y="822"/>
                </a:cubicBezTo>
                <a:cubicBezTo>
                  <a:pt x="3283" y="1581"/>
                  <a:pt x="152" y="1673"/>
                  <a:pt x="2554" y="2797"/>
                </a:cubicBezTo>
                <a:cubicBezTo>
                  <a:pt x="1702" y="3162"/>
                  <a:pt x="882" y="2250"/>
                  <a:pt x="0" y="2888"/>
                </a:cubicBezTo>
                <a:cubicBezTo>
                  <a:pt x="274" y="2220"/>
                  <a:pt x="730" y="1703"/>
                  <a:pt x="578" y="10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30"/>
          <p:cNvSpPr/>
          <p:nvPr/>
        </p:nvSpPr>
        <p:spPr>
          <a:xfrm>
            <a:off x="448432" y="1186550"/>
            <a:ext cx="128094" cy="162591"/>
          </a:xfrm>
          <a:custGeom>
            <a:avLst/>
            <a:gdLst/>
            <a:ahLst/>
            <a:cxnLst/>
            <a:rect l="l" t="t" r="r" b="b"/>
            <a:pathLst>
              <a:path w="2828" h="4165" extrusionOk="0">
                <a:moveTo>
                  <a:pt x="2341" y="1156"/>
                </a:moveTo>
                <a:cubicBezTo>
                  <a:pt x="2341" y="1186"/>
                  <a:pt x="2341" y="1247"/>
                  <a:pt x="2372" y="1277"/>
                </a:cubicBezTo>
                <a:cubicBezTo>
                  <a:pt x="2828" y="2250"/>
                  <a:pt x="1186" y="2584"/>
                  <a:pt x="1490" y="3496"/>
                </a:cubicBezTo>
                <a:cubicBezTo>
                  <a:pt x="1034" y="3587"/>
                  <a:pt x="518" y="4165"/>
                  <a:pt x="244" y="3253"/>
                </a:cubicBezTo>
                <a:cubicBezTo>
                  <a:pt x="62" y="2706"/>
                  <a:pt x="1" y="2280"/>
                  <a:pt x="426" y="1855"/>
                </a:cubicBezTo>
                <a:lnTo>
                  <a:pt x="426" y="1855"/>
                </a:lnTo>
                <a:cubicBezTo>
                  <a:pt x="457" y="2128"/>
                  <a:pt x="457" y="2402"/>
                  <a:pt x="487" y="2676"/>
                </a:cubicBezTo>
                <a:cubicBezTo>
                  <a:pt x="487" y="1794"/>
                  <a:pt x="1946" y="2402"/>
                  <a:pt x="1825" y="1824"/>
                </a:cubicBezTo>
                <a:cubicBezTo>
                  <a:pt x="1703" y="1338"/>
                  <a:pt x="1703" y="457"/>
                  <a:pt x="578" y="639"/>
                </a:cubicBezTo>
                <a:cubicBezTo>
                  <a:pt x="639" y="457"/>
                  <a:pt x="639" y="335"/>
                  <a:pt x="670" y="305"/>
                </a:cubicBezTo>
                <a:cubicBezTo>
                  <a:pt x="1369" y="1"/>
                  <a:pt x="1703" y="213"/>
                  <a:pt x="1885" y="943"/>
                </a:cubicBezTo>
                <a:cubicBezTo>
                  <a:pt x="1916" y="1034"/>
                  <a:pt x="2189" y="1095"/>
                  <a:pt x="2341" y="11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30"/>
          <p:cNvSpPr/>
          <p:nvPr/>
        </p:nvSpPr>
        <p:spPr>
          <a:xfrm>
            <a:off x="6363554" y="3871981"/>
            <a:ext cx="145986" cy="135304"/>
          </a:xfrm>
          <a:custGeom>
            <a:avLst/>
            <a:gdLst/>
            <a:ahLst/>
            <a:cxnLst/>
            <a:rect l="l" t="t" r="r" b="b"/>
            <a:pathLst>
              <a:path w="3223" h="3466" extrusionOk="0">
                <a:moveTo>
                  <a:pt x="1551" y="1"/>
                </a:moveTo>
                <a:cubicBezTo>
                  <a:pt x="2280" y="153"/>
                  <a:pt x="1976" y="1247"/>
                  <a:pt x="3223" y="1065"/>
                </a:cubicBezTo>
                <a:cubicBezTo>
                  <a:pt x="2736" y="1551"/>
                  <a:pt x="2189" y="974"/>
                  <a:pt x="2037" y="1429"/>
                </a:cubicBezTo>
                <a:cubicBezTo>
                  <a:pt x="1794" y="2037"/>
                  <a:pt x="2554" y="1642"/>
                  <a:pt x="2676" y="1885"/>
                </a:cubicBezTo>
                <a:cubicBezTo>
                  <a:pt x="2828" y="2129"/>
                  <a:pt x="2888" y="2433"/>
                  <a:pt x="2615" y="2615"/>
                </a:cubicBezTo>
                <a:cubicBezTo>
                  <a:pt x="2341" y="2797"/>
                  <a:pt x="2220" y="2706"/>
                  <a:pt x="2159" y="2372"/>
                </a:cubicBezTo>
                <a:cubicBezTo>
                  <a:pt x="2068" y="2037"/>
                  <a:pt x="1733" y="2311"/>
                  <a:pt x="1703" y="2433"/>
                </a:cubicBezTo>
                <a:cubicBezTo>
                  <a:pt x="1369" y="3466"/>
                  <a:pt x="791" y="2037"/>
                  <a:pt x="426" y="2524"/>
                </a:cubicBezTo>
                <a:cubicBezTo>
                  <a:pt x="1" y="2220"/>
                  <a:pt x="578" y="2098"/>
                  <a:pt x="578" y="1855"/>
                </a:cubicBezTo>
                <a:cubicBezTo>
                  <a:pt x="578" y="1126"/>
                  <a:pt x="1125" y="609"/>
                  <a:pt x="1551"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30"/>
          <p:cNvSpPr/>
          <p:nvPr/>
        </p:nvSpPr>
        <p:spPr>
          <a:xfrm>
            <a:off x="2187454" y="2367304"/>
            <a:ext cx="192776" cy="79519"/>
          </a:xfrm>
          <a:custGeom>
            <a:avLst/>
            <a:gdLst/>
            <a:ahLst/>
            <a:cxnLst/>
            <a:rect l="l" t="t" r="r" b="b"/>
            <a:pathLst>
              <a:path w="4256" h="2037" extrusionOk="0">
                <a:moveTo>
                  <a:pt x="1855" y="487"/>
                </a:moveTo>
                <a:cubicBezTo>
                  <a:pt x="2432" y="517"/>
                  <a:pt x="2888" y="882"/>
                  <a:pt x="3496" y="760"/>
                </a:cubicBezTo>
                <a:cubicBezTo>
                  <a:pt x="3982" y="669"/>
                  <a:pt x="4104" y="1064"/>
                  <a:pt x="4226" y="1338"/>
                </a:cubicBezTo>
                <a:cubicBezTo>
                  <a:pt x="4256" y="1459"/>
                  <a:pt x="4226" y="1702"/>
                  <a:pt x="4134" y="1763"/>
                </a:cubicBezTo>
                <a:cubicBezTo>
                  <a:pt x="3770" y="2037"/>
                  <a:pt x="3405" y="1794"/>
                  <a:pt x="3162" y="1611"/>
                </a:cubicBezTo>
                <a:cubicBezTo>
                  <a:pt x="2615" y="1277"/>
                  <a:pt x="2128" y="456"/>
                  <a:pt x="1824" y="1794"/>
                </a:cubicBezTo>
                <a:cubicBezTo>
                  <a:pt x="1794" y="1946"/>
                  <a:pt x="882" y="1429"/>
                  <a:pt x="305" y="1854"/>
                </a:cubicBezTo>
                <a:cubicBezTo>
                  <a:pt x="122" y="2006"/>
                  <a:pt x="92" y="1581"/>
                  <a:pt x="122" y="1429"/>
                </a:cubicBezTo>
                <a:cubicBezTo>
                  <a:pt x="183" y="1064"/>
                  <a:pt x="1" y="517"/>
                  <a:pt x="821" y="547"/>
                </a:cubicBezTo>
                <a:cubicBezTo>
                  <a:pt x="1156" y="547"/>
                  <a:pt x="1460" y="0"/>
                  <a:pt x="1855" y="487"/>
                </a:cubicBezTo>
                <a:cubicBezTo>
                  <a:pt x="1703" y="547"/>
                  <a:pt x="1551" y="608"/>
                  <a:pt x="1399" y="639"/>
                </a:cubicBezTo>
                <a:cubicBezTo>
                  <a:pt x="1429" y="699"/>
                  <a:pt x="1490" y="760"/>
                  <a:pt x="1520" y="791"/>
                </a:cubicBezTo>
                <a:cubicBezTo>
                  <a:pt x="1642" y="699"/>
                  <a:pt x="1733" y="578"/>
                  <a:pt x="1855"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30"/>
          <p:cNvSpPr/>
          <p:nvPr/>
        </p:nvSpPr>
        <p:spPr>
          <a:xfrm>
            <a:off x="1460453" y="501850"/>
            <a:ext cx="132216" cy="148343"/>
          </a:xfrm>
          <a:custGeom>
            <a:avLst/>
            <a:gdLst/>
            <a:ahLst/>
            <a:cxnLst/>
            <a:rect l="l" t="t" r="r" b="b"/>
            <a:pathLst>
              <a:path w="2919" h="3800" extrusionOk="0">
                <a:moveTo>
                  <a:pt x="2372" y="0"/>
                </a:moveTo>
                <a:cubicBezTo>
                  <a:pt x="2767" y="1095"/>
                  <a:pt x="2675" y="2219"/>
                  <a:pt x="2919" y="3344"/>
                </a:cubicBezTo>
                <a:cubicBezTo>
                  <a:pt x="2402" y="3466"/>
                  <a:pt x="1976" y="3101"/>
                  <a:pt x="1460" y="3405"/>
                </a:cubicBezTo>
                <a:cubicBezTo>
                  <a:pt x="761" y="3800"/>
                  <a:pt x="335" y="3222"/>
                  <a:pt x="92" y="2706"/>
                </a:cubicBezTo>
                <a:cubicBezTo>
                  <a:pt x="31" y="2584"/>
                  <a:pt x="1" y="2219"/>
                  <a:pt x="609" y="2432"/>
                </a:cubicBezTo>
                <a:cubicBezTo>
                  <a:pt x="1399" y="2736"/>
                  <a:pt x="2098" y="2554"/>
                  <a:pt x="2007" y="1490"/>
                </a:cubicBezTo>
                <a:cubicBezTo>
                  <a:pt x="1946" y="1034"/>
                  <a:pt x="1581" y="365"/>
                  <a:pt x="237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30"/>
          <p:cNvSpPr/>
          <p:nvPr/>
        </p:nvSpPr>
        <p:spPr>
          <a:xfrm>
            <a:off x="3136148" y="3371202"/>
            <a:ext cx="119805" cy="125818"/>
          </a:xfrm>
          <a:custGeom>
            <a:avLst/>
            <a:gdLst/>
            <a:ahLst/>
            <a:cxnLst/>
            <a:rect l="l" t="t" r="r" b="b"/>
            <a:pathLst>
              <a:path w="2645" h="3223" extrusionOk="0">
                <a:moveTo>
                  <a:pt x="274" y="1734"/>
                </a:moveTo>
                <a:cubicBezTo>
                  <a:pt x="304" y="1399"/>
                  <a:pt x="183" y="1034"/>
                  <a:pt x="456" y="639"/>
                </a:cubicBezTo>
                <a:cubicBezTo>
                  <a:pt x="882" y="852"/>
                  <a:pt x="1459" y="1430"/>
                  <a:pt x="1459" y="335"/>
                </a:cubicBezTo>
                <a:cubicBezTo>
                  <a:pt x="1459" y="1"/>
                  <a:pt x="1885" y="31"/>
                  <a:pt x="2128" y="335"/>
                </a:cubicBezTo>
                <a:cubicBezTo>
                  <a:pt x="2645" y="974"/>
                  <a:pt x="1672" y="3162"/>
                  <a:pt x="791" y="3193"/>
                </a:cubicBezTo>
                <a:cubicBezTo>
                  <a:pt x="0" y="3223"/>
                  <a:pt x="395" y="2554"/>
                  <a:pt x="274" y="2220"/>
                </a:cubicBezTo>
                <a:lnTo>
                  <a:pt x="274" y="2189"/>
                </a:lnTo>
                <a:cubicBezTo>
                  <a:pt x="456" y="2250"/>
                  <a:pt x="639" y="2585"/>
                  <a:pt x="730" y="2433"/>
                </a:cubicBezTo>
                <a:cubicBezTo>
                  <a:pt x="942" y="2098"/>
                  <a:pt x="821" y="1794"/>
                  <a:pt x="274" y="173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30"/>
          <p:cNvSpPr/>
          <p:nvPr/>
        </p:nvSpPr>
        <p:spPr>
          <a:xfrm>
            <a:off x="783009" y="263310"/>
            <a:ext cx="114325" cy="119884"/>
          </a:xfrm>
          <a:custGeom>
            <a:avLst/>
            <a:gdLst/>
            <a:ahLst/>
            <a:cxnLst/>
            <a:rect l="l" t="t" r="r" b="b"/>
            <a:pathLst>
              <a:path w="2524" h="3071" extrusionOk="0">
                <a:moveTo>
                  <a:pt x="1247" y="3071"/>
                </a:moveTo>
                <a:cubicBezTo>
                  <a:pt x="578" y="2554"/>
                  <a:pt x="639" y="1734"/>
                  <a:pt x="214" y="1095"/>
                </a:cubicBezTo>
                <a:cubicBezTo>
                  <a:pt x="1" y="822"/>
                  <a:pt x="183" y="396"/>
                  <a:pt x="639" y="275"/>
                </a:cubicBezTo>
                <a:cubicBezTo>
                  <a:pt x="1521" y="1"/>
                  <a:pt x="1673" y="761"/>
                  <a:pt x="2068" y="1095"/>
                </a:cubicBezTo>
                <a:cubicBezTo>
                  <a:pt x="2433" y="1430"/>
                  <a:pt x="2524" y="2159"/>
                  <a:pt x="2098" y="2189"/>
                </a:cubicBezTo>
                <a:cubicBezTo>
                  <a:pt x="1338" y="2281"/>
                  <a:pt x="1825" y="2919"/>
                  <a:pt x="1247" y="307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30"/>
          <p:cNvSpPr/>
          <p:nvPr/>
        </p:nvSpPr>
        <p:spPr>
          <a:xfrm>
            <a:off x="2301743" y="1534248"/>
            <a:ext cx="167999" cy="110398"/>
          </a:xfrm>
          <a:custGeom>
            <a:avLst/>
            <a:gdLst/>
            <a:ahLst/>
            <a:cxnLst/>
            <a:rect l="l" t="t" r="r" b="b"/>
            <a:pathLst>
              <a:path w="3709" h="2828" extrusionOk="0">
                <a:moveTo>
                  <a:pt x="61" y="2311"/>
                </a:moveTo>
                <a:cubicBezTo>
                  <a:pt x="517" y="1794"/>
                  <a:pt x="0" y="1004"/>
                  <a:pt x="700" y="548"/>
                </a:cubicBezTo>
                <a:cubicBezTo>
                  <a:pt x="973" y="365"/>
                  <a:pt x="1277" y="1"/>
                  <a:pt x="1307" y="700"/>
                </a:cubicBezTo>
                <a:cubicBezTo>
                  <a:pt x="1307" y="1338"/>
                  <a:pt x="1824" y="1581"/>
                  <a:pt x="2432" y="1520"/>
                </a:cubicBezTo>
                <a:cubicBezTo>
                  <a:pt x="3040" y="1460"/>
                  <a:pt x="3344" y="1703"/>
                  <a:pt x="3618" y="2098"/>
                </a:cubicBezTo>
                <a:cubicBezTo>
                  <a:pt x="3709" y="2219"/>
                  <a:pt x="3709" y="2463"/>
                  <a:pt x="3526" y="2493"/>
                </a:cubicBezTo>
                <a:cubicBezTo>
                  <a:pt x="3070" y="2554"/>
                  <a:pt x="2554" y="2827"/>
                  <a:pt x="2159" y="2371"/>
                </a:cubicBezTo>
                <a:cubicBezTo>
                  <a:pt x="1490" y="1642"/>
                  <a:pt x="852" y="2645"/>
                  <a:pt x="61" y="231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30"/>
          <p:cNvSpPr/>
          <p:nvPr/>
        </p:nvSpPr>
        <p:spPr>
          <a:xfrm>
            <a:off x="4696149" y="3017609"/>
            <a:ext cx="123972" cy="118674"/>
          </a:xfrm>
          <a:custGeom>
            <a:avLst/>
            <a:gdLst/>
            <a:ahLst/>
            <a:cxnLst/>
            <a:rect l="l" t="t" r="r" b="b"/>
            <a:pathLst>
              <a:path w="2737" h="3040" extrusionOk="0">
                <a:moveTo>
                  <a:pt x="1277" y="2979"/>
                </a:moveTo>
                <a:cubicBezTo>
                  <a:pt x="608" y="3040"/>
                  <a:pt x="305" y="2675"/>
                  <a:pt x="1" y="2219"/>
                </a:cubicBezTo>
                <a:cubicBezTo>
                  <a:pt x="335" y="1976"/>
                  <a:pt x="1004" y="2705"/>
                  <a:pt x="1156" y="1824"/>
                </a:cubicBezTo>
                <a:cubicBezTo>
                  <a:pt x="1308" y="912"/>
                  <a:pt x="396" y="1398"/>
                  <a:pt x="92" y="942"/>
                </a:cubicBezTo>
                <a:cubicBezTo>
                  <a:pt x="517" y="790"/>
                  <a:pt x="517" y="0"/>
                  <a:pt x="1186" y="274"/>
                </a:cubicBezTo>
                <a:cubicBezTo>
                  <a:pt x="1703" y="517"/>
                  <a:pt x="2736" y="334"/>
                  <a:pt x="2645" y="1307"/>
                </a:cubicBezTo>
                <a:cubicBezTo>
                  <a:pt x="2554" y="1945"/>
                  <a:pt x="1915" y="2128"/>
                  <a:pt x="1551" y="2523"/>
                </a:cubicBezTo>
                <a:lnTo>
                  <a:pt x="1520" y="2523"/>
                </a:lnTo>
                <a:cubicBezTo>
                  <a:pt x="1308" y="2614"/>
                  <a:pt x="1277" y="2796"/>
                  <a:pt x="1277" y="297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30"/>
          <p:cNvSpPr/>
          <p:nvPr/>
        </p:nvSpPr>
        <p:spPr>
          <a:xfrm>
            <a:off x="4565326" y="2621226"/>
            <a:ext cx="210712" cy="117542"/>
          </a:xfrm>
          <a:custGeom>
            <a:avLst/>
            <a:gdLst/>
            <a:ahLst/>
            <a:cxnLst/>
            <a:rect l="l" t="t" r="r" b="b"/>
            <a:pathLst>
              <a:path w="4652" h="3011" extrusionOk="0">
                <a:moveTo>
                  <a:pt x="761" y="1186"/>
                </a:moveTo>
                <a:cubicBezTo>
                  <a:pt x="1673" y="1126"/>
                  <a:pt x="791" y="2129"/>
                  <a:pt x="1642" y="2068"/>
                </a:cubicBezTo>
                <a:cubicBezTo>
                  <a:pt x="2463" y="2007"/>
                  <a:pt x="2828" y="1612"/>
                  <a:pt x="2524" y="1004"/>
                </a:cubicBezTo>
                <a:cubicBezTo>
                  <a:pt x="2311" y="578"/>
                  <a:pt x="2554" y="305"/>
                  <a:pt x="2797" y="214"/>
                </a:cubicBezTo>
                <a:cubicBezTo>
                  <a:pt x="3345" y="1"/>
                  <a:pt x="2949" y="548"/>
                  <a:pt x="3162" y="670"/>
                </a:cubicBezTo>
                <a:cubicBezTo>
                  <a:pt x="3648" y="974"/>
                  <a:pt x="4500" y="730"/>
                  <a:pt x="4652" y="1460"/>
                </a:cubicBezTo>
                <a:cubicBezTo>
                  <a:pt x="4104" y="1521"/>
                  <a:pt x="3588" y="1642"/>
                  <a:pt x="3132" y="1885"/>
                </a:cubicBezTo>
                <a:cubicBezTo>
                  <a:pt x="2797" y="2068"/>
                  <a:pt x="2980" y="3010"/>
                  <a:pt x="2129" y="2402"/>
                </a:cubicBezTo>
                <a:cubicBezTo>
                  <a:pt x="1612" y="2949"/>
                  <a:pt x="1247" y="2706"/>
                  <a:pt x="730" y="2341"/>
                </a:cubicBezTo>
                <a:cubicBezTo>
                  <a:pt x="1" y="1794"/>
                  <a:pt x="1065" y="1551"/>
                  <a:pt x="761" y="118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30"/>
          <p:cNvSpPr/>
          <p:nvPr/>
        </p:nvSpPr>
        <p:spPr>
          <a:xfrm>
            <a:off x="6358072" y="1210287"/>
            <a:ext cx="224437" cy="163801"/>
          </a:xfrm>
          <a:custGeom>
            <a:avLst/>
            <a:gdLst/>
            <a:ahLst/>
            <a:cxnLst/>
            <a:rect l="l" t="t" r="r" b="b"/>
            <a:pathLst>
              <a:path w="4955" h="4196" extrusionOk="0">
                <a:moveTo>
                  <a:pt x="3830" y="1976"/>
                </a:moveTo>
                <a:cubicBezTo>
                  <a:pt x="2979" y="2493"/>
                  <a:pt x="2128" y="3010"/>
                  <a:pt x="2219" y="4104"/>
                </a:cubicBezTo>
                <a:lnTo>
                  <a:pt x="2189" y="4104"/>
                </a:lnTo>
                <a:cubicBezTo>
                  <a:pt x="1520" y="4195"/>
                  <a:pt x="1216" y="3618"/>
                  <a:pt x="638" y="3527"/>
                </a:cubicBezTo>
                <a:cubicBezTo>
                  <a:pt x="0" y="3405"/>
                  <a:pt x="426" y="3101"/>
                  <a:pt x="517" y="2858"/>
                </a:cubicBezTo>
                <a:cubicBezTo>
                  <a:pt x="638" y="2554"/>
                  <a:pt x="547" y="2220"/>
                  <a:pt x="1155" y="2523"/>
                </a:cubicBezTo>
                <a:cubicBezTo>
                  <a:pt x="2432" y="3131"/>
                  <a:pt x="3374" y="2037"/>
                  <a:pt x="3435" y="1520"/>
                </a:cubicBezTo>
                <a:cubicBezTo>
                  <a:pt x="3617" y="1"/>
                  <a:pt x="4438" y="1125"/>
                  <a:pt x="4955" y="1064"/>
                </a:cubicBezTo>
                <a:cubicBezTo>
                  <a:pt x="4529" y="1338"/>
                  <a:pt x="4043" y="1520"/>
                  <a:pt x="3860" y="194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30"/>
          <p:cNvSpPr/>
          <p:nvPr/>
        </p:nvSpPr>
        <p:spPr>
          <a:xfrm>
            <a:off x="6901930" y="1702749"/>
            <a:ext cx="196943" cy="132962"/>
          </a:xfrm>
          <a:custGeom>
            <a:avLst/>
            <a:gdLst/>
            <a:ahLst/>
            <a:cxnLst/>
            <a:rect l="l" t="t" r="r" b="b"/>
            <a:pathLst>
              <a:path w="4348" h="3406" extrusionOk="0">
                <a:moveTo>
                  <a:pt x="3283" y="1"/>
                </a:moveTo>
                <a:cubicBezTo>
                  <a:pt x="3405" y="122"/>
                  <a:pt x="3496" y="244"/>
                  <a:pt x="3587" y="396"/>
                </a:cubicBezTo>
                <a:cubicBezTo>
                  <a:pt x="3770" y="700"/>
                  <a:pt x="4347" y="1125"/>
                  <a:pt x="4165" y="1217"/>
                </a:cubicBezTo>
                <a:cubicBezTo>
                  <a:pt x="3648" y="1460"/>
                  <a:pt x="3344" y="1794"/>
                  <a:pt x="3040" y="2189"/>
                </a:cubicBezTo>
                <a:cubicBezTo>
                  <a:pt x="3010" y="2220"/>
                  <a:pt x="2675" y="2189"/>
                  <a:pt x="2523" y="2098"/>
                </a:cubicBezTo>
                <a:cubicBezTo>
                  <a:pt x="2219" y="1885"/>
                  <a:pt x="2523" y="1764"/>
                  <a:pt x="2675" y="1673"/>
                </a:cubicBezTo>
                <a:cubicBezTo>
                  <a:pt x="3070" y="1399"/>
                  <a:pt x="3192" y="1034"/>
                  <a:pt x="2736" y="791"/>
                </a:cubicBezTo>
                <a:cubicBezTo>
                  <a:pt x="2341" y="578"/>
                  <a:pt x="1763" y="609"/>
                  <a:pt x="1611" y="1095"/>
                </a:cubicBezTo>
                <a:cubicBezTo>
                  <a:pt x="760" y="3405"/>
                  <a:pt x="548" y="973"/>
                  <a:pt x="0" y="943"/>
                </a:cubicBezTo>
                <a:lnTo>
                  <a:pt x="31" y="943"/>
                </a:lnTo>
                <a:cubicBezTo>
                  <a:pt x="274" y="821"/>
                  <a:pt x="760" y="1338"/>
                  <a:pt x="821" y="700"/>
                </a:cubicBezTo>
                <a:lnTo>
                  <a:pt x="821" y="700"/>
                </a:lnTo>
                <a:cubicBezTo>
                  <a:pt x="1216" y="366"/>
                  <a:pt x="1976" y="609"/>
                  <a:pt x="2189" y="1"/>
                </a:cubicBezTo>
                <a:lnTo>
                  <a:pt x="2219" y="1"/>
                </a:lnTo>
                <a:cubicBezTo>
                  <a:pt x="2554" y="1"/>
                  <a:pt x="2918" y="1"/>
                  <a:pt x="3283"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30"/>
          <p:cNvSpPr/>
          <p:nvPr/>
        </p:nvSpPr>
        <p:spPr>
          <a:xfrm>
            <a:off x="8149369" y="2217777"/>
            <a:ext cx="103318" cy="172077"/>
          </a:xfrm>
          <a:custGeom>
            <a:avLst/>
            <a:gdLst/>
            <a:ahLst/>
            <a:cxnLst/>
            <a:rect l="l" t="t" r="r" b="b"/>
            <a:pathLst>
              <a:path w="2281" h="4408" extrusionOk="0">
                <a:moveTo>
                  <a:pt x="1126" y="2371"/>
                </a:moveTo>
                <a:cubicBezTo>
                  <a:pt x="1399" y="2250"/>
                  <a:pt x="1642" y="2128"/>
                  <a:pt x="1977" y="1946"/>
                </a:cubicBezTo>
                <a:cubicBezTo>
                  <a:pt x="1886" y="2128"/>
                  <a:pt x="2129" y="3010"/>
                  <a:pt x="2250" y="3283"/>
                </a:cubicBezTo>
                <a:cubicBezTo>
                  <a:pt x="2281" y="3374"/>
                  <a:pt x="2220" y="3496"/>
                  <a:pt x="2159" y="3587"/>
                </a:cubicBezTo>
                <a:cubicBezTo>
                  <a:pt x="1673" y="4408"/>
                  <a:pt x="974" y="3466"/>
                  <a:pt x="366" y="3709"/>
                </a:cubicBezTo>
                <a:cubicBezTo>
                  <a:pt x="123" y="3770"/>
                  <a:pt x="609" y="3344"/>
                  <a:pt x="518" y="3131"/>
                </a:cubicBezTo>
                <a:cubicBezTo>
                  <a:pt x="153" y="2463"/>
                  <a:pt x="974" y="1703"/>
                  <a:pt x="396" y="1064"/>
                </a:cubicBezTo>
                <a:cubicBezTo>
                  <a:pt x="1" y="639"/>
                  <a:pt x="609" y="700"/>
                  <a:pt x="700" y="487"/>
                </a:cubicBezTo>
                <a:cubicBezTo>
                  <a:pt x="852" y="183"/>
                  <a:pt x="1156" y="0"/>
                  <a:pt x="1582" y="92"/>
                </a:cubicBezTo>
                <a:cubicBezTo>
                  <a:pt x="1673" y="122"/>
                  <a:pt x="1734" y="244"/>
                  <a:pt x="1794" y="335"/>
                </a:cubicBezTo>
                <a:cubicBezTo>
                  <a:pt x="487" y="669"/>
                  <a:pt x="1916" y="1824"/>
                  <a:pt x="1126" y="237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30"/>
          <p:cNvSpPr/>
          <p:nvPr/>
        </p:nvSpPr>
        <p:spPr>
          <a:xfrm>
            <a:off x="7272293" y="3314242"/>
            <a:ext cx="145986" cy="125818"/>
          </a:xfrm>
          <a:custGeom>
            <a:avLst/>
            <a:gdLst/>
            <a:ahLst/>
            <a:cxnLst/>
            <a:rect l="l" t="t" r="r" b="b"/>
            <a:pathLst>
              <a:path w="3223" h="3223" extrusionOk="0">
                <a:moveTo>
                  <a:pt x="1885" y="3223"/>
                </a:moveTo>
                <a:cubicBezTo>
                  <a:pt x="791" y="3162"/>
                  <a:pt x="852" y="2433"/>
                  <a:pt x="761" y="1764"/>
                </a:cubicBezTo>
                <a:cubicBezTo>
                  <a:pt x="700" y="1247"/>
                  <a:pt x="1" y="609"/>
                  <a:pt x="518" y="275"/>
                </a:cubicBezTo>
                <a:cubicBezTo>
                  <a:pt x="974" y="1"/>
                  <a:pt x="1551" y="670"/>
                  <a:pt x="2098" y="882"/>
                </a:cubicBezTo>
                <a:cubicBezTo>
                  <a:pt x="2554" y="1065"/>
                  <a:pt x="2949" y="1217"/>
                  <a:pt x="3223" y="1612"/>
                </a:cubicBezTo>
                <a:cubicBezTo>
                  <a:pt x="2554" y="1977"/>
                  <a:pt x="2281" y="1338"/>
                  <a:pt x="1825" y="1308"/>
                </a:cubicBezTo>
                <a:cubicBezTo>
                  <a:pt x="1612" y="1308"/>
                  <a:pt x="1338" y="1217"/>
                  <a:pt x="1308" y="1521"/>
                </a:cubicBezTo>
                <a:cubicBezTo>
                  <a:pt x="1308" y="1612"/>
                  <a:pt x="1399" y="1764"/>
                  <a:pt x="1490" y="1825"/>
                </a:cubicBezTo>
                <a:cubicBezTo>
                  <a:pt x="2159" y="2220"/>
                  <a:pt x="2129" y="2220"/>
                  <a:pt x="1916" y="2737"/>
                </a:cubicBezTo>
                <a:cubicBezTo>
                  <a:pt x="1855" y="2858"/>
                  <a:pt x="1946" y="3010"/>
                  <a:pt x="1946" y="316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30"/>
          <p:cNvSpPr/>
          <p:nvPr/>
        </p:nvSpPr>
        <p:spPr>
          <a:xfrm>
            <a:off x="8254055" y="4508036"/>
            <a:ext cx="143223" cy="128199"/>
          </a:xfrm>
          <a:custGeom>
            <a:avLst/>
            <a:gdLst/>
            <a:ahLst/>
            <a:cxnLst/>
            <a:rect l="l" t="t" r="r" b="b"/>
            <a:pathLst>
              <a:path w="3162" h="3284" extrusionOk="0">
                <a:moveTo>
                  <a:pt x="973" y="2645"/>
                </a:moveTo>
                <a:cubicBezTo>
                  <a:pt x="942" y="2554"/>
                  <a:pt x="942" y="2372"/>
                  <a:pt x="851" y="2341"/>
                </a:cubicBezTo>
                <a:cubicBezTo>
                  <a:pt x="547" y="2220"/>
                  <a:pt x="0" y="2341"/>
                  <a:pt x="61" y="1916"/>
                </a:cubicBezTo>
                <a:cubicBezTo>
                  <a:pt x="91" y="1582"/>
                  <a:pt x="547" y="1551"/>
                  <a:pt x="912" y="1490"/>
                </a:cubicBezTo>
                <a:cubicBezTo>
                  <a:pt x="1459" y="1399"/>
                  <a:pt x="1824" y="882"/>
                  <a:pt x="1885" y="609"/>
                </a:cubicBezTo>
                <a:cubicBezTo>
                  <a:pt x="2037" y="1"/>
                  <a:pt x="1034" y="548"/>
                  <a:pt x="821" y="62"/>
                </a:cubicBezTo>
                <a:cubicBezTo>
                  <a:pt x="2189" y="1"/>
                  <a:pt x="2189" y="1"/>
                  <a:pt x="2249" y="913"/>
                </a:cubicBezTo>
                <a:cubicBezTo>
                  <a:pt x="2280" y="1186"/>
                  <a:pt x="3161" y="882"/>
                  <a:pt x="2766" y="1521"/>
                </a:cubicBezTo>
                <a:cubicBezTo>
                  <a:pt x="2523" y="1855"/>
                  <a:pt x="2097" y="2068"/>
                  <a:pt x="1885" y="2372"/>
                </a:cubicBezTo>
                <a:cubicBezTo>
                  <a:pt x="1611" y="2767"/>
                  <a:pt x="2189" y="2889"/>
                  <a:pt x="2341" y="3132"/>
                </a:cubicBezTo>
                <a:lnTo>
                  <a:pt x="2341" y="3132"/>
                </a:lnTo>
                <a:cubicBezTo>
                  <a:pt x="1733" y="3284"/>
                  <a:pt x="1489" y="2676"/>
                  <a:pt x="973" y="264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30"/>
          <p:cNvSpPr/>
          <p:nvPr/>
        </p:nvSpPr>
        <p:spPr>
          <a:xfrm>
            <a:off x="7993813" y="3919454"/>
            <a:ext cx="92266" cy="175669"/>
          </a:xfrm>
          <a:custGeom>
            <a:avLst/>
            <a:gdLst/>
            <a:ahLst/>
            <a:cxnLst/>
            <a:rect l="l" t="t" r="r" b="b"/>
            <a:pathLst>
              <a:path w="2037" h="4500" extrusionOk="0">
                <a:moveTo>
                  <a:pt x="1520" y="4499"/>
                </a:moveTo>
                <a:cubicBezTo>
                  <a:pt x="1034" y="4256"/>
                  <a:pt x="547" y="4043"/>
                  <a:pt x="0" y="3800"/>
                </a:cubicBezTo>
                <a:cubicBezTo>
                  <a:pt x="1338" y="2797"/>
                  <a:pt x="578" y="1338"/>
                  <a:pt x="1003" y="1"/>
                </a:cubicBezTo>
                <a:cubicBezTo>
                  <a:pt x="1611" y="821"/>
                  <a:pt x="1794" y="1581"/>
                  <a:pt x="1976" y="2372"/>
                </a:cubicBezTo>
                <a:cubicBezTo>
                  <a:pt x="2037" y="2645"/>
                  <a:pt x="2006" y="2949"/>
                  <a:pt x="1824" y="3010"/>
                </a:cubicBezTo>
                <a:cubicBezTo>
                  <a:pt x="821" y="3405"/>
                  <a:pt x="1520" y="3983"/>
                  <a:pt x="1550" y="446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30"/>
          <p:cNvSpPr/>
          <p:nvPr/>
        </p:nvSpPr>
        <p:spPr>
          <a:xfrm>
            <a:off x="7414124" y="3714177"/>
            <a:ext cx="167999" cy="110398"/>
          </a:xfrm>
          <a:custGeom>
            <a:avLst/>
            <a:gdLst/>
            <a:ahLst/>
            <a:cxnLst/>
            <a:rect l="l" t="t" r="r" b="b"/>
            <a:pathLst>
              <a:path w="3709" h="2828" extrusionOk="0">
                <a:moveTo>
                  <a:pt x="3162" y="2645"/>
                </a:moveTo>
                <a:cubicBezTo>
                  <a:pt x="2797" y="2645"/>
                  <a:pt x="2736" y="1520"/>
                  <a:pt x="2068" y="2462"/>
                </a:cubicBezTo>
                <a:cubicBezTo>
                  <a:pt x="1794" y="2827"/>
                  <a:pt x="1247" y="2341"/>
                  <a:pt x="821" y="2462"/>
                </a:cubicBezTo>
                <a:cubicBezTo>
                  <a:pt x="791" y="2341"/>
                  <a:pt x="730" y="2219"/>
                  <a:pt x="761" y="2128"/>
                </a:cubicBezTo>
                <a:cubicBezTo>
                  <a:pt x="943" y="1642"/>
                  <a:pt x="1460" y="1763"/>
                  <a:pt x="1916" y="1702"/>
                </a:cubicBezTo>
                <a:cubicBezTo>
                  <a:pt x="1277" y="1490"/>
                  <a:pt x="1217" y="365"/>
                  <a:pt x="1" y="1155"/>
                </a:cubicBezTo>
                <a:cubicBezTo>
                  <a:pt x="852" y="183"/>
                  <a:pt x="943" y="183"/>
                  <a:pt x="1551" y="943"/>
                </a:cubicBezTo>
                <a:cubicBezTo>
                  <a:pt x="1855" y="1307"/>
                  <a:pt x="2372" y="1247"/>
                  <a:pt x="2372" y="973"/>
                </a:cubicBezTo>
                <a:cubicBezTo>
                  <a:pt x="2372" y="0"/>
                  <a:pt x="3131" y="791"/>
                  <a:pt x="3557" y="243"/>
                </a:cubicBezTo>
                <a:cubicBezTo>
                  <a:pt x="3405" y="1095"/>
                  <a:pt x="2554" y="1064"/>
                  <a:pt x="2554" y="1550"/>
                </a:cubicBezTo>
                <a:cubicBezTo>
                  <a:pt x="2919" y="1824"/>
                  <a:pt x="3192" y="1095"/>
                  <a:pt x="3435" y="1429"/>
                </a:cubicBezTo>
                <a:cubicBezTo>
                  <a:pt x="3709" y="1824"/>
                  <a:pt x="3344" y="2250"/>
                  <a:pt x="3162" y="264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30"/>
          <p:cNvSpPr/>
          <p:nvPr/>
        </p:nvSpPr>
        <p:spPr>
          <a:xfrm>
            <a:off x="4742988" y="4064218"/>
            <a:ext cx="121164" cy="85492"/>
          </a:xfrm>
          <a:custGeom>
            <a:avLst/>
            <a:gdLst/>
            <a:ahLst/>
            <a:cxnLst/>
            <a:rect l="l" t="t" r="r" b="b"/>
            <a:pathLst>
              <a:path w="2675" h="2190" extrusionOk="0">
                <a:moveTo>
                  <a:pt x="2675" y="730"/>
                </a:moveTo>
                <a:cubicBezTo>
                  <a:pt x="2553" y="1734"/>
                  <a:pt x="1702" y="1977"/>
                  <a:pt x="1064" y="2098"/>
                </a:cubicBezTo>
                <a:cubicBezTo>
                  <a:pt x="456" y="2189"/>
                  <a:pt x="0" y="1612"/>
                  <a:pt x="0" y="974"/>
                </a:cubicBezTo>
                <a:cubicBezTo>
                  <a:pt x="0" y="396"/>
                  <a:pt x="699" y="1"/>
                  <a:pt x="1033" y="183"/>
                </a:cubicBezTo>
                <a:cubicBezTo>
                  <a:pt x="1581" y="457"/>
                  <a:pt x="2371" y="275"/>
                  <a:pt x="2675"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30"/>
          <p:cNvSpPr/>
          <p:nvPr/>
        </p:nvSpPr>
        <p:spPr>
          <a:xfrm>
            <a:off x="3275215" y="4095100"/>
            <a:ext cx="158351" cy="98531"/>
          </a:xfrm>
          <a:custGeom>
            <a:avLst/>
            <a:gdLst/>
            <a:ahLst/>
            <a:cxnLst/>
            <a:rect l="l" t="t" r="r" b="b"/>
            <a:pathLst>
              <a:path w="3496" h="2524" extrusionOk="0">
                <a:moveTo>
                  <a:pt x="2219" y="1702"/>
                </a:moveTo>
                <a:cubicBezTo>
                  <a:pt x="2766" y="1064"/>
                  <a:pt x="2189" y="851"/>
                  <a:pt x="1794" y="547"/>
                </a:cubicBezTo>
                <a:cubicBezTo>
                  <a:pt x="1672" y="456"/>
                  <a:pt x="1398" y="426"/>
                  <a:pt x="1520" y="243"/>
                </a:cubicBezTo>
                <a:cubicBezTo>
                  <a:pt x="1581" y="122"/>
                  <a:pt x="1824" y="0"/>
                  <a:pt x="1946" y="31"/>
                </a:cubicBezTo>
                <a:cubicBezTo>
                  <a:pt x="2553" y="122"/>
                  <a:pt x="3070" y="517"/>
                  <a:pt x="3253" y="912"/>
                </a:cubicBezTo>
                <a:cubicBezTo>
                  <a:pt x="3496" y="1459"/>
                  <a:pt x="2888" y="1976"/>
                  <a:pt x="2432" y="2158"/>
                </a:cubicBezTo>
                <a:cubicBezTo>
                  <a:pt x="2158" y="2280"/>
                  <a:pt x="1186" y="2523"/>
                  <a:pt x="973" y="1642"/>
                </a:cubicBezTo>
                <a:cubicBezTo>
                  <a:pt x="882" y="1216"/>
                  <a:pt x="0" y="943"/>
                  <a:pt x="608" y="395"/>
                </a:cubicBezTo>
                <a:cubicBezTo>
                  <a:pt x="669" y="335"/>
                  <a:pt x="1611" y="760"/>
                  <a:pt x="1946" y="1216"/>
                </a:cubicBezTo>
                <a:cubicBezTo>
                  <a:pt x="2067" y="1338"/>
                  <a:pt x="2128" y="1520"/>
                  <a:pt x="2219" y="170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30"/>
          <p:cNvSpPr/>
          <p:nvPr/>
        </p:nvSpPr>
        <p:spPr>
          <a:xfrm>
            <a:off x="6275447" y="4524667"/>
            <a:ext cx="151466" cy="102083"/>
          </a:xfrm>
          <a:custGeom>
            <a:avLst/>
            <a:gdLst/>
            <a:ahLst/>
            <a:cxnLst/>
            <a:rect l="l" t="t" r="r" b="b"/>
            <a:pathLst>
              <a:path w="3344" h="2615" extrusionOk="0">
                <a:moveTo>
                  <a:pt x="2037" y="2614"/>
                </a:moveTo>
                <a:cubicBezTo>
                  <a:pt x="1946" y="1763"/>
                  <a:pt x="1186" y="1429"/>
                  <a:pt x="517" y="1156"/>
                </a:cubicBezTo>
                <a:cubicBezTo>
                  <a:pt x="92" y="973"/>
                  <a:pt x="0" y="760"/>
                  <a:pt x="61" y="456"/>
                </a:cubicBezTo>
                <a:cubicBezTo>
                  <a:pt x="152" y="152"/>
                  <a:pt x="517" y="122"/>
                  <a:pt x="852" y="92"/>
                </a:cubicBezTo>
                <a:cubicBezTo>
                  <a:pt x="1733" y="0"/>
                  <a:pt x="2371" y="517"/>
                  <a:pt x="2766" y="1004"/>
                </a:cubicBezTo>
                <a:cubicBezTo>
                  <a:pt x="3344" y="1642"/>
                  <a:pt x="2341" y="2037"/>
                  <a:pt x="2037" y="261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30"/>
          <p:cNvSpPr/>
          <p:nvPr/>
        </p:nvSpPr>
        <p:spPr>
          <a:xfrm>
            <a:off x="3220132" y="3221715"/>
            <a:ext cx="201065" cy="115122"/>
          </a:xfrm>
          <a:custGeom>
            <a:avLst/>
            <a:gdLst/>
            <a:ahLst/>
            <a:cxnLst/>
            <a:rect l="l" t="t" r="r" b="b"/>
            <a:pathLst>
              <a:path w="4439" h="2949" extrusionOk="0">
                <a:moveTo>
                  <a:pt x="1672" y="2736"/>
                </a:moveTo>
                <a:cubicBezTo>
                  <a:pt x="0" y="2948"/>
                  <a:pt x="1034" y="1793"/>
                  <a:pt x="760" y="1307"/>
                </a:cubicBezTo>
                <a:cubicBezTo>
                  <a:pt x="699" y="1155"/>
                  <a:pt x="1003" y="821"/>
                  <a:pt x="1155" y="578"/>
                </a:cubicBezTo>
                <a:lnTo>
                  <a:pt x="1125" y="608"/>
                </a:lnTo>
                <a:cubicBezTo>
                  <a:pt x="2219" y="152"/>
                  <a:pt x="3253" y="0"/>
                  <a:pt x="4438" y="213"/>
                </a:cubicBezTo>
                <a:cubicBezTo>
                  <a:pt x="2827" y="517"/>
                  <a:pt x="1642" y="1155"/>
                  <a:pt x="1672" y="273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30"/>
          <p:cNvSpPr/>
          <p:nvPr/>
        </p:nvSpPr>
        <p:spPr>
          <a:xfrm>
            <a:off x="3506511" y="90085"/>
            <a:ext cx="162518" cy="98531"/>
          </a:xfrm>
          <a:custGeom>
            <a:avLst/>
            <a:gdLst/>
            <a:ahLst/>
            <a:cxnLst/>
            <a:rect l="l" t="t" r="r" b="b"/>
            <a:pathLst>
              <a:path w="3588" h="2524" extrusionOk="0">
                <a:moveTo>
                  <a:pt x="1" y="1581"/>
                </a:moveTo>
                <a:cubicBezTo>
                  <a:pt x="700" y="1733"/>
                  <a:pt x="669" y="1094"/>
                  <a:pt x="943" y="912"/>
                </a:cubicBezTo>
                <a:cubicBezTo>
                  <a:pt x="1490" y="578"/>
                  <a:pt x="2250" y="517"/>
                  <a:pt x="2949" y="0"/>
                </a:cubicBezTo>
                <a:cubicBezTo>
                  <a:pt x="2220" y="882"/>
                  <a:pt x="2280" y="1368"/>
                  <a:pt x="3527" y="1338"/>
                </a:cubicBezTo>
                <a:lnTo>
                  <a:pt x="3557" y="1338"/>
                </a:lnTo>
                <a:cubicBezTo>
                  <a:pt x="3587" y="1885"/>
                  <a:pt x="3375" y="2097"/>
                  <a:pt x="2645" y="2158"/>
                </a:cubicBezTo>
                <a:cubicBezTo>
                  <a:pt x="1976" y="2219"/>
                  <a:pt x="1308" y="1794"/>
                  <a:pt x="578" y="2280"/>
                </a:cubicBezTo>
                <a:cubicBezTo>
                  <a:pt x="183" y="2523"/>
                  <a:pt x="305" y="1733"/>
                  <a:pt x="1" y="158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30"/>
          <p:cNvSpPr/>
          <p:nvPr/>
        </p:nvSpPr>
        <p:spPr>
          <a:xfrm>
            <a:off x="1318623" y="5082406"/>
            <a:ext cx="132216" cy="121055"/>
          </a:xfrm>
          <a:custGeom>
            <a:avLst/>
            <a:gdLst/>
            <a:ahLst/>
            <a:cxnLst/>
            <a:rect l="l" t="t" r="r" b="b"/>
            <a:pathLst>
              <a:path w="2919" h="3101" extrusionOk="0">
                <a:moveTo>
                  <a:pt x="2767" y="2614"/>
                </a:moveTo>
                <a:cubicBezTo>
                  <a:pt x="2463" y="2614"/>
                  <a:pt x="2250" y="2736"/>
                  <a:pt x="2037" y="2888"/>
                </a:cubicBezTo>
                <a:cubicBezTo>
                  <a:pt x="1642" y="3101"/>
                  <a:pt x="1338" y="2766"/>
                  <a:pt x="1065" y="2675"/>
                </a:cubicBezTo>
                <a:cubicBezTo>
                  <a:pt x="700" y="2584"/>
                  <a:pt x="1095" y="2280"/>
                  <a:pt x="1156" y="2098"/>
                </a:cubicBezTo>
                <a:cubicBezTo>
                  <a:pt x="1369" y="1520"/>
                  <a:pt x="1399" y="1490"/>
                  <a:pt x="670" y="1459"/>
                </a:cubicBezTo>
                <a:cubicBezTo>
                  <a:pt x="122" y="1459"/>
                  <a:pt x="518" y="1155"/>
                  <a:pt x="457" y="1003"/>
                </a:cubicBezTo>
                <a:cubicBezTo>
                  <a:pt x="366" y="851"/>
                  <a:pt x="1" y="669"/>
                  <a:pt x="487" y="456"/>
                </a:cubicBezTo>
                <a:cubicBezTo>
                  <a:pt x="1642" y="0"/>
                  <a:pt x="2919" y="669"/>
                  <a:pt x="2858" y="1763"/>
                </a:cubicBezTo>
                <a:cubicBezTo>
                  <a:pt x="2828" y="2037"/>
                  <a:pt x="2797" y="2310"/>
                  <a:pt x="2767" y="2584"/>
                </a:cubicBezTo>
                <a:close/>
                <a:moveTo>
                  <a:pt x="2220" y="1824"/>
                </a:moveTo>
                <a:cubicBezTo>
                  <a:pt x="2068" y="1885"/>
                  <a:pt x="1825" y="1915"/>
                  <a:pt x="1885" y="2098"/>
                </a:cubicBezTo>
                <a:cubicBezTo>
                  <a:pt x="1916" y="2189"/>
                  <a:pt x="2068" y="2280"/>
                  <a:pt x="2159" y="2280"/>
                </a:cubicBezTo>
                <a:cubicBezTo>
                  <a:pt x="2372" y="2310"/>
                  <a:pt x="2463" y="2158"/>
                  <a:pt x="2463" y="2006"/>
                </a:cubicBezTo>
                <a:cubicBezTo>
                  <a:pt x="2463" y="1885"/>
                  <a:pt x="2372" y="1794"/>
                  <a:pt x="2220" y="182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30"/>
          <p:cNvSpPr/>
          <p:nvPr/>
        </p:nvSpPr>
        <p:spPr>
          <a:xfrm>
            <a:off x="5065153" y="3962165"/>
            <a:ext cx="232726" cy="67691"/>
          </a:xfrm>
          <a:custGeom>
            <a:avLst/>
            <a:gdLst/>
            <a:ahLst/>
            <a:cxnLst/>
            <a:rect l="l" t="t" r="r" b="b"/>
            <a:pathLst>
              <a:path w="5138" h="1734" extrusionOk="0">
                <a:moveTo>
                  <a:pt x="4560" y="1034"/>
                </a:moveTo>
                <a:cubicBezTo>
                  <a:pt x="3192" y="548"/>
                  <a:pt x="1976" y="852"/>
                  <a:pt x="821" y="1612"/>
                </a:cubicBezTo>
                <a:cubicBezTo>
                  <a:pt x="700" y="1673"/>
                  <a:pt x="487" y="1734"/>
                  <a:pt x="335" y="1703"/>
                </a:cubicBezTo>
                <a:cubicBezTo>
                  <a:pt x="1" y="1642"/>
                  <a:pt x="153" y="1430"/>
                  <a:pt x="183" y="1247"/>
                </a:cubicBezTo>
                <a:cubicBezTo>
                  <a:pt x="335" y="730"/>
                  <a:pt x="548" y="275"/>
                  <a:pt x="1308" y="305"/>
                </a:cubicBezTo>
                <a:cubicBezTo>
                  <a:pt x="2159" y="366"/>
                  <a:pt x="2888" y="1"/>
                  <a:pt x="3830" y="62"/>
                </a:cubicBezTo>
                <a:cubicBezTo>
                  <a:pt x="5137" y="92"/>
                  <a:pt x="4317" y="730"/>
                  <a:pt x="4590" y="103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30"/>
          <p:cNvSpPr/>
          <p:nvPr/>
        </p:nvSpPr>
        <p:spPr>
          <a:xfrm>
            <a:off x="5705407" y="3343913"/>
            <a:ext cx="137742" cy="113950"/>
          </a:xfrm>
          <a:custGeom>
            <a:avLst/>
            <a:gdLst/>
            <a:ahLst/>
            <a:cxnLst/>
            <a:rect l="l" t="t" r="r" b="b"/>
            <a:pathLst>
              <a:path w="3041" h="2919" extrusionOk="0">
                <a:moveTo>
                  <a:pt x="1916" y="518"/>
                </a:moveTo>
                <a:cubicBezTo>
                  <a:pt x="2159" y="366"/>
                  <a:pt x="2371" y="1"/>
                  <a:pt x="2736" y="426"/>
                </a:cubicBezTo>
                <a:cubicBezTo>
                  <a:pt x="2979" y="730"/>
                  <a:pt x="3040" y="974"/>
                  <a:pt x="2706" y="1247"/>
                </a:cubicBezTo>
                <a:cubicBezTo>
                  <a:pt x="2098" y="1673"/>
                  <a:pt x="1824" y="2281"/>
                  <a:pt x="1612" y="2888"/>
                </a:cubicBezTo>
                <a:lnTo>
                  <a:pt x="1612" y="2919"/>
                </a:lnTo>
                <a:cubicBezTo>
                  <a:pt x="274" y="2584"/>
                  <a:pt x="1" y="1825"/>
                  <a:pt x="517" y="791"/>
                </a:cubicBezTo>
                <a:lnTo>
                  <a:pt x="517" y="761"/>
                </a:lnTo>
                <a:cubicBezTo>
                  <a:pt x="1034" y="974"/>
                  <a:pt x="1490" y="852"/>
                  <a:pt x="1885"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30"/>
          <p:cNvSpPr/>
          <p:nvPr/>
        </p:nvSpPr>
        <p:spPr>
          <a:xfrm>
            <a:off x="7448551" y="1298090"/>
            <a:ext cx="188654" cy="112779"/>
          </a:xfrm>
          <a:custGeom>
            <a:avLst/>
            <a:gdLst/>
            <a:ahLst/>
            <a:cxnLst/>
            <a:rect l="l" t="t" r="r" b="b"/>
            <a:pathLst>
              <a:path w="4165" h="2889" extrusionOk="0">
                <a:moveTo>
                  <a:pt x="1824" y="2068"/>
                </a:moveTo>
                <a:cubicBezTo>
                  <a:pt x="1612" y="1217"/>
                  <a:pt x="1004" y="974"/>
                  <a:pt x="61" y="1247"/>
                </a:cubicBezTo>
                <a:cubicBezTo>
                  <a:pt x="1" y="791"/>
                  <a:pt x="457" y="609"/>
                  <a:pt x="578" y="305"/>
                </a:cubicBezTo>
                <a:cubicBezTo>
                  <a:pt x="700" y="31"/>
                  <a:pt x="1186" y="1"/>
                  <a:pt x="1125" y="274"/>
                </a:cubicBezTo>
                <a:cubicBezTo>
                  <a:pt x="973" y="974"/>
                  <a:pt x="1703" y="943"/>
                  <a:pt x="1916" y="913"/>
                </a:cubicBezTo>
                <a:cubicBezTo>
                  <a:pt x="2371" y="913"/>
                  <a:pt x="1916" y="366"/>
                  <a:pt x="2189" y="214"/>
                </a:cubicBezTo>
                <a:cubicBezTo>
                  <a:pt x="4165" y="609"/>
                  <a:pt x="3101" y="1825"/>
                  <a:pt x="3192" y="2767"/>
                </a:cubicBezTo>
                <a:cubicBezTo>
                  <a:pt x="2493" y="2888"/>
                  <a:pt x="3040" y="1217"/>
                  <a:pt x="1855" y="209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30"/>
          <p:cNvSpPr/>
          <p:nvPr/>
        </p:nvSpPr>
        <p:spPr>
          <a:xfrm>
            <a:off x="4753995" y="1222155"/>
            <a:ext cx="144582" cy="118713"/>
          </a:xfrm>
          <a:custGeom>
            <a:avLst/>
            <a:gdLst/>
            <a:ahLst/>
            <a:cxnLst/>
            <a:rect l="l" t="t" r="r" b="b"/>
            <a:pathLst>
              <a:path w="3192" h="3041" extrusionOk="0">
                <a:moveTo>
                  <a:pt x="547" y="31"/>
                </a:moveTo>
                <a:cubicBezTo>
                  <a:pt x="426" y="548"/>
                  <a:pt x="760" y="548"/>
                  <a:pt x="1216" y="639"/>
                </a:cubicBezTo>
                <a:cubicBezTo>
                  <a:pt x="1885" y="730"/>
                  <a:pt x="2979" y="608"/>
                  <a:pt x="2371" y="1733"/>
                </a:cubicBezTo>
                <a:cubicBezTo>
                  <a:pt x="2249" y="1916"/>
                  <a:pt x="2310" y="2067"/>
                  <a:pt x="2553" y="2037"/>
                </a:cubicBezTo>
                <a:cubicBezTo>
                  <a:pt x="2888" y="2037"/>
                  <a:pt x="3192" y="1976"/>
                  <a:pt x="3131" y="2432"/>
                </a:cubicBezTo>
                <a:cubicBezTo>
                  <a:pt x="2584" y="2280"/>
                  <a:pt x="2493" y="3040"/>
                  <a:pt x="1976" y="2919"/>
                </a:cubicBezTo>
                <a:cubicBezTo>
                  <a:pt x="1307" y="2767"/>
                  <a:pt x="2219" y="2554"/>
                  <a:pt x="1976" y="2371"/>
                </a:cubicBezTo>
                <a:cubicBezTo>
                  <a:pt x="1824" y="2250"/>
                  <a:pt x="1733" y="2037"/>
                  <a:pt x="1581" y="2037"/>
                </a:cubicBezTo>
                <a:cubicBezTo>
                  <a:pt x="243" y="1976"/>
                  <a:pt x="183" y="1064"/>
                  <a:pt x="0" y="244"/>
                </a:cubicBezTo>
                <a:lnTo>
                  <a:pt x="0" y="244"/>
                </a:lnTo>
                <a:cubicBezTo>
                  <a:pt x="91" y="61"/>
                  <a:pt x="274" y="1"/>
                  <a:pt x="487"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30"/>
          <p:cNvSpPr/>
          <p:nvPr/>
        </p:nvSpPr>
        <p:spPr>
          <a:xfrm>
            <a:off x="1873533" y="3828099"/>
            <a:ext cx="190013" cy="122226"/>
          </a:xfrm>
          <a:custGeom>
            <a:avLst/>
            <a:gdLst/>
            <a:ahLst/>
            <a:cxnLst/>
            <a:rect l="l" t="t" r="r" b="b"/>
            <a:pathLst>
              <a:path w="4195" h="3131" extrusionOk="0">
                <a:moveTo>
                  <a:pt x="4195" y="1976"/>
                </a:moveTo>
                <a:cubicBezTo>
                  <a:pt x="3617" y="2584"/>
                  <a:pt x="2827" y="2493"/>
                  <a:pt x="2645" y="3131"/>
                </a:cubicBezTo>
                <a:cubicBezTo>
                  <a:pt x="2280" y="1550"/>
                  <a:pt x="2067" y="1459"/>
                  <a:pt x="517" y="2128"/>
                </a:cubicBezTo>
                <a:cubicBezTo>
                  <a:pt x="0" y="1763"/>
                  <a:pt x="213" y="1216"/>
                  <a:pt x="152" y="760"/>
                </a:cubicBezTo>
                <a:cubicBezTo>
                  <a:pt x="92" y="547"/>
                  <a:pt x="213" y="183"/>
                  <a:pt x="547" y="426"/>
                </a:cubicBezTo>
                <a:cubicBezTo>
                  <a:pt x="791" y="608"/>
                  <a:pt x="1368" y="0"/>
                  <a:pt x="1277" y="639"/>
                </a:cubicBezTo>
                <a:cubicBezTo>
                  <a:pt x="1186" y="1034"/>
                  <a:pt x="1429" y="1277"/>
                  <a:pt x="1703" y="1246"/>
                </a:cubicBezTo>
                <a:cubicBezTo>
                  <a:pt x="2706" y="1064"/>
                  <a:pt x="3131" y="1976"/>
                  <a:pt x="4195" y="197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30"/>
          <p:cNvSpPr/>
          <p:nvPr/>
        </p:nvSpPr>
        <p:spPr>
          <a:xfrm>
            <a:off x="7858868" y="3079293"/>
            <a:ext cx="198302" cy="94978"/>
          </a:xfrm>
          <a:custGeom>
            <a:avLst/>
            <a:gdLst/>
            <a:ahLst/>
            <a:cxnLst/>
            <a:rect l="l" t="t" r="r" b="b"/>
            <a:pathLst>
              <a:path w="4378" h="2433" extrusionOk="0">
                <a:moveTo>
                  <a:pt x="3435" y="457"/>
                </a:moveTo>
                <a:cubicBezTo>
                  <a:pt x="3435" y="487"/>
                  <a:pt x="3435" y="548"/>
                  <a:pt x="3435" y="578"/>
                </a:cubicBezTo>
                <a:cubicBezTo>
                  <a:pt x="3405" y="1095"/>
                  <a:pt x="4377" y="1581"/>
                  <a:pt x="3922" y="1855"/>
                </a:cubicBezTo>
                <a:cubicBezTo>
                  <a:pt x="3557" y="2098"/>
                  <a:pt x="2615" y="2311"/>
                  <a:pt x="2037" y="1703"/>
                </a:cubicBezTo>
                <a:cubicBezTo>
                  <a:pt x="1976" y="1642"/>
                  <a:pt x="1763" y="1703"/>
                  <a:pt x="1672" y="1764"/>
                </a:cubicBezTo>
                <a:cubicBezTo>
                  <a:pt x="1399" y="1916"/>
                  <a:pt x="1308" y="2432"/>
                  <a:pt x="852" y="2159"/>
                </a:cubicBezTo>
                <a:cubicBezTo>
                  <a:pt x="274" y="1764"/>
                  <a:pt x="1186" y="1794"/>
                  <a:pt x="1156" y="1490"/>
                </a:cubicBezTo>
                <a:cubicBezTo>
                  <a:pt x="1125" y="1277"/>
                  <a:pt x="943" y="1156"/>
                  <a:pt x="730" y="1095"/>
                </a:cubicBezTo>
                <a:cubicBezTo>
                  <a:pt x="487" y="1004"/>
                  <a:pt x="0" y="1065"/>
                  <a:pt x="335" y="639"/>
                </a:cubicBezTo>
                <a:cubicBezTo>
                  <a:pt x="456" y="457"/>
                  <a:pt x="578" y="1"/>
                  <a:pt x="669" y="92"/>
                </a:cubicBezTo>
                <a:cubicBezTo>
                  <a:pt x="882" y="396"/>
                  <a:pt x="1216" y="365"/>
                  <a:pt x="1459" y="487"/>
                </a:cubicBezTo>
                <a:cubicBezTo>
                  <a:pt x="1490" y="517"/>
                  <a:pt x="1520" y="578"/>
                  <a:pt x="1520" y="609"/>
                </a:cubicBezTo>
                <a:cubicBezTo>
                  <a:pt x="1703" y="1247"/>
                  <a:pt x="2219" y="1703"/>
                  <a:pt x="2858" y="1338"/>
                </a:cubicBezTo>
                <a:cubicBezTo>
                  <a:pt x="3496" y="943"/>
                  <a:pt x="2432" y="639"/>
                  <a:pt x="2402" y="153"/>
                </a:cubicBezTo>
                <a:cubicBezTo>
                  <a:pt x="2797" y="274"/>
                  <a:pt x="3101" y="365"/>
                  <a:pt x="3435" y="45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30"/>
          <p:cNvSpPr/>
          <p:nvPr/>
        </p:nvSpPr>
        <p:spPr>
          <a:xfrm>
            <a:off x="6360790" y="1432195"/>
            <a:ext cx="221719" cy="99702"/>
          </a:xfrm>
          <a:custGeom>
            <a:avLst/>
            <a:gdLst/>
            <a:ahLst/>
            <a:cxnLst/>
            <a:rect l="l" t="t" r="r" b="b"/>
            <a:pathLst>
              <a:path w="4895" h="2554" extrusionOk="0">
                <a:moveTo>
                  <a:pt x="4895" y="1824"/>
                </a:moveTo>
                <a:cubicBezTo>
                  <a:pt x="3527" y="2554"/>
                  <a:pt x="1886" y="1308"/>
                  <a:pt x="578" y="2554"/>
                </a:cubicBezTo>
                <a:cubicBezTo>
                  <a:pt x="1217" y="1551"/>
                  <a:pt x="1247" y="730"/>
                  <a:pt x="1" y="183"/>
                </a:cubicBezTo>
                <a:cubicBezTo>
                  <a:pt x="822" y="1"/>
                  <a:pt x="1916" y="457"/>
                  <a:pt x="2220" y="1064"/>
                </a:cubicBezTo>
                <a:cubicBezTo>
                  <a:pt x="2463" y="1551"/>
                  <a:pt x="2889" y="1824"/>
                  <a:pt x="3496" y="1672"/>
                </a:cubicBezTo>
                <a:cubicBezTo>
                  <a:pt x="4013" y="1551"/>
                  <a:pt x="4439" y="1794"/>
                  <a:pt x="4895" y="182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30"/>
          <p:cNvSpPr/>
          <p:nvPr/>
        </p:nvSpPr>
        <p:spPr>
          <a:xfrm>
            <a:off x="7787251" y="734417"/>
            <a:ext cx="190058" cy="84321"/>
          </a:xfrm>
          <a:custGeom>
            <a:avLst/>
            <a:gdLst/>
            <a:ahLst/>
            <a:cxnLst/>
            <a:rect l="l" t="t" r="r" b="b"/>
            <a:pathLst>
              <a:path w="4196" h="2160" extrusionOk="0">
                <a:moveTo>
                  <a:pt x="1460" y="1855"/>
                </a:moveTo>
                <a:cubicBezTo>
                  <a:pt x="1369" y="1734"/>
                  <a:pt x="1247" y="1612"/>
                  <a:pt x="1186" y="1490"/>
                </a:cubicBezTo>
                <a:cubicBezTo>
                  <a:pt x="1004" y="1156"/>
                  <a:pt x="1" y="1034"/>
                  <a:pt x="457" y="761"/>
                </a:cubicBezTo>
                <a:cubicBezTo>
                  <a:pt x="1065" y="427"/>
                  <a:pt x="1885" y="1"/>
                  <a:pt x="2767" y="153"/>
                </a:cubicBezTo>
                <a:cubicBezTo>
                  <a:pt x="3162" y="214"/>
                  <a:pt x="3770" y="153"/>
                  <a:pt x="3557" y="791"/>
                </a:cubicBezTo>
                <a:cubicBezTo>
                  <a:pt x="3496" y="1034"/>
                  <a:pt x="3709" y="1126"/>
                  <a:pt x="3831" y="1308"/>
                </a:cubicBezTo>
                <a:cubicBezTo>
                  <a:pt x="3952" y="1490"/>
                  <a:pt x="4196" y="1703"/>
                  <a:pt x="3892" y="1916"/>
                </a:cubicBezTo>
                <a:cubicBezTo>
                  <a:pt x="3527" y="2159"/>
                  <a:pt x="3344" y="1886"/>
                  <a:pt x="3132" y="1673"/>
                </a:cubicBezTo>
                <a:cubicBezTo>
                  <a:pt x="2797" y="1399"/>
                  <a:pt x="2463" y="609"/>
                  <a:pt x="2007" y="1612"/>
                </a:cubicBezTo>
                <a:lnTo>
                  <a:pt x="2007" y="1612"/>
                </a:lnTo>
                <a:cubicBezTo>
                  <a:pt x="1855" y="1521"/>
                  <a:pt x="1673" y="1338"/>
                  <a:pt x="1612" y="1369"/>
                </a:cubicBezTo>
                <a:cubicBezTo>
                  <a:pt x="1338" y="1430"/>
                  <a:pt x="1490" y="1673"/>
                  <a:pt x="1460" y="185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30"/>
          <p:cNvSpPr/>
          <p:nvPr/>
        </p:nvSpPr>
        <p:spPr>
          <a:xfrm>
            <a:off x="8452328" y="3041307"/>
            <a:ext cx="174884" cy="94978"/>
          </a:xfrm>
          <a:custGeom>
            <a:avLst/>
            <a:gdLst/>
            <a:ahLst/>
            <a:cxnLst/>
            <a:rect l="l" t="t" r="r" b="b"/>
            <a:pathLst>
              <a:path w="3861" h="2433" extrusionOk="0">
                <a:moveTo>
                  <a:pt x="3860" y="1916"/>
                </a:moveTo>
                <a:cubicBezTo>
                  <a:pt x="3587" y="2250"/>
                  <a:pt x="3283" y="2311"/>
                  <a:pt x="2918" y="2129"/>
                </a:cubicBezTo>
                <a:cubicBezTo>
                  <a:pt x="2462" y="1946"/>
                  <a:pt x="2097" y="1156"/>
                  <a:pt x="1520" y="2098"/>
                </a:cubicBezTo>
                <a:cubicBezTo>
                  <a:pt x="1307" y="2433"/>
                  <a:pt x="1307" y="1825"/>
                  <a:pt x="1094" y="1764"/>
                </a:cubicBezTo>
                <a:cubicBezTo>
                  <a:pt x="0" y="1460"/>
                  <a:pt x="942" y="822"/>
                  <a:pt x="821" y="366"/>
                </a:cubicBezTo>
                <a:cubicBezTo>
                  <a:pt x="760" y="123"/>
                  <a:pt x="1581" y="518"/>
                  <a:pt x="1793" y="62"/>
                </a:cubicBezTo>
                <a:cubicBezTo>
                  <a:pt x="1824" y="31"/>
                  <a:pt x="2249" y="1"/>
                  <a:pt x="2128" y="244"/>
                </a:cubicBezTo>
                <a:cubicBezTo>
                  <a:pt x="1733" y="943"/>
                  <a:pt x="2341" y="822"/>
                  <a:pt x="2736" y="822"/>
                </a:cubicBezTo>
                <a:cubicBezTo>
                  <a:pt x="3526" y="882"/>
                  <a:pt x="2918" y="1977"/>
                  <a:pt x="3860" y="191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30"/>
          <p:cNvSpPr/>
          <p:nvPr/>
        </p:nvSpPr>
        <p:spPr>
          <a:xfrm>
            <a:off x="7349437" y="920759"/>
            <a:ext cx="170762" cy="130541"/>
          </a:xfrm>
          <a:custGeom>
            <a:avLst/>
            <a:gdLst/>
            <a:ahLst/>
            <a:cxnLst/>
            <a:rect l="l" t="t" r="r" b="b"/>
            <a:pathLst>
              <a:path w="3770" h="3344" extrusionOk="0">
                <a:moveTo>
                  <a:pt x="3496" y="2766"/>
                </a:moveTo>
                <a:cubicBezTo>
                  <a:pt x="2918" y="2006"/>
                  <a:pt x="2888" y="2006"/>
                  <a:pt x="2280" y="2675"/>
                </a:cubicBezTo>
                <a:cubicBezTo>
                  <a:pt x="1641" y="3344"/>
                  <a:pt x="1337" y="2614"/>
                  <a:pt x="942" y="2432"/>
                </a:cubicBezTo>
                <a:cubicBezTo>
                  <a:pt x="547" y="2280"/>
                  <a:pt x="0" y="2037"/>
                  <a:pt x="122" y="1520"/>
                </a:cubicBezTo>
                <a:cubicBezTo>
                  <a:pt x="182" y="1307"/>
                  <a:pt x="486" y="1338"/>
                  <a:pt x="730" y="1338"/>
                </a:cubicBezTo>
                <a:cubicBezTo>
                  <a:pt x="1003" y="1368"/>
                  <a:pt x="1307" y="1398"/>
                  <a:pt x="1186" y="1733"/>
                </a:cubicBezTo>
                <a:cubicBezTo>
                  <a:pt x="1094" y="2097"/>
                  <a:pt x="1186" y="2341"/>
                  <a:pt x="1611" y="2219"/>
                </a:cubicBezTo>
                <a:cubicBezTo>
                  <a:pt x="1885" y="2158"/>
                  <a:pt x="2614" y="2067"/>
                  <a:pt x="2097" y="1581"/>
                </a:cubicBezTo>
                <a:cubicBezTo>
                  <a:pt x="1702" y="1186"/>
                  <a:pt x="3192" y="851"/>
                  <a:pt x="2037" y="547"/>
                </a:cubicBezTo>
                <a:cubicBezTo>
                  <a:pt x="2249" y="426"/>
                  <a:pt x="2462" y="304"/>
                  <a:pt x="2675" y="182"/>
                </a:cubicBezTo>
                <a:cubicBezTo>
                  <a:pt x="3070" y="0"/>
                  <a:pt x="3009" y="365"/>
                  <a:pt x="3009" y="486"/>
                </a:cubicBezTo>
                <a:cubicBezTo>
                  <a:pt x="3009" y="1277"/>
                  <a:pt x="3769" y="1945"/>
                  <a:pt x="3496" y="276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30"/>
          <p:cNvSpPr/>
          <p:nvPr/>
        </p:nvSpPr>
        <p:spPr>
          <a:xfrm>
            <a:off x="6581124" y="1775131"/>
            <a:ext cx="220315" cy="76006"/>
          </a:xfrm>
          <a:custGeom>
            <a:avLst/>
            <a:gdLst/>
            <a:ahLst/>
            <a:cxnLst/>
            <a:rect l="l" t="t" r="r" b="b"/>
            <a:pathLst>
              <a:path w="4864" h="1947" extrusionOk="0">
                <a:moveTo>
                  <a:pt x="0" y="274"/>
                </a:moveTo>
                <a:cubicBezTo>
                  <a:pt x="213" y="62"/>
                  <a:pt x="426" y="1"/>
                  <a:pt x="699" y="153"/>
                </a:cubicBezTo>
                <a:cubicBezTo>
                  <a:pt x="1034" y="335"/>
                  <a:pt x="882" y="1278"/>
                  <a:pt x="1763" y="670"/>
                </a:cubicBezTo>
                <a:cubicBezTo>
                  <a:pt x="1824" y="609"/>
                  <a:pt x="1581" y="1065"/>
                  <a:pt x="1854" y="1338"/>
                </a:cubicBezTo>
                <a:cubicBezTo>
                  <a:pt x="2371" y="92"/>
                  <a:pt x="3374" y="335"/>
                  <a:pt x="4408" y="639"/>
                </a:cubicBezTo>
                <a:cubicBezTo>
                  <a:pt x="4620" y="700"/>
                  <a:pt x="4864" y="822"/>
                  <a:pt x="4681" y="1065"/>
                </a:cubicBezTo>
                <a:cubicBezTo>
                  <a:pt x="4620" y="1156"/>
                  <a:pt x="4468" y="1308"/>
                  <a:pt x="4438" y="1278"/>
                </a:cubicBezTo>
                <a:cubicBezTo>
                  <a:pt x="3374" y="700"/>
                  <a:pt x="2827" y="1733"/>
                  <a:pt x="1946" y="1855"/>
                </a:cubicBezTo>
                <a:cubicBezTo>
                  <a:pt x="1247" y="1946"/>
                  <a:pt x="973" y="1946"/>
                  <a:pt x="851" y="1338"/>
                </a:cubicBezTo>
                <a:cubicBezTo>
                  <a:pt x="760" y="882"/>
                  <a:pt x="730" y="396"/>
                  <a:pt x="31"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30"/>
          <p:cNvSpPr/>
          <p:nvPr/>
        </p:nvSpPr>
        <p:spPr>
          <a:xfrm>
            <a:off x="3754341" y="3991836"/>
            <a:ext cx="118446" cy="136514"/>
          </a:xfrm>
          <a:custGeom>
            <a:avLst/>
            <a:gdLst/>
            <a:ahLst/>
            <a:cxnLst/>
            <a:rect l="l" t="t" r="r" b="b"/>
            <a:pathLst>
              <a:path w="2615" h="3497" extrusionOk="0">
                <a:moveTo>
                  <a:pt x="2037" y="3496"/>
                </a:moveTo>
                <a:cubicBezTo>
                  <a:pt x="1338" y="3436"/>
                  <a:pt x="730" y="3314"/>
                  <a:pt x="974" y="2676"/>
                </a:cubicBezTo>
                <a:cubicBezTo>
                  <a:pt x="1247" y="1946"/>
                  <a:pt x="639" y="1946"/>
                  <a:pt x="1" y="1764"/>
                </a:cubicBezTo>
                <a:cubicBezTo>
                  <a:pt x="822" y="1399"/>
                  <a:pt x="913" y="761"/>
                  <a:pt x="1156" y="183"/>
                </a:cubicBezTo>
                <a:cubicBezTo>
                  <a:pt x="1733" y="1"/>
                  <a:pt x="1521" y="700"/>
                  <a:pt x="2068" y="700"/>
                </a:cubicBezTo>
                <a:cubicBezTo>
                  <a:pt x="2463" y="700"/>
                  <a:pt x="2615" y="1308"/>
                  <a:pt x="2311" y="1551"/>
                </a:cubicBezTo>
                <a:cubicBezTo>
                  <a:pt x="1551" y="2129"/>
                  <a:pt x="1764" y="2736"/>
                  <a:pt x="2037" y="34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30"/>
          <p:cNvSpPr/>
          <p:nvPr/>
        </p:nvSpPr>
        <p:spPr>
          <a:xfrm>
            <a:off x="8086042" y="802074"/>
            <a:ext cx="137742" cy="103254"/>
          </a:xfrm>
          <a:custGeom>
            <a:avLst/>
            <a:gdLst/>
            <a:ahLst/>
            <a:cxnLst/>
            <a:rect l="l" t="t" r="r" b="b"/>
            <a:pathLst>
              <a:path w="3041" h="2645" extrusionOk="0">
                <a:moveTo>
                  <a:pt x="1946" y="1794"/>
                </a:moveTo>
                <a:cubicBezTo>
                  <a:pt x="1551" y="1946"/>
                  <a:pt x="1794" y="2371"/>
                  <a:pt x="1429" y="2645"/>
                </a:cubicBezTo>
                <a:cubicBezTo>
                  <a:pt x="1125" y="2402"/>
                  <a:pt x="1338" y="1794"/>
                  <a:pt x="730" y="1733"/>
                </a:cubicBezTo>
                <a:cubicBezTo>
                  <a:pt x="274" y="1672"/>
                  <a:pt x="1" y="1581"/>
                  <a:pt x="274" y="1064"/>
                </a:cubicBezTo>
                <a:cubicBezTo>
                  <a:pt x="548" y="578"/>
                  <a:pt x="730" y="1"/>
                  <a:pt x="1521" y="61"/>
                </a:cubicBezTo>
                <a:cubicBezTo>
                  <a:pt x="2128" y="122"/>
                  <a:pt x="2645" y="396"/>
                  <a:pt x="2949" y="852"/>
                </a:cubicBezTo>
                <a:cubicBezTo>
                  <a:pt x="3040" y="973"/>
                  <a:pt x="2858" y="1186"/>
                  <a:pt x="2645" y="1156"/>
                </a:cubicBezTo>
                <a:cubicBezTo>
                  <a:pt x="1855" y="912"/>
                  <a:pt x="2128" y="1520"/>
                  <a:pt x="1977" y="176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30"/>
          <p:cNvSpPr/>
          <p:nvPr/>
        </p:nvSpPr>
        <p:spPr>
          <a:xfrm>
            <a:off x="2617068" y="1730039"/>
            <a:ext cx="156992" cy="147171"/>
          </a:xfrm>
          <a:custGeom>
            <a:avLst/>
            <a:gdLst/>
            <a:ahLst/>
            <a:cxnLst/>
            <a:rect l="l" t="t" r="r" b="b"/>
            <a:pathLst>
              <a:path w="3466" h="3770" extrusionOk="0">
                <a:moveTo>
                  <a:pt x="2462" y="2372"/>
                </a:moveTo>
                <a:cubicBezTo>
                  <a:pt x="2553" y="2554"/>
                  <a:pt x="2644" y="2736"/>
                  <a:pt x="2705" y="2919"/>
                </a:cubicBezTo>
                <a:cubicBezTo>
                  <a:pt x="2766" y="3162"/>
                  <a:pt x="3465" y="2919"/>
                  <a:pt x="3192" y="3344"/>
                </a:cubicBezTo>
                <a:cubicBezTo>
                  <a:pt x="3070" y="3527"/>
                  <a:pt x="2888" y="3770"/>
                  <a:pt x="2584" y="3770"/>
                </a:cubicBezTo>
                <a:cubicBezTo>
                  <a:pt x="2189" y="3740"/>
                  <a:pt x="1763" y="3496"/>
                  <a:pt x="1824" y="3223"/>
                </a:cubicBezTo>
                <a:cubicBezTo>
                  <a:pt x="1945" y="2311"/>
                  <a:pt x="1459" y="1916"/>
                  <a:pt x="547" y="1612"/>
                </a:cubicBezTo>
                <a:cubicBezTo>
                  <a:pt x="0" y="1429"/>
                  <a:pt x="243" y="791"/>
                  <a:pt x="243" y="396"/>
                </a:cubicBezTo>
                <a:cubicBezTo>
                  <a:pt x="274" y="1"/>
                  <a:pt x="547" y="183"/>
                  <a:pt x="790" y="396"/>
                </a:cubicBezTo>
                <a:cubicBezTo>
                  <a:pt x="1185" y="730"/>
                  <a:pt x="1611" y="1186"/>
                  <a:pt x="2310" y="852"/>
                </a:cubicBezTo>
                <a:cubicBezTo>
                  <a:pt x="2644" y="1338"/>
                  <a:pt x="1185" y="1946"/>
                  <a:pt x="2462" y="237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30"/>
          <p:cNvSpPr/>
          <p:nvPr/>
        </p:nvSpPr>
        <p:spPr>
          <a:xfrm>
            <a:off x="5772902" y="2372028"/>
            <a:ext cx="129453" cy="127028"/>
          </a:xfrm>
          <a:custGeom>
            <a:avLst/>
            <a:gdLst/>
            <a:ahLst/>
            <a:cxnLst/>
            <a:rect l="l" t="t" r="r" b="b"/>
            <a:pathLst>
              <a:path w="2858" h="3254" extrusionOk="0">
                <a:moveTo>
                  <a:pt x="1641" y="183"/>
                </a:moveTo>
                <a:cubicBezTo>
                  <a:pt x="760" y="639"/>
                  <a:pt x="699" y="1065"/>
                  <a:pt x="1550" y="1429"/>
                </a:cubicBezTo>
                <a:cubicBezTo>
                  <a:pt x="1945" y="1581"/>
                  <a:pt x="2310" y="1764"/>
                  <a:pt x="2584" y="2098"/>
                </a:cubicBezTo>
                <a:cubicBezTo>
                  <a:pt x="2857" y="2463"/>
                  <a:pt x="2462" y="2676"/>
                  <a:pt x="2371" y="2919"/>
                </a:cubicBezTo>
                <a:cubicBezTo>
                  <a:pt x="2280" y="3253"/>
                  <a:pt x="1824" y="3071"/>
                  <a:pt x="1702" y="2949"/>
                </a:cubicBezTo>
                <a:cubicBezTo>
                  <a:pt x="1033" y="2372"/>
                  <a:pt x="61" y="1855"/>
                  <a:pt x="0" y="974"/>
                </a:cubicBezTo>
                <a:cubicBezTo>
                  <a:pt x="0" y="426"/>
                  <a:pt x="638" y="1"/>
                  <a:pt x="1641"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30"/>
          <p:cNvSpPr/>
          <p:nvPr/>
        </p:nvSpPr>
        <p:spPr>
          <a:xfrm>
            <a:off x="5544324" y="4243416"/>
            <a:ext cx="144582" cy="118713"/>
          </a:xfrm>
          <a:custGeom>
            <a:avLst/>
            <a:gdLst/>
            <a:ahLst/>
            <a:cxnLst/>
            <a:rect l="l" t="t" r="r" b="b"/>
            <a:pathLst>
              <a:path w="3192" h="3041" extrusionOk="0">
                <a:moveTo>
                  <a:pt x="0" y="2341"/>
                </a:moveTo>
                <a:cubicBezTo>
                  <a:pt x="943" y="1460"/>
                  <a:pt x="943" y="1460"/>
                  <a:pt x="426" y="913"/>
                </a:cubicBezTo>
                <a:cubicBezTo>
                  <a:pt x="730" y="396"/>
                  <a:pt x="1794" y="1065"/>
                  <a:pt x="1885" y="213"/>
                </a:cubicBezTo>
                <a:lnTo>
                  <a:pt x="1915" y="183"/>
                </a:lnTo>
                <a:cubicBezTo>
                  <a:pt x="2310" y="183"/>
                  <a:pt x="2706" y="1"/>
                  <a:pt x="3192" y="183"/>
                </a:cubicBezTo>
                <a:cubicBezTo>
                  <a:pt x="2918" y="1065"/>
                  <a:pt x="2493" y="1855"/>
                  <a:pt x="1338" y="2068"/>
                </a:cubicBezTo>
                <a:cubicBezTo>
                  <a:pt x="639" y="2220"/>
                  <a:pt x="973" y="2828"/>
                  <a:pt x="547" y="3040"/>
                </a:cubicBezTo>
                <a:lnTo>
                  <a:pt x="547" y="3040"/>
                </a:lnTo>
                <a:cubicBezTo>
                  <a:pt x="547" y="2706"/>
                  <a:pt x="578" y="2341"/>
                  <a:pt x="0" y="234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30"/>
          <p:cNvSpPr/>
          <p:nvPr/>
        </p:nvSpPr>
        <p:spPr>
          <a:xfrm>
            <a:off x="2180569" y="1353879"/>
            <a:ext cx="145986" cy="106846"/>
          </a:xfrm>
          <a:custGeom>
            <a:avLst/>
            <a:gdLst/>
            <a:ahLst/>
            <a:cxnLst/>
            <a:rect l="l" t="t" r="r" b="b"/>
            <a:pathLst>
              <a:path w="3223" h="2737" extrusionOk="0">
                <a:moveTo>
                  <a:pt x="3223" y="1642"/>
                </a:moveTo>
                <a:cubicBezTo>
                  <a:pt x="2858" y="1915"/>
                  <a:pt x="2523" y="2098"/>
                  <a:pt x="2220" y="2280"/>
                </a:cubicBezTo>
                <a:cubicBezTo>
                  <a:pt x="1764" y="2584"/>
                  <a:pt x="1156" y="2736"/>
                  <a:pt x="517" y="2706"/>
                </a:cubicBezTo>
                <a:cubicBezTo>
                  <a:pt x="1" y="2645"/>
                  <a:pt x="365" y="2371"/>
                  <a:pt x="426" y="2219"/>
                </a:cubicBezTo>
                <a:cubicBezTo>
                  <a:pt x="517" y="2037"/>
                  <a:pt x="791" y="1855"/>
                  <a:pt x="761" y="1703"/>
                </a:cubicBezTo>
                <a:cubicBezTo>
                  <a:pt x="700" y="1429"/>
                  <a:pt x="821" y="1186"/>
                  <a:pt x="821" y="912"/>
                </a:cubicBezTo>
                <a:cubicBezTo>
                  <a:pt x="821" y="700"/>
                  <a:pt x="31" y="639"/>
                  <a:pt x="578" y="274"/>
                </a:cubicBezTo>
                <a:cubicBezTo>
                  <a:pt x="1034" y="0"/>
                  <a:pt x="1460" y="396"/>
                  <a:pt x="1551" y="669"/>
                </a:cubicBezTo>
                <a:cubicBezTo>
                  <a:pt x="1794" y="1399"/>
                  <a:pt x="2523" y="1429"/>
                  <a:pt x="3223" y="164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30"/>
          <p:cNvSpPr/>
          <p:nvPr/>
        </p:nvSpPr>
        <p:spPr>
          <a:xfrm>
            <a:off x="5351532" y="3952678"/>
            <a:ext cx="152871" cy="93807"/>
          </a:xfrm>
          <a:custGeom>
            <a:avLst/>
            <a:gdLst/>
            <a:ahLst/>
            <a:cxnLst/>
            <a:rect l="l" t="t" r="r" b="b"/>
            <a:pathLst>
              <a:path w="3375" h="2403" extrusionOk="0">
                <a:moveTo>
                  <a:pt x="1" y="62"/>
                </a:moveTo>
                <a:cubicBezTo>
                  <a:pt x="670" y="274"/>
                  <a:pt x="1308" y="1"/>
                  <a:pt x="1916" y="274"/>
                </a:cubicBezTo>
                <a:cubicBezTo>
                  <a:pt x="2341" y="457"/>
                  <a:pt x="2858" y="518"/>
                  <a:pt x="3071" y="943"/>
                </a:cubicBezTo>
                <a:cubicBezTo>
                  <a:pt x="3375" y="1551"/>
                  <a:pt x="2554" y="1703"/>
                  <a:pt x="2281" y="2037"/>
                </a:cubicBezTo>
                <a:cubicBezTo>
                  <a:pt x="1977" y="2402"/>
                  <a:pt x="1247" y="1946"/>
                  <a:pt x="1126" y="1642"/>
                </a:cubicBezTo>
                <a:cubicBezTo>
                  <a:pt x="943" y="1004"/>
                  <a:pt x="852" y="426"/>
                  <a:pt x="1" y="6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30"/>
          <p:cNvSpPr/>
          <p:nvPr/>
        </p:nvSpPr>
        <p:spPr>
          <a:xfrm>
            <a:off x="3447305" y="1393037"/>
            <a:ext cx="170762" cy="106846"/>
          </a:xfrm>
          <a:custGeom>
            <a:avLst/>
            <a:gdLst/>
            <a:ahLst/>
            <a:cxnLst/>
            <a:rect l="l" t="t" r="r" b="b"/>
            <a:pathLst>
              <a:path w="3770" h="2737" extrusionOk="0">
                <a:moveTo>
                  <a:pt x="3739" y="1551"/>
                </a:moveTo>
                <a:cubicBezTo>
                  <a:pt x="3405" y="1581"/>
                  <a:pt x="3071" y="2371"/>
                  <a:pt x="2675" y="1581"/>
                </a:cubicBezTo>
                <a:cubicBezTo>
                  <a:pt x="2584" y="1399"/>
                  <a:pt x="1976" y="1368"/>
                  <a:pt x="1976" y="1520"/>
                </a:cubicBezTo>
                <a:cubicBezTo>
                  <a:pt x="1916" y="2736"/>
                  <a:pt x="730" y="2250"/>
                  <a:pt x="92" y="2615"/>
                </a:cubicBezTo>
                <a:cubicBezTo>
                  <a:pt x="1" y="1763"/>
                  <a:pt x="791" y="1581"/>
                  <a:pt x="1399" y="1216"/>
                </a:cubicBezTo>
                <a:cubicBezTo>
                  <a:pt x="913" y="1004"/>
                  <a:pt x="578" y="730"/>
                  <a:pt x="730" y="213"/>
                </a:cubicBezTo>
                <a:cubicBezTo>
                  <a:pt x="1277" y="1"/>
                  <a:pt x="1429" y="487"/>
                  <a:pt x="1672" y="700"/>
                </a:cubicBezTo>
                <a:cubicBezTo>
                  <a:pt x="2007" y="943"/>
                  <a:pt x="2463" y="1247"/>
                  <a:pt x="2736" y="1034"/>
                </a:cubicBezTo>
                <a:cubicBezTo>
                  <a:pt x="3709" y="304"/>
                  <a:pt x="3466" y="1338"/>
                  <a:pt x="3770" y="152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30"/>
          <p:cNvSpPr/>
          <p:nvPr/>
        </p:nvSpPr>
        <p:spPr>
          <a:xfrm>
            <a:off x="203365" y="2958266"/>
            <a:ext cx="117088" cy="116332"/>
          </a:xfrm>
          <a:custGeom>
            <a:avLst/>
            <a:gdLst/>
            <a:ahLst/>
            <a:cxnLst/>
            <a:rect l="l" t="t" r="r" b="b"/>
            <a:pathLst>
              <a:path w="2585" h="2980" extrusionOk="0">
                <a:moveTo>
                  <a:pt x="2037" y="2979"/>
                </a:moveTo>
                <a:cubicBezTo>
                  <a:pt x="1551" y="2675"/>
                  <a:pt x="1064" y="2797"/>
                  <a:pt x="517" y="2827"/>
                </a:cubicBezTo>
                <a:cubicBezTo>
                  <a:pt x="699" y="2189"/>
                  <a:pt x="1429" y="1459"/>
                  <a:pt x="61" y="1307"/>
                </a:cubicBezTo>
                <a:cubicBezTo>
                  <a:pt x="31" y="1307"/>
                  <a:pt x="31" y="1034"/>
                  <a:pt x="0" y="882"/>
                </a:cubicBezTo>
                <a:cubicBezTo>
                  <a:pt x="912" y="1003"/>
                  <a:pt x="1247" y="91"/>
                  <a:pt x="2037" y="31"/>
                </a:cubicBezTo>
                <a:cubicBezTo>
                  <a:pt x="2158" y="0"/>
                  <a:pt x="2402" y="91"/>
                  <a:pt x="2310" y="122"/>
                </a:cubicBezTo>
                <a:cubicBezTo>
                  <a:pt x="1429" y="426"/>
                  <a:pt x="2584" y="699"/>
                  <a:pt x="2280" y="973"/>
                </a:cubicBezTo>
                <a:cubicBezTo>
                  <a:pt x="1642" y="1520"/>
                  <a:pt x="1976" y="2189"/>
                  <a:pt x="2037" y="297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30"/>
          <p:cNvSpPr/>
          <p:nvPr/>
        </p:nvSpPr>
        <p:spPr>
          <a:xfrm>
            <a:off x="4766362" y="1795315"/>
            <a:ext cx="190058" cy="81901"/>
          </a:xfrm>
          <a:custGeom>
            <a:avLst/>
            <a:gdLst/>
            <a:ahLst/>
            <a:cxnLst/>
            <a:rect l="l" t="t" r="r" b="b"/>
            <a:pathLst>
              <a:path w="4196" h="2098" extrusionOk="0">
                <a:moveTo>
                  <a:pt x="1" y="700"/>
                </a:moveTo>
                <a:cubicBezTo>
                  <a:pt x="183" y="153"/>
                  <a:pt x="487" y="1"/>
                  <a:pt x="943" y="517"/>
                </a:cubicBezTo>
                <a:cubicBezTo>
                  <a:pt x="1338" y="973"/>
                  <a:pt x="1764" y="1004"/>
                  <a:pt x="2189" y="578"/>
                </a:cubicBezTo>
                <a:cubicBezTo>
                  <a:pt x="2736" y="61"/>
                  <a:pt x="3405" y="61"/>
                  <a:pt x="4195" y="183"/>
                </a:cubicBezTo>
                <a:cubicBezTo>
                  <a:pt x="4013" y="1064"/>
                  <a:pt x="3010" y="1277"/>
                  <a:pt x="2402" y="1824"/>
                </a:cubicBezTo>
                <a:cubicBezTo>
                  <a:pt x="2159" y="2037"/>
                  <a:pt x="1673" y="2098"/>
                  <a:pt x="1460" y="1612"/>
                </a:cubicBezTo>
                <a:cubicBezTo>
                  <a:pt x="1217" y="1034"/>
                  <a:pt x="669" y="761"/>
                  <a:pt x="1" y="70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30"/>
          <p:cNvSpPr/>
          <p:nvPr/>
        </p:nvSpPr>
        <p:spPr>
          <a:xfrm>
            <a:off x="4776011" y="2249830"/>
            <a:ext cx="176288" cy="112740"/>
          </a:xfrm>
          <a:custGeom>
            <a:avLst/>
            <a:gdLst/>
            <a:ahLst/>
            <a:cxnLst/>
            <a:rect l="l" t="t" r="r" b="b"/>
            <a:pathLst>
              <a:path w="3892" h="2888" extrusionOk="0">
                <a:moveTo>
                  <a:pt x="3891" y="1854"/>
                </a:moveTo>
                <a:cubicBezTo>
                  <a:pt x="3253" y="2189"/>
                  <a:pt x="2645" y="1976"/>
                  <a:pt x="2371" y="2432"/>
                </a:cubicBezTo>
                <a:cubicBezTo>
                  <a:pt x="2341" y="2493"/>
                  <a:pt x="2098" y="2493"/>
                  <a:pt x="2007" y="2462"/>
                </a:cubicBezTo>
                <a:cubicBezTo>
                  <a:pt x="1125" y="2037"/>
                  <a:pt x="1125" y="2037"/>
                  <a:pt x="244" y="2888"/>
                </a:cubicBezTo>
                <a:cubicBezTo>
                  <a:pt x="92" y="2097"/>
                  <a:pt x="1" y="1429"/>
                  <a:pt x="912" y="942"/>
                </a:cubicBezTo>
                <a:cubicBezTo>
                  <a:pt x="1611" y="547"/>
                  <a:pt x="1581" y="486"/>
                  <a:pt x="852" y="0"/>
                </a:cubicBezTo>
                <a:cubicBezTo>
                  <a:pt x="1915" y="122"/>
                  <a:pt x="1946" y="122"/>
                  <a:pt x="1672" y="912"/>
                </a:cubicBezTo>
                <a:cubicBezTo>
                  <a:pt x="1520" y="1368"/>
                  <a:pt x="1976" y="1338"/>
                  <a:pt x="2189" y="1459"/>
                </a:cubicBezTo>
                <a:cubicBezTo>
                  <a:pt x="2736" y="1793"/>
                  <a:pt x="2767" y="1793"/>
                  <a:pt x="3891" y="185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30"/>
          <p:cNvSpPr/>
          <p:nvPr/>
        </p:nvSpPr>
        <p:spPr>
          <a:xfrm>
            <a:off x="2283850" y="243164"/>
            <a:ext cx="202423" cy="110398"/>
          </a:xfrm>
          <a:custGeom>
            <a:avLst/>
            <a:gdLst/>
            <a:ahLst/>
            <a:cxnLst/>
            <a:rect l="l" t="t" r="r" b="b"/>
            <a:pathLst>
              <a:path w="4469" h="2828" extrusionOk="0">
                <a:moveTo>
                  <a:pt x="4468" y="2128"/>
                </a:moveTo>
                <a:cubicBezTo>
                  <a:pt x="4468" y="2401"/>
                  <a:pt x="4316" y="2553"/>
                  <a:pt x="4134" y="2523"/>
                </a:cubicBezTo>
                <a:cubicBezTo>
                  <a:pt x="3739" y="2462"/>
                  <a:pt x="3101" y="2462"/>
                  <a:pt x="2979" y="2250"/>
                </a:cubicBezTo>
                <a:cubicBezTo>
                  <a:pt x="2797" y="1976"/>
                  <a:pt x="2402" y="1733"/>
                  <a:pt x="2341" y="1763"/>
                </a:cubicBezTo>
                <a:cubicBezTo>
                  <a:pt x="943" y="2827"/>
                  <a:pt x="1095" y="1246"/>
                  <a:pt x="699" y="942"/>
                </a:cubicBezTo>
                <a:cubicBezTo>
                  <a:pt x="0" y="456"/>
                  <a:pt x="1611" y="760"/>
                  <a:pt x="1368" y="122"/>
                </a:cubicBezTo>
                <a:cubicBezTo>
                  <a:pt x="1307" y="0"/>
                  <a:pt x="1763" y="91"/>
                  <a:pt x="1885" y="335"/>
                </a:cubicBezTo>
                <a:cubicBezTo>
                  <a:pt x="2128" y="760"/>
                  <a:pt x="1946" y="1794"/>
                  <a:pt x="3101" y="973"/>
                </a:cubicBezTo>
                <a:cubicBezTo>
                  <a:pt x="3253" y="882"/>
                  <a:pt x="3253" y="1094"/>
                  <a:pt x="3253" y="1186"/>
                </a:cubicBezTo>
                <a:cubicBezTo>
                  <a:pt x="3283" y="1733"/>
                  <a:pt x="3405" y="2128"/>
                  <a:pt x="4225" y="1854"/>
                </a:cubicBezTo>
                <a:cubicBezTo>
                  <a:pt x="4256" y="1854"/>
                  <a:pt x="4408" y="2067"/>
                  <a:pt x="4468" y="212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30"/>
          <p:cNvSpPr/>
          <p:nvPr/>
        </p:nvSpPr>
        <p:spPr>
          <a:xfrm>
            <a:off x="298357" y="1204352"/>
            <a:ext cx="156992" cy="106846"/>
          </a:xfrm>
          <a:custGeom>
            <a:avLst/>
            <a:gdLst/>
            <a:ahLst/>
            <a:cxnLst/>
            <a:rect l="l" t="t" r="r" b="b"/>
            <a:pathLst>
              <a:path w="3466" h="2737" extrusionOk="0">
                <a:moveTo>
                  <a:pt x="3466" y="457"/>
                </a:moveTo>
                <a:cubicBezTo>
                  <a:pt x="2949" y="365"/>
                  <a:pt x="2736" y="609"/>
                  <a:pt x="2736" y="1034"/>
                </a:cubicBezTo>
                <a:cubicBezTo>
                  <a:pt x="2767" y="1429"/>
                  <a:pt x="2676" y="1764"/>
                  <a:pt x="2432" y="2098"/>
                </a:cubicBezTo>
                <a:cubicBezTo>
                  <a:pt x="2280" y="2341"/>
                  <a:pt x="1946" y="2736"/>
                  <a:pt x="1855" y="2493"/>
                </a:cubicBezTo>
                <a:cubicBezTo>
                  <a:pt x="1642" y="1855"/>
                  <a:pt x="1" y="1976"/>
                  <a:pt x="639" y="1247"/>
                </a:cubicBezTo>
                <a:cubicBezTo>
                  <a:pt x="1034" y="821"/>
                  <a:pt x="1733" y="1"/>
                  <a:pt x="2767" y="183"/>
                </a:cubicBezTo>
                <a:cubicBezTo>
                  <a:pt x="3010" y="213"/>
                  <a:pt x="3314" y="213"/>
                  <a:pt x="3466" y="45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30"/>
          <p:cNvSpPr/>
          <p:nvPr/>
        </p:nvSpPr>
        <p:spPr>
          <a:xfrm>
            <a:off x="568248" y="1041786"/>
            <a:ext cx="173525" cy="72415"/>
          </a:xfrm>
          <a:custGeom>
            <a:avLst/>
            <a:gdLst/>
            <a:ahLst/>
            <a:cxnLst/>
            <a:rect l="l" t="t" r="r" b="b"/>
            <a:pathLst>
              <a:path w="3831" h="1855" extrusionOk="0">
                <a:moveTo>
                  <a:pt x="1398" y="1794"/>
                </a:moveTo>
                <a:cubicBezTo>
                  <a:pt x="760" y="1763"/>
                  <a:pt x="243" y="1855"/>
                  <a:pt x="122" y="1429"/>
                </a:cubicBezTo>
                <a:cubicBezTo>
                  <a:pt x="0" y="1004"/>
                  <a:pt x="578" y="821"/>
                  <a:pt x="882" y="760"/>
                </a:cubicBezTo>
                <a:cubicBezTo>
                  <a:pt x="1581" y="578"/>
                  <a:pt x="2250" y="0"/>
                  <a:pt x="3101" y="304"/>
                </a:cubicBezTo>
                <a:cubicBezTo>
                  <a:pt x="3374" y="396"/>
                  <a:pt x="3830" y="304"/>
                  <a:pt x="3830" y="669"/>
                </a:cubicBezTo>
                <a:cubicBezTo>
                  <a:pt x="3830" y="882"/>
                  <a:pt x="3557" y="1155"/>
                  <a:pt x="3344" y="1307"/>
                </a:cubicBezTo>
                <a:cubicBezTo>
                  <a:pt x="2705" y="1703"/>
                  <a:pt x="1915" y="1703"/>
                  <a:pt x="1398" y="1794"/>
                </a:cubicBezTo>
                <a:close/>
                <a:moveTo>
                  <a:pt x="2493" y="639"/>
                </a:moveTo>
                <a:cubicBezTo>
                  <a:pt x="2280" y="669"/>
                  <a:pt x="2189" y="791"/>
                  <a:pt x="2280" y="973"/>
                </a:cubicBezTo>
                <a:cubicBezTo>
                  <a:pt x="2341" y="1064"/>
                  <a:pt x="2523" y="1186"/>
                  <a:pt x="2553" y="1186"/>
                </a:cubicBezTo>
                <a:cubicBezTo>
                  <a:pt x="2675" y="1095"/>
                  <a:pt x="2857" y="973"/>
                  <a:pt x="2888" y="852"/>
                </a:cubicBezTo>
                <a:cubicBezTo>
                  <a:pt x="2918" y="669"/>
                  <a:pt x="2675" y="639"/>
                  <a:pt x="2493" y="63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30"/>
          <p:cNvSpPr/>
          <p:nvPr/>
        </p:nvSpPr>
        <p:spPr>
          <a:xfrm>
            <a:off x="8711166" y="2036198"/>
            <a:ext cx="203782" cy="110398"/>
          </a:xfrm>
          <a:custGeom>
            <a:avLst/>
            <a:gdLst/>
            <a:ahLst/>
            <a:cxnLst/>
            <a:rect l="l" t="t" r="r" b="b"/>
            <a:pathLst>
              <a:path w="4499" h="2828" extrusionOk="0">
                <a:moveTo>
                  <a:pt x="0" y="2220"/>
                </a:moveTo>
                <a:cubicBezTo>
                  <a:pt x="274" y="1794"/>
                  <a:pt x="487" y="1703"/>
                  <a:pt x="912" y="1551"/>
                </a:cubicBezTo>
                <a:cubicBezTo>
                  <a:pt x="1703" y="1247"/>
                  <a:pt x="3344" y="1916"/>
                  <a:pt x="3283" y="335"/>
                </a:cubicBezTo>
                <a:cubicBezTo>
                  <a:pt x="3283" y="183"/>
                  <a:pt x="3283" y="1"/>
                  <a:pt x="3557" y="1"/>
                </a:cubicBezTo>
                <a:cubicBezTo>
                  <a:pt x="3891" y="1"/>
                  <a:pt x="3982" y="244"/>
                  <a:pt x="4104" y="457"/>
                </a:cubicBezTo>
                <a:cubicBezTo>
                  <a:pt x="4256" y="700"/>
                  <a:pt x="4134" y="761"/>
                  <a:pt x="3830" y="761"/>
                </a:cubicBezTo>
                <a:cubicBezTo>
                  <a:pt x="3405" y="730"/>
                  <a:pt x="3496" y="1004"/>
                  <a:pt x="3496" y="1247"/>
                </a:cubicBezTo>
                <a:cubicBezTo>
                  <a:pt x="3435" y="1764"/>
                  <a:pt x="4499" y="1034"/>
                  <a:pt x="4134" y="1673"/>
                </a:cubicBezTo>
                <a:cubicBezTo>
                  <a:pt x="3891" y="2098"/>
                  <a:pt x="3405" y="1612"/>
                  <a:pt x="3040" y="1673"/>
                </a:cubicBezTo>
                <a:cubicBezTo>
                  <a:pt x="2918" y="1673"/>
                  <a:pt x="2706" y="1794"/>
                  <a:pt x="2706" y="1825"/>
                </a:cubicBezTo>
                <a:cubicBezTo>
                  <a:pt x="2949" y="2706"/>
                  <a:pt x="1611" y="2098"/>
                  <a:pt x="1551" y="2737"/>
                </a:cubicBezTo>
                <a:cubicBezTo>
                  <a:pt x="1551" y="2797"/>
                  <a:pt x="1155" y="2828"/>
                  <a:pt x="1155" y="2615"/>
                </a:cubicBezTo>
                <a:cubicBezTo>
                  <a:pt x="1186" y="1733"/>
                  <a:pt x="487" y="2311"/>
                  <a:pt x="0" y="222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30"/>
          <p:cNvSpPr/>
          <p:nvPr/>
        </p:nvSpPr>
        <p:spPr>
          <a:xfrm>
            <a:off x="4957750" y="2656831"/>
            <a:ext cx="119851" cy="94978"/>
          </a:xfrm>
          <a:custGeom>
            <a:avLst/>
            <a:gdLst/>
            <a:ahLst/>
            <a:cxnLst/>
            <a:rect l="l" t="t" r="r" b="b"/>
            <a:pathLst>
              <a:path w="2646" h="2433" extrusionOk="0">
                <a:moveTo>
                  <a:pt x="2584" y="396"/>
                </a:moveTo>
                <a:cubicBezTo>
                  <a:pt x="2615" y="943"/>
                  <a:pt x="1824" y="913"/>
                  <a:pt x="1703" y="1429"/>
                </a:cubicBezTo>
                <a:cubicBezTo>
                  <a:pt x="1976" y="1703"/>
                  <a:pt x="2615" y="1764"/>
                  <a:pt x="2645" y="2432"/>
                </a:cubicBezTo>
                <a:cubicBezTo>
                  <a:pt x="2007" y="2250"/>
                  <a:pt x="1490" y="1885"/>
                  <a:pt x="852" y="2159"/>
                </a:cubicBezTo>
                <a:cubicBezTo>
                  <a:pt x="457" y="2341"/>
                  <a:pt x="305" y="1916"/>
                  <a:pt x="244" y="1673"/>
                </a:cubicBezTo>
                <a:cubicBezTo>
                  <a:pt x="92" y="1277"/>
                  <a:pt x="1" y="822"/>
                  <a:pt x="305" y="426"/>
                </a:cubicBezTo>
                <a:cubicBezTo>
                  <a:pt x="578" y="122"/>
                  <a:pt x="852" y="396"/>
                  <a:pt x="1125" y="518"/>
                </a:cubicBezTo>
                <a:cubicBezTo>
                  <a:pt x="1642" y="730"/>
                  <a:pt x="2037" y="1"/>
                  <a:pt x="2584" y="3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30"/>
          <p:cNvSpPr/>
          <p:nvPr/>
        </p:nvSpPr>
        <p:spPr>
          <a:xfrm>
            <a:off x="7469207" y="1090431"/>
            <a:ext cx="125331" cy="121094"/>
          </a:xfrm>
          <a:custGeom>
            <a:avLst/>
            <a:gdLst/>
            <a:ahLst/>
            <a:cxnLst/>
            <a:rect l="l" t="t" r="r" b="b"/>
            <a:pathLst>
              <a:path w="2767" h="3102" extrusionOk="0">
                <a:moveTo>
                  <a:pt x="1216" y="1186"/>
                </a:moveTo>
                <a:cubicBezTo>
                  <a:pt x="2007" y="2037"/>
                  <a:pt x="2219" y="2554"/>
                  <a:pt x="1490" y="3101"/>
                </a:cubicBezTo>
                <a:cubicBezTo>
                  <a:pt x="1034" y="2767"/>
                  <a:pt x="1429" y="1764"/>
                  <a:pt x="304" y="2037"/>
                </a:cubicBezTo>
                <a:cubicBezTo>
                  <a:pt x="1" y="2098"/>
                  <a:pt x="31" y="1642"/>
                  <a:pt x="152" y="1612"/>
                </a:cubicBezTo>
                <a:cubicBezTo>
                  <a:pt x="1125" y="1490"/>
                  <a:pt x="1095" y="669"/>
                  <a:pt x="1581" y="183"/>
                </a:cubicBezTo>
                <a:cubicBezTo>
                  <a:pt x="1763" y="1"/>
                  <a:pt x="2098" y="31"/>
                  <a:pt x="2311" y="183"/>
                </a:cubicBezTo>
                <a:cubicBezTo>
                  <a:pt x="2554" y="365"/>
                  <a:pt x="2767" y="609"/>
                  <a:pt x="2645" y="913"/>
                </a:cubicBezTo>
                <a:cubicBezTo>
                  <a:pt x="2493" y="1399"/>
                  <a:pt x="2159" y="1672"/>
                  <a:pt x="1216" y="118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30"/>
          <p:cNvSpPr/>
          <p:nvPr/>
        </p:nvSpPr>
        <p:spPr>
          <a:xfrm>
            <a:off x="6553582" y="2386278"/>
            <a:ext cx="213430" cy="92597"/>
          </a:xfrm>
          <a:custGeom>
            <a:avLst/>
            <a:gdLst/>
            <a:ahLst/>
            <a:cxnLst/>
            <a:rect l="l" t="t" r="r" b="b"/>
            <a:pathLst>
              <a:path w="4712" h="2372" extrusionOk="0">
                <a:moveTo>
                  <a:pt x="4712" y="1429"/>
                </a:moveTo>
                <a:cubicBezTo>
                  <a:pt x="4317" y="1642"/>
                  <a:pt x="4043" y="1338"/>
                  <a:pt x="3709" y="1277"/>
                </a:cubicBezTo>
                <a:cubicBezTo>
                  <a:pt x="3070" y="1186"/>
                  <a:pt x="2402" y="1125"/>
                  <a:pt x="2675" y="2371"/>
                </a:cubicBezTo>
                <a:cubicBezTo>
                  <a:pt x="2250" y="1703"/>
                  <a:pt x="2037" y="1368"/>
                  <a:pt x="1855" y="1064"/>
                </a:cubicBezTo>
                <a:cubicBezTo>
                  <a:pt x="1399" y="1034"/>
                  <a:pt x="1490" y="1368"/>
                  <a:pt x="1338" y="1520"/>
                </a:cubicBezTo>
                <a:cubicBezTo>
                  <a:pt x="1125" y="1764"/>
                  <a:pt x="973" y="2098"/>
                  <a:pt x="487" y="1916"/>
                </a:cubicBezTo>
                <a:cubicBezTo>
                  <a:pt x="213" y="1824"/>
                  <a:pt x="0" y="1612"/>
                  <a:pt x="365" y="1429"/>
                </a:cubicBezTo>
                <a:cubicBezTo>
                  <a:pt x="639" y="1277"/>
                  <a:pt x="244" y="1034"/>
                  <a:pt x="730" y="700"/>
                </a:cubicBezTo>
                <a:cubicBezTo>
                  <a:pt x="1824" y="1"/>
                  <a:pt x="2706" y="1034"/>
                  <a:pt x="3648" y="609"/>
                </a:cubicBezTo>
                <a:cubicBezTo>
                  <a:pt x="3891" y="487"/>
                  <a:pt x="4499" y="973"/>
                  <a:pt x="4712" y="139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30"/>
          <p:cNvSpPr/>
          <p:nvPr/>
        </p:nvSpPr>
        <p:spPr>
          <a:xfrm>
            <a:off x="3311001" y="485218"/>
            <a:ext cx="203828" cy="73625"/>
          </a:xfrm>
          <a:custGeom>
            <a:avLst/>
            <a:gdLst/>
            <a:ahLst/>
            <a:cxnLst/>
            <a:rect l="l" t="t" r="r" b="b"/>
            <a:pathLst>
              <a:path w="4500" h="1886" extrusionOk="0">
                <a:moveTo>
                  <a:pt x="4499" y="1217"/>
                </a:moveTo>
                <a:cubicBezTo>
                  <a:pt x="3162" y="1460"/>
                  <a:pt x="2098" y="1642"/>
                  <a:pt x="1034" y="1825"/>
                </a:cubicBezTo>
                <a:cubicBezTo>
                  <a:pt x="639" y="1885"/>
                  <a:pt x="304" y="1825"/>
                  <a:pt x="152" y="1460"/>
                </a:cubicBezTo>
                <a:cubicBezTo>
                  <a:pt x="0" y="1095"/>
                  <a:pt x="365" y="1034"/>
                  <a:pt x="578" y="852"/>
                </a:cubicBezTo>
                <a:cubicBezTo>
                  <a:pt x="1277" y="274"/>
                  <a:pt x="1946" y="1"/>
                  <a:pt x="2675" y="822"/>
                </a:cubicBezTo>
                <a:cubicBezTo>
                  <a:pt x="3101" y="1278"/>
                  <a:pt x="3678" y="913"/>
                  <a:pt x="4499" y="12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30"/>
          <p:cNvSpPr/>
          <p:nvPr/>
        </p:nvSpPr>
        <p:spPr>
          <a:xfrm>
            <a:off x="3137507" y="4720457"/>
            <a:ext cx="150108" cy="136514"/>
          </a:xfrm>
          <a:custGeom>
            <a:avLst/>
            <a:gdLst/>
            <a:ahLst/>
            <a:cxnLst/>
            <a:rect l="l" t="t" r="r" b="b"/>
            <a:pathLst>
              <a:path w="3314" h="3497" extrusionOk="0">
                <a:moveTo>
                  <a:pt x="2979" y="305"/>
                </a:moveTo>
                <a:cubicBezTo>
                  <a:pt x="3314" y="1490"/>
                  <a:pt x="1976" y="2311"/>
                  <a:pt x="1885" y="3496"/>
                </a:cubicBezTo>
                <a:lnTo>
                  <a:pt x="973" y="1885"/>
                </a:lnTo>
                <a:cubicBezTo>
                  <a:pt x="1460" y="1703"/>
                  <a:pt x="1" y="1429"/>
                  <a:pt x="1064" y="1095"/>
                </a:cubicBezTo>
                <a:cubicBezTo>
                  <a:pt x="1794" y="852"/>
                  <a:pt x="1855" y="1065"/>
                  <a:pt x="2068" y="1460"/>
                </a:cubicBezTo>
                <a:cubicBezTo>
                  <a:pt x="2098" y="1521"/>
                  <a:pt x="2280" y="1551"/>
                  <a:pt x="2554" y="1612"/>
                </a:cubicBezTo>
                <a:cubicBezTo>
                  <a:pt x="2432" y="1065"/>
                  <a:pt x="2463" y="578"/>
                  <a:pt x="1764" y="426"/>
                </a:cubicBezTo>
                <a:cubicBezTo>
                  <a:pt x="2159" y="1"/>
                  <a:pt x="2584" y="305"/>
                  <a:pt x="2949" y="274"/>
                </a:cubicBezTo>
                <a:cubicBezTo>
                  <a:pt x="2949" y="274"/>
                  <a:pt x="2979" y="305"/>
                  <a:pt x="2979" y="30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30"/>
          <p:cNvSpPr/>
          <p:nvPr/>
        </p:nvSpPr>
        <p:spPr>
          <a:xfrm>
            <a:off x="8015828" y="689324"/>
            <a:ext cx="147345" cy="116332"/>
          </a:xfrm>
          <a:custGeom>
            <a:avLst/>
            <a:gdLst/>
            <a:ahLst/>
            <a:cxnLst/>
            <a:rect l="l" t="t" r="r" b="b"/>
            <a:pathLst>
              <a:path w="3253" h="2980" extrusionOk="0">
                <a:moveTo>
                  <a:pt x="1764" y="1"/>
                </a:moveTo>
                <a:cubicBezTo>
                  <a:pt x="1703" y="700"/>
                  <a:pt x="1824" y="882"/>
                  <a:pt x="3253" y="2189"/>
                </a:cubicBezTo>
                <a:cubicBezTo>
                  <a:pt x="2767" y="2493"/>
                  <a:pt x="1551" y="1794"/>
                  <a:pt x="1703" y="2980"/>
                </a:cubicBezTo>
                <a:cubicBezTo>
                  <a:pt x="1" y="1673"/>
                  <a:pt x="1" y="1673"/>
                  <a:pt x="176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30"/>
          <p:cNvSpPr/>
          <p:nvPr/>
        </p:nvSpPr>
        <p:spPr>
          <a:xfrm>
            <a:off x="375456" y="2932148"/>
            <a:ext cx="129498" cy="150724"/>
          </a:xfrm>
          <a:custGeom>
            <a:avLst/>
            <a:gdLst/>
            <a:ahLst/>
            <a:cxnLst/>
            <a:rect l="l" t="t" r="r" b="b"/>
            <a:pathLst>
              <a:path w="2859" h="3861" extrusionOk="0">
                <a:moveTo>
                  <a:pt x="396" y="1855"/>
                </a:moveTo>
                <a:cubicBezTo>
                  <a:pt x="1" y="1216"/>
                  <a:pt x="244" y="700"/>
                  <a:pt x="822" y="213"/>
                </a:cubicBezTo>
                <a:cubicBezTo>
                  <a:pt x="1065" y="1"/>
                  <a:pt x="1369" y="61"/>
                  <a:pt x="1521" y="274"/>
                </a:cubicBezTo>
                <a:cubicBezTo>
                  <a:pt x="1733" y="517"/>
                  <a:pt x="1399" y="609"/>
                  <a:pt x="1217" y="639"/>
                </a:cubicBezTo>
                <a:cubicBezTo>
                  <a:pt x="548" y="821"/>
                  <a:pt x="974" y="943"/>
                  <a:pt x="1186" y="1156"/>
                </a:cubicBezTo>
                <a:cubicBezTo>
                  <a:pt x="1733" y="1672"/>
                  <a:pt x="2706" y="1855"/>
                  <a:pt x="2858" y="2767"/>
                </a:cubicBezTo>
                <a:cubicBezTo>
                  <a:pt x="2524" y="3131"/>
                  <a:pt x="1460" y="2523"/>
                  <a:pt x="1581" y="3861"/>
                </a:cubicBezTo>
                <a:cubicBezTo>
                  <a:pt x="1095" y="2919"/>
                  <a:pt x="1673" y="1916"/>
                  <a:pt x="426" y="185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30"/>
          <p:cNvSpPr/>
          <p:nvPr/>
        </p:nvSpPr>
        <p:spPr>
          <a:xfrm>
            <a:off x="6815183" y="1546117"/>
            <a:ext cx="161114" cy="118713"/>
          </a:xfrm>
          <a:custGeom>
            <a:avLst/>
            <a:gdLst/>
            <a:ahLst/>
            <a:cxnLst/>
            <a:rect l="l" t="t" r="r" b="b"/>
            <a:pathLst>
              <a:path w="3557" h="3041" extrusionOk="0">
                <a:moveTo>
                  <a:pt x="1672" y="1"/>
                </a:moveTo>
                <a:cubicBezTo>
                  <a:pt x="1824" y="31"/>
                  <a:pt x="2128" y="153"/>
                  <a:pt x="2128" y="153"/>
                </a:cubicBezTo>
                <a:cubicBezTo>
                  <a:pt x="1855" y="1034"/>
                  <a:pt x="2250" y="1034"/>
                  <a:pt x="2979" y="700"/>
                </a:cubicBezTo>
                <a:cubicBezTo>
                  <a:pt x="3071" y="639"/>
                  <a:pt x="3344" y="760"/>
                  <a:pt x="3405" y="882"/>
                </a:cubicBezTo>
                <a:cubicBezTo>
                  <a:pt x="3557" y="1125"/>
                  <a:pt x="3192" y="1156"/>
                  <a:pt x="3101" y="1308"/>
                </a:cubicBezTo>
                <a:cubicBezTo>
                  <a:pt x="2736" y="1885"/>
                  <a:pt x="1368" y="1794"/>
                  <a:pt x="2067" y="3040"/>
                </a:cubicBezTo>
                <a:cubicBezTo>
                  <a:pt x="1399" y="2615"/>
                  <a:pt x="1368" y="2250"/>
                  <a:pt x="1399" y="1885"/>
                </a:cubicBezTo>
                <a:cubicBezTo>
                  <a:pt x="1612" y="1764"/>
                  <a:pt x="1885" y="1733"/>
                  <a:pt x="1976" y="1460"/>
                </a:cubicBezTo>
                <a:cubicBezTo>
                  <a:pt x="1520" y="1338"/>
                  <a:pt x="1429" y="1581"/>
                  <a:pt x="1368" y="1855"/>
                </a:cubicBezTo>
                <a:cubicBezTo>
                  <a:pt x="1004" y="2098"/>
                  <a:pt x="92" y="1308"/>
                  <a:pt x="61" y="2371"/>
                </a:cubicBezTo>
                <a:lnTo>
                  <a:pt x="1" y="1642"/>
                </a:lnTo>
                <a:lnTo>
                  <a:pt x="31" y="1642"/>
                </a:lnTo>
                <a:cubicBezTo>
                  <a:pt x="912" y="1338"/>
                  <a:pt x="1399" y="760"/>
                  <a:pt x="167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30"/>
          <p:cNvSpPr/>
          <p:nvPr/>
        </p:nvSpPr>
        <p:spPr>
          <a:xfrm>
            <a:off x="6952891" y="4341916"/>
            <a:ext cx="145986" cy="205298"/>
          </a:xfrm>
          <a:custGeom>
            <a:avLst/>
            <a:gdLst/>
            <a:ahLst/>
            <a:cxnLst/>
            <a:rect l="l" t="t" r="r" b="b"/>
            <a:pathLst>
              <a:path w="3223" h="5259" extrusionOk="0">
                <a:moveTo>
                  <a:pt x="2158" y="5259"/>
                </a:moveTo>
                <a:cubicBezTo>
                  <a:pt x="2158" y="4864"/>
                  <a:pt x="1793" y="4529"/>
                  <a:pt x="2280" y="4074"/>
                </a:cubicBezTo>
                <a:cubicBezTo>
                  <a:pt x="2857" y="3557"/>
                  <a:pt x="2158" y="2979"/>
                  <a:pt x="1976" y="2432"/>
                </a:cubicBezTo>
                <a:cubicBezTo>
                  <a:pt x="1733" y="1794"/>
                  <a:pt x="1733" y="3587"/>
                  <a:pt x="1307" y="2493"/>
                </a:cubicBezTo>
                <a:cubicBezTo>
                  <a:pt x="1186" y="2159"/>
                  <a:pt x="1459" y="1915"/>
                  <a:pt x="1277" y="1551"/>
                </a:cubicBezTo>
                <a:cubicBezTo>
                  <a:pt x="1003" y="1064"/>
                  <a:pt x="426" y="1368"/>
                  <a:pt x="182" y="1034"/>
                </a:cubicBezTo>
                <a:cubicBezTo>
                  <a:pt x="0" y="791"/>
                  <a:pt x="61" y="578"/>
                  <a:pt x="213" y="396"/>
                </a:cubicBezTo>
                <a:cubicBezTo>
                  <a:pt x="578" y="1"/>
                  <a:pt x="821" y="305"/>
                  <a:pt x="1064" y="517"/>
                </a:cubicBezTo>
                <a:cubicBezTo>
                  <a:pt x="1125" y="1277"/>
                  <a:pt x="2249" y="1429"/>
                  <a:pt x="2310" y="2219"/>
                </a:cubicBezTo>
                <a:cubicBezTo>
                  <a:pt x="2341" y="2493"/>
                  <a:pt x="2645" y="2736"/>
                  <a:pt x="2766" y="3040"/>
                </a:cubicBezTo>
                <a:cubicBezTo>
                  <a:pt x="3161" y="3891"/>
                  <a:pt x="3222" y="4681"/>
                  <a:pt x="2158" y="525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30"/>
          <p:cNvSpPr/>
          <p:nvPr/>
        </p:nvSpPr>
        <p:spPr>
          <a:xfrm>
            <a:off x="3557472" y="-22665"/>
            <a:ext cx="129453" cy="98531"/>
          </a:xfrm>
          <a:custGeom>
            <a:avLst/>
            <a:gdLst/>
            <a:ahLst/>
            <a:cxnLst/>
            <a:rect l="l" t="t" r="r" b="b"/>
            <a:pathLst>
              <a:path w="2858" h="2524" extrusionOk="0">
                <a:moveTo>
                  <a:pt x="973" y="517"/>
                </a:moveTo>
                <a:cubicBezTo>
                  <a:pt x="1459" y="183"/>
                  <a:pt x="2067" y="1"/>
                  <a:pt x="2493" y="335"/>
                </a:cubicBezTo>
                <a:cubicBezTo>
                  <a:pt x="2736" y="548"/>
                  <a:pt x="2858" y="1216"/>
                  <a:pt x="2675" y="1460"/>
                </a:cubicBezTo>
                <a:cubicBezTo>
                  <a:pt x="2432" y="1824"/>
                  <a:pt x="2067" y="2189"/>
                  <a:pt x="1307" y="2219"/>
                </a:cubicBezTo>
                <a:cubicBezTo>
                  <a:pt x="639" y="2250"/>
                  <a:pt x="152" y="2523"/>
                  <a:pt x="31" y="1672"/>
                </a:cubicBezTo>
                <a:cubicBezTo>
                  <a:pt x="0" y="1429"/>
                  <a:pt x="31" y="1247"/>
                  <a:pt x="335" y="1095"/>
                </a:cubicBezTo>
                <a:cubicBezTo>
                  <a:pt x="578" y="1004"/>
                  <a:pt x="791" y="912"/>
                  <a:pt x="1064" y="1064"/>
                </a:cubicBezTo>
                <a:cubicBezTo>
                  <a:pt x="1338" y="1216"/>
                  <a:pt x="1520" y="1916"/>
                  <a:pt x="1915" y="1308"/>
                </a:cubicBezTo>
                <a:cubicBezTo>
                  <a:pt x="2128" y="1004"/>
                  <a:pt x="1581" y="761"/>
                  <a:pt x="1186" y="639"/>
                </a:cubicBezTo>
                <a:cubicBezTo>
                  <a:pt x="1125" y="639"/>
                  <a:pt x="1034" y="578"/>
                  <a:pt x="973"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30"/>
          <p:cNvSpPr/>
          <p:nvPr/>
        </p:nvSpPr>
        <p:spPr>
          <a:xfrm>
            <a:off x="310769" y="2011289"/>
            <a:ext cx="147345" cy="169735"/>
          </a:xfrm>
          <a:custGeom>
            <a:avLst/>
            <a:gdLst/>
            <a:ahLst/>
            <a:cxnLst/>
            <a:rect l="l" t="t" r="r" b="b"/>
            <a:pathLst>
              <a:path w="3253" h="4348" extrusionOk="0">
                <a:moveTo>
                  <a:pt x="2128" y="365"/>
                </a:moveTo>
                <a:cubicBezTo>
                  <a:pt x="2310" y="700"/>
                  <a:pt x="2553" y="1004"/>
                  <a:pt x="2645" y="1338"/>
                </a:cubicBezTo>
                <a:cubicBezTo>
                  <a:pt x="2766" y="1733"/>
                  <a:pt x="3253" y="2341"/>
                  <a:pt x="2037" y="2189"/>
                </a:cubicBezTo>
                <a:cubicBezTo>
                  <a:pt x="1611" y="2159"/>
                  <a:pt x="943" y="2523"/>
                  <a:pt x="1277" y="3223"/>
                </a:cubicBezTo>
                <a:cubicBezTo>
                  <a:pt x="1429" y="3527"/>
                  <a:pt x="1307" y="3922"/>
                  <a:pt x="1307" y="4347"/>
                </a:cubicBezTo>
                <a:cubicBezTo>
                  <a:pt x="0" y="2919"/>
                  <a:pt x="1429" y="1672"/>
                  <a:pt x="1459" y="335"/>
                </a:cubicBezTo>
                <a:cubicBezTo>
                  <a:pt x="1490" y="1"/>
                  <a:pt x="1885" y="365"/>
                  <a:pt x="2098"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30"/>
          <p:cNvSpPr/>
          <p:nvPr/>
        </p:nvSpPr>
        <p:spPr>
          <a:xfrm>
            <a:off x="7558718" y="271625"/>
            <a:ext cx="151466" cy="110398"/>
          </a:xfrm>
          <a:custGeom>
            <a:avLst/>
            <a:gdLst/>
            <a:ahLst/>
            <a:cxnLst/>
            <a:rect l="l" t="t" r="r" b="b"/>
            <a:pathLst>
              <a:path w="3344" h="2828" extrusionOk="0">
                <a:moveTo>
                  <a:pt x="3253" y="1885"/>
                </a:moveTo>
                <a:cubicBezTo>
                  <a:pt x="3344" y="2615"/>
                  <a:pt x="3161" y="2828"/>
                  <a:pt x="2705" y="2554"/>
                </a:cubicBezTo>
                <a:cubicBezTo>
                  <a:pt x="1976" y="2159"/>
                  <a:pt x="1398" y="1551"/>
                  <a:pt x="487" y="1308"/>
                </a:cubicBezTo>
                <a:cubicBezTo>
                  <a:pt x="0" y="1186"/>
                  <a:pt x="335" y="609"/>
                  <a:pt x="213" y="244"/>
                </a:cubicBezTo>
                <a:lnTo>
                  <a:pt x="274" y="213"/>
                </a:lnTo>
                <a:cubicBezTo>
                  <a:pt x="973" y="882"/>
                  <a:pt x="2098" y="1"/>
                  <a:pt x="2766" y="669"/>
                </a:cubicBezTo>
                <a:cubicBezTo>
                  <a:pt x="2857" y="1308"/>
                  <a:pt x="1885" y="426"/>
                  <a:pt x="1976" y="1186"/>
                </a:cubicBezTo>
                <a:cubicBezTo>
                  <a:pt x="2037" y="1824"/>
                  <a:pt x="2584" y="1399"/>
                  <a:pt x="2797" y="1612"/>
                </a:cubicBezTo>
                <a:cubicBezTo>
                  <a:pt x="2918" y="1733"/>
                  <a:pt x="3101" y="1794"/>
                  <a:pt x="3253" y="188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30"/>
          <p:cNvSpPr/>
          <p:nvPr/>
        </p:nvSpPr>
        <p:spPr>
          <a:xfrm>
            <a:off x="8346283" y="3543295"/>
            <a:ext cx="92311" cy="147171"/>
          </a:xfrm>
          <a:custGeom>
            <a:avLst/>
            <a:gdLst/>
            <a:ahLst/>
            <a:cxnLst/>
            <a:rect l="l" t="t" r="r" b="b"/>
            <a:pathLst>
              <a:path w="2038" h="3770" extrusionOk="0">
                <a:moveTo>
                  <a:pt x="122" y="2554"/>
                </a:moveTo>
                <a:cubicBezTo>
                  <a:pt x="1004" y="2037"/>
                  <a:pt x="122" y="1307"/>
                  <a:pt x="244" y="608"/>
                </a:cubicBezTo>
                <a:cubicBezTo>
                  <a:pt x="305" y="365"/>
                  <a:pt x="1" y="0"/>
                  <a:pt x="578" y="92"/>
                </a:cubicBezTo>
                <a:cubicBezTo>
                  <a:pt x="943" y="152"/>
                  <a:pt x="1551" y="365"/>
                  <a:pt x="1247" y="760"/>
                </a:cubicBezTo>
                <a:cubicBezTo>
                  <a:pt x="791" y="1307"/>
                  <a:pt x="1156" y="1551"/>
                  <a:pt x="1429" y="1946"/>
                </a:cubicBezTo>
                <a:cubicBezTo>
                  <a:pt x="2037" y="2766"/>
                  <a:pt x="1277" y="3192"/>
                  <a:pt x="639" y="3587"/>
                </a:cubicBezTo>
                <a:cubicBezTo>
                  <a:pt x="305" y="3769"/>
                  <a:pt x="122" y="3465"/>
                  <a:pt x="122" y="255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30"/>
          <p:cNvSpPr/>
          <p:nvPr/>
        </p:nvSpPr>
        <p:spPr>
          <a:xfrm>
            <a:off x="3108606" y="2695989"/>
            <a:ext cx="117042" cy="109227"/>
          </a:xfrm>
          <a:custGeom>
            <a:avLst/>
            <a:gdLst/>
            <a:ahLst/>
            <a:cxnLst/>
            <a:rect l="l" t="t" r="r" b="b"/>
            <a:pathLst>
              <a:path w="2584" h="2798" extrusionOk="0">
                <a:moveTo>
                  <a:pt x="1186" y="2797"/>
                </a:moveTo>
                <a:cubicBezTo>
                  <a:pt x="1095" y="2767"/>
                  <a:pt x="1034" y="2736"/>
                  <a:pt x="1003" y="2736"/>
                </a:cubicBezTo>
                <a:cubicBezTo>
                  <a:pt x="152" y="2402"/>
                  <a:pt x="760" y="1551"/>
                  <a:pt x="213" y="1095"/>
                </a:cubicBezTo>
                <a:cubicBezTo>
                  <a:pt x="0" y="943"/>
                  <a:pt x="335" y="700"/>
                  <a:pt x="578" y="578"/>
                </a:cubicBezTo>
                <a:cubicBezTo>
                  <a:pt x="1064" y="396"/>
                  <a:pt x="1550" y="1"/>
                  <a:pt x="2067" y="426"/>
                </a:cubicBezTo>
                <a:cubicBezTo>
                  <a:pt x="2584" y="882"/>
                  <a:pt x="2341" y="1247"/>
                  <a:pt x="1854" y="1612"/>
                </a:cubicBezTo>
                <a:cubicBezTo>
                  <a:pt x="1490" y="1916"/>
                  <a:pt x="1642" y="2493"/>
                  <a:pt x="1186" y="279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30"/>
          <p:cNvSpPr/>
          <p:nvPr/>
        </p:nvSpPr>
        <p:spPr>
          <a:xfrm>
            <a:off x="7375575" y="3457834"/>
            <a:ext cx="201065" cy="67691"/>
          </a:xfrm>
          <a:custGeom>
            <a:avLst/>
            <a:gdLst/>
            <a:ahLst/>
            <a:cxnLst/>
            <a:rect l="l" t="t" r="r" b="b"/>
            <a:pathLst>
              <a:path w="4439" h="1734" extrusionOk="0">
                <a:moveTo>
                  <a:pt x="1" y="730"/>
                </a:moveTo>
                <a:cubicBezTo>
                  <a:pt x="760" y="609"/>
                  <a:pt x="1004" y="1004"/>
                  <a:pt x="1429" y="609"/>
                </a:cubicBezTo>
                <a:cubicBezTo>
                  <a:pt x="2159" y="1"/>
                  <a:pt x="3040" y="426"/>
                  <a:pt x="3830" y="700"/>
                </a:cubicBezTo>
                <a:cubicBezTo>
                  <a:pt x="4165" y="791"/>
                  <a:pt x="4438" y="974"/>
                  <a:pt x="4317" y="1277"/>
                </a:cubicBezTo>
                <a:cubicBezTo>
                  <a:pt x="4256" y="1490"/>
                  <a:pt x="3952" y="1521"/>
                  <a:pt x="3648" y="1490"/>
                </a:cubicBezTo>
                <a:cubicBezTo>
                  <a:pt x="2919" y="1460"/>
                  <a:pt x="2189" y="1429"/>
                  <a:pt x="1429" y="1581"/>
                </a:cubicBezTo>
                <a:cubicBezTo>
                  <a:pt x="821" y="1733"/>
                  <a:pt x="730" y="1034"/>
                  <a:pt x="1"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30"/>
          <p:cNvSpPr/>
          <p:nvPr/>
        </p:nvSpPr>
        <p:spPr>
          <a:xfrm>
            <a:off x="2742365" y="4626720"/>
            <a:ext cx="150108" cy="130541"/>
          </a:xfrm>
          <a:custGeom>
            <a:avLst/>
            <a:gdLst/>
            <a:ahLst/>
            <a:cxnLst/>
            <a:rect l="l" t="t" r="r" b="b"/>
            <a:pathLst>
              <a:path w="3314" h="3344" extrusionOk="0">
                <a:moveTo>
                  <a:pt x="1034" y="1976"/>
                </a:moveTo>
                <a:cubicBezTo>
                  <a:pt x="790" y="1490"/>
                  <a:pt x="1824" y="578"/>
                  <a:pt x="0" y="608"/>
                </a:cubicBezTo>
                <a:cubicBezTo>
                  <a:pt x="1337" y="0"/>
                  <a:pt x="1429" y="1186"/>
                  <a:pt x="2128" y="1247"/>
                </a:cubicBezTo>
                <a:cubicBezTo>
                  <a:pt x="2280" y="1277"/>
                  <a:pt x="2523" y="1733"/>
                  <a:pt x="2918" y="1915"/>
                </a:cubicBezTo>
                <a:cubicBezTo>
                  <a:pt x="3283" y="2067"/>
                  <a:pt x="3313" y="2432"/>
                  <a:pt x="3131" y="2736"/>
                </a:cubicBezTo>
                <a:cubicBezTo>
                  <a:pt x="2918" y="3070"/>
                  <a:pt x="2493" y="3162"/>
                  <a:pt x="2097" y="3253"/>
                </a:cubicBezTo>
                <a:cubicBezTo>
                  <a:pt x="1550" y="3344"/>
                  <a:pt x="1854" y="2766"/>
                  <a:pt x="1520" y="2615"/>
                </a:cubicBezTo>
                <a:cubicBezTo>
                  <a:pt x="1216" y="2493"/>
                  <a:pt x="1976" y="1794"/>
                  <a:pt x="1064" y="197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30"/>
          <p:cNvSpPr/>
          <p:nvPr/>
        </p:nvSpPr>
        <p:spPr>
          <a:xfrm>
            <a:off x="3130621" y="932627"/>
            <a:ext cx="176288" cy="78348"/>
          </a:xfrm>
          <a:custGeom>
            <a:avLst/>
            <a:gdLst/>
            <a:ahLst/>
            <a:cxnLst/>
            <a:rect l="l" t="t" r="r" b="b"/>
            <a:pathLst>
              <a:path w="3892" h="2007" extrusionOk="0">
                <a:moveTo>
                  <a:pt x="92" y="1976"/>
                </a:moveTo>
                <a:cubicBezTo>
                  <a:pt x="1" y="1064"/>
                  <a:pt x="1" y="274"/>
                  <a:pt x="1551" y="669"/>
                </a:cubicBezTo>
                <a:cubicBezTo>
                  <a:pt x="1824" y="760"/>
                  <a:pt x="2220" y="517"/>
                  <a:pt x="2554" y="426"/>
                </a:cubicBezTo>
                <a:cubicBezTo>
                  <a:pt x="2767" y="365"/>
                  <a:pt x="2919" y="0"/>
                  <a:pt x="3223" y="304"/>
                </a:cubicBezTo>
                <a:cubicBezTo>
                  <a:pt x="2858" y="517"/>
                  <a:pt x="3891" y="851"/>
                  <a:pt x="3101" y="1094"/>
                </a:cubicBezTo>
                <a:cubicBezTo>
                  <a:pt x="2888" y="1185"/>
                  <a:pt x="3527" y="1155"/>
                  <a:pt x="3679" y="1429"/>
                </a:cubicBezTo>
                <a:cubicBezTo>
                  <a:pt x="2767" y="1459"/>
                  <a:pt x="1946" y="1915"/>
                  <a:pt x="1004" y="1550"/>
                </a:cubicBezTo>
                <a:cubicBezTo>
                  <a:pt x="548" y="1398"/>
                  <a:pt x="426" y="1824"/>
                  <a:pt x="153" y="200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30"/>
          <p:cNvSpPr/>
          <p:nvPr/>
        </p:nvSpPr>
        <p:spPr>
          <a:xfrm>
            <a:off x="8134240" y="3250176"/>
            <a:ext cx="126735" cy="102083"/>
          </a:xfrm>
          <a:custGeom>
            <a:avLst/>
            <a:gdLst/>
            <a:ahLst/>
            <a:cxnLst/>
            <a:rect l="l" t="t" r="r" b="b"/>
            <a:pathLst>
              <a:path w="2798" h="2615" extrusionOk="0">
                <a:moveTo>
                  <a:pt x="609" y="1277"/>
                </a:moveTo>
                <a:cubicBezTo>
                  <a:pt x="761" y="912"/>
                  <a:pt x="1" y="517"/>
                  <a:pt x="578" y="274"/>
                </a:cubicBezTo>
                <a:cubicBezTo>
                  <a:pt x="1095" y="31"/>
                  <a:pt x="1733" y="1"/>
                  <a:pt x="1794" y="791"/>
                </a:cubicBezTo>
                <a:cubicBezTo>
                  <a:pt x="1794" y="821"/>
                  <a:pt x="1946" y="821"/>
                  <a:pt x="2007" y="882"/>
                </a:cubicBezTo>
                <a:cubicBezTo>
                  <a:pt x="2645" y="1186"/>
                  <a:pt x="2797" y="1733"/>
                  <a:pt x="2402" y="2250"/>
                </a:cubicBezTo>
                <a:cubicBezTo>
                  <a:pt x="2372" y="2311"/>
                  <a:pt x="2402" y="2402"/>
                  <a:pt x="2372" y="2463"/>
                </a:cubicBezTo>
                <a:cubicBezTo>
                  <a:pt x="2341" y="2523"/>
                  <a:pt x="2250" y="2554"/>
                  <a:pt x="2220" y="2615"/>
                </a:cubicBezTo>
                <a:cubicBezTo>
                  <a:pt x="1551" y="2280"/>
                  <a:pt x="1672" y="1247"/>
                  <a:pt x="609" y="127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30"/>
          <p:cNvSpPr/>
          <p:nvPr/>
        </p:nvSpPr>
        <p:spPr>
          <a:xfrm>
            <a:off x="2329285" y="1298090"/>
            <a:ext cx="188654" cy="67691"/>
          </a:xfrm>
          <a:custGeom>
            <a:avLst/>
            <a:gdLst/>
            <a:ahLst/>
            <a:cxnLst/>
            <a:rect l="l" t="t" r="r" b="b"/>
            <a:pathLst>
              <a:path w="4165" h="1734" extrusionOk="0">
                <a:moveTo>
                  <a:pt x="912" y="183"/>
                </a:moveTo>
                <a:cubicBezTo>
                  <a:pt x="1824" y="1"/>
                  <a:pt x="2766" y="62"/>
                  <a:pt x="3678" y="183"/>
                </a:cubicBezTo>
                <a:cubicBezTo>
                  <a:pt x="3891" y="214"/>
                  <a:pt x="4134" y="274"/>
                  <a:pt x="4134" y="518"/>
                </a:cubicBezTo>
                <a:cubicBezTo>
                  <a:pt x="4165" y="852"/>
                  <a:pt x="3861" y="730"/>
                  <a:pt x="3678" y="791"/>
                </a:cubicBezTo>
                <a:cubicBezTo>
                  <a:pt x="2858" y="1095"/>
                  <a:pt x="2006" y="1186"/>
                  <a:pt x="1186" y="1490"/>
                </a:cubicBezTo>
                <a:cubicBezTo>
                  <a:pt x="517" y="1733"/>
                  <a:pt x="578" y="822"/>
                  <a:pt x="244" y="487"/>
                </a:cubicBezTo>
                <a:cubicBezTo>
                  <a:pt x="0" y="214"/>
                  <a:pt x="608" y="214"/>
                  <a:pt x="912" y="183"/>
                </a:cubicBezTo>
                <a:cubicBezTo>
                  <a:pt x="1095" y="396"/>
                  <a:pt x="1095" y="822"/>
                  <a:pt x="1581" y="761"/>
                </a:cubicBezTo>
                <a:cubicBezTo>
                  <a:pt x="1642" y="274"/>
                  <a:pt x="1277" y="244"/>
                  <a:pt x="912"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30"/>
          <p:cNvSpPr/>
          <p:nvPr/>
        </p:nvSpPr>
        <p:spPr>
          <a:xfrm>
            <a:off x="-54113" y="5128669"/>
            <a:ext cx="128094" cy="130580"/>
          </a:xfrm>
          <a:custGeom>
            <a:avLst/>
            <a:gdLst/>
            <a:ahLst/>
            <a:cxnLst/>
            <a:rect l="l" t="t" r="r" b="b"/>
            <a:pathLst>
              <a:path w="2828" h="3345" extrusionOk="0">
                <a:moveTo>
                  <a:pt x="365" y="1"/>
                </a:moveTo>
                <a:cubicBezTo>
                  <a:pt x="973" y="700"/>
                  <a:pt x="2189" y="457"/>
                  <a:pt x="2827" y="1186"/>
                </a:cubicBezTo>
                <a:lnTo>
                  <a:pt x="2797" y="1186"/>
                </a:lnTo>
                <a:cubicBezTo>
                  <a:pt x="2158" y="1217"/>
                  <a:pt x="2219" y="1946"/>
                  <a:pt x="1672" y="2098"/>
                </a:cubicBezTo>
                <a:cubicBezTo>
                  <a:pt x="1459" y="2159"/>
                  <a:pt x="1186" y="2402"/>
                  <a:pt x="1307" y="2645"/>
                </a:cubicBezTo>
                <a:cubicBezTo>
                  <a:pt x="1459" y="2980"/>
                  <a:pt x="1885" y="2493"/>
                  <a:pt x="2098" y="2797"/>
                </a:cubicBezTo>
                <a:cubicBezTo>
                  <a:pt x="1794" y="3071"/>
                  <a:pt x="1490" y="3344"/>
                  <a:pt x="1064" y="3071"/>
                </a:cubicBezTo>
                <a:cubicBezTo>
                  <a:pt x="699" y="2858"/>
                  <a:pt x="335" y="2554"/>
                  <a:pt x="517" y="2098"/>
                </a:cubicBezTo>
                <a:cubicBezTo>
                  <a:pt x="608" y="1855"/>
                  <a:pt x="0" y="943"/>
                  <a:pt x="1155" y="1490"/>
                </a:cubicBezTo>
                <a:cubicBezTo>
                  <a:pt x="1368" y="1581"/>
                  <a:pt x="1520" y="1490"/>
                  <a:pt x="1551" y="1338"/>
                </a:cubicBezTo>
                <a:cubicBezTo>
                  <a:pt x="1611" y="1125"/>
                  <a:pt x="1429" y="1034"/>
                  <a:pt x="1247" y="1004"/>
                </a:cubicBezTo>
                <a:cubicBezTo>
                  <a:pt x="699" y="852"/>
                  <a:pt x="31" y="761"/>
                  <a:pt x="36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30"/>
          <p:cNvSpPr/>
          <p:nvPr/>
        </p:nvSpPr>
        <p:spPr>
          <a:xfrm>
            <a:off x="5077565" y="2274738"/>
            <a:ext cx="130812" cy="93768"/>
          </a:xfrm>
          <a:custGeom>
            <a:avLst/>
            <a:gdLst/>
            <a:ahLst/>
            <a:cxnLst/>
            <a:rect l="l" t="t" r="r" b="b"/>
            <a:pathLst>
              <a:path w="2888" h="2402" extrusionOk="0">
                <a:moveTo>
                  <a:pt x="1824" y="2402"/>
                </a:moveTo>
                <a:cubicBezTo>
                  <a:pt x="1520" y="2341"/>
                  <a:pt x="1216" y="2219"/>
                  <a:pt x="912" y="2250"/>
                </a:cubicBezTo>
                <a:cubicBezTo>
                  <a:pt x="0" y="2371"/>
                  <a:pt x="61" y="1885"/>
                  <a:pt x="426" y="1520"/>
                </a:cubicBezTo>
                <a:cubicBezTo>
                  <a:pt x="790" y="1155"/>
                  <a:pt x="608" y="821"/>
                  <a:pt x="578" y="396"/>
                </a:cubicBezTo>
                <a:cubicBezTo>
                  <a:pt x="1034" y="304"/>
                  <a:pt x="1611" y="1155"/>
                  <a:pt x="1946" y="244"/>
                </a:cubicBezTo>
                <a:cubicBezTo>
                  <a:pt x="2037" y="0"/>
                  <a:pt x="2280" y="335"/>
                  <a:pt x="2371" y="456"/>
                </a:cubicBezTo>
                <a:cubicBezTo>
                  <a:pt x="2493" y="639"/>
                  <a:pt x="2888" y="730"/>
                  <a:pt x="2523" y="1095"/>
                </a:cubicBezTo>
                <a:cubicBezTo>
                  <a:pt x="2189" y="1429"/>
                  <a:pt x="2067" y="1946"/>
                  <a:pt x="1854" y="237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30"/>
          <p:cNvSpPr/>
          <p:nvPr/>
        </p:nvSpPr>
        <p:spPr>
          <a:xfrm>
            <a:off x="5650323" y="2974859"/>
            <a:ext cx="201065" cy="84282"/>
          </a:xfrm>
          <a:custGeom>
            <a:avLst/>
            <a:gdLst/>
            <a:ahLst/>
            <a:cxnLst/>
            <a:rect l="l" t="t" r="r" b="b"/>
            <a:pathLst>
              <a:path w="4439" h="2159" extrusionOk="0">
                <a:moveTo>
                  <a:pt x="3375" y="62"/>
                </a:moveTo>
                <a:cubicBezTo>
                  <a:pt x="3770" y="426"/>
                  <a:pt x="4439" y="852"/>
                  <a:pt x="3223" y="1034"/>
                </a:cubicBezTo>
                <a:cubicBezTo>
                  <a:pt x="2767" y="1095"/>
                  <a:pt x="2888" y="1551"/>
                  <a:pt x="2554" y="1703"/>
                </a:cubicBezTo>
                <a:lnTo>
                  <a:pt x="2554" y="1703"/>
                </a:lnTo>
                <a:cubicBezTo>
                  <a:pt x="2524" y="1399"/>
                  <a:pt x="2432" y="1125"/>
                  <a:pt x="2037" y="1460"/>
                </a:cubicBezTo>
                <a:lnTo>
                  <a:pt x="2007" y="1490"/>
                </a:lnTo>
                <a:cubicBezTo>
                  <a:pt x="1338" y="2159"/>
                  <a:pt x="700" y="1521"/>
                  <a:pt x="1" y="1490"/>
                </a:cubicBezTo>
                <a:cubicBezTo>
                  <a:pt x="274" y="1004"/>
                  <a:pt x="1338" y="1034"/>
                  <a:pt x="852" y="244"/>
                </a:cubicBezTo>
                <a:cubicBezTo>
                  <a:pt x="1125" y="183"/>
                  <a:pt x="1551" y="1"/>
                  <a:pt x="1703" y="92"/>
                </a:cubicBezTo>
                <a:cubicBezTo>
                  <a:pt x="2463" y="609"/>
                  <a:pt x="2432" y="639"/>
                  <a:pt x="3375" y="6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30"/>
          <p:cNvSpPr/>
          <p:nvPr/>
        </p:nvSpPr>
        <p:spPr>
          <a:xfrm>
            <a:off x="3151278" y="3622782"/>
            <a:ext cx="107440" cy="85492"/>
          </a:xfrm>
          <a:custGeom>
            <a:avLst/>
            <a:gdLst/>
            <a:ahLst/>
            <a:cxnLst/>
            <a:rect l="l" t="t" r="r" b="b"/>
            <a:pathLst>
              <a:path w="2372" h="2190" extrusionOk="0">
                <a:moveTo>
                  <a:pt x="1004" y="92"/>
                </a:moveTo>
                <a:cubicBezTo>
                  <a:pt x="2037" y="62"/>
                  <a:pt x="1855" y="973"/>
                  <a:pt x="2371" y="1247"/>
                </a:cubicBezTo>
                <a:cubicBezTo>
                  <a:pt x="1885" y="1521"/>
                  <a:pt x="1703" y="2189"/>
                  <a:pt x="973" y="2129"/>
                </a:cubicBezTo>
                <a:cubicBezTo>
                  <a:pt x="305" y="2068"/>
                  <a:pt x="1" y="1673"/>
                  <a:pt x="122" y="1156"/>
                </a:cubicBezTo>
                <a:cubicBezTo>
                  <a:pt x="213" y="700"/>
                  <a:pt x="92" y="1"/>
                  <a:pt x="1004"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30"/>
          <p:cNvSpPr/>
          <p:nvPr/>
        </p:nvSpPr>
        <p:spPr>
          <a:xfrm>
            <a:off x="2066280" y="2044513"/>
            <a:ext cx="136338" cy="132962"/>
          </a:xfrm>
          <a:custGeom>
            <a:avLst/>
            <a:gdLst/>
            <a:ahLst/>
            <a:cxnLst/>
            <a:rect l="l" t="t" r="r" b="b"/>
            <a:pathLst>
              <a:path w="3010" h="3406" extrusionOk="0">
                <a:moveTo>
                  <a:pt x="2615" y="1672"/>
                </a:moveTo>
                <a:cubicBezTo>
                  <a:pt x="2493" y="1764"/>
                  <a:pt x="2311" y="1885"/>
                  <a:pt x="2280" y="2007"/>
                </a:cubicBezTo>
                <a:cubicBezTo>
                  <a:pt x="2159" y="3223"/>
                  <a:pt x="1308" y="3405"/>
                  <a:pt x="31" y="3162"/>
                </a:cubicBezTo>
                <a:cubicBezTo>
                  <a:pt x="426" y="3040"/>
                  <a:pt x="1" y="1976"/>
                  <a:pt x="1034" y="2706"/>
                </a:cubicBezTo>
                <a:cubicBezTo>
                  <a:pt x="1186" y="2828"/>
                  <a:pt x="1369" y="2797"/>
                  <a:pt x="1521" y="2676"/>
                </a:cubicBezTo>
                <a:cubicBezTo>
                  <a:pt x="1703" y="2524"/>
                  <a:pt x="1551" y="2432"/>
                  <a:pt x="1460" y="2311"/>
                </a:cubicBezTo>
                <a:cubicBezTo>
                  <a:pt x="639" y="1308"/>
                  <a:pt x="1916" y="913"/>
                  <a:pt x="2341" y="335"/>
                </a:cubicBezTo>
                <a:cubicBezTo>
                  <a:pt x="2615" y="1"/>
                  <a:pt x="2980" y="517"/>
                  <a:pt x="2980" y="791"/>
                </a:cubicBezTo>
                <a:cubicBezTo>
                  <a:pt x="3010" y="1065"/>
                  <a:pt x="2767" y="1369"/>
                  <a:pt x="2615" y="164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30"/>
          <p:cNvSpPr/>
          <p:nvPr/>
        </p:nvSpPr>
        <p:spPr>
          <a:xfrm>
            <a:off x="62939" y="3456663"/>
            <a:ext cx="129453" cy="98531"/>
          </a:xfrm>
          <a:custGeom>
            <a:avLst/>
            <a:gdLst/>
            <a:ahLst/>
            <a:cxnLst/>
            <a:rect l="l" t="t" r="r" b="b"/>
            <a:pathLst>
              <a:path w="2858" h="2524" extrusionOk="0">
                <a:moveTo>
                  <a:pt x="1611" y="31"/>
                </a:moveTo>
                <a:cubicBezTo>
                  <a:pt x="1641" y="456"/>
                  <a:pt x="1155" y="639"/>
                  <a:pt x="881" y="912"/>
                </a:cubicBezTo>
                <a:cubicBezTo>
                  <a:pt x="1520" y="1277"/>
                  <a:pt x="2827" y="669"/>
                  <a:pt x="2523" y="1946"/>
                </a:cubicBezTo>
                <a:cubicBezTo>
                  <a:pt x="2492" y="2128"/>
                  <a:pt x="2857" y="2432"/>
                  <a:pt x="2371" y="2493"/>
                </a:cubicBezTo>
                <a:cubicBezTo>
                  <a:pt x="2097" y="2523"/>
                  <a:pt x="1915" y="2462"/>
                  <a:pt x="1793" y="2159"/>
                </a:cubicBezTo>
                <a:cubicBezTo>
                  <a:pt x="1672" y="1794"/>
                  <a:pt x="1398" y="1399"/>
                  <a:pt x="1033" y="2067"/>
                </a:cubicBezTo>
                <a:cubicBezTo>
                  <a:pt x="881" y="2371"/>
                  <a:pt x="669" y="2341"/>
                  <a:pt x="426" y="2159"/>
                </a:cubicBezTo>
                <a:cubicBezTo>
                  <a:pt x="213" y="2037"/>
                  <a:pt x="0" y="1855"/>
                  <a:pt x="152" y="1581"/>
                </a:cubicBezTo>
                <a:cubicBezTo>
                  <a:pt x="426" y="1155"/>
                  <a:pt x="456" y="700"/>
                  <a:pt x="213" y="244"/>
                </a:cubicBezTo>
                <a:lnTo>
                  <a:pt x="213" y="244"/>
                </a:lnTo>
                <a:cubicBezTo>
                  <a:pt x="669" y="152"/>
                  <a:pt x="1125" y="92"/>
                  <a:pt x="158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30"/>
          <p:cNvSpPr/>
          <p:nvPr/>
        </p:nvSpPr>
        <p:spPr>
          <a:xfrm>
            <a:off x="6633444" y="3747401"/>
            <a:ext cx="130812" cy="108017"/>
          </a:xfrm>
          <a:custGeom>
            <a:avLst/>
            <a:gdLst/>
            <a:ahLst/>
            <a:cxnLst/>
            <a:rect l="l" t="t" r="r" b="b"/>
            <a:pathLst>
              <a:path w="2888" h="2767" extrusionOk="0">
                <a:moveTo>
                  <a:pt x="1946" y="0"/>
                </a:moveTo>
                <a:cubicBezTo>
                  <a:pt x="2158" y="365"/>
                  <a:pt x="2371" y="760"/>
                  <a:pt x="2614" y="1125"/>
                </a:cubicBezTo>
                <a:cubicBezTo>
                  <a:pt x="2888" y="1551"/>
                  <a:pt x="2766" y="1733"/>
                  <a:pt x="2371" y="2158"/>
                </a:cubicBezTo>
                <a:cubicBezTo>
                  <a:pt x="1763" y="2766"/>
                  <a:pt x="1794" y="2067"/>
                  <a:pt x="1551" y="2037"/>
                </a:cubicBezTo>
                <a:cubicBezTo>
                  <a:pt x="1338" y="1976"/>
                  <a:pt x="1125" y="1885"/>
                  <a:pt x="912" y="1854"/>
                </a:cubicBezTo>
                <a:cubicBezTo>
                  <a:pt x="639" y="1854"/>
                  <a:pt x="243" y="2280"/>
                  <a:pt x="122" y="1733"/>
                </a:cubicBezTo>
                <a:cubicBezTo>
                  <a:pt x="0" y="1216"/>
                  <a:pt x="365" y="882"/>
                  <a:pt x="821" y="882"/>
                </a:cubicBezTo>
                <a:cubicBezTo>
                  <a:pt x="1611" y="912"/>
                  <a:pt x="1824" y="608"/>
                  <a:pt x="1946"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30"/>
          <p:cNvSpPr/>
          <p:nvPr/>
        </p:nvSpPr>
        <p:spPr>
          <a:xfrm>
            <a:off x="4053132" y="4297995"/>
            <a:ext cx="172166" cy="93807"/>
          </a:xfrm>
          <a:custGeom>
            <a:avLst/>
            <a:gdLst/>
            <a:ahLst/>
            <a:cxnLst/>
            <a:rect l="l" t="t" r="r" b="b"/>
            <a:pathLst>
              <a:path w="3801" h="2403" extrusionOk="0">
                <a:moveTo>
                  <a:pt x="639" y="2402"/>
                </a:moveTo>
                <a:cubicBezTo>
                  <a:pt x="1" y="1217"/>
                  <a:pt x="244" y="426"/>
                  <a:pt x="1247" y="578"/>
                </a:cubicBezTo>
                <a:cubicBezTo>
                  <a:pt x="1916" y="670"/>
                  <a:pt x="2220" y="487"/>
                  <a:pt x="2645" y="274"/>
                </a:cubicBezTo>
                <a:cubicBezTo>
                  <a:pt x="3162" y="1"/>
                  <a:pt x="3344" y="335"/>
                  <a:pt x="3557" y="639"/>
                </a:cubicBezTo>
                <a:cubicBezTo>
                  <a:pt x="3800" y="1004"/>
                  <a:pt x="3587" y="1369"/>
                  <a:pt x="3223" y="1338"/>
                </a:cubicBezTo>
                <a:cubicBezTo>
                  <a:pt x="2797" y="1278"/>
                  <a:pt x="2311" y="1977"/>
                  <a:pt x="1855" y="1247"/>
                </a:cubicBezTo>
                <a:cubicBezTo>
                  <a:pt x="1703" y="1034"/>
                  <a:pt x="1156" y="1126"/>
                  <a:pt x="1065" y="1551"/>
                </a:cubicBezTo>
                <a:cubicBezTo>
                  <a:pt x="973" y="1855"/>
                  <a:pt x="943" y="2159"/>
                  <a:pt x="639" y="240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30"/>
          <p:cNvSpPr/>
          <p:nvPr/>
        </p:nvSpPr>
        <p:spPr>
          <a:xfrm>
            <a:off x="1387477" y="4134258"/>
            <a:ext cx="224482" cy="104464"/>
          </a:xfrm>
          <a:custGeom>
            <a:avLst/>
            <a:gdLst/>
            <a:ahLst/>
            <a:cxnLst/>
            <a:rect l="l" t="t" r="r" b="b"/>
            <a:pathLst>
              <a:path w="4956" h="2676" extrusionOk="0">
                <a:moveTo>
                  <a:pt x="2615" y="1125"/>
                </a:moveTo>
                <a:cubicBezTo>
                  <a:pt x="2949" y="1459"/>
                  <a:pt x="3466" y="1459"/>
                  <a:pt x="3861" y="1429"/>
                </a:cubicBezTo>
                <a:cubicBezTo>
                  <a:pt x="4925" y="1399"/>
                  <a:pt x="4955" y="1854"/>
                  <a:pt x="4773" y="2675"/>
                </a:cubicBezTo>
                <a:cubicBezTo>
                  <a:pt x="4135" y="2158"/>
                  <a:pt x="3709" y="1003"/>
                  <a:pt x="2676" y="2128"/>
                </a:cubicBezTo>
                <a:cubicBezTo>
                  <a:pt x="2676" y="2128"/>
                  <a:pt x="2341" y="1915"/>
                  <a:pt x="2159" y="1794"/>
                </a:cubicBezTo>
                <a:cubicBezTo>
                  <a:pt x="1946" y="1642"/>
                  <a:pt x="1672" y="1642"/>
                  <a:pt x="1399" y="1581"/>
                </a:cubicBezTo>
                <a:cubicBezTo>
                  <a:pt x="882" y="1429"/>
                  <a:pt x="1429" y="2432"/>
                  <a:pt x="882" y="1976"/>
                </a:cubicBezTo>
                <a:cubicBezTo>
                  <a:pt x="335" y="1550"/>
                  <a:pt x="1186" y="1429"/>
                  <a:pt x="1338" y="1155"/>
                </a:cubicBezTo>
                <a:cubicBezTo>
                  <a:pt x="1004" y="730"/>
                  <a:pt x="213" y="943"/>
                  <a:pt x="1" y="304"/>
                </a:cubicBezTo>
                <a:cubicBezTo>
                  <a:pt x="1125" y="0"/>
                  <a:pt x="1672" y="1095"/>
                  <a:pt x="2615" y="10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30"/>
          <p:cNvSpPr/>
          <p:nvPr/>
        </p:nvSpPr>
        <p:spPr>
          <a:xfrm>
            <a:off x="3802539" y="4274297"/>
            <a:ext cx="159755" cy="107978"/>
          </a:xfrm>
          <a:custGeom>
            <a:avLst/>
            <a:gdLst/>
            <a:ahLst/>
            <a:cxnLst/>
            <a:rect l="l" t="t" r="r" b="b"/>
            <a:pathLst>
              <a:path w="3527" h="2766" extrusionOk="0">
                <a:moveTo>
                  <a:pt x="274" y="821"/>
                </a:moveTo>
                <a:cubicBezTo>
                  <a:pt x="1095" y="1064"/>
                  <a:pt x="1855" y="1033"/>
                  <a:pt x="2402" y="334"/>
                </a:cubicBezTo>
                <a:cubicBezTo>
                  <a:pt x="2615" y="91"/>
                  <a:pt x="2980" y="0"/>
                  <a:pt x="3192" y="334"/>
                </a:cubicBezTo>
                <a:cubicBezTo>
                  <a:pt x="3527" y="881"/>
                  <a:pt x="2767" y="395"/>
                  <a:pt x="2706" y="669"/>
                </a:cubicBezTo>
                <a:cubicBezTo>
                  <a:pt x="2554" y="1216"/>
                  <a:pt x="1065" y="1277"/>
                  <a:pt x="1976" y="2280"/>
                </a:cubicBezTo>
                <a:cubicBezTo>
                  <a:pt x="2128" y="2432"/>
                  <a:pt x="1642" y="2766"/>
                  <a:pt x="1217" y="2705"/>
                </a:cubicBezTo>
                <a:cubicBezTo>
                  <a:pt x="852" y="2644"/>
                  <a:pt x="730" y="2219"/>
                  <a:pt x="305" y="2280"/>
                </a:cubicBezTo>
                <a:lnTo>
                  <a:pt x="274" y="2249"/>
                </a:lnTo>
                <a:cubicBezTo>
                  <a:pt x="1" y="1885"/>
                  <a:pt x="396" y="1429"/>
                  <a:pt x="1" y="1094"/>
                </a:cubicBezTo>
                <a:lnTo>
                  <a:pt x="1" y="1064"/>
                </a:lnTo>
                <a:cubicBezTo>
                  <a:pt x="92" y="1003"/>
                  <a:pt x="183" y="912"/>
                  <a:pt x="274" y="82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30"/>
          <p:cNvSpPr/>
          <p:nvPr/>
        </p:nvSpPr>
        <p:spPr>
          <a:xfrm>
            <a:off x="3624922" y="1839236"/>
            <a:ext cx="122568" cy="130541"/>
          </a:xfrm>
          <a:custGeom>
            <a:avLst/>
            <a:gdLst/>
            <a:ahLst/>
            <a:cxnLst/>
            <a:rect l="l" t="t" r="r" b="b"/>
            <a:pathLst>
              <a:path w="2706" h="3344" extrusionOk="0">
                <a:moveTo>
                  <a:pt x="2645" y="3009"/>
                </a:moveTo>
                <a:cubicBezTo>
                  <a:pt x="1764" y="3344"/>
                  <a:pt x="913" y="3283"/>
                  <a:pt x="1" y="3070"/>
                </a:cubicBezTo>
                <a:cubicBezTo>
                  <a:pt x="578" y="2158"/>
                  <a:pt x="213" y="1034"/>
                  <a:pt x="1247" y="0"/>
                </a:cubicBezTo>
                <a:cubicBezTo>
                  <a:pt x="1156" y="760"/>
                  <a:pt x="2706" y="1368"/>
                  <a:pt x="1004" y="1885"/>
                </a:cubicBezTo>
                <a:cubicBezTo>
                  <a:pt x="821" y="1946"/>
                  <a:pt x="700" y="2250"/>
                  <a:pt x="852" y="2493"/>
                </a:cubicBezTo>
                <a:cubicBezTo>
                  <a:pt x="1156" y="2979"/>
                  <a:pt x="1277" y="2493"/>
                  <a:pt x="1490" y="2462"/>
                </a:cubicBezTo>
                <a:cubicBezTo>
                  <a:pt x="2007" y="2341"/>
                  <a:pt x="2068" y="3070"/>
                  <a:pt x="2645" y="300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30"/>
          <p:cNvSpPr/>
          <p:nvPr/>
        </p:nvSpPr>
        <p:spPr>
          <a:xfrm>
            <a:off x="4970162" y="4805918"/>
            <a:ext cx="134979" cy="110359"/>
          </a:xfrm>
          <a:custGeom>
            <a:avLst/>
            <a:gdLst/>
            <a:ahLst/>
            <a:cxnLst/>
            <a:rect l="l" t="t" r="r" b="b"/>
            <a:pathLst>
              <a:path w="2980" h="2827" extrusionOk="0">
                <a:moveTo>
                  <a:pt x="1763" y="0"/>
                </a:moveTo>
                <a:cubicBezTo>
                  <a:pt x="2371" y="274"/>
                  <a:pt x="2979" y="456"/>
                  <a:pt x="2280" y="1277"/>
                </a:cubicBezTo>
                <a:cubicBezTo>
                  <a:pt x="1976" y="1672"/>
                  <a:pt x="1702" y="2280"/>
                  <a:pt x="1520" y="2827"/>
                </a:cubicBezTo>
                <a:lnTo>
                  <a:pt x="1459" y="2827"/>
                </a:lnTo>
                <a:cubicBezTo>
                  <a:pt x="1095" y="2553"/>
                  <a:pt x="1125" y="2098"/>
                  <a:pt x="639" y="1763"/>
                </a:cubicBezTo>
                <a:cubicBezTo>
                  <a:pt x="0" y="1307"/>
                  <a:pt x="1064" y="821"/>
                  <a:pt x="1216" y="304"/>
                </a:cubicBezTo>
                <a:cubicBezTo>
                  <a:pt x="1277" y="152"/>
                  <a:pt x="1581" y="91"/>
                  <a:pt x="1763"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30"/>
          <p:cNvSpPr/>
          <p:nvPr/>
        </p:nvSpPr>
        <p:spPr>
          <a:xfrm>
            <a:off x="8837821" y="2790937"/>
            <a:ext cx="158397" cy="111569"/>
          </a:xfrm>
          <a:custGeom>
            <a:avLst/>
            <a:gdLst/>
            <a:ahLst/>
            <a:cxnLst/>
            <a:rect l="l" t="t" r="r" b="b"/>
            <a:pathLst>
              <a:path w="3497" h="2858" extrusionOk="0">
                <a:moveTo>
                  <a:pt x="1186" y="760"/>
                </a:moveTo>
                <a:cubicBezTo>
                  <a:pt x="1551" y="1064"/>
                  <a:pt x="1521" y="1520"/>
                  <a:pt x="1764" y="1855"/>
                </a:cubicBezTo>
                <a:cubicBezTo>
                  <a:pt x="2068" y="2280"/>
                  <a:pt x="2189" y="2037"/>
                  <a:pt x="2250" y="1703"/>
                </a:cubicBezTo>
                <a:lnTo>
                  <a:pt x="2281" y="1672"/>
                </a:lnTo>
                <a:cubicBezTo>
                  <a:pt x="2463" y="1581"/>
                  <a:pt x="2615" y="1520"/>
                  <a:pt x="2797" y="1429"/>
                </a:cubicBezTo>
                <a:lnTo>
                  <a:pt x="2828" y="1460"/>
                </a:lnTo>
                <a:cubicBezTo>
                  <a:pt x="3496" y="2007"/>
                  <a:pt x="3071" y="2463"/>
                  <a:pt x="2554" y="2675"/>
                </a:cubicBezTo>
                <a:cubicBezTo>
                  <a:pt x="1977" y="2858"/>
                  <a:pt x="913" y="2341"/>
                  <a:pt x="943" y="2250"/>
                </a:cubicBezTo>
                <a:cubicBezTo>
                  <a:pt x="1399" y="1490"/>
                  <a:pt x="426" y="1794"/>
                  <a:pt x="305" y="1520"/>
                </a:cubicBezTo>
                <a:cubicBezTo>
                  <a:pt x="153" y="1125"/>
                  <a:pt x="1" y="791"/>
                  <a:pt x="335" y="396"/>
                </a:cubicBezTo>
                <a:cubicBezTo>
                  <a:pt x="518" y="183"/>
                  <a:pt x="639" y="1"/>
                  <a:pt x="943" y="92"/>
                </a:cubicBezTo>
                <a:cubicBezTo>
                  <a:pt x="1399" y="213"/>
                  <a:pt x="1338" y="456"/>
                  <a:pt x="1156" y="730"/>
                </a:cubicBezTo>
                <a:cubicBezTo>
                  <a:pt x="1004" y="791"/>
                  <a:pt x="882" y="852"/>
                  <a:pt x="730" y="912"/>
                </a:cubicBezTo>
                <a:cubicBezTo>
                  <a:pt x="761" y="973"/>
                  <a:pt x="791" y="1004"/>
                  <a:pt x="852" y="1064"/>
                </a:cubicBezTo>
                <a:cubicBezTo>
                  <a:pt x="943" y="943"/>
                  <a:pt x="1065" y="852"/>
                  <a:pt x="1186" y="76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30"/>
          <p:cNvSpPr/>
          <p:nvPr/>
        </p:nvSpPr>
        <p:spPr>
          <a:xfrm>
            <a:off x="8865363" y="2939254"/>
            <a:ext cx="103318" cy="110398"/>
          </a:xfrm>
          <a:custGeom>
            <a:avLst/>
            <a:gdLst/>
            <a:ahLst/>
            <a:cxnLst/>
            <a:rect l="l" t="t" r="r" b="b"/>
            <a:pathLst>
              <a:path w="2281" h="2828" extrusionOk="0">
                <a:moveTo>
                  <a:pt x="1" y="1916"/>
                </a:moveTo>
                <a:cubicBezTo>
                  <a:pt x="730" y="1399"/>
                  <a:pt x="31" y="518"/>
                  <a:pt x="700" y="1"/>
                </a:cubicBezTo>
                <a:cubicBezTo>
                  <a:pt x="1095" y="244"/>
                  <a:pt x="1429" y="518"/>
                  <a:pt x="1855" y="730"/>
                </a:cubicBezTo>
                <a:cubicBezTo>
                  <a:pt x="2220" y="943"/>
                  <a:pt x="2280" y="1369"/>
                  <a:pt x="2128" y="1399"/>
                </a:cubicBezTo>
                <a:cubicBezTo>
                  <a:pt x="1521" y="1551"/>
                  <a:pt x="1521" y="2129"/>
                  <a:pt x="1034" y="2372"/>
                </a:cubicBezTo>
                <a:cubicBezTo>
                  <a:pt x="244" y="2828"/>
                  <a:pt x="31" y="2615"/>
                  <a:pt x="31" y="191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30"/>
          <p:cNvSpPr/>
          <p:nvPr/>
        </p:nvSpPr>
        <p:spPr>
          <a:xfrm>
            <a:off x="5933985" y="4874747"/>
            <a:ext cx="128094" cy="124608"/>
          </a:xfrm>
          <a:custGeom>
            <a:avLst/>
            <a:gdLst/>
            <a:ahLst/>
            <a:cxnLst/>
            <a:rect l="l" t="t" r="r" b="b"/>
            <a:pathLst>
              <a:path w="2828" h="3192" extrusionOk="0">
                <a:moveTo>
                  <a:pt x="1490" y="3192"/>
                </a:moveTo>
                <a:cubicBezTo>
                  <a:pt x="0" y="2979"/>
                  <a:pt x="456" y="1794"/>
                  <a:pt x="91" y="1003"/>
                </a:cubicBezTo>
                <a:cubicBezTo>
                  <a:pt x="31" y="851"/>
                  <a:pt x="851" y="1125"/>
                  <a:pt x="1003" y="699"/>
                </a:cubicBezTo>
                <a:cubicBezTo>
                  <a:pt x="1186" y="243"/>
                  <a:pt x="1520" y="0"/>
                  <a:pt x="1885" y="122"/>
                </a:cubicBezTo>
                <a:cubicBezTo>
                  <a:pt x="1550" y="730"/>
                  <a:pt x="2827" y="699"/>
                  <a:pt x="2493" y="1307"/>
                </a:cubicBezTo>
                <a:cubicBezTo>
                  <a:pt x="1064" y="1064"/>
                  <a:pt x="1064" y="1064"/>
                  <a:pt x="1368" y="2401"/>
                </a:cubicBezTo>
                <a:cubicBezTo>
                  <a:pt x="1429" y="2645"/>
                  <a:pt x="1459" y="2918"/>
                  <a:pt x="1490" y="31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30"/>
          <p:cNvSpPr/>
          <p:nvPr/>
        </p:nvSpPr>
        <p:spPr>
          <a:xfrm>
            <a:off x="7031349" y="5074090"/>
            <a:ext cx="161114" cy="94978"/>
          </a:xfrm>
          <a:custGeom>
            <a:avLst/>
            <a:gdLst/>
            <a:ahLst/>
            <a:cxnLst/>
            <a:rect l="l" t="t" r="r" b="b"/>
            <a:pathLst>
              <a:path w="3557" h="2433" extrusionOk="0">
                <a:moveTo>
                  <a:pt x="2341" y="2128"/>
                </a:moveTo>
                <a:cubicBezTo>
                  <a:pt x="2280" y="2128"/>
                  <a:pt x="2250" y="2128"/>
                  <a:pt x="2189" y="2128"/>
                </a:cubicBezTo>
                <a:cubicBezTo>
                  <a:pt x="1551" y="2068"/>
                  <a:pt x="609" y="2432"/>
                  <a:pt x="365" y="2007"/>
                </a:cubicBezTo>
                <a:cubicBezTo>
                  <a:pt x="1" y="1338"/>
                  <a:pt x="396" y="609"/>
                  <a:pt x="1308" y="1"/>
                </a:cubicBezTo>
                <a:cubicBezTo>
                  <a:pt x="821" y="1095"/>
                  <a:pt x="3557" y="730"/>
                  <a:pt x="2341" y="209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30"/>
          <p:cNvSpPr/>
          <p:nvPr/>
        </p:nvSpPr>
        <p:spPr>
          <a:xfrm>
            <a:off x="3671761" y="4510417"/>
            <a:ext cx="199660" cy="104464"/>
          </a:xfrm>
          <a:custGeom>
            <a:avLst/>
            <a:gdLst/>
            <a:ahLst/>
            <a:cxnLst/>
            <a:rect l="l" t="t" r="r" b="b"/>
            <a:pathLst>
              <a:path w="4408" h="2676" extrusionOk="0">
                <a:moveTo>
                  <a:pt x="608" y="2676"/>
                </a:moveTo>
                <a:cubicBezTo>
                  <a:pt x="0" y="1946"/>
                  <a:pt x="365" y="1521"/>
                  <a:pt x="1125" y="1186"/>
                </a:cubicBezTo>
                <a:cubicBezTo>
                  <a:pt x="1490" y="1034"/>
                  <a:pt x="1885" y="973"/>
                  <a:pt x="2067" y="578"/>
                </a:cubicBezTo>
                <a:cubicBezTo>
                  <a:pt x="2401" y="1"/>
                  <a:pt x="2766" y="244"/>
                  <a:pt x="3101" y="578"/>
                </a:cubicBezTo>
                <a:cubicBezTo>
                  <a:pt x="3283" y="761"/>
                  <a:pt x="3465" y="943"/>
                  <a:pt x="3556" y="1156"/>
                </a:cubicBezTo>
                <a:cubicBezTo>
                  <a:pt x="3678" y="1399"/>
                  <a:pt x="4408" y="1125"/>
                  <a:pt x="4073" y="1612"/>
                </a:cubicBezTo>
                <a:cubicBezTo>
                  <a:pt x="3769" y="2068"/>
                  <a:pt x="3556" y="1612"/>
                  <a:pt x="3283" y="1460"/>
                </a:cubicBezTo>
                <a:cubicBezTo>
                  <a:pt x="2675" y="1095"/>
                  <a:pt x="2037" y="821"/>
                  <a:pt x="1794" y="1794"/>
                </a:cubicBezTo>
                <a:cubicBezTo>
                  <a:pt x="1642" y="2341"/>
                  <a:pt x="1064" y="2432"/>
                  <a:pt x="608" y="267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30"/>
          <p:cNvSpPr/>
          <p:nvPr/>
        </p:nvSpPr>
        <p:spPr>
          <a:xfrm>
            <a:off x="5464462" y="2521555"/>
            <a:ext cx="161114" cy="100912"/>
          </a:xfrm>
          <a:custGeom>
            <a:avLst/>
            <a:gdLst/>
            <a:ahLst/>
            <a:cxnLst/>
            <a:rect l="l" t="t" r="r" b="b"/>
            <a:pathLst>
              <a:path w="3557" h="2585" extrusionOk="0">
                <a:moveTo>
                  <a:pt x="1216" y="2463"/>
                </a:moveTo>
                <a:cubicBezTo>
                  <a:pt x="0" y="2554"/>
                  <a:pt x="31" y="1946"/>
                  <a:pt x="213" y="1156"/>
                </a:cubicBezTo>
                <a:cubicBezTo>
                  <a:pt x="1247" y="2463"/>
                  <a:pt x="1520" y="1125"/>
                  <a:pt x="2006" y="821"/>
                </a:cubicBezTo>
                <a:cubicBezTo>
                  <a:pt x="2310" y="639"/>
                  <a:pt x="2219" y="1"/>
                  <a:pt x="2797" y="214"/>
                </a:cubicBezTo>
                <a:cubicBezTo>
                  <a:pt x="3557" y="487"/>
                  <a:pt x="2918" y="1095"/>
                  <a:pt x="3101" y="1521"/>
                </a:cubicBezTo>
                <a:cubicBezTo>
                  <a:pt x="2888" y="1581"/>
                  <a:pt x="3101" y="2584"/>
                  <a:pt x="2402" y="1703"/>
                </a:cubicBezTo>
                <a:cubicBezTo>
                  <a:pt x="2250" y="1490"/>
                  <a:pt x="1794" y="1824"/>
                  <a:pt x="1763" y="2189"/>
                </a:cubicBezTo>
                <a:lnTo>
                  <a:pt x="1733" y="2220"/>
                </a:lnTo>
                <a:cubicBezTo>
                  <a:pt x="1520" y="2220"/>
                  <a:pt x="1338" y="2250"/>
                  <a:pt x="1216" y="243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30"/>
          <p:cNvSpPr/>
          <p:nvPr/>
        </p:nvSpPr>
        <p:spPr>
          <a:xfrm>
            <a:off x="6786282" y="1668354"/>
            <a:ext cx="155588" cy="126989"/>
          </a:xfrm>
          <a:custGeom>
            <a:avLst/>
            <a:gdLst/>
            <a:ahLst/>
            <a:cxnLst/>
            <a:rect l="l" t="t" r="r" b="b"/>
            <a:pathLst>
              <a:path w="3435" h="3253" extrusionOk="0">
                <a:moveTo>
                  <a:pt x="2553" y="1824"/>
                </a:moveTo>
                <a:cubicBezTo>
                  <a:pt x="2250" y="1642"/>
                  <a:pt x="2098" y="1186"/>
                  <a:pt x="1581" y="1459"/>
                </a:cubicBezTo>
                <a:cubicBezTo>
                  <a:pt x="1064" y="1733"/>
                  <a:pt x="1520" y="1946"/>
                  <a:pt x="1581" y="2219"/>
                </a:cubicBezTo>
                <a:cubicBezTo>
                  <a:pt x="1672" y="2523"/>
                  <a:pt x="1490" y="2888"/>
                  <a:pt x="1429" y="3253"/>
                </a:cubicBezTo>
                <a:cubicBezTo>
                  <a:pt x="1094" y="3222"/>
                  <a:pt x="1216" y="2949"/>
                  <a:pt x="1094" y="2827"/>
                </a:cubicBezTo>
                <a:cubicBezTo>
                  <a:pt x="0" y="1794"/>
                  <a:pt x="31" y="1763"/>
                  <a:pt x="1429" y="1003"/>
                </a:cubicBezTo>
                <a:cubicBezTo>
                  <a:pt x="1550" y="943"/>
                  <a:pt x="1763" y="973"/>
                  <a:pt x="1794" y="912"/>
                </a:cubicBezTo>
                <a:cubicBezTo>
                  <a:pt x="1976" y="639"/>
                  <a:pt x="1946" y="0"/>
                  <a:pt x="2402" y="243"/>
                </a:cubicBezTo>
                <a:cubicBezTo>
                  <a:pt x="2736" y="426"/>
                  <a:pt x="3435" y="760"/>
                  <a:pt x="3222" y="1399"/>
                </a:cubicBezTo>
                <a:cubicBezTo>
                  <a:pt x="3222" y="1459"/>
                  <a:pt x="3313" y="1520"/>
                  <a:pt x="3374" y="1581"/>
                </a:cubicBezTo>
                <a:lnTo>
                  <a:pt x="3374" y="1611"/>
                </a:lnTo>
                <a:cubicBezTo>
                  <a:pt x="3070" y="1581"/>
                  <a:pt x="2766" y="1550"/>
                  <a:pt x="2584" y="182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30"/>
          <p:cNvSpPr/>
          <p:nvPr/>
        </p:nvSpPr>
        <p:spPr>
          <a:xfrm>
            <a:off x="6616910" y="3133873"/>
            <a:ext cx="123972" cy="96149"/>
          </a:xfrm>
          <a:custGeom>
            <a:avLst/>
            <a:gdLst/>
            <a:ahLst/>
            <a:cxnLst/>
            <a:rect l="l" t="t" r="r" b="b"/>
            <a:pathLst>
              <a:path w="2737" h="2463" extrusionOk="0">
                <a:moveTo>
                  <a:pt x="578" y="1"/>
                </a:moveTo>
                <a:cubicBezTo>
                  <a:pt x="1581" y="92"/>
                  <a:pt x="2736" y="1308"/>
                  <a:pt x="2584" y="2068"/>
                </a:cubicBezTo>
                <a:cubicBezTo>
                  <a:pt x="2554" y="2341"/>
                  <a:pt x="2219" y="2463"/>
                  <a:pt x="2189" y="2433"/>
                </a:cubicBezTo>
                <a:cubicBezTo>
                  <a:pt x="1824" y="1764"/>
                  <a:pt x="517" y="2220"/>
                  <a:pt x="457" y="1247"/>
                </a:cubicBezTo>
                <a:cubicBezTo>
                  <a:pt x="457" y="1034"/>
                  <a:pt x="153" y="822"/>
                  <a:pt x="1" y="578"/>
                </a:cubicBezTo>
                <a:cubicBezTo>
                  <a:pt x="396" y="244"/>
                  <a:pt x="669" y="913"/>
                  <a:pt x="1095" y="700"/>
                </a:cubicBezTo>
                <a:cubicBezTo>
                  <a:pt x="912" y="457"/>
                  <a:pt x="760" y="244"/>
                  <a:pt x="578"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30"/>
          <p:cNvSpPr/>
          <p:nvPr/>
        </p:nvSpPr>
        <p:spPr>
          <a:xfrm>
            <a:off x="4054536" y="166020"/>
            <a:ext cx="143223" cy="104464"/>
          </a:xfrm>
          <a:custGeom>
            <a:avLst/>
            <a:gdLst/>
            <a:ahLst/>
            <a:cxnLst/>
            <a:rect l="l" t="t" r="r" b="b"/>
            <a:pathLst>
              <a:path w="3162" h="2676" extrusionOk="0">
                <a:moveTo>
                  <a:pt x="3101" y="2159"/>
                </a:moveTo>
                <a:cubicBezTo>
                  <a:pt x="1702" y="2675"/>
                  <a:pt x="1277" y="1277"/>
                  <a:pt x="243" y="1004"/>
                </a:cubicBezTo>
                <a:cubicBezTo>
                  <a:pt x="0" y="943"/>
                  <a:pt x="122" y="760"/>
                  <a:pt x="243" y="639"/>
                </a:cubicBezTo>
                <a:cubicBezTo>
                  <a:pt x="456" y="396"/>
                  <a:pt x="608" y="1"/>
                  <a:pt x="1034" y="152"/>
                </a:cubicBezTo>
                <a:cubicBezTo>
                  <a:pt x="1429" y="304"/>
                  <a:pt x="1824" y="122"/>
                  <a:pt x="2189" y="213"/>
                </a:cubicBezTo>
                <a:cubicBezTo>
                  <a:pt x="2310" y="821"/>
                  <a:pt x="1642" y="700"/>
                  <a:pt x="1216" y="1034"/>
                </a:cubicBezTo>
                <a:cubicBezTo>
                  <a:pt x="2006" y="1308"/>
                  <a:pt x="3161" y="1095"/>
                  <a:pt x="3101" y="215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30"/>
          <p:cNvSpPr/>
          <p:nvPr/>
        </p:nvSpPr>
        <p:spPr>
          <a:xfrm>
            <a:off x="8978293" y="1107062"/>
            <a:ext cx="128049" cy="124608"/>
          </a:xfrm>
          <a:custGeom>
            <a:avLst/>
            <a:gdLst/>
            <a:ahLst/>
            <a:cxnLst/>
            <a:rect l="l" t="t" r="r" b="b"/>
            <a:pathLst>
              <a:path w="2827" h="3192" extrusionOk="0">
                <a:moveTo>
                  <a:pt x="1429" y="3192"/>
                </a:moveTo>
                <a:cubicBezTo>
                  <a:pt x="1490" y="2371"/>
                  <a:pt x="1246" y="1763"/>
                  <a:pt x="0" y="1733"/>
                </a:cubicBezTo>
                <a:cubicBezTo>
                  <a:pt x="1216" y="1611"/>
                  <a:pt x="1611" y="1216"/>
                  <a:pt x="1277" y="304"/>
                </a:cubicBezTo>
                <a:cubicBezTo>
                  <a:pt x="1186" y="122"/>
                  <a:pt x="1581" y="0"/>
                  <a:pt x="1763" y="31"/>
                </a:cubicBezTo>
                <a:cubicBezTo>
                  <a:pt x="2249" y="91"/>
                  <a:pt x="2827" y="1642"/>
                  <a:pt x="2493" y="1946"/>
                </a:cubicBezTo>
                <a:cubicBezTo>
                  <a:pt x="2098" y="2310"/>
                  <a:pt x="1611" y="2614"/>
                  <a:pt x="1429" y="3192"/>
                </a:cubicBezTo>
                <a:close/>
                <a:moveTo>
                  <a:pt x="1763" y="912"/>
                </a:moveTo>
                <a:cubicBezTo>
                  <a:pt x="1794" y="821"/>
                  <a:pt x="1854" y="760"/>
                  <a:pt x="1854" y="699"/>
                </a:cubicBezTo>
                <a:cubicBezTo>
                  <a:pt x="1854" y="639"/>
                  <a:pt x="1794" y="578"/>
                  <a:pt x="1763" y="547"/>
                </a:cubicBezTo>
                <a:cubicBezTo>
                  <a:pt x="1702" y="578"/>
                  <a:pt x="1642" y="639"/>
                  <a:pt x="1642" y="699"/>
                </a:cubicBezTo>
                <a:cubicBezTo>
                  <a:pt x="1642" y="760"/>
                  <a:pt x="1702" y="821"/>
                  <a:pt x="1763" y="9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30"/>
          <p:cNvSpPr/>
          <p:nvPr/>
        </p:nvSpPr>
        <p:spPr>
          <a:xfrm>
            <a:off x="3035630" y="4936432"/>
            <a:ext cx="150108" cy="109227"/>
          </a:xfrm>
          <a:custGeom>
            <a:avLst/>
            <a:gdLst/>
            <a:ahLst/>
            <a:cxnLst/>
            <a:rect l="l" t="t" r="r" b="b"/>
            <a:pathLst>
              <a:path w="3314" h="2798" extrusionOk="0">
                <a:moveTo>
                  <a:pt x="578" y="1125"/>
                </a:moveTo>
                <a:cubicBezTo>
                  <a:pt x="730" y="1125"/>
                  <a:pt x="943" y="1125"/>
                  <a:pt x="973" y="1065"/>
                </a:cubicBezTo>
                <a:cubicBezTo>
                  <a:pt x="1642" y="1"/>
                  <a:pt x="2219" y="761"/>
                  <a:pt x="2523" y="1247"/>
                </a:cubicBezTo>
                <a:cubicBezTo>
                  <a:pt x="2675" y="1521"/>
                  <a:pt x="3313" y="1642"/>
                  <a:pt x="3040" y="2037"/>
                </a:cubicBezTo>
                <a:cubicBezTo>
                  <a:pt x="2827" y="2372"/>
                  <a:pt x="2341" y="1946"/>
                  <a:pt x="2158" y="2037"/>
                </a:cubicBezTo>
                <a:cubicBezTo>
                  <a:pt x="1703" y="2189"/>
                  <a:pt x="1368" y="2797"/>
                  <a:pt x="851" y="2098"/>
                </a:cubicBezTo>
                <a:cubicBezTo>
                  <a:pt x="882" y="2068"/>
                  <a:pt x="943" y="2037"/>
                  <a:pt x="973" y="2007"/>
                </a:cubicBezTo>
                <a:cubicBezTo>
                  <a:pt x="912" y="2037"/>
                  <a:pt x="882" y="2068"/>
                  <a:pt x="851" y="2098"/>
                </a:cubicBezTo>
                <a:cubicBezTo>
                  <a:pt x="639" y="2128"/>
                  <a:pt x="395" y="2280"/>
                  <a:pt x="244" y="2220"/>
                </a:cubicBezTo>
                <a:cubicBezTo>
                  <a:pt x="0" y="2098"/>
                  <a:pt x="122" y="1916"/>
                  <a:pt x="274" y="1764"/>
                </a:cubicBezTo>
                <a:cubicBezTo>
                  <a:pt x="456" y="1581"/>
                  <a:pt x="578" y="1399"/>
                  <a:pt x="578" y="11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30"/>
          <p:cNvSpPr/>
          <p:nvPr/>
        </p:nvSpPr>
        <p:spPr>
          <a:xfrm>
            <a:off x="7533939" y="861417"/>
            <a:ext cx="165236" cy="137685"/>
          </a:xfrm>
          <a:custGeom>
            <a:avLst/>
            <a:gdLst/>
            <a:ahLst/>
            <a:cxnLst/>
            <a:rect l="l" t="t" r="r" b="b"/>
            <a:pathLst>
              <a:path w="3648" h="3527" extrusionOk="0">
                <a:moveTo>
                  <a:pt x="790" y="31"/>
                </a:moveTo>
                <a:cubicBezTo>
                  <a:pt x="1489" y="669"/>
                  <a:pt x="2158" y="1338"/>
                  <a:pt x="2857" y="1976"/>
                </a:cubicBezTo>
                <a:cubicBezTo>
                  <a:pt x="3192" y="2280"/>
                  <a:pt x="3648" y="2493"/>
                  <a:pt x="3435" y="2949"/>
                </a:cubicBezTo>
                <a:cubicBezTo>
                  <a:pt x="3100" y="3526"/>
                  <a:pt x="2645" y="2949"/>
                  <a:pt x="2249" y="2979"/>
                </a:cubicBezTo>
                <a:cubicBezTo>
                  <a:pt x="1915" y="3009"/>
                  <a:pt x="1641" y="2918"/>
                  <a:pt x="1459" y="2645"/>
                </a:cubicBezTo>
                <a:cubicBezTo>
                  <a:pt x="1672" y="2158"/>
                  <a:pt x="2219" y="2554"/>
                  <a:pt x="2979" y="2280"/>
                </a:cubicBezTo>
                <a:cubicBezTo>
                  <a:pt x="1611" y="2189"/>
                  <a:pt x="1459" y="1186"/>
                  <a:pt x="486" y="943"/>
                </a:cubicBezTo>
                <a:cubicBezTo>
                  <a:pt x="0" y="851"/>
                  <a:pt x="486" y="304"/>
                  <a:pt x="790"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30"/>
          <p:cNvSpPr/>
          <p:nvPr/>
        </p:nvSpPr>
        <p:spPr>
          <a:xfrm>
            <a:off x="4332671" y="1426261"/>
            <a:ext cx="162473" cy="72415"/>
          </a:xfrm>
          <a:custGeom>
            <a:avLst/>
            <a:gdLst/>
            <a:ahLst/>
            <a:cxnLst/>
            <a:rect l="l" t="t" r="r" b="b"/>
            <a:pathLst>
              <a:path w="3587" h="1855" extrusionOk="0">
                <a:moveTo>
                  <a:pt x="1550" y="1855"/>
                </a:moveTo>
                <a:cubicBezTo>
                  <a:pt x="1277" y="1399"/>
                  <a:pt x="638" y="1429"/>
                  <a:pt x="304" y="1125"/>
                </a:cubicBezTo>
                <a:cubicBezTo>
                  <a:pt x="0" y="791"/>
                  <a:pt x="152" y="578"/>
                  <a:pt x="699" y="578"/>
                </a:cubicBezTo>
                <a:cubicBezTo>
                  <a:pt x="1459" y="517"/>
                  <a:pt x="2249" y="457"/>
                  <a:pt x="2979" y="153"/>
                </a:cubicBezTo>
                <a:cubicBezTo>
                  <a:pt x="3252" y="1"/>
                  <a:pt x="3496" y="31"/>
                  <a:pt x="3556" y="365"/>
                </a:cubicBezTo>
                <a:cubicBezTo>
                  <a:pt x="3587" y="578"/>
                  <a:pt x="3526" y="1034"/>
                  <a:pt x="3435" y="1004"/>
                </a:cubicBezTo>
                <a:cubicBezTo>
                  <a:pt x="2584" y="669"/>
                  <a:pt x="2432" y="1460"/>
                  <a:pt x="1915" y="1642"/>
                </a:cubicBezTo>
                <a:cubicBezTo>
                  <a:pt x="1824" y="1672"/>
                  <a:pt x="1702" y="1764"/>
                  <a:pt x="1550" y="185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30"/>
          <p:cNvSpPr/>
          <p:nvPr/>
        </p:nvSpPr>
        <p:spPr>
          <a:xfrm>
            <a:off x="3940247" y="-35705"/>
            <a:ext cx="115683" cy="122265"/>
          </a:xfrm>
          <a:custGeom>
            <a:avLst/>
            <a:gdLst/>
            <a:ahLst/>
            <a:cxnLst/>
            <a:rect l="l" t="t" r="r" b="b"/>
            <a:pathLst>
              <a:path w="2554" h="3132" extrusionOk="0">
                <a:moveTo>
                  <a:pt x="2554" y="3070"/>
                </a:moveTo>
                <a:cubicBezTo>
                  <a:pt x="2280" y="3101"/>
                  <a:pt x="2189" y="3131"/>
                  <a:pt x="2128" y="3131"/>
                </a:cubicBezTo>
                <a:cubicBezTo>
                  <a:pt x="943" y="2979"/>
                  <a:pt x="1338" y="1581"/>
                  <a:pt x="274" y="1307"/>
                </a:cubicBezTo>
                <a:cubicBezTo>
                  <a:pt x="213" y="1307"/>
                  <a:pt x="0" y="487"/>
                  <a:pt x="699" y="274"/>
                </a:cubicBezTo>
                <a:cubicBezTo>
                  <a:pt x="1551" y="0"/>
                  <a:pt x="1551" y="760"/>
                  <a:pt x="1611" y="973"/>
                </a:cubicBezTo>
                <a:cubicBezTo>
                  <a:pt x="1854" y="1672"/>
                  <a:pt x="2158" y="2341"/>
                  <a:pt x="2554" y="307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30"/>
          <p:cNvSpPr/>
          <p:nvPr/>
        </p:nvSpPr>
        <p:spPr>
          <a:xfrm>
            <a:off x="3819073" y="2217777"/>
            <a:ext cx="152871" cy="89045"/>
          </a:xfrm>
          <a:custGeom>
            <a:avLst/>
            <a:gdLst/>
            <a:ahLst/>
            <a:cxnLst/>
            <a:rect l="l" t="t" r="r" b="b"/>
            <a:pathLst>
              <a:path w="3375" h="2281" extrusionOk="0">
                <a:moveTo>
                  <a:pt x="1095" y="183"/>
                </a:moveTo>
                <a:cubicBezTo>
                  <a:pt x="2098" y="426"/>
                  <a:pt x="2767" y="1064"/>
                  <a:pt x="3283" y="1855"/>
                </a:cubicBezTo>
                <a:cubicBezTo>
                  <a:pt x="3374" y="2007"/>
                  <a:pt x="3253" y="2280"/>
                  <a:pt x="2736" y="2280"/>
                </a:cubicBezTo>
                <a:cubicBezTo>
                  <a:pt x="1399" y="2189"/>
                  <a:pt x="1156" y="1004"/>
                  <a:pt x="335" y="456"/>
                </a:cubicBezTo>
                <a:cubicBezTo>
                  <a:pt x="1" y="213"/>
                  <a:pt x="608" y="0"/>
                  <a:pt x="1095"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30"/>
          <p:cNvSpPr/>
          <p:nvPr/>
        </p:nvSpPr>
        <p:spPr>
          <a:xfrm>
            <a:off x="8171430" y="2383896"/>
            <a:ext cx="107440" cy="125818"/>
          </a:xfrm>
          <a:custGeom>
            <a:avLst/>
            <a:gdLst/>
            <a:ahLst/>
            <a:cxnLst/>
            <a:rect l="l" t="t" r="r" b="b"/>
            <a:pathLst>
              <a:path w="2372" h="3223" extrusionOk="0">
                <a:moveTo>
                  <a:pt x="274" y="3223"/>
                </a:moveTo>
                <a:cubicBezTo>
                  <a:pt x="0" y="1581"/>
                  <a:pt x="426" y="639"/>
                  <a:pt x="1459" y="305"/>
                </a:cubicBezTo>
                <a:cubicBezTo>
                  <a:pt x="1672" y="214"/>
                  <a:pt x="1946" y="1"/>
                  <a:pt x="2158" y="274"/>
                </a:cubicBezTo>
                <a:cubicBezTo>
                  <a:pt x="2341" y="548"/>
                  <a:pt x="2371" y="943"/>
                  <a:pt x="2037" y="1125"/>
                </a:cubicBezTo>
                <a:cubicBezTo>
                  <a:pt x="1672" y="1338"/>
                  <a:pt x="1247" y="1460"/>
                  <a:pt x="973" y="1794"/>
                </a:cubicBezTo>
                <a:cubicBezTo>
                  <a:pt x="547" y="2372"/>
                  <a:pt x="1490" y="2007"/>
                  <a:pt x="1429" y="2372"/>
                </a:cubicBezTo>
                <a:cubicBezTo>
                  <a:pt x="1338" y="3071"/>
                  <a:pt x="487" y="2584"/>
                  <a:pt x="274" y="322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30"/>
          <p:cNvSpPr/>
          <p:nvPr/>
        </p:nvSpPr>
        <p:spPr>
          <a:xfrm>
            <a:off x="1614651" y="2755332"/>
            <a:ext cx="150153" cy="90216"/>
          </a:xfrm>
          <a:custGeom>
            <a:avLst/>
            <a:gdLst/>
            <a:ahLst/>
            <a:cxnLst/>
            <a:rect l="l" t="t" r="r" b="b"/>
            <a:pathLst>
              <a:path w="3315" h="2311" extrusionOk="0">
                <a:moveTo>
                  <a:pt x="1703" y="1"/>
                </a:moveTo>
                <a:cubicBezTo>
                  <a:pt x="1734" y="669"/>
                  <a:pt x="2433" y="943"/>
                  <a:pt x="2858" y="1368"/>
                </a:cubicBezTo>
                <a:cubicBezTo>
                  <a:pt x="2919" y="1429"/>
                  <a:pt x="3314" y="1247"/>
                  <a:pt x="3193" y="1581"/>
                </a:cubicBezTo>
                <a:cubicBezTo>
                  <a:pt x="3132" y="1764"/>
                  <a:pt x="3041" y="1916"/>
                  <a:pt x="2767" y="1976"/>
                </a:cubicBezTo>
                <a:cubicBezTo>
                  <a:pt x="1642" y="2311"/>
                  <a:pt x="1065" y="1429"/>
                  <a:pt x="214" y="1125"/>
                </a:cubicBezTo>
                <a:cubicBezTo>
                  <a:pt x="1" y="1065"/>
                  <a:pt x="183" y="639"/>
                  <a:pt x="305" y="669"/>
                </a:cubicBezTo>
                <a:cubicBezTo>
                  <a:pt x="1095" y="882"/>
                  <a:pt x="1095" y="31"/>
                  <a:pt x="1673"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30"/>
          <p:cNvSpPr/>
          <p:nvPr/>
        </p:nvSpPr>
        <p:spPr>
          <a:xfrm>
            <a:off x="7330140" y="4822510"/>
            <a:ext cx="154229" cy="103293"/>
          </a:xfrm>
          <a:custGeom>
            <a:avLst/>
            <a:gdLst/>
            <a:ahLst/>
            <a:cxnLst/>
            <a:rect l="l" t="t" r="r" b="b"/>
            <a:pathLst>
              <a:path w="3405" h="2646" extrusionOk="0">
                <a:moveTo>
                  <a:pt x="1" y="1156"/>
                </a:moveTo>
                <a:cubicBezTo>
                  <a:pt x="730" y="1156"/>
                  <a:pt x="1338" y="1"/>
                  <a:pt x="1946" y="639"/>
                </a:cubicBezTo>
                <a:cubicBezTo>
                  <a:pt x="2250" y="943"/>
                  <a:pt x="3405" y="1946"/>
                  <a:pt x="2037" y="2645"/>
                </a:cubicBezTo>
                <a:cubicBezTo>
                  <a:pt x="1915" y="1673"/>
                  <a:pt x="153" y="2311"/>
                  <a:pt x="1" y="11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30"/>
          <p:cNvSpPr/>
          <p:nvPr/>
        </p:nvSpPr>
        <p:spPr>
          <a:xfrm>
            <a:off x="3845256" y="373678"/>
            <a:ext cx="167999" cy="102083"/>
          </a:xfrm>
          <a:custGeom>
            <a:avLst/>
            <a:gdLst/>
            <a:ahLst/>
            <a:cxnLst/>
            <a:rect l="l" t="t" r="r" b="b"/>
            <a:pathLst>
              <a:path w="3709" h="2615" extrusionOk="0">
                <a:moveTo>
                  <a:pt x="942" y="2615"/>
                </a:moveTo>
                <a:cubicBezTo>
                  <a:pt x="0" y="1551"/>
                  <a:pt x="1003" y="882"/>
                  <a:pt x="1155" y="1"/>
                </a:cubicBezTo>
                <a:cubicBezTo>
                  <a:pt x="1429" y="1369"/>
                  <a:pt x="2948" y="426"/>
                  <a:pt x="3708" y="1277"/>
                </a:cubicBezTo>
                <a:cubicBezTo>
                  <a:pt x="2644" y="1521"/>
                  <a:pt x="1368" y="1399"/>
                  <a:pt x="942" y="261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30"/>
          <p:cNvSpPr/>
          <p:nvPr/>
        </p:nvSpPr>
        <p:spPr>
          <a:xfrm>
            <a:off x="5056909" y="2442067"/>
            <a:ext cx="122568" cy="110398"/>
          </a:xfrm>
          <a:custGeom>
            <a:avLst/>
            <a:gdLst/>
            <a:ahLst/>
            <a:cxnLst/>
            <a:rect l="l" t="t" r="r" b="b"/>
            <a:pathLst>
              <a:path w="2706" h="2828" extrusionOk="0">
                <a:moveTo>
                  <a:pt x="0" y="1581"/>
                </a:moveTo>
                <a:cubicBezTo>
                  <a:pt x="487" y="426"/>
                  <a:pt x="1398" y="0"/>
                  <a:pt x="2432" y="365"/>
                </a:cubicBezTo>
                <a:cubicBezTo>
                  <a:pt x="2553" y="426"/>
                  <a:pt x="2675" y="608"/>
                  <a:pt x="2705" y="730"/>
                </a:cubicBezTo>
                <a:cubicBezTo>
                  <a:pt x="2705" y="973"/>
                  <a:pt x="2675" y="1246"/>
                  <a:pt x="2310" y="1277"/>
                </a:cubicBezTo>
                <a:cubicBezTo>
                  <a:pt x="1702" y="1307"/>
                  <a:pt x="1520" y="1520"/>
                  <a:pt x="1824" y="2037"/>
                </a:cubicBezTo>
                <a:cubicBezTo>
                  <a:pt x="1976" y="2280"/>
                  <a:pt x="2006" y="2584"/>
                  <a:pt x="1733" y="2766"/>
                </a:cubicBezTo>
                <a:cubicBezTo>
                  <a:pt x="1611" y="2827"/>
                  <a:pt x="1277" y="2736"/>
                  <a:pt x="1125" y="2645"/>
                </a:cubicBezTo>
                <a:cubicBezTo>
                  <a:pt x="517" y="2280"/>
                  <a:pt x="1338" y="2371"/>
                  <a:pt x="1338" y="2128"/>
                </a:cubicBezTo>
                <a:cubicBezTo>
                  <a:pt x="1398" y="1490"/>
                  <a:pt x="1064" y="1307"/>
                  <a:pt x="0" y="158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30"/>
          <p:cNvSpPr/>
          <p:nvPr/>
        </p:nvSpPr>
        <p:spPr>
          <a:xfrm>
            <a:off x="7744579" y="2335251"/>
            <a:ext cx="154229" cy="115122"/>
          </a:xfrm>
          <a:custGeom>
            <a:avLst/>
            <a:gdLst/>
            <a:ahLst/>
            <a:cxnLst/>
            <a:rect l="l" t="t" r="r" b="b"/>
            <a:pathLst>
              <a:path w="3405" h="2949" extrusionOk="0">
                <a:moveTo>
                  <a:pt x="2949" y="1064"/>
                </a:moveTo>
                <a:cubicBezTo>
                  <a:pt x="2888" y="1277"/>
                  <a:pt x="2645" y="1460"/>
                  <a:pt x="2858" y="1703"/>
                </a:cubicBezTo>
                <a:cubicBezTo>
                  <a:pt x="3283" y="2250"/>
                  <a:pt x="2919" y="2341"/>
                  <a:pt x="2402" y="2220"/>
                </a:cubicBezTo>
                <a:cubicBezTo>
                  <a:pt x="1460" y="2007"/>
                  <a:pt x="1885" y="2584"/>
                  <a:pt x="1855" y="2949"/>
                </a:cubicBezTo>
                <a:cubicBezTo>
                  <a:pt x="1034" y="2797"/>
                  <a:pt x="1095" y="1672"/>
                  <a:pt x="1" y="1855"/>
                </a:cubicBezTo>
                <a:cubicBezTo>
                  <a:pt x="821" y="1338"/>
                  <a:pt x="1551" y="1916"/>
                  <a:pt x="2280" y="1672"/>
                </a:cubicBezTo>
                <a:cubicBezTo>
                  <a:pt x="1399" y="700"/>
                  <a:pt x="1399" y="700"/>
                  <a:pt x="2979" y="1"/>
                </a:cubicBezTo>
                <a:cubicBezTo>
                  <a:pt x="3405" y="365"/>
                  <a:pt x="1976" y="669"/>
                  <a:pt x="2949" y="106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30"/>
          <p:cNvSpPr/>
          <p:nvPr/>
        </p:nvSpPr>
        <p:spPr>
          <a:xfrm>
            <a:off x="831207" y="3858941"/>
            <a:ext cx="126735" cy="138856"/>
          </a:xfrm>
          <a:custGeom>
            <a:avLst/>
            <a:gdLst/>
            <a:ahLst/>
            <a:cxnLst/>
            <a:rect l="l" t="t" r="r" b="b"/>
            <a:pathLst>
              <a:path w="2798" h="3557" extrusionOk="0">
                <a:moveTo>
                  <a:pt x="2797" y="2432"/>
                </a:moveTo>
                <a:cubicBezTo>
                  <a:pt x="2007" y="2523"/>
                  <a:pt x="1338" y="3557"/>
                  <a:pt x="670" y="2645"/>
                </a:cubicBezTo>
                <a:cubicBezTo>
                  <a:pt x="1" y="1733"/>
                  <a:pt x="609" y="973"/>
                  <a:pt x="1551" y="1"/>
                </a:cubicBezTo>
                <a:cubicBezTo>
                  <a:pt x="1521" y="1125"/>
                  <a:pt x="1004" y="2280"/>
                  <a:pt x="2797" y="243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30"/>
          <p:cNvSpPr/>
          <p:nvPr/>
        </p:nvSpPr>
        <p:spPr>
          <a:xfrm>
            <a:off x="6842725" y="4346679"/>
            <a:ext cx="121209" cy="91387"/>
          </a:xfrm>
          <a:custGeom>
            <a:avLst/>
            <a:gdLst/>
            <a:ahLst/>
            <a:cxnLst/>
            <a:rect l="l" t="t" r="r" b="b"/>
            <a:pathLst>
              <a:path w="2676" h="2341" extrusionOk="0">
                <a:moveTo>
                  <a:pt x="1307" y="2067"/>
                </a:moveTo>
                <a:cubicBezTo>
                  <a:pt x="669" y="1854"/>
                  <a:pt x="852" y="1064"/>
                  <a:pt x="183" y="851"/>
                </a:cubicBezTo>
                <a:cubicBezTo>
                  <a:pt x="31" y="790"/>
                  <a:pt x="0" y="334"/>
                  <a:pt x="244" y="243"/>
                </a:cubicBezTo>
                <a:cubicBezTo>
                  <a:pt x="791" y="0"/>
                  <a:pt x="1368" y="61"/>
                  <a:pt x="1824" y="395"/>
                </a:cubicBezTo>
                <a:cubicBezTo>
                  <a:pt x="2250" y="730"/>
                  <a:pt x="2463" y="1338"/>
                  <a:pt x="2554" y="1641"/>
                </a:cubicBezTo>
                <a:cubicBezTo>
                  <a:pt x="2675" y="2341"/>
                  <a:pt x="1763" y="1915"/>
                  <a:pt x="1307" y="206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30"/>
          <p:cNvSpPr/>
          <p:nvPr/>
        </p:nvSpPr>
        <p:spPr>
          <a:xfrm>
            <a:off x="-66525" y="1849894"/>
            <a:ext cx="172166" cy="116332"/>
          </a:xfrm>
          <a:custGeom>
            <a:avLst/>
            <a:gdLst/>
            <a:ahLst/>
            <a:cxnLst/>
            <a:rect l="l" t="t" r="r" b="b"/>
            <a:pathLst>
              <a:path w="3801" h="2980" extrusionOk="0">
                <a:moveTo>
                  <a:pt x="2797" y="2159"/>
                </a:moveTo>
                <a:cubicBezTo>
                  <a:pt x="2402" y="2372"/>
                  <a:pt x="1794" y="2980"/>
                  <a:pt x="1581" y="2311"/>
                </a:cubicBezTo>
                <a:cubicBezTo>
                  <a:pt x="1490" y="1977"/>
                  <a:pt x="1" y="1034"/>
                  <a:pt x="1794" y="730"/>
                </a:cubicBezTo>
                <a:cubicBezTo>
                  <a:pt x="1977" y="700"/>
                  <a:pt x="2189" y="1"/>
                  <a:pt x="2281" y="791"/>
                </a:cubicBezTo>
                <a:cubicBezTo>
                  <a:pt x="2311" y="1034"/>
                  <a:pt x="2311" y="1186"/>
                  <a:pt x="2797" y="1247"/>
                </a:cubicBezTo>
                <a:cubicBezTo>
                  <a:pt x="3466" y="1308"/>
                  <a:pt x="3284" y="791"/>
                  <a:pt x="3800" y="518"/>
                </a:cubicBezTo>
                <a:cubicBezTo>
                  <a:pt x="3800" y="1338"/>
                  <a:pt x="3648" y="1885"/>
                  <a:pt x="2828" y="2129"/>
                </a:cubicBezTo>
                <a:cubicBezTo>
                  <a:pt x="2767" y="2007"/>
                  <a:pt x="2858" y="1794"/>
                  <a:pt x="2554" y="1855"/>
                </a:cubicBezTo>
                <a:cubicBezTo>
                  <a:pt x="2493" y="1855"/>
                  <a:pt x="2463" y="1885"/>
                  <a:pt x="2463" y="1916"/>
                </a:cubicBezTo>
                <a:cubicBezTo>
                  <a:pt x="2402" y="2189"/>
                  <a:pt x="2676" y="2098"/>
                  <a:pt x="2797" y="215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30"/>
          <p:cNvSpPr/>
          <p:nvPr/>
        </p:nvSpPr>
        <p:spPr>
          <a:xfrm>
            <a:off x="2407742" y="1485603"/>
            <a:ext cx="125331" cy="116332"/>
          </a:xfrm>
          <a:custGeom>
            <a:avLst/>
            <a:gdLst/>
            <a:ahLst/>
            <a:cxnLst/>
            <a:rect l="l" t="t" r="r" b="b"/>
            <a:pathLst>
              <a:path w="2767" h="2980" extrusionOk="0">
                <a:moveTo>
                  <a:pt x="244" y="821"/>
                </a:moveTo>
                <a:cubicBezTo>
                  <a:pt x="305" y="608"/>
                  <a:pt x="1" y="244"/>
                  <a:pt x="305" y="183"/>
                </a:cubicBezTo>
                <a:cubicBezTo>
                  <a:pt x="1217" y="0"/>
                  <a:pt x="1825" y="639"/>
                  <a:pt x="2402" y="1034"/>
                </a:cubicBezTo>
                <a:cubicBezTo>
                  <a:pt x="2767" y="1307"/>
                  <a:pt x="2767" y="2098"/>
                  <a:pt x="2220" y="2523"/>
                </a:cubicBezTo>
                <a:cubicBezTo>
                  <a:pt x="2007" y="2675"/>
                  <a:pt x="1703" y="2979"/>
                  <a:pt x="1521" y="2371"/>
                </a:cubicBezTo>
                <a:cubicBezTo>
                  <a:pt x="1369" y="1763"/>
                  <a:pt x="1126" y="1095"/>
                  <a:pt x="274" y="85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30"/>
          <p:cNvSpPr/>
          <p:nvPr/>
        </p:nvSpPr>
        <p:spPr>
          <a:xfrm>
            <a:off x="2142020" y="4065428"/>
            <a:ext cx="133575" cy="78348"/>
          </a:xfrm>
          <a:custGeom>
            <a:avLst/>
            <a:gdLst/>
            <a:ahLst/>
            <a:cxnLst/>
            <a:rect l="l" t="t" r="r" b="b"/>
            <a:pathLst>
              <a:path w="2949" h="2007" extrusionOk="0">
                <a:moveTo>
                  <a:pt x="1490" y="1946"/>
                </a:moveTo>
                <a:cubicBezTo>
                  <a:pt x="973" y="2006"/>
                  <a:pt x="700" y="1307"/>
                  <a:pt x="1" y="1763"/>
                </a:cubicBezTo>
                <a:cubicBezTo>
                  <a:pt x="122" y="1186"/>
                  <a:pt x="791" y="1095"/>
                  <a:pt x="700" y="578"/>
                </a:cubicBezTo>
                <a:cubicBezTo>
                  <a:pt x="608" y="61"/>
                  <a:pt x="1095" y="0"/>
                  <a:pt x="1520" y="31"/>
                </a:cubicBezTo>
                <a:cubicBezTo>
                  <a:pt x="2037" y="92"/>
                  <a:pt x="2493" y="244"/>
                  <a:pt x="2706" y="730"/>
                </a:cubicBezTo>
                <a:cubicBezTo>
                  <a:pt x="2949" y="1247"/>
                  <a:pt x="2159" y="1095"/>
                  <a:pt x="2037" y="1399"/>
                </a:cubicBezTo>
                <a:cubicBezTo>
                  <a:pt x="1976" y="1611"/>
                  <a:pt x="1703" y="1733"/>
                  <a:pt x="1520" y="1915"/>
                </a:cubicBezTo>
                <a:cubicBezTo>
                  <a:pt x="1520" y="1915"/>
                  <a:pt x="1490" y="1946"/>
                  <a:pt x="1490" y="194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30"/>
          <p:cNvSpPr/>
          <p:nvPr/>
        </p:nvSpPr>
        <p:spPr>
          <a:xfrm>
            <a:off x="6857854" y="2940464"/>
            <a:ext cx="118446" cy="100873"/>
          </a:xfrm>
          <a:custGeom>
            <a:avLst/>
            <a:gdLst/>
            <a:ahLst/>
            <a:cxnLst/>
            <a:rect l="l" t="t" r="r" b="b"/>
            <a:pathLst>
              <a:path w="2615" h="2584" extrusionOk="0">
                <a:moveTo>
                  <a:pt x="2615" y="244"/>
                </a:moveTo>
                <a:cubicBezTo>
                  <a:pt x="2007" y="456"/>
                  <a:pt x="1794" y="791"/>
                  <a:pt x="1916" y="1399"/>
                </a:cubicBezTo>
                <a:cubicBezTo>
                  <a:pt x="2037" y="1946"/>
                  <a:pt x="2007" y="2554"/>
                  <a:pt x="973" y="2584"/>
                </a:cubicBezTo>
                <a:cubicBezTo>
                  <a:pt x="852" y="2067"/>
                  <a:pt x="1" y="1611"/>
                  <a:pt x="791" y="851"/>
                </a:cubicBezTo>
                <a:cubicBezTo>
                  <a:pt x="1642" y="31"/>
                  <a:pt x="1612" y="0"/>
                  <a:pt x="2615"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30"/>
          <p:cNvSpPr/>
          <p:nvPr/>
        </p:nvSpPr>
        <p:spPr>
          <a:xfrm>
            <a:off x="7787251" y="4738260"/>
            <a:ext cx="162518" cy="93768"/>
          </a:xfrm>
          <a:custGeom>
            <a:avLst/>
            <a:gdLst/>
            <a:ahLst/>
            <a:cxnLst/>
            <a:rect l="l" t="t" r="r" b="b"/>
            <a:pathLst>
              <a:path w="3588" h="2402" extrusionOk="0">
                <a:moveTo>
                  <a:pt x="3588" y="730"/>
                </a:moveTo>
                <a:cubicBezTo>
                  <a:pt x="3527" y="1186"/>
                  <a:pt x="3071" y="1247"/>
                  <a:pt x="2737" y="1399"/>
                </a:cubicBezTo>
                <a:cubicBezTo>
                  <a:pt x="2250" y="1612"/>
                  <a:pt x="1399" y="1277"/>
                  <a:pt x="1369" y="2159"/>
                </a:cubicBezTo>
                <a:cubicBezTo>
                  <a:pt x="1369" y="2402"/>
                  <a:pt x="1065" y="2220"/>
                  <a:pt x="1004" y="2098"/>
                </a:cubicBezTo>
                <a:cubicBezTo>
                  <a:pt x="852" y="1672"/>
                  <a:pt x="62" y="2007"/>
                  <a:pt x="31" y="1490"/>
                </a:cubicBezTo>
                <a:cubicBezTo>
                  <a:pt x="1" y="1308"/>
                  <a:pt x="183" y="1156"/>
                  <a:pt x="396" y="1034"/>
                </a:cubicBezTo>
                <a:cubicBezTo>
                  <a:pt x="1217" y="669"/>
                  <a:pt x="2311" y="1065"/>
                  <a:pt x="3040" y="274"/>
                </a:cubicBezTo>
                <a:cubicBezTo>
                  <a:pt x="3314" y="1"/>
                  <a:pt x="3405" y="548"/>
                  <a:pt x="3588"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30"/>
          <p:cNvSpPr/>
          <p:nvPr/>
        </p:nvSpPr>
        <p:spPr>
          <a:xfrm>
            <a:off x="5167030" y="625258"/>
            <a:ext cx="130857" cy="122265"/>
          </a:xfrm>
          <a:custGeom>
            <a:avLst/>
            <a:gdLst/>
            <a:ahLst/>
            <a:cxnLst/>
            <a:rect l="l" t="t" r="r" b="b"/>
            <a:pathLst>
              <a:path w="2889" h="3132" extrusionOk="0">
                <a:moveTo>
                  <a:pt x="153" y="1338"/>
                </a:moveTo>
                <a:cubicBezTo>
                  <a:pt x="457" y="1429"/>
                  <a:pt x="700" y="1"/>
                  <a:pt x="1034" y="1308"/>
                </a:cubicBezTo>
                <a:cubicBezTo>
                  <a:pt x="1126" y="1156"/>
                  <a:pt x="1247" y="1004"/>
                  <a:pt x="1429" y="730"/>
                </a:cubicBezTo>
                <a:cubicBezTo>
                  <a:pt x="1460" y="1520"/>
                  <a:pt x="2068" y="1794"/>
                  <a:pt x="2888" y="1916"/>
                </a:cubicBezTo>
                <a:cubicBezTo>
                  <a:pt x="2524" y="2371"/>
                  <a:pt x="1733" y="2402"/>
                  <a:pt x="2007" y="3131"/>
                </a:cubicBezTo>
                <a:cubicBezTo>
                  <a:pt x="1369" y="2463"/>
                  <a:pt x="1" y="2493"/>
                  <a:pt x="153" y="133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30"/>
          <p:cNvSpPr/>
          <p:nvPr/>
        </p:nvSpPr>
        <p:spPr>
          <a:xfrm>
            <a:off x="895939" y="2457488"/>
            <a:ext cx="108799" cy="130541"/>
          </a:xfrm>
          <a:custGeom>
            <a:avLst/>
            <a:gdLst/>
            <a:ahLst/>
            <a:cxnLst/>
            <a:rect l="l" t="t" r="r" b="b"/>
            <a:pathLst>
              <a:path w="2402" h="3344" extrusionOk="0">
                <a:moveTo>
                  <a:pt x="973" y="3344"/>
                </a:moveTo>
                <a:cubicBezTo>
                  <a:pt x="517" y="2675"/>
                  <a:pt x="244" y="2250"/>
                  <a:pt x="0" y="1885"/>
                </a:cubicBezTo>
                <a:cubicBezTo>
                  <a:pt x="244" y="1520"/>
                  <a:pt x="1307" y="1794"/>
                  <a:pt x="882" y="1003"/>
                </a:cubicBezTo>
                <a:cubicBezTo>
                  <a:pt x="700" y="639"/>
                  <a:pt x="608" y="213"/>
                  <a:pt x="1034" y="92"/>
                </a:cubicBezTo>
                <a:cubicBezTo>
                  <a:pt x="1247" y="0"/>
                  <a:pt x="1703" y="365"/>
                  <a:pt x="2007" y="578"/>
                </a:cubicBezTo>
                <a:cubicBezTo>
                  <a:pt x="2402" y="851"/>
                  <a:pt x="2310" y="1155"/>
                  <a:pt x="2037" y="1490"/>
                </a:cubicBezTo>
                <a:cubicBezTo>
                  <a:pt x="1611" y="1946"/>
                  <a:pt x="943" y="2310"/>
                  <a:pt x="973" y="33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30"/>
          <p:cNvSpPr/>
          <p:nvPr/>
        </p:nvSpPr>
        <p:spPr>
          <a:xfrm>
            <a:off x="6203830" y="2311514"/>
            <a:ext cx="187295" cy="110398"/>
          </a:xfrm>
          <a:custGeom>
            <a:avLst/>
            <a:gdLst/>
            <a:ahLst/>
            <a:cxnLst/>
            <a:rect l="l" t="t" r="r" b="b"/>
            <a:pathLst>
              <a:path w="4135" h="2828" extrusionOk="0">
                <a:moveTo>
                  <a:pt x="3436" y="1217"/>
                </a:moveTo>
                <a:cubicBezTo>
                  <a:pt x="3405" y="1703"/>
                  <a:pt x="3679" y="2098"/>
                  <a:pt x="4135" y="2432"/>
                </a:cubicBezTo>
                <a:cubicBezTo>
                  <a:pt x="3588" y="2280"/>
                  <a:pt x="2797" y="2493"/>
                  <a:pt x="2858" y="1520"/>
                </a:cubicBezTo>
                <a:cubicBezTo>
                  <a:pt x="2888" y="1217"/>
                  <a:pt x="1916" y="943"/>
                  <a:pt x="1490" y="1551"/>
                </a:cubicBezTo>
                <a:cubicBezTo>
                  <a:pt x="1247" y="1885"/>
                  <a:pt x="1126" y="2250"/>
                  <a:pt x="852" y="2828"/>
                </a:cubicBezTo>
                <a:cubicBezTo>
                  <a:pt x="578" y="2068"/>
                  <a:pt x="335" y="1490"/>
                  <a:pt x="1" y="669"/>
                </a:cubicBezTo>
                <a:cubicBezTo>
                  <a:pt x="1186" y="1642"/>
                  <a:pt x="2220" y="1"/>
                  <a:pt x="3162" y="973"/>
                </a:cubicBezTo>
                <a:lnTo>
                  <a:pt x="3162" y="973"/>
                </a:lnTo>
                <a:lnTo>
                  <a:pt x="3405" y="1186"/>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30"/>
          <p:cNvSpPr/>
          <p:nvPr/>
        </p:nvSpPr>
        <p:spPr>
          <a:xfrm>
            <a:off x="5241411" y="4096271"/>
            <a:ext cx="144582" cy="121055"/>
          </a:xfrm>
          <a:custGeom>
            <a:avLst/>
            <a:gdLst/>
            <a:ahLst/>
            <a:cxnLst/>
            <a:rect l="l" t="t" r="r" b="b"/>
            <a:pathLst>
              <a:path w="3192" h="3101" extrusionOk="0">
                <a:moveTo>
                  <a:pt x="1307" y="2979"/>
                </a:moveTo>
                <a:cubicBezTo>
                  <a:pt x="1429" y="2220"/>
                  <a:pt x="1824" y="1368"/>
                  <a:pt x="335" y="1490"/>
                </a:cubicBezTo>
                <a:cubicBezTo>
                  <a:pt x="0" y="1490"/>
                  <a:pt x="61" y="1095"/>
                  <a:pt x="943" y="1"/>
                </a:cubicBezTo>
                <a:cubicBezTo>
                  <a:pt x="639" y="1247"/>
                  <a:pt x="1794" y="1460"/>
                  <a:pt x="2462" y="1703"/>
                </a:cubicBezTo>
                <a:cubicBezTo>
                  <a:pt x="3040" y="1916"/>
                  <a:pt x="3192" y="2159"/>
                  <a:pt x="3192" y="2493"/>
                </a:cubicBezTo>
                <a:cubicBezTo>
                  <a:pt x="3192" y="3101"/>
                  <a:pt x="2705" y="2128"/>
                  <a:pt x="2462" y="2615"/>
                </a:cubicBezTo>
                <a:cubicBezTo>
                  <a:pt x="2341" y="2827"/>
                  <a:pt x="1794" y="2858"/>
                  <a:pt x="1307" y="297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30"/>
          <p:cNvSpPr/>
          <p:nvPr/>
        </p:nvSpPr>
        <p:spPr>
          <a:xfrm>
            <a:off x="3081064" y="-47573"/>
            <a:ext cx="117088" cy="136475"/>
          </a:xfrm>
          <a:custGeom>
            <a:avLst/>
            <a:gdLst/>
            <a:ahLst/>
            <a:cxnLst/>
            <a:rect l="l" t="t" r="r" b="b"/>
            <a:pathLst>
              <a:path w="2585" h="3496" extrusionOk="0">
                <a:moveTo>
                  <a:pt x="487" y="3496"/>
                </a:moveTo>
                <a:cubicBezTo>
                  <a:pt x="0" y="1854"/>
                  <a:pt x="1611" y="1155"/>
                  <a:pt x="2584" y="0"/>
                </a:cubicBezTo>
                <a:cubicBezTo>
                  <a:pt x="2584" y="1550"/>
                  <a:pt x="1703" y="2554"/>
                  <a:pt x="487" y="34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30"/>
          <p:cNvSpPr/>
          <p:nvPr/>
        </p:nvSpPr>
        <p:spPr>
          <a:xfrm>
            <a:off x="5246892" y="4670641"/>
            <a:ext cx="139101" cy="118674"/>
          </a:xfrm>
          <a:custGeom>
            <a:avLst/>
            <a:gdLst/>
            <a:ahLst/>
            <a:cxnLst/>
            <a:rect l="l" t="t" r="r" b="b"/>
            <a:pathLst>
              <a:path w="3071" h="3040" extrusionOk="0">
                <a:moveTo>
                  <a:pt x="1" y="2918"/>
                </a:moveTo>
                <a:cubicBezTo>
                  <a:pt x="457" y="2371"/>
                  <a:pt x="457" y="2371"/>
                  <a:pt x="487" y="1733"/>
                </a:cubicBezTo>
                <a:cubicBezTo>
                  <a:pt x="1369" y="2401"/>
                  <a:pt x="1916" y="2158"/>
                  <a:pt x="2037" y="1094"/>
                </a:cubicBezTo>
                <a:cubicBezTo>
                  <a:pt x="2098" y="760"/>
                  <a:pt x="1764" y="395"/>
                  <a:pt x="2159" y="0"/>
                </a:cubicBezTo>
                <a:cubicBezTo>
                  <a:pt x="2645" y="456"/>
                  <a:pt x="2858" y="1003"/>
                  <a:pt x="3010" y="1581"/>
                </a:cubicBezTo>
                <a:cubicBezTo>
                  <a:pt x="3071" y="1945"/>
                  <a:pt x="2919" y="1854"/>
                  <a:pt x="2463" y="2037"/>
                </a:cubicBezTo>
                <a:cubicBezTo>
                  <a:pt x="2068" y="2189"/>
                  <a:pt x="1642" y="2462"/>
                  <a:pt x="1217" y="2705"/>
                </a:cubicBezTo>
                <a:cubicBezTo>
                  <a:pt x="822" y="2948"/>
                  <a:pt x="457" y="3040"/>
                  <a:pt x="1" y="291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30"/>
          <p:cNvSpPr/>
          <p:nvPr/>
        </p:nvSpPr>
        <p:spPr>
          <a:xfrm>
            <a:off x="4989414" y="4722839"/>
            <a:ext cx="136383" cy="87834"/>
          </a:xfrm>
          <a:custGeom>
            <a:avLst/>
            <a:gdLst/>
            <a:ahLst/>
            <a:cxnLst/>
            <a:rect l="l" t="t" r="r" b="b"/>
            <a:pathLst>
              <a:path w="3011" h="2250" extrusionOk="0">
                <a:moveTo>
                  <a:pt x="1338" y="2128"/>
                </a:moveTo>
                <a:cubicBezTo>
                  <a:pt x="214" y="2250"/>
                  <a:pt x="730" y="1156"/>
                  <a:pt x="1" y="882"/>
                </a:cubicBezTo>
                <a:cubicBezTo>
                  <a:pt x="882" y="882"/>
                  <a:pt x="1125" y="304"/>
                  <a:pt x="1612" y="1"/>
                </a:cubicBezTo>
                <a:lnTo>
                  <a:pt x="1612" y="1"/>
                </a:lnTo>
                <a:cubicBezTo>
                  <a:pt x="1885" y="304"/>
                  <a:pt x="2098" y="730"/>
                  <a:pt x="2433" y="852"/>
                </a:cubicBezTo>
                <a:cubicBezTo>
                  <a:pt x="3010" y="1095"/>
                  <a:pt x="2736" y="1308"/>
                  <a:pt x="2615" y="1581"/>
                </a:cubicBezTo>
                <a:cubicBezTo>
                  <a:pt x="2433" y="2007"/>
                  <a:pt x="2341" y="1915"/>
                  <a:pt x="1977" y="1611"/>
                </a:cubicBezTo>
                <a:cubicBezTo>
                  <a:pt x="1764" y="1429"/>
                  <a:pt x="1369" y="1763"/>
                  <a:pt x="1338" y="212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30"/>
          <p:cNvSpPr/>
          <p:nvPr/>
        </p:nvSpPr>
        <p:spPr>
          <a:xfrm>
            <a:off x="6481965" y="2948780"/>
            <a:ext cx="104677" cy="90216"/>
          </a:xfrm>
          <a:custGeom>
            <a:avLst/>
            <a:gdLst/>
            <a:ahLst/>
            <a:cxnLst/>
            <a:rect l="l" t="t" r="r" b="b"/>
            <a:pathLst>
              <a:path w="2311" h="2311" extrusionOk="0">
                <a:moveTo>
                  <a:pt x="2311" y="1550"/>
                </a:moveTo>
                <a:cubicBezTo>
                  <a:pt x="2189" y="1793"/>
                  <a:pt x="2311" y="2310"/>
                  <a:pt x="1855" y="2249"/>
                </a:cubicBezTo>
                <a:cubicBezTo>
                  <a:pt x="1460" y="2219"/>
                  <a:pt x="1004" y="1945"/>
                  <a:pt x="882" y="1550"/>
                </a:cubicBezTo>
                <a:cubicBezTo>
                  <a:pt x="761" y="1155"/>
                  <a:pt x="1065" y="547"/>
                  <a:pt x="183" y="517"/>
                </a:cubicBezTo>
                <a:cubicBezTo>
                  <a:pt x="1" y="517"/>
                  <a:pt x="62" y="183"/>
                  <a:pt x="183" y="152"/>
                </a:cubicBezTo>
                <a:cubicBezTo>
                  <a:pt x="791" y="0"/>
                  <a:pt x="1399" y="243"/>
                  <a:pt x="2007" y="152"/>
                </a:cubicBezTo>
                <a:cubicBezTo>
                  <a:pt x="2250" y="122"/>
                  <a:pt x="2220" y="638"/>
                  <a:pt x="2098" y="882"/>
                </a:cubicBezTo>
                <a:cubicBezTo>
                  <a:pt x="1977" y="1155"/>
                  <a:pt x="2250" y="1307"/>
                  <a:pt x="2311" y="155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30"/>
          <p:cNvSpPr/>
          <p:nvPr/>
        </p:nvSpPr>
        <p:spPr>
          <a:xfrm>
            <a:off x="3005325" y="3933704"/>
            <a:ext cx="100555" cy="83111"/>
          </a:xfrm>
          <a:custGeom>
            <a:avLst/>
            <a:gdLst/>
            <a:ahLst/>
            <a:cxnLst/>
            <a:rect l="l" t="t" r="r" b="b"/>
            <a:pathLst>
              <a:path w="2220" h="2129" extrusionOk="0">
                <a:moveTo>
                  <a:pt x="2220" y="760"/>
                </a:moveTo>
                <a:cubicBezTo>
                  <a:pt x="1581" y="1004"/>
                  <a:pt x="1794" y="1946"/>
                  <a:pt x="973" y="2037"/>
                </a:cubicBezTo>
                <a:cubicBezTo>
                  <a:pt x="396" y="2128"/>
                  <a:pt x="1" y="1642"/>
                  <a:pt x="61" y="1156"/>
                </a:cubicBezTo>
                <a:cubicBezTo>
                  <a:pt x="122" y="669"/>
                  <a:pt x="305" y="92"/>
                  <a:pt x="1034" y="31"/>
                </a:cubicBezTo>
                <a:cubicBezTo>
                  <a:pt x="1520" y="0"/>
                  <a:pt x="2007" y="213"/>
                  <a:pt x="2220" y="76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30"/>
          <p:cNvSpPr/>
          <p:nvPr/>
        </p:nvSpPr>
        <p:spPr>
          <a:xfrm>
            <a:off x="2891036" y="4738260"/>
            <a:ext cx="140505" cy="85492"/>
          </a:xfrm>
          <a:custGeom>
            <a:avLst/>
            <a:gdLst/>
            <a:ahLst/>
            <a:cxnLst/>
            <a:rect l="l" t="t" r="r" b="b"/>
            <a:pathLst>
              <a:path w="3102" h="2190" extrusionOk="0">
                <a:moveTo>
                  <a:pt x="1429" y="2189"/>
                </a:moveTo>
                <a:cubicBezTo>
                  <a:pt x="1308" y="2159"/>
                  <a:pt x="1065" y="2159"/>
                  <a:pt x="913" y="2037"/>
                </a:cubicBezTo>
                <a:cubicBezTo>
                  <a:pt x="761" y="1946"/>
                  <a:pt x="943" y="1764"/>
                  <a:pt x="1034" y="1642"/>
                </a:cubicBezTo>
                <a:cubicBezTo>
                  <a:pt x="1186" y="1429"/>
                  <a:pt x="1794" y="1642"/>
                  <a:pt x="1642" y="1156"/>
                </a:cubicBezTo>
                <a:cubicBezTo>
                  <a:pt x="1490" y="730"/>
                  <a:pt x="913" y="943"/>
                  <a:pt x="670" y="669"/>
                </a:cubicBezTo>
                <a:cubicBezTo>
                  <a:pt x="366" y="882"/>
                  <a:pt x="92" y="973"/>
                  <a:pt x="31" y="517"/>
                </a:cubicBezTo>
                <a:cubicBezTo>
                  <a:pt x="1" y="274"/>
                  <a:pt x="335" y="1"/>
                  <a:pt x="487" y="31"/>
                </a:cubicBezTo>
                <a:cubicBezTo>
                  <a:pt x="1095" y="122"/>
                  <a:pt x="1733" y="244"/>
                  <a:pt x="2250" y="487"/>
                </a:cubicBezTo>
                <a:cubicBezTo>
                  <a:pt x="3101" y="852"/>
                  <a:pt x="1916" y="1551"/>
                  <a:pt x="2493" y="2007"/>
                </a:cubicBezTo>
                <a:cubicBezTo>
                  <a:pt x="2189" y="2068"/>
                  <a:pt x="1855" y="2128"/>
                  <a:pt x="1429" y="218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30"/>
          <p:cNvSpPr/>
          <p:nvPr/>
        </p:nvSpPr>
        <p:spPr>
          <a:xfrm>
            <a:off x="1063907" y="5006471"/>
            <a:ext cx="156992" cy="98492"/>
          </a:xfrm>
          <a:custGeom>
            <a:avLst/>
            <a:gdLst/>
            <a:ahLst/>
            <a:cxnLst/>
            <a:rect l="l" t="t" r="r" b="b"/>
            <a:pathLst>
              <a:path w="3466" h="2523" extrusionOk="0">
                <a:moveTo>
                  <a:pt x="2645" y="1702"/>
                </a:moveTo>
                <a:cubicBezTo>
                  <a:pt x="2189" y="1125"/>
                  <a:pt x="1642" y="2371"/>
                  <a:pt x="1217" y="1641"/>
                </a:cubicBezTo>
                <a:cubicBezTo>
                  <a:pt x="396" y="2523"/>
                  <a:pt x="396" y="1672"/>
                  <a:pt x="153" y="1277"/>
                </a:cubicBezTo>
                <a:cubicBezTo>
                  <a:pt x="1" y="1064"/>
                  <a:pt x="153" y="882"/>
                  <a:pt x="396" y="851"/>
                </a:cubicBezTo>
                <a:cubicBezTo>
                  <a:pt x="578" y="851"/>
                  <a:pt x="852" y="1155"/>
                  <a:pt x="943" y="1094"/>
                </a:cubicBezTo>
                <a:cubicBezTo>
                  <a:pt x="1399" y="851"/>
                  <a:pt x="1247" y="395"/>
                  <a:pt x="1369" y="0"/>
                </a:cubicBezTo>
                <a:cubicBezTo>
                  <a:pt x="2068" y="334"/>
                  <a:pt x="1308" y="912"/>
                  <a:pt x="1733" y="1337"/>
                </a:cubicBezTo>
                <a:cubicBezTo>
                  <a:pt x="2189" y="1125"/>
                  <a:pt x="2341" y="426"/>
                  <a:pt x="3071" y="638"/>
                </a:cubicBezTo>
                <a:cubicBezTo>
                  <a:pt x="3314" y="730"/>
                  <a:pt x="3435" y="851"/>
                  <a:pt x="3466" y="1064"/>
                </a:cubicBezTo>
                <a:cubicBezTo>
                  <a:pt x="3466" y="1520"/>
                  <a:pt x="3131" y="1672"/>
                  <a:pt x="2676" y="173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30"/>
          <p:cNvSpPr/>
          <p:nvPr/>
        </p:nvSpPr>
        <p:spPr>
          <a:xfrm>
            <a:off x="5073398" y="4503312"/>
            <a:ext cx="154275" cy="84282"/>
          </a:xfrm>
          <a:custGeom>
            <a:avLst/>
            <a:gdLst/>
            <a:ahLst/>
            <a:cxnLst/>
            <a:rect l="l" t="t" r="r" b="b"/>
            <a:pathLst>
              <a:path w="3406" h="2159" extrusionOk="0">
                <a:moveTo>
                  <a:pt x="1703" y="92"/>
                </a:moveTo>
                <a:cubicBezTo>
                  <a:pt x="2341" y="0"/>
                  <a:pt x="2372" y="699"/>
                  <a:pt x="2767" y="1034"/>
                </a:cubicBezTo>
                <a:cubicBezTo>
                  <a:pt x="3405" y="1490"/>
                  <a:pt x="1886" y="1520"/>
                  <a:pt x="2493" y="2006"/>
                </a:cubicBezTo>
                <a:cubicBezTo>
                  <a:pt x="2159" y="2128"/>
                  <a:pt x="1734" y="2158"/>
                  <a:pt x="1521" y="1885"/>
                </a:cubicBezTo>
                <a:cubicBezTo>
                  <a:pt x="1217" y="1520"/>
                  <a:pt x="1247" y="851"/>
                  <a:pt x="396" y="1186"/>
                </a:cubicBezTo>
                <a:cubicBezTo>
                  <a:pt x="366" y="851"/>
                  <a:pt x="1" y="487"/>
                  <a:pt x="639" y="304"/>
                </a:cubicBezTo>
                <a:cubicBezTo>
                  <a:pt x="943" y="213"/>
                  <a:pt x="1247" y="183"/>
                  <a:pt x="1703" y="92"/>
                </a:cubicBezTo>
                <a:close/>
                <a:moveTo>
                  <a:pt x="2038" y="882"/>
                </a:moveTo>
                <a:cubicBezTo>
                  <a:pt x="2007" y="821"/>
                  <a:pt x="1977" y="760"/>
                  <a:pt x="1977" y="730"/>
                </a:cubicBezTo>
                <a:cubicBezTo>
                  <a:pt x="1916" y="730"/>
                  <a:pt x="1794" y="760"/>
                  <a:pt x="1764" y="791"/>
                </a:cubicBezTo>
                <a:cubicBezTo>
                  <a:pt x="1734" y="851"/>
                  <a:pt x="1794" y="912"/>
                  <a:pt x="1825" y="973"/>
                </a:cubicBezTo>
                <a:cubicBezTo>
                  <a:pt x="1886" y="943"/>
                  <a:pt x="1946" y="912"/>
                  <a:pt x="2038" y="88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30"/>
          <p:cNvSpPr/>
          <p:nvPr/>
        </p:nvSpPr>
        <p:spPr>
          <a:xfrm>
            <a:off x="3060408" y="1006181"/>
            <a:ext cx="136338" cy="85492"/>
          </a:xfrm>
          <a:custGeom>
            <a:avLst/>
            <a:gdLst/>
            <a:ahLst/>
            <a:cxnLst/>
            <a:rect l="l" t="t" r="r" b="b"/>
            <a:pathLst>
              <a:path w="3010" h="2190" extrusionOk="0">
                <a:moveTo>
                  <a:pt x="1672" y="122"/>
                </a:moveTo>
                <a:cubicBezTo>
                  <a:pt x="1703" y="335"/>
                  <a:pt x="1855" y="457"/>
                  <a:pt x="1976" y="608"/>
                </a:cubicBezTo>
                <a:cubicBezTo>
                  <a:pt x="2189" y="912"/>
                  <a:pt x="3010" y="852"/>
                  <a:pt x="2736" y="1399"/>
                </a:cubicBezTo>
                <a:cubicBezTo>
                  <a:pt x="2493" y="1885"/>
                  <a:pt x="1976" y="1308"/>
                  <a:pt x="1703" y="1460"/>
                </a:cubicBezTo>
                <a:cubicBezTo>
                  <a:pt x="1064" y="1794"/>
                  <a:pt x="335" y="2189"/>
                  <a:pt x="152" y="1216"/>
                </a:cubicBezTo>
                <a:cubicBezTo>
                  <a:pt x="0" y="396"/>
                  <a:pt x="700" y="1"/>
                  <a:pt x="1672" y="92"/>
                </a:cubicBezTo>
                <a:cubicBezTo>
                  <a:pt x="1642" y="92"/>
                  <a:pt x="1672" y="122"/>
                  <a:pt x="1672"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30"/>
          <p:cNvSpPr/>
          <p:nvPr/>
        </p:nvSpPr>
        <p:spPr>
          <a:xfrm>
            <a:off x="3587777" y="398625"/>
            <a:ext cx="115683" cy="99702"/>
          </a:xfrm>
          <a:custGeom>
            <a:avLst/>
            <a:gdLst/>
            <a:ahLst/>
            <a:cxnLst/>
            <a:rect l="l" t="t" r="r" b="b"/>
            <a:pathLst>
              <a:path w="2554" h="2554" extrusionOk="0">
                <a:moveTo>
                  <a:pt x="1581" y="1611"/>
                </a:moveTo>
                <a:cubicBezTo>
                  <a:pt x="1459" y="1672"/>
                  <a:pt x="1398" y="1702"/>
                  <a:pt x="1307" y="1733"/>
                </a:cubicBezTo>
                <a:cubicBezTo>
                  <a:pt x="912" y="1885"/>
                  <a:pt x="486" y="2371"/>
                  <a:pt x="182" y="1976"/>
                </a:cubicBezTo>
                <a:cubicBezTo>
                  <a:pt x="0" y="1763"/>
                  <a:pt x="122" y="1003"/>
                  <a:pt x="699" y="790"/>
                </a:cubicBezTo>
                <a:cubicBezTo>
                  <a:pt x="1033" y="699"/>
                  <a:pt x="912" y="517"/>
                  <a:pt x="973" y="365"/>
                </a:cubicBezTo>
                <a:cubicBezTo>
                  <a:pt x="1094" y="0"/>
                  <a:pt x="1368" y="182"/>
                  <a:pt x="1611" y="182"/>
                </a:cubicBezTo>
                <a:cubicBezTo>
                  <a:pt x="2037" y="182"/>
                  <a:pt x="2067" y="426"/>
                  <a:pt x="2006" y="638"/>
                </a:cubicBezTo>
                <a:cubicBezTo>
                  <a:pt x="1885" y="1003"/>
                  <a:pt x="1915" y="1307"/>
                  <a:pt x="2128" y="1672"/>
                </a:cubicBezTo>
                <a:cubicBezTo>
                  <a:pt x="2249" y="1885"/>
                  <a:pt x="2553" y="2097"/>
                  <a:pt x="2280" y="2371"/>
                </a:cubicBezTo>
                <a:cubicBezTo>
                  <a:pt x="2189" y="2462"/>
                  <a:pt x="1915" y="2553"/>
                  <a:pt x="1793" y="2492"/>
                </a:cubicBezTo>
                <a:cubicBezTo>
                  <a:pt x="1337" y="2310"/>
                  <a:pt x="1945" y="1915"/>
                  <a:pt x="1581" y="161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30"/>
          <p:cNvSpPr/>
          <p:nvPr/>
        </p:nvSpPr>
        <p:spPr>
          <a:xfrm>
            <a:off x="5065153" y="3758059"/>
            <a:ext cx="126735" cy="79558"/>
          </a:xfrm>
          <a:custGeom>
            <a:avLst/>
            <a:gdLst/>
            <a:ahLst/>
            <a:cxnLst/>
            <a:rect l="l" t="t" r="r" b="b"/>
            <a:pathLst>
              <a:path w="2798" h="2038" extrusionOk="0">
                <a:moveTo>
                  <a:pt x="2797" y="1703"/>
                </a:moveTo>
                <a:cubicBezTo>
                  <a:pt x="2736" y="1825"/>
                  <a:pt x="2645" y="2037"/>
                  <a:pt x="2615" y="2037"/>
                </a:cubicBezTo>
                <a:cubicBezTo>
                  <a:pt x="1885" y="1885"/>
                  <a:pt x="1156" y="1733"/>
                  <a:pt x="426" y="1551"/>
                </a:cubicBezTo>
                <a:cubicBezTo>
                  <a:pt x="548" y="1308"/>
                  <a:pt x="1" y="1004"/>
                  <a:pt x="548" y="700"/>
                </a:cubicBezTo>
                <a:cubicBezTo>
                  <a:pt x="973" y="487"/>
                  <a:pt x="1247" y="1"/>
                  <a:pt x="1855" y="487"/>
                </a:cubicBezTo>
                <a:cubicBezTo>
                  <a:pt x="2280" y="822"/>
                  <a:pt x="2584" y="1247"/>
                  <a:pt x="2797" y="170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30"/>
          <p:cNvSpPr/>
          <p:nvPr/>
        </p:nvSpPr>
        <p:spPr>
          <a:xfrm>
            <a:off x="2769861" y="2000631"/>
            <a:ext cx="117088" cy="90216"/>
          </a:xfrm>
          <a:custGeom>
            <a:avLst/>
            <a:gdLst/>
            <a:ahLst/>
            <a:cxnLst/>
            <a:rect l="l" t="t" r="r" b="b"/>
            <a:pathLst>
              <a:path w="2585" h="2311" extrusionOk="0">
                <a:moveTo>
                  <a:pt x="1308" y="2189"/>
                </a:moveTo>
                <a:cubicBezTo>
                  <a:pt x="1004" y="1824"/>
                  <a:pt x="335" y="2310"/>
                  <a:pt x="244" y="1976"/>
                </a:cubicBezTo>
                <a:cubicBezTo>
                  <a:pt x="62" y="1368"/>
                  <a:pt x="244" y="730"/>
                  <a:pt x="1" y="122"/>
                </a:cubicBezTo>
                <a:cubicBezTo>
                  <a:pt x="366" y="30"/>
                  <a:pt x="609" y="0"/>
                  <a:pt x="822" y="426"/>
                </a:cubicBezTo>
                <a:cubicBezTo>
                  <a:pt x="974" y="821"/>
                  <a:pt x="1126" y="1337"/>
                  <a:pt x="1946" y="1155"/>
                </a:cubicBezTo>
                <a:cubicBezTo>
                  <a:pt x="2311" y="1094"/>
                  <a:pt x="2585" y="1520"/>
                  <a:pt x="2493" y="1824"/>
                </a:cubicBezTo>
                <a:cubicBezTo>
                  <a:pt x="2311" y="2310"/>
                  <a:pt x="1673" y="1915"/>
                  <a:pt x="1308" y="218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30"/>
          <p:cNvSpPr/>
          <p:nvPr/>
        </p:nvSpPr>
        <p:spPr>
          <a:xfrm>
            <a:off x="3933362" y="2737529"/>
            <a:ext cx="151466" cy="98531"/>
          </a:xfrm>
          <a:custGeom>
            <a:avLst/>
            <a:gdLst/>
            <a:ahLst/>
            <a:cxnLst/>
            <a:rect l="l" t="t" r="r" b="b"/>
            <a:pathLst>
              <a:path w="3344" h="2524" extrusionOk="0">
                <a:moveTo>
                  <a:pt x="2858" y="213"/>
                </a:moveTo>
                <a:cubicBezTo>
                  <a:pt x="3253" y="365"/>
                  <a:pt x="3344" y="609"/>
                  <a:pt x="3131" y="943"/>
                </a:cubicBezTo>
                <a:lnTo>
                  <a:pt x="3101" y="943"/>
                </a:lnTo>
                <a:cubicBezTo>
                  <a:pt x="2614" y="1065"/>
                  <a:pt x="2675" y="1338"/>
                  <a:pt x="2858" y="1642"/>
                </a:cubicBezTo>
                <a:lnTo>
                  <a:pt x="2827" y="1642"/>
                </a:lnTo>
                <a:cubicBezTo>
                  <a:pt x="1429" y="2524"/>
                  <a:pt x="1034" y="1186"/>
                  <a:pt x="0" y="639"/>
                </a:cubicBezTo>
                <a:cubicBezTo>
                  <a:pt x="821" y="669"/>
                  <a:pt x="1338" y="1"/>
                  <a:pt x="2067" y="609"/>
                </a:cubicBezTo>
                <a:cubicBezTo>
                  <a:pt x="2219" y="700"/>
                  <a:pt x="2645" y="487"/>
                  <a:pt x="2827"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30"/>
          <p:cNvSpPr/>
          <p:nvPr/>
        </p:nvSpPr>
        <p:spPr>
          <a:xfrm>
            <a:off x="8073675" y="187375"/>
            <a:ext cx="179006" cy="92597"/>
          </a:xfrm>
          <a:custGeom>
            <a:avLst/>
            <a:gdLst/>
            <a:ahLst/>
            <a:cxnLst/>
            <a:rect l="l" t="t" r="r" b="b"/>
            <a:pathLst>
              <a:path w="3952" h="2372" extrusionOk="0">
                <a:moveTo>
                  <a:pt x="608" y="31"/>
                </a:moveTo>
                <a:cubicBezTo>
                  <a:pt x="1459" y="396"/>
                  <a:pt x="2310" y="761"/>
                  <a:pt x="3161" y="1125"/>
                </a:cubicBezTo>
                <a:cubicBezTo>
                  <a:pt x="3952" y="1490"/>
                  <a:pt x="3496" y="1946"/>
                  <a:pt x="3313" y="2371"/>
                </a:cubicBezTo>
                <a:lnTo>
                  <a:pt x="3313" y="2371"/>
                </a:lnTo>
                <a:cubicBezTo>
                  <a:pt x="2949" y="2037"/>
                  <a:pt x="1824" y="2189"/>
                  <a:pt x="2250" y="1247"/>
                </a:cubicBezTo>
                <a:cubicBezTo>
                  <a:pt x="2250" y="1186"/>
                  <a:pt x="1672" y="913"/>
                  <a:pt x="1277" y="1034"/>
                </a:cubicBezTo>
                <a:cubicBezTo>
                  <a:pt x="973" y="1095"/>
                  <a:pt x="669" y="1520"/>
                  <a:pt x="335" y="1156"/>
                </a:cubicBezTo>
                <a:cubicBezTo>
                  <a:pt x="0" y="761"/>
                  <a:pt x="274" y="365"/>
                  <a:pt x="578"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30"/>
          <p:cNvSpPr/>
          <p:nvPr/>
        </p:nvSpPr>
        <p:spPr>
          <a:xfrm>
            <a:off x="2067684" y="4286127"/>
            <a:ext cx="101914" cy="116332"/>
          </a:xfrm>
          <a:custGeom>
            <a:avLst/>
            <a:gdLst/>
            <a:ahLst/>
            <a:cxnLst/>
            <a:rect l="l" t="t" r="r" b="b"/>
            <a:pathLst>
              <a:path w="2250" h="2980" extrusionOk="0">
                <a:moveTo>
                  <a:pt x="0" y="426"/>
                </a:moveTo>
                <a:cubicBezTo>
                  <a:pt x="426" y="244"/>
                  <a:pt x="821" y="123"/>
                  <a:pt x="1155" y="1"/>
                </a:cubicBezTo>
                <a:cubicBezTo>
                  <a:pt x="2189" y="822"/>
                  <a:pt x="1854" y="2037"/>
                  <a:pt x="2249" y="2980"/>
                </a:cubicBezTo>
                <a:cubicBezTo>
                  <a:pt x="1550" y="2767"/>
                  <a:pt x="638" y="1734"/>
                  <a:pt x="821" y="1126"/>
                </a:cubicBezTo>
                <a:cubicBezTo>
                  <a:pt x="1034" y="457"/>
                  <a:pt x="152" y="822"/>
                  <a:pt x="0"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30"/>
          <p:cNvSpPr/>
          <p:nvPr/>
        </p:nvSpPr>
        <p:spPr>
          <a:xfrm>
            <a:off x="4676897" y="3209846"/>
            <a:ext cx="209308" cy="81901"/>
          </a:xfrm>
          <a:custGeom>
            <a:avLst/>
            <a:gdLst/>
            <a:ahLst/>
            <a:cxnLst/>
            <a:rect l="l" t="t" r="r" b="b"/>
            <a:pathLst>
              <a:path w="4621" h="2098" extrusionOk="0">
                <a:moveTo>
                  <a:pt x="0" y="1702"/>
                </a:moveTo>
                <a:cubicBezTo>
                  <a:pt x="669" y="1520"/>
                  <a:pt x="1125" y="638"/>
                  <a:pt x="2006" y="1125"/>
                </a:cubicBezTo>
                <a:cubicBezTo>
                  <a:pt x="2462" y="487"/>
                  <a:pt x="3465" y="760"/>
                  <a:pt x="4012" y="274"/>
                </a:cubicBezTo>
                <a:cubicBezTo>
                  <a:pt x="4164" y="152"/>
                  <a:pt x="4255" y="0"/>
                  <a:pt x="4438" y="122"/>
                </a:cubicBezTo>
                <a:cubicBezTo>
                  <a:pt x="4529" y="213"/>
                  <a:pt x="4620" y="395"/>
                  <a:pt x="4590" y="517"/>
                </a:cubicBezTo>
                <a:cubicBezTo>
                  <a:pt x="4559" y="669"/>
                  <a:pt x="4407" y="851"/>
                  <a:pt x="4286" y="882"/>
                </a:cubicBezTo>
                <a:cubicBezTo>
                  <a:pt x="2857" y="1216"/>
                  <a:pt x="1581" y="2097"/>
                  <a:pt x="0" y="170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30"/>
          <p:cNvSpPr/>
          <p:nvPr/>
        </p:nvSpPr>
        <p:spPr>
          <a:xfrm>
            <a:off x="7049242" y="2921490"/>
            <a:ext cx="117088" cy="104425"/>
          </a:xfrm>
          <a:custGeom>
            <a:avLst/>
            <a:gdLst/>
            <a:ahLst/>
            <a:cxnLst/>
            <a:rect l="l" t="t" r="r" b="b"/>
            <a:pathLst>
              <a:path w="2585" h="2675" extrusionOk="0">
                <a:moveTo>
                  <a:pt x="1673" y="243"/>
                </a:moveTo>
                <a:cubicBezTo>
                  <a:pt x="1946" y="152"/>
                  <a:pt x="2220" y="91"/>
                  <a:pt x="2493" y="0"/>
                </a:cubicBezTo>
                <a:lnTo>
                  <a:pt x="2493" y="0"/>
                </a:lnTo>
                <a:cubicBezTo>
                  <a:pt x="2372" y="638"/>
                  <a:pt x="1673" y="1246"/>
                  <a:pt x="2432" y="1945"/>
                </a:cubicBezTo>
                <a:cubicBezTo>
                  <a:pt x="2584" y="2097"/>
                  <a:pt x="2524" y="2432"/>
                  <a:pt x="2220" y="2523"/>
                </a:cubicBezTo>
                <a:cubicBezTo>
                  <a:pt x="1794" y="2675"/>
                  <a:pt x="1551" y="2432"/>
                  <a:pt x="1399" y="2128"/>
                </a:cubicBezTo>
                <a:cubicBezTo>
                  <a:pt x="1095" y="1611"/>
                  <a:pt x="1034" y="882"/>
                  <a:pt x="1" y="1246"/>
                </a:cubicBezTo>
                <a:cubicBezTo>
                  <a:pt x="183" y="304"/>
                  <a:pt x="1369" y="882"/>
                  <a:pt x="1673" y="2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30"/>
          <p:cNvSpPr/>
          <p:nvPr/>
        </p:nvSpPr>
        <p:spPr>
          <a:xfrm>
            <a:off x="192358" y="667969"/>
            <a:ext cx="147345" cy="122265"/>
          </a:xfrm>
          <a:custGeom>
            <a:avLst/>
            <a:gdLst/>
            <a:ahLst/>
            <a:cxnLst/>
            <a:rect l="l" t="t" r="r" b="b"/>
            <a:pathLst>
              <a:path w="3253" h="3132" extrusionOk="0">
                <a:moveTo>
                  <a:pt x="3101" y="2858"/>
                </a:moveTo>
                <a:cubicBezTo>
                  <a:pt x="2857" y="2919"/>
                  <a:pt x="2432" y="2007"/>
                  <a:pt x="2310" y="2980"/>
                </a:cubicBezTo>
                <a:cubicBezTo>
                  <a:pt x="2280" y="3132"/>
                  <a:pt x="1946" y="2888"/>
                  <a:pt x="1733" y="2858"/>
                </a:cubicBezTo>
                <a:lnTo>
                  <a:pt x="1702" y="2828"/>
                </a:lnTo>
                <a:cubicBezTo>
                  <a:pt x="1550" y="2341"/>
                  <a:pt x="851" y="2068"/>
                  <a:pt x="1338" y="1338"/>
                </a:cubicBezTo>
                <a:cubicBezTo>
                  <a:pt x="1642" y="852"/>
                  <a:pt x="1003" y="274"/>
                  <a:pt x="0" y="244"/>
                </a:cubicBezTo>
                <a:cubicBezTo>
                  <a:pt x="1338" y="1"/>
                  <a:pt x="2310" y="457"/>
                  <a:pt x="2189" y="1277"/>
                </a:cubicBezTo>
                <a:cubicBezTo>
                  <a:pt x="2067" y="2098"/>
                  <a:pt x="3253" y="2129"/>
                  <a:pt x="3101" y="282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30"/>
          <p:cNvSpPr/>
          <p:nvPr/>
        </p:nvSpPr>
        <p:spPr>
          <a:xfrm>
            <a:off x="8645075" y="1266076"/>
            <a:ext cx="110203" cy="151895"/>
          </a:xfrm>
          <a:custGeom>
            <a:avLst/>
            <a:gdLst/>
            <a:ahLst/>
            <a:cxnLst/>
            <a:rect l="l" t="t" r="r" b="b"/>
            <a:pathLst>
              <a:path w="2433" h="3891" extrusionOk="0">
                <a:moveTo>
                  <a:pt x="2432" y="3131"/>
                </a:moveTo>
                <a:cubicBezTo>
                  <a:pt x="2432" y="3192"/>
                  <a:pt x="2432" y="3222"/>
                  <a:pt x="2402" y="3253"/>
                </a:cubicBezTo>
                <a:cubicBezTo>
                  <a:pt x="2280" y="3587"/>
                  <a:pt x="1946" y="3891"/>
                  <a:pt x="1672" y="3587"/>
                </a:cubicBezTo>
                <a:cubicBezTo>
                  <a:pt x="1034" y="2888"/>
                  <a:pt x="92" y="2341"/>
                  <a:pt x="31" y="1368"/>
                </a:cubicBezTo>
                <a:cubicBezTo>
                  <a:pt x="0" y="912"/>
                  <a:pt x="487" y="1034"/>
                  <a:pt x="821" y="1125"/>
                </a:cubicBezTo>
                <a:cubicBezTo>
                  <a:pt x="1490" y="1307"/>
                  <a:pt x="1277" y="0"/>
                  <a:pt x="2159" y="517"/>
                </a:cubicBezTo>
                <a:lnTo>
                  <a:pt x="2159" y="547"/>
                </a:lnTo>
                <a:cubicBezTo>
                  <a:pt x="1855" y="1003"/>
                  <a:pt x="1368" y="1368"/>
                  <a:pt x="1368" y="1946"/>
                </a:cubicBezTo>
                <a:lnTo>
                  <a:pt x="1307" y="1976"/>
                </a:lnTo>
                <a:cubicBezTo>
                  <a:pt x="1277" y="2006"/>
                  <a:pt x="1247" y="2006"/>
                  <a:pt x="1216" y="2037"/>
                </a:cubicBezTo>
                <a:cubicBezTo>
                  <a:pt x="1247" y="2067"/>
                  <a:pt x="1277" y="2128"/>
                  <a:pt x="1307" y="2158"/>
                </a:cubicBezTo>
                <a:lnTo>
                  <a:pt x="1338" y="2189"/>
                </a:lnTo>
                <a:cubicBezTo>
                  <a:pt x="1247" y="2918"/>
                  <a:pt x="1794" y="3040"/>
                  <a:pt x="2432" y="31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30"/>
          <p:cNvSpPr/>
          <p:nvPr/>
        </p:nvSpPr>
        <p:spPr>
          <a:xfrm>
            <a:off x="2462826" y="3094715"/>
            <a:ext cx="118446" cy="98531"/>
          </a:xfrm>
          <a:custGeom>
            <a:avLst/>
            <a:gdLst/>
            <a:ahLst/>
            <a:cxnLst/>
            <a:rect l="l" t="t" r="r" b="b"/>
            <a:pathLst>
              <a:path w="2615" h="2524" extrusionOk="0">
                <a:moveTo>
                  <a:pt x="1" y="1490"/>
                </a:moveTo>
                <a:cubicBezTo>
                  <a:pt x="578" y="973"/>
                  <a:pt x="730" y="1"/>
                  <a:pt x="1976" y="92"/>
                </a:cubicBezTo>
                <a:cubicBezTo>
                  <a:pt x="2524" y="122"/>
                  <a:pt x="2615" y="244"/>
                  <a:pt x="2402" y="639"/>
                </a:cubicBezTo>
                <a:cubicBezTo>
                  <a:pt x="2250" y="882"/>
                  <a:pt x="2189" y="1156"/>
                  <a:pt x="2037" y="1399"/>
                </a:cubicBezTo>
                <a:cubicBezTo>
                  <a:pt x="1764" y="1855"/>
                  <a:pt x="1521" y="2524"/>
                  <a:pt x="882" y="1642"/>
                </a:cubicBezTo>
                <a:cubicBezTo>
                  <a:pt x="639" y="1338"/>
                  <a:pt x="274" y="1825"/>
                  <a:pt x="1" y="149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30"/>
          <p:cNvSpPr/>
          <p:nvPr/>
        </p:nvSpPr>
        <p:spPr>
          <a:xfrm>
            <a:off x="7079547" y="2851450"/>
            <a:ext cx="150108" cy="79558"/>
          </a:xfrm>
          <a:custGeom>
            <a:avLst/>
            <a:gdLst/>
            <a:ahLst/>
            <a:cxnLst/>
            <a:rect l="l" t="t" r="r" b="b"/>
            <a:pathLst>
              <a:path w="3314" h="2038" extrusionOk="0">
                <a:moveTo>
                  <a:pt x="1004" y="2037"/>
                </a:moveTo>
                <a:cubicBezTo>
                  <a:pt x="365" y="1733"/>
                  <a:pt x="1" y="1247"/>
                  <a:pt x="244" y="639"/>
                </a:cubicBezTo>
                <a:cubicBezTo>
                  <a:pt x="487" y="1"/>
                  <a:pt x="1125" y="122"/>
                  <a:pt x="1763" y="122"/>
                </a:cubicBezTo>
                <a:cubicBezTo>
                  <a:pt x="2037" y="122"/>
                  <a:pt x="2341" y="183"/>
                  <a:pt x="2645" y="153"/>
                </a:cubicBezTo>
                <a:lnTo>
                  <a:pt x="2645" y="153"/>
                </a:lnTo>
                <a:cubicBezTo>
                  <a:pt x="2767" y="457"/>
                  <a:pt x="3314" y="700"/>
                  <a:pt x="2888" y="1034"/>
                </a:cubicBezTo>
                <a:cubicBezTo>
                  <a:pt x="2767" y="1156"/>
                  <a:pt x="2280" y="882"/>
                  <a:pt x="1976" y="913"/>
                </a:cubicBezTo>
                <a:cubicBezTo>
                  <a:pt x="1247" y="973"/>
                  <a:pt x="1034" y="1460"/>
                  <a:pt x="1004" y="203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30"/>
          <p:cNvSpPr/>
          <p:nvPr/>
        </p:nvSpPr>
        <p:spPr>
          <a:xfrm>
            <a:off x="7287469" y="4084402"/>
            <a:ext cx="108799" cy="124647"/>
          </a:xfrm>
          <a:custGeom>
            <a:avLst/>
            <a:gdLst/>
            <a:ahLst/>
            <a:cxnLst/>
            <a:rect l="l" t="t" r="r" b="b"/>
            <a:pathLst>
              <a:path w="2402" h="3193" extrusionOk="0">
                <a:moveTo>
                  <a:pt x="1338" y="1"/>
                </a:moveTo>
                <a:cubicBezTo>
                  <a:pt x="2219" y="335"/>
                  <a:pt x="2402" y="1034"/>
                  <a:pt x="1611" y="1369"/>
                </a:cubicBezTo>
                <a:cubicBezTo>
                  <a:pt x="821" y="1703"/>
                  <a:pt x="395" y="1976"/>
                  <a:pt x="943" y="2736"/>
                </a:cubicBezTo>
                <a:cubicBezTo>
                  <a:pt x="1064" y="2919"/>
                  <a:pt x="943" y="3162"/>
                  <a:pt x="699" y="3192"/>
                </a:cubicBezTo>
                <a:cubicBezTo>
                  <a:pt x="304" y="3192"/>
                  <a:pt x="0" y="2919"/>
                  <a:pt x="122" y="2584"/>
                </a:cubicBezTo>
                <a:cubicBezTo>
                  <a:pt x="395" y="1703"/>
                  <a:pt x="243" y="639"/>
                  <a:pt x="1307"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30"/>
          <p:cNvSpPr/>
          <p:nvPr/>
        </p:nvSpPr>
        <p:spPr>
          <a:xfrm>
            <a:off x="4168825" y="415218"/>
            <a:ext cx="133575" cy="99702"/>
          </a:xfrm>
          <a:custGeom>
            <a:avLst/>
            <a:gdLst/>
            <a:ahLst/>
            <a:cxnLst/>
            <a:rect l="l" t="t" r="r" b="b"/>
            <a:pathLst>
              <a:path w="2949" h="2554" extrusionOk="0">
                <a:moveTo>
                  <a:pt x="0" y="639"/>
                </a:moveTo>
                <a:cubicBezTo>
                  <a:pt x="486" y="548"/>
                  <a:pt x="942" y="365"/>
                  <a:pt x="1337" y="426"/>
                </a:cubicBezTo>
                <a:cubicBezTo>
                  <a:pt x="1733" y="517"/>
                  <a:pt x="2158" y="1"/>
                  <a:pt x="2401" y="426"/>
                </a:cubicBezTo>
                <a:cubicBezTo>
                  <a:pt x="2675" y="882"/>
                  <a:pt x="1885" y="730"/>
                  <a:pt x="1793" y="1004"/>
                </a:cubicBezTo>
                <a:cubicBezTo>
                  <a:pt x="1733" y="1186"/>
                  <a:pt x="1216" y="1247"/>
                  <a:pt x="1520" y="1520"/>
                </a:cubicBezTo>
                <a:cubicBezTo>
                  <a:pt x="1702" y="1672"/>
                  <a:pt x="1824" y="2098"/>
                  <a:pt x="2249" y="1794"/>
                </a:cubicBezTo>
                <a:cubicBezTo>
                  <a:pt x="2584" y="1551"/>
                  <a:pt x="2827" y="1764"/>
                  <a:pt x="2857" y="1976"/>
                </a:cubicBezTo>
                <a:cubicBezTo>
                  <a:pt x="2948" y="2371"/>
                  <a:pt x="2492" y="2189"/>
                  <a:pt x="2310" y="2250"/>
                </a:cubicBezTo>
                <a:cubicBezTo>
                  <a:pt x="1307" y="2554"/>
                  <a:pt x="608" y="2098"/>
                  <a:pt x="578" y="1338"/>
                </a:cubicBezTo>
                <a:cubicBezTo>
                  <a:pt x="578" y="821"/>
                  <a:pt x="61" y="1034"/>
                  <a:pt x="0" y="63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30"/>
          <p:cNvSpPr/>
          <p:nvPr/>
        </p:nvSpPr>
        <p:spPr>
          <a:xfrm>
            <a:off x="3487259" y="4394114"/>
            <a:ext cx="125331" cy="105675"/>
          </a:xfrm>
          <a:custGeom>
            <a:avLst/>
            <a:gdLst/>
            <a:ahLst/>
            <a:cxnLst/>
            <a:rect l="l" t="t" r="r" b="b"/>
            <a:pathLst>
              <a:path w="2767" h="2707" extrusionOk="0">
                <a:moveTo>
                  <a:pt x="2067" y="609"/>
                </a:moveTo>
                <a:cubicBezTo>
                  <a:pt x="2037" y="1065"/>
                  <a:pt x="2493" y="1278"/>
                  <a:pt x="2766" y="1673"/>
                </a:cubicBezTo>
                <a:cubicBezTo>
                  <a:pt x="2158" y="1794"/>
                  <a:pt x="1520" y="2706"/>
                  <a:pt x="1216" y="1430"/>
                </a:cubicBezTo>
                <a:cubicBezTo>
                  <a:pt x="1186" y="1399"/>
                  <a:pt x="1125" y="1369"/>
                  <a:pt x="1064" y="1308"/>
                </a:cubicBezTo>
                <a:cubicBezTo>
                  <a:pt x="851" y="1642"/>
                  <a:pt x="608" y="2037"/>
                  <a:pt x="243" y="1521"/>
                </a:cubicBezTo>
                <a:cubicBezTo>
                  <a:pt x="0" y="1186"/>
                  <a:pt x="183" y="670"/>
                  <a:pt x="426" y="396"/>
                </a:cubicBezTo>
                <a:cubicBezTo>
                  <a:pt x="790" y="1"/>
                  <a:pt x="1246" y="396"/>
                  <a:pt x="1642" y="518"/>
                </a:cubicBezTo>
                <a:cubicBezTo>
                  <a:pt x="1763" y="578"/>
                  <a:pt x="1915" y="578"/>
                  <a:pt x="2037" y="578"/>
                </a:cubicBezTo>
                <a:cubicBezTo>
                  <a:pt x="2037" y="578"/>
                  <a:pt x="2067" y="609"/>
                  <a:pt x="2067" y="60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30"/>
          <p:cNvSpPr/>
          <p:nvPr/>
        </p:nvSpPr>
        <p:spPr>
          <a:xfrm>
            <a:off x="1865244" y="4724010"/>
            <a:ext cx="100555" cy="104464"/>
          </a:xfrm>
          <a:custGeom>
            <a:avLst/>
            <a:gdLst/>
            <a:ahLst/>
            <a:cxnLst/>
            <a:rect l="l" t="t" r="r" b="b"/>
            <a:pathLst>
              <a:path w="2220" h="2676" extrusionOk="0">
                <a:moveTo>
                  <a:pt x="1612" y="2676"/>
                </a:moveTo>
                <a:cubicBezTo>
                  <a:pt x="1034" y="1916"/>
                  <a:pt x="609" y="1338"/>
                  <a:pt x="153" y="761"/>
                </a:cubicBezTo>
                <a:cubicBezTo>
                  <a:pt x="31" y="578"/>
                  <a:pt x="1" y="396"/>
                  <a:pt x="153" y="214"/>
                </a:cubicBezTo>
                <a:cubicBezTo>
                  <a:pt x="335" y="1"/>
                  <a:pt x="548" y="153"/>
                  <a:pt x="761" y="183"/>
                </a:cubicBezTo>
                <a:cubicBezTo>
                  <a:pt x="2220" y="518"/>
                  <a:pt x="2220" y="518"/>
                  <a:pt x="1612" y="267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30"/>
          <p:cNvSpPr/>
          <p:nvPr/>
        </p:nvSpPr>
        <p:spPr>
          <a:xfrm>
            <a:off x="8015828" y="2364922"/>
            <a:ext cx="130857" cy="102083"/>
          </a:xfrm>
          <a:custGeom>
            <a:avLst/>
            <a:gdLst/>
            <a:ahLst/>
            <a:cxnLst/>
            <a:rect l="l" t="t" r="r" b="b"/>
            <a:pathLst>
              <a:path w="2889" h="2615" extrusionOk="0">
                <a:moveTo>
                  <a:pt x="2037" y="1"/>
                </a:moveTo>
                <a:cubicBezTo>
                  <a:pt x="2280" y="456"/>
                  <a:pt x="2432" y="852"/>
                  <a:pt x="2128" y="1338"/>
                </a:cubicBezTo>
                <a:cubicBezTo>
                  <a:pt x="1429" y="2311"/>
                  <a:pt x="2341" y="2007"/>
                  <a:pt x="2888" y="1976"/>
                </a:cubicBezTo>
                <a:cubicBezTo>
                  <a:pt x="2615" y="2615"/>
                  <a:pt x="1976" y="2463"/>
                  <a:pt x="1490" y="2463"/>
                </a:cubicBezTo>
                <a:cubicBezTo>
                  <a:pt x="1338" y="2463"/>
                  <a:pt x="1" y="2311"/>
                  <a:pt x="1034" y="1429"/>
                </a:cubicBezTo>
                <a:cubicBezTo>
                  <a:pt x="1338" y="1186"/>
                  <a:pt x="912" y="213"/>
                  <a:pt x="2037"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30"/>
          <p:cNvSpPr/>
          <p:nvPr/>
        </p:nvSpPr>
        <p:spPr>
          <a:xfrm>
            <a:off x="5252419" y="2603462"/>
            <a:ext cx="147345" cy="98492"/>
          </a:xfrm>
          <a:custGeom>
            <a:avLst/>
            <a:gdLst/>
            <a:ahLst/>
            <a:cxnLst/>
            <a:rect l="l" t="t" r="r" b="b"/>
            <a:pathLst>
              <a:path w="3253" h="2523" extrusionOk="0">
                <a:moveTo>
                  <a:pt x="2402" y="2523"/>
                </a:moveTo>
                <a:cubicBezTo>
                  <a:pt x="1763" y="1763"/>
                  <a:pt x="973" y="1611"/>
                  <a:pt x="639" y="1003"/>
                </a:cubicBezTo>
                <a:cubicBezTo>
                  <a:pt x="548" y="790"/>
                  <a:pt x="0" y="638"/>
                  <a:pt x="487" y="365"/>
                </a:cubicBezTo>
                <a:cubicBezTo>
                  <a:pt x="852" y="152"/>
                  <a:pt x="1429" y="0"/>
                  <a:pt x="1611" y="426"/>
                </a:cubicBezTo>
                <a:cubicBezTo>
                  <a:pt x="1794" y="882"/>
                  <a:pt x="1855" y="1094"/>
                  <a:pt x="2371" y="730"/>
                </a:cubicBezTo>
                <a:cubicBezTo>
                  <a:pt x="2584" y="578"/>
                  <a:pt x="2888" y="517"/>
                  <a:pt x="3070" y="760"/>
                </a:cubicBezTo>
                <a:cubicBezTo>
                  <a:pt x="3253" y="1003"/>
                  <a:pt x="3070" y="1185"/>
                  <a:pt x="2797" y="1337"/>
                </a:cubicBezTo>
                <a:cubicBezTo>
                  <a:pt x="2402" y="1520"/>
                  <a:pt x="2311" y="1854"/>
                  <a:pt x="2402" y="252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30"/>
          <p:cNvSpPr/>
          <p:nvPr/>
        </p:nvSpPr>
        <p:spPr>
          <a:xfrm>
            <a:off x="7060250" y="2307962"/>
            <a:ext cx="112966" cy="94978"/>
          </a:xfrm>
          <a:custGeom>
            <a:avLst/>
            <a:gdLst/>
            <a:ahLst/>
            <a:cxnLst/>
            <a:rect l="l" t="t" r="r" b="b"/>
            <a:pathLst>
              <a:path w="2494" h="2433" extrusionOk="0">
                <a:moveTo>
                  <a:pt x="62" y="1156"/>
                </a:moveTo>
                <a:cubicBezTo>
                  <a:pt x="62" y="760"/>
                  <a:pt x="1" y="304"/>
                  <a:pt x="579" y="153"/>
                </a:cubicBezTo>
                <a:cubicBezTo>
                  <a:pt x="1186" y="1"/>
                  <a:pt x="882" y="608"/>
                  <a:pt x="1186" y="760"/>
                </a:cubicBezTo>
                <a:cubicBezTo>
                  <a:pt x="1399" y="821"/>
                  <a:pt x="1734" y="1004"/>
                  <a:pt x="1703" y="1095"/>
                </a:cubicBezTo>
                <a:cubicBezTo>
                  <a:pt x="1642" y="1551"/>
                  <a:pt x="2493" y="1703"/>
                  <a:pt x="2250" y="2037"/>
                </a:cubicBezTo>
                <a:cubicBezTo>
                  <a:pt x="1946" y="2432"/>
                  <a:pt x="1430" y="1976"/>
                  <a:pt x="1095" y="2007"/>
                </a:cubicBezTo>
                <a:cubicBezTo>
                  <a:pt x="183" y="2098"/>
                  <a:pt x="62" y="1733"/>
                  <a:pt x="62" y="11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30"/>
          <p:cNvSpPr/>
          <p:nvPr/>
        </p:nvSpPr>
        <p:spPr>
          <a:xfrm>
            <a:off x="3828722" y="2526318"/>
            <a:ext cx="129453" cy="71243"/>
          </a:xfrm>
          <a:custGeom>
            <a:avLst/>
            <a:gdLst/>
            <a:ahLst/>
            <a:cxnLst/>
            <a:rect l="l" t="t" r="r" b="b"/>
            <a:pathLst>
              <a:path w="2858" h="1825" extrusionOk="0">
                <a:moveTo>
                  <a:pt x="2432" y="1611"/>
                </a:moveTo>
                <a:cubicBezTo>
                  <a:pt x="1794" y="1824"/>
                  <a:pt x="1216" y="1581"/>
                  <a:pt x="639" y="1399"/>
                </a:cubicBezTo>
                <a:cubicBezTo>
                  <a:pt x="699" y="943"/>
                  <a:pt x="1277" y="1277"/>
                  <a:pt x="1490" y="943"/>
                </a:cubicBezTo>
                <a:cubicBezTo>
                  <a:pt x="973" y="669"/>
                  <a:pt x="517" y="730"/>
                  <a:pt x="0" y="912"/>
                </a:cubicBezTo>
                <a:cubicBezTo>
                  <a:pt x="31" y="122"/>
                  <a:pt x="122" y="0"/>
                  <a:pt x="1186" y="213"/>
                </a:cubicBezTo>
                <a:cubicBezTo>
                  <a:pt x="2006" y="335"/>
                  <a:pt x="2462" y="304"/>
                  <a:pt x="2736" y="1034"/>
                </a:cubicBezTo>
                <a:cubicBezTo>
                  <a:pt x="2857" y="1368"/>
                  <a:pt x="2493" y="1399"/>
                  <a:pt x="2432" y="161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30"/>
          <p:cNvSpPr/>
          <p:nvPr/>
        </p:nvSpPr>
        <p:spPr>
          <a:xfrm>
            <a:off x="9004430" y="3690440"/>
            <a:ext cx="187295" cy="72415"/>
          </a:xfrm>
          <a:custGeom>
            <a:avLst/>
            <a:gdLst/>
            <a:ahLst/>
            <a:cxnLst/>
            <a:rect l="l" t="t" r="r" b="b"/>
            <a:pathLst>
              <a:path w="4135" h="1855" extrusionOk="0">
                <a:moveTo>
                  <a:pt x="4135" y="1034"/>
                </a:moveTo>
                <a:cubicBezTo>
                  <a:pt x="3283" y="1399"/>
                  <a:pt x="2432" y="1855"/>
                  <a:pt x="1551" y="1064"/>
                </a:cubicBezTo>
                <a:cubicBezTo>
                  <a:pt x="1369" y="912"/>
                  <a:pt x="1004" y="851"/>
                  <a:pt x="730" y="851"/>
                </a:cubicBezTo>
                <a:cubicBezTo>
                  <a:pt x="457" y="851"/>
                  <a:pt x="517" y="1459"/>
                  <a:pt x="62" y="1155"/>
                </a:cubicBezTo>
                <a:cubicBezTo>
                  <a:pt x="1" y="1125"/>
                  <a:pt x="31" y="821"/>
                  <a:pt x="122" y="760"/>
                </a:cubicBezTo>
                <a:cubicBezTo>
                  <a:pt x="426" y="548"/>
                  <a:pt x="791" y="0"/>
                  <a:pt x="1034" y="213"/>
                </a:cubicBezTo>
                <a:cubicBezTo>
                  <a:pt x="1946" y="1095"/>
                  <a:pt x="3283" y="92"/>
                  <a:pt x="4135" y="103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30"/>
          <p:cNvSpPr/>
          <p:nvPr/>
        </p:nvSpPr>
        <p:spPr>
          <a:xfrm>
            <a:off x="763757" y="4756063"/>
            <a:ext cx="114325" cy="92597"/>
          </a:xfrm>
          <a:custGeom>
            <a:avLst/>
            <a:gdLst/>
            <a:ahLst/>
            <a:cxnLst/>
            <a:rect l="l" t="t" r="r" b="b"/>
            <a:pathLst>
              <a:path w="2524" h="2372" extrusionOk="0">
                <a:moveTo>
                  <a:pt x="1399" y="92"/>
                </a:moveTo>
                <a:cubicBezTo>
                  <a:pt x="2523" y="517"/>
                  <a:pt x="1855" y="1338"/>
                  <a:pt x="1885" y="1976"/>
                </a:cubicBezTo>
                <a:cubicBezTo>
                  <a:pt x="1885" y="2037"/>
                  <a:pt x="1763" y="2098"/>
                  <a:pt x="1703" y="2159"/>
                </a:cubicBezTo>
                <a:cubicBezTo>
                  <a:pt x="1307" y="2371"/>
                  <a:pt x="1429" y="2007"/>
                  <a:pt x="1307" y="1916"/>
                </a:cubicBezTo>
                <a:cubicBezTo>
                  <a:pt x="760" y="1368"/>
                  <a:pt x="92" y="912"/>
                  <a:pt x="0" y="153"/>
                </a:cubicBezTo>
                <a:cubicBezTo>
                  <a:pt x="0" y="122"/>
                  <a:pt x="578" y="31"/>
                  <a:pt x="852" y="1"/>
                </a:cubicBezTo>
                <a:cubicBezTo>
                  <a:pt x="1034" y="1"/>
                  <a:pt x="1216" y="61"/>
                  <a:pt x="1399"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30"/>
          <p:cNvSpPr/>
          <p:nvPr/>
        </p:nvSpPr>
        <p:spPr>
          <a:xfrm>
            <a:off x="8716692" y="2954714"/>
            <a:ext cx="137697" cy="118674"/>
          </a:xfrm>
          <a:custGeom>
            <a:avLst/>
            <a:gdLst/>
            <a:ahLst/>
            <a:cxnLst/>
            <a:rect l="l" t="t" r="r" b="b"/>
            <a:pathLst>
              <a:path w="3040" h="3040" extrusionOk="0">
                <a:moveTo>
                  <a:pt x="2340" y="31"/>
                </a:moveTo>
                <a:cubicBezTo>
                  <a:pt x="2857" y="0"/>
                  <a:pt x="3040" y="517"/>
                  <a:pt x="2888" y="578"/>
                </a:cubicBezTo>
                <a:cubicBezTo>
                  <a:pt x="1915" y="1064"/>
                  <a:pt x="1915" y="2128"/>
                  <a:pt x="1094" y="2675"/>
                </a:cubicBezTo>
                <a:cubicBezTo>
                  <a:pt x="851" y="2857"/>
                  <a:pt x="486" y="3040"/>
                  <a:pt x="274" y="2736"/>
                </a:cubicBezTo>
                <a:cubicBezTo>
                  <a:pt x="0" y="2432"/>
                  <a:pt x="365" y="2371"/>
                  <a:pt x="638" y="2341"/>
                </a:cubicBezTo>
                <a:cubicBezTo>
                  <a:pt x="1033" y="2249"/>
                  <a:pt x="456" y="1246"/>
                  <a:pt x="1459" y="1641"/>
                </a:cubicBezTo>
                <a:cubicBezTo>
                  <a:pt x="1550" y="1672"/>
                  <a:pt x="1550" y="1398"/>
                  <a:pt x="1459" y="1246"/>
                </a:cubicBezTo>
                <a:cubicBezTo>
                  <a:pt x="1064" y="730"/>
                  <a:pt x="1550" y="91"/>
                  <a:pt x="2340"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30"/>
          <p:cNvSpPr/>
          <p:nvPr/>
        </p:nvSpPr>
        <p:spPr>
          <a:xfrm>
            <a:off x="5438280" y="4351403"/>
            <a:ext cx="162518" cy="77177"/>
          </a:xfrm>
          <a:custGeom>
            <a:avLst/>
            <a:gdLst/>
            <a:ahLst/>
            <a:cxnLst/>
            <a:rect l="l" t="t" r="r" b="b"/>
            <a:pathLst>
              <a:path w="3588" h="1977" extrusionOk="0">
                <a:moveTo>
                  <a:pt x="2068" y="1460"/>
                </a:moveTo>
                <a:cubicBezTo>
                  <a:pt x="1217" y="1764"/>
                  <a:pt x="426" y="1976"/>
                  <a:pt x="1" y="821"/>
                </a:cubicBezTo>
                <a:cubicBezTo>
                  <a:pt x="1217" y="1460"/>
                  <a:pt x="1186" y="1"/>
                  <a:pt x="2068" y="62"/>
                </a:cubicBezTo>
                <a:lnTo>
                  <a:pt x="2068" y="31"/>
                </a:lnTo>
                <a:cubicBezTo>
                  <a:pt x="2341" y="122"/>
                  <a:pt x="2615" y="183"/>
                  <a:pt x="2888" y="274"/>
                </a:cubicBezTo>
                <a:lnTo>
                  <a:pt x="2888" y="274"/>
                </a:lnTo>
                <a:cubicBezTo>
                  <a:pt x="3588" y="1186"/>
                  <a:pt x="2189" y="973"/>
                  <a:pt x="2068" y="146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30"/>
          <p:cNvSpPr/>
          <p:nvPr/>
        </p:nvSpPr>
        <p:spPr>
          <a:xfrm>
            <a:off x="5420387" y="2985556"/>
            <a:ext cx="100555" cy="92597"/>
          </a:xfrm>
          <a:custGeom>
            <a:avLst/>
            <a:gdLst/>
            <a:ahLst/>
            <a:cxnLst/>
            <a:rect l="l" t="t" r="r" b="b"/>
            <a:pathLst>
              <a:path w="2220" h="2372" extrusionOk="0">
                <a:moveTo>
                  <a:pt x="821" y="0"/>
                </a:moveTo>
                <a:cubicBezTo>
                  <a:pt x="1581" y="122"/>
                  <a:pt x="1551" y="851"/>
                  <a:pt x="2098" y="1155"/>
                </a:cubicBezTo>
                <a:cubicBezTo>
                  <a:pt x="2220" y="1216"/>
                  <a:pt x="2220" y="1520"/>
                  <a:pt x="1976" y="1520"/>
                </a:cubicBezTo>
                <a:cubicBezTo>
                  <a:pt x="1308" y="1490"/>
                  <a:pt x="1217" y="2371"/>
                  <a:pt x="517" y="2189"/>
                </a:cubicBezTo>
                <a:cubicBezTo>
                  <a:pt x="244" y="2098"/>
                  <a:pt x="1" y="1885"/>
                  <a:pt x="92" y="1551"/>
                </a:cubicBezTo>
                <a:cubicBezTo>
                  <a:pt x="244" y="1003"/>
                  <a:pt x="274" y="426"/>
                  <a:pt x="821"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30"/>
          <p:cNvSpPr/>
          <p:nvPr/>
        </p:nvSpPr>
        <p:spPr>
          <a:xfrm>
            <a:off x="7239271" y="999075"/>
            <a:ext cx="196897" cy="85453"/>
          </a:xfrm>
          <a:custGeom>
            <a:avLst/>
            <a:gdLst/>
            <a:ahLst/>
            <a:cxnLst/>
            <a:rect l="l" t="t" r="r" b="b"/>
            <a:pathLst>
              <a:path w="4347" h="2189" extrusionOk="0">
                <a:moveTo>
                  <a:pt x="3222" y="1459"/>
                </a:moveTo>
                <a:cubicBezTo>
                  <a:pt x="3283" y="1520"/>
                  <a:pt x="3344" y="1581"/>
                  <a:pt x="3405" y="1642"/>
                </a:cubicBezTo>
                <a:cubicBezTo>
                  <a:pt x="3678" y="2006"/>
                  <a:pt x="4043" y="1064"/>
                  <a:pt x="4286" y="1672"/>
                </a:cubicBezTo>
                <a:cubicBezTo>
                  <a:pt x="4347" y="1794"/>
                  <a:pt x="4347" y="2067"/>
                  <a:pt x="4317" y="2067"/>
                </a:cubicBezTo>
                <a:cubicBezTo>
                  <a:pt x="3861" y="2158"/>
                  <a:pt x="3435" y="2189"/>
                  <a:pt x="3040" y="1885"/>
                </a:cubicBezTo>
                <a:cubicBezTo>
                  <a:pt x="2858" y="1733"/>
                  <a:pt x="2614" y="1459"/>
                  <a:pt x="2280" y="1794"/>
                </a:cubicBezTo>
                <a:cubicBezTo>
                  <a:pt x="2128" y="1946"/>
                  <a:pt x="1672" y="1915"/>
                  <a:pt x="1672" y="1824"/>
                </a:cubicBezTo>
                <a:cubicBezTo>
                  <a:pt x="1855" y="760"/>
                  <a:pt x="152" y="1094"/>
                  <a:pt x="0" y="0"/>
                </a:cubicBezTo>
                <a:cubicBezTo>
                  <a:pt x="1034" y="760"/>
                  <a:pt x="2462" y="456"/>
                  <a:pt x="3192" y="145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30"/>
          <p:cNvSpPr/>
          <p:nvPr/>
        </p:nvSpPr>
        <p:spPr>
          <a:xfrm>
            <a:off x="8792386" y="-112850"/>
            <a:ext cx="132216" cy="115122"/>
          </a:xfrm>
          <a:custGeom>
            <a:avLst/>
            <a:gdLst/>
            <a:ahLst/>
            <a:cxnLst/>
            <a:rect l="l" t="t" r="r" b="b"/>
            <a:pathLst>
              <a:path w="2919" h="2949" extrusionOk="0">
                <a:moveTo>
                  <a:pt x="1" y="821"/>
                </a:moveTo>
                <a:cubicBezTo>
                  <a:pt x="1551" y="1"/>
                  <a:pt x="1733" y="31"/>
                  <a:pt x="1885" y="1490"/>
                </a:cubicBezTo>
                <a:cubicBezTo>
                  <a:pt x="1946" y="1855"/>
                  <a:pt x="2159" y="2037"/>
                  <a:pt x="2493" y="2189"/>
                </a:cubicBezTo>
                <a:cubicBezTo>
                  <a:pt x="2828" y="2311"/>
                  <a:pt x="2919" y="2463"/>
                  <a:pt x="2645" y="2706"/>
                </a:cubicBezTo>
                <a:cubicBezTo>
                  <a:pt x="2311" y="2949"/>
                  <a:pt x="2220" y="2736"/>
                  <a:pt x="2037" y="2554"/>
                </a:cubicBezTo>
                <a:cubicBezTo>
                  <a:pt x="1673" y="2189"/>
                  <a:pt x="1673" y="1247"/>
                  <a:pt x="669" y="1885"/>
                </a:cubicBezTo>
                <a:cubicBezTo>
                  <a:pt x="457" y="1551"/>
                  <a:pt x="214" y="1216"/>
                  <a:pt x="1" y="85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30"/>
          <p:cNvSpPr/>
          <p:nvPr/>
        </p:nvSpPr>
        <p:spPr>
          <a:xfrm>
            <a:off x="2694167" y="4290890"/>
            <a:ext cx="158351" cy="93768"/>
          </a:xfrm>
          <a:custGeom>
            <a:avLst/>
            <a:gdLst/>
            <a:ahLst/>
            <a:cxnLst/>
            <a:rect l="l" t="t" r="r" b="b"/>
            <a:pathLst>
              <a:path w="3496" h="2402" extrusionOk="0">
                <a:moveTo>
                  <a:pt x="3496" y="2007"/>
                </a:moveTo>
                <a:cubicBezTo>
                  <a:pt x="3405" y="2098"/>
                  <a:pt x="3344" y="2250"/>
                  <a:pt x="3222" y="2341"/>
                </a:cubicBezTo>
                <a:cubicBezTo>
                  <a:pt x="3131" y="2402"/>
                  <a:pt x="2918" y="2371"/>
                  <a:pt x="2888" y="2311"/>
                </a:cubicBezTo>
                <a:cubicBezTo>
                  <a:pt x="2401" y="1490"/>
                  <a:pt x="1398" y="1551"/>
                  <a:pt x="608" y="1338"/>
                </a:cubicBezTo>
                <a:cubicBezTo>
                  <a:pt x="91" y="1186"/>
                  <a:pt x="243" y="852"/>
                  <a:pt x="243" y="548"/>
                </a:cubicBezTo>
                <a:cubicBezTo>
                  <a:pt x="243" y="426"/>
                  <a:pt x="0" y="122"/>
                  <a:pt x="456" y="183"/>
                </a:cubicBezTo>
                <a:cubicBezTo>
                  <a:pt x="730" y="213"/>
                  <a:pt x="1125" y="1"/>
                  <a:pt x="1216" y="456"/>
                </a:cubicBezTo>
                <a:cubicBezTo>
                  <a:pt x="1338" y="1004"/>
                  <a:pt x="1885" y="1004"/>
                  <a:pt x="2341" y="1095"/>
                </a:cubicBezTo>
                <a:cubicBezTo>
                  <a:pt x="2918" y="1186"/>
                  <a:pt x="3344" y="1429"/>
                  <a:pt x="3496" y="200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30"/>
          <p:cNvSpPr/>
          <p:nvPr/>
        </p:nvSpPr>
        <p:spPr>
          <a:xfrm>
            <a:off x="7521528" y="3790112"/>
            <a:ext cx="180410" cy="102083"/>
          </a:xfrm>
          <a:custGeom>
            <a:avLst/>
            <a:gdLst/>
            <a:ahLst/>
            <a:cxnLst/>
            <a:rect l="l" t="t" r="r" b="b"/>
            <a:pathLst>
              <a:path w="3983" h="2615" extrusionOk="0">
                <a:moveTo>
                  <a:pt x="791" y="700"/>
                </a:moveTo>
                <a:cubicBezTo>
                  <a:pt x="1156" y="882"/>
                  <a:pt x="1520" y="1"/>
                  <a:pt x="1763" y="609"/>
                </a:cubicBezTo>
                <a:cubicBezTo>
                  <a:pt x="2037" y="1247"/>
                  <a:pt x="3982" y="1095"/>
                  <a:pt x="2797" y="2402"/>
                </a:cubicBezTo>
                <a:cubicBezTo>
                  <a:pt x="2736" y="1946"/>
                  <a:pt x="2554" y="1672"/>
                  <a:pt x="1915" y="1885"/>
                </a:cubicBezTo>
                <a:cubicBezTo>
                  <a:pt x="1612" y="2007"/>
                  <a:pt x="1551" y="2615"/>
                  <a:pt x="821" y="2037"/>
                </a:cubicBezTo>
                <a:cubicBezTo>
                  <a:pt x="1" y="1399"/>
                  <a:pt x="1064" y="1429"/>
                  <a:pt x="973" y="1125"/>
                </a:cubicBezTo>
                <a:cubicBezTo>
                  <a:pt x="912" y="1004"/>
                  <a:pt x="852" y="852"/>
                  <a:pt x="791" y="70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30"/>
          <p:cNvSpPr/>
          <p:nvPr/>
        </p:nvSpPr>
        <p:spPr>
          <a:xfrm>
            <a:off x="453959" y="3602637"/>
            <a:ext cx="111562" cy="125818"/>
          </a:xfrm>
          <a:custGeom>
            <a:avLst/>
            <a:gdLst/>
            <a:ahLst/>
            <a:cxnLst/>
            <a:rect l="l" t="t" r="r" b="b"/>
            <a:pathLst>
              <a:path w="2463" h="3223" extrusionOk="0">
                <a:moveTo>
                  <a:pt x="2462" y="1186"/>
                </a:moveTo>
                <a:cubicBezTo>
                  <a:pt x="1216" y="1398"/>
                  <a:pt x="1429" y="2341"/>
                  <a:pt x="1034" y="3222"/>
                </a:cubicBezTo>
                <a:cubicBezTo>
                  <a:pt x="487" y="2189"/>
                  <a:pt x="700" y="1186"/>
                  <a:pt x="92" y="426"/>
                </a:cubicBezTo>
                <a:cubicBezTo>
                  <a:pt x="0" y="274"/>
                  <a:pt x="335" y="0"/>
                  <a:pt x="487" y="182"/>
                </a:cubicBezTo>
                <a:cubicBezTo>
                  <a:pt x="973" y="730"/>
                  <a:pt x="1885" y="517"/>
                  <a:pt x="2462" y="118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30"/>
          <p:cNvSpPr/>
          <p:nvPr/>
        </p:nvSpPr>
        <p:spPr>
          <a:xfrm>
            <a:off x="5850001" y="3975244"/>
            <a:ext cx="108799" cy="94939"/>
          </a:xfrm>
          <a:custGeom>
            <a:avLst/>
            <a:gdLst/>
            <a:ahLst/>
            <a:cxnLst/>
            <a:rect l="l" t="t" r="r" b="b"/>
            <a:pathLst>
              <a:path w="2402" h="2432" extrusionOk="0">
                <a:moveTo>
                  <a:pt x="517" y="0"/>
                </a:moveTo>
                <a:cubicBezTo>
                  <a:pt x="1277" y="213"/>
                  <a:pt x="1034" y="1307"/>
                  <a:pt x="2067" y="1064"/>
                </a:cubicBezTo>
                <a:cubicBezTo>
                  <a:pt x="2097" y="1064"/>
                  <a:pt x="2401" y="1611"/>
                  <a:pt x="2401" y="1915"/>
                </a:cubicBezTo>
                <a:cubicBezTo>
                  <a:pt x="2401" y="2280"/>
                  <a:pt x="1976" y="2310"/>
                  <a:pt x="1581" y="2341"/>
                </a:cubicBezTo>
                <a:cubicBezTo>
                  <a:pt x="213" y="2432"/>
                  <a:pt x="0" y="2250"/>
                  <a:pt x="638" y="1307"/>
                </a:cubicBezTo>
                <a:cubicBezTo>
                  <a:pt x="973" y="791"/>
                  <a:pt x="608" y="456"/>
                  <a:pt x="517"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30"/>
          <p:cNvSpPr/>
          <p:nvPr/>
        </p:nvSpPr>
        <p:spPr>
          <a:xfrm>
            <a:off x="3896172" y="3885059"/>
            <a:ext cx="158397" cy="71204"/>
          </a:xfrm>
          <a:custGeom>
            <a:avLst/>
            <a:gdLst/>
            <a:ahLst/>
            <a:cxnLst/>
            <a:rect l="l" t="t" r="r" b="b"/>
            <a:pathLst>
              <a:path w="3497" h="1824" extrusionOk="0">
                <a:moveTo>
                  <a:pt x="943" y="1824"/>
                </a:moveTo>
                <a:cubicBezTo>
                  <a:pt x="1" y="1702"/>
                  <a:pt x="61" y="1155"/>
                  <a:pt x="61" y="547"/>
                </a:cubicBezTo>
                <a:cubicBezTo>
                  <a:pt x="548" y="669"/>
                  <a:pt x="274" y="1003"/>
                  <a:pt x="487" y="1155"/>
                </a:cubicBezTo>
                <a:cubicBezTo>
                  <a:pt x="761" y="1094"/>
                  <a:pt x="821" y="882"/>
                  <a:pt x="821" y="730"/>
                </a:cubicBezTo>
                <a:cubicBezTo>
                  <a:pt x="791" y="335"/>
                  <a:pt x="1034" y="61"/>
                  <a:pt x="1399" y="31"/>
                </a:cubicBezTo>
                <a:cubicBezTo>
                  <a:pt x="1916" y="0"/>
                  <a:pt x="1733" y="395"/>
                  <a:pt x="1764" y="639"/>
                </a:cubicBezTo>
                <a:cubicBezTo>
                  <a:pt x="1824" y="1094"/>
                  <a:pt x="2098" y="1186"/>
                  <a:pt x="2493" y="973"/>
                </a:cubicBezTo>
                <a:cubicBezTo>
                  <a:pt x="2827" y="791"/>
                  <a:pt x="3131" y="669"/>
                  <a:pt x="3496" y="1003"/>
                </a:cubicBezTo>
                <a:cubicBezTo>
                  <a:pt x="2767" y="1611"/>
                  <a:pt x="1703" y="1368"/>
                  <a:pt x="943" y="1824"/>
                </a:cubicBezTo>
                <a:cubicBezTo>
                  <a:pt x="1034" y="1733"/>
                  <a:pt x="1308" y="1672"/>
                  <a:pt x="1034" y="152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30"/>
          <p:cNvSpPr/>
          <p:nvPr/>
        </p:nvSpPr>
        <p:spPr>
          <a:xfrm>
            <a:off x="868398" y="2844345"/>
            <a:ext cx="119805" cy="68862"/>
          </a:xfrm>
          <a:custGeom>
            <a:avLst/>
            <a:gdLst/>
            <a:ahLst/>
            <a:cxnLst/>
            <a:rect l="l" t="t" r="r" b="b"/>
            <a:pathLst>
              <a:path w="2645" h="1764" extrusionOk="0">
                <a:moveTo>
                  <a:pt x="274" y="0"/>
                </a:moveTo>
                <a:cubicBezTo>
                  <a:pt x="1216" y="304"/>
                  <a:pt x="2341" y="31"/>
                  <a:pt x="2554" y="1064"/>
                </a:cubicBezTo>
                <a:cubicBezTo>
                  <a:pt x="2584" y="1307"/>
                  <a:pt x="2645" y="1763"/>
                  <a:pt x="2189" y="1520"/>
                </a:cubicBezTo>
                <a:cubicBezTo>
                  <a:pt x="1672" y="1247"/>
                  <a:pt x="1277" y="1338"/>
                  <a:pt x="791" y="1429"/>
                </a:cubicBezTo>
                <a:cubicBezTo>
                  <a:pt x="183" y="1581"/>
                  <a:pt x="152" y="1155"/>
                  <a:pt x="183" y="791"/>
                </a:cubicBezTo>
                <a:cubicBezTo>
                  <a:pt x="183" y="517"/>
                  <a:pt x="1" y="122"/>
                  <a:pt x="27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30"/>
          <p:cNvSpPr/>
          <p:nvPr/>
        </p:nvSpPr>
        <p:spPr>
          <a:xfrm>
            <a:off x="5650323" y="2386278"/>
            <a:ext cx="101959" cy="84282"/>
          </a:xfrm>
          <a:custGeom>
            <a:avLst/>
            <a:gdLst/>
            <a:ahLst/>
            <a:cxnLst/>
            <a:rect l="l" t="t" r="r" b="b"/>
            <a:pathLst>
              <a:path w="2251" h="2159" extrusionOk="0">
                <a:moveTo>
                  <a:pt x="2250" y="1156"/>
                </a:moveTo>
                <a:cubicBezTo>
                  <a:pt x="1764" y="1490"/>
                  <a:pt x="2007" y="2068"/>
                  <a:pt x="1399" y="2159"/>
                </a:cubicBezTo>
                <a:cubicBezTo>
                  <a:pt x="1308" y="1490"/>
                  <a:pt x="1" y="1733"/>
                  <a:pt x="122" y="852"/>
                </a:cubicBezTo>
                <a:cubicBezTo>
                  <a:pt x="214" y="305"/>
                  <a:pt x="578" y="1"/>
                  <a:pt x="1156" y="61"/>
                </a:cubicBezTo>
                <a:cubicBezTo>
                  <a:pt x="1885" y="122"/>
                  <a:pt x="1612" y="913"/>
                  <a:pt x="2250" y="11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30"/>
          <p:cNvSpPr/>
          <p:nvPr/>
        </p:nvSpPr>
        <p:spPr>
          <a:xfrm>
            <a:off x="8583106" y="4337153"/>
            <a:ext cx="106081" cy="113950"/>
          </a:xfrm>
          <a:custGeom>
            <a:avLst/>
            <a:gdLst/>
            <a:ahLst/>
            <a:cxnLst/>
            <a:rect l="l" t="t" r="r" b="b"/>
            <a:pathLst>
              <a:path w="2342" h="2919" extrusionOk="0">
                <a:moveTo>
                  <a:pt x="821" y="882"/>
                </a:moveTo>
                <a:cubicBezTo>
                  <a:pt x="669" y="670"/>
                  <a:pt x="517" y="487"/>
                  <a:pt x="183" y="487"/>
                </a:cubicBezTo>
                <a:cubicBezTo>
                  <a:pt x="122" y="487"/>
                  <a:pt x="1" y="335"/>
                  <a:pt x="31" y="244"/>
                </a:cubicBezTo>
                <a:cubicBezTo>
                  <a:pt x="31" y="153"/>
                  <a:pt x="213" y="1"/>
                  <a:pt x="244" y="31"/>
                </a:cubicBezTo>
                <a:cubicBezTo>
                  <a:pt x="821" y="366"/>
                  <a:pt x="1520" y="214"/>
                  <a:pt x="2128" y="427"/>
                </a:cubicBezTo>
                <a:cubicBezTo>
                  <a:pt x="2341" y="487"/>
                  <a:pt x="2220" y="487"/>
                  <a:pt x="2068" y="852"/>
                </a:cubicBezTo>
                <a:cubicBezTo>
                  <a:pt x="1824" y="1338"/>
                  <a:pt x="1764" y="1885"/>
                  <a:pt x="1703" y="2402"/>
                </a:cubicBezTo>
                <a:cubicBezTo>
                  <a:pt x="1672" y="2524"/>
                  <a:pt x="2189" y="2585"/>
                  <a:pt x="1764" y="2797"/>
                </a:cubicBezTo>
                <a:cubicBezTo>
                  <a:pt x="1551" y="2919"/>
                  <a:pt x="1277" y="2919"/>
                  <a:pt x="1186" y="2737"/>
                </a:cubicBezTo>
                <a:cubicBezTo>
                  <a:pt x="913" y="2159"/>
                  <a:pt x="213" y="1612"/>
                  <a:pt x="791" y="882"/>
                </a:cubicBezTo>
                <a:cubicBezTo>
                  <a:pt x="973" y="1126"/>
                  <a:pt x="1095" y="1460"/>
                  <a:pt x="1551" y="1338"/>
                </a:cubicBezTo>
                <a:cubicBezTo>
                  <a:pt x="1612" y="1338"/>
                  <a:pt x="1642" y="1034"/>
                  <a:pt x="1581" y="913"/>
                </a:cubicBezTo>
                <a:cubicBezTo>
                  <a:pt x="1368" y="487"/>
                  <a:pt x="1064" y="822"/>
                  <a:pt x="821" y="88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30"/>
          <p:cNvSpPr/>
          <p:nvPr/>
        </p:nvSpPr>
        <p:spPr>
          <a:xfrm>
            <a:off x="2555100" y="1986381"/>
            <a:ext cx="130812" cy="97320"/>
          </a:xfrm>
          <a:custGeom>
            <a:avLst/>
            <a:gdLst/>
            <a:ahLst/>
            <a:cxnLst/>
            <a:rect l="l" t="t" r="r" b="b"/>
            <a:pathLst>
              <a:path w="2888" h="2493" extrusionOk="0">
                <a:moveTo>
                  <a:pt x="1915" y="547"/>
                </a:moveTo>
                <a:cubicBezTo>
                  <a:pt x="2888" y="1125"/>
                  <a:pt x="2219" y="1611"/>
                  <a:pt x="1763" y="2067"/>
                </a:cubicBezTo>
                <a:cubicBezTo>
                  <a:pt x="1338" y="2493"/>
                  <a:pt x="1277" y="2432"/>
                  <a:pt x="0" y="973"/>
                </a:cubicBezTo>
                <a:cubicBezTo>
                  <a:pt x="791" y="1095"/>
                  <a:pt x="1003" y="0"/>
                  <a:pt x="1915" y="54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30"/>
          <p:cNvSpPr/>
          <p:nvPr/>
        </p:nvSpPr>
        <p:spPr>
          <a:xfrm>
            <a:off x="6798649" y="2091987"/>
            <a:ext cx="119851" cy="110398"/>
          </a:xfrm>
          <a:custGeom>
            <a:avLst/>
            <a:gdLst/>
            <a:ahLst/>
            <a:cxnLst/>
            <a:rect l="l" t="t" r="r" b="b"/>
            <a:pathLst>
              <a:path w="2646" h="2828" extrusionOk="0">
                <a:moveTo>
                  <a:pt x="1217" y="183"/>
                </a:moveTo>
                <a:cubicBezTo>
                  <a:pt x="1703" y="548"/>
                  <a:pt x="2159" y="274"/>
                  <a:pt x="2645" y="1"/>
                </a:cubicBezTo>
                <a:cubicBezTo>
                  <a:pt x="2311" y="912"/>
                  <a:pt x="1460" y="1490"/>
                  <a:pt x="1217" y="2371"/>
                </a:cubicBezTo>
                <a:cubicBezTo>
                  <a:pt x="1065" y="2827"/>
                  <a:pt x="700" y="2615"/>
                  <a:pt x="487" y="2250"/>
                </a:cubicBezTo>
                <a:cubicBezTo>
                  <a:pt x="1" y="1368"/>
                  <a:pt x="761" y="821"/>
                  <a:pt x="1186"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30"/>
          <p:cNvSpPr/>
          <p:nvPr/>
        </p:nvSpPr>
        <p:spPr>
          <a:xfrm>
            <a:off x="813314" y="481665"/>
            <a:ext cx="100555" cy="119884"/>
          </a:xfrm>
          <a:custGeom>
            <a:avLst/>
            <a:gdLst/>
            <a:ahLst/>
            <a:cxnLst/>
            <a:rect l="l" t="t" r="r" b="b"/>
            <a:pathLst>
              <a:path w="2220" h="3071" extrusionOk="0">
                <a:moveTo>
                  <a:pt x="2220" y="761"/>
                </a:moveTo>
                <a:cubicBezTo>
                  <a:pt x="2189" y="1156"/>
                  <a:pt x="700" y="1034"/>
                  <a:pt x="1703" y="1855"/>
                </a:cubicBezTo>
                <a:cubicBezTo>
                  <a:pt x="1794" y="1916"/>
                  <a:pt x="730" y="2311"/>
                  <a:pt x="882" y="3010"/>
                </a:cubicBezTo>
                <a:cubicBezTo>
                  <a:pt x="913" y="3071"/>
                  <a:pt x="457" y="2888"/>
                  <a:pt x="335" y="2676"/>
                </a:cubicBezTo>
                <a:cubicBezTo>
                  <a:pt x="1" y="2128"/>
                  <a:pt x="487" y="669"/>
                  <a:pt x="1095" y="335"/>
                </a:cubicBezTo>
                <a:cubicBezTo>
                  <a:pt x="1672" y="1"/>
                  <a:pt x="1764" y="761"/>
                  <a:pt x="2189" y="7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30"/>
          <p:cNvSpPr/>
          <p:nvPr/>
        </p:nvSpPr>
        <p:spPr>
          <a:xfrm>
            <a:off x="2965416" y="4157995"/>
            <a:ext cx="137697" cy="77138"/>
          </a:xfrm>
          <a:custGeom>
            <a:avLst/>
            <a:gdLst/>
            <a:ahLst/>
            <a:cxnLst/>
            <a:rect l="l" t="t" r="r" b="b"/>
            <a:pathLst>
              <a:path w="3040" h="1976" extrusionOk="0">
                <a:moveTo>
                  <a:pt x="1246" y="1034"/>
                </a:moveTo>
                <a:cubicBezTo>
                  <a:pt x="1763" y="61"/>
                  <a:pt x="1824" y="31"/>
                  <a:pt x="2189" y="395"/>
                </a:cubicBezTo>
                <a:cubicBezTo>
                  <a:pt x="2401" y="608"/>
                  <a:pt x="3040" y="760"/>
                  <a:pt x="2797" y="1034"/>
                </a:cubicBezTo>
                <a:cubicBezTo>
                  <a:pt x="2523" y="1398"/>
                  <a:pt x="1976" y="1763"/>
                  <a:pt x="1490" y="1794"/>
                </a:cubicBezTo>
                <a:cubicBezTo>
                  <a:pt x="1216" y="1824"/>
                  <a:pt x="760" y="1976"/>
                  <a:pt x="426" y="1733"/>
                </a:cubicBezTo>
                <a:cubicBezTo>
                  <a:pt x="1034" y="1246"/>
                  <a:pt x="0" y="882"/>
                  <a:pt x="274" y="365"/>
                </a:cubicBezTo>
                <a:cubicBezTo>
                  <a:pt x="486" y="0"/>
                  <a:pt x="669" y="61"/>
                  <a:pt x="851" y="274"/>
                </a:cubicBezTo>
                <a:cubicBezTo>
                  <a:pt x="1003" y="487"/>
                  <a:pt x="790" y="821"/>
                  <a:pt x="1246" y="103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30"/>
          <p:cNvSpPr/>
          <p:nvPr/>
        </p:nvSpPr>
        <p:spPr>
          <a:xfrm>
            <a:off x="1649078" y="2338804"/>
            <a:ext cx="129498" cy="93807"/>
          </a:xfrm>
          <a:custGeom>
            <a:avLst/>
            <a:gdLst/>
            <a:ahLst/>
            <a:cxnLst/>
            <a:rect l="l" t="t" r="r" b="b"/>
            <a:pathLst>
              <a:path w="2859" h="2403" extrusionOk="0">
                <a:moveTo>
                  <a:pt x="943" y="31"/>
                </a:moveTo>
                <a:cubicBezTo>
                  <a:pt x="1034" y="548"/>
                  <a:pt x="1429" y="518"/>
                  <a:pt x="1916" y="609"/>
                </a:cubicBezTo>
                <a:cubicBezTo>
                  <a:pt x="2372" y="700"/>
                  <a:pt x="2767" y="1034"/>
                  <a:pt x="2828" y="1642"/>
                </a:cubicBezTo>
                <a:cubicBezTo>
                  <a:pt x="2858" y="2098"/>
                  <a:pt x="2554" y="2068"/>
                  <a:pt x="2341" y="2007"/>
                </a:cubicBezTo>
                <a:cubicBezTo>
                  <a:pt x="1855" y="1946"/>
                  <a:pt x="1065" y="2402"/>
                  <a:pt x="943" y="1521"/>
                </a:cubicBezTo>
                <a:cubicBezTo>
                  <a:pt x="943" y="1399"/>
                  <a:pt x="882" y="1277"/>
                  <a:pt x="761" y="1217"/>
                </a:cubicBezTo>
                <a:cubicBezTo>
                  <a:pt x="1" y="730"/>
                  <a:pt x="335" y="366"/>
                  <a:pt x="913" y="1"/>
                </a:cubicBezTo>
                <a:close/>
                <a:moveTo>
                  <a:pt x="2129" y="1551"/>
                </a:moveTo>
                <a:cubicBezTo>
                  <a:pt x="2098" y="1490"/>
                  <a:pt x="2068" y="1399"/>
                  <a:pt x="2007" y="1369"/>
                </a:cubicBezTo>
                <a:cubicBezTo>
                  <a:pt x="1977" y="1369"/>
                  <a:pt x="1885" y="1399"/>
                  <a:pt x="1825" y="1429"/>
                </a:cubicBezTo>
                <a:cubicBezTo>
                  <a:pt x="1855" y="1490"/>
                  <a:pt x="1885" y="1581"/>
                  <a:pt x="1946" y="1612"/>
                </a:cubicBezTo>
                <a:cubicBezTo>
                  <a:pt x="1977" y="1612"/>
                  <a:pt x="2068" y="1581"/>
                  <a:pt x="2129" y="155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30"/>
          <p:cNvSpPr/>
          <p:nvPr/>
        </p:nvSpPr>
        <p:spPr>
          <a:xfrm>
            <a:off x="4851750" y="3336807"/>
            <a:ext cx="144582" cy="117503"/>
          </a:xfrm>
          <a:custGeom>
            <a:avLst/>
            <a:gdLst/>
            <a:ahLst/>
            <a:cxnLst/>
            <a:rect l="l" t="t" r="r" b="b"/>
            <a:pathLst>
              <a:path w="3192" h="3010" extrusionOk="0">
                <a:moveTo>
                  <a:pt x="3131" y="852"/>
                </a:moveTo>
                <a:cubicBezTo>
                  <a:pt x="1976" y="882"/>
                  <a:pt x="1702" y="1399"/>
                  <a:pt x="2371" y="2523"/>
                </a:cubicBezTo>
                <a:cubicBezTo>
                  <a:pt x="1277" y="1794"/>
                  <a:pt x="578" y="1855"/>
                  <a:pt x="335" y="3010"/>
                </a:cubicBezTo>
                <a:cubicBezTo>
                  <a:pt x="122" y="2311"/>
                  <a:pt x="0" y="1733"/>
                  <a:pt x="1003" y="1672"/>
                </a:cubicBezTo>
                <a:cubicBezTo>
                  <a:pt x="1550" y="1642"/>
                  <a:pt x="1733" y="1399"/>
                  <a:pt x="1581" y="973"/>
                </a:cubicBezTo>
                <a:cubicBezTo>
                  <a:pt x="1490" y="700"/>
                  <a:pt x="882" y="456"/>
                  <a:pt x="1398" y="213"/>
                </a:cubicBezTo>
                <a:cubicBezTo>
                  <a:pt x="1733" y="92"/>
                  <a:pt x="2280" y="0"/>
                  <a:pt x="2645" y="304"/>
                </a:cubicBezTo>
                <a:cubicBezTo>
                  <a:pt x="2827" y="426"/>
                  <a:pt x="3192" y="456"/>
                  <a:pt x="3131" y="85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30"/>
          <p:cNvSpPr/>
          <p:nvPr/>
        </p:nvSpPr>
        <p:spPr>
          <a:xfrm>
            <a:off x="8519778" y="3671466"/>
            <a:ext cx="161114" cy="96149"/>
          </a:xfrm>
          <a:custGeom>
            <a:avLst/>
            <a:gdLst/>
            <a:ahLst/>
            <a:cxnLst/>
            <a:rect l="l" t="t" r="r" b="b"/>
            <a:pathLst>
              <a:path w="3557" h="2463" extrusionOk="0">
                <a:moveTo>
                  <a:pt x="2766" y="669"/>
                </a:moveTo>
                <a:cubicBezTo>
                  <a:pt x="2979" y="942"/>
                  <a:pt x="3222" y="1216"/>
                  <a:pt x="3557" y="1611"/>
                </a:cubicBezTo>
                <a:cubicBezTo>
                  <a:pt x="3131" y="1702"/>
                  <a:pt x="2797" y="1885"/>
                  <a:pt x="2341" y="1641"/>
                </a:cubicBezTo>
                <a:cubicBezTo>
                  <a:pt x="1915" y="1398"/>
                  <a:pt x="1368" y="1064"/>
                  <a:pt x="1307" y="2006"/>
                </a:cubicBezTo>
                <a:cubicBezTo>
                  <a:pt x="1277" y="2462"/>
                  <a:pt x="760" y="2219"/>
                  <a:pt x="608" y="2067"/>
                </a:cubicBezTo>
                <a:cubicBezTo>
                  <a:pt x="0" y="1489"/>
                  <a:pt x="912" y="1945"/>
                  <a:pt x="912" y="1763"/>
                </a:cubicBezTo>
                <a:cubicBezTo>
                  <a:pt x="912" y="1307"/>
                  <a:pt x="912" y="821"/>
                  <a:pt x="912" y="365"/>
                </a:cubicBezTo>
                <a:cubicBezTo>
                  <a:pt x="1642" y="0"/>
                  <a:pt x="2037" y="1094"/>
                  <a:pt x="2736" y="66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30"/>
          <p:cNvSpPr/>
          <p:nvPr/>
        </p:nvSpPr>
        <p:spPr>
          <a:xfrm>
            <a:off x="5728826" y="3247794"/>
            <a:ext cx="156992" cy="117503"/>
          </a:xfrm>
          <a:custGeom>
            <a:avLst/>
            <a:gdLst/>
            <a:ahLst/>
            <a:cxnLst/>
            <a:rect l="l" t="t" r="r" b="b"/>
            <a:pathLst>
              <a:path w="3466" h="3010" extrusionOk="0">
                <a:moveTo>
                  <a:pt x="1368" y="3010"/>
                </a:moveTo>
                <a:cubicBezTo>
                  <a:pt x="244" y="2949"/>
                  <a:pt x="517" y="2584"/>
                  <a:pt x="1125" y="2129"/>
                </a:cubicBezTo>
                <a:cubicBezTo>
                  <a:pt x="1338" y="1946"/>
                  <a:pt x="1703" y="1521"/>
                  <a:pt x="1611" y="1429"/>
                </a:cubicBezTo>
                <a:cubicBezTo>
                  <a:pt x="1368" y="1065"/>
                  <a:pt x="943" y="1095"/>
                  <a:pt x="578" y="1399"/>
                </a:cubicBezTo>
                <a:cubicBezTo>
                  <a:pt x="395" y="1551"/>
                  <a:pt x="152" y="1551"/>
                  <a:pt x="61" y="1308"/>
                </a:cubicBezTo>
                <a:cubicBezTo>
                  <a:pt x="0" y="1065"/>
                  <a:pt x="152" y="913"/>
                  <a:pt x="426" y="882"/>
                </a:cubicBezTo>
                <a:cubicBezTo>
                  <a:pt x="882" y="882"/>
                  <a:pt x="1338" y="882"/>
                  <a:pt x="1429" y="366"/>
                </a:cubicBezTo>
                <a:cubicBezTo>
                  <a:pt x="1672" y="396"/>
                  <a:pt x="2432" y="1"/>
                  <a:pt x="1854" y="730"/>
                </a:cubicBezTo>
                <a:cubicBezTo>
                  <a:pt x="3465" y="1673"/>
                  <a:pt x="1794" y="2037"/>
                  <a:pt x="1399" y="2645"/>
                </a:cubicBezTo>
                <a:cubicBezTo>
                  <a:pt x="1338" y="2736"/>
                  <a:pt x="1399" y="2888"/>
                  <a:pt x="1368" y="298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30"/>
          <p:cNvSpPr/>
          <p:nvPr/>
        </p:nvSpPr>
        <p:spPr>
          <a:xfrm>
            <a:off x="7590382" y="5119182"/>
            <a:ext cx="154229" cy="105635"/>
          </a:xfrm>
          <a:custGeom>
            <a:avLst/>
            <a:gdLst/>
            <a:ahLst/>
            <a:cxnLst/>
            <a:rect l="l" t="t" r="r" b="b"/>
            <a:pathLst>
              <a:path w="3405" h="2706" extrusionOk="0">
                <a:moveTo>
                  <a:pt x="1551" y="1125"/>
                </a:moveTo>
                <a:cubicBezTo>
                  <a:pt x="1490" y="1186"/>
                  <a:pt x="1459" y="1308"/>
                  <a:pt x="1368" y="1308"/>
                </a:cubicBezTo>
                <a:cubicBezTo>
                  <a:pt x="699" y="1429"/>
                  <a:pt x="1368" y="2706"/>
                  <a:pt x="456" y="2341"/>
                </a:cubicBezTo>
                <a:cubicBezTo>
                  <a:pt x="0" y="2128"/>
                  <a:pt x="608" y="1216"/>
                  <a:pt x="760" y="669"/>
                </a:cubicBezTo>
                <a:cubicBezTo>
                  <a:pt x="912" y="1"/>
                  <a:pt x="1551" y="335"/>
                  <a:pt x="1885" y="639"/>
                </a:cubicBezTo>
                <a:cubicBezTo>
                  <a:pt x="2250" y="973"/>
                  <a:pt x="2462" y="1429"/>
                  <a:pt x="3405" y="1186"/>
                </a:cubicBezTo>
                <a:cubicBezTo>
                  <a:pt x="2888" y="1642"/>
                  <a:pt x="2797" y="2007"/>
                  <a:pt x="2128" y="1976"/>
                </a:cubicBezTo>
                <a:cubicBezTo>
                  <a:pt x="1307" y="1916"/>
                  <a:pt x="2098" y="1308"/>
                  <a:pt x="1551" y="112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30"/>
          <p:cNvSpPr/>
          <p:nvPr/>
        </p:nvSpPr>
        <p:spPr>
          <a:xfrm>
            <a:off x="8854355" y="3919454"/>
            <a:ext cx="117088" cy="137685"/>
          </a:xfrm>
          <a:custGeom>
            <a:avLst/>
            <a:gdLst/>
            <a:ahLst/>
            <a:cxnLst/>
            <a:rect l="l" t="t" r="r" b="b"/>
            <a:pathLst>
              <a:path w="2585" h="3527" extrusionOk="0">
                <a:moveTo>
                  <a:pt x="1916" y="2615"/>
                </a:moveTo>
                <a:cubicBezTo>
                  <a:pt x="1399" y="2979"/>
                  <a:pt x="1551" y="3162"/>
                  <a:pt x="2584" y="3040"/>
                </a:cubicBezTo>
                <a:cubicBezTo>
                  <a:pt x="1247" y="3527"/>
                  <a:pt x="852" y="2919"/>
                  <a:pt x="821" y="2402"/>
                </a:cubicBezTo>
                <a:cubicBezTo>
                  <a:pt x="791" y="1946"/>
                  <a:pt x="973" y="1612"/>
                  <a:pt x="305" y="1490"/>
                </a:cubicBezTo>
                <a:cubicBezTo>
                  <a:pt x="1" y="1429"/>
                  <a:pt x="244" y="1156"/>
                  <a:pt x="244" y="973"/>
                </a:cubicBezTo>
                <a:cubicBezTo>
                  <a:pt x="244" y="639"/>
                  <a:pt x="1885" y="1125"/>
                  <a:pt x="760" y="213"/>
                </a:cubicBezTo>
                <a:cubicBezTo>
                  <a:pt x="730" y="213"/>
                  <a:pt x="1004" y="1"/>
                  <a:pt x="1186" y="62"/>
                </a:cubicBezTo>
                <a:cubicBezTo>
                  <a:pt x="1460" y="153"/>
                  <a:pt x="1794" y="213"/>
                  <a:pt x="1703" y="609"/>
                </a:cubicBezTo>
                <a:cubicBezTo>
                  <a:pt x="1581" y="1125"/>
                  <a:pt x="1581" y="1642"/>
                  <a:pt x="1460" y="2128"/>
                </a:cubicBezTo>
                <a:cubicBezTo>
                  <a:pt x="1399" y="2463"/>
                  <a:pt x="1551" y="2554"/>
                  <a:pt x="1885" y="258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30"/>
          <p:cNvSpPr/>
          <p:nvPr/>
        </p:nvSpPr>
        <p:spPr>
          <a:xfrm>
            <a:off x="1207097" y="2666318"/>
            <a:ext cx="96433" cy="102122"/>
          </a:xfrm>
          <a:custGeom>
            <a:avLst/>
            <a:gdLst/>
            <a:ahLst/>
            <a:cxnLst/>
            <a:rect l="l" t="t" r="r" b="b"/>
            <a:pathLst>
              <a:path w="2129" h="2616" extrusionOk="0">
                <a:moveTo>
                  <a:pt x="882" y="609"/>
                </a:moveTo>
                <a:cubicBezTo>
                  <a:pt x="1399" y="670"/>
                  <a:pt x="1642" y="244"/>
                  <a:pt x="2129" y="1"/>
                </a:cubicBezTo>
                <a:lnTo>
                  <a:pt x="2129" y="2615"/>
                </a:lnTo>
                <a:cubicBezTo>
                  <a:pt x="1612" y="1855"/>
                  <a:pt x="822" y="2098"/>
                  <a:pt x="1" y="2037"/>
                </a:cubicBezTo>
                <a:cubicBezTo>
                  <a:pt x="396" y="1582"/>
                  <a:pt x="943" y="1247"/>
                  <a:pt x="852" y="63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30"/>
          <p:cNvSpPr/>
          <p:nvPr/>
        </p:nvSpPr>
        <p:spPr>
          <a:xfrm>
            <a:off x="2504138" y="2855003"/>
            <a:ext cx="169403" cy="96149"/>
          </a:xfrm>
          <a:custGeom>
            <a:avLst/>
            <a:gdLst/>
            <a:ahLst/>
            <a:cxnLst/>
            <a:rect l="l" t="t" r="r" b="b"/>
            <a:pathLst>
              <a:path w="3740" h="2463" extrusionOk="0">
                <a:moveTo>
                  <a:pt x="1946" y="761"/>
                </a:moveTo>
                <a:cubicBezTo>
                  <a:pt x="2554" y="1126"/>
                  <a:pt x="3131" y="1490"/>
                  <a:pt x="3739" y="1855"/>
                </a:cubicBezTo>
                <a:cubicBezTo>
                  <a:pt x="2675" y="2463"/>
                  <a:pt x="1824" y="2311"/>
                  <a:pt x="1277" y="1399"/>
                </a:cubicBezTo>
                <a:cubicBezTo>
                  <a:pt x="973" y="943"/>
                  <a:pt x="426" y="1065"/>
                  <a:pt x="1" y="852"/>
                </a:cubicBezTo>
                <a:cubicBezTo>
                  <a:pt x="669" y="974"/>
                  <a:pt x="1216" y="1"/>
                  <a:pt x="1946" y="7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30"/>
          <p:cNvSpPr/>
          <p:nvPr/>
        </p:nvSpPr>
        <p:spPr>
          <a:xfrm>
            <a:off x="1719336" y="4993393"/>
            <a:ext cx="106036" cy="85492"/>
          </a:xfrm>
          <a:custGeom>
            <a:avLst/>
            <a:gdLst/>
            <a:ahLst/>
            <a:cxnLst/>
            <a:rect l="l" t="t" r="r" b="b"/>
            <a:pathLst>
              <a:path w="2341" h="2190" extrusionOk="0">
                <a:moveTo>
                  <a:pt x="1003" y="1855"/>
                </a:moveTo>
                <a:cubicBezTo>
                  <a:pt x="578" y="1885"/>
                  <a:pt x="61" y="2037"/>
                  <a:pt x="30" y="1429"/>
                </a:cubicBezTo>
                <a:cubicBezTo>
                  <a:pt x="0" y="1004"/>
                  <a:pt x="1185" y="1"/>
                  <a:pt x="1672" y="92"/>
                </a:cubicBezTo>
                <a:cubicBezTo>
                  <a:pt x="1915" y="153"/>
                  <a:pt x="2219" y="365"/>
                  <a:pt x="2280" y="669"/>
                </a:cubicBezTo>
                <a:cubicBezTo>
                  <a:pt x="1398" y="700"/>
                  <a:pt x="2341" y="2189"/>
                  <a:pt x="1003" y="185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30"/>
          <p:cNvSpPr/>
          <p:nvPr/>
        </p:nvSpPr>
        <p:spPr>
          <a:xfrm>
            <a:off x="5395608" y="2000631"/>
            <a:ext cx="112966" cy="141238"/>
          </a:xfrm>
          <a:custGeom>
            <a:avLst/>
            <a:gdLst/>
            <a:ahLst/>
            <a:cxnLst/>
            <a:rect l="l" t="t" r="r" b="b"/>
            <a:pathLst>
              <a:path w="2494" h="3618" extrusionOk="0">
                <a:moveTo>
                  <a:pt x="1" y="2067"/>
                </a:moveTo>
                <a:lnTo>
                  <a:pt x="274" y="1611"/>
                </a:lnTo>
                <a:lnTo>
                  <a:pt x="274" y="1581"/>
                </a:lnTo>
                <a:cubicBezTo>
                  <a:pt x="487" y="1520"/>
                  <a:pt x="457" y="1429"/>
                  <a:pt x="274" y="1368"/>
                </a:cubicBezTo>
                <a:lnTo>
                  <a:pt x="274" y="1368"/>
                </a:lnTo>
                <a:cubicBezTo>
                  <a:pt x="335" y="1003"/>
                  <a:pt x="153" y="608"/>
                  <a:pt x="700" y="0"/>
                </a:cubicBezTo>
                <a:cubicBezTo>
                  <a:pt x="578" y="912"/>
                  <a:pt x="730" y="1459"/>
                  <a:pt x="1581" y="1641"/>
                </a:cubicBezTo>
                <a:cubicBezTo>
                  <a:pt x="1612" y="1641"/>
                  <a:pt x="2493" y="2128"/>
                  <a:pt x="1551" y="2371"/>
                </a:cubicBezTo>
                <a:cubicBezTo>
                  <a:pt x="1460" y="2401"/>
                  <a:pt x="1277" y="2553"/>
                  <a:pt x="1308" y="2614"/>
                </a:cubicBezTo>
                <a:cubicBezTo>
                  <a:pt x="1460" y="2948"/>
                  <a:pt x="1976" y="3404"/>
                  <a:pt x="1277" y="3526"/>
                </a:cubicBezTo>
                <a:cubicBezTo>
                  <a:pt x="669" y="3617"/>
                  <a:pt x="912" y="2857"/>
                  <a:pt x="578" y="2553"/>
                </a:cubicBezTo>
                <a:cubicBezTo>
                  <a:pt x="396" y="2401"/>
                  <a:pt x="213" y="2219"/>
                  <a:pt x="31" y="206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30"/>
          <p:cNvSpPr/>
          <p:nvPr/>
        </p:nvSpPr>
        <p:spPr>
          <a:xfrm>
            <a:off x="7539421" y="4173416"/>
            <a:ext cx="140505" cy="93768"/>
          </a:xfrm>
          <a:custGeom>
            <a:avLst/>
            <a:gdLst/>
            <a:ahLst/>
            <a:cxnLst/>
            <a:rect l="l" t="t" r="r" b="b"/>
            <a:pathLst>
              <a:path w="3102" h="2402" extrusionOk="0">
                <a:moveTo>
                  <a:pt x="2250" y="0"/>
                </a:moveTo>
                <a:cubicBezTo>
                  <a:pt x="1855" y="669"/>
                  <a:pt x="3101" y="578"/>
                  <a:pt x="2827" y="1003"/>
                </a:cubicBezTo>
                <a:cubicBezTo>
                  <a:pt x="2554" y="1459"/>
                  <a:pt x="1946" y="1125"/>
                  <a:pt x="1368" y="1003"/>
                </a:cubicBezTo>
                <a:cubicBezTo>
                  <a:pt x="1490" y="1216"/>
                  <a:pt x="1612" y="1307"/>
                  <a:pt x="1581" y="1399"/>
                </a:cubicBezTo>
                <a:cubicBezTo>
                  <a:pt x="1429" y="1855"/>
                  <a:pt x="2736" y="1855"/>
                  <a:pt x="2068" y="2250"/>
                </a:cubicBezTo>
                <a:cubicBezTo>
                  <a:pt x="1824" y="2402"/>
                  <a:pt x="700" y="2067"/>
                  <a:pt x="305" y="1520"/>
                </a:cubicBezTo>
                <a:cubicBezTo>
                  <a:pt x="1" y="1034"/>
                  <a:pt x="669" y="851"/>
                  <a:pt x="913" y="791"/>
                </a:cubicBezTo>
                <a:cubicBezTo>
                  <a:pt x="1490" y="699"/>
                  <a:pt x="1855" y="396"/>
                  <a:pt x="2250"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30"/>
          <p:cNvSpPr/>
          <p:nvPr/>
        </p:nvSpPr>
        <p:spPr>
          <a:xfrm>
            <a:off x="917955" y="437783"/>
            <a:ext cx="143223" cy="65271"/>
          </a:xfrm>
          <a:custGeom>
            <a:avLst/>
            <a:gdLst/>
            <a:ahLst/>
            <a:cxnLst/>
            <a:rect l="l" t="t" r="r" b="b"/>
            <a:pathLst>
              <a:path w="3162" h="1672" extrusionOk="0">
                <a:moveTo>
                  <a:pt x="426" y="1641"/>
                </a:moveTo>
                <a:cubicBezTo>
                  <a:pt x="305" y="1094"/>
                  <a:pt x="1" y="578"/>
                  <a:pt x="214" y="30"/>
                </a:cubicBezTo>
                <a:cubicBezTo>
                  <a:pt x="639" y="0"/>
                  <a:pt x="244" y="851"/>
                  <a:pt x="943" y="517"/>
                </a:cubicBezTo>
                <a:cubicBezTo>
                  <a:pt x="1399" y="274"/>
                  <a:pt x="1855" y="486"/>
                  <a:pt x="2311" y="517"/>
                </a:cubicBezTo>
                <a:cubicBezTo>
                  <a:pt x="2797" y="578"/>
                  <a:pt x="3162" y="669"/>
                  <a:pt x="3101" y="1094"/>
                </a:cubicBezTo>
                <a:cubicBezTo>
                  <a:pt x="3010" y="1581"/>
                  <a:pt x="2584" y="1186"/>
                  <a:pt x="2341" y="1216"/>
                </a:cubicBezTo>
                <a:cubicBezTo>
                  <a:pt x="1703" y="1338"/>
                  <a:pt x="1065" y="1520"/>
                  <a:pt x="457" y="167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30"/>
          <p:cNvSpPr/>
          <p:nvPr/>
        </p:nvSpPr>
        <p:spPr>
          <a:xfrm>
            <a:off x="8205857" y="3386663"/>
            <a:ext cx="119805" cy="98492"/>
          </a:xfrm>
          <a:custGeom>
            <a:avLst/>
            <a:gdLst/>
            <a:ahLst/>
            <a:cxnLst/>
            <a:rect l="l" t="t" r="r" b="b"/>
            <a:pathLst>
              <a:path w="2645" h="2523" extrusionOk="0">
                <a:moveTo>
                  <a:pt x="395" y="2523"/>
                </a:moveTo>
                <a:cubicBezTo>
                  <a:pt x="487" y="2432"/>
                  <a:pt x="669" y="2310"/>
                  <a:pt x="639" y="2280"/>
                </a:cubicBezTo>
                <a:cubicBezTo>
                  <a:pt x="0" y="1094"/>
                  <a:pt x="1186" y="669"/>
                  <a:pt x="1794" y="0"/>
                </a:cubicBezTo>
                <a:cubicBezTo>
                  <a:pt x="2645" y="1641"/>
                  <a:pt x="1854" y="2128"/>
                  <a:pt x="395" y="2523"/>
                </a:cubicBezTo>
                <a:cubicBezTo>
                  <a:pt x="426" y="2523"/>
                  <a:pt x="395" y="2523"/>
                  <a:pt x="395" y="252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30"/>
          <p:cNvSpPr/>
          <p:nvPr/>
        </p:nvSpPr>
        <p:spPr>
          <a:xfrm>
            <a:off x="2287972" y="5115630"/>
            <a:ext cx="107440" cy="91387"/>
          </a:xfrm>
          <a:custGeom>
            <a:avLst/>
            <a:gdLst/>
            <a:ahLst/>
            <a:cxnLst/>
            <a:rect l="l" t="t" r="r" b="b"/>
            <a:pathLst>
              <a:path w="2372" h="2341" extrusionOk="0">
                <a:moveTo>
                  <a:pt x="0" y="760"/>
                </a:moveTo>
                <a:cubicBezTo>
                  <a:pt x="1125" y="0"/>
                  <a:pt x="1551" y="821"/>
                  <a:pt x="2067" y="1277"/>
                </a:cubicBezTo>
                <a:cubicBezTo>
                  <a:pt x="2371" y="1581"/>
                  <a:pt x="2250" y="2007"/>
                  <a:pt x="1794" y="2159"/>
                </a:cubicBezTo>
                <a:cubicBezTo>
                  <a:pt x="1338" y="2311"/>
                  <a:pt x="730" y="2341"/>
                  <a:pt x="548" y="1794"/>
                </a:cubicBezTo>
                <a:cubicBezTo>
                  <a:pt x="426" y="1429"/>
                  <a:pt x="213" y="1095"/>
                  <a:pt x="0" y="76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30"/>
          <p:cNvSpPr/>
          <p:nvPr/>
        </p:nvSpPr>
        <p:spPr>
          <a:xfrm>
            <a:off x="3878278" y="3356992"/>
            <a:ext cx="106036" cy="102083"/>
          </a:xfrm>
          <a:custGeom>
            <a:avLst/>
            <a:gdLst/>
            <a:ahLst/>
            <a:cxnLst/>
            <a:rect l="l" t="t" r="r" b="b"/>
            <a:pathLst>
              <a:path w="2341" h="2615" extrusionOk="0">
                <a:moveTo>
                  <a:pt x="1520" y="0"/>
                </a:moveTo>
                <a:cubicBezTo>
                  <a:pt x="1611" y="639"/>
                  <a:pt x="1703" y="1034"/>
                  <a:pt x="1733" y="1398"/>
                </a:cubicBezTo>
                <a:cubicBezTo>
                  <a:pt x="1733" y="1763"/>
                  <a:pt x="2341" y="1946"/>
                  <a:pt x="2037" y="2401"/>
                </a:cubicBezTo>
                <a:cubicBezTo>
                  <a:pt x="1551" y="2341"/>
                  <a:pt x="1611" y="1702"/>
                  <a:pt x="1034" y="1702"/>
                </a:cubicBezTo>
                <a:cubicBezTo>
                  <a:pt x="852" y="1976"/>
                  <a:pt x="1490" y="2310"/>
                  <a:pt x="882" y="2614"/>
                </a:cubicBezTo>
                <a:cubicBezTo>
                  <a:pt x="821" y="2158"/>
                  <a:pt x="92" y="2128"/>
                  <a:pt x="61" y="1490"/>
                </a:cubicBezTo>
                <a:cubicBezTo>
                  <a:pt x="31" y="851"/>
                  <a:pt x="1" y="639"/>
                  <a:pt x="639" y="669"/>
                </a:cubicBezTo>
                <a:cubicBezTo>
                  <a:pt x="1125" y="669"/>
                  <a:pt x="1368" y="517"/>
                  <a:pt x="1520"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30"/>
          <p:cNvSpPr/>
          <p:nvPr/>
        </p:nvSpPr>
        <p:spPr>
          <a:xfrm>
            <a:off x="6948724" y="1517656"/>
            <a:ext cx="129498" cy="91387"/>
          </a:xfrm>
          <a:custGeom>
            <a:avLst/>
            <a:gdLst/>
            <a:ahLst/>
            <a:cxnLst/>
            <a:rect l="l" t="t" r="r" b="b"/>
            <a:pathLst>
              <a:path w="2859" h="2341" extrusionOk="0">
                <a:moveTo>
                  <a:pt x="700" y="0"/>
                </a:moveTo>
                <a:cubicBezTo>
                  <a:pt x="1126" y="182"/>
                  <a:pt x="1430" y="426"/>
                  <a:pt x="1764" y="426"/>
                </a:cubicBezTo>
                <a:cubicBezTo>
                  <a:pt x="2858" y="456"/>
                  <a:pt x="2189" y="1186"/>
                  <a:pt x="2341" y="1550"/>
                </a:cubicBezTo>
                <a:cubicBezTo>
                  <a:pt x="2493" y="1945"/>
                  <a:pt x="1551" y="1854"/>
                  <a:pt x="1582" y="2341"/>
                </a:cubicBezTo>
                <a:cubicBezTo>
                  <a:pt x="1430" y="2280"/>
                  <a:pt x="1126" y="2189"/>
                  <a:pt x="1126" y="2158"/>
                </a:cubicBezTo>
                <a:cubicBezTo>
                  <a:pt x="1399" y="1398"/>
                  <a:pt x="1" y="821"/>
                  <a:pt x="700"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30"/>
          <p:cNvSpPr/>
          <p:nvPr/>
        </p:nvSpPr>
        <p:spPr>
          <a:xfrm>
            <a:off x="5129885" y="2347120"/>
            <a:ext cx="133575" cy="92597"/>
          </a:xfrm>
          <a:custGeom>
            <a:avLst/>
            <a:gdLst/>
            <a:ahLst/>
            <a:cxnLst/>
            <a:rect l="l" t="t" r="r" b="b"/>
            <a:pathLst>
              <a:path w="2949" h="2372" extrusionOk="0">
                <a:moveTo>
                  <a:pt x="699" y="517"/>
                </a:moveTo>
                <a:cubicBezTo>
                  <a:pt x="1094" y="548"/>
                  <a:pt x="1398" y="426"/>
                  <a:pt x="1702" y="274"/>
                </a:cubicBezTo>
                <a:cubicBezTo>
                  <a:pt x="2280" y="1"/>
                  <a:pt x="2310" y="608"/>
                  <a:pt x="2584" y="791"/>
                </a:cubicBezTo>
                <a:cubicBezTo>
                  <a:pt x="2949" y="1004"/>
                  <a:pt x="2827" y="1216"/>
                  <a:pt x="2432" y="1368"/>
                </a:cubicBezTo>
                <a:cubicBezTo>
                  <a:pt x="1733" y="1612"/>
                  <a:pt x="2614" y="1976"/>
                  <a:pt x="2280" y="2371"/>
                </a:cubicBezTo>
                <a:cubicBezTo>
                  <a:pt x="1976" y="1551"/>
                  <a:pt x="0" y="2037"/>
                  <a:pt x="669"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30"/>
          <p:cNvSpPr/>
          <p:nvPr/>
        </p:nvSpPr>
        <p:spPr>
          <a:xfrm>
            <a:off x="6521918" y="3968099"/>
            <a:ext cx="144582" cy="117542"/>
          </a:xfrm>
          <a:custGeom>
            <a:avLst/>
            <a:gdLst/>
            <a:ahLst/>
            <a:cxnLst/>
            <a:rect l="l" t="t" r="r" b="b"/>
            <a:pathLst>
              <a:path w="3192" h="3011" extrusionOk="0">
                <a:moveTo>
                  <a:pt x="0" y="3010"/>
                </a:moveTo>
                <a:cubicBezTo>
                  <a:pt x="578" y="2372"/>
                  <a:pt x="1398" y="1916"/>
                  <a:pt x="760" y="882"/>
                </a:cubicBezTo>
                <a:cubicBezTo>
                  <a:pt x="487" y="426"/>
                  <a:pt x="1581" y="1"/>
                  <a:pt x="2189" y="426"/>
                </a:cubicBezTo>
                <a:cubicBezTo>
                  <a:pt x="2371" y="578"/>
                  <a:pt x="2554" y="639"/>
                  <a:pt x="2766" y="578"/>
                </a:cubicBezTo>
                <a:cubicBezTo>
                  <a:pt x="2949" y="548"/>
                  <a:pt x="3131" y="487"/>
                  <a:pt x="3192" y="852"/>
                </a:cubicBezTo>
                <a:cubicBezTo>
                  <a:pt x="2554" y="1004"/>
                  <a:pt x="1976" y="1004"/>
                  <a:pt x="1520" y="457"/>
                </a:cubicBezTo>
                <a:cubicBezTo>
                  <a:pt x="882" y="1095"/>
                  <a:pt x="2857" y="1399"/>
                  <a:pt x="1702" y="1977"/>
                </a:cubicBezTo>
                <a:cubicBezTo>
                  <a:pt x="1095" y="2281"/>
                  <a:pt x="851" y="2980"/>
                  <a:pt x="0" y="301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30"/>
          <p:cNvSpPr/>
          <p:nvPr/>
        </p:nvSpPr>
        <p:spPr>
          <a:xfrm>
            <a:off x="6001435" y="2233198"/>
            <a:ext cx="143223" cy="113950"/>
          </a:xfrm>
          <a:custGeom>
            <a:avLst/>
            <a:gdLst/>
            <a:ahLst/>
            <a:cxnLst/>
            <a:rect l="l" t="t" r="r" b="b"/>
            <a:pathLst>
              <a:path w="3162" h="2919" extrusionOk="0">
                <a:moveTo>
                  <a:pt x="1764" y="1"/>
                </a:moveTo>
                <a:cubicBezTo>
                  <a:pt x="1916" y="700"/>
                  <a:pt x="2068" y="1308"/>
                  <a:pt x="2858" y="1581"/>
                </a:cubicBezTo>
                <a:cubicBezTo>
                  <a:pt x="2979" y="1612"/>
                  <a:pt x="3162" y="1764"/>
                  <a:pt x="2949" y="1764"/>
                </a:cubicBezTo>
                <a:cubicBezTo>
                  <a:pt x="2372" y="1794"/>
                  <a:pt x="2706" y="2919"/>
                  <a:pt x="1946" y="2463"/>
                </a:cubicBezTo>
                <a:cubicBezTo>
                  <a:pt x="1581" y="2219"/>
                  <a:pt x="1" y="2280"/>
                  <a:pt x="1125" y="1216"/>
                </a:cubicBezTo>
                <a:cubicBezTo>
                  <a:pt x="1460" y="882"/>
                  <a:pt x="1186" y="335"/>
                  <a:pt x="176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30"/>
          <p:cNvSpPr/>
          <p:nvPr/>
        </p:nvSpPr>
        <p:spPr>
          <a:xfrm>
            <a:off x="1445324" y="5058669"/>
            <a:ext cx="86785" cy="84282"/>
          </a:xfrm>
          <a:custGeom>
            <a:avLst/>
            <a:gdLst/>
            <a:ahLst/>
            <a:cxnLst/>
            <a:rect l="l" t="t" r="r" b="b"/>
            <a:pathLst>
              <a:path w="1916" h="2159" extrusionOk="0">
                <a:moveTo>
                  <a:pt x="1915" y="1064"/>
                </a:moveTo>
                <a:cubicBezTo>
                  <a:pt x="1186" y="1186"/>
                  <a:pt x="1885" y="2159"/>
                  <a:pt x="1216" y="2067"/>
                </a:cubicBezTo>
                <a:cubicBezTo>
                  <a:pt x="608" y="2037"/>
                  <a:pt x="0" y="1490"/>
                  <a:pt x="0" y="821"/>
                </a:cubicBezTo>
                <a:cubicBezTo>
                  <a:pt x="0" y="487"/>
                  <a:pt x="31" y="0"/>
                  <a:pt x="730" y="92"/>
                </a:cubicBezTo>
                <a:cubicBezTo>
                  <a:pt x="1307" y="183"/>
                  <a:pt x="1702" y="456"/>
                  <a:pt x="1915" y="106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30"/>
          <p:cNvSpPr/>
          <p:nvPr/>
        </p:nvSpPr>
        <p:spPr>
          <a:xfrm>
            <a:off x="7832685" y="329796"/>
            <a:ext cx="104722" cy="119884"/>
          </a:xfrm>
          <a:custGeom>
            <a:avLst/>
            <a:gdLst/>
            <a:ahLst/>
            <a:cxnLst/>
            <a:rect l="l" t="t" r="r" b="b"/>
            <a:pathLst>
              <a:path w="2312" h="3071" extrusionOk="0">
                <a:moveTo>
                  <a:pt x="1551" y="3070"/>
                </a:moveTo>
                <a:cubicBezTo>
                  <a:pt x="1095" y="2341"/>
                  <a:pt x="700" y="1763"/>
                  <a:pt x="335" y="1155"/>
                </a:cubicBezTo>
                <a:cubicBezTo>
                  <a:pt x="1" y="608"/>
                  <a:pt x="548" y="486"/>
                  <a:pt x="913" y="243"/>
                </a:cubicBezTo>
                <a:cubicBezTo>
                  <a:pt x="1247" y="0"/>
                  <a:pt x="1338" y="31"/>
                  <a:pt x="1642" y="304"/>
                </a:cubicBezTo>
                <a:cubicBezTo>
                  <a:pt x="2311" y="851"/>
                  <a:pt x="670" y="973"/>
                  <a:pt x="1399" y="1489"/>
                </a:cubicBezTo>
                <a:cubicBezTo>
                  <a:pt x="1946" y="1854"/>
                  <a:pt x="2129" y="2341"/>
                  <a:pt x="1551" y="307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30"/>
          <p:cNvSpPr/>
          <p:nvPr/>
        </p:nvSpPr>
        <p:spPr>
          <a:xfrm>
            <a:off x="8996186" y="4086784"/>
            <a:ext cx="89548" cy="105635"/>
          </a:xfrm>
          <a:custGeom>
            <a:avLst/>
            <a:gdLst/>
            <a:ahLst/>
            <a:cxnLst/>
            <a:rect l="l" t="t" r="r" b="b"/>
            <a:pathLst>
              <a:path w="1977" h="2706" extrusionOk="0">
                <a:moveTo>
                  <a:pt x="1186" y="1"/>
                </a:moveTo>
                <a:cubicBezTo>
                  <a:pt x="1976" y="730"/>
                  <a:pt x="912" y="1642"/>
                  <a:pt x="1611" y="2341"/>
                </a:cubicBezTo>
                <a:cubicBezTo>
                  <a:pt x="1703" y="2432"/>
                  <a:pt x="1034" y="2493"/>
                  <a:pt x="730" y="2615"/>
                </a:cubicBezTo>
                <a:cubicBezTo>
                  <a:pt x="456" y="2706"/>
                  <a:pt x="183" y="2463"/>
                  <a:pt x="122" y="2128"/>
                </a:cubicBezTo>
                <a:cubicBezTo>
                  <a:pt x="0" y="1247"/>
                  <a:pt x="608" y="700"/>
                  <a:pt x="1186"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30"/>
          <p:cNvSpPr/>
          <p:nvPr/>
        </p:nvSpPr>
        <p:spPr>
          <a:xfrm>
            <a:off x="5211106" y="2493094"/>
            <a:ext cx="122568" cy="97320"/>
          </a:xfrm>
          <a:custGeom>
            <a:avLst/>
            <a:gdLst/>
            <a:ahLst/>
            <a:cxnLst/>
            <a:rect l="l" t="t" r="r" b="b"/>
            <a:pathLst>
              <a:path w="2706" h="2493" extrusionOk="0">
                <a:moveTo>
                  <a:pt x="2463" y="2493"/>
                </a:moveTo>
                <a:cubicBezTo>
                  <a:pt x="1672" y="2219"/>
                  <a:pt x="973" y="1885"/>
                  <a:pt x="426" y="1338"/>
                </a:cubicBezTo>
                <a:cubicBezTo>
                  <a:pt x="1" y="912"/>
                  <a:pt x="244" y="608"/>
                  <a:pt x="426" y="274"/>
                </a:cubicBezTo>
                <a:cubicBezTo>
                  <a:pt x="548" y="91"/>
                  <a:pt x="608" y="0"/>
                  <a:pt x="912" y="183"/>
                </a:cubicBezTo>
                <a:cubicBezTo>
                  <a:pt x="1277" y="395"/>
                  <a:pt x="1612" y="487"/>
                  <a:pt x="1308" y="943"/>
                </a:cubicBezTo>
                <a:cubicBezTo>
                  <a:pt x="1095" y="1216"/>
                  <a:pt x="1460" y="1398"/>
                  <a:pt x="1642" y="1490"/>
                </a:cubicBezTo>
                <a:cubicBezTo>
                  <a:pt x="2037" y="1672"/>
                  <a:pt x="2007" y="1003"/>
                  <a:pt x="2554" y="1125"/>
                </a:cubicBezTo>
                <a:cubicBezTo>
                  <a:pt x="2189" y="1550"/>
                  <a:pt x="2706" y="1976"/>
                  <a:pt x="2463" y="249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30"/>
          <p:cNvSpPr/>
          <p:nvPr/>
        </p:nvSpPr>
        <p:spPr>
          <a:xfrm>
            <a:off x="8596877" y="5011195"/>
            <a:ext cx="92311" cy="117503"/>
          </a:xfrm>
          <a:custGeom>
            <a:avLst/>
            <a:gdLst/>
            <a:ahLst/>
            <a:cxnLst/>
            <a:rect l="l" t="t" r="r" b="b"/>
            <a:pathLst>
              <a:path w="2038" h="3010" extrusionOk="0">
                <a:moveTo>
                  <a:pt x="821" y="3010"/>
                </a:moveTo>
                <a:cubicBezTo>
                  <a:pt x="1" y="2098"/>
                  <a:pt x="457" y="1125"/>
                  <a:pt x="122" y="1"/>
                </a:cubicBezTo>
                <a:cubicBezTo>
                  <a:pt x="639" y="669"/>
                  <a:pt x="2037" y="61"/>
                  <a:pt x="1703" y="1186"/>
                </a:cubicBezTo>
                <a:cubicBezTo>
                  <a:pt x="1520" y="1733"/>
                  <a:pt x="1095" y="2311"/>
                  <a:pt x="821" y="301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30"/>
          <p:cNvSpPr/>
          <p:nvPr/>
        </p:nvSpPr>
        <p:spPr>
          <a:xfrm>
            <a:off x="7500871" y="4644523"/>
            <a:ext cx="126735" cy="110398"/>
          </a:xfrm>
          <a:custGeom>
            <a:avLst/>
            <a:gdLst/>
            <a:ahLst/>
            <a:cxnLst/>
            <a:rect l="l" t="t" r="r" b="b"/>
            <a:pathLst>
              <a:path w="2798" h="2828" extrusionOk="0">
                <a:moveTo>
                  <a:pt x="1095" y="2827"/>
                </a:moveTo>
                <a:cubicBezTo>
                  <a:pt x="2159" y="1703"/>
                  <a:pt x="1" y="1003"/>
                  <a:pt x="700" y="0"/>
                </a:cubicBezTo>
                <a:cubicBezTo>
                  <a:pt x="2645" y="1064"/>
                  <a:pt x="2797" y="1885"/>
                  <a:pt x="1095" y="282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30"/>
          <p:cNvSpPr/>
          <p:nvPr/>
        </p:nvSpPr>
        <p:spPr>
          <a:xfrm>
            <a:off x="8797913" y="3473256"/>
            <a:ext cx="119805" cy="93807"/>
          </a:xfrm>
          <a:custGeom>
            <a:avLst/>
            <a:gdLst/>
            <a:ahLst/>
            <a:cxnLst/>
            <a:rect l="l" t="t" r="r" b="b"/>
            <a:pathLst>
              <a:path w="2645" h="2403" extrusionOk="0">
                <a:moveTo>
                  <a:pt x="1064" y="1"/>
                </a:moveTo>
                <a:cubicBezTo>
                  <a:pt x="1763" y="396"/>
                  <a:pt x="2645" y="579"/>
                  <a:pt x="2462" y="1430"/>
                </a:cubicBezTo>
                <a:cubicBezTo>
                  <a:pt x="2310" y="2220"/>
                  <a:pt x="1095" y="1582"/>
                  <a:pt x="912" y="2402"/>
                </a:cubicBezTo>
                <a:cubicBezTo>
                  <a:pt x="426" y="1734"/>
                  <a:pt x="1338" y="1764"/>
                  <a:pt x="1307" y="1460"/>
                </a:cubicBezTo>
                <a:cubicBezTo>
                  <a:pt x="0" y="1095"/>
                  <a:pt x="1399" y="457"/>
                  <a:pt x="106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30"/>
          <p:cNvSpPr/>
          <p:nvPr/>
        </p:nvSpPr>
        <p:spPr>
          <a:xfrm>
            <a:off x="4431785" y="2302027"/>
            <a:ext cx="123972" cy="86663"/>
          </a:xfrm>
          <a:custGeom>
            <a:avLst/>
            <a:gdLst/>
            <a:ahLst/>
            <a:cxnLst/>
            <a:rect l="l" t="t" r="r" b="b"/>
            <a:pathLst>
              <a:path w="2737" h="2220" extrusionOk="0">
                <a:moveTo>
                  <a:pt x="31" y="1429"/>
                </a:moveTo>
                <a:cubicBezTo>
                  <a:pt x="912" y="1460"/>
                  <a:pt x="821" y="426"/>
                  <a:pt x="1581" y="335"/>
                </a:cubicBezTo>
                <a:cubicBezTo>
                  <a:pt x="1490" y="61"/>
                  <a:pt x="1672" y="1"/>
                  <a:pt x="1946" y="61"/>
                </a:cubicBezTo>
                <a:cubicBezTo>
                  <a:pt x="2280" y="122"/>
                  <a:pt x="2584" y="456"/>
                  <a:pt x="2493" y="639"/>
                </a:cubicBezTo>
                <a:cubicBezTo>
                  <a:pt x="2280" y="1095"/>
                  <a:pt x="2736" y="1581"/>
                  <a:pt x="2493" y="1915"/>
                </a:cubicBezTo>
                <a:cubicBezTo>
                  <a:pt x="2280" y="2219"/>
                  <a:pt x="1703" y="1976"/>
                  <a:pt x="1551" y="1794"/>
                </a:cubicBezTo>
                <a:cubicBezTo>
                  <a:pt x="1125" y="1216"/>
                  <a:pt x="396" y="1976"/>
                  <a:pt x="1" y="146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30"/>
          <p:cNvSpPr/>
          <p:nvPr/>
        </p:nvSpPr>
        <p:spPr>
          <a:xfrm>
            <a:off x="1386118" y="3343913"/>
            <a:ext cx="144582" cy="58205"/>
          </a:xfrm>
          <a:custGeom>
            <a:avLst/>
            <a:gdLst/>
            <a:ahLst/>
            <a:cxnLst/>
            <a:rect l="l" t="t" r="r" b="b"/>
            <a:pathLst>
              <a:path w="3192" h="1491" extrusionOk="0">
                <a:moveTo>
                  <a:pt x="1702" y="1490"/>
                </a:moveTo>
                <a:cubicBezTo>
                  <a:pt x="1885" y="852"/>
                  <a:pt x="1702" y="335"/>
                  <a:pt x="2280" y="122"/>
                </a:cubicBezTo>
                <a:cubicBezTo>
                  <a:pt x="2523" y="62"/>
                  <a:pt x="2827" y="1"/>
                  <a:pt x="3009" y="214"/>
                </a:cubicBezTo>
                <a:cubicBezTo>
                  <a:pt x="3192" y="426"/>
                  <a:pt x="2949" y="578"/>
                  <a:pt x="2766" y="700"/>
                </a:cubicBezTo>
                <a:cubicBezTo>
                  <a:pt x="2706" y="730"/>
                  <a:pt x="2584" y="730"/>
                  <a:pt x="2523" y="761"/>
                </a:cubicBezTo>
                <a:cubicBezTo>
                  <a:pt x="2341" y="913"/>
                  <a:pt x="669" y="1460"/>
                  <a:pt x="487" y="1429"/>
                </a:cubicBezTo>
                <a:cubicBezTo>
                  <a:pt x="213" y="1369"/>
                  <a:pt x="31" y="1277"/>
                  <a:pt x="31" y="1065"/>
                </a:cubicBezTo>
                <a:cubicBezTo>
                  <a:pt x="0" y="761"/>
                  <a:pt x="426" y="609"/>
                  <a:pt x="578" y="700"/>
                </a:cubicBezTo>
                <a:cubicBezTo>
                  <a:pt x="943" y="882"/>
                  <a:pt x="1520" y="761"/>
                  <a:pt x="1702" y="149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30"/>
          <p:cNvSpPr/>
          <p:nvPr/>
        </p:nvSpPr>
        <p:spPr>
          <a:xfrm>
            <a:off x="2191576" y="3981178"/>
            <a:ext cx="141864" cy="71243"/>
          </a:xfrm>
          <a:custGeom>
            <a:avLst/>
            <a:gdLst/>
            <a:ahLst/>
            <a:cxnLst/>
            <a:rect l="l" t="t" r="r" b="b"/>
            <a:pathLst>
              <a:path w="3132" h="1825" extrusionOk="0">
                <a:moveTo>
                  <a:pt x="3132" y="1247"/>
                </a:moveTo>
                <a:cubicBezTo>
                  <a:pt x="2949" y="1642"/>
                  <a:pt x="2645" y="1672"/>
                  <a:pt x="2280" y="1459"/>
                </a:cubicBezTo>
                <a:cubicBezTo>
                  <a:pt x="1855" y="1216"/>
                  <a:pt x="1429" y="1338"/>
                  <a:pt x="1004" y="1368"/>
                </a:cubicBezTo>
                <a:cubicBezTo>
                  <a:pt x="700" y="1368"/>
                  <a:pt x="426" y="1824"/>
                  <a:pt x="183" y="1459"/>
                </a:cubicBezTo>
                <a:cubicBezTo>
                  <a:pt x="1" y="1155"/>
                  <a:pt x="396" y="821"/>
                  <a:pt x="639" y="639"/>
                </a:cubicBezTo>
                <a:cubicBezTo>
                  <a:pt x="1004" y="335"/>
                  <a:pt x="1490" y="0"/>
                  <a:pt x="2068" y="122"/>
                </a:cubicBezTo>
                <a:cubicBezTo>
                  <a:pt x="2280" y="152"/>
                  <a:pt x="2463" y="395"/>
                  <a:pt x="2676" y="547"/>
                </a:cubicBezTo>
                <a:cubicBezTo>
                  <a:pt x="1794" y="1277"/>
                  <a:pt x="3071" y="943"/>
                  <a:pt x="3101" y="121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30"/>
          <p:cNvSpPr/>
          <p:nvPr/>
        </p:nvSpPr>
        <p:spPr>
          <a:xfrm>
            <a:off x="6016610" y="3843520"/>
            <a:ext cx="112920" cy="79519"/>
          </a:xfrm>
          <a:custGeom>
            <a:avLst/>
            <a:gdLst/>
            <a:ahLst/>
            <a:cxnLst/>
            <a:rect l="l" t="t" r="r" b="b"/>
            <a:pathLst>
              <a:path w="2493" h="2037" extrusionOk="0">
                <a:moveTo>
                  <a:pt x="2492" y="1368"/>
                </a:moveTo>
                <a:cubicBezTo>
                  <a:pt x="1945" y="1459"/>
                  <a:pt x="1489" y="1520"/>
                  <a:pt x="1003" y="1581"/>
                </a:cubicBezTo>
                <a:cubicBezTo>
                  <a:pt x="730" y="1611"/>
                  <a:pt x="486" y="2037"/>
                  <a:pt x="213" y="1581"/>
                </a:cubicBezTo>
                <a:cubicBezTo>
                  <a:pt x="0" y="1216"/>
                  <a:pt x="122" y="851"/>
                  <a:pt x="365" y="487"/>
                </a:cubicBezTo>
                <a:cubicBezTo>
                  <a:pt x="578" y="122"/>
                  <a:pt x="912" y="426"/>
                  <a:pt x="973" y="396"/>
                </a:cubicBezTo>
                <a:cubicBezTo>
                  <a:pt x="2128" y="0"/>
                  <a:pt x="2280" y="669"/>
                  <a:pt x="2492" y="136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30"/>
          <p:cNvSpPr/>
          <p:nvPr/>
        </p:nvSpPr>
        <p:spPr>
          <a:xfrm>
            <a:off x="8687746" y="4724010"/>
            <a:ext cx="150108" cy="92597"/>
          </a:xfrm>
          <a:custGeom>
            <a:avLst/>
            <a:gdLst/>
            <a:ahLst/>
            <a:cxnLst/>
            <a:rect l="l" t="t" r="r" b="b"/>
            <a:pathLst>
              <a:path w="3314" h="2372" extrusionOk="0">
                <a:moveTo>
                  <a:pt x="3314" y="1308"/>
                </a:moveTo>
                <a:cubicBezTo>
                  <a:pt x="2159" y="1733"/>
                  <a:pt x="1217" y="2372"/>
                  <a:pt x="1" y="1794"/>
                </a:cubicBezTo>
                <a:cubicBezTo>
                  <a:pt x="365" y="1065"/>
                  <a:pt x="913" y="1642"/>
                  <a:pt x="1338" y="1490"/>
                </a:cubicBezTo>
                <a:cubicBezTo>
                  <a:pt x="943" y="913"/>
                  <a:pt x="1551" y="1"/>
                  <a:pt x="1824" y="366"/>
                </a:cubicBezTo>
                <a:cubicBezTo>
                  <a:pt x="2189" y="852"/>
                  <a:pt x="2767" y="882"/>
                  <a:pt x="3314" y="13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30"/>
          <p:cNvSpPr/>
          <p:nvPr/>
        </p:nvSpPr>
        <p:spPr>
          <a:xfrm>
            <a:off x="5642079" y="3493440"/>
            <a:ext cx="128094" cy="106846"/>
          </a:xfrm>
          <a:custGeom>
            <a:avLst/>
            <a:gdLst/>
            <a:ahLst/>
            <a:cxnLst/>
            <a:rect l="l" t="t" r="r" b="b"/>
            <a:pathLst>
              <a:path w="2828" h="2737" extrusionOk="0">
                <a:moveTo>
                  <a:pt x="1459" y="1"/>
                </a:moveTo>
                <a:cubicBezTo>
                  <a:pt x="1429" y="882"/>
                  <a:pt x="396" y="1976"/>
                  <a:pt x="2827" y="2341"/>
                </a:cubicBezTo>
                <a:cubicBezTo>
                  <a:pt x="1855" y="2524"/>
                  <a:pt x="1338" y="2736"/>
                  <a:pt x="821" y="2706"/>
                </a:cubicBezTo>
                <a:cubicBezTo>
                  <a:pt x="61" y="2676"/>
                  <a:pt x="0" y="2128"/>
                  <a:pt x="244" y="1642"/>
                </a:cubicBezTo>
                <a:cubicBezTo>
                  <a:pt x="365" y="1308"/>
                  <a:pt x="608" y="1034"/>
                  <a:pt x="821" y="730"/>
                </a:cubicBezTo>
                <a:cubicBezTo>
                  <a:pt x="1034" y="487"/>
                  <a:pt x="1247" y="244"/>
                  <a:pt x="1459"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30"/>
          <p:cNvSpPr/>
          <p:nvPr/>
        </p:nvSpPr>
        <p:spPr>
          <a:xfrm>
            <a:off x="5021077" y="696469"/>
            <a:ext cx="118446" cy="84282"/>
          </a:xfrm>
          <a:custGeom>
            <a:avLst/>
            <a:gdLst/>
            <a:ahLst/>
            <a:cxnLst/>
            <a:rect l="l" t="t" r="r" b="b"/>
            <a:pathLst>
              <a:path w="2615" h="2159" extrusionOk="0">
                <a:moveTo>
                  <a:pt x="913" y="2128"/>
                </a:moveTo>
                <a:cubicBezTo>
                  <a:pt x="852" y="1490"/>
                  <a:pt x="1430" y="699"/>
                  <a:pt x="244" y="365"/>
                </a:cubicBezTo>
                <a:cubicBezTo>
                  <a:pt x="1" y="274"/>
                  <a:pt x="366" y="31"/>
                  <a:pt x="639" y="0"/>
                </a:cubicBezTo>
                <a:lnTo>
                  <a:pt x="639" y="0"/>
                </a:lnTo>
                <a:cubicBezTo>
                  <a:pt x="822" y="244"/>
                  <a:pt x="1126" y="152"/>
                  <a:pt x="1369" y="244"/>
                </a:cubicBezTo>
                <a:cubicBezTo>
                  <a:pt x="1825" y="426"/>
                  <a:pt x="2615" y="456"/>
                  <a:pt x="2554" y="943"/>
                </a:cubicBezTo>
                <a:cubicBezTo>
                  <a:pt x="2493" y="1429"/>
                  <a:pt x="2281" y="2158"/>
                  <a:pt x="1278" y="1976"/>
                </a:cubicBezTo>
                <a:cubicBezTo>
                  <a:pt x="1186" y="1946"/>
                  <a:pt x="1034" y="2067"/>
                  <a:pt x="913" y="212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30"/>
          <p:cNvSpPr/>
          <p:nvPr/>
        </p:nvSpPr>
        <p:spPr>
          <a:xfrm>
            <a:off x="1789549" y="612218"/>
            <a:ext cx="88144" cy="94939"/>
          </a:xfrm>
          <a:custGeom>
            <a:avLst/>
            <a:gdLst/>
            <a:ahLst/>
            <a:cxnLst/>
            <a:rect l="l" t="t" r="r" b="b"/>
            <a:pathLst>
              <a:path w="1946" h="2432" extrusionOk="0">
                <a:moveTo>
                  <a:pt x="274" y="1429"/>
                </a:moveTo>
                <a:cubicBezTo>
                  <a:pt x="0" y="1003"/>
                  <a:pt x="1429" y="821"/>
                  <a:pt x="487" y="274"/>
                </a:cubicBezTo>
                <a:cubicBezTo>
                  <a:pt x="456" y="274"/>
                  <a:pt x="791" y="61"/>
                  <a:pt x="1003" y="31"/>
                </a:cubicBezTo>
                <a:cubicBezTo>
                  <a:pt x="1368" y="0"/>
                  <a:pt x="1672" y="152"/>
                  <a:pt x="1702" y="456"/>
                </a:cubicBezTo>
                <a:cubicBezTo>
                  <a:pt x="1733" y="912"/>
                  <a:pt x="1702" y="1338"/>
                  <a:pt x="1854" y="1794"/>
                </a:cubicBezTo>
                <a:cubicBezTo>
                  <a:pt x="1946" y="2037"/>
                  <a:pt x="1733" y="2189"/>
                  <a:pt x="1398" y="2250"/>
                </a:cubicBezTo>
                <a:cubicBezTo>
                  <a:pt x="578" y="2432"/>
                  <a:pt x="608" y="1794"/>
                  <a:pt x="304" y="145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30"/>
          <p:cNvSpPr/>
          <p:nvPr/>
        </p:nvSpPr>
        <p:spPr>
          <a:xfrm>
            <a:off x="6347065" y="2307962"/>
            <a:ext cx="132171" cy="74796"/>
          </a:xfrm>
          <a:custGeom>
            <a:avLst/>
            <a:gdLst/>
            <a:ahLst/>
            <a:cxnLst/>
            <a:rect l="l" t="t" r="r" b="b"/>
            <a:pathLst>
              <a:path w="2918" h="1916" extrusionOk="0">
                <a:moveTo>
                  <a:pt x="2736" y="122"/>
                </a:moveTo>
                <a:cubicBezTo>
                  <a:pt x="2796" y="426"/>
                  <a:pt x="2918" y="730"/>
                  <a:pt x="2888" y="1004"/>
                </a:cubicBezTo>
                <a:cubicBezTo>
                  <a:pt x="2827" y="1399"/>
                  <a:pt x="2401" y="1915"/>
                  <a:pt x="2067" y="1581"/>
                </a:cubicBezTo>
                <a:cubicBezTo>
                  <a:pt x="1459" y="912"/>
                  <a:pt x="881" y="1338"/>
                  <a:pt x="274" y="1308"/>
                </a:cubicBezTo>
                <a:lnTo>
                  <a:pt x="243" y="1277"/>
                </a:lnTo>
                <a:lnTo>
                  <a:pt x="0" y="1064"/>
                </a:lnTo>
                <a:lnTo>
                  <a:pt x="0" y="1064"/>
                </a:lnTo>
                <a:cubicBezTo>
                  <a:pt x="821" y="578"/>
                  <a:pt x="1611" y="1"/>
                  <a:pt x="2705"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30"/>
          <p:cNvSpPr/>
          <p:nvPr/>
        </p:nvSpPr>
        <p:spPr>
          <a:xfrm>
            <a:off x="7231026" y="1140286"/>
            <a:ext cx="117042" cy="72415"/>
          </a:xfrm>
          <a:custGeom>
            <a:avLst/>
            <a:gdLst/>
            <a:ahLst/>
            <a:cxnLst/>
            <a:rect l="l" t="t" r="r" b="b"/>
            <a:pathLst>
              <a:path w="2584" h="1855" extrusionOk="0">
                <a:moveTo>
                  <a:pt x="2584" y="456"/>
                </a:moveTo>
                <a:cubicBezTo>
                  <a:pt x="2523" y="760"/>
                  <a:pt x="2432" y="1064"/>
                  <a:pt x="2401" y="1368"/>
                </a:cubicBezTo>
                <a:cubicBezTo>
                  <a:pt x="2341" y="1733"/>
                  <a:pt x="1976" y="1854"/>
                  <a:pt x="1733" y="1672"/>
                </a:cubicBezTo>
                <a:cubicBezTo>
                  <a:pt x="1216" y="1307"/>
                  <a:pt x="973" y="639"/>
                  <a:pt x="91" y="730"/>
                </a:cubicBezTo>
                <a:cubicBezTo>
                  <a:pt x="91" y="730"/>
                  <a:pt x="0" y="487"/>
                  <a:pt x="61" y="426"/>
                </a:cubicBezTo>
                <a:cubicBezTo>
                  <a:pt x="213" y="243"/>
                  <a:pt x="365" y="31"/>
                  <a:pt x="669" y="61"/>
                </a:cubicBezTo>
                <a:cubicBezTo>
                  <a:pt x="1307" y="122"/>
                  <a:pt x="2006" y="0"/>
                  <a:pt x="2553"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30"/>
          <p:cNvSpPr/>
          <p:nvPr/>
        </p:nvSpPr>
        <p:spPr>
          <a:xfrm>
            <a:off x="1737229" y="133967"/>
            <a:ext cx="92266" cy="97360"/>
          </a:xfrm>
          <a:custGeom>
            <a:avLst/>
            <a:gdLst/>
            <a:ahLst/>
            <a:cxnLst/>
            <a:rect l="l" t="t" r="r" b="b"/>
            <a:pathLst>
              <a:path w="2037" h="2494" extrusionOk="0">
                <a:moveTo>
                  <a:pt x="1246" y="426"/>
                </a:moveTo>
                <a:cubicBezTo>
                  <a:pt x="2037" y="183"/>
                  <a:pt x="1854" y="730"/>
                  <a:pt x="1854" y="730"/>
                </a:cubicBezTo>
                <a:cubicBezTo>
                  <a:pt x="1520" y="1308"/>
                  <a:pt x="1885" y="2220"/>
                  <a:pt x="942" y="2463"/>
                </a:cubicBezTo>
                <a:cubicBezTo>
                  <a:pt x="730" y="2493"/>
                  <a:pt x="335" y="1977"/>
                  <a:pt x="0" y="1733"/>
                </a:cubicBezTo>
                <a:cubicBezTo>
                  <a:pt x="639" y="1369"/>
                  <a:pt x="31" y="1"/>
                  <a:pt x="1246"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30"/>
          <p:cNvSpPr/>
          <p:nvPr/>
        </p:nvSpPr>
        <p:spPr>
          <a:xfrm>
            <a:off x="1406774" y="1852276"/>
            <a:ext cx="155588" cy="93768"/>
          </a:xfrm>
          <a:custGeom>
            <a:avLst/>
            <a:gdLst/>
            <a:ahLst/>
            <a:cxnLst/>
            <a:rect l="l" t="t" r="r" b="b"/>
            <a:pathLst>
              <a:path w="3435" h="2402" extrusionOk="0">
                <a:moveTo>
                  <a:pt x="1915" y="1855"/>
                </a:moveTo>
                <a:cubicBezTo>
                  <a:pt x="1216" y="1520"/>
                  <a:pt x="1307" y="2220"/>
                  <a:pt x="912" y="2402"/>
                </a:cubicBezTo>
                <a:cubicBezTo>
                  <a:pt x="791" y="1946"/>
                  <a:pt x="973" y="1581"/>
                  <a:pt x="1125" y="1216"/>
                </a:cubicBezTo>
                <a:cubicBezTo>
                  <a:pt x="699" y="1004"/>
                  <a:pt x="395" y="1399"/>
                  <a:pt x="0" y="1368"/>
                </a:cubicBezTo>
                <a:lnTo>
                  <a:pt x="0" y="1368"/>
                </a:lnTo>
                <a:cubicBezTo>
                  <a:pt x="1003" y="761"/>
                  <a:pt x="1915" y="1"/>
                  <a:pt x="3435" y="244"/>
                </a:cubicBezTo>
                <a:cubicBezTo>
                  <a:pt x="3070" y="791"/>
                  <a:pt x="2037" y="821"/>
                  <a:pt x="2189" y="1612"/>
                </a:cubicBezTo>
                <a:lnTo>
                  <a:pt x="2189" y="1612"/>
                </a:lnTo>
                <a:cubicBezTo>
                  <a:pt x="2098" y="1672"/>
                  <a:pt x="2006" y="1764"/>
                  <a:pt x="1915" y="185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30"/>
          <p:cNvSpPr/>
          <p:nvPr/>
        </p:nvSpPr>
        <p:spPr>
          <a:xfrm>
            <a:off x="1801916" y="1014496"/>
            <a:ext cx="92311" cy="135304"/>
          </a:xfrm>
          <a:custGeom>
            <a:avLst/>
            <a:gdLst/>
            <a:ahLst/>
            <a:cxnLst/>
            <a:rect l="l" t="t" r="r" b="b"/>
            <a:pathLst>
              <a:path w="2038" h="3466" extrusionOk="0">
                <a:moveTo>
                  <a:pt x="1" y="1064"/>
                </a:moveTo>
                <a:cubicBezTo>
                  <a:pt x="122" y="943"/>
                  <a:pt x="305" y="730"/>
                  <a:pt x="366" y="760"/>
                </a:cubicBezTo>
                <a:cubicBezTo>
                  <a:pt x="882" y="943"/>
                  <a:pt x="578" y="0"/>
                  <a:pt x="1034" y="365"/>
                </a:cubicBezTo>
                <a:cubicBezTo>
                  <a:pt x="1338" y="578"/>
                  <a:pt x="1703" y="1095"/>
                  <a:pt x="1065" y="1399"/>
                </a:cubicBezTo>
                <a:cubicBezTo>
                  <a:pt x="426" y="1733"/>
                  <a:pt x="1034" y="2037"/>
                  <a:pt x="973" y="2371"/>
                </a:cubicBezTo>
                <a:cubicBezTo>
                  <a:pt x="943" y="2554"/>
                  <a:pt x="2037" y="2462"/>
                  <a:pt x="1125" y="2858"/>
                </a:cubicBezTo>
                <a:cubicBezTo>
                  <a:pt x="943" y="2918"/>
                  <a:pt x="609" y="3465"/>
                  <a:pt x="426" y="2736"/>
                </a:cubicBezTo>
                <a:cubicBezTo>
                  <a:pt x="366" y="2402"/>
                  <a:pt x="62" y="2219"/>
                  <a:pt x="1" y="106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30"/>
          <p:cNvSpPr/>
          <p:nvPr/>
        </p:nvSpPr>
        <p:spPr>
          <a:xfrm>
            <a:off x="7236507" y="1235195"/>
            <a:ext cx="108799" cy="108017"/>
          </a:xfrm>
          <a:custGeom>
            <a:avLst/>
            <a:gdLst/>
            <a:ahLst/>
            <a:cxnLst/>
            <a:rect l="l" t="t" r="r" b="b"/>
            <a:pathLst>
              <a:path w="2402" h="2767" extrusionOk="0">
                <a:moveTo>
                  <a:pt x="2402" y="1582"/>
                </a:moveTo>
                <a:cubicBezTo>
                  <a:pt x="1581" y="1369"/>
                  <a:pt x="913" y="2767"/>
                  <a:pt x="183" y="1642"/>
                </a:cubicBezTo>
                <a:cubicBezTo>
                  <a:pt x="153" y="1612"/>
                  <a:pt x="1" y="852"/>
                  <a:pt x="548" y="578"/>
                </a:cubicBezTo>
                <a:cubicBezTo>
                  <a:pt x="1824" y="1"/>
                  <a:pt x="1764" y="1247"/>
                  <a:pt x="2402" y="158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30"/>
          <p:cNvSpPr/>
          <p:nvPr/>
        </p:nvSpPr>
        <p:spPr>
          <a:xfrm>
            <a:off x="8752478" y="2318659"/>
            <a:ext cx="103273" cy="96149"/>
          </a:xfrm>
          <a:custGeom>
            <a:avLst/>
            <a:gdLst/>
            <a:ahLst/>
            <a:cxnLst/>
            <a:rect l="l" t="t" r="r" b="b"/>
            <a:pathLst>
              <a:path w="2280" h="2463" extrusionOk="0">
                <a:moveTo>
                  <a:pt x="1399" y="2219"/>
                </a:moveTo>
                <a:cubicBezTo>
                  <a:pt x="0" y="2462"/>
                  <a:pt x="943" y="1368"/>
                  <a:pt x="517" y="1003"/>
                </a:cubicBezTo>
                <a:cubicBezTo>
                  <a:pt x="304" y="821"/>
                  <a:pt x="943" y="0"/>
                  <a:pt x="1216" y="91"/>
                </a:cubicBezTo>
                <a:cubicBezTo>
                  <a:pt x="1794" y="304"/>
                  <a:pt x="2280" y="821"/>
                  <a:pt x="2067" y="1459"/>
                </a:cubicBezTo>
                <a:cubicBezTo>
                  <a:pt x="1976" y="1733"/>
                  <a:pt x="1642" y="1945"/>
                  <a:pt x="1429" y="218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30"/>
          <p:cNvSpPr/>
          <p:nvPr/>
        </p:nvSpPr>
        <p:spPr>
          <a:xfrm>
            <a:off x="6304348" y="1133142"/>
            <a:ext cx="82663" cy="102083"/>
          </a:xfrm>
          <a:custGeom>
            <a:avLst/>
            <a:gdLst/>
            <a:ahLst/>
            <a:cxnLst/>
            <a:rect l="l" t="t" r="r" b="b"/>
            <a:pathLst>
              <a:path w="1825" h="2615" extrusionOk="0">
                <a:moveTo>
                  <a:pt x="1490" y="2281"/>
                </a:moveTo>
                <a:cubicBezTo>
                  <a:pt x="913" y="2524"/>
                  <a:pt x="426" y="2615"/>
                  <a:pt x="517" y="1825"/>
                </a:cubicBezTo>
                <a:cubicBezTo>
                  <a:pt x="548" y="1490"/>
                  <a:pt x="578" y="1156"/>
                  <a:pt x="274" y="822"/>
                </a:cubicBezTo>
                <a:cubicBezTo>
                  <a:pt x="1" y="518"/>
                  <a:pt x="153" y="244"/>
                  <a:pt x="578" y="122"/>
                </a:cubicBezTo>
                <a:cubicBezTo>
                  <a:pt x="1004" y="1"/>
                  <a:pt x="1186" y="122"/>
                  <a:pt x="1429" y="518"/>
                </a:cubicBezTo>
                <a:cubicBezTo>
                  <a:pt x="1824" y="1156"/>
                  <a:pt x="1490" y="1703"/>
                  <a:pt x="1490" y="228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30"/>
          <p:cNvSpPr/>
          <p:nvPr/>
        </p:nvSpPr>
        <p:spPr>
          <a:xfrm>
            <a:off x="486981" y="4230376"/>
            <a:ext cx="111562" cy="85453"/>
          </a:xfrm>
          <a:custGeom>
            <a:avLst/>
            <a:gdLst/>
            <a:ahLst/>
            <a:cxnLst/>
            <a:rect l="l" t="t" r="r" b="b"/>
            <a:pathLst>
              <a:path w="2463" h="2189" extrusionOk="0">
                <a:moveTo>
                  <a:pt x="214" y="2158"/>
                </a:moveTo>
                <a:cubicBezTo>
                  <a:pt x="153" y="2128"/>
                  <a:pt x="1" y="2067"/>
                  <a:pt x="1" y="2067"/>
                </a:cubicBezTo>
                <a:cubicBezTo>
                  <a:pt x="183" y="1520"/>
                  <a:pt x="183" y="851"/>
                  <a:pt x="730" y="547"/>
                </a:cubicBezTo>
                <a:cubicBezTo>
                  <a:pt x="1095" y="335"/>
                  <a:pt x="1642" y="0"/>
                  <a:pt x="2189" y="365"/>
                </a:cubicBezTo>
                <a:cubicBezTo>
                  <a:pt x="2341" y="487"/>
                  <a:pt x="2463" y="547"/>
                  <a:pt x="2402" y="760"/>
                </a:cubicBezTo>
                <a:cubicBezTo>
                  <a:pt x="2341" y="943"/>
                  <a:pt x="457" y="2189"/>
                  <a:pt x="214" y="215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30"/>
          <p:cNvSpPr/>
          <p:nvPr/>
        </p:nvSpPr>
        <p:spPr>
          <a:xfrm>
            <a:off x="35397" y="4435654"/>
            <a:ext cx="170762" cy="100912"/>
          </a:xfrm>
          <a:custGeom>
            <a:avLst/>
            <a:gdLst/>
            <a:ahLst/>
            <a:cxnLst/>
            <a:rect l="l" t="t" r="r" b="b"/>
            <a:pathLst>
              <a:path w="3770" h="2585" extrusionOk="0">
                <a:moveTo>
                  <a:pt x="31" y="1"/>
                </a:moveTo>
                <a:cubicBezTo>
                  <a:pt x="547" y="1"/>
                  <a:pt x="1277" y="92"/>
                  <a:pt x="1277" y="487"/>
                </a:cubicBezTo>
                <a:cubicBezTo>
                  <a:pt x="1307" y="1581"/>
                  <a:pt x="3769" y="791"/>
                  <a:pt x="2918" y="2584"/>
                </a:cubicBezTo>
                <a:cubicBezTo>
                  <a:pt x="2948" y="1338"/>
                  <a:pt x="1885" y="1855"/>
                  <a:pt x="1459" y="1794"/>
                </a:cubicBezTo>
                <a:cubicBezTo>
                  <a:pt x="365" y="1612"/>
                  <a:pt x="638" y="973"/>
                  <a:pt x="456" y="426"/>
                </a:cubicBezTo>
                <a:cubicBezTo>
                  <a:pt x="395" y="274"/>
                  <a:pt x="152" y="153"/>
                  <a:pt x="0"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30"/>
          <p:cNvSpPr/>
          <p:nvPr/>
        </p:nvSpPr>
        <p:spPr>
          <a:xfrm>
            <a:off x="778887" y="1078562"/>
            <a:ext cx="104677" cy="87834"/>
          </a:xfrm>
          <a:custGeom>
            <a:avLst/>
            <a:gdLst/>
            <a:ahLst/>
            <a:cxnLst/>
            <a:rect l="l" t="t" r="r" b="b"/>
            <a:pathLst>
              <a:path w="2311" h="2250" extrusionOk="0">
                <a:moveTo>
                  <a:pt x="366" y="1399"/>
                </a:moveTo>
                <a:cubicBezTo>
                  <a:pt x="791" y="1338"/>
                  <a:pt x="1065" y="1277"/>
                  <a:pt x="1612" y="1186"/>
                </a:cubicBezTo>
                <a:cubicBezTo>
                  <a:pt x="1156" y="1125"/>
                  <a:pt x="913" y="1125"/>
                  <a:pt x="730" y="1034"/>
                </a:cubicBezTo>
                <a:cubicBezTo>
                  <a:pt x="457" y="913"/>
                  <a:pt x="1" y="882"/>
                  <a:pt x="92" y="517"/>
                </a:cubicBezTo>
                <a:cubicBezTo>
                  <a:pt x="244" y="62"/>
                  <a:pt x="548" y="305"/>
                  <a:pt x="913" y="396"/>
                </a:cubicBezTo>
                <a:cubicBezTo>
                  <a:pt x="1460" y="548"/>
                  <a:pt x="2311" y="1"/>
                  <a:pt x="2250" y="1065"/>
                </a:cubicBezTo>
                <a:cubicBezTo>
                  <a:pt x="2250" y="1429"/>
                  <a:pt x="2280" y="1764"/>
                  <a:pt x="1885" y="2007"/>
                </a:cubicBezTo>
                <a:cubicBezTo>
                  <a:pt x="1460" y="2250"/>
                  <a:pt x="1460" y="1733"/>
                  <a:pt x="1156" y="1703"/>
                </a:cubicBezTo>
                <a:cubicBezTo>
                  <a:pt x="913" y="1672"/>
                  <a:pt x="700" y="1520"/>
                  <a:pt x="366" y="139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30"/>
          <p:cNvSpPr/>
          <p:nvPr/>
        </p:nvSpPr>
        <p:spPr>
          <a:xfrm>
            <a:off x="1632589" y="1389484"/>
            <a:ext cx="134934" cy="104464"/>
          </a:xfrm>
          <a:custGeom>
            <a:avLst/>
            <a:gdLst/>
            <a:ahLst/>
            <a:cxnLst/>
            <a:rect l="l" t="t" r="r" b="b"/>
            <a:pathLst>
              <a:path w="2979" h="2676" extrusionOk="0">
                <a:moveTo>
                  <a:pt x="1398" y="2675"/>
                </a:moveTo>
                <a:cubicBezTo>
                  <a:pt x="1246" y="1976"/>
                  <a:pt x="730" y="2067"/>
                  <a:pt x="213" y="2280"/>
                </a:cubicBezTo>
                <a:cubicBezTo>
                  <a:pt x="0" y="1763"/>
                  <a:pt x="638" y="1885"/>
                  <a:pt x="669" y="1520"/>
                </a:cubicBezTo>
                <a:cubicBezTo>
                  <a:pt x="730" y="791"/>
                  <a:pt x="1034" y="0"/>
                  <a:pt x="2097" y="882"/>
                </a:cubicBezTo>
                <a:cubicBezTo>
                  <a:pt x="2432" y="1155"/>
                  <a:pt x="2736" y="274"/>
                  <a:pt x="2888" y="882"/>
                </a:cubicBezTo>
                <a:cubicBezTo>
                  <a:pt x="2979" y="1338"/>
                  <a:pt x="2432" y="1216"/>
                  <a:pt x="2097" y="1307"/>
                </a:cubicBezTo>
                <a:cubicBezTo>
                  <a:pt x="1398" y="1520"/>
                  <a:pt x="1763" y="2189"/>
                  <a:pt x="1398" y="267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30"/>
          <p:cNvSpPr/>
          <p:nvPr/>
        </p:nvSpPr>
        <p:spPr>
          <a:xfrm>
            <a:off x="828489" y="4152060"/>
            <a:ext cx="180365" cy="80730"/>
          </a:xfrm>
          <a:custGeom>
            <a:avLst/>
            <a:gdLst/>
            <a:ahLst/>
            <a:cxnLst/>
            <a:rect l="l" t="t" r="r" b="b"/>
            <a:pathLst>
              <a:path w="3982" h="2068" extrusionOk="0">
                <a:moveTo>
                  <a:pt x="2948" y="2067"/>
                </a:moveTo>
                <a:cubicBezTo>
                  <a:pt x="2067" y="1854"/>
                  <a:pt x="1307" y="1186"/>
                  <a:pt x="243" y="1429"/>
                </a:cubicBezTo>
                <a:cubicBezTo>
                  <a:pt x="91" y="1459"/>
                  <a:pt x="0" y="1216"/>
                  <a:pt x="61" y="1034"/>
                </a:cubicBezTo>
                <a:cubicBezTo>
                  <a:pt x="122" y="882"/>
                  <a:pt x="304" y="730"/>
                  <a:pt x="456" y="882"/>
                </a:cubicBezTo>
                <a:cubicBezTo>
                  <a:pt x="699" y="1094"/>
                  <a:pt x="1064" y="1064"/>
                  <a:pt x="1307" y="1186"/>
                </a:cubicBezTo>
                <a:cubicBezTo>
                  <a:pt x="2037" y="1490"/>
                  <a:pt x="2462" y="1368"/>
                  <a:pt x="2644" y="669"/>
                </a:cubicBezTo>
                <a:cubicBezTo>
                  <a:pt x="2705" y="304"/>
                  <a:pt x="2979" y="0"/>
                  <a:pt x="3344" y="91"/>
                </a:cubicBezTo>
                <a:cubicBezTo>
                  <a:pt x="3982" y="243"/>
                  <a:pt x="3404" y="608"/>
                  <a:pt x="3404" y="851"/>
                </a:cubicBezTo>
                <a:cubicBezTo>
                  <a:pt x="3435" y="1307"/>
                  <a:pt x="3192" y="1702"/>
                  <a:pt x="2948" y="206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30"/>
          <p:cNvSpPr/>
          <p:nvPr/>
        </p:nvSpPr>
        <p:spPr>
          <a:xfrm>
            <a:off x="8989300" y="4672984"/>
            <a:ext cx="134979" cy="96149"/>
          </a:xfrm>
          <a:custGeom>
            <a:avLst/>
            <a:gdLst/>
            <a:ahLst/>
            <a:cxnLst/>
            <a:rect l="l" t="t" r="r" b="b"/>
            <a:pathLst>
              <a:path w="2980" h="2463" extrusionOk="0">
                <a:moveTo>
                  <a:pt x="0" y="791"/>
                </a:moveTo>
                <a:cubicBezTo>
                  <a:pt x="973" y="1"/>
                  <a:pt x="1824" y="670"/>
                  <a:pt x="2706" y="913"/>
                </a:cubicBezTo>
                <a:cubicBezTo>
                  <a:pt x="2858" y="943"/>
                  <a:pt x="2979" y="974"/>
                  <a:pt x="2918" y="1126"/>
                </a:cubicBezTo>
                <a:cubicBezTo>
                  <a:pt x="2888" y="1217"/>
                  <a:pt x="2736" y="1369"/>
                  <a:pt x="2675" y="1369"/>
                </a:cubicBezTo>
                <a:cubicBezTo>
                  <a:pt x="517" y="761"/>
                  <a:pt x="2189" y="2098"/>
                  <a:pt x="1915" y="2463"/>
                </a:cubicBezTo>
                <a:lnTo>
                  <a:pt x="1915" y="2463"/>
                </a:lnTo>
                <a:cubicBezTo>
                  <a:pt x="669" y="2433"/>
                  <a:pt x="1003" y="1065"/>
                  <a:pt x="31" y="7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30"/>
          <p:cNvSpPr/>
          <p:nvPr/>
        </p:nvSpPr>
        <p:spPr>
          <a:xfrm>
            <a:off x="8317383" y="663245"/>
            <a:ext cx="125331" cy="93768"/>
          </a:xfrm>
          <a:custGeom>
            <a:avLst/>
            <a:gdLst/>
            <a:ahLst/>
            <a:cxnLst/>
            <a:rect l="l" t="t" r="r" b="b"/>
            <a:pathLst>
              <a:path w="2767" h="2402" extrusionOk="0">
                <a:moveTo>
                  <a:pt x="2310" y="2250"/>
                </a:moveTo>
                <a:cubicBezTo>
                  <a:pt x="912" y="2402"/>
                  <a:pt x="699" y="1368"/>
                  <a:pt x="213" y="639"/>
                </a:cubicBezTo>
                <a:cubicBezTo>
                  <a:pt x="0" y="365"/>
                  <a:pt x="365" y="0"/>
                  <a:pt x="669" y="213"/>
                </a:cubicBezTo>
                <a:cubicBezTo>
                  <a:pt x="1368" y="669"/>
                  <a:pt x="1976" y="1246"/>
                  <a:pt x="2584" y="1824"/>
                </a:cubicBezTo>
                <a:cubicBezTo>
                  <a:pt x="2766" y="2006"/>
                  <a:pt x="2341" y="2067"/>
                  <a:pt x="2310" y="225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30"/>
          <p:cNvSpPr/>
          <p:nvPr/>
        </p:nvSpPr>
        <p:spPr>
          <a:xfrm>
            <a:off x="7846456" y="4829655"/>
            <a:ext cx="117088" cy="70033"/>
          </a:xfrm>
          <a:custGeom>
            <a:avLst/>
            <a:gdLst/>
            <a:ahLst/>
            <a:cxnLst/>
            <a:rect l="l" t="t" r="r" b="b"/>
            <a:pathLst>
              <a:path w="2585" h="1794" extrusionOk="0">
                <a:moveTo>
                  <a:pt x="1095" y="0"/>
                </a:moveTo>
                <a:cubicBezTo>
                  <a:pt x="1642" y="578"/>
                  <a:pt x="2433" y="608"/>
                  <a:pt x="2524" y="1125"/>
                </a:cubicBezTo>
                <a:cubicBezTo>
                  <a:pt x="2585" y="1672"/>
                  <a:pt x="1916" y="1702"/>
                  <a:pt x="1430" y="1733"/>
                </a:cubicBezTo>
                <a:cubicBezTo>
                  <a:pt x="730" y="1793"/>
                  <a:pt x="335" y="1368"/>
                  <a:pt x="214" y="882"/>
                </a:cubicBezTo>
                <a:cubicBezTo>
                  <a:pt x="1" y="122"/>
                  <a:pt x="1156" y="882"/>
                  <a:pt x="1095"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30"/>
          <p:cNvSpPr/>
          <p:nvPr/>
        </p:nvSpPr>
        <p:spPr>
          <a:xfrm>
            <a:off x="7780365" y="1537801"/>
            <a:ext cx="152871" cy="56995"/>
          </a:xfrm>
          <a:custGeom>
            <a:avLst/>
            <a:gdLst/>
            <a:ahLst/>
            <a:cxnLst/>
            <a:rect l="l" t="t" r="r" b="b"/>
            <a:pathLst>
              <a:path w="3375" h="1460" extrusionOk="0">
                <a:moveTo>
                  <a:pt x="3375" y="518"/>
                </a:moveTo>
                <a:cubicBezTo>
                  <a:pt x="2828" y="609"/>
                  <a:pt x="2311" y="1460"/>
                  <a:pt x="2159" y="1247"/>
                </a:cubicBezTo>
                <a:cubicBezTo>
                  <a:pt x="1673" y="518"/>
                  <a:pt x="1095" y="973"/>
                  <a:pt x="578" y="913"/>
                </a:cubicBezTo>
                <a:cubicBezTo>
                  <a:pt x="335" y="882"/>
                  <a:pt x="123" y="852"/>
                  <a:pt x="62" y="609"/>
                </a:cubicBezTo>
                <a:cubicBezTo>
                  <a:pt x="1" y="457"/>
                  <a:pt x="92" y="244"/>
                  <a:pt x="275" y="274"/>
                </a:cubicBezTo>
                <a:cubicBezTo>
                  <a:pt x="1186" y="396"/>
                  <a:pt x="2007" y="1"/>
                  <a:pt x="2889" y="31"/>
                </a:cubicBezTo>
                <a:cubicBezTo>
                  <a:pt x="3162" y="62"/>
                  <a:pt x="3253" y="214"/>
                  <a:pt x="3375" y="51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30"/>
          <p:cNvSpPr/>
          <p:nvPr/>
        </p:nvSpPr>
        <p:spPr>
          <a:xfrm>
            <a:off x="7480215" y="4292061"/>
            <a:ext cx="123972" cy="70072"/>
          </a:xfrm>
          <a:custGeom>
            <a:avLst/>
            <a:gdLst/>
            <a:ahLst/>
            <a:cxnLst/>
            <a:rect l="l" t="t" r="r" b="b"/>
            <a:pathLst>
              <a:path w="2737" h="1795" extrusionOk="0">
                <a:moveTo>
                  <a:pt x="2524" y="1430"/>
                </a:moveTo>
                <a:cubicBezTo>
                  <a:pt x="2189" y="1733"/>
                  <a:pt x="1520" y="1703"/>
                  <a:pt x="1004" y="1733"/>
                </a:cubicBezTo>
                <a:cubicBezTo>
                  <a:pt x="1" y="1794"/>
                  <a:pt x="1034" y="730"/>
                  <a:pt x="305" y="548"/>
                </a:cubicBezTo>
                <a:cubicBezTo>
                  <a:pt x="396" y="274"/>
                  <a:pt x="791" y="153"/>
                  <a:pt x="882" y="244"/>
                </a:cubicBezTo>
                <a:cubicBezTo>
                  <a:pt x="1277" y="791"/>
                  <a:pt x="2736" y="1"/>
                  <a:pt x="2524" y="14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30"/>
          <p:cNvSpPr/>
          <p:nvPr/>
        </p:nvSpPr>
        <p:spPr>
          <a:xfrm>
            <a:off x="8745593" y="1326589"/>
            <a:ext cx="129453" cy="79519"/>
          </a:xfrm>
          <a:custGeom>
            <a:avLst/>
            <a:gdLst/>
            <a:ahLst/>
            <a:cxnLst/>
            <a:rect l="l" t="t" r="r" b="b"/>
            <a:pathLst>
              <a:path w="2858" h="2037" extrusionOk="0">
                <a:moveTo>
                  <a:pt x="213" y="1581"/>
                </a:moveTo>
                <a:cubicBezTo>
                  <a:pt x="0" y="92"/>
                  <a:pt x="92" y="0"/>
                  <a:pt x="1824" y="274"/>
                </a:cubicBezTo>
                <a:cubicBezTo>
                  <a:pt x="2310" y="365"/>
                  <a:pt x="2310" y="365"/>
                  <a:pt x="1946" y="760"/>
                </a:cubicBezTo>
                <a:cubicBezTo>
                  <a:pt x="1307" y="1429"/>
                  <a:pt x="2858" y="1368"/>
                  <a:pt x="2371" y="2006"/>
                </a:cubicBezTo>
                <a:cubicBezTo>
                  <a:pt x="1976" y="1763"/>
                  <a:pt x="1216" y="2037"/>
                  <a:pt x="1216" y="1155"/>
                </a:cubicBezTo>
                <a:cubicBezTo>
                  <a:pt x="1216" y="730"/>
                  <a:pt x="791" y="821"/>
                  <a:pt x="213" y="158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30"/>
          <p:cNvSpPr/>
          <p:nvPr/>
        </p:nvSpPr>
        <p:spPr>
          <a:xfrm>
            <a:off x="5737071" y="1165194"/>
            <a:ext cx="86785" cy="104464"/>
          </a:xfrm>
          <a:custGeom>
            <a:avLst/>
            <a:gdLst/>
            <a:ahLst/>
            <a:cxnLst/>
            <a:rect l="l" t="t" r="r" b="b"/>
            <a:pathLst>
              <a:path w="1916" h="2676" extrusionOk="0">
                <a:moveTo>
                  <a:pt x="913" y="2645"/>
                </a:moveTo>
                <a:cubicBezTo>
                  <a:pt x="943" y="2250"/>
                  <a:pt x="578" y="2007"/>
                  <a:pt x="396" y="1733"/>
                </a:cubicBezTo>
                <a:cubicBezTo>
                  <a:pt x="1" y="1156"/>
                  <a:pt x="122" y="700"/>
                  <a:pt x="669" y="274"/>
                </a:cubicBezTo>
                <a:cubicBezTo>
                  <a:pt x="882" y="92"/>
                  <a:pt x="1004" y="1"/>
                  <a:pt x="1399" y="153"/>
                </a:cubicBezTo>
                <a:cubicBezTo>
                  <a:pt x="1916" y="335"/>
                  <a:pt x="1733" y="578"/>
                  <a:pt x="1551" y="760"/>
                </a:cubicBezTo>
                <a:cubicBezTo>
                  <a:pt x="913" y="1308"/>
                  <a:pt x="1399" y="1733"/>
                  <a:pt x="1733" y="2159"/>
                </a:cubicBezTo>
                <a:lnTo>
                  <a:pt x="1733" y="2189"/>
                </a:lnTo>
                <a:cubicBezTo>
                  <a:pt x="1460" y="2311"/>
                  <a:pt x="1338" y="2675"/>
                  <a:pt x="943" y="264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30"/>
          <p:cNvSpPr/>
          <p:nvPr/>
        </p:nvSpPr>
        <p:spPr>
          <a:xfrm>
            <a:off x="6311233" y="4275469"/>
            <a:ext cx="95074" cy="125818"/>
          </a:xfrm>
          <a:custGeom>
            <a:avLst/>
            <a:gdLst/>
            <a:ahLst/>
            <a:cxnLst/>
            <a:rect l="l" t="t" r="r" b="b"/>
            <a:pathLst>
              <a:path w="2099" h="3223" extrusionOk="0">
                <a:moveTo>
                  <a:pt x="1" y="0"/>
                </a:moveTo>
                <a:cubicBezTo>
                  <a:pt x="2098" y="365"/>
                  <a:pt x="1308" y="1915"/>
                  <a:pt x="1976" y="2827"/>
                </a:cubicBezTo>
                <a:cubicBezTo>
                  <a:pt x="2098" y="2979"/>
                  <a:pt x="1885" y="3040"/>
                  <a:pt x="1794" y="2979"/>
                </a:cubicBezTo>
                <a:cubicBezTo>
                  <a:pt x="1581" y="2888"/>
                  <a:pt x="1217" y="3222"/>
                  <a:pt x="1125" y="2827"/>
                </a:cubicBezTo>
                <a:cubicBezTo>
                  <a:pt x="973" y="1824"/>
                  <a:pt x="457" y="912"/>
                  <a:pt x="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30"/>
          <p:cNvSpPr/>
          <p:nvPr/>
        </p:nvSpPr>
        <p:spPr>
          <a:xfrm>
            <a:off x="4526777" y="1351498"/>
            <a:ext cx="90907" cy="121094"/>
          </a:xfrm>
          <a:custGeom>
            <a:avLst/>
            <a:gdLst/>
            <a:ahLst/>
            <a:cxnLst/>
            <a:rect l="l" t="t" r="r" b="b"/>
            <a:pathLst>
              <a:path w="2007" h="3102" extrusionOk="0">
                <a:moveTo>
                  <a:pt x="639" y="1"/>
                </a:moveTo>
                <a:cubicBezTo>
                  <a:pt x="1156" y="244"/>
                  <a:pt x="2007" y="244"/>
                  <a:pt x="1278" y="1125"/>
                </a:cubicBezTo>
                <a:cubicBezTo>
                  <a:pt x="913" y="1581"/>
                  <a:pt x="1186" y="2280"/>
                  <a:pt x="2007" y="2554"/>
                </a:cubicBezTo>
                <a:cubicBezTo>
                  <a:pt x="1338" y="3101"/>
                  <a:pt x="882" y="2584"/>
                  <a:pt x="396" y="2584"/>
                </a:cubicBezTo>
                <a:cubicBezTo>
                  <a:pt x="518" y="2189"/>
                  <a:pt x="1" y="1794"/>
                  <a:pt x="487" y="1368"/>
                </a:cubicBezTo>
                <a:cubicBezTo>
                  <a:pt x="852" y="1004"/>
                  <a:pt x="609" y="457"/>
                  <a:pt x="639"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30"/>
          <p:cNvSpPr/>
          <p:nvPr/>
        </p:nvSpPr>
        <p:spPr>
          <a:xfrm>
            <a:off x="4573616" y="4251732"/>
            <a:ext cx="150108" cy="83111"/>
          </a:xfrm>
          <a:custGeom>
            <a:avLst/>
            <a:gdLst/>
            <a:ahLst/>
            <a:cxnLst/>
            <a:rect l="l" t="t" r="r" b="b"/>
            <a:pathLst>
              <a:path w="3314" h="2129" extrusionOk="0">
                <a:moveTo>
                  <a:pt x="3313" y="244"/>
                </a:moveTo>
                <a:cubicBezTo>
                  <a:pt x="2858" y="639"/>
                  <a:pt x="2250" y="608"/>
                  <a:pt x="2067" y="1125"/>
                </a:cubicBezTo>
                <a:cubicBezTo>
                  <a:pt x="1642" y="2128"/>
                  <a:pt x="1155" y="2128"/>
                  <a:pt x="395" y="1216"/>
                </a:cubicBezTo>
                <a:cubicBezTo>
                  <a:pt x="304" y="1095"/>
                  <a:pt x="213" y="973"/>
                  <a:pt x="0" y="669"/>
                </a:cubicBezTo>
                <a:cubicBezTo>
                  <a:pt x="1216" y="1125"/>
                  <a:pt x="2006" y="0"/>
                  <a:pt x="3313"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30"/>
          <p:cNvSpPr/>
          <p:nvPr/>
        </p:nvSpPr>
        <p:spPr>
          <a:xfrm>
            <a:off x="7441666" y="4413127"/>
            <a:ext cx="108799" cy="97320"/>
          </a:xfrm>
          <a:custGeom>
            <a:avLst/>
            <a:gdLst/>
            <a:ahLst/>
            <a:cxnLst/>
            <a:rect l="l" t="t" r="r" b="b"/>
            <a:pathLst>
              <a:path w="2402" h="2493" extrusionOk="0">
                <a:moveTo>
                  <a:pt x="639" y="1064"/>
                </a:moveTo>
                <a:cubicBezTo>
                  <a:pt x="1" y="487"/>
                  <a:pt x="943" y="547"/>
                  <a:pt x="1095" y="304"/>
                </a:cubicBezTo>
                <a:cubicBezTo>
                  <a:pt x="1277" y="0"/>
                  <a:pt x="1733" y="335"/>
                  <a:pt x="1733" y="395"/>
                </a:cubicBezTo>
                <a:cubicBezTo>
                  <a:pt x="1703" y="1095"/>
                  <a:pt x="2402" y="1794"/>
                  <a:pt x="1733" y="2462"/>
                </a:cubicBezTo>
                <a:lnTo>
                  <a:pt x="1733" y="2493"/>
                </a:lnTo>
                <a:cubicBezTo>
                  <a:pt x="1642" y="2310"/>
                  <a:pt x="639" y="2402"/>
                  <a:pt x="1490" y="1915"/>
                </a:cubicBezTo>
                <a:cubicBezTo>
                  <a:pt x="852" y="1490"/>
                  <a:pt x="760" y="2128"/>
                  <a:pt x="335" y="2371"/>
                </a:cubicBezTo>
                <a:cubicBezTo>
                  <a:pt x="244" y="1854"/>
                  <a:pt x="274" y="1429"/>
                  <a:pt x="639" y="1064"/>
                </a:cubicBezTo>
                <a:cubicBezTo>
                  <a:pt x="700" y="1186"/>
                  <a:pt x="760" y="1307"/>
                  <a:pt x="852" y="1429"/>
                </a:cubicBezTo>
                <a:cubicBezTo>
                  <a:pt x="912" y="1398"/>
                  <a:pt x="943" y="1368"/>
                  <a:pt x="1004" y="1338"/>
                </a:cubicBezTo>
                <a:cubicBezTo>
                  <a:pt x="882" y="1247"/>
                  <a:pt x="760" y="1155"/>
                  <a:pt x="639" y="106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30"/>
          <p:cNvSpPr/>
          <p:nvPr/>
        </p:nvSpPr>
        <p:spPr>
          <a:xfrm>
            <a:off x="69824" y="4786905"/>
            <a:ext cx="130812" cy="104464"/>
          </a:xfrm>
          <a:custGeom>
            <a:avLst/>
            <a:gdLst/>
            <a:ahLst/>
            <a:cxnLst/>
            <a:rect l="l" t="t" r="r" b="b"/>
            <a:pathLst>
              <a:path w="2888" h="2676" extrusionOk="0">
                <a:moveTo>
                  <a:pt x="0" y="2676"/>
                </a:moveTo>
                <a:cubicBezTo>
                  <a:pt x="486" y="1764"/>
                  <a:pt x="699" y="1065"/>
                  <a:pt x="1277" y="487"/>
                </a:cubicBezTo>
                <a:cubicBezTo>
                  <a:pt x="1641" y="122"/>
                  <a:pt x="2067" y="1"/>
                  <a:pt x="2432" y="274"/>
                </a:cubicBezTo>
                <a:cubicBezTo>
                  <a:pt x="2888" y="609"/>
                  <a:pt x="2432" y="943"/>
                  <a:pt x="2128" y="1095"/>
                </a:cubicBezTo>
                <a:cubicBezTo>
                  <a:pt x="1368" y="1429"/>
                  <a:pt x="1125" y="2250"/>
                  <a:pt x="0" y="267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30"/>
          <p:cNvSpPr/>
          <p:nvPr/>
        </p:nvSpPr>
        <p:spPr>
          <a:xfrm>
            <a:off x="5482355" y="-55889"/>
            <a:ext cx="81259" cy="103254"/>
          </a:xfrm>
          <a:custGeom>
            <a:avLst/>
            <a:gdLst/>
            <a:ahLst/>
            <a:cxnLst/>
            <a:rect l="l" t="t" r="r" b="b"/>
            <a:pathLst>
              <a:path w="1794" h="2645" extrusionOk="0">
                <a:moveTo>
                  <a:pt x="1216" y="1004"/>
                </a:moveTo>
                <a:cubicBezTo>
                  <a:pt x="730" y="487"/>
                  <a:pt x="456" y="1551"/>
                  <a:pt x="152" y="912"/>
                </a:cubicBezTo>
                <a:cubicBezTo>
                  <a:pt x="61" y="700"/>
                  <a:pt x="1" y="274"/>
                  <a:pt x="487" y="153"/>
                </a:cubicBezTo>
                <a:cubicBezTo>
                  <a:pt x="1064" y="1"/>
                  <a:pt x="1399" y="244"/>
                  <a:pt x="1520" y="669"/>
                </a:cubicBezTo>
                <a:cubicBezTo>
                  <a:pt x="1642" y="1004"/>
                  <a:pt x="1581" y="1368"/>
                  <a:pt x="1672" y="1703"/>
                </a:cubicBezTo>
                <a:cubicBezTo>
                  <a:pt x="1794" y="2067"/>
                  <a:pt x="1763" y="2341"/>
                  <a:pt x="1368" y="2523"/>
                </a:cubicBezTo>
                <a:cubicBezTo>
                  <a:pt x="1125" y="2645"/>
                  <a:pt x="852" y="2554"/>
                  <a:pt x="791" y="2402"/>
                </a:cubicBezTo>
                <a:cubicBezTo>
                  <a:pt x="639" y="2128"/>
                  <a:pt x="487" y="1794"/>
                  <a:pt x="730" y="1520"/>
                </a:cubicBezTo>
                <a:cubicBezTo>
                  <a:pt x="882" y="1338"/>
                  <a:pt x="1064" y="1156"/>
                  <a:pt x="1216" y="10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30"/>
          <p:cNvSpPr/>
          <p:nvPr/>
        </p:nvSpPr>
        <p:spPr>
          <a:xfrm>
            <a:off x="6230013" y="4931708"/>
            <a:ext cx="96433" cy="75967"/>
          </a:xfrm>
          <a:custGeom>
            <a:avLst/>
            <a:gdLst/>
            <a:ahLst/>
            <a:cxnLst/>
            <a:rect l="l" t="t" r="r" b="b"/>
            <a:pathLst>
              <a:path w="2129" h="1946" extrusionOk="0">
                <a:moveTo>
                  <a:pt x="2128" y="1793"/>
                </a:moveTo>
                <a:cubicBezTo>
                  <a:pt x="487" y="1945"/>
                  <a:pt x="92" y="1642"/>
                  <a:pt x="274" y="456"/>
                </a:cubicBezTo>
                <a:cubicBezTo>
                  <a:pt x="274" y="304"/>
                  <a:pt x="0" y="31"/>
                  <a:pt x="426" y="31"/>
                </a:cubicBezTo>
                <a:cubicBezTo>
                  <a:pt x="608" y="0"/>
                  <a:pt x="973" y="91"/>
                  <a:pt x="1034" y="183"/>
                </a:cubicBezTo>
                <a:cubicBezTo>
                  <a:pt x="1277" y="760"/>
                  <a:pt x="2128" y="1003"/>
                  <a:pt x="2128" y="179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30"/>
          <p:cNvSpPr/>
          <p:nvPr/>
        </p:nvSpPr>
        <p:spPr>
          <a:xfrm>
            <a:off x="2611542" y="392691"/>
            <a:ext cx="117088" cy="97320"/>
          </a:xfrm>
          <a:custGeom>
            <a:avLst/>
            <a:gdLst/>
            <a:ahLst/>
            <a:cxnLst/>
            <a:rect l="l" t="t" r="r" b="b"/>
            <a:pathLst>
              <a:path w="2585" h="2493" extrusionOk="0">
                <a:moveTo>
                  <a:pt x="2371" y="2493"/>
                </a:moveTo>
                <a:cubicBezTo>
                  <a:pt x="1885" y="2341"/>
                  <a:pt x="1885" y="1915"/>
                  <a:pt x="1733" y="1641"/>
                </a:cubicBezTo>
                <a:cubicBezTo>
                  <a:pt x="1520" y="1216"/>
                  <a:pt x="1733" y="395"/>
                  <a:pt x="852" y="1337"/>
                </a:cubicBezTo>
                <a:cubicBezTo>
                  <a:pt x="669" y="1550"/>
                  <a:pt x="487" y="1034"/>
                  <a:pt x="274" y="912"/>
                </a:cubicBezTo>
                <a:cubicBezTo>
                  <a:pt x="0" y="730"/>
                  <a:pt x="0" y="547"/>
                  <a:pt x="274" y="334"/>
                </a:cubicBezTo>
                <a:cubicBezTo>
                  <a:pt x="517" y="122"/>
                  <a:pt x="669" y="0"/>
                  <a:pt x="1064" y="122"/>
                </a:cubicBezTo>
                <a:cubicBezTo>
                  <a:pt x="2067" y="486"/>
                  <a:pt x="2584" y="1337"/>
                  <a:pt x="2371" y="249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30"/>
          <p:cNvSpPr/>
          <p:nvPr/>
        </p:nvSpPr>
        <p:spPr>
          <a:xfrm>
            <a:off x="1683505" y="2292540"/>
            <a:ext cx="143223" cy="74796"/>
          </a:xfrm>
          <a:custGeom>
            <a:avLst/>
            <a:gdLst/>
            <a:ahLst/>
            <a:cxnLst/>
            <a:rect l="l" t="t" r="r" b="b"/>
            <a:pathLst>
              <a:path w="3162" h="1916" extrusionOk="0">
                <a:moveTo>
                  <a:pt x="153" y="1216"/>
                </a:moveTo>
                <a:cubicBezTo>
                  <a:pt x="244" y="1034"/>
                  <a:pt x="1" y="548"/>
                  <a:pt x="548" y="760"/>
                </a:cubicBezTo>
                <a:cubicBezTo>
                  <a:pt x="1065" y="943"/>
                  <a:pt x="1338" y="1064"/>
                  <a:pt x="1369" y="396"/>
                </a:cubicBezTo>
                <a:cubicBezTo>
                  <a:pt x="1369" y="0"/>
                  <a:pt x="1642" y="274"/>
                  <a:pt x="1794" y="365"/>
                </a:cubicBezTo>
                <a:cubicBezTo>
                  <a:pt x="2432" y="760"/>
                  <a:pt x="3132" y="1125"/>
                  <a:pt x="3162" y="1915"/>
                </a:cubicBezTo>
                <a:lnTo>
                  <a:pt x="3162" y="1915"/>
                </a:lnTo>
                <a:cubicBezTo>
                  <a:pt x="2098" y="1855"/>
                  <a:pt x="1247" y="1186"/>
                  <a:pt x="183" y="121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30"/>
          <p:cNvSpPr/>
          <p:nvPr/>
        </p:nvSpPr>
        <p:spPr>
          <a:xfrm>
            <a:off x="1525185" y="2345948"/>
            <a:ext cx="145986" cy="83072"/>
          </a:xfrm>
          <a:custGeom>
            <a:avLst/>
            <a:gdLst/>
            <a:ahLst/>
            <a:cxnLst/>
            <a:rect l="l" t="t" r="r" b="b"/>
            <a:pathLst>
              <a:path w="3223" h="2128" extrusionOk="0">
                <a:moveTo>
                  <a:pt x="3222" y="1307"/>
                </a:moveTo>
                <a:cubicBezTo>
                  <a:pt x="2705" y="2128"/>
                  <a:pt x="2675" y="2128"/>
                  <a:pt x="2006" y="1490"/>
                </a:cubicBezTo>
                <a:cubicBezTo>
                  <a:pt x="1733" y="1216"/>
                  <a:pt x="1429" y="1186"/>
                  <a:pt x="1095" y="1125"/>
                </a:cubicBezTo>
                <a:cubicBezTo>
                  <a:pt x="760" y="1064"/>
                  <a:pt x="274" y="1155"/>
                  <a:pt x="152" y="790"/>
                </a:cubicBezTo>
                <a:cubicBezTo>
                  <a:pt x="91" y="638"/>
                  <a:pt x="0" y="183"/>
                  <a:pt x="395" y="274"/>
                </a:cubicBezTo>
                <a:cubicBezTo>
                  <a:pt x="821" y="395"/>
                  <a:pt x="1307" y="0"/>
                  <a:pt x="1733" y="487"/>
                </a:cubicBezTo>
                <a:cubicBezTo>
                  <a:pt x="2341" y="1125"/>
                  <a:pt x="2402" y="1064"/>
                  <a:pt x="3222" y="130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30"/>
          <p:cNvSpPr/>
          <p:nvPr/>
        </p:nvSpPr>
        <p:spPr>
          <a:xfrm>
            <a:off x="5540202" y="543389"/>
            <a:ext cx="110157" cy="100873"/>
          </a:xfrm>
          <a:custGeom>
            <a:avLst/>
            <a:gdLst/>
            <a:ahLst/>
            <a:cxnLst/>
            <a:rect l="l" t="t" r="r" b="b"/>
            <a:pathLst>
              <a:path w="2432" h="2584" extrusionOk="0">
                <a:moveTo>
                  <a:pt x="2432" y="61"/>
                </a:moveTo>
                <a:cubicBezTo>
                  <a:pt x="1885" y="821"/>
                  <a:pt x="1094" y="1520"/>
                  <a:pt x="1459" y="2584"/>
                </a:cubicBezTo>
                <a:cubicBezTo>
                  <a:pt x="699" y="2493"/>
                  <a:pt x="274" y="2219"/>
                  <a:pt x="122" y="1672"/>
                </a:cubicBezTo>
                <a:cubicBezTo>
                  <a:pt x="61" y="1520"/>
                  <a:pt x="0" y="1095"/>
                  <a:pt x="486" y="1338"/>
                </a:cubicBezTo>
                <a:cubicBezTo>
                  <a:pt x="1125" y="1642"/>
                  <a:pt x="1155" y="1307"/>
                  <a:pt x="1186" y="912"/>
                </a:cubicBezTo>
                <a:cubicBezTo>
                  <a:pt x="1216" y="0"/>
                  <a:pt x="1216" y="0"/>
                  <a:pt x="2432" y="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30"/>
          <p:cNvSpPr/>
          <p:nvPr/>
        </p:nvSpPr>
        <p:spPr>
          <a:xfrm>
            <a:off x="6458591" y="2407633"/>
            <a:ext cx="119805" cy="93807"/>
          </a:xfrm>
          <a:custGeom>
            <a:avLst/>
            <a:gdLst/>
            <a:ahLst/>
            <a:cxnLst/>
            <a:rect l="l" t="t" r="r" b="b"/>
            <a:pathLst>
              <a:path w="2645" h="2403" extrusionOk="0">
                <a:moveTo>
                  <a:pt x="547" y="1"/>
                </a:moveTo>
                <a:cubicBezTo>
                  <a:pt x="1641" y="183"/>
                  <a:pt x="1672" y="578"/>
                  <a:pt x="1702" y="973"/>
                </a:cubicBezTo>
                <a:cubicBezTo>
                  <a:pt x="1702" y="1125"/>
                  <a:pt x="1337" y="1277"/>
                  <a:pt x="1641" y="1460"/>
                </a:cubicBezTo>
                <a:cubicBezTo>
                  <a:pt x="2006" y="1642"/>
                  <a:pt x="2644" y="1855"/>
                  <a:pt x="1976" y="2220"/>
                </a:cubicBezTo>
                <a:cubicBezTo>
                  <a:pt x="1672" y="2402"/>
                  <a:pt x="1034" y="2341"/>
                  <a:pt x="578" y="2128"/>
                </a:cubicBezTo>
                <a:cubicBezTo>
                  <a:pt x="0" y="1794"/>
                  <a:pt x="669" y="1551"/>
                  <a:pt x="608" y="1247"/>
                </a:cubicBezTo>
                <a:cubicBezTo>
                  <a:pt x="547" y="821"/>
                  <a:pt x="1520" y="639"/>
                  <a:pt x="547"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30"/>
          <p:cNvSpPr/>
          <p:nvPr/>
        </p:nvSpPr>
        <p:spPr>
          <a:xfrm>
            <a:off x="1983700" y="1290984"/>
            <a:ext cx="114279" cy="89045"/>
          </a:xfrm>
          <a:custGeom>
            <a:avLst/>
            <a:gdLst/>
            <a:ahLst/>
            <a:cxnLst/>
            <a:rect l="l" t="t" r="r" b="b"/>
            <a:pathLst>
              <a:path w="2523" h="2281" extrusionOk="0">
                <a:moveTo>
                  <a:pt x="334" y="2250"/>
                </a:moveTo>
                <a:cubicBezTo>
                  <a:pt x="0" y="1277"/>
                  <a:pt x="608" y="882"/>
                  <a:pt x="1611" y="730"/>
                </a:cubicBezTo>
                <a:cubicBezTo>
                  <a:pt x="2128" y="639"/>
                  <a:pt x="1459" y="122"/>
                  <a:pt x="2037" y="1"/>
                </a:cubicBezTo>
                <a:cubicBezTo>
                  <a:pt x="2371" y="365"/>
                  <a:pt x="2432" y="760"/>
                  <a:pt x="1976" y="1034"/>
                </a:cubicBezTo>
                <a:cubicBezTo>
                  <a:pt x="1337" y="1368"/>
                  <a:pt x="2523" y="1946"/>
                  <a:pt x="1763" y="2128"/>
                </a:cubicBezTo>
                <a:cubicBezTo>
                  <a:pt x="1337" y="2219"/>
                  <a:pt x="790" y="1946"/>
                  <a:pt x="365" y="228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30"/>
          <p:cNvSpPr/>
          <p:nvPr/>
        </p:nvSpPr>
        <p:spPr>
          <a:xfrm>
            <a:off x="4493754" y="853101"/>
            <a:ext cx="145986" cy="108017"/>
          </a:xfrm>
          <a:custGeom>
            <a:avLst/>
            <a:gdLst/>
            <a:ahLst/>
            <a:cxnLst/>
            <a:rect l="l" t="t" r="r" b="b"/>
            <a:pathLst>
              <a:path w="3223" h="2767" extrusionOk="0">
                <a:moveTo>
                  <a:pt x="851" y="943"/>
                </a:moveTo>
                <a:cubicBezTo>
                  <a:pt x="1520" y="791"/>
                  <a:pt x="2371" y="852"/>
                  <a:pt x="2675" y="1"/>
                </a:cubicBezTo>
                <a:cubicBezTo>
                  <a:pt x="2554" y="365"/>
                  <a:pt x="3222" y="852"/>
                  <a:pt x="2250" y="1064"/>
                </a:cubicBezTo>
                <a:cubicBezTo>
                  <a:pt x="1733" y="1156"/>
                  <a:pt x="1490" y="1642"/>
                  <a:pt x="1490" y="2159"/>
                </a:cubicBezTo>
                <a:cubicBezTo>
                  <a:pt x="1490" y="2311"/>
                  <a:pt x="1642" y="2584"/>
                  <a:pt x="1338" y="2675"/>
                </a:cubicBezTo>
                <a:cubicBezTo>
                  <a:pt x="973" y="2767"/>
                  <a:pt x="943" y="2463"/>
                  <a:pt x="821" y="2280"/>
                </a:cubicBezTo>
                <a:cubicBezTo>
                  <a:pt x="548" y="1824"/>
                  <a:pt x="0" y="1399"/>
                  <a:pt x="821" y="9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30"/>
          <p:cNvSpPr/>
          <p:nvPr/>
        </p:nvSpPr>
        <p:spPr>
          <a:xfrm>
            <a:off x="6581124" y="546942"/>
            <a:ext cx="118446" cy="85453"/>
          </a:xfrm>
          <a:custGeom>
            <a:avLst/>
            <a:gdLst/>
            <a:ahLst/>
            <a:cxnLst/>
            <a:rect l="l" t="t" r="r" b="b"/>
            <a:pathLst>
              <a:path w="2615" h="2189" extrusionOk="0">
                <a:moveTo>
                  <a:pt x="274" y="31"/>
                </a:moveTo>
                <a:cubicBezTo>
                  <a:pt x="669" y="0"/>
                  <a:pt x="851" y="760"/>
                  <a:pt x="1368" y="274"/>
                </a:cubicBezTo>
                <a:lnTo>
                  <a:pt x="1368" y="274"/>
                </a:lnTo>
                <a:cubicBezTo>
                  <a:pt x="1459" y="487"/>
                  <a:pt x="1490" y="760"/>
                  <a:pt x="1672" y="912"/>
                </a:cubicBezTo>
                <a:cubicBezTo>
                  <a:pt x="2614" y="1642"/>
                  <a:pt x="1763" y="1824"/>
                  <a:pt x="1186" y="1976"/>
                </a:cubicBezTo>
                <a:cubicBezTo>
                  <a:pt x="821" y="2067"/>
                  <a:pt x="274" y="2189"/>
                  <a:pt x="426" y="1429"/>
                </a:cubicBezTo>
                <a:cubicBezTo>
                  <a:pt x="487" y="1034"/>
                  <a:pt x="0" y="548"/>
                  <a:pt x="274"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30"/>
          <p:cNvSpPr/>
          <p:nvPr/>
        </p:nvSpPr>
        <p:spPr>
          <a:xfrm>
            <a:off x="2184691" y="2635476"/>
            <a:ext cx="84022" cy="125818"/>
          </a:xfrm>
          <a:custGeom>
            <a:avLst/>
            <a:gdLst/>
            <a:ahLst/>
            <a:cxnLst/>
            <a:rect l="l" t="t" r="r" b="b"/>
            <a:pathLst>
              <a:path w="1855" h="3223" extrusionOk="0">
                <a:moveTo>
                  <a:pt x="122" y="3223"/>
                </a:moveTo>
                <a:cubicBezTo>
                  <a:pt x="122" y="2767"/>
                  <a:pt x="396" y="2341"/>
                  <a:pt x="92" y="1946"/>
                </a:cubicBezTo>
                <a:cubicBezTo>
                  <a:pt x="1" y="1855"/>
                  <a:pt x="92" y="1672"/>
                  <a:pt x="122" y="1520"/>
                </a:cubicBezTo>
                <a:cubicBezTo>
                  <a:pt x="1186" y="1672"/>
                  <a:pt x="1186" y="1004"/>
                  <a:pt x="1247" y="396"/>
                </a:cubicBezTo>
                <a:cubicBezTo>
                  <a:pt x="1277" y="244"/>
                  <a:pt x="1642" y="1"/>
                  <a:pt x="1733" y="274"/>
                </a:cubicBezTo>
                <a:cubicBezTo>
                  <a:pt x="1855" y="761"/>
                  <a:pt x="1855" y="1733"/>
                  <a:pt x="1764" y="1764"/>
                </a:cubicBezTo>
                <a:cubicBezTo>
                  <a:pt x="791" y="1885"/>
                  <a:pt x="882" y="2858"/>
                  <a:pt x="122" y="322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30"/>
          <p:cNvSpPr/>
          <p:nvPr/>
        </p:nvSpPr>
        <p:spPr>
          <a:xfrm>
            <a:off x="6875747" y="214665"/>
            <a:ext cx="128094" cy="94978"/>
          </a:xfrm>
          <a:custGeom>
            <a:avLst/>
            <a:gdLst/>
            <a:ahLst/>
            <a:cxnLst/>
            <a:rect l="l" t="t" r="r" b="b"/>
            <a:pathLst>
              <a:path w="2828" h="2433" extrusionOk="0">
                <a:moveTo>
                  <a:pt x="335" y="730"/>
                </a:moveTo>
                <a:cubicBezTo>
                  <a:pt x="1065" y="609"/>
                  <a:pt x="1916" y="1"/>
                  <a:pt x="2281" y="1186"/>
                </a:cubicBezTo>
                <a:cubicBezTo>
                  <a:pt x="2372" y="1460"/>
                  <a:pt x="2828" y="1672"/>
                  <a:pt x="2341" y="1946"/>
                </a:cubicBezTo>
                <a:cubicBezTo>
                  <a:pt x="2159" y="2037"/>
                  <a:pt x="1855" y="2189"/>
                  <a:pt x="1734" y="2098"/>
                </a:cubicBezTo>
                <a:cubicBezTo>
                  <a:pt x="1338" y="1885"/>
                  <a:pt x="1642" y="1551"/>
                  <a:pt x="1764" y="1217"/>
                </a:cubicBezTo>
                <a:cubicBezTo>
                  <a:pt x="791" y="1247"/>
                  <a:pt x="1065" y="2432"/>
                  <a:pt x="1" y="2341"/>
                </a:cubicBezTo>
                <a:cubicBezTo>
                  <a:pt x="214" y="1824"/>
                  <a:pt x="1156" y="1369"/>
                  <a:pt x="335"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30"/>
          <p:cNvSpPr/>
          <p:nvPr/>
        </p:nvSpPr>
        <p:spPr>
          <a:xfrm>
            <a:off x="6397981" y="72282"/>
            <a:ext cx="101914" cy="90216"/>
          </a:xfrm>
          <a:custGeom>
            <a:avLst/>
            <a:gdLst/>
            <a:ahLst/>
            <a:cxnLst/>
            <a:rect l="l" t="t" r="r" b="b"/>
            <a:pathLst>
              <a:path w="2250" h="2311" extrusionOk="0">
                <a:moveTo>
                  <a:pt x="1885" y="2006"/>
                </a:moveTo>
                <a:cubicBezTo>
                  <a:pt x="1338" y="1672"/>
                  <a:pt x="244" y="2310"/>
                  <a:pt x="122" y="1550"/>
                </a:cubicBezTo>
                <a:cubicBezTo>
                  <a:pt x="1" y="882"/>
                  <a:pt x="669" y="183"/>
                  <a:pt x="1946" y="0"/>
                </a:cubicBezTo>
                <a:cubicBezTo>
                  <a:pt x="852" y="760"/>
                  <a:pt x="2250" y="1246"/>
                  <a:pt x="1885" y="200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30"/>
          <p:cNvSpPr/>
          <p:nvPr/>
        </p:nvSpPr>
        <p:spPr>
          <a:xfrm>
            <a:off x="2645969" y="568297"/>
            <a:ext cx="92266" cy="118713"/>
          </a:xfrm>
          <a:custGeom>
            <a:avLst/>
            <a:gdLst/>
            <a:ahLst/>
            <a:cxnLst/>
            <a:rect l="l" t="t" r="r" b="b"/>
            <a:pathLst>
              <a:path w="2037" h="3041" extrusionOk="0">
                <a:moveTo>
                  <a:pt x="730" y="3040"/>
                </a:moveTo>
                <a:cubicBezTo>
                  <a:pt x="912" y="2554"/>
                  <a:pt x="152" y="2219"/>
                  <a:pt x="396" y="1855"/>
                </a:cubicBezTo>
                <a:cubicBezTo>
                  <a:pt x="791" y="1338"/>
                  <a:pt x="0" y="1216"/>
                  <a:pt x="122" y="821"/>
                </a:cubicBezTo>
                <a:cubicBezTo>
                  <a:pt x="426" y="730"/>
                  <a:pt x="669" y="1125"/>
                  <a:pt x="1064" y="882"/>
                </a:cubicBezTo>
                <a:cubicBezTo>
                  <a:pt x="1307" y="730"/>
                  <a:pt x="943" y="1"/>
                  <a:pt x="1551" y="426"/>
                </a:cubicBezTo>
                <a:cubicBezTo>
                  <a:pt x="1855" y="639"/>
                  <a:pt x="1946" y="1186"/>
                  <a:pt x="1277" y="1368"/>
                </a:cubicBezTo>
                <a:lnTo>
                  <a:pt x="1155" y="1338"/>
                </a:lnTo>
                <a:cubicBezTo>
                  <a:pt x="1186" y="1338"/>
                  <a:pt x="1216" y="1368"/>
                  <a:pt x="1277" y="1368"/>
                </a:cubicBezTo>
                <a:cubicBezTo>
                  <a:pt x="1703" y="1399"/>
                  <a:pt x="426" y="2554"/>
                  <a:pt x="1763" y="1976"/>
                </a:cubicBezTo>
                <a:cubicBezTo>
                  <a:pt x="1824" y="1946"/>
                  <a:pt x="2006" y="2068"/>
                  <a:pt x="2006" y="2159"/>
                </a:cubicBezTo>
                <a:cubicBezTo>
                  <a:pt x="2037" y="2250"/>
                  <a:pt x="1976" y="2402"/>
                  <a:pt x="1885" y="2463"/>
                </a:cubicBezTo>
                <a:cubicBezTo>
                  <a:pt x="1520" y="2675"/>
                  <a:pt x="1125" y="2858"/>
                  <a:pt x="730" y="304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30"/>
          <p:cNvSpPr/>
          <p:nvPr/>
        </p:nvSpPr>
        <p:spPr>
          <a:xfrm>
            <a:off x="3682769" y="2935701"/>
            <a:ext cx="107440" cy="67691"/>
          </a:xfrm>
          <a:custGeom>
            <a:avLst/>
            <a:gdLst/>
            <a:ahLst/>
            <a:cxnLst/>
            <a:rect l="l" t="t" r="r" b="b"/>
            <a:pathLst>
              <a:path w="2372" h="1734" extrusionOk="0">
                <a:moveTo>
                  <a:pt x="1307" y="1551"/>
                </a:moveTo>
                <a:cubicBezTo>
                  <a:pt x="547" y="1733"/>
                  <a:pt x="304" y="1095"/>
                  <a:pt x="152" y="700"/>
                </a:cubicBezTo>
                <a:cubicBezTo>
                  <a:pt x="0" y="214"/>
                  <a:pt x="608" y="153"/>
                  <a:pt x="1064" y="62"/>
                </a:cubicBezTo>
                <a:cubicBezTo>
                  <a:pt x="1429" y="1"/>
                  <a:pt x="1551" y="122"/>
                  <a:pt x="1551" y="396"/>
                </a:cubicBezTo>
                <a:cubicBezTo>
                  <a:pt x="1551" y="913"/>
                  <a:pt x="1611" y="943"/>
                  <a:pt x="2006" y="518"/>
                </a:cubicBezTo>
                <a:cubicBezTo>
                  <a:pt x="2219" y="305"/>
                  <a:pt x="2371" y="609"/>
                  <a:pt x="2371" y="821"/>
                </a:cubicBezTo>
                <a:cubicBezTo>
                  <a:pt x="2371" y="1369"/>
                  <a:pt x="1946" y="1521"/>
                  <a:pt x="1307" y="155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30"/>
          <p:cNvSpPr/>
          <p:nvPr/>
        </p:nvSpPr>
        <p:spPr>
          <a:xfrm>
            <a:off x="5680628" y="3178965"/>
            <a:ext cx="111562" cy="92597"/>
          </a:xfrm>
          <a:custGeom>
            <a:avLst/>
            <a:gdLst/>
            <a:ahLst/>
            <a:cxnLst/>
            <a:rect l="l" t="t" r="r" b="b"/>
            <a:pathLst>
              <a:path w="2463" h="2372" extrusionOk="0">
                <a:moveTo>
                  <a:pt x="0" y="518"/>
                </a:moveTo>
                <a:cubicBezTo>
                  <a:pt x="244" y="426"/>
                  <a:pt x="487" y="305"/>
                  <a:pt x="700" y="548"/>
                </a:cubicBezTo>
                <a:cubicBezTo>
                  <a:pt x="1186" y="1034"/>
                  <a:pt x="1551" y="882"/>
                  <a:pt x="1763" y="366"/>
                </a:cubicBezTo>
                <a:cubicBezTo>
                  <a:pt x="1855" y="122"/>
                  <a:pt x="1915" y="1"/>
                  <a:pt x="2159" y="92"/>
                </a:cubicBezTo>
                <a:cubicBezTo>
                  <a:pt x="2463" y="183"/>
                  <a:pt x="2341" y="366"/>
                  <a:pt x="2219" y="548"/>
                </a:cubicBezTo>
                <a:cubicBezTo>
                  <a:pt x="1946" y="1034"/>
                  <a:pt x="1672" y="1521"/>
                  <a:pt x="1368" y="2007"/>
                </a:cubicBezTo>
                <a:cubicBezTo>
                  <a:pt x="1277" y="2159"/>
                  <a:pt x="1034" y="2372"/>
                  <a:pt x="821" y="2220"/>
                </a:cubicBezTo>
                <a:cubicBezTo>
                  <a:pt x="548" y="2007"/>
                  <a:pt x="61" y="1733"/>
                  <a:pt x="244" y="1429"/>
                </a:cubicBezTo>
                <a:cubicBezTo>
                  <a:pt x="548" y="974"/>
                  <a:pt x="92" y="822"/>
                  <a:pt x="0" y="51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30"/>
          <p:cNvSpPr/>
          <p:nvPr/>
        </p:nvSpPr>
        <p:spPr>
          <a:xfrm>
            <a:off x="5293731" y="418771"/>
            <a:ext cx="89548" cy="80730"/>
          </a:xfrm>
          <a:custGeom>
            <a:avLst/>
            <a:gdLst/>
            <a:ahLst/>
            <a:cxnLst/>
            <a:rect l="l" t="t" r="r" b="b"/>
            <a:pathLst>
              <a:path w="1977" h="2068" extrusionOk="0">
                <a:moveTo>
                  <a:pt x="1976" y="1186"/>
                </a:moveTo>
                <a:cubicBezTo>
                  <a:pt x="1824" y="1976"/>
                  <a:pt x="1064" y="2068"/>
                  <a:pt x="547" y="1794"/>
                </a:cubicBezTo>
                <a:cubicBezTo>
                  <a:pt x="183" y="1581"/>
                  <a:pt x="61" y="943"/>
                  <a:pt x="31" y="457"/>
                </a:cubicBezTo>
                <a:cubicBezTo>
                  <a:pt x="0" y="92"/>
                  <a:pt x="517" y="1"/>
                  <a:pt x="851" y="31"/>
                </a:cubicBezTo>
                <a:cubicBezTo>
                  <a:pt x="1368" y="92"/>
                  <a:pt x="1520" y="609"/>
                  <a:pt x="1550" y="852"/>
                </a:cubicBezTo>
                <a:cubicBezTo>
                  <a:pt x="1581" y="1217"/>
                  <a:pt x="1490" y="1399"/>
                  <a:pt x="1976" y="118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30"/>
          <p:cNvSpPr/>
          <p:nvPr/>
        </p:nvSpPr>
        <p:spPr>
          <a:xfrm>
            <a:off x="8460572" y="1194865"/>
            <a:ext cx="92266" cy="102083"/>
          </a:xfrm>
          <a:custGeom>
            <a:avLst/>
            <a:gdLst/>
            <a:ahLst/>
            <a:cxnLst/>
            <a:rect l="l" t="t" r="r" b="b"/>
            <a:pathLst>
              <a:path w="2037" h="2615" extrusionOk="0">
                <a:moveTo>
                  <a:pt x="1064" y="0"/>
                </a:moveTo>
                <a:cubicBezTo>
                  <a:pt x="2037" y="487"/>
                  <a:pt x="1824" y="1277"/>
                  <a:pt x="1611" y="2007"/>
                </a:cubicBezTo>
                <a:cubicBezTo>
                  <a:pt x="1520" y="2341"/>
                  <a:pt x="1186" y="2615"/>
                  <a:pt x="700" y="2280"/>
                </a:cubicBezTo>
                <a:cubicBezTo>
                  <a:pt x="365" y="2037"/>
                  <a:pt x="0" y="1611"/>
                  <a:pt x="456" y="1459"/>
                </a:cubicBezTo>
                <a:cubicBezTo>
                  <a:pt x="1490" y="1064"/>
                  <a:pt x="304" y="760"/>
                  <a:pt x="487" y="487"/>
                </a:cubicBezTo>
                <a:lnTo>
                  <a:pt x="517" y="456"/>
                </a:lnTo>
                <a:cubicBezTo>
                  <a:pt x="882" y="456"/>
                  <a:pt x="1034" y="304"/>
                  <a:pt x="103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30"/>
          <p:cNvSpPr/>
          <p:nvPr/>
        </p:nvSpPr>
        <p:spPr>
          <a:xfrm>
            <a:off x="6005557" y="571850"/>
            <a:ext cx="114325" cy="112779"/>
          </a:xfrm>
          <a:custGeom>
            <a:avLst/>
            <a:gdLst/>
            <a:ahLst/>
            <a:cxnLst/>
            <a:rect l="l" t="t" r="r" b="b"/>
            <a:pathLst>
              <a:path w="2524" h="2889" extrusionOk="0">
                <a:moveTo>
                  <a:pt x="1" y="518"/>
                </a:moveTo>
                <a:cubicBezTo>
                  <a:pt x="670" y="1"/>
                  <a:pt x="1369" y="1"/>
                  <a:pt x="1703" y="366"/>
                </a:cubicBezTo>
                <a:cubicBezTo>
                  <a:pt x="2402" y="1095"/>
                  <a:pt x="2524" y="2007"/>
                  <a:pt x="1794" y="2888"/>
                </a:cubicBezTo>
                <a:cubicBezTo>
                  <a:pt x="1308" y="2037"/>
                  <a:pt x="1733" y="730"/>
                  <a:pt x="1" y="51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30"/>
          <p:cNvSpPr/>
          <p:nvPr/>
        </p:nvSpPr>
        <p:spPr>
          <a:xfrm>
            <a:off x="6046869" y="1679012"/>
            <a:ext cx="92311" cy="100912"/>
          </a:xfrm>
          <a:custGeom>
            <a:avLst/>
            <a:gdLst/>
            <a:ahLst/>
            <a:cxnLst/>
            <a:rect l="l" t="t" r="r" b="b"/>
            <a:pathLst>
              <a:path w="2038" h="2585" extrusionOk="0">
                <a:moveTo>
                  <a:pt x="396" y="1"/>
                </a:moveTo>
                <a:cubicBezTo>
                  <a:pt x="1399" y="366"/>
                  <a:pt x="2037" y="822"/>
                  <a:pt x="1824" y="1794"/>
                </a:cubicBezTo>
                <a:cubicBezTo>
                  <a:pt x="1733" y="2250"/>
                  <a:pt x="1429" y="2554"/>
                  <a:pt x="852" y="2585"/>
                </a:cubicBezTo>
                <a:cubicBezTo>
                  <a:pt x="700" y="2585"/>
                  <a:pt x="426" y="2524"/>
                  <a:pt x="396" y="2433"/>
                </a:cubicBezTo>
                <a:cubicBezTo>
                  <a:pt x="244" y="2189"/>
                  <a:pt x="609" y="2281"/>
                  <a:pt x="700" y="2159"/>
                </a:cubicBezTo>
                <a:cubicBezTo>
                  <a:pt x="1065" y="1764"/>
                  <a:pt x="852" y="1369"/>
                  <a:pt x="700" y="943"/>
                </a:cubicBezTo>
                <a:cubicBezTo>
                  <a:pt x="609" y="670"/>
                  <a:pt x="1" y="487"/>
                  <a:pt x="396"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30"/>
          <p:cNvSpPr/>
          <p:nvPr/>
        </p:nvSpPr>
        <p:spPr>
          <a:xfrm>
            <a:off x="3474847" y="4174587"/>
            <a:ext cx="93670" cy="116332"/>
          </a:xfrm>
          <a:custGeom>
            <a:avLst/>
            <a:gdLst/>
            <a:ahLst/>
            <a:cxnLst/>
            <a:rect l="l" t="t" r="r" b="b"/>
            <a:pathLst>
              <a:path w="2068" h="2980" extrusionOk="0">
                <a:moveTo>
                  <a:pt x="1490" y="1"/>
                </a:moveTo>
                <a:cubicBezTo>
                  <a:pt x="1612" y="578"/>
                  <a:pt x="1520" y="1156"/>
                  <a:pt x="2067" y="1581"/>
                </a:cubicBezTo>
                <a:cubicBezTo>
                  <a:pt x="1642" y="1976"/>
                  <a:pt x="882" y="2220"/>
                  <a:pt x="1277" y="2980"/>
                </a:cubicBezTo>
                <a:cubicBezTo>
                  <a:pt x="578" y="2980"/>
                  <a:pt x="122" y="2736"/>
                  <a:pt x="61" y="2372"/>
                </a:cubicBezTo>
                <a:cubicBezTo>
                  <a:pt x="1" y="1976"/>
                  <a:pt x="396" y="1794"/>
                  <a:pt x="882" y="2007"/>
                </a:cubicBezTo>
                <a:cubicBezTo>
                  <a:pt x="973" y="1794"/>
                  <a:pt x="1216" y="1460"/>
                  <a:pt x="1125" y="1369"/>
                </a:cubicBezTo>
                <a:cubicBezTo>
                  <a:pt x="548" y="791"/>
                  <a:pt x="1399" y="457"/>
                  <a:pt x="1490"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30"/>
          <p:cNvSpPr/>
          <p:nvPr/>
        </p:nvSpPr>
        <p:spPr>
          <a:xfrm>
            <a:off x="909710" y="1065523"/>
            <a:ext cx="125331" cy="89045"/>
          </a:xfrm>
          <a:custGeom>
            <a:avLst/>
            <a:gdLst/>
            <a:ahLst/>
            <a:cxnLst/>
            <a:rect l="l" t="t" r="r" b="b"/>
            <a:pathLst>
              <a:path w="2767" h="2281" extrusionOk="0">
                <a:moveTo>
                  <a:pt x="0" y="1338"/>
                </a:moveTo>
                <a:cubicBezTo>
                  <a:pt x="304" y="1095"/>
                  <a:pt x="548" y="851"/>
                  <a:pt x="791" y="639"/>
                </a:cubicBezTo>
                <a:cubicBezTo>
                  <a:pt x="973" y="456"/>
                  <a:pt x="1003" y="0"/>
                  <a:pt x="1399" y="183"/>
                </a:cubicBezTo>
                <a:cubicBezTo>
                  <a:pt x="1763" y="396"/>
                  <a:pt x="1155" y="547"/>
                  <a:pt x="1216" y="730"/>
                </a:cubicBezTo>
                <a:cubicBezTo>
                  <a:pt x="1338" y="1064"/>
                  <a:pt x="1216" y="1824"/>
                  <a:pt x="2037" y="1155"/>
                </a:cubicBezTo>
                <a:cubicBezTo>
                  <a:pt x="2189" y="1034"/>
                  <a:pt x="2310" y="1003"/>
                  <a:pt x="2462" y="1155"/>
                </a:cubicBezTo>
                <a:cubicBezTo>
                  <a:pt x="2766" y="1399"/>
                  <a:pt x="2675" y="1733"/>
                  <a:pt x="2614" y="2037"/>
                </a:cubicBezTo>
                <a:cubicBezTo>
                  <a:pt x="2584" y="2280"/>
                  <a:pt x="2310" y="2189"/>
                  <a:pt x="2098" y="2189"/>
                </a:cubicBezTo>
                <a:cubicBezTo>
                  <a:pt x="1186" y="2280"/>
                  <a:pt x="882" y="1368"/>
                  <a:pt x="0" y="133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30"/>
          <p:cNvSpPr/>
          <p:nvPr/>
        </p:nvSpPr>
        <p:spPr>
          <a:xfrm>
            <a:off x="284586" y="3587177"/>
            <a:ext cx="125331" cy="87873"/>
          </a:xfrm>
          <a:custGeom>
            <a:avLst/>
            <a:gdLst/>
            <a:ahLst/>
            <a:cxnLst/>
            <a:rect l="l" t="t" r="r" b="b"/>
            <a:pathLst>
              <a:path w="2767" h="2251" extrusionOk="0">
                <a:moveTo>
                  <a:pt x="2767" y="578"/>
                </a:moveTo>
                <a:cubicBezTo>
                  <a:pt x="2098" y="1095"/>
                  <a:pt x="2220" y="2250"/>
                  <a:pt x="1217" y="1977"/>
                </a:cubicBezTo>
                <a:cubicBezTo>
                  <a:pt x="1" y="1673"/>
                  <a:pt x="1247" y="730"/>
                  <a:pt x="882" y="1"/>
                </a:cubicBezTo>
                <a:cubicBezTo>
                  <a:pt x="1125" y="1186"/>
                  <a:pt x="2068" y="366"/>
                  <a:pt x="2767" y="57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30"/>
          <p:cNvSpPr/>
          <p:nvPr/>
        </p:nvSpPr>
        <p:spPr>
          <a:xfrm>
            <a:off x="6465476" y="4277850"/>
            <a:ext cx="172121" cy="53403"/>
          </a:xfrm>
          <a:custGeom>
            <a:avLst/>
            <a:gdLst/>
            <a:ahLst/>
            <a:cxnLst/>
            <a:rect l="l" t="t" r="r" b="b"/>
            <a:pathLst>
              <a:path w="3800" h="1368" extrusionOk="0">
                <a:moveTo>
                  <a:pt x="3800" y="517"/>
                </a:moveTo>
                <a:cubicBezTo>
                  <a:pt x="3678" y="578"/>
                  <a:pt x="3587" y="730"/>
                  <a:pt x="3526" y="699"/>
                </a:cubicBezTo>
                <a:cubicBezTo>
                  <a:pt x="2584" y="517"/>
                  <a:pt x="2037" y="1307"/>
                  <a:pt x="1185" y="1338"/>
                </a:cubicBezTo>
                <a:cubicBezTo>
                  <a:pt x="821" y="1368"/>
                  <a:pt x="547" y="1338"/>
                  <a:pt x="334" y="1155"/>
                </a:cubicBezTo>
                <a:cubicBezTo>
                  <a:pt x="0" y="882"/>
                  <a:pt x="456" y="760"/>
                  <a:pt x="517" y="578"/>
                </a:cubicBezTo>
                <a:cubicBezTo>
                  <a:pt x="608" y="91"/>
                  <a:pt x="973" y="274"/>
                  <a:pt x="1185" y="395"/>
                </a:cubicBezTo>
                <a:cubicBezTo>
                  <a:pt x="1672" y="699"/>
                  <a:pt x="1976" y="426"/>
                  <a:pt x="2371" y="274"/>
                </a:cubicBezTo>
                <a:cubicBezTo>
                  <a:pt x="2827" y="122"/>
                  <a:pt x="3374" y="0"/>
                  <a:pt x="3800"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30"/>
          <p:cNvSpPr/>
          <p:nvPr/>
        </p:nvSpPr>
        <p:spPr>
          <a:xfrm>
            <a:off x="7001044" y="1032299"/>
            <a:ext cx="136383" cy="93768"/>
          </a:xfrm>
          <a:custGeom>
            <a:avLst/>
            <a:gdLst/>
            <a:ahLst/>
            <a:cxnLst/>
            <a:rect l="l" t="t" r="r" b="b"/>
            <a:pathLst>
              <a:path w="3011" h="2402" extrusionOk="0">
                <a:moveTo>
                  <a:pt x="1" y="152"/>
                </a:moveTo>
                <a:cubicBezTo>
                  <a:pt x="214" y="91"/>
                  <a:pt x="609" y="0"/>
                  <a:pt x="609" y="31"/>
                </a:cubicBezTo>
                <a:cubicBezTo>
                  <a:pt x="1004" y="1034"/>
                  <a:pt x="2311" y="821"/>
                  <a:pt x="3010" y="1459"/>
                </a:cubicBezTo>
                <a:cubicBezTo>
                  <a:pt x="2524" y="1794"/>
                  <a:pt x="1369" y="1125"/>
                  <a:pt x="1430" y="2250"/>
                </a:cubicBezTo>
                <a:cubicBezTo>
                  <a:pt x="1430" y="2310"/>
                  <a:pt x="1217" y="2402"/>
                  <a:pt x="1095" y="2402"/>
                </a:cubicBezTo>
                <a:cubicBezTo>
                  <a:pt x="882" y="2371"/>
                  <a:pt x="822" y="2219"/>
                  <a:pt x="852" y="2037"/>
                </a:cubicBezTo>
                <a:cubicBezTo>
                  <a:pt x="943" y="1277"/>
                  <a:pt x="457" y="699"/>
                  <a:pt x="1" y="15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30"/>
          <p:cNvSpPr/>
          <p:nvPr/>
        </p:nvSpPr>
        <p:spPr>
          <a:xfrm>
            <a:off x="2670748" y="1508130"/>
            <a:ext cx="104677" cy="106846"/>
          </a:xfrm>
          <a:custGeom>
            <a:avLst/>
            <a:gdLst/>
            <a:ahLst/>
            <a:cxnLst/>
            <a:rect l="l" t="t" r="r" b="b"/>
            <a:pathLst>
              <a:path w="2311" h="2737" extrusionOk="0">
                <a:moveTo>
                  <a:pt x="1490" y="2706"/>
                </a:moveTo>
                <a:cubicBezTo>
                  <a:pt x="1247" y="2615"/>
                  <a:pt x="1125" y="2585"/>
                  <a:pt x="973" y="2554"/>
                </a:cubicBezTo>
                <a:cubicBezTo>
                  <a:pt x="1551" y="1733"/>
                  <a:pt x="0" y="1278"/>
                  <a:pt x="487" y="426"/>
                </a:cubicBezTo>
                <a:cubicBezTo>
                  <a:pt x="608" y="183"/>
                  <a:pt x="700" y="1"/>
                  <a:pt x="1004" y="31"/>
                </a:cubicBezTo>
                <a:cubicBezTo>
                  <a:pt x="1520" y="62"/>
                  <a:pt x="1429" y="244"/>
                  <a:pt x="1216" y="578"/>
                </a:cubicBezTo>
                <a:cubicBezTo>
                  <a:pt x="912" y="1034"/>
                  <a:pt x="1490" y="1126"/>
                  <a:pt x="1794" y="1338"/>
                </a:cubicBezTo>
                <a:cubicBezTo>
                  <a:pt x="2311" y="1673"/>
                  <a:pt x="1794" y="2037"/>
                  <a:pt x="1824" y="2402"/>
                </a:cubicBezTo>
                <a:cubicBezTo>
                  <a:pt x="1824" y="2645"/>
                  <a:pt x="1642" y="2737"/>
                  <a:pt x="1490" y="270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30"/>
          <p:cNvSpPr/>
          <p:nvPr/>
        </p:nvSpPr>
        <p:spPr>
          <a:xfrm>
            <a:off x="2268675" y="3055557"/>
            <a:ext cx="121209" cy="104464"/>
          </a:xfrm>
          <a:custGeom>
            <a:avLst/>
            <a:gdLst/>
            <a:ahLst/>
            <a:cxnLst/>
            <a:rect l="l" t="t" r="r" b="b"/>
            <a:pathLst>
              <a:path w="2676" h="2676" extrusionOk="0">
                <a:moveTo>
                  <a:pt x="882" y="335"/>
                </a:moveTo>
                <a:cubicBezTo>
                  <a:pt x="1612" y="1"/>
                  <a:pt x="2159" y="122"/>
                  <a:pt x="2676" y="852"/>
                </a:cubicBezTo>
                <a:cubicBezTo>
                  <a:pt x="578" y="274"/>
                  <a:pt x="1825" y="2463"/>
                  <a:pt x="457" y="2615"/>
                </a:cubicBezTo>
                <a:cubicBezTo>
                  <a:pt x="1" y="2676"/>
                  <a:pt x="1126" y="1673"/>
                  <a:pt x="62" y="2007"/>
                </a:cubicBezTo>
                <a:lnTo>
                  <a:pt x="62" y="2007"/>
                </a:lnTo>
                <a:cubicBezTo>
                  <a:pt x="335" y="1460"/>
                  <a:pt x="609" y="913"/>
                  <a:pt x="882"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30"/>
          <p:cNvSpPr/>
          <p:nvPr/>
        </p:nvSpPr>
        <p:spPr>
          <a:xfrm>
            <a:off x="6768389" y="-52336"/>
            <a:ext cx="122568" cy="94978"/>
          </a:xfrm>
          <a:custGeom>
            <a:avLst/>
            <a:gdLst/>
            <a:ahLst/>
            <a:cxnLst/>
            <a:rect l="l" t="t" r="r" b="b"/>
            <a:pathLst>
              <a:path w="2706" h="2433" extrusionOk="0">
                <a:moveTo>
                  <a:pt x="243" y="943"/>
                </a:moveTo>
                <a:cubicBezTo>
                  <a:pt x="517" y="639"/>
                  <a:pt x="790" y="305"/>
                  <a:pt x="1034" y="1"/>
                </a:cubicBezTo>
                <a:lnTo>
                  <a:pt x="1064" y="31"/>
                </a:lnTo>
                <a:cubicBezTo>
                  <a:pt x="1338" y="669"/>
                  <a:pt x="2705" y="791"/>
                  <a:pt x="2097" y="1824"/>
                </a:cubicBezTo>
                <a:cubicBezTo>
                  <a:pt x="1702" y="1855"/>
                  <a:pt x="1702" y="1369"/>
                  <a:pt x="1338" y="1308"/>
                </a:cubicBezTo>
                <a:cubicBezTo>
                  <a:pt x="821" y="1581"/>
                  <a:pt x="1186" y="2037"/>
                  <a:pt x="973" y="2432"/>
                </a:cubicBezTo>
                <a:cubicBezTo>
                  <a:pt x="669" y="2250"/>
                  <a:pt x="213" y="2159"/>
                  <a:pt x="517" y="1672"/>
                </a:cubicBezTo>
                <a:cubicBezTo>
                  <a:pt x="547" y="1642"/>
                  <a:pt x="547" y="1612"/>
                  <a:pt x="578" y="1551"/>
                </a:cubicBezTo>
                <a:cubicBezTo>
                  <a:pt x="547" y="1581"/>
                  <a:pt x="517" y="1612"/>
                  <a:pt x="486" y="1642"/>
                </a:cubicBezTo>
                <a:cubicBezTo>
                  <a:pt x="91" y="1521"/>
                  <a:pt x="0" y="1308"/>
                  <a:pt x="213" y="97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30"/>
          <p:cNvSpPr/>
          <p:nvPr/>
        </p:nvSpPr>
        <p:spPr>
          <a:xfrm>
            <a:off x="6015206" y="2014842"/>
            <a:ext cx="101914" cy="122265"/>
          </a:xfrm>
          <a:custGeom>
            <a:avLst/>
            <a:gdLst/>
            <a:ahLst/>
            <a:cxnLst/>
            <a:rect l="l" t="t" r="r" b="b"/>
            <a:pathLst>
              <a:path w="2250" h="3132" extrusionOk="0">
                <a:moveTo>
                  <a:pt x="244" y="274"/>
                </a:moveTo>
                <a:cubicBezTo>
                  <a:pt x="578" y="183"/>
                  <a:pt x="1004" y="1"/>
                  <a:pt x="882" y="578"/>
                </a:cubicBezTo>
                <a:cubicBezTo>
                  <a:pt x="761" y="1217"/>
                  <a:pt x="1156" y="1703"/>
                  <a:pt x="1581" y="2098"/>
                </a:cubicBezTo>
                <a:cubicBezTo>
                  <a:pt x="1824" y="2311"/>
                  <a:pt x="2250" y="2372"/>
                  <a:pt x="2037" y="2797"/>
                </a:cubicBezTo>
                <a:cubicBezTo>
                  <a:pt x="1885" y="3010"/>
                  <a:pt x="1642" y="3132"/>
                  <a:pt x="1368" y="3071"/>
                </a:cubicBezTo>
                <a:cubicBezTo>
                  <a:pt x="913" y="2980"/>
                  <a:pt x="335" y="2463"/>
                  <a:pt x="426" y="2341"/>
                </a:cubicBezTo>
                <a:cubicBezTo>
                  <a:pt x="1186" y="1551"/>
                  <a:pt x="1" y="973"/>
                  <a:pt x="244"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30"/>
          <p:cNvSpPr/>
          <p:nvPr/>
        </p:nvSpPr>
        <p:spPr>
          <a:xfrm>
            <a:off x="7001044" y="259757"/>
            <a:ext cx="128094" cy="111569"/>
          </a:xfrm>
          <a:custGeom>
            <a:avLst/>
            <a:gdLst/>
            <a:ahLst/>
            <a:cxnLst/>
            <a:rect l="l" t="t" r="r" b="b"/>
            <a:pathLst>
              <a:path w="2828" h="2858" extrusionOk="0">
                <a:moveTo>
                  <a:pt x="2433" y="2858"/>
                </a:moveTo>
                <a:cubicBezTo>
                  <a:pt x="1673" y="2645"/>
                  <a:pt x="1490" y="2402"/>
                  <a:pt x="1278" y="2250"/>
                </a:cubicBezTo>
                <a:cubicBezTo>
                  <a:pt x="913" y="2007"/>
                  <a:pt x="1" y="1521"/>
                  <a:pt x="1278" y="1156"/>
                </a:cubicBezTo>
                <a:cubicBezTo>
                  <a:pt x="1338" y="1125"/>
                  <a:pt x="1399" y="1034"/>
                  <a:pt x="1460" y="1004"/>
                </a:cubicBezTo>
                <a:cubicBezTo>
                  <a:pt x="1764" y="761"/>
                  <a:pt x="1612" y="1"/>
                  <a:pt x="2220" y="214"/>
                </a:cubicBezTo>
                <a:cubicBezTo>
                  <a:pt x="2828" y="457"/>
                  <a:pt x="2220" y="973"/>
                  <a:pt x="2220" y="1338"/>
                </a:cubicBezTo>
                <a:cubicBezTo>
                  <a:pt x="2220" y="1825"/>
                  <a:pt x="1703" y="2220"/>
                  <a:pt x="2433" y="285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30"/>
          <p:cNvSpPr/>
          <p:nvPr/>
        </p:nvSpPr>
        <p:spPr>
          <a:xfrm>
            <a:off x="3452832" y="743943"/>
            <a:ext cx="121209" cy="89006"/>
          </a:xfrm>
          <a:custGeom>
            <a:avLst/>
            <a:gdLst/>
            <a:ahLst/>
            <a:cxnLst/>
            <a:rect l="l" t="t" r="r" b="b"/>
            <a:pathLst>
              <a:path w="2676" h="2280" extrusionOk="0">
                <a:moveTo>
                  <a:pt x="2675" y="2280"/>
                </a:moveTo>
                <a:cubicBezTo>
                  <a:pt x="1550" y="2189"/>
                  <a:pt x="487" y="2067"/>
                  <a:pt x="213" y="912"/>
                </a:cubicBezTo>
                <a:cubicBezTo>
                  <a:pt x="152" y="638"/>
                  <a:pt x="0" y="365"/>
                  <a:pt x="304" y="183"/>
                </a:cubicBezTo>
                <a:cubicBezTo>
                  <a:pt x="639" y="0"/>
                  <a:pt x="699" y="426"/>
                  <a:pt x="912" y="517"/>
                </a:cubicBezTo>
                <a:cubicBezTo>
                  <a:pt x="1763" y="912"/>
                  <a:pt x="1733" y="1945"/>
                  <a:pt x="2675" y="228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30"/>
          <p:cNvSpPr/>
          <p:nvPr/>
        </p:nvSpPr>
        <p:spPr>
          <a:xfrm>
            <a:off x="2110356" y="1934145"/>
            <a:ext cx="112920" cy="97360"/>
          </a:xfrm>
          <a:custGeom>
            <a:avLst/>
            <a:gdLst/>
            <a:ahLst/>
            <a:cxnLst/>
            <a:rect l="l" t="t" r="r" b="b"/>
            <a:pathLst>
              <a:path w="2493" h="2494" extrusionOk="0">
                <a:moveTo>
                  <a:pt x="0" y="457"/>
                </a:moveTo>
                <a:cubicBezTo>
                  <a:pt x="244" y="609"/>
                  <a:pt x="700" y="1"/>
                  <a:pt x="791" y="700"/>
                </a:cubicBezTo>
                <a:cubicBezTo>
                  <a:pt x="821" y="1126"/>
                  <a:pt x="1155" y="670"/>
                  <a:pt x="1368" y="700"/>
                </a:cubicBezTo>
                <a:lnTo>
                  <a:pt x="1399" y="700"/>
                </a:lnTo>
                <a:cubicBezTo>
                  <a:pt x="1490" y="1004"/>
                  <a:pt x="1794" y="1095"/>
                  <a:pt x="2067" y="1247"/>
                </a:cubicBezTo>
                <a:cubicBezTo>
                  <a:pt x="2493" y="1490"/>
                  <a:pt x="2432" y="1916"/>
                  <a:pt x="2311" y="2189"/>
                </a:cubicBezTo>
                <a:cubicBezTo>
                  <a:pt x="2128" y="2493"/>
                  <a:pt x="1763" y="2129"/>
                  <a:pt x="1490" y="2129"/>
                </a:cubicBezTo>
                <a:cubicBezTo>
                  <a:pt x="183" y="2068"/>
                  <a:pt x="578" y="943"/>
                  <a:pt x="0" y="45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30"/>
          <p:cNvSpPr/>
          <p:nvPr/>
        </p:nvSpPr>
        <p:spPr>
          <a:xfrm>
            <a:off x="4049010" y="4114073"/>
            <a:ext cx="238252" cy="81901"/>
          </a:xfrm>
          <a:custGeom>
            <a:avLst/>
            <a:gdLst/>
            <a:ahLst/>
            <a:cxnLst/>
            <a:rect l="l" t="t" r="r" b="b"/>
            <a:pathLst>
              <a:path w="5260" h="2098" extrusionOk="0">
                <a:moveTo>
                  <a:pt x="31" y="912"/>
                </a:moveTo>
                <a:cubicBezTo>
                  <a:pt x="852" y="1399"/>
                  <a:pt x="1733" y="2098"/>
                  <a:pt x="2159" y="578"/>
                </a:cubicBezTo>
                <a:cubicBezTo>
                  <a:pt x="2219" y="335"/>
                  <a:pt x="2554" y="244"/>
                  <a:pt x="2827" y="274"/>
                </a:cubicBezTo>
                <a:cubicBezTo>
                  <a:pt x="3648" y="365"/>
                  <a:pt x="4408" y="92"/>
                  <a:pt x="5259" y="1"/>
                </a:cubicBezTo>
                <a:cubicBezTo>
                  <a:pt x="5046" y="396"/>
                  <a:pt x="4682" y="426"/>
                  <a:pt x="4347" y="457"/>
                </a:cubicBezTo>
                <a:cubicBezTo>
                  <a:pt x="3526" y="548"/>
                  <a:pt x="2827" y="700"/>
                  <a:pt x="2371" y="1429"/>
                </a:cubicBezTo>
                <a:cubicBezTo>
                  <a:pt x="2037" y="1946"/>
                  <a:pt x="1368" y="1916"/>
                  <a:pt x="760" y="1855"/>
                </a:cubicBezTo>
                <a:cubicBezTo>
                  <a:pt x="92" y="1794"/>
                  <a:pt x="1" y="1399"/>
                  <a:pt x="31" y="9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30"/>
          <p:cNvSpPr/>
          <p:nvPr/>
        </p:nvSpPr>
        <p:spPr>
          <a:xfrm>
            <a:off x="2906211" y="5028998"/>
            <a:ext cx="156992" cy="87834"/>
          </a:xfrm>
          <a:custGeom>
            <a:avLst/>
            <a:gdLst/>
            <a:ahLst/>
            <a:cxnLst/>
            <a:rect l="l" t="t" r="r" b="b"/>
            <a:pathLst>
              <a:path w="3466" h="2250" extrusionOk="0">
                <a:moveTo>
                  <a:pt x="882" y="1034"/>
                </a:moveTo>
                <a:cubicBezTo>
                  <a:pt x="1642" y="1308"/>
                  <a:pt x="1763" y="1186"/>
                  <a:pt x="1824" y="730"/>
                </a:cubicBezTo>
                <a:cubicBezTo>
                  <a:pt x="1885" y="1"/>
                  <a:pt x="2614" y="244"/>
                  <a:pt x="3040" y="244"/>
                </a:cubicBezTo>
                <a:cubicBezTo>
                  <a:pt x="3465" y="244"/>
                  <a:pt x="3404" y="578"/>
                  <a:pt x="3161" y="730"/>
                </a:cubicBezTo>
                <a:cubicBezTo>
                  <a:pt x="2432" y="1216"/>
                  <a:pt x="1702" y="1642"/>
                  <a:pt x="973" y="2067"/>
                </a:cubicBezTo>
                <a:cubicBezTo>
                  <a:pt x="638" y="2250"/>
                  <a:pt x="547" y="1855"/>
                  <a:pt x="304" y="1824"/>
                </a:cubicBezTo>
                <a:cubicBezTo>
                  <a:pt x="0" y="1794"/>
                  <a:pt x="243" y="1642"/>
                  <a:pt x="304" y="1520"/>
                </a:cubicBezTo>
                <a:cubicBezTo>
                  <a:pt x="426" y="1095"/>
                  <a:pt x="699" y="943"/>
                  <a:pt x="882" y="103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30"/>
          <p:cNvSpPr/>
          <p:nvPr/>
        </p:nvSpPr>
        <p:spPr>
          <a:xfrm>
            <a:off x="7518764" y="2800424"/>
            <a:ext cx="143223" cy="70072"/>
          </a:xfrm>
          <a:custGeom>
            <a:avLst/>
            <a:gdLst/>
            <a:ahLst/>
            <a:cxnLst/>
            <a:rect l="l" t="t" r="r" b="b"/>
            <a:pathLst>
              <a:path w="3162" h="1795" extrusionOk="0">
                <a:moveTo>
                  <a:pt x="1551" y="1"/>
                </a:moveTo>
                <a:cubicBezTo>
                  <a:pt x="1764" y="183"/>
                  <a:pt x="1247" y="1399"/>
                  <a:pt x="2372" y="457"/>
                </a:cubicBezTo>
                <a:cubicBezTo>
                  <a:pt x="2736" y="122"/>
                  <a:pt x="2888" y="548"/>
                  <a:pt x="3010" y="761"/>
                </a:cubicBezTo>
                <a:cubicBezTo>
                  <a:pt x="3132" y="913"/>
                  <a:pt x="3162" y="1308"/>
                  <a:pt x="3010" y="1247"/>
                </a:cubicBezTo>
                <a:cubicBezTo>
                  <a:pt x="2007" y="821"/>
                  <a:pt x="973" y="1794"/>
                  <a:pt x="1" y="1156"/>
                </a:cubicBezTo>
                <a:cubicBezTo>
                  <a:pt x="366" y="669"/>
                  <a:pt x="852" y="305"/>
                  <a:pt x="155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30"/>
          <p:cNvSpPr/>
          <p:nvPr/>
        </p:nvSpPr>
        <p:spPr>
          <a:xfrm>
            <a:off x="1124517" y="4131876"/>
            <a:ext cx="125331" cy="75967"/>
          </a:xfrm>
          <a:custGeom>
            <a:avLst/>
            <a:gdLst/>
            <a:ahLst/>
            <a:cxnLst/>
            <a:rect l="l" t="t" r="r" b="b"/>
            <a:pathLst>
              <a:path w="2767" h="1946" extrusionOk="0">
                <a:moveTo>
                  <a:pt x="2432" y="1"/>
                </a:moveTo>
                <a:cubicBezTo>
                  <a:pt x="2766" y="608"/>
                  <a:pt x="2067" y="1064"/>
                  <a:pt x="2067" y="1642"/>
                </a:cubicBezTo>
                <a:cubicBezTo>
                  <a:pt x="2037" y="1824"/>
                  <a:pt x="1611" y="1946"/>
                  <a:pt x="1520" y="1763"/>
                </a:cubicBezTo>
                <a:cubicBezTo>
                  <a:pt x="1216" y="1216"/>
                  <a:pt x="395" y="1855"/>
                  <a:pt x="213" y="1277"/>
                </a:cubicBezTo>
                <a:cubicBezTo>
                  <a:pt x="0" y="730"/>
                  <a:pt x="669" y="943"/>
                  <a:pt x="882" y="791"/>
                </a:cubicBezTo>
                <a:cubicBezTo>
                  <a:pt x="1186" y="608"/>
                  <a:pt x="1186" y="456"/>
                  <a:pt x="1064" y="213"/>
                </a:cubicBezTo>
                <a:lnTo>
                  <a:pt x="1064" y="213"/>
                </a:lnTo>
                <a:cubicBezTo>
                  <a:pt x="1490" y="31"/>
                  <a:pt x="2097" y="639"/>
                  <a:pt x="240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30"/>
          <p:cNvSpPr/>
          <p:nvPr/>
        </p:nvSpPr>
        <p:spPr>
          <a:xfrm>
            <a:off x="4821445" y="2639029"/>
            <a:ext cx="111562" cy="85492"/>
          </a:xfrm>
          <a:custGeom>
            <a:avLst/>
            <a:gdLst/>
            <a:ahLst/>
            <a:cxnLst/>
            <a:rect l="l" t="t" r="r" b="b"/>
            <a:pathLst>
              <a:path w="2463" h="2190" extrusionOk="0">
                <a:moveTo>
                  <a:pt x="1" y="822"/>
                </a:moveTo>
                <a:cubicBezTo>
                  <a:pt x="1064" y="1034"/>
                  <a:pt x="1824" y="670"/>
                  <a:pt x="2463" y="1"/>
                </a:cubicBezTo>
                <a:cubicBezTo>
                  <a:pt x="2463" y="913"/>
                  <a:pt x="1946" y="1551"/>
                  <a:pt x="1460" y="2189"/>
                </a:cubicBezTo>
                <a:cubicBezTo>
                  <a:pt x="1095" y="1673"/>
                  <a:pt x="244" y="1581"/>
                  <a:pt x="1" y="8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30"/>
          <p:cNvSpPr/>
          <p:nvPr/>
        </p:nvSpPr>
        <p:spPr>
          <a:xfrm>
            <a:off x="8906675" y="3175412"/>
            <a:ext cx="118446" cy="105635"/>
          </a:xfrm>
          <a:custGeom>
            <a:avLst/>
            <a:gdLst/>
            <a:ahLst/>
            <a:cxnLst/>
            <a:rect l="l" t="t" r="r" b="b"/>
            <a:pathLst>
              <a:path w="2615" h="2706" extrusionOk="0">
                <a:moveTo>
                  <a:pt x="1247" y="1"/>
                </a:moveTo>
                <a:cubicBezTo>
                  <a:pt x="1399" y="609"/>
                  <a:pt x="1855" y="1034"/>
                  <a:pt x="2128" y="1520"/>
                </a:cubicBezTo>
                <a:cubicBezTo>
                  <a:pt x="2250" y="1703"/>
                  <a:pt x="2615" y="2098"/>
                  <a:pt x="2098" y="2372"/>
                </a:cubicBezTo>
                <a:cubicBezTo>
                  <a:pt x="1490" y="2706"/>
                  <a:pt x="1520" y="2189"/>
                  <a:pt x="1277" y="2037"/>
                </a:cubicBezTo>
                <a:cubicBezTo>
                  <a:pt x="1" y="1369"/>
                  <a:pt x="1095" y="700"/>
                  <a:pt x="1247"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30"/>
          <p:cNvSpPr/>
          <p:nvPr/>
        </p:nvSpPr>
        <p:spPr>
          <a:xfrm>
            <a:off x="1712451" y="933799"/>
            <a:ext cx="123927" cy="94978"/>
          </a:xfrm>
          <a:custGeom>
            <a:avLst/>
            <a:gdLst/>
            <a:ahLst/>
            <a:cxnLst/>
            <a:rect l="l" t="t" r="r" b="b"/>
            <a:pathLst>
              <a:path w="2736" h="2433" extrusionOk="0">
                <a:moveTo>
                  <a:pt x="1641" y="2432"/>
                </a:moveTo>
                <a:cubicBezTo>
                  <a:pt x="1277" y="1733"/>
                  <a:pt x="0" y="1216"/>
                  <a:pt x="1246" y="487"/>
                </a:cubicBezTo>
                <a:cubicBezTo>
                  <a:pt x="2128" y="0"/>
                  <a:pt x="2493" y="608"/>
                  <a:pt x="2736" y="1216"/>
                </a:cubicBezTo>
                <a:cubicBezTo>
                  <a:pt x="1915" y="1247"/>
                  <a:pt x="1945" y="1885"/>
                  <a:pt x="1641" y="243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30"/>
          <p:cNvSpPr/>
          <p:nvPr/>
        </p:nvSpPr>
        <p:spPr>
          <a:xfrm>
            <a:off x="3480374" y="4690786"/>
            <a:ext cx="147345" cy="59376"/>
          </a:xfrm>
          <a:custGeom>
            <a:avLst/>
            <a:gdLst/>
            <a:ahLst/>
            <a:cxnLst/>
            <a:rect l="l" t="t" r="r" b="b"/>
            <a:pathLst>
              <a:path w="3253" h="1521" extrusionOk="0">
                <a:moveTo>
                  <a:pt x="882" y="122"/>
                </a:moveTo>
                <a:cubicBezTo>
                  <a:pt x="1459" y="882"/>
                  <a:pt x="2705" y="396"/>
                  <a:pt x="3253" y="1247"/>
                </a:cubicBezTo>
                <a:cubicBezTo>
                  <a:pt x="2584" y="1308"/>
                  <a:pt x="1854" y="1399"/>
                  <a:pt x="1155" y="1460"/>
                </a:cubicBezTo>
                <a:cubicBezTo>
                  <a:pt x="304" y="1521"/>
                  <a:pt x="517" y="822"/>
                  <a:pt x="304" y="457"/>
                </a:cubicBezTo>
                <a:cubicBezTo>
                  <a:pt x="0" y="1"/>
                  <a:pt x="608" y="183"/>
                  <a:pt x="821"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30"/>
          <p:cNvSpPr/>
          <p:nvPr/>
        </p:nvSpPr>
        <p:spPr>
          <a:xfrm>
            <a:off x="415409" y="709508"/>
            <a:ext cx="97792" cy="98531"/>
          </a:xfrm>
          <a:custGeom>
            <a:avLst/>
            <a:gdLst/>
            <a:ahLst/>
            <a:cxnLst/>
            <a:rect l="l" t="t" r="r" b="b"/>
            <a:pathLst>
              <a:path w="2159" h="2524" extrusionOk="0">
                <a:moveTo>
                  <a:pt x="335" y="2493"/>
                </a:moveTo>
                <a:cubicBezTo>
                  <a:pt x="456" y="2037"/>
                  <a:pt x="487" y="1612"/>
                  <a:pt x="973" y="1277"/>
                </a:cubicBezTo>
                <a:cubicBezTo>
                  <a:pt x="1216" y="1125"/>
                  <a:pt x="1307" y="761"/>
                  <a:pt x="1003" y="578"/>
                </a:cubicBezTo>
                <a:cubicBezTo>
                  <a:pt x="760" y="457"/>
                  <a:pt x="517" y="609"/>
                  <a:pt x="547" y="943"/>
                </a:cubicBezTo>
                <a:cubicBezTo>
                  <a:pt x="578" y="1186"/>
                  <a:pt x="365" y="1186"/>
                  <a:pt x="183" y="1095"/>
                </a:cubicBezTo>
                <a:cubicBezTo>
                  <a:pt x="92" y="1034"/>
                  <a:pt x="0" y="882"/>
                  <a:pt x="31" y="821"/>
                </a:cubicBezTo>
                <a:cubicBezTo>
                  <a:pt x="122" y="457"/>
                  <a:pt x="456" y="153"/>
                  <a:pt x="821" y="92"/>
                </a:cubicBezTo>
                <a:cubicBezTo>
                  <a:pt x="1216" y="1"/>
                  <a:pt x="1642" y="274"/>
                  <a:pt x="1794" y="609"/>
                </a:cubicBezTo>
                <a:cubicBezTo>
                  <a:pt x="2158" y="1429"/>
                  <a:pt x="1581" y="2159"/>
                  <a:pt x="365" y="252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30"/>
          <p:cNvSpPr/>
          <p:nvPr/>
        </p:nvSpPr>
        <p:spPr>
          <a:xfrm>
            <a:off x="6044106" y="3270360"/>
            <a:ext cx="79900" cy="90216"/>
          </a:xfrm>
          <a:custGeom>
            <a:avLst/>
            <a:gdLst/>
            <a:ahLst/>
            <a:cxnLst/>
            <a:rect l="l" t="t" r="r" b="b"/>
            <a:pathLst>
              <a:path w="1764" h="2311" extrusionOk="0">
                <a:moveTo>
                  <a:pt x="366" y="1095"/>
                </a:moveTo>
                <a:cubicBezTo>
                  <a:pt x="214" y="699"/>
                  <a:pt x="123" y="304"/>
                  <a:pt x="730" y="152"/>
                </a:cubicBezTo>
                <a:cubicBezTo>
                  <a:pt x="1126" y="61"/>
                  <a:pt x="1490" y="0"/>
                  <a:pt x="1369" y="547"/>
                </a:cubicBezTo>
                <a:cubicBezTo>
                  <a:pt x="1338" y="730"/>
                  <a:pt x="1247" y="973"/>
                  <a:pt x="1338" y="1095"/>
                </a:cubicBezTo>
                <a:cubicBezTo>
                  <a:pt x="1582" y="1459"/>
                  <a:pt x="1764" y="1794"/>
                  <a:pt x="1308" y="2128"/>
                </a:cubicBezTo>
                <a:cubicBezTo>
                  <a:pt x="1156" y="2250"/>
                  <a:pt x="913" y="2310"/>
                  <a:pt x="700" y="2189"/>
                </a:cubicBezTo>
                <a:cubicBezTo>
                  <a:pt x="244" y="1885"/>
                  <a:pt x="1" y="1581"/>
                  <a:pt x="366" y="10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30"/>
          <p:cNvSpPr/>
          <p:nvPr/>
        </p:nvSpPr>
        <p:spPr>
          <a:xfrm>
            <a:off x="5200098" y="5160722"/>
            <a:ext cx="143223" cy="64100"/>
          </a:xfrm>
          <a:custGeom>
            <a:avLst/>
            <a:gdLst/>
            <a:ahLst/>
            <a:cxnLst/>
            <a:rect l="l" t="t" r="r" b="b"/>
            <a:pathLst>
              <a:path w="3162" h="1642" extrusionOk="0">
                <a:moveTo>
                  <a:pt x="517" y="365"/>
                </a:moveTo>
                <a:cubicBezTo>
                  <a:pt x="760" y="639"/>
                  <a:pt x="973" y="791"/>
                  <a:pt x="1399" y="548"/>
                </a:cubicBezTo>
                <a:cubicBezTo>
                  <a:pt x="1885" y="274"/>
                  <a:pt x="2402" y="0"/>
                  <a:pt x="3101" y="213"/>
                </a:cubicBezTo>
                <a:cubicBezTo>
                  <a:pt x="3162" y="700"/>
                  <a:pt x="1855" y="639"/>
                  <a:pt x="2523" y="1338"/>
                </a:cubicBezTo>
                <a:cubicBezTo>
                  <a:pt x="2645" y="1459"/>
                  <a:pt x="2098" y="1581"/>
                  <a:pt x="1885" y="1490"/>
                </a:cubicBezTo>
                <a:cubicBezTo>
                  <a:pt x="912" y="1004"/>
                  <a:pt x="912" y="1004"/>
                  <a:pt x="183" y="1642"/>
                </a:cubicBezTo>
                <a:cubicBezTo>
                  <a:pt x="31" y="1156"/>
                  <a:pt x="0" y="700"/>
                  <a:pt x="487"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30"/>
          <p:cNvSpPr/>
          <p:nvPr/>
        </p:nvSpPr>
        <p:spPr>
          <a:xfrm>
            <a:off x="1899671" y="761745"/>
            <a:ext cx="77183" cy="90216"/>
          </a:xfrm>
          <a:custGeom>
            <a:avLst/>
            <a:gdLst/>
            <a:ahLst/>
            <a:cxnLst/>
            <a:rect l="l" t="t" r="r" b="b"/>
            <a:pathLst>
              <a:path w="1704" h="2311" extrusionOk="0">
                <a:moveTo>
                  <a:pt x="183" y="1307"/>
                </a:moveTo>
                <a:cubicBezTo>
                  <a:pt x="244" y="1003"/>
                  <a:pt x="31" y="365"/>
                  <a:pt x="852" y="91"/>
                </a:cubicBezTo>
                <a:cubicBezTo>
                  <a:pt x="1217" y="0"/>
                  <a:pt x="1703" y="213"/>
                  <a:pt x="1673" y="243"/>
                </a:cubicBezTo>
                <a:cubicBezTo>
                  <a:pt x="1399" y="790"/>
                  <a:pt x="1004" y="1277"/>
                  <a:pt x="943" y="1915"/>
                </a:cubicBezTo>
                <a:cubicBezTo>
                  <a:pt x="943" y="2006"/>
                  <a:pt x="609" y="2310"/>
                  <a:pt x="305" y="2128"/>
                </a:cubicBezTo>
                <a:cubicBezTo>
                  <a:pt x="31" y="2006"/>
                  <a:pt x="1" y="1763"/>
                  <a:pt x="183" y="130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30"/>
          <p:cNvSpPr/>
          <p:nvPr/>
        </p:nvSpPr>
        <p:spPr>
          <a:xfrm>
            <a:off x="788536" y="1974513"/>
            <a:ext cx="187295" cy="80730"/>
          </a:xfrm>
          <a:custGeom>
            <a:avLst/>
            <a:gdLst/>
            <a:ahLst/>
            <a:cxnLst/>
            <a:rect l="l" t="t" r="r" b="b"/>
            <a:pathLst>
              <a:path w="4135" h="2068" extrusionOk="0">
                <a:moveTo>
                  <a:pt x="3830" y="851"/>
                </a:moveTo>
                <a:cubicBezTo>
                  <a:pt x="3283" y="943"/>
                  <a:pt x="2493" y="487"/>
                  <a:pt x="2371" y="1459"/>
                </a:cubicBezTo>
                <a:cubicBezTo>
                  <a:pt x="2341" y="1642"/>
                  <a:pt x="1642" y="2067"/>
                  <a:pt x="1186" y="1703"/>
                </a:cubicBezTo>
                <a:cubicBezTo>
                  <a:pt x="700" y="1307"/>
                  <a:pt x="1" y="882"/>
                  <a:pt x="882" y="0"/>
                </a:cubicBezTo>
                <a:cubicBezTo>
                  <a:pt x="943" y="973"/>
                  <a:pt x="973" y="1672"/>
                  <a:pt x="2159" y="730"/>
                </a:cubicBezTo>
                <a:cubicBezTo>
                  <a:pt x="2523" y="426"/>
                  <a:pt x="3435" y="304"/>
                  <a:pt x="4104" y="122"/>
                </a:cubicBezTo>
                <a:lnTo>
                  <a:pt x="4134" y="152"/>
                </a:lnTo>
                <a:cubicBezTo>
                  <a:pt x="4043" y="365"/>
                  <a:pt x="3952" y="608"/>
                  <a:pt x="3861" y="85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30"/>
          <p:cNvSpPr/>
          <p:nvPr/>
        </p:nvSpPr>
        <p:spPr>
          <a:xfrm>
            <a:off x="1639474" y="780719"/>
            <a:ext cx="103273" cy="94978"/>
          </a:xfrm>
          <a:custGeom>
            <a:avLst/>
            <a:gdLst/>
            <a:ahLst/>
            <a:cxnLst/>
            <a:rect l="l" t="t" r="r" b="b"/>
            <a:pathLst>
              <a:path w="2280" h="2433" extrusionOk="0">
                <a:moveTo>
                  <a:pt x="0" y="1794"/>
                </a:moveTo>
                <a:cubicBezTo>
                  <a:pt x="213" y="1186"/>
                  <a:pt x="1733" y="1277"/>
                  <a:pt x="973" y="244"/>
                </a:cubicBezTo>
                <a:cubicBezTo>
                  <a:pt x="882" y="122"/>
                  <a:pt x="1125" y="0"/>
                  <a:pt x="1307" y="0"/>
                </a:cubicBezTo>
                <a:cubicBezTo>
                  <a:pt x="1550" y="0"/>
                  <a:pt x="1702" y="152"/>
                  <a:pt x="1854" y="304"/>
                </a:cubicBezTo>
                <a:cubicBezTo>
                  <a:pt x="2189" y="700"/>
                  <a:pt x="1368" y="1368"/>
                  <a:pt x="2280" y="1611"/>
                </a:cubicBezTo>
                <a:cubicBezTo>
                  <a:pt x="2006" y="1733"/>
                  <a:pt x="2006" y="2432"/>
                  <a:pt x="1581" y="2067"/>
                </a:cubicBezTo>
                <a:cubicBezTo>
                  <a:pt x="1064" y="1611"/>
                  <a:pt x="517" y="1885"/>
                  <a:pt x="0" y="179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30"/>
          <p:cNvSpPr/>
          <p:nvPr/>
        </p:nvSpPr>
        <p:spPr>
          <a:xfrm>
            <a:off x="6992800" y="2736358"/>
            <a:ext cx="104677" cy="70033"/>
          </a:xfrm>
          <a:custGeom>
            <a:avLst/>
            <a:gdLst/>
            <a:ahLst/>
            <a:cxnLst/>
            <a:rect l="l" t="t" r="r" b="b"/>
            <a:pathLst>
              <a:path w="2311" h="1794" extrusionOk="0">
                <a:moveTo>
                  <a:pt x="1855" y="1763"/>
                </a:moveTo>
                <a:cubicBezTo>
                  <a:pt x="1338" y="1794"/>
                  <a:pt x="1034" y="1551"/>
                  <a:pt x="669" y="1399"/>
                </a:cubicBezTo>
                <a:cubicBezTo>
                  <a:pt x="274" y="1247"/>
                  <a:pt x="1" y="882"/>
                  <a:pt x="31" y="547"/>
                </a:cubicBezTo>
                <a:cubicBezTo>
                  <a:pt x="122" y="61"/>
                  <a:pt x="578" y="395"/>
                  <a:pt x="882" y="395"/>
                </a:cubicBezTo>
                <a:cubicBezTo>
                  <a:pt x="1125" y="365"/>
                  <a:pt x="1338" y="152"/>
                  <a:pt x="1551" y="61"/>
                </a:cubicBezTo>
                <a:cubicBezTo>
                  <a:pt x="1733" y="0"/>
                  <a:pt x="1916" y="61"/>
                  <a:pt x="2037" y="213"/>
                </a:cubicBezTo>
                <a:cubicBezTo>
                  <a:pt x="2128" y="335"/>
                  <a:pt x="2311" y="578"/>
                  <a:pt x="2128" y="608"/>
                </a:cubicBezTo>
                <a:cubicBezTo>
                  <a:pt x="1034" y="821"/>
                  <a:pt x="2068" y="1338"/>
                  <a:pt x="1855" y="176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30"/>
          <p:cNvSpPr/>
          <p:nvPr/>
        </p:nvSpPr>
        <p:spPr>
          <a:xfrm>
            <a:off x="4806316" y="1900921"/>
            <a:ext cx="96388" cy="78348"/>
          </a:xfrm>
          <a:custGeom>
            <a:avLst/>
            <a:gdLst/>
            <a:ahLst/>
            <a:cxnLst/>
            <a:rect l="l" t="t" r="r" b="b"/>
            <a:pathLst>
              <a:path w="2128" h="2007" extrusionOk="0">
                <a:moveTo>
                  <a:pt x="2128" y="426"/>
                </a:moveTo>
                <a:cubicBezTo>
                  <a:pt x="2067" y="1125"/>
                  <a:pt x="912" y="2007"/>
                  <a:pt x="365" y="1825"/>
                </a:cubicBezTo>
                <a:cubicBezTo>
                  <a:pt x="122" y="1764"/>
                  <a:pt x="0" y="1521"/>
                  <a:pt x="122" y="1369"/>
                </a:cubicBezTo>
                <a:cubicBezTo>
                  <a:pt x="335" y="1034"/>
                  <a:pt x="487" y="761"/>
                  <a:pt x="274" y="396"/>
                </a:cubicBezTo>
                <a:cubicBezTo>
                  <a:pt x="183" y="244"/>
                  <a:pt x="243" y="31"/>
                  <a:pt x="456" y="1"/>
                </a:cubicBezTo>
                <a:cubicBezTo>
                  <a:pt x="578" y="1"/>
                  <a:pt x="882" y="122"/>
                  <a:pt x="882" y="183"/>
                </a:cubicBezTo>
                <a:cubicBezTo>
                  <a:pt x="912" y="1308"/>
                  <a:pt x="1642" y="639"/>
                  <a:pt x="2128"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30"/>
          <p:cNvSpPr/>
          <p:nvPr/>
        </p:nvSpPr>
        <p:spPr>
          <a:xfrm>
            <a:off x="7313606" y="1754986"/>
            <a:ext cx="101959" cy="93768"/>
          </a:xfrm>
          <a:custGeom>
            <a:avLst/>
            <a:gdLst/>
            <a:ahLst/>
            <a:cxnLst/>
            <a:rect l="l" t="t" r="r" b="b"/>
            <a:pathLst>
              <a:path w="2251" h="2402" extrusionOk="0">
                <a:moveTo>
                  <a:pt x="2128" y="1064"/>
                </a:moveTo>
                <a:cubicBezTo>
                  <a:pt x="2007" y="1733"/>
                  <a:pt x="1186" y="1976"/>
                  <a:pt x="518" y="2371"/>
                </a:cubicBezTo>
                <a:cubicBezTo>
                  <a:pt x="457" y="2401"/>
                  <a:pt x="183" y="2280"/>
                  <a:pt x="122" y="2158"/>
                </a:cubicBezTo>
                <a:cubicBezTo>
                  <a:pt x="1" y="2006"/>
                  <a:pt x="183" y="1824"/>
                  <a:pt x="335" y="1824"/>
                </a:cubicBezTo>
                <a:cubicBezTo>
                  <a:pt x="1369" y="1915"/>
                  <a:pt x="852" y="1064"/>
                  <a:pt x="1156" y="730"/>
                </a:cubicBezTo>
                <a:cubicBezTo>
                  <a:pt x="1308" y="578"/>
                  <a:pt x="1004" y="0"/>
                  <a:pt x="1581" y="0"/>
                </a:cubicBezTo>
                <a:cubicBezTo>
                  <a:pt x="2250" y="31"/>
                  <a:pt x="2068" y="547"/>
                  <a:pt x="2128" y="106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30"/>
          <p:cNvSpPr/>
          <p:nvPr/>
        </p:nvSpPr>
        <p:spPr>
          <a:xfrm>
            <a:off x="7265408" y="5119182"/>
            <a:ext cx="152871" cy="87834"/>
          </a:xfrm>
          <a:custGeom>
            <a:avLst/>
            <a:gdLst/>
            <a:ahLst/>
            <a:cxnLst/>
            <a:rect l="l" t="t" r="r" b="b"/>
            <a:pathLst>
              <a:path w="3375" h="2250" extrusionOk="0">
                <a:moveTo>
                  <a:pt x="3375" y="1520"/>
                </a:moveTo>
                <a:cubicBezTo>
                  <a:pt x="2311" y="1004"/>
                  <a:pt x="2220" y="1368"/>
                  <a:pt x="2493" y="2250"/>
                </a:cubicBezTo>
                <a:cubicBezTo>
                  <a:pt x="2159" y="1186"/>
                  <a:pt x="1338" y="761"/>
                  <a:pt x="335" y="548"/>
                </a:cubicBezTo>
                <a:cubicBezTo>
                  <a:pt x="153" y="487"/>
                  <a:pt x="1" y="365"/>
                  <a:pt x="183" y="213"/>
                </a:cubicBezTo>
                <a:cubicBezTo>
                  <a:pt x="275" y="92"/>
                  <a:pt x="518" y="1"/>
                  <a:pt x="639" y="61"/>
                </a:cubicBezTo>
                <a:cubicBezTo>
                  <a:pt x="1551" y="457"/>
                  <a:pt x="2858" y="305"/>
                  <a:pt x="3375" y="152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30"/>
          <p:cNvSpPr/>
          <p:nvPr/>
        </p:nvSpPr>
        <p:spPr>
          <a:xfrm>
            <a:off x="2880028" y="989588"/>
            <a:ext cx="97792" cy="112740"/>
          </a:xfrm>
          <a:custGeom>
            <a:avLst/>
            <a:gdLst/>
            <a:ahLst/>
            <a:cxnLst/>
            <a:rect l="l" t="t" r="r" b="b"/>
            <a:pathLst>
              <a:path w="2159" h="2888" extrusionOk="0">
                <a:moveTo>
                  <a:pt x="2098" y="2888"/>
                </a:moveTo>
                <a:cubicBezTo>
                  <a:pt x="1520" y="2523"/>
                  <a:pt x="821" y="2280"/>
                  <a:pt x="973" y="1398"/>
                </a:cubicBezTo>
                <a:cubicBezTo>
                  <a:pt x="1095" y="882"/>
                  <a:pt x="457" y="1064"/>
                  <a:pt x="92" y="1064"/>
                </a:cubicBezTo>
                <a:cubicBezTo>
                  <a:pt x="1" y="669"/>
                  <a:pt x="457" y="790"/>
                  <a:pt x="609" y="638"/>
                </a:cubicBezTo>
                <a:cubicBezTo>
                  <a:pt x="791" y="456"/>
                  <a:pt x="700" y="0"/>
                  <a:pt x="1186" y="182"/>
                </a:cubicBezTo>
                <a:cubicBezTo>
                  <a:pt x="1551" y="304"/>
                  <a:pt x="1429" y="638"/>
                  <a:pt x="1520" y="851"/>
                </a:cubicBezTo>
                <a:cubicBezTo>
                  <a:pt x="1824" y="1520"/>
                  <a:pt x="2159" y="2158"/>
                  <a:pt x="2098" y="288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30"/>
          <p:cNvSpPr/>
          <p:nvPr/>
        </p:nvSpPr>
        <p:spPr>
          <a:xfrm>
            <a:off x="6008320" y="4309864"/>
            <a:ext cx="128094" cy="83111"/>
          </a:xfrm>
          <a:custGeom>
            <a:avLst/>
            <a:gdLst/>
            <a:ahLst/>
            <a:cxnLst/>
            <a:rect l="l" t="t" r="r" b="b"/>
            <a:pathLst>
              <a:path w="2828" h="2129" extrusionOk="0">
                <a:moveTo>
                  <a:pt x="2827" y="1156"/>
                </a:moveTo>
                <a:cubicBezTo>
                  <a:pt x="2402" y="1338"/>
                  <a:pt x="1885" y="1521"/>
                  <a:pt x="1916" y="2129"/>
                </a:cubicBezTo>
                <a:cubicBezTo>
                  <a:pt x="1672" y="1642"/>
                  <a:pt x="1733" y="1004"/>
                  <a:pt x="791" y="1217"/>
                </a:cubicBezTo>
                <a:cubicBezTo>
                  <a:pt x="609" y="1247"/>
                  <a:pt x="92" y="1247"/>
                  <a:pt x="31" y="882"/>
                </a:cubicBezTo>
                <a:cubicBezTo>
                  <a:pt x="1" y="639"/>
                  <a:pt x="274" y="487"/>
                  <a:pt x="487" y="305"/>
                </a:cubicBezTo>
                <a:cubicBezTo>
                  <a:pt x="730" y="92"/>
                  <a:pt x="973" y="1"/>
                  <a:pt x="1308" y="214"/>
                </a:cubicBezTo>
                <a:cubicBezTo>
                  <a:pt x="1794" y="518"/>
                  <a:pt x="2311" y="852"/>
                  <a:pt x="2827" y="11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30"/>
          <p:cNvSpPr/>
          <p:nvPr/>
        </p:nvSpPr>
        <p:spPr>
          <a:xfrm>
            <a:off x="5570462" y="2413567"/>
            <a:ext cx="85426" cy="110398"/>
          </a:xfrm>
          <a:custGeom>
            <a:avLst/>
            <a:gdLst/>
            <a:ahLst/>
            <a:cxnLst/>
            <a:rect l="l" t="t" r="r" b="b"/>
            <a:pathLst>
              <a:path w="1886" h="2828" extrusionOk="0">
                <a:moveTo>
                  <a:pt x="1065" y="1"/>
                </a:moveTo>
                <a:cubicBezTo>
                  <a:pt x="1125" y="62"/>
                  <a:pt x="1217" y="153"/>
                  <a:pt x="1217" y="183"/>
                </a:cubicBezTo>
                <a:cubicBezTo>
                  <a:pt x="974" y="973"/>
                  <a:pt x="1369" y="1642"/>
                  <a:pt x="1764" y="2311"/>
                </a:cubicBezTo>
                <a:cubicBezTo>
                  <a:pt x="1885" y="2493"/>
                  <a:pt x="1703" y="2676"/>
                  <a:pt x="1460" y="2736"/>
                </a:cubicBezTo>
                <a:cubicBezTo>
                  <a:pt x="1156" y="2828"/>
                  <a:pt x="1247" y="2584"/>
                  <a:pt x="1186" y="2463"/>
                </a:cubicBezTo>
                <a:cubicBezTo>
                  <a:pt x="1095" y="2280"/>
                  <a:pt x="1004" y="2098"/>
                  <a:pt x="852" y="1976"/>
                </a:cubicBezTo>
                <a:cubicBezTo>
                  <a:pt x="1" y="1186"/>
                  <a:pt x="31" y="761"/>
                  <a:pt x="106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30"/>
          <p:cNvSpPr/>
          <p:nvPr/>
        </p:nvSpPr>
        <p:spPr>
          <a:xfrm>
            <a:off x="4295481" y="1241129"/>
            <a:ext cx="96433" cy="79558"/>
          </a:xfrm>
          <a:custGeom>
            <a:avLst/>
            <a:gdLst/>
            <a:ahLst/>
            <a:cxnLst/>
            <a:rect l="l" t="t" r="r" b="b"/>
            <a:pathLst>
              <a:path w="2129" h="2038" extrusionOk="0">
                <a:moveTo>
                  <a:pt x="760" y="1034"/>
                </a:moveTo>
                <a:cubicBezTo>
                  <a:pt x="426" y="1278"/>
                  <a:pt x="92" y="1581"/>
                  <a:pt x="31" y="882"/>
                </a:cubicBezTo>
                <a:cubicBezTo>
                  <a:pt x="0" y="244"/>
                  <a:pt x="487" y="62"/>
                  <a:pt x="1034" y="31"/>
                </a:cubicBezTo>
                <a:cubicBezTo>
                  <a:pt x="1642" y="1"/>
                  <a:pt x="2128" y="214"/>
                  <a:pt x="2067" y="822"/>
                </a:cubicBezTo>
                <a:cubicBezTo>
                  <a:pt x="1915" y="2037"/>
                  <a:pt x="1186" y="913"/>
                  <a:pt x="760" y="103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30"/>
          <p:cNvSpPr/>
          <p:nvPr/>
        </p:nvSpPr>
        <p:spPr>
          <a:xfrm>
            <a:off x="5120237" y="4200705"/>
            <a:ext cx="119805" cy="92597"/>
          </a:xfrm>
          <a:custGeom>
            <a:avLst/>
            <a:gdLst/>
            <a:ahLst/>
            <a:cxnLst/>
            <a:rect l="l" t="t" r="r" b="b"/>
            <a:pathLst>
              <a:path w="2645" h="2372" extrusionOk="0">
                <a:moveTo>
                  <a:pt x="0" y="1855"/>
                </a:moveTo>
                <a:cubicBezTo>
                  <a:pt x="244" y="0"/>
                  <a:pt x="1551" y="791"/>
                  <a:pt x="2645" y="1004"/>
                </a:cubicBezTo>
                <a:cubicBezTo>
                  <a:pt x="2159" y="1095"/>
                  <a:pt x="1885" y="1156"/>
                  <a:pt x="1733" y="1733"/>
                </a:cubicBezTo>
                <a:cubicBezTo>
                  <a:pt x="1551" y="2371"/>
                  <a:pt x="639" y="1733"/>
                  <a:pt x="0" y="185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30"/>
          <p:cNvSpPr/>
          <p:nvPr/>
        </p:nvSpPr>
        <p:spPr>
          <a:xfrm>
            <a:off x="8360054" y="3403255"/>
            <a:ext cx="187295" cy="49890"/>
          </a:xfrm>
          <a:custGeom>
            <a:avLst/>
            <a:gdLst/>
            <a:ahLst/>
            <a:cxnLst/>
            <a:rect l="l" t="t" r="r" b="b"/>
            <a:pathLst>
              <a:path w="4135" h="1278" extrusionOk="0">
                <a:moveTo>
                  <a:pt x="1" y="517"/>
                </a:moveTo>
                <a:cubicBezTo>
                  <a:pt x="1247" y="335"/>
                  <a:pt x="2463" y="183"/>
                  <a:pt x="3739" y="1"/>
                </a:cubicBezTo>
                <a:cubicBezTo>
                  <a:pt x="3982" y="213"/>
                  <a:pt x="3526" y="457"/>
                  <a:pt x="3648" y="730"/>
                </a:cubicBezTo>
                <a:cubicBezTo>
                  <a:pt x="3709" y="882"/>
                  <a:pt x="4134" y="1064"/>
                  <a:pt x="3618" y="1216"/>
                </a:cubicBezTo>
                <a:cubicBezTo>
                  <a:pt x="3374" y="1277"/>
                  <a:pt x="3283" y="1156"/>
                  <a:pt x="3283" y="973"/>
                </a:cubicBezTo>
                <a:cubicBezTo>
                  <a:pt x="3162" y="183"/>
                  <a:pt x="2675" y="609"/>
                  <a:pt x="2311" y="730"/>
                </a:cubicBezTo>
                <a:cubicBezTo>
                  <a:pt x="1308" y="1125"/>
                  <a:pt x="548" y="1034"/>
                  <a:pt x="1"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30"/>
          <p:cNvSpPr/>
          <p:nvPr/>
        </p:nvSpPr>
        <p:spPr>
          <a:xfrm>
            <a:off x="7197958" y="4358548"/>
            <a:ext cx="125331" cy="77138"/>
          </a:xfrm>
          <a:custGeom>
            <a:avLst/>
            <a:gdLst/>
            <a:ahLst/>
            <a:cxnLst/>
            <a:rect l="l" t="t" r="r" b="b"/>
            <a:pathLst>
              <a:path w="2767" h="1976" extrusionOk="0">
                <a:moveTo>
                  <a:pt x="2767" y="578"/>
                </a:moveTo>
                <a:cubicBezTo>
                  <a:pt x="2523" y="851"/>
                  <a:pt x="2311" y="1125"/>
                  <a:pt x="2037" y="1368"/>
                </a:cubicBezTo>
                <a:cubicBezTo>
                  <a:pt x="1946" y="1459"/>
                  <a:pt x="1824" y="1945"/>
                  <a:pt x="1551" y="1429"/>
                </a:cubicBezTo>
                <a:cubicBezTo>
                  <a:pt x="1247" y="912"/>
                  <a:pt x="1004" y="942"/>
                  <a:pt x="821" y="1520"/>
                </a:cubicBezTo>
                <a:cubicBezTo>
                  <a:pt x="730" y="1733"/>
                  <a:pt x="578" y="1976"/>
                  <a:pt x="244" y="1763"/>
                </a:cubicBezTo>
                <a:cubicBezTo>
                  <a:pt x="1" y="1611"/>
                  <a:pt x="153" y="1429"/>
                  <a:pt x="244" y="1216"/>
                </a:cubicBezTo>
                <a:cubicBezTo>
                  <a:pt x="730" y="0"/>
                  <a:pt x="1703" y="152"/>
                  <a:pt x="2736" y="57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30"/>
          <p:cNvSpPr/>
          <p:nvPr/>
        </p:nvSpPr>
        <p:spPr>
          <a:xfrm>
            <a:off x="5485119" y="3743848"/>
            <a:ext cx="122568" cy="73586"/>
          </a:xfrm>
          <a:custGeom>
            <a:avLst/>
            <a:gdLst/>
            <a:ahLst/>
            <a:cxnLst/>
            <a:rect l="l" t="t" r="r" b="b"/>
            <a:pathLst>
              <a:path w="2706" h="1885" extrusionOk="0">
                <a:moveTo>
                  <a:pt x="1034" y="1885"/>
                </a:moveTo>
                <a:cubicBezTo>
                  <a:pt x="973" y="1702"/>
                  <a:pt x="791" y="1520"/>
                  <a:pt x="1003" y="1338"/>
                </a:cubicBezTo>
                <a:cubicBezTo>
                  <a:pt x="1216" y="1186"/>
                  <a:pt x="1642" y="1003"/>
                  <a:pt x="1277" y="730"/>
                </a:cubicBezTo>
                <a:cubicBezTo>
                  <a:pt x="973" y="517"/>
                  <a:pt x="912" y="942"/>
                  <a:pt x="669" y="1003"/>
                </a:cubicBezTo>
                <a:cubicBezTo>
                  <a:pt x="517" y="1034"/>
                  <a:pt x="456" y="1307"/>
                  <a:pt x="274" y="1155"/>
                </a:cubicBezTo>
                <a:cubicBezTo>
                  <a:pt x="122" y="1064"/>
                  <a:pt x="0" y="821"/>
                  <a:pt x="31" y="669"/>
                </a:cubicBezTo>
                <a:cubicBezTo>
                  <a:pt x="91" y="365"/>
                  <a:pt x="213" y="31"/>
                  <a:pt x="730" y="183"/>
                </a:cubicBezTo>
                <a:cubicBezTo>
                  <a:pt x="1247" y="335"/>
                  <a:pt x="1946" y="0"/>
                  <a:pt x="2280" y="608"/>
                </a:cubicBezTo>
                <a:cubicBezTo>
                  <a:pt x="1794" y="760"/>
                  <a:pt x="2706" y="1581"/>
                  <a:pt x="1702" y="1520"/>
                </a:cubicBezTo>
                <a:cubicBezTo>
                  <a:pt x="1490" y="1490"/>
                  <a:pt x="1247" y="1763"/>
                  <a:pt x="1034" y="188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30"/>
          <p:cNvSpPr/>
          <p:nvPr/>
        </p:nvSpPr>
        <p:spPr>
          <a:xfrm>
            <a:off x="1242928" y="4828445"/>
            <a:ext cx="112920" cy="104464"/>
          </a:xfrm>
          <a:custGeom>
            <a:avLst/>
            <a:gdLst/>
            <a:ahLst/>
            <a:cxnLst/>
            <a:rect l="l" t="t" r="r" b="b"/>
            <a:pathLst>
              <a:path w="2493" h="2676" extrusionOk="0">
                <a:moveTo>
                  <a:pt x="2067" y="639"/>
                </a:moveTo>
                <a:cubicBezTo>
                  <a:pt x="1429" y="1247"/>
                  <a:pt x="1490" y="1551"/>
                  <a:pt x="2493" y="1429"/>
                </a:cubicBezTo>
                <a:cubicBezTo>
                  <a:pt x="2037" y="2098"/>
                  <a:pt x="1611" y="2676"/>
                  <a:pt x="669" y="2250"/>
                </a:cubicBezTo>
                <a:cubicBezTo>
                  <a:pt x="547" y="2220"/>
                  <a:pt x="183" y="2159"/>
                  <a:pt x="426" y="2068"/>
                </a:cubicBezTo>
                <a:cubicBezTo>
                  <a:pt x="1307" y="1824"/>
                  <a:pt x="0" y="1"/>
                  <a:pt x="2067" y="63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30"/>
          <p:cNvSpPr/>
          <p:nvPr/>
        </p:nvSpPr>
        <p:spPr>
          <a:xfrm>
            <a:off x="201961" y="3931323"/>
            <a:ext cx="97837" cy="93768"/>
          </a:xfrm>
          <a:custGeom>
            <a:avLst/>
            <a:gdLst/>
            <a:ahLst/>
            <a:cxnLst/>
            <a:rect l="l" t="t" r="r" b="b"/>
            <a:pathLst>
              <a:path w="2160" h="2402" extrusionOk="0">
                <a:moveTo>
                  <a:pt x="548" y="457"/>
                </a:moveTo>
                <a:cubicBezTo>
                  <a:pt x="791" y="1034"/>
                  <a:pt x="2159" y="1"/>
                  <a:pt x="1764" y="1125"/>
                </a:cubicBezTo>
                <a:cubicBezTo>
                  <a:pt x="1582" y="1551"/>
                  <a:pt x="1886" y="2402"/>
                  <a:pt x="761" y="2220"/>
                </a:cubicBezTo>
                <a:cubicBezTo>
                  <a:pt x="335" y="2159"/>
                  <a:pt x="1" y="2068"/>
                  <a:pt x="183" y="1642"/>
                </a:cubicBezTo>
                <a:cubicBezTo>
                  <a:pt x="335" y="1247"/>
                  <a:pt x="457" y="852"/>
                  <a:pt x="548" y="45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30"/>
          <p:cNvSpPr/>
          <p:nvPr/>
        </p:nvSpPr>
        <p:spPr>
          <a:xfrm>
            <a:off x="7700503" y="218217"/>
            <a:ext cx="93670" cy="127028"/>
          </a:xfrm>
          <a:custGeom>
            <a:avLst/>
            <a:gdLst/>
            <a:ahLst/>
            <a:cxnLst/>
            <a:rect l="l" t="t" r="r" b="b"/>
            <a:pathLst>
              <a:path w="2068" h="3254" extrusionOk="0">
                <a:moveTo>
                  <a:pt x="92" y="3253"/>
                </a:moveTo>
                <a:cubicBezTo>
                  <a:pt x="123" y="2585"/>
                  <a:pt x="1" y="1916"/>
                  <a:pt x="700" y="1399"/>
                </a:cubicBezTo>
                <a:cubicBezTo>
                  <a:pt x="1065" y="1156"/>
                  <a:pt x="579" y="943"/>
                  <a:pt x="518" y="730"/>
                </a:cubicBezTo>
                <a:cubicBezTo>
                  <a:pt x="427" y="305"/>
                  <a:pt x="791" y="31"/>
                  <a:pt x="1217" y="1"/>
                </a:cubicBezTo>
                <a:cubicBezTo>
                  <a:pt x="1673" y="1"/>
                  <a:pt x="1673" y="366"/>
                  <a:pt x="1582" y="609"/>
                </a:cubicBezTo>
                <a:cubicBezTo>
                  <a:pt x="1369" y="1156"/>
                  <a:pt x="2068" y="2129"/>
                  <a:pt x="579" y="2129"/>
                </a:cubicBezTo>
                <a:cubicBezTo>
                  <a:pt x="183" y="2129"/>
                  <a:pt x="609" y="2949"/>
                  <a:pt x="123" y="325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30"/>
          <p:cNvSpPr/>
          <p:nvPr/>
        </p:nvSpPr>
        <p:spPr>
          <a:xfrm>
            <a:off x="2359590" y="1360985"/>
            <a:ext cx="89503" cy="119884"/>
          </a:xfrm>
          <a:custGeom>
            <a:avLst/>
            <a:gdLst/>
            <a:ahLst/>
            <a:cxnLst/>
            <a:rect l="l" t="t" r="r" b="b"/>
            <a:pathLst>
              <a:path w="1976" h="3071" extrusionOk="0">
                <a:moveTo>
                  <a:pt x="1337" y="487"/>
                </a:moveTo>
                <a:cubicBezTo>
                  <a:pt x="1885" y="943"/>
                  <a:pt x="1976" y="2554"/>
                  <a:pt x="1520" y="2919"/>
                </a:cubicBezTo>
                <a:cubicBezTo>
                  <a:pt x="1307" y="3071"/>
                  <a:pt x="1094" y="3071"/>
                  <a:pt x="882" y="2980"/>
                </a:cubicBezTo>
                <a:cubicBezTo>
                  <a:pt x="730" y="2888"/>
                  <a:pt x="699" y="2797"/>
                  <a:pt x="790" y="2615"/>
                </a:cubicBezTo>
                <a:cubicBezTo>
                  <a:pt x="1429" y="1308"/>
                  <a:pt x="1398" y="1217"/>
                  <a:pt x="0" y="639"/>
                </a:cubicBezTo>
                <a:cubicBezTo>
                  <a:pt x="456" y="426"/>
                  <a:pt x="790" y="1"/>
                  <a:pt x="1307" y="457"/>
                </a:cubicBezTo>
                <a:cubicBezTo>
                  <a:pt x="1185" y="487"/>
                  <a:pt x="1064" y="548"/>
                  <a:pt x="973" y="578"/>
                </a:cubicBezTo>
                <a:cubicBezTo>
                  <a:pt x="1003" y="609"/>
                  <a:pt x="1034" y="670"/>
                  <a:pt x="1034" y="639"/>
                </a:cubicBezTo>
                <a:cubicBezTo>
                  <a:pt x="1155" y="609"/>
                  <a:pt x="1246" y="548"/>
                  <a:pt x="1337"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30"/>
          <p:cNvSpPr/>
          <p:nvPr/>
        </p:nvSpPr>
        <p:spPr>
          <a:xfrm>
            <a:off x="7321896" y="4349022"/>
            <a:ext cx="181769" cy="73625"/>
          </a:xfrm>
          <a:custGeom>
            <a:avLst/>
            <a:gdLst/>
            <a:ahLst/>
            <a:cxnLst/>
            <a:rect l="l" t="t" r="r" b="b"/>
            <a:pathLst>
              <a:path w="4013" h="1886" extrusionOk="0">
                <a:moveTo>
                  <a:pt x="0" y="822"/>
                </a:moveTo>
                <a:cubicBezTo>
                  <a:pt x="61" y="487"/>
                  <a:pt x="304" y="1"/>
                  <a:pt x="608" y="214"/>
                </a:cubicBezTo>
                <a:cubicBezTo>
                  <a:pt x="1611" y="852"/>
                  <a:pt x="2888" y="730"/>
                  <a:pt x="4012" y="1156"/>
                </a:cubicBezTo>
                <a:cubicBezTo>
                  <a:pt x="3192" y="1885"/>
                  <a:pt x="2401" y="1338"/>
                  <a:pt x="1642" y="1278"/>
                </a:cubicBezTo>
                <a:lnTo>
                  <a:pt x="1642" y="1278"/>
                </a:lnTo>
                <a:cubicBezTo>
                  <a:pt x="1186" y="913"/>
                  <a:pt x="608" y="822"/>
                  <a:pt x="31" y="8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30"/>
          <p:cNvSpPr/>
          <p:nvPr/>
        </p:nvSpPr>
        <p:spPr>
          <a:xfrm>
            <a:off x="4883414" y="4318180"/>
            <a:ext cx="97792" cy="90216"/>
          </a:xfrm>
          <a:custGeom>
            <a:avLst/>
            <a:gdLst/>
            <a:ahLst/>
            <a:cxnLst/>
            <a:rect l="l" t="t" r="r" b="b"/>
            <a:pathLst>
              <a:path w="2159" h="2311" extrusionOk="0">
                <a:moveTo>
                  <a:pt x="122" y="2311"/>
                </a:moveTo>
                <a:cubicBezTo>
                  <a:pt x="122" y="2128"/>
                  <a:pt x="152" y="1916"/>
                  <a:pt x="122" y="1733"/>
                </a:cubicBezTo>
                <a:cubicBezTo>
                  <a:pt x="0" y="548"/>
                  <a:pt x="487" y="61"/>
                  <a:pt x="2158" y="1"/>
                </a:cubicBezTo>
                <a:cubicBezTo>
                  <a:pt x="1459" y="821"/>
                  <a:pt x="791" y="1551"/>
                  <a:pt x="122" y="231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30"/>
          <p:cNvSpPr/>
          <p:nvPr/>
        </p:nvSpPr>
        <p:spPr>
          <a:xfrm>
            <a:off x="8351810" y="4581628"/>
            <a:ext cx="148703" cy="91387"/>
          </a:xfrm>
          <a:custGeom>
            <a:avLst/>
            <a:gdLst/>
            <a:ahLst/>
            <a:cxnLst/>
            <a:rect l="l" t="t" r="r" b="b"/>
            <a:pathLst>
              <a:path w="3283" h="2341" extrusionOk="0">
                <a:moveTo>
                  <a:pt x="183" y="1247"/>
                </a:moveTo>
                <a:cubicBezTo>
                  <a:pt x="395" y="1277"/>
                  <a:pt x="760" y="1459"/>
                  <a:pt x="760" y="1368"/>
                </a:cubicBezTo>
                <a:cubicBezTo>
                  <a:pt x="456" y="0"/>
                  <a:pt x="1338" y="760"/>
                  <a:pt x="1854" y="912"/>
                </a:cubicBezTo>
                <a:cubicBezTo>
                  <a:pt x="2857" y="1186"/>
                  <a:pt x="2523" y="426"/>
                  <a:pt x="2736" y="0"/>
                </a:cubicBezTo>
                <a:cubicBezTo>
                  <a:pt x="2918" y="426"/>
                  <a:pt x="3101" y="760"/>
                  <a:pt x="3283" y="1186"/>
                </a:cubicBezTo>
                <a:cubicBezTo>
                  <a:pt x="2432" y="1247"/>
                  <a:pt x="1672" y="1338"/>
                  <a:pt x="1003" y="1794"/>
                </a:cubicBezTo>
                <a:cubicBezTo>
                  <a:pt x="213" y="2341"/>
                  <a:pt x="0" y="1915"/>
                  <a:pt x="183" y="124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30"/>
          <p:cNvSpPr/>
          <p:nvPr/>
        </p:nvSpPr>
        <p:spPr>
          <a:xfrm>
            <a:off x="62939" y="250270"/>
            <a:ext cx="123927" cy="108017"/>
          </a:xfrm>
          <a:custGeom>
            <a:avLst/>
            <a:gdLst/>
            <a:ahLst/>
            <a:cxnLst/>
            <a:rect l="l" t="t" r="r" b="b"/>
            <a:pathLst>
              <a:path w="2736" h="2767" extrusionOk="0">
                <a:moveTo>
                  <a:pt x="0" y="213"/>
                </a:moveTo>
                <a:cubicBezTo>
                  <a:pt x="1307" y="1"/>
                  <a:pt x="1307" y="1520"/>
                  <a:pt x="2736" y="1034"/>
                </a:cubicBezTo>
                <a:cubicBezTo>
                  <a:pt x="2158" y="1672"/>
                  <a:pt x="1216" y="1824"/>
                  <a:pt x="1641" y="2767"/>
                </a:cubicBezTo>
                <a:cubicBezTo>
                  <a:pt x="304" y="2128"/>
                  <a:pt x="1520" y="609"/>
                  <a:pt x="0"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30"/>
          <p:cNvSpPr/>
          <p:nvPr/>
        </p:nvSpPr>
        <p:spPr>
          <a:xfrm>
            <a:off x="3378451" y="3349847"/>
            <a:ext cx="114325" cy="90216"/>
          </a:xfrm>
          <a:custGeom>
            <a:avLst/>
            <a:gdLst/>
            <a:ahLst/>
            <a:cxnLst/>
            <a:rect l="l" t="t" r="r" b="b"/>
            <a:pathLst>
              <a:path w="2524" h="2311" extrusionOk="0">
                <a:moveTo>
                  <a:pt x="2524" y="1429"/>
                </a:moveTo>
                <a:cubicBezTo>
                  <a:pt x="2159" y="1733"/>
                  <a:pt x="2493" y="2189"/>
                  <a:pt x="2068" y="2281"/>
                </a:cubicBezTo>
                <a:cubicBezTo>
                  <a:pt x="1946" y="2281"/>
                  <a:pt x="1004" y="2311"/>
                  <a:pt x="1521" y="1642"/>
                </a:cubicBezTo>
                <a:cubicBezTo>
                  <a:pt x="1004" y="1521"/>
                  <a:pt x="1247" y="609"/>
                  <a:pt x="366" y="852"/>
                </a:cubicBezTo>
                <a:cubicBezTo>
                  <a:pt x="305" y="852"/>
                  <a:pt x="1" y="548"/>
                  <a:pt x="31" y="426"/>
                </a:cubicBezTo>
                <a:cubicBezTo>
                  <a:pt x="62" y="274"/>
                  <a:pt x="426" y="1"/>
                  <a:pt x="457" y="31"/>
                </a:cubicBezTo>
                <a:cubicBezTo>
                  <a:pt x="1156" y="487"/>
                  <a:pt x="1825" y="974"/>
                  <a:pt x="2524" y="142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30"/>
          <p:cNvSpPr/>
          <p:nvPr/>
        </p:nvSpPr>
        <p:spPr>
          <a:xfrm>
            <a:off x="8025477" y="1521209"/>
            <a:ext cx="112920" cy="62928"/>
          </a:xfrm>
          <a:custGeom>
            <a:avLst/>
            <a:gdLst/>
            <a:ahLst/>
            <a:cxnLst/>
            <a:rect l="l" t="t" r="r" b="b"/>
            <a:pathLst>
              <a:path w="2493" h="1612" extrusionOk="0">
                <a:moveTo>
                  <a:pt x="0" y="426"/>
                </a:moveTo>
                <a:cubicBezTo>
                  <a:pt x="912" y="91"/>
                  <a:pt x="1733" y="0"/>
                  <a:pt x="2219" y="912"/>
                </a:cubicBezTo>
                <a:cubicBezTo>
                  <a:pt x="2310" y="1064"/>
                  <a:pt x="2493" y="1277"/>
                  <a:pt x="2310" y="1429"/>
                </a:cubicBezTo>
                <a:cubicBezTo>
                  <a:pt x="2158" y="1550"/>
                  <a:pt x="1855" y="1611"/>
                  <a:pt x="1672" y="1550"/>
                </a:cubicBezTo>
                <a:cubicBezTo>
                  <a:pt x="973" y="1368"/>
                  <a:pt x="335" y="1095"/>
                  <a:pt x="0"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30"/>
          <p:cNvSpPr/>
          <p:nvPr/>
        </p:nvSpPr>
        <p:spPr>
          <a:xfrm>
            <a:off x="3328894" y="3558716"/>
            <a:ext cx="88144" cy="55824"/>
          </a:xfrm>
          <a:custGeom>
            <a:avLst/>
            <a:gdLst/>
            <a:ahLst/>
            <a:cxnLst/>
            <a:rect l="l" t="t" r="r" b="b"/>
            <a:pathLst>
              <a:path w="1946" h="1430" extrusionOk="0">
                <a:moveTo>
                  <a:pt x="1247" y="1429"/>
                </a:moveTo>
                <a:cubicBezTo>
                  <a:pt x="487" y="1429"/>
                  <a:pt x="1" y="1399"/>
                  <a:pt x="153" y="821"/>
                </a:cubicBezTo>
                <a:cubicBezTo>
                  <a:pt x="213" y="517"/>
                  <a:pt x="122" y="0"/>
                  <a:pt x="730" y="0"/>
                </a:cubicBezTo>
                <a:cubicBezTo>
                  <a:pt x="1308" y="31"/>
                  <a:pt x="1946" y="92"/>
                  <a:pt x="1916" y="852"/>
                </a:cubicBezTo>
                <a:cubicBezTo>
                  <a:pt x="1885" y="1399"/>
                  <a:pt x="1429" y="1399"/>
                  <a:pt x="1247" y="142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30"/>
          <p:cNvSpPr/>
          <p:nvPr/>
        </p:nvSpPr>
        <p:spPr>
          <a:xfrm>
            <a:off x="7072661" y="3627545"/>
            <a:ext cx="103318" cy="84282"/>
          </a:xfrm>
          <a:custGeom>
            <a:avLst/>
            <a:gdLst/>
            <a:ahLst/>
            <a:cxnLst/>
            <a:rect l="l" t="t" r="r" b="b"/>
            <a:pathLst>
              <a:path w="2281" h="2159" extrusionOk="0">
                <a:moveTo>
                  <a:pt x="1612" y="943"/>
                </a:moveTo>
                <a:cubicBezTo>
                  <a:pt x="2007" y="1611"/>
                  <a:pt x="1490" y="2098"/>
                  <a:pt x="1004" y="2128"/>
                </a:cubicBezTo>
                <a:cubicBezTo>
                  <a:pt x="365" y="2159"/>
                  <a:pt x="700" y="1155"/>
                  <a:pt x="1" y="1003"/>
                </a:cubicBezTo>
                <a:cubicBezTo>
                  <a:pt x="274" y="700"/>
                  <a:pt x="517" y="396"/>
                  <a:pt x="760" y="92"/>
                </a:cubicBezTo>
                <a:cubicBezTo>
                  <a:pt x="517" y="760"/>
                  <a:pt x="2280" y="0"/>
                  <a:pt x="1612" y="9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30"/>
          <p:cNvSpPr/>
          <p:nvPr/>
        </p:nvSpPr>
        <p:spPr>
          <a:xfrm>
            <a:off x="7144279" y="3113728"/>
            <a:ext cx="121164" cy="98492"/>
          </a:xfrm>
          <a:custGeom>
            <a:avLst/>
            <a:gdLst/>
            <a:ahLst/>
            <a:cxnLst/>
            <a:rect l="l" t="t" r="r" b="b"/>
            <a:pathLst>
              <a:path w="2675" h="2523" extrusionOk="0">
                <a:moveTo>
                  <a:pt x="2310" y="0"/>
                </a:moveTo>
                <a:cubicBezTo>
                  <a:pt x="1368" y="1034"/>
                  <a:pt x="1915" y="1702"/>
                  <a:pt x="2675" y="2341"/>
                </a:cubicBezTo>
                <a:cubicBezTo>
                  <a:pt x="1976" y="1945"/>
                  <a:pt x="912" y="2523"/>
                  <a:pt x="517" y="1915"/>
                </a:cubicBezTo>
                <a:cubicBezTo>
                  <a:pt x="0" y="1125"/>
                  <a:pt x="1490" y="1216"/>
                  <a:pt x="1581" y="578"/>
                </a:cubicBezTo>
                <a:cubicBezTo>
                  <a:pt x="1611" y="365"/>
                  <a:pt x="1672" y="213"/>
                  <a:pt x="2310"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30"/>
          <p:cNvSpPr/>
          <p:nvPr/>
        </p:nvSpPr>
        <p:spPr>
          <a:xfrm>
            <a:off x="1819809" y="4860497"/>
            <a:ext cx="99196" cy="75967"/>
          </a:xfrm>
          <a:custGeom>
            <a:avLst/>
            <a:gdLst/>
            <a:ahLst/>
            <a:cxnLst/>
            <a:rect l="l" t="t" r="r" b="b"/>
            <a:pathLst>
              <a:path w="2190" h="1946" extrusionOk="0">
                <a:moveTo>
                  <a:pt x="1521" y="0"/>
                </a:moveTo>
                <a:cubicBezTo>
                  <a:pt x="1825" y="608"/>
                  <a:pt x="2189" y="1216"/>
                  <a:pt x="2007" y="1946"/>
                </a:cubicBezTo>
                <a:cubicBezTo>
                  <a:pt x="1247" y="1763"/>
                  <a:pt x="852" y="1034"/>
                  <a:pt x="1" y="1095"/>
                </a:cubicBezTo>
                <a:cubicBezTo>
                  <a:pt x="183" y="304"/>
                  <a:pt x="1034" y="365"/>
                  <a:pt x="152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30"/>
          <p:cNvSpPr/>
          <p:nvPr/>
        </p:nvSpPr>
        <p:spPr>
          <a:xfrm>
            <a:off x="5167030" y="4457009"/>
            <a:ext cx="103318" cy="103293"/>
          </a:xfrm>
          <a:custGeom>
            <a:avLst/>
            <a:gdLst/>
            <a:ahLst/>
            <a:cxnLst/>
            <a:rect l="l" t="t" r="r" b="b"/>
            <a:pathLst>
              <a:path w="2281" h="2646" extrusionOk="0">
                <a:moveTo>
                  <a:pt x="335" y="518"/>
                </a:moveTo>
                <a:cubicBezTo>
                  <a:pt x="62" y="62"/>
                  <a:pt x="396" y="92"/>
                  <a:pt x="670" y="62"/>
                </a:cubicBezTo>
                <a:cubicBezTo>
                  <a:pt x="1004" y="1"/>
                  <a:pt x="1338" y="123"/>
                  <a:pt x="1186" y="335"/>
                </a:cubicBezTo>
                <a:cubicBezTo>
                  <a:pt x="700" y="1156"/>
                  <a:pt x="1581" y="1430"/>
                  <a:pt x="1916" y="1855"/>
                </a:cubicBezTo>
                <a:cubicBezTo>
                  <a:pt x="2129" y="2129"/>
                  <a:pt x="2281" y="2372"/>
                  <a:pt x="2007" y="2554"/>
                </a:cubicBezTo>
                <a:cubicBezTo>
                  <a:pt x="1794" y="2645"/>
                  <a:pt x="1369" y="2493"/>
                  <a:pt x="1278" y="2250"/>
                </a:cubicBezTo>
                <a:cubicBezTo>
                  <a:pt x="974" y="1642"/>
                  <a:pt x="1" y="1278"/>
                  <a:pt x="335" y="51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30"/>
          <p:cNvSpPr/>
          <p:nvPr/>
        </p:nvSpPr>
        <p:spPr>
          <a:xfrm>
            <a:off x="463607" y="3858941"/>
            <a:ext cx="118446" cy="81901"/>
          </a:xfrm>
          <a:custGeom>
            <a:avLst/>
            <a:gdLst/>
            <a:ahLst/>
            <a:cxnLst/>
            <a:rect l="l" t="t" r="r" b="b"/>
            <a:pathLst>
              <a:path w="2615" h="2098" extrusionOk="0">
                <a:moveTo>
                  <a:pt x="2614" y="1"/>
                </a:moveTo>
                <a:cubicBezTo>
                  <a:pt x="2584" y="1247"/>
                  <a:pt x="1581" y="1672"/>
                  <a:pt x="608" y="2098"/>
                </a:cubicBezTo>
                <a:cubicBezTo>
                  <a:pt x="0" y="487"/>
                  <a:pt x="1733" y="639"/>
                  <a:pt x="261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30"/>
          <p:cNvSpPr/>
          <p:nvPr/>
        </p:nvSpPr>
        <p:spPr>
          <a:xfrm>
            <a:off x="3973270" y="856654"/>
            <a:ext cx="121209" cy="105635"/>
          </a:xfrm>
          <a:custGeom>
            <a:avLst/>
            <a:gdLst/>
            <a:ahLst/>
            <a:cxnLst/>
            <a:rect l="l" t="t" r="r" b="b"/>
            <a:pathLst>
              <a:path w="2676" h="2706" extrusionOk="0">
                <a:moveTo>
                  <a:pt x="1399" y="1794"/>
                </a:moveTo>
                <a:cubicBezTo>
                  <a:pt x="882" y="1581"/>
                  <a:pt x="822" y="2706"/>
                  <a:pt x="335" y="2159"/>
                </a:cubicBezTo>
                <a:cubicBezTo>
                  <a:pt x="1" y="1794"/>
                  <a:pt x="305" y="1369"/>
                  <a:pt x="943" y="1125"/>
                </a:cubicBezTo>
                <a:cubicBezTo>
                  <a:pt x="1277" y="1004"/>
                  <a:pt x="670" y="214"/>
                  <a:pt x="1521" y="1"/>
                </a:cubicBezTo>
                <a:cubicBezTo>
                  <a:pt x="1642" y="365"/>
                  <a:pt x="1034" y="1338"/>
                  <a:pt x="2281" y="821"/>
                </a:cubicBezTo>
                <a:cubicBezTo>
                  <a:pt x="2341" y="821"/>
                  <a:pt x="2493" y="973"/>
                  <a:pt x="2554" y="1065"/>
                </a:cubicBezTo>
                <a:cubicBezTo>
                  <a:pt x="2676" y="1277"/>
                  <a:pt x="2402" y="1308"/>
                  <a:pt x="2341" y="1399"/>
                </a:cubicBezTo>
                <a:cubicBezTo>
                  <a:pt x="2098" y="1703"/>
                  <a:pt x="1429" y="1156"/>
                  <a:pt x="1429" y="179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30"/>
          <p:cNvSpPr/>
          <p:nvPr/>
        </p:nvSpPr>
        <p:spPr>
          <a:xfrm>
            <a:off x="4389113" y="3333255"/>
            <a:ext cx="78496" cy="83072"/>
          </a:xfrm>
          <a:custGeom>
            <a:avLst/>
            <a:gdLst/>
            <a:ahLst/>
            <a:cxnLst/>
            <a:rect l="l" t="t" r="r" b="b"/>
            <a:pathLst>
              <a:path w="1733" h="2128" extrusionOk="0">
                <a:moveTo>
                  <a:pt x="578" y="0"/>
                </a:moveTo>
                <a:cubicBezTo>
                  <a:pt x="1003" y="183"/>
                  <a:pt x="1733" y="395"/>
                  <a:pt x="1702" y="547"/>
                </a:cubicBezTo>
                <a:cubicBezTo>
                  <a:pt x="1642" y="1095"/>
                  <a:pt x="1307" y="2128"/>
                  <a:pt x="1125" y="2098"/>
                </a:cubicBezTo>
                <a:cubicBezTo>
                  <a:pt x="122" y="2067"/>
                  <a:pt x="821" y="1003"/>
                  <a:pt x="183" y="608"/>
                </a:cubicBezTo>
                <a:cubicBezTo>
                  <a:pt x="0" y="487"/>
                  <a:pt x="213" y="91"/>
                  <a:pt x="578"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30"/>
          <p:cNvSpPr/>
          <p:nvPr/>
        </p:nvSpPr>
        <p:spPr>
          <a:xfrm>
            <a:off x="6435171" y="1150944"/>
            <a:ext cx="123927" cy="77177"/>
          </a:xfrm>
          <a:custGeom>
            <a:avLst/>
            <a:gdLst/>
            <a:ahLst/>
            <a:cxnLst/>
            <a:rect l="l" t="t" r="r" b="b"/>
            <a:pathLst>
              <a:path w="2736" h="1977" extrusionOk="0">
                <a:moveTo>
                  <a:pt x="0" y="730"/>
                </a:moveTo>
                <a:cubicBezTo>
                  <a:pt x="669" y="1"/>
                  <a:pt x="1854" y="1338"/>
                  <a:pt x="2219" y="62"/>
                </a:cubicBezTo>
                <a:cubicBezTo>
                  <a:pt x="2675" y="426"/>
                  <a:pt x="2675" y="791"/>
                  <a:pt x="2706" y="1186"/>
                </a:cubicBezTo>
                <a:cubicBezTo>
                  <a:pt x="2736" y="1977"/>
                  <a:pt x="1885" y="1825"/>
                  <a:pt x="1763" y="1612"/>
                </a:cubicBezTo>
                <a:cubicBezTo>
                  <a:pt x="1399" y="943"/>
                  <a:pt x="608" y="1095"/>
                  <a:pt x="0"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30"/>
          <p:cNvSpPr/>
          <p:nvPr/>
        </p:nvSpPr>
        <p:spPr>
          <a:xfrm>
            <a:off x="453959" y="1042957"/>
            <a:ext cx="103318" cy="106846"/>
          </a:xfrm>
          <a:custGeom>
            <a:avLst/>
            <a:gdLst/>
            <a:ahLst/>
            <a:cxnLst/>
            <a:rect l="l" t="t" r="r" b="b"/>
            <a:pathLst>
              <a:path w="2281" h="2737" extrusionOk="0">
                <a:moveTo>
                  <a:pt x="2280" y="1247"/>
                </a:moveTo>
                <a:cubicBezTo>
                  <a:pt x="1520" y="1825"/>
                  <a:pt x="639" y="1764"/>
                  <a:pt x="912" y="2736"/>
                </a:cubicBezTo>
                <a:cubicBezTo>
                  <a:pt x="0" y="1794"/>
                  <a:pt x="122" y="852"/>
                  <a:pt x="943" y="396"/>
                </a:cubicBezTo>
                <a:cubicBezTo>
                  <a:pt x="1703" y="1"/>
                  <a:pt x="1155" y="1399"/>
                  <a:pt x="2280" y="124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30"/>
          <p:cNvSpPr/>
          <p:nvPr/>
        </p:nvSpPr>
        <p:spPr>
          <a:xfrm>
            <a:off x="6217601" y="2470528"/>
            <a:ext cx="126735" cy="90216"/>
          </a:xfrm>
          <a:custGeom>
            <a:avLst/>
            <a:gdLst/>
            <a:ahLst/>
            <a:cxnLst/>
            <a:rect l="l" t="t" r="r" b="b"/>
            <a:pathLst>
              <a:path w="2798" h="2311" extrusionOk="0">
                <a:moveTo>
                  <a:pt x="943" y="1369"/>
                </a:moveTo>
                <a:cubicBezTo>
                  <a:pt x="1125" y="1034"/>
                  <a:pt x="1" y="730"/>
                  <a:pt x="882" y="335"/>
                </a:cubicBezTo>
                <a:cubicBezTo>
                  <a:pt x="1673" y="1"/>
                  <a:pt x="1855" y="578"/>
                  <a:pt x="2129" y="913"/>
                </a:cubicBezTo>
                <a:cubicBezTo>
                  <a:pt x="2402" y="1277"/>
                  <a:pt x="2554" y="1672"/>
                  <a:pt x="2797" y="2098"/>
                </a:cubicBezTo>
                <a:cubicBezTo>
                  <a:pt x="1946" y="2311"/>
                  <a:pt x="1642" y="1460"/>
                  <a:pt x="943" y="139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30"/>
          <p:cNvSpPr/>
          <p:nvPr/>
        </p:nvSpPr>
        <p:spPr>
          <a:xfrm>
            <a:off x="8124591" y="657311"/>
            <a:ext cx="119851" cy="105635"/>
          </a:xfrm>
          <a:custGeom>
            <a:avLst/>
            <a:gdLst/>
            <a:ahLst/>
            <a:cxnLst/>
            <a:rect l="l" t="t" r="r" b="b"/>
            <a:pathLst>
              <a:path w="2646" h="2706" extrusionOk="0">
                <a:moveTo>
                  <a:pt x="1" y="517"/>
                </a:moveTo>
                <a:cubicBezTo>
                  <a:pt x="183" y="274"/>
                  <a:pt x="366" y="0"/>
                  <a:pt x="700" y="335"/>
                </a:cubicBezTo>
                <a:cubicBezTo>
                  <a:pt x="1186" y="821"/>
                  <a:pt x="2281" y="851"/>
                  <a:pt x="2068" y="1824"/>
                </a:cubicBezTo>
                <a:cubicBezTo>
                  <a:pt x="2068" y="1885"/>
                  <a:pt x="2433" y="2006"/>
                  <a:pt x="2645" y="2098"/>
                </a:cubicBezTo>
                <a:cubicBezTo>
                  <a:pt x="1794" y="2705"/>
                  <a:pt x="1429" y="2402"/>
                  <a:pt x="974" y="1672"/>
                </a:cubicBezTo>
                <a:cubicBezTo>
                  <a:pt x="761" y="1277"/>
                  <a:pt x="791" y="608"/>
                  <a:pt x="31"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30"/>
          <p:cNvSpPr/>
          <p:nvPr/>
        </p:nvSpPr>
        <p:spPr>
          <a:xfrm>
            <a:off x="7941493" y="1528314"/>
            <a:ext cx="99151" cy="91426"/>
          </a:xfrm>
          <a:custGeom>
            <a:avLst/>
            <a:gdLst/>
            <a:ahLst/>
            <a:cxnLst/>
            <a:rect l="l" t="t" r="r" b="b"/>
            <a:pathLst>
              <a:path w="2189" h="2342" extrusionOk="0">
                <a:moveTo>
                  <a:pt x="821" y="1"/>
                </a:moveTo>
                <a:cubicBezTo>
                  <a:pt x="1034" y="244"/>
                  <a:pt x="1186" y="487"/>
                  <a:pt x="1368" y="669"/>
                </a:cubicBezTo>
                <a:cubicBezTo>
                  <a:pt x="1581" y="882"/>
                  <a:pt x="2189" y="882"/>
                  <a:pt x="1946" y="1308"/>
                </a:cubicBezTo>
                <a:cubicBezTo>
                  <a:pt x="1733" y="1672"/>
                  <a:pt x="1368" y="1976"/>
                  <a:pt x="1034" y="2280"/>
                </a:cubicBezTo>
                <a:cubicBezTo>
                  <a:pt x="912" y="2341"/>
                  <a:pt x="608" y="2311"/>
                  <a:pt x="639" y="2098"/>
                </a:cubicBezTo>
                <a:cubicBezTo>
                  <a:pt x="791" y="1429"/>
                  <a:pt x="0" y="730"/>
                  <a:pt x="82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30"/>
          <p:cNvSpPr/>
          <p:nvPr/>
        </p:nvSpPr>
        <p:spPr>
          <a:xfrm>
            <a:off x="6520514" y="2477673"/>
            <a:ext cx="168044" cy="112740"/>
          </a:xfrm>
          <a:custGeom>
            <a:avLst/>
            <a:gdLst/>
            <a:ahLst/>
            <a:cxnLst/>
            <a:rect l="l" t="t" r="r" b="b"/>
            <a:pathLst>
              <a:path w="3710" h="2888" extrusionOk="0">
                <a:moveTo>
                  <a:pt x="1" y="2614"/>
                </a:moveTo>
                <a:cubicBezTo>
                  <a:pt x="305" y="1763"/>
                  <a:pt x="1429" y="1489"/>
                  <a:pt x="1885" y="730"/>
                </a:cubicBezTo>
                <a:lnTo>
                  <a:pt x="1885" y="730"/>
                </a:lnTo>
                <a:cubicBezTo>
                  <a:pt x="2463" y="821"/>
                  <a:pt x="3101" y="0"/>
                  <a:pt x="3405" y="517"/>
                </a:cubicBezTo>
                <a:cubicBezTo>
                  <a:pt x="3709" y="1064"/>
                  <a:pt x="2615" y="1003"/>
                  <a:pt x="2250" y="1368"/>
                </a:cubicBezTo>
                <a:cubicBezTo>
                  <a:pt x="1733" y="1854"/>
                  <a:pt x="791" y="1945"/>
                  <a:pt x="518" y="2675"/>
                </a:cubicBezTo>
                <a:cubicBezTo>
                  <a:pt x="426" y="2888"/>
                  <a:pt x="122" y="2827"/>
                  <a:pt x="1" y="261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30"/>
          <p:cNvSpPr/>
          <p:nvPr/>
        </p:nvSpPr>
        <p:spPr>
          <a:xfrm>
            <a:off x="3311001" y="2297264"/>
            <a:ext cx="128094" cy="58205"/>
          </a:xfrm>
          <a:custGeom>
            <a:avLst/>
            <a:gdLst/>
            <a:ahLst/>
            <a:cxnLst/>
            <a:rect l="l" t="t" r="r" b="b"/>
            <a:pathLst>
              <a:path w="2828" h="1491" extrusionOk="0">
                <a:moveTo>
                  <a:pt x="2827" y="548"/>
                </a:moveTo>
                <a:cubicBezTo>
                  <a:pt x="1915" y="244"/>
                  <a:pt x="1703" y="1490"/>
                  <a:pt x="700" y="1186"/>
                </a:cubicBezTo>
                <a:cubicBezTo>
                  <a:pt x="183" y="1034"/>
                  <a:pt x="0" y="852"/>
                  <a:pt x="0" y="518"/>
                </a:cubicBezTo>
                <a:cubicBezTo>
                  <a:pt x="31" y="1"/>
                  <a:pt x="487" y="244"/>
                  <a:pt x="821" y="244"/>
                </a:cubicBezTo>
                <a:cubicBezTo>
                  <a:pt x="1490" y="244"/>
                  <a:pt x="2189" y="62"/>
                  <a:pt x="2827"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30"/>
          <p:cNvSpPr/>
          <p:nvPr/>
        </p:nvSpPr>
        <p:spPr>
          <a:xfrm>
            <a:off x="5832108" y="3491058"/>
            <a:ext cx="141819" cy="85492"/>
          </a:xfrm>
          <a:custGeom>
            <a:avLst/>
            <a:gdLst/>
            <a:ahLst/>
            <a:cxnLst/>
            <a:rect l="l" t="t" r="r" b="b"/>
            <a:pathLst>
              <a:path w="3131" h="2190" extrusionOk="0">
                <a:moveTo>
                  <a:pt x="3131" y="2098"/>
                </a:moveTo>
                <a:cubicBezTo>
                  <a:pt x="2037" y="2189"/>
                  <a:pt x="1368" y="1551"/>
                  <a:pt x="578" y="1217"/>
                </a:cubicBezTo>
                <a:cubicBezTo>
                  <a:pt x="0" y="943"/>
                  <a:pt x="517" y="609"/>
                  <a:pt x="790" y="396"/>
                </a:cubicBezTo>
                <a:cubicBezTo>
                  <a:pt x="1277" y="1"/>
                  <a:pt x="1185" y="457"/>
                  <a:pt x="1307" y="670"/>
                </a:cubicBezTo>
                <a:cubicBezTo>
                  <a:pt x="1702" y="1278"/>
                  <a:pt x="2857" y="1126"/>
                  <a:pt x="3131" y="209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30"/>
          <p:cNvSpPr/>
          <p:nvPr/>
        </p:nvSpPr>
        <p:spPr>
          <a:xfrm>
            <a:off x="7639939" y="2073013"/>
            <a:ext cx="79900" cy="77138"/>
          </a:xfrm>
          <a:custGeom>
            <a:avLst/>
            <a:gdLst/>
            <a:ahLst/>
            <a:cxnLst/>
            <a:rect l="l" t="t" r="r" b="b"/>
            <a:pathLst>
              <a:path w="1764" h="1976" extrusionOk="0">
                <a:moveTo>
                  <a:pt x="1764" y="0"/>
                </a:moveTo>
                <a:cubicBezTo>
                  <a:pt x="1612" y="517"/>
                  <a:pt x="1520" y="821"/>
                  <a:pt x="1460" y="1125"/>
                </a:cubicBezTo>
                <a:cubicBezTo>
                  <a:pt x="1399" y="1459"/>
                  <a:pt x="1490" y="1976"/>
                  <a:pt x="973" y="1976"/>
                </a:cubicBezTo>
                <a:cubicBezTo>
                  <a:pt x="669" y="1976"/>
                  <a:pt x="92" y="1611"/>
                  <a:pt x="61" y="1338"/>
                </a:cubicBezTo>
                <a:cubicBezTo>
                  <a:pt x="1" y="1003"/>
                  <a:pt x="31" y="456"/>
                  <a:pt x="730" y="365"/>
                </a:cubicBezTo>
                <a:cubicBezTo>
                  <a:pt x="1004" y="335"/>
                  <a:pt x="1277" y="183"/>
                  <a:pt x="176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30"/>
          <p:cNvSpPr/>
          <p:nvPr/>
        </p:nvSpPr>
        <p:spPr>
          <a:xfrm>
            <a:off x="4945383" y="2824161"/>
            <a:ext cx="88144" cy="84282"/>
          </a:xfrm>
          <a:custGeom>
            <a:avLst/>
            <a:gdLst/>
            <a:ahLst/>
            <a:cxnLst/>
            <a:rect l="l" t="t" r="r" b="b"/>
            <a:pathLst>
              <a:path w="1946" h="2159" extrusionOk="0">
                <a:moveTo>
                  <a:pt x="122" y="821"/>
                </a:moveTo>
                <a:cubicBezTo>
                  <a:pt x="0" y="183"/>
                  <a:pt x="456" y="1"/>
                  <a:pt x="1034" y="92"/>
                </a:cubicBezTo>
                <a:cubicBezTo>
                  <a:pt x="1794" y="183"/>
                  <a:pt x="1794" y="821"/>
                  <a:pt x="1885" y="1277"/>
                </a:cubicBezTo>
                <a:cubicBezTo>
                  <a:pt x="1946" y="1551"/>
                  <a:pt x="1733" y="1855"/>
                  <a:pt x="1642" y="2159"/>
                </a:cubicBezTo>
                <a:cubicBezTo>
                  <a:pt x="942" y="1855"/>
                  <a:pt x="1094" y="882"/>
                  <a:pt x="152" y="85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30"/>
          <p:cNvSpPr/>
          <p:nvPr/>
        </p:nvSpPr>
        <p:spPr>
          <a:xfrm>
            <a:off x="7135989" y="1686157"/>
            <a:ext cx="121209" cy="70033"/>
          </a:xfrm>
          <a:custGeom>
            <a:avLst/>
            <a:gdLst/>
            <a:ahLst/>
            <a:cxnLst/>
            <a:rect l="l" t="t" r="r" b="b"/>
            <a:pathLst>
              <a:path w="2676" h="1794" extrusionOk="0">
                <a:moveTo>
                  <a:pt x="31" y="1125"/>
                </a:moveTo>
                <a:cubicBezTo>
                  <a:pt x="821" y="973"/>
                  <a:pt x="1156" y="213"/>
                  <a:pt x="2007" y="152"/>
                </a:cubicBezTo>
                <a:cubicBezTo>
                  <a:pt x="2189" y="122"/>
                  <a:pt x="2402" y="61"/>
                  <a:pt x="2676" y="0"/>
                </a:cubicBezTo>
                <a:cubicBezTo>
                  <a:pt x="1824" y="1794"/>
                  <a:pt x="1824" y="1794"/>
                  <a:pt x="1" y="115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30"/>
          <p:cNvSpPr/>
          <p:nvPr/>
        </p:nvSpPr>
        <p:spPr>
          <a:xfrm>
            <a:off x="4664485" y="3354610"/>
            <a:ext cx="115683" cy="121055"/>
          </a:xfrm>
          <a:custGeom>
            <a:avLst/>
            <a:gdLst/>
            <a:ahLst/>
            <a:cxnLst/>
            <a:rect l="l" t="t" r="r" b="b"/>
            <a:pathLst>
              <a:path w="2554" h="3101" extrusionOk="0">
                <a:moveTo>
                  <a:pt x="882" y="3101"/>
                </a:moveTo>
                <a:cubicBezTo>
                  <a:pt x="0" y="2159"/>
                  <a:pt x="122" y="1520"/>
                  <a:pt x="1186" y="852"/>
                </a:cubicBezTo>
                <a:cubicBezTo>
                  <a:pt x="1368" y="760"/>
                  <a:pt x="1277" y="396"/>
                  <a:pt x="1581" y="304"/>
                </a:cubicBezTo>
                <a:cubicBezTo>
                  <a:pt x="1794" y="244"/>
                  <a:pt x="2007" y="183"/>
                  <a:pt x="2554" y="0"/>
                </a:cubicBezTo>
                <a:cubicBezTo>
                  <a:pt x="2007" y="608"/>
                  <a:pt x="1794" y="1003"/>
                  <a:pt x="1703" y="1459"/>
                </a:cubicBezTo>
                <a:lnTo>
                  <a:pt x="1703" y="1459"/>
                </a:lnTo>
                <a:cubicBezTo>
                  <a:pt x="700" y="1733"/>
                  <a:pt x="912" y="2462"/>
                  <a:pt x="882" y="310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30"/>
          <p:cNvSpPr/>
          <p:nvPr/>
        </p:nvSpPr>
        <p:spPr>
          <a:xfrm>
            <a:off x="2951646" y="2049276"/>
            <a:ext cx="122568" cy="100873"/>
          </a:xfrm>
          <a:custGeom>
            <a:avLst/>
            <a:gdLst/>
            <a:ahLst/>
            <a:cxnLst/>
            <a:rect l="l" t="t" r="r" b="b"/>
            <a:pathLst>
              <a:path w="2706" h="2584" extrusionOk="0">
                <a:moveTo>
                  <a:pt x="0" y="973"/>
                </a:moveTo>
                <a:cubicBezTo>
                  <a:pt x="669" y="760"/>
                  <a:pt x="1338" y="0"/>
                  <a:pt x="1581" y="1186"/>
                </a:cubicBezTo>
                <a:cubicBezTo>
                  <a:pt x="1642" y="1550"/>
                  <a:pt x="2128" y="1368"/>
                  <a:pt x="2371" y="1520"/>
                </a:cubicBezTo>
                <a:cubicBezTo>
                  <a:pt x="2614" y="1702"/>
                  <a:pt x="2705" y="1885"/>
                  <a:pt x="2675" y="2128"/>
                </a:cubicBezTo>
                <a:cubicBezTo>
                  <a:pt x="2614" y="2402"/>
                  <a:pt x="2371" y="2554"/>
                  <a:pt x="2098" y="2554"/>
                </a:cubicBezTo>
                <a:cubicBezTo>
                  <a:pt x="1915" y="2584"/>
                  <a:pt x="1581" y="2402"/>
                  <a:pt x="1581" y="2280"/>
                </a:cubicBezTo>
                <a:cubicBezTo>
                  <a:pt x="1490" y="1490"/>
                  <a:pt x="1064" y="1003"/>
                  <a:pt x="0" y="97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30"/>
          <p:cNvSpPr/>
          <p:nvPr/>
        </p:nvSpPr>
        <p:spPr>
          <a:xfrm>
            <a:off x="5951878" y="3163544"/>
            <a:ext cx="132216" cy="72415"/>
          </a:xfrm>
          <a:custGeom>
            <a:avLst/>
            <a:gdLst/>
            <a:ahLst/>
            <a:cxnLst/>
            <a:rect l="l" t="t" r="r" b="b"/>
            <a:pathLst>
              <a:path w="2919" h="1855" extrusionOk="0">
                <a:moveTo>
                  <a:pt x="2432" y="1156"/>
                </a:moveTo>
                <a:cubicBezTo>
                  <a:pt x="2037" y="1247"/>
                  <a:pt x="1551" y="1277"/>
                  <a:pt x="1186" y="1460"/>
                </a:cubicBezTo>
                <a:cubicBezTo>
                  <a:pt x="396" y="1855"/>
                  <a:pt x="92" y="1581"/>
                  <a:pt x="0" y="913"/>
                </a:cubicBezTo>
                <a:lnTo>
                  <a:pt x="0" y="882"/>
                </a:lnTo>
                <a:cubicBezTo>
                  <a:pt x="852" y="1186"/>
                  <a:pt x="852" y="1"/>
                  <a:pt x="1611" y="183"/>
                </a:cubicBezTo>
                <a:lnTo>
                  <a:pt x="1642" y="183"/>
                </a:lnTo>
                <a:cubicBezTo>
                  <a:pt x="1824" y="578"/>
                  <a:pt x="2918" y="335"/>
                  <a:pt x="2462" y="112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30"/>
          <p:cNvSpPr/>
          <p:nvPr/>
        </p:nvSpPr>
        <p:spPr>
          <a:xfrm>
            <a:off x="8339398" y="4775037"/>
            <a:ext cx="132216" cy="74796"/>
          </a:xfrm>
          <a:custGeom>
            <a:avLst/>
            <a:gdLst/>
            <a:ahLst/>
            <a:cxnLst/>
            <a:rect l="l" t="t" r="r" b="b"/>
            <a:pathLst>
              <a:path w="2919" h="1916" extrusionOk="0">
                <a:moveTo>
                  <a:pt x="2888" y="1490"/>
                </a:moveTo>
                <a:cubicBezTo>
                  <a:pt x="1946" y="1338"/>
                  <a:pt x="1004" y="1278"/>
                  <a:pt x="153" y="1916"/>
                </a:cubicBezTo>
                <a:cubicBezTo>
                  <a:pt x="1" y="1126"/>
                  <a:pt x="791" y="791"/>
                  <a:pt x="1095" y="274"/>
                </a:cubicBezTo>
                <a:cubicBezTo>
                  <a:pt x="1247" y="1"/>
                  <a:pt x="1581" y="214"/>
                  <a:pt x="1764" y="396"/>
                </a:cubicBezTo>
                <a:cubicBezTo>
                  <a:pt x="2159" y="761"/>
                  <a:pt x="2523" y="1126"/>
                  <a:pt x="2919" y="149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30"/>
          <p:cNvSpPr/>
          <p:nvPr/>
        </p:nvSpPr>
        <p:spPr>
          <a:xfrm>
            <a:off x="579255" y="3496992"/>
            <a:ext cx="106036" cy="77177"/>
          </a:xfrm>
          <a:custGeom>
            <a:avLst/>
            <a:gdLst/>
            <a:ahLst/>
            <a:cxnLst/>
            <a:rect l="l" t="t" r="r" b="b"/>
            <a:pathLst>
              <a:path w="2341" h="1977" extrusionOk="0">
                <a:moveTo>
                  <a:pt x="0" y="1551"/>
                </a:moveTo>
                <a:cubicBezTo>
                  <a:pt x="365" y="943"/>
                  <a:pt x="304" y="1"/>
                  <a:pt x="1672" y="396"/>
                </a:cubicBezTo>
                <a:cubicBezTo>
                  <a:pt x="2341" y="609"/>
                  <a:pt x="2310" y="1126"/>
                  <a:pt x="2189" y="1429"/>
                </a:cubicBezTo>
                <a:cubicBezTo>
                  <a:pt x="2067" y="1733"/>
                  <a:pt x="1551" y="1612"/>
                  <a:pt x="1307" y="1369"/>
                </a:cubicBezTo>
                <a:cubicBezTo>
                  <a:pt x="639" y="700"/>
                  <a:pt x="669" y="1977"/>
                  <a:pt x="0" y="155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30"/>
          <p:cNvSpPr/>
          <p:nvPr/>
        </p:nvSpPr>
        <p:spPr>
          <a:xfrm>
            <a:off x="4765003" y="1156879"/>
            <a:ext cx="107440" cy="77177"/>
          </a:xfrm>
          <a:custGeom>
            <a:avLst/>
            <a:gdLst/>
            <a:ahLst/>
            <a:cxnLst/>
            <a:rect l="l" t="t" r="r" b="b"/>
            <a:pathLst>
              <a:path w="2372" h="1977" extrusionOk="0">
                <a:moveTo>
                  <a:pt x="31" y="1186"/>
                </a:moveTo>
                <a:cubicBezTo>
                  <a:pt x="395" y="882"/>
                  <a:pt x="1003" y="791"/>
                  <a:pt x="1125" y="274"/>
                </a:cubicBezTo>
                <a:lnTo>
                  <a:pt x="1125" y="274"/>
                </a:lnTo>
                <a:cubicBezTo>
                  <a:pt x="1459" y="366"/>
                  <a:pt x="1946" y="1"/>
                  <a:pt x="2098" y="274"/>
                </a:cubicBezTo>
                <a:cubicBezTo>
                  <a:pt x="2371" y="730"/>
                  <a:pt x="1642" y="639"/>
                  <a:pt x="1520" y="822"/>
                </a:cubicBezTo>
                <a:cubicBezTo>
                  <a:pt x="1216" y="1338"/>
                  <a:pt x="2098" y="1460"/>
                  <a:pt x="2067" y="1977"/>
                </a:cubicBezTo>
                <a:cubicBezTo>
                  <a:pt x="1459" y="1916"/>
                  <a:pt x="882" y="1977"/>
                  <a:pt x="304" y="1703"/>
                </a:cubicBezTo>
                <a:lnTo>
                  <a:pt x="274" y="1673"/>
                </a:lnTo>
                <a:cubicBezTo>
                  <a:pt x="183" y="1521"/>
                  <a:pt x="92" y="1369"/>
                  <a:pt x="0" y="12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30"/>
          <p:cNvSpPr/>
          <p:nvPr/>
        </p:nvSpPr>
        <p:spPr>
          <a:xfrm>
            <a:off x="6632040" y="4401259"/>
            <a:ext cx="136383" cy="86663"/>
          </a:xfrm>
          <a:custGeom>
            <a:avLst/>
            <a:gdLst/>
            <a:ahLst/>
            <a:cxnLst/>
            <a:rect l="l" t="t" r="r" b="b"/>
            <a:pathLst>
              <a:path w="3011" h="2220" extrusionOk="0">
                <a:moveTo>
                  <a:pt x="2433" y="426"/>
                </a:moveTo>
                <a:cubicBezTo>
                  <a:pt x="2433" y="1095"/>
                  <a:pt x="3010" y="2219"/>
                  <a:pt x="1278" y="1429"/>
                </a:cubicBezTo>
                <a:cubicBezTo>
                  <a:pt x="974" y="1277"/>
                  <a:pt x="487" y="1399"/>
                  <a:pt x="1" y="1399"/>
                </a:cubicBezTo>
                <a:cubicBezTo>
                  <a:pt x="457" y="760"/>
                  <a:pt x="730" y="0"/>
                  <a:pt x="1794" y="760"/>
                </a:cubicBezTo>
                <a:cubicBezTo>
                  <a:pt x="2068" y="943"/>
                  <a:pt x="2189" y="487"/>
                  <a:pt x="2433"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30"/>
          <p:cNvSpPr/>
          <p:nvPr/>
        </p:nvSpPr>
        <p:spPr>
          <a:xfrm>
            <a:off x="6136380" y="2426646"/>
            <a:ext cx="81259" cy="100873"/>
          </a:xfrm>
          <a:custGeom>
            <a:avLst/>
            <a:gdLst/>
            <a:ahLst/>
            <a:cxnLst/>
            <a:rect l="l" t="t" r="r" b="b"/>
            <a:pathLst>
              <a:path w="1794" h="2584" extrusionOk="0">
                <a:moveTo>
                  <a:pt x="31" y="1064"/>
                </a:moveTo>
                <a:cubicBezTo>
                  <a:pt x="92" y="1034"/>
                  <a:pt x="183" y="973"/>
                  <a:pt x="213" y="912"/>
                </a:cubicBezTo>
                <a:cubicBezTo>
                  <a:pt x="487" y="578"/>
                  <a:pt x="821" y="0"/>
                  <a:pt x="1307" y="213"/>
                </a:cubicBezTo>
                <a:cubicBezTo>
                  <a:pt x="1794" y="456"/>
                  <a:pt x="1490" y="973"/>
                  <a:pt x="1277" y="1429"/>
                </a:cubicBezTo>
                <a:cubicBezTo>
                  <a:pt x="1095" y="1793"/>
                  <a:pt x="1307" y="2341"/>
                  <a:pt x="669" y="2584"/>
                </a:cubicBezTo>
                <a:cubicBezTo>
                  <a:pt x="213" y="2189"/>
                  <a:pt x="852" y="1368"/>
                  <a:pt x="0" y="109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30"/>
          <p:cNvSpPr/>
          <p:nvPr/>
        </p:nvSpPr>
        <p:spPr>
          <a:xfrm>
            <a:off x="4993581" y="2105027"/>
            <a:ext cx="74374" cy="124647"/>
          </a:xfrm>
          <a:custGeom>
            <a:avLst/>
            <a:gdLst/>
            <a:ahLst/>
            <a:cxnLst/>
            <a:rect l="l" t="t" r="r" b="b"/>
            <a:pathLst>
              <a:path w="1642" h="3193" extrusionOk="0">
                <a:moveTo>
                  <a:pt x="699" y="3192"/>
                </a:moveTo>
                <a:cubicBezTo>
                  <a:pt x="0" y="2372"/>
                  <a:pt x="122" y="1612"/>
                  <a:pt x="790" y="852"/>
                </a:cubicBezTo>
                <a:cubicBezTo>
                  <a:pt x="912" y="730"/>
                  <a:pt x="1003" y="609"/>
                  <a:pt x="1064" y="487"/>
                </a:cubicBezTo>
                <a:cubicBezTo>
                  <a:pt x="1125" y="274"/>
                  <a:pt x="365" y="426"/>
                  <a:pt x="760" y="62"/>
                </a:cubicBezTo>
                <a:cubicBezTo>
                  <a:pt x="821" y="1"/>
                  <a:pt x="1094" y="62"/>
                  <a:pt x="1246" y="122"/>
                </a:cubicBezTo>
                <a:cubicBezTo>
                  <a:pt x="1520" y="274"/>
                  <a:pt x="1641" y="487"/>
                  <a:pt x="1520" y="822"/>
                </a:cubicBezTo>
                <a:cubicBezTo>
                  <a:pt x="1216" y="1581"/>
                  <a:pt x="973" y="2372"/>
                  <a:pt x="730" y="316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30"/>
          <p:cNvSpPr/>
          <p:nvPr/>
        </p:nvSpPr>
        <p:spPr>
          <a:xfrm>
            <a:off x="6906052" y="54480"/>
            <a:ext cx="64772" cy="105635"/>
          </a:xfrm>
          <a:custGeom>
            <a:avLst/>
            <a:gdLst/>
            <a:ahLst/>
            <a:cxnLst/>
            <a:rect l="l" t="t" r="r" b="b"/>
            <a:pathLst>
              <a:path w="1430" h="2706" extrusionOk="0">
                <a:moveTo>
                  <a:pt x="1" y="0"/>
                </a:moveTo>
                <a:cubicBezTo>
                  <a:pt x="639" y="304"/>
                  <a:pt x="1429" y="335"/>
                  <a:pt x="1399" y="1216"/>
                </a:cubicBezTo>
                <a:cubicBezTo>
                  <a:pt x="1399" y="1976"/>
                  <a:pt x="1216" y="2402"/>
                  <a:pt x="61" y="2706"/>
                </a:cubicBezTo>
                <a:cubicBezTo>
                  <a:pt x="943" y="1672"/>
                  <a:pt x="852" y="821"/>
                  <a:pt x="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30"/>
          <p:cNvSpPr/>
          <p:nvPr/>
        </p:nvSpPr>
        <p:spPr>
          <a:xfrm>
            <a:off x="8442679" y="3284610"/>
            <a:ext cx="123927" cy="80691"/>
          </a:xfrm>
          <a:custGeom>
            <a:avLst/>
            <a:gdLst/>
            <a:ahLst/>
            <a:cxnLst/>
            <a:rect l="l" t="t" r="r" b="b"/>
            <a:pathLst>
              <a:path w="2736" h="2067" extrusionOk="0">
                <a:moveTo>
                  <a:pt x="2736" y="973"/>
                </a:moveTo>
                <a:cubicBezTo>
                  <a:pt x="1885" y="638"/>
                  <a:pt x="1064" y="365"/>
                  <a:pt x="1095" y="1581"/>
                </a:cubicBezTo>
                <a:cubicBezTo>
                  <a:pt x="1095" y="1854"/>
                  <a:pt x="821" y="2067"/>
                  <a:pt x="578" y="1945"/>
                </a:cubicBezTo>
                <a:cubicBezTo>
                  <a:pt x="335" y="1824"/>
                  <a:pt x="183" y="1520"/>
                  <a:pt x="0" y="1307"/>
                </a:cubicBezTo>
                <a:cubicBezTo>
                  <a:pt x="760" y="1125"/>
                  <a:pt x="669" y="182"/>
                  <a:pt x="1277" y="91"/>
                </a:cubicBezTo>
                <a:cubicBezTo>
                  <a:pt x="1733" y="0"/>
                  <a:pt x="2584" y="30"/>
                  <a:pt x="2736" y="97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30"/>
          <p:cNvSpPr/>
          <p:nvPr/>
        </p:nvSpPr>
        <p:spPr>
          <a:xfrm>
            <a:off x="2209470" y="3678572"/>
            <a:ext cx="121209" cy="70033"/>
          </a:xfrm>
          <a:custGeom>
            <a:avLst/>
            <a:gdLst/>
            <a:ahLst/>
            <a:cxnLst/>
            <a:rect l="l" t="t" r="r" b="b"/>
            <a:pathLst>
              <a:path w="2676" h="1794" extrusionOk="0">
                <a:moveTo>
                  <a:pt x="2189" y="0"/>
                </a:moveTo>
                <a:cubicBezTo>
                  <a:pt x="2585" y="244"/>
                  <a:pt x="2676" y="669"/>
                  <a:pt x="2402" y="912"/>
                </a:cubicBezTo>
                <a:cubicBezTo>
                  <a:pt x="1916" y="1277"/>
                  <a:pt x="2189" y="578"/>
                  <a:pt x="1946" y="578"/>
                </a:cubicBezTo>
                <a:cubicBezTo>
                  <a:pt x="1825" y="578"/>
                  <a:pt x="1703" y="669"/>
                  <a:pt x="1612" y="730"/>
                </a:cubicBezTo>
                <a:cubicBezTo>
                  <a:pt x="305" y="1794"/>
                  <a:pt x="274" y="700"/>
                  <a:pt x="1" y="0"/>
                </a:cubicBezTo>
                <a:lnTo>
                  <a:pt x="1" y="0"/>
                </a:lnTo>
                <a:cubicBezTo>
                  <a:pt x="730" y="0"/>
                  <a:pt x="1460" y="152"/>
                  <a:pt x="2189"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30"/>
          <p:cNvSpPr/>
          <p:nvPr/>
        </p:nvSpPr>
        <p:spPr>
          <a:xfrm>
            <a:off x="912473" y="2615292"/>
            <a:ext cx="104677" cy="102083"/>
          </a:xfrm>
          <a:custGeom>
            <a:avLst/>
            <a:gdLst/>
            <a:ahLst/>
            <a:cxnLst/>
            <a:rect l="l" t="t" r="r" b="b"/>
            <a:pathLst>
              <a:path w="2311" h="2615" extrusionOk="0">
                <a:moveTo>
                  <a:pt x="547" y="1703"/>
                </a:moveTo>
                <a:cubicBezTo>
                  <a:pt x="760" y="1126"/>
                  <a:pt x="0" y="822"/>
                  <a:pt x="61" y="1"/>
                </a:cubicBezTo>
                <a:cubicBezTo>
                  <a:pt x="578" y="943"/>
                  <a:pt x="1824" y="670"/>
                  <a:pt x="2158" y="1490"/>
                </a:cubicBezTo>
                <a:cubicBezTo>
                  <a:pt x="2310" y="1886"/>
                  <a:pt x="2128" y="2402"/>
                  <a:pt x="1550" y="2615"/>
                </a:cubicBezTo>
                <a:cubicBezTo>
                  <a:pt x="1094" y="2402"/>
                  <a:pt x="1945" y="1156"/>
                  <a:pt x="578" y="170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30"/>
          <p:cNvSpPr/>
          <p:nvPr/>
        </p:nvSpPr>
        <p:spPr>
          <a:xfrm>
            <a:off x="1091449" y="402178"/>
            <a:ext cx="117088" cy="102083"/>
          </a:xfrm>
          <a:custGeom>
            <a:avLst/>
            <a:gdLst/>
            <a:ahLst/>
            <a:cxnLst/>
            <a:rect l="l" t="t" r="r" b="b"/>
            <a:pathLst>
              <a:path w="2585" h="2615" extrusionOk="0">
                <a:moveTo>
                  <a:pt x="2341" y="1854"/>
                </a:moveTo>
                <a:cubicBezTo>
                  <a:pt x="2007" y="2614"/>
                  <a:pt x="1247" y="2310"/>
                  <a:pt x="639" y="2341"/>
                </a:cubicBezTo>
                <a:cubicBezTo>
                  <a:pt x="639" y="1854"/>
                  <a:pt x="426" y="1459"/>
                  <a:pt x="244" y="1003"/>
                </a:cubicBezTo>
                <a:cubicBezTo>
                  <a:pt x="1" y="487"/>
                  <a:pt x="1064" y="547"/>
                  <a:pt x="1004" y="0"/>
                </a:cubicBezTo>
                <a:cubicBezTo>
                  <a:pt x="912" y="426"/>
                  <a:pt x="2584" y="730"/>
                  <a:pt x="1034" y="1186"/>
                </a:cubicBezTo>
                <a:cubicBezTo>
                  <a:pt x="730" y="1277"/>
                  <a:pt x="943" y="1520"/>
                  <a:pt x="973" y="1702"/>
                </a:cubicBezTo>
                <a:cubicBezTo>
                  <a:pt x="1004" y="1915"/>
                  <a:pt x="1156" y="2098"/>
                  <a:pt x="1429" y="2067"/>
                </a:cubicBezTo>
                <a:cubicBezTo>
                  <a:pt x="1733" y="2006"/>
                  <a:pt x="2037" y="1915"/>
                  <a:pt x="2341" y="185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30"/>
          <p:cNvSpPr/>
          <p:nvPr/>
        </p:nvSpPr>
        <p:spPr>
          <a:xfrm>
            <a:off x="5310265" y="3675019"/>
            <a:ext cx="115683" cy="74796"/>
          </a:xfrm>
          <a:custGeom>
            <a:avLst/>
            <a:gdLst/>
            <a:ahLst/>
            <a:cxnLst/>
            <a:rect l="l" t="t" r="r" b="b"/>
            <a:pathLst>
              <a:path w="2554" h="1916" extrusionOk="0">
                <a:moveTo>
                  <a:pt x="2553" y="882"/>
                </a:moveTo>
                <a:cubicBezTo>
                  <a:pt x="1854" y="608"/>
                  <a:pt x="1550" y="1155"/>
                  <a:pt x="1064" y="1277"/>
                </a:cubicBezTo>
                <a:cubicBezTo>
                  <a:pt x="821" y="1338"/>
                  <a:pt x="547" y="1915"/>
                  <a:pt x="213" y="1398"/>
                </a:cubicBezTo>
                <a:cubicBezTo>
                  <a:pt x="0" y="1034"/>
                  <a:pt x="30" y="699"/>
                  <a:pt x="547" y="426"/>
                </a:cubicBezTo>
                <a:cubicBezTo>
                  <a:pt x="1337" y="0"/>
                  <a:pt x="1945" y="122"/>
                  <a:pt x="2553" y="88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30"/>
          <p:cNvSpPr/>
          <p:nvPr/>
        </p:nvSpPr>
        <p:spPr>
          <a:xfrm>
            <a:off x="1731703" y="3219333"/>
            <a:ext cx="119851" cy="70033"/>
          </a:xfrm>
          <a:custGeom>
            <a:avLst/>
            <a:gdLst/>
            <a:ahLst/>
            <a:cxnLst/>
            <a:rect l="l" t="t" r="r" b="b"/>
            <a:pathLst>
              <a:path w="2646" h="1794" extrusionOk="0">
                <a:moveTo>
                  <a:pt x="2645" y="1125"/>
                </a:moveTo>
                <a:cubicBezTo>
                  <a:pt x="2463" y="1399"/>
                  <a:pt x="2037" y="1794"/>
                  <a:pt x="1885" y="1429"/>
                </a:cubicBezTo>
                <a:cubicBezTo>
                  <a:pt x="1460" y="547"/>
                  <a:pt x="761" y="1034"/>
                  <a:pt x="92" y="1034"/>
                </a:cubicBezTo>
                <a:cubicBezTo>
                  <a:pt x="213" y="639"/>
                  <a:pt x="1" y="61"/>
                  <a:pt x="517" y="31"/>
                </a:cubicBezTo>
                <a:cubicBezTo>
                  <a:pt x="1429" y="0"/>
                  <a:pt x="2159" y="395"/>
                  <a:pt x="2645" y="112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30"/>
          <p:cNvSpPr/>
          <p:nvPr/>
        </p:nvSpPr>
        <p:spPr>
          <a:xfrm>
            <a:off x="5131244" y="1730039"/>
            <a:ext cx="141864" cy="85492"/>
          </a:xfrm>
          <a:custGeom>
            <a:avLst/>
            <a:gdLst/>
            <a:ahLst/>
            <a:cxnLst/>
            <a:rect l="l" t="t" r="r" b="b"/>
            <a:pathLst>
              <a:path w="3132" h="2190" extrusionOk="0">
                <a:moveTo>
                  <a:pt x="3131" y="1"/>
                </a:moveTo>
                <a:cubicBezTo>
                  <a:pt x="2979" y="335"/>
                  <a:pt x="2797" y="670"/>
                  <a:pt x="2736" y="1004"/>
                </a:cubicBezTo>
                <a:cubicBezTo>
                  <a:pt x="2584" y="1581"/>
                  <a:pt x="2493" y="2189"/>
                  <a:pt x="1581" y="1521"/>
                </a:cubicBezTo>
                <a:cubicBezTo>
                  <a:pt x="1186" y="1247"/>
                  <a:pt x="761" y="1794"/>
                  <a:pt x="1" y="1429"/>
                </a:cubicBezTo>
                <a:cubicBezTo>
                  <a:pt x="1338" y="1186"/>
                  <a:pt x="2098" y="396"/>
                  <a:pt x="310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30"/>
          <p:cNvSpPr/>
          <p:nvPr/>
        </p:nvSpPr>
        <p:spPr>
          <a:xfrm>
            <a:off x="825726" y="1739565"/>
            <a:ext cx="121209" cy="91387"/>
          </a:xfrm>
          <a:custGeom>
            <a:avLst/>
            <a:gdLst/>
            <a:ahLst/>
            <a:cxnLst/>
            <a:rect l="l" t="t" r="r" b="b"/>
            <a:pathLst>
              <a:path w="2676" h="2341" extrusionOk="0">
                <a:moveTo>
                  <a:pt x="2219" y="2341"/>
                </a:moveTo>
                <a:cubicBezTo>
                  <a:pt x="2675" y="2006"/>
                  <a:pt x="0" y="1733"/>
                  <a:pt x="1915" y="1094"/>
                </a:cubicBezTo>
                <a:cubicBezTo>
                  <a:pt x="1733" y="608"/>
                  <a:pt x="912" y="1246"/>
                  <a:pt x="882" y="608"/>
                </a:cubicBezTo>
                <a:cubicBezTo>
                  <a:pt x="882" y="213"/>
                  <a:pt x="1307" y="274"/>
                  <a:pt x="1581" y="213"/>
                </a:cubicBezTo>
                <a:cubicBezTo>
                  <a:pt x="2402" y="0"/>
                  <a:pt x="2128" y="578"/>
                  <a:pt x="2219" y="912"/>
                </a:cubicBezTo>
                <a:cubicBezTo>
                  <a:pt x="2250" y="973"/>
                  <a:pt x="2280" y="1064"/>
                  <a:pt x="2310" y="1125"/>
                </a:cubicBezTo>
                <a:cubicBezTo>
                  <a:pt x="2584" y="1641"/>
                  <a:pt x="2250" y="2097"/>
                  <a:pt x="2219" y="234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30"/>
          <p:cNvSpPr/>
          <p:nvPr/>
        </p:nvSpPr>
        <p:spPr>
          <a:xfrm>
            <a:off x="5208343" y="3702309"/>
            <a:ext cx="114325" cy="99702"/>
          </a:xfrm>
          <a:custGeom>
            <a:avLst/>
            <a:gdLst/>
            <a:ahLst/>
            <a:cxnLst/>
            <a:rect l="l" t="t" r="r" b="b"/>
            <a:pathLst>
              <a:path w="2524" h="2554" extrusionOk="0">
                <a:moveTo>
                  <a:pt x="1247" y="2554"/>
                </a:moveTo>
                <a:cubicBezTo>
                  <a:pt x="852" y="2128"/>
                  <a:pt x="913" y="1581"/>
                  <a:pt x="426" y="1277"/>
                </a:cubicBezTo>
                <a:cubicBezTo>
                  <a:pt x="1" y="973"/>
                  <a:pt x="244" y="608"/>
                  <a:pt x="578" y="547"/>
                </a:cubicBezTo>
                <a:cubicBezTo>
                  <a:pt x="882" y="487"/>
                  <a:pt x="1277" y="0"/>
                  <a:pt x="1551" y="487"/>
                </a:cubicBezTo>
                <a:cubicBezTo>
                  <a:pt x="1642" y="639"/>
                  <a:pt x="2524" y="943"/>
                  <a:pt x="1551" y="1277"/>
                </a:cubicBezTo>
                <a:cubicBezTo>
                  <a:pt x="1186" y="1429"/>
                  <a:pt x="1733" y="2158"/>
                  <a:pt x="1247" y="255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30"/>
          <p:cNvSpPr/>
          <p:nvPr/>
        </p:nvSpPr>
        <p:spPr>
          <a:xfrm>
            <a:off x="6800053" y="3695164"/>
            <a:ext cx="86785" cy="102083"/>
          </a:xfrm>
          <a:custGeom>
            <a:avLst/>
            <a:gdLst/>
            <a:ahLst/>
            <a:cxnLst/>
            <a:rect l="l" t="t" r="r" b="b"/>
            <a:pathLst>
              <a:path w="1916" h="2615" extrusionOk="0">
                <a:moveTo>
                  <a:pt x="1763" y="1855"/>
                </a:moveTo>
                <a:cubicBezTo>
                  <a:pt x="942" y="1186"/>
                  <a:pt x="608" y="1855"/>
                  <a:pt x="0" y="2615"/>
                </a:cubicBezTo>
                <a:cubicBezTo>
                  <a:pt x="31" y="1521"/>
                  <a:pt x="183" y="761"/>
                  <a:pt x="61" y="1"/>
                </a:cubicBezTo>
                <a:cubicBezTo>
                  <a:pt x="335" y="822"/>
                  <a:pt x="1915" y="609"/>
                  <a:pt x="1763" y="185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30"/>
          <p:cNvSpPr/>
          <p:nvPr/>
        </p:nvSpPr>
        <p:spPr>
          <a:xfrm>
            <a:off x="4452441" y="3771138"/>
            <a:ext cx="92311" cy="115122"/>
          </a:xfrm>
          <a:custGeom>
            <a:avLst/>
            <a:gdLst/>
            <a:ahLst/>
            <a:cxnLst/>
            <a:rect l="l" t="t" r="r" b="b"/>
            <a:pathLst>
              <a:path w="2038" h="2949" extrusionOk="0">
                <a:moveTo>
                  <a:pt x="1490" y="0"/>
                </a:moveTo>
                <a:cubicBezTo>
                  <a:pt x="1581" y="0"/>
                  <a:pt x="1672" y="31"/>
                  <a:pt x="1763" y="61"/>
                </a:cubicBezTo>
                <a:cubicBezTo>
                  <a:pt x="1156" y="730"/>
                  <a:pt x="2037" y="1429"/>
                  <a:pt x="1733" y="2128"/>
                </a:cubicBezTo>
                <a:lnTo>
                  <a:pt x="1733" y="2128"/>
                </a:lnTo>
                <a:cubicBezTo>
                  <a:pt x="1581" y="2189"/>
                  <a:pt x="1368" y="2250"/>
                  <a:pt x="1308" y="2341"/>
                </a:cubicBezTo>
                <a:cubicBezTo>
                  <a:pt x="1216" y="2554"/>
                  <a:pt x="1429" y="2949"/>
                  <a:pt x="852" y="2675"/>
                </a:cubicBezTo>
                <a:cubicBezTo>
                  <a:pt x="335" y="2462"/>
                  <a:pt x="639" y="2310"/>
                  <a:pt x="821" y="2098"/>
                </a:cubicBezTo>
                <a:cubicBezTo>
                  <a:pt x="1004" y="1854"/>
                  <a:pt x="1551" y="1733"/>
                  <a:pt x="1216" y="1338"/>
                </a:cubicBezTo>
                <a:cubicBezTo>
                  <a:pt x="973" y="1064"/>
                  <a:pt x="700" y="791"/>
                  <a:pt x="365" y="1338"/>
                </a:cubicBezTo>
                <a:cubicBezTo>
                  <a:pt x="335" y="1398"/>
                  <a:pt x="122" y="1186"/>
                  <a:pt x="61" y="1034"/>
                </a:cubicBezTo>
                <a:cubicBezTo>
                  <a:pt x="1" y="851"/>
                  <a:pt x="61" y="730"/>
                  <a:pt x="304" y="730"/>
                </a:cubicBezTo>
                <a:cubicBezTo>
                  <a:pt x="852" y="699"/>
                  <a:pt x="1095" y="274"/>
                  <a:pt x="1460"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30"/>
          <p:cNvSpPr/>
          <p:nvPr/>
        </p:nvSpPr>
        <p:spPr>
          <a:xfrm>
            <a:off x="95962" y="4042863"/>
            <a:ext cx="121209" cy="153105"/>
          </a:xfrm>
          <a:custGeom>
            <a:avLst/>
            <a:gdLst/>
            <a:ahLst/>
            <a:cxnLst/>
            <a:rect l="l" t="t" r="r" b="b"/>
            <a:pathLst>
              <a:path w="2676" h="3922" extrusionOk="0">
                <a:moveTo>
                  <a:pt x="304" y="609"/>
                </a:moveTo>
                <a:cubicBezTo>
                  <a:pt x="456" y="487"/>
                  <a:pt x="1" y="1"/>
                  <a:pt x="700" y="183"/>
                </a:cubicBezTo>
                <a:cubicBezTo>
                  <a:pt x="912" y="244"/>
                  <a:pt x="1186" y="62"/>
                  <a:pt x="1125" y="457"/>
                </a:cubicBezTo>
                <a:cubicBezTo>
                  <a:pt x="1125" y="730"/>
                  <a:pt x="1034" y="1065"/>
                  <a:pt x="1399" y="1308"/>
                </a:cubicBezTo>
                <a:lnTo>
                  <a:pt x="1429" y="1338"/>
                </a:lnTo>
                <a:cubicBezTo>
                  <a:pt x="2645" y="2463"/>
                  <a:pt x="2675" y="2736"/>
                  <a:pt x="1338" y="3922"/>
                </a:cubicBezTo>
                <a:cubicBezTo>
                  <a:pt x="1855" y="2493"/>
                  <a:pt x="1429" y="1460"/>
                  <a:pt x="304" y="60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30"/>
          <p:cNvSpPr/>
          <p:nvPr/>
        </p:nvSpPr>
        <p:spPr>
          <a:xfrm>
            <a:off x="5182205" y="1417945"/>
            <a:ext cx="97792" cy="77177"/>
          </a:xfrm>
          <a:custGeom>
            <a:avLst/>
            <a:gdLst/>
            <a:ahLst/>
            <a:cxnLst/>
            <a:rect l="l" t="t" r="r" b="b"/>
            <a:pathLst>
              <a:path w="2159" h="1977" extrusionOk="0">
                <a:moveTo>
                  <a:pt x="1824" y="1369"/>
                </a:moveTo>
                <a:cubicBezTo>
                  <a:pt x="1885" y="1794"/>
                  <a:pt x="1246" y="1977"/>
                  <a:pt x="1186" y="1946"/>
                </a:cubicBezTo>
                <a:cubicBezTo>
                  <a:pt x="821" y="1551"/>
                  <a:pt x="456" y="1125"/>
                  <a:pt x="243" y="670"/>
                </a:cubicBezTo>
                <a:cubicBezTo>
                  <a:pt x="0" y="153"/>
                  <a:pt x="547" y="244"/>
                  <a:pt x="882" y="183"/>
                </a:cubicBezTo>
                <a:cubicBezTo>
                  <a:pt x="2158" y="1"/>
                  <a:pt x="1338" y="1065"/>
                  <a:pt x="1824" y="136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30"/>
          <p:cNvSpPr/>
          <p:nvPr/>
        </p:nvSpPr>
        <p:spPr>
          <a:xfrm>
            <a:off x="6037221" y="1375235"/>
            <a:ext cx="100555" cy="78348"/>
          </a:xfrm>
          <a:custGeom>
            <a:avLst/>
            <a:gdLst/>
            <a:ahLst/>
            <a:cxnLst/>
            <a:rect l="l" t="t" r="r" b="b"/>
            <a:pathLst>
              <a:path w="2220" h="2007" extrusionOk="0">
                <a:moveTo>
                  <a:pt x="1369" y="1"/>
                </a:moveTo>
                <a:cubicBezTo>
                  <a:pt x="1156" y="821"/>
                  <a:pt x="2037" y="1277"/>
                  <a:pt x="2220" y="2007"/>
                </a:cubicBezTo>
                <a:cubicBezTo>
                  <a:pt x="1" y="1520"/>
                  <a:pt x="1" y="1520"/>
                  <a:pt x="1369"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30"/>
          <p:cNvSpPr/>
          <p:nvPr/>
        </p:nvSpPr>
        <p:spPr>
          <a:xfrm>
            <a:off x="7806548" y="616942"/>
            <a:ext cx="84022" cy="68862"/>
          </a:xfrm>
          <a:custGeom>
            <a:avLst/>
            <a:gdLst/>
            <a:ahLst/>
            <a:cxnLst/>
            <a:rect l="l" t="t" r="r" b="b"/>
            <a:pathLst>
              <a:path w="1855" h="1764" extrusionOk="0">
                <a:moveTo>
                  <a:pt x="1733" y="852"/>
                </a:moveTo>
                <a:cubicBezTo>
                  <a:pt x="1429" y="1095"/>
                  <a:pt x="1855" y="1764"/>
                  <a:pt x="1064" y="1673"/>
                </a:cubicBezTo>
                <a:cubicBezTo>
                  <a:pt x="548" y="1612"/>
                  <a:pt x="0" y="1490"/>
                  <a:pt x="61" y="822"/>
                </a:cubicBezTo>
                <a:cubicBezTo>
                  <a:pt x="122" y="274"/>
                  <a:pt x="730" y="214"/>
                  <a:pt x="1095" y="122"/>
                </a:cubicBezTo>
                <a:cubicBezTo>
                  <a:pt x="1459" y="1"/>
                  <a:pt x="1672" y="457"/>
                  <a:pt x="1733" y="85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30"/>
          <p:cNvSpPr/>
          <p:nvPr/>
        </p:nvSpPr>
        <p:spPr>
          <a:xfrm>
            <a:off x="2047028" y="2497818"/>
            <a:ext cx="108799" cy="68862"/>
          </a:xfrm>
          <a:custGeom>
            <a:avLst/>
            <a:gdLst/>
            <a:ahLst/>
            <a:cxnLst/>
            <a:rect l="l" t="t" r="r" b="b"/>
            <a:pathLst>
              <a:path w="2402" h="1764" extrusionOk="0">
                <a:moveTo>
                  <a:pt x="2401" y="1065"/>
                </a:moveTo>
                <a:cubicBezTo>
                  <a:pt x="1581" y="1338"/>
                  <a:pt x="942" y="1551"/>
                  <a:pt x="304" y="1764"/>
                </a:cubicBezTo>
                <a:cubicBezTo>
                  <a:pt x="0" y="730"/>
                  <a:pt x="1094" y="548"/>
                  <a:pt x="1520" y="1"/>
                </a:cubicBezTo>
                <a:cubicBezTo>
                  <a:pt x="1794" y="335"/>
                  <a:pt x="2098" y="670"/>
                  <a:pt x="2401" y="10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30"/>
          <p:cNvSpPr/>
          <p:nvPr/>
        </p:nvSpPr>
        <p:spPr>
          <a:xfrm>
            <a:off x="2568870" y="1846342"/>
            <a:ext cx="114325" cy="80730"/>
          </a:xfrm>
          <a:custGeom>
            <a:avLst/>
            <a:gdLst/>
            <a:ahLst/>
            <a:cxnLst/>
            <a:rect l="l" t="t" r="r" b="b"/>
            <a:pathLst>
              <a:path w="2524" h="2068" extrusionOk="0">
                <a:moveTo>
                  <a:pt x="2523" y="1004"/>
                </a:moveTo>
                <a:cubicBezTo>
                  <a:pt x="2006" y="1308"/>
                  <a:pt x="1246" y="852"/>
                  <a:pt x="1003" y="1703"/>
                </a:cubicBezTo>
                <a:cubicBezTo>
                  <a:pt x="882" y="2068"/>
                  <a:pt x="456" y="1764"/>
                  <a:pt x="274" y="1612"/>
                </a:cubicBezTo>
                <a:cubicBezTo>
                  <a:pt x="0" y="1368"/>
                  <a:pt x="31" y="1064"/>
                  <a:pt x="304" y="791"/>
                </a:cubicBezTo>
                <a:cubicBezTo>
                  <a:pt x="1186" y="1"/>
                  <a:pt x="1824" y="639"/>
                  <a:pt x="2523" y="10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30"/>
          <p:cNvSpPr/>
          <p:nvPr/>
        </p:nvSpPr>
        <p:spPr>
          <a:xfrm>
            <a:off x="8599640" y="3227649"/>
            <a:ext cx="112920" cy="78348"/>
          </a:xfrm>
          <a:custGeom>
            <a:avLst/>
            <a:gdLst/>
            <a:ahLst/>
            <a:cxnLst/>
            <a:rect l="l" t="t" r="r" b="b"/>
            <a:pathLst>
              <a:path w="2493" h="2007" extrusionOk="0">
                <a:moveTo>
                  <a:pt x="1003" y="912"/>
                </a:moveTo>
                <a:cubicBezTo>
                  <a:pt x="1368" y="699"/>
                  <a:pt x="1703" y="0"/>
                  <a:pt x="2128" y="578"/>
                </a:cubicBezTo>
                <a:cubicBezTo>
                  <a:pt x="2493" y="1064"/>
                  <a:pt x="1672" y="1429"/>
                  <a:pt x="1307" y="1733"/>
                </a:cubicBezTo>
                <a:cubicBezTo>
                  <a:pt x="1003" y="2006"/>
                  <a:pt x="456" y="1976"/>
                  <a:pt x="152" y="1550"/>
                </a:cubicBezTo>
                <a:cubicBezTo>
                  <a:pt x="0" y="1368"/>
                  <a:pt x="0" y="1186"/>
                  <a:pt x="122" y="1003"/>
                </a:cubicBezTo>
                <a:cubicBezTo>
                  <a:pt x="365" y="608"/>
                  <a:pt x="699" y="1003"/>
                  <a:pt x="973" y="912"/>
                </a:cubicBezTo>
                <a:cubicBezTo>
                  <a:pt x="1003" y="942"/>
                  <a:pt x="1064" y="973"/>
                  <a:pt x="1095" y="1003"/>
                </a:cubicBezTo>
                <a:cubicBezTo>
                  <a:pt x="1064" y="973"/>
                  <a:pt x="1034" y="942"/>
                  <a:pt x="1003" y="9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30"/>
          <p:cNvSpPr/>
          <p:nvPr/>
        </p:nvSpPr>
        <p:spPr>
          <a:xfrm>
            <a:off x="1876297" y="2542910"/>
            <a:ext cx="118446" cy="93807"/>
          </a:xfrm>
          <a:custGeom>
            <a:avLst/>
            <a:gdLst/>
            <a:ahLst/>
            <a:cxnLst/>
            <a:rect l="l" t="t" r="r" b="b"/>
            <a:pathLst>
              <a:path w="2615" h="2403" extrusionOk="0">
                <a:moveTo>
                  <a:pt x="1094" y="1"/>
                </a:moveTo>
                <a:cubicBezTo>
                  <a:pt x="1216" y="214"/>
                  <a:pt x="1338" y="426"/>
                  <a:pt x="1490" y="609"/>
                </a:cubicBezTo>
                <a:cubicBezTo>
                  <a:pt x="1733" y="913"/>
                  <a:pt x="2614" y="1004"/>
                  <a:pt x="2128" y="1521"/>
                </a:cubicBezTo>
                <a:cubicBezTo>
                  <a:pt x="1611" y="2068"/>
                  <a:pt x="851" y="2402"/>
                  <a:pt x="0" y="1642"/>
                </a:cubicBezTo>
                <a:cubicBezTo>
                  <a:pt x="851" y="1612"/>
                  <a:pt x="1490" y="1490"/>
                  <a:pt x="821" y="670"/>
                </a:cubicBezTo>
                <a:cubicBezTo>
                  <a:pt x="578" y="396"/>
                  <a:pt x="821" y="183"/>
                  <a:pt x="109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30"/>
          <p:cNvSpPr/>
          <p:nvPr/>
        </p:nvSpPr>
        <p:spPr>
          <a:xfrm>
            <a:off x="3056286" y="4766760"/>
            <a:ext cx="103273" cy="73586"/>
          </a:xfrm>
          <a:custGeom>
            <a:avLst/>
            <a:gdLst/>
            <a:ahLst/>
            <a:cxnLst/>
            <a:rect l="l" t="t" r="r" b="b"/>
            <a:pathLst>
              <a:path w="2280" h="1885" extrusionOk="0">
                <a:moveTo>
                  <a:pt x="0" y="1429"/>
                </a:moveTo>
                <a:cubicBezTo>
                  <a:pt x="304" y="1064"/>
                  <a:pt x="608" y="730"/>
                  <a:pt x="912" y="365"/>
                </a:cubicBezTo>
                <a:cubicBezTo>
                  <a:pt x="1125" y="91"/>
                  <a:pt x="1368" y="0"/>
                  <a:pt x="1702" y="183"/>
                </a:cubicBezTo>
                <a:cubicBezTo>
                  <a:pt x="2006" y="335"/>
                  <a:pt x="2280" y="547"/>
                  <a:pt x="2250" y="912"/>
                </a:cubicBezTo>
                <a:cubicBezTo>
                  <a:pt x="2219" y="1216"/>
                  <a:pt x="1885" y="1246"/>
                  <a:pt x="1642" y="1216"/>
                </a:cubicBezTo>
                <a:cubicBezTo>
                  <a:pt x="1064" y="1155"/>
                  <a:pt x="699" y="1885"/>
                  <a:pt x="0" y="142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30"/>
          <p:cNvSpPr/>
          <p:nvPr/>
        </p:nvSpPr>
        <p:spPr>
          <a:xfrm>
            <a:off x="3674479" y="4817786"/>
            <a:ext cx="100555" cy="72415"/>
          </a:xfrm>
          <a:custGeom>
            <a:avLst/>
            <a:gdLst/>
            <a:ahLst/>
            <a:cxnLst/>
            <a:rect l="l" t="t" r="r" b="b"/>
            <a:pathLst>
              <a:path w="2220" h="1855" extrusionOk="0">
                <a:moveTo>
                  <a:pt x="2220" y="1094"/>
                </a:moveTo>
                <a:cubicBezTo>
                  <a:pt x="1885" y="1307"/>
                  <a:pt x="1673" y="699"/>
                  <a:pt x="1399" y="1034"/>
                </a:cubicBezTo>
                <a:cubicBezTo>
                  <a:pt x="1247" y="1246"/>
                  <a:pt x="1764" y="1854"/>
                  <a:pt x="943" y="1642"/>
                </a:cubicBezTo>
                <a:cubicBezTo>
                  <a:pt x="639" y="1581"/>
                  <a:pt x="1" y="1338"/>
                  <a:pt x="183" y="973"/>
                </a:cubicBezTo>
                <a:cubicBezTo>
                  <a:pt x="366" y="638"/>
                  <a:pt x="700" y="243"/>
                  <a:pt x="1247" y="122"/>
                </a:cubicBezTo>
                <a:cubicBezTo>
                  <a:pt x="1916" y="0"/>
                  <a:pt x="1855" y="456"/>
                  <a:pt x="2037" y="730"/>
                </a:cubicBezTo>
                <a:cubicBezTo>
                  <a:pt x="2129" y="821"/>
                  <a:pt x="2189" y="973"/>
                  <a:pt x="2220" y="109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30"/>
          <p:cNvSpPr/>
          <p:nvPr/>
        </p:nvSpPr>
        <p:spPr>
          <a:xfrm>
            <a:off x="7171821" y="1409669"/>
            <a:ext cx="115683" cy="84282"/>
          </a:xfrm>
          <a:custGeom>
            <a:avLst/>
            <a:gdLst/>
            <a:ahLst/>
            <a:cxnLst/>
            <a:rect l="l" t="t" r="r" b="b"/>
            <a:pathLst>
              <a:path w="2554" h="2159" extrusionOk="0">
                <a:moveTo>
                  <a:pt x="0" y="1246"/>
                </a:moveTo>
                <a:cubicBezTo>
                  <a:pt x="1033" y="1398"/>
                  <a:pt x="1185" y="0"/>
                  <a:pt x="2401" y="395"/>
                </a:cubicBezTo>
                <a:cubicBezTo>
                  <a:pt x="2553" y="1186"/>
                  <a:pt x="851" y="1186"/>
                  <a:pt x="1155" y="2128"/>
                </a:cubicBezTo>
                <a:cubicBezTo>
                  <a:pt x="456" y="2158"/>
                  <a:pt x="122" y="1824"/>
                  <a:pt x="0" y="124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30"/>
          <p:cNvSpPr/>
          <p:nvPr/>
        </p:nvSpPr>
        <p:spPr>
          <a:xfrm>
            <a:off x="8752478" y="3894546"/>
            <a:ext cx="111562" cy="81901"/>
          </a:xfrm>
          <a:custGeom>
            <a:avLst/>
            <a:gdLst/>
            <a:ahLst/>
            <a:cxnLst/>
            <a:rect l="l" t="t" r="r" b="b"/>
            <a:pathLst>
              <a:path w="2463" h="2098" extrusionOk="0">
                <a:moveTo>
                  <a:pt x="335" y="851"/>
                </a:moveTo>
                <a:cubicBezTo>
                  <a:pt x="608" y="1003"/>
                  <a:pt x="791" y="1551"/>
                  <a:pt x="1247" y="973"/>
                </a:cubicBezTo>
                <a:cubicBezTo>
                  <a:pt x="1520" y="639"/>
                  <a:pt x="1946" y="396"/>
                  <a:pt x="2402" y="0"/>
                </a:cubicBezTo>
                <a:cubicBezTo>
                  <a:pt x="2462" y="851"/>
                  <a:pt x="2098" y="1490"/>
                  <a:pt x="1642" y="2098"/>
                </a:cubicBezTo>
                <a:cubicBezTo>
                  <a:pt x="1216" y="1703"/>
                  <a:pt x="0" y="1885"/>
                  <a:pt x="335" y="85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30"/>
          <p:cNvSpPr/>
          <p:nvPr/>
        </p:nvSpPr>
        <p:spPr>
          <a:xfrm>
            <a:off x="4160535" y="-40468"/>
            <a:ext cx="106081" cy="99702"/>
          </a:xfrm>
          <a:custGeom>
            <a:avLst/>
            <a:gdLst/>
            <a:ahLst/>
            <a:cxnLst/>
            <a:rect l="l" t="t" r="r" b="b"/>
            <a:pathLst>
              <a:path w="2342" h="2554" extrusionOk="0">
                <a:moveTo>
                  <a:pt x="2341" y="2554"/>
                </a:moveTo>
                <a:cubicBezTo>
                  <a:pt x="1156" y="2463"/>
                  <a:pt x="1064" y="1429"/>
                  <a:pt x="274" y="1125"/>
                </a:cubicBezTo>
                <a:cubicBezTo>
                  <a:pt x="31" y="1004"/>
                  <a:pt x="1" y="396"/>
                  <a:pt x="244" y="274"/>
                </a:cubicBezTo>
                <a:cubicBezTo>
                  <a:pt x="761" y="1"/>
                  <a:pt x="700" y="548"/>
                  <a:pt x="913" y="761"/>
                </a:cubicBezTo>
                <a:cubicBezTo>
                  <a:pt x="1429" y="1277"/>
                  <a:pt x="2098" y="1672"/>
                  <a:pt x="2341" y="255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30"/>
          <p:cNvSpPr/>
          <p:nvPr/>
        </p:nvSpPr>
        <p:spPr>
          <a:xfrm>
            <a:off x="3491381" y="3460216"/>
            <a:ext cx="115683" cy="83111"/>
          </a:xfrm>
          <a:custGeom>
            <a:avLst/>
            <a:gdLst/>
            <a:ahLst/>
            <a:cxnLst/>
            <a:rect l="l" t="t" r="r" b="b"/>
            <a:pathLst>
              <a:path w="2554" h="2129" extrusionOk="0">
                <a:moveTo>
                  <a:pt x="2554" y="426"/>
                </a:moveTo>
                <a:cubicBezTo>
                  <a:pt x="2523" y="730"/>
                  <a:pt x="2219" y="852"/>
                  <a:pt x="1946" y="1004"/>
                </a:cubicBezTo>
                <a:cubicBezTo>
                  <a:pt x="1733" y="1125"/>
                  <a:pt x="882" y="821"/>
                  <a:pt x="1490" y="1520"/>
                </a:cubicBezTo>
                <a:cubicBezTo>
                  <a:pt x="1125" y="1642"/>
                  <a:pt x="943" y="2128"/>
                  <a:pt x="456" y="1885"/>
                </a:cubicBezTo>
                <a:cubicBezTo>
                  <a:pt x="0" y="1672"/>
                  <a:pt x="395" y="1368"/>
                  <a:pt x="456" y="1125"/>
                </a:cubicBezTo>
                <a:cubicBezTo>
                  <a:pt x="517" y="852"/>
                  <a:pt x="943" y="761"/>
                  <a:pt x="851" y="426"/>
                </a:cubicBezTo>
                <a:lnTo>
                  <a:pt x="882" y="396"/>
                </a:lnTo>
                <a:cubicBezTo>
                  <a:pt x="1429" y="335"/>
                  <a:pt x="1946" y="1"/>
                  <a:pt x="2493"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30"/>
          <p:cNvSpPr/>
          <p:nvPr/>
        </p:nvSpPr>
        <p:spPr>
          <a:xfrm>
            <a:off x="5960122" y="3928941"/>
            <a:ext cx="82663" cy="96149"/>
          </a:xfrm>
          <a:custGeom>
            <a:avLst/>
            <a:gdLst/>
            <a:ahLst/>
            <a:cxnLst/>
            <a:rect l="l" t="t" r="r" b="b"/>
            <a:pathLst>
              <a:path w="1825" h="2463" extrusionOk="0">
                <a:moveTo>
                  <a:pt x="578" y="1916"/>
                </a:moveTo>
                <a:cubicBezTo>
                  <a:pt x="426" y="1490"/>
                  <a:pt x="1" y="1004"/>
                  <a:pt x="730" y="609"/>
                </a:cubicBezTo>
                <a:cubicBezTo>
                  <a:pt x="791" y="578"/>
                  <a:pt x="214" y="122"/>
                  <a:pt x="913" y="122"/>
                </a:cubicBezTo>
                <a:cubicBezTo>
                  <a:pt x="1095" y="92"/>
                  <a:pt x="1429" y="1"/>
                  <a:pt x="1521" y="214"/>
                </a:cubicBezTo>
                <a:cubicBezTo>
                  <a:pt x="1581" y="487"/>
                  <a:pt x="1825" y="882"/>
                  <a:pt x="1490" y="1034"/>
                </a:cubicBezTo>
                <a:cubicBezTo>
                  <a:pt x="1004" y="1247"/>
                  <a:pt x="973" y="1642"/>
                  <a:pt x="1125" y="1885"/>
                </a:cubicBezTo>
                <a:cubicBezTo>
                  <a:pt x="1460" y="2402"/>
                  <a:pt x="1095" y="2463"/>
                  <a:pt x="730" y="2433"/>
                </a:cubicBezTo>
                <a:cubicBezTo>
                  <a:pt x="305" y="2433"/>
                  <a:pt x="183" y="2220"/>
                  <a:pt x="578" y="191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30"/>
          <p:cNvSpPr/>
          <p:nvPr/>
        </p:nvSpPr>
        <p:spPr>
          <a:xfrm>
            <a:off x="2289331" y="2678187"/>
            <a:ext cx="111562" cy="52271"/>
          </a:xfrm>
          <a:custGeom>
            <a:avLst/>
            <a:gdLst/>
            <a:ahLst/>
            <a:cxnLst/>
            <a:rect l="l" t="t" r="r" b="b"/>
            <a:pathLst>
              <a:path w="2463" h="1339" extrusionOk="0">
                <a:moveTo>
                  <a:pt x="1" y="913"/>
                </a:moveTo>
                <a:cubicBezTo>
                  <a:pt x="548" y="123"/>
                  <a:pt x="1308" y="1"/>
                  <a:pt x="2129" y="214"/>
                </a:cubicBezTo>
                <a:cubicBezTo>
                  <a:pt x="2433" y="275"/>
                  <a:pt x="2463" y="822"/>
                  <a:pt x="2281" y="913"/>
                </a:cubicBezTo>
                <a:cubicBezTo>
                  <a:pt x="1581" y="1338"/>
                  <a:pt x="852" y="1217"/>
                  <a:pt x="1" y="9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30"/>
          <p:cNvSpPr/>
          <p:nvPr/>
        </p:nvSpPr>
        <p:spPr>
          <a:xfrm>
            <a:off x="8398604" y="3629927"/>
            <a:ext cx="122568" cy="91387"/>
          </a:xfrm>
          <a:custGeom>
            <a:avLst/>
            <a:gdLst/>
            <a:ahLst/>
            <a:cxnLst/>
            <a:rect l="l" t="t" r="r" b="b"/>
            <a:pathLst>
              <a:path w="2706" h="2341" extrusionOk="0">
                <a:moveTo>
                  <a:pt x="1" y="1611"/>
                </a:moveTo>
                <a:cubicBezTo>
                  <a:pt x="1186" y="1581"/>
                  <a:pt x="1125" y="0"/>
                  <a:pt x="2493" y="426"/>
                </a:cubicBezTo>
                <a:cubicBezTo>
                  <a:pt x="2706" y="639"/>
                  <a:pt x="1338" y="1034"/>
                  <a:pt x="2554" y="1246"/>
                </a:cubicBezTo>
                <a:cubicBezTo>
                  <a:pt x="2554" y="1246"/>
                  <a:pt x="2493" y="1490"/>
                  <a:pt x="2463" y="1642"/>
                </a:cubicBezTo>
                <a:cubicBezTo>
                  <a:pt x="1703" y="1368"/>
                  <a:pt x="1004" y="2341"/>
                  <a:pt x="1" y="161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30"/>
          <p:cNvSpPr/>
          <p:nvPr/>
        </p:nvSpPr>
        <p:spPr>
          <a:xfrm>
            <a:off x="8580343" y="4276640"/>
            <a:ext cx="117088" cy="60547"/>
          </a:xfrm>
          <a:custGeom>
            <a:avLst/>
            <a:gdLst/>
            <a:ahLst/>
            <a:cxnLst/>
            <a:rect l="l" t="t" r="r" b="b"/>
            <a:pathLst>
              <a:path w="2585" h="1551" extrusionOk="0">
                <a:moveTo>
                  <a:pt x="2584" y="1277"/>
                </a:moveTo>
                <a:cubicBezTo>
                  <a:pt x="1885" y="1429"/>
                  <a:pt x="1247" y="1551"/>
                  <a:pt x="578" y="1247"/>
                </a:cubicBezTo>
                <a:cubicBezTo>
                  <a:pt x="274" y="1095"/>
                  <a:pt x="1" y="913"/>
                  <a:pt x="122" y="578"/>
                </a:cubicBezTo>
                <a:cubicBezTo>
                  <a:pt x="305" y="1"/>
                  <a:pt x="943" y="305"/>
                  <a:pt x="1369" y="183"/>
                </a:cubicBezTo>
                <a:cubicBezTo>
                  <a:pt x="1521" y="153"/>
                  <a:pt x="1733" y="31"/>
                  <a:pt x="1733" y="305"/>
                </a:cubicBezTo>
                <a:cubicBezTo>
                  <a:pt x="1703" y="426"/>
                  <a:pt x="1551" y="518"/>
                  <a:pt x="1521" y="609"/>
                </a:cubicBezTo>
                <a:cubicBezTo>
                  <a:pt x="1460" y="1338"/>
                  <a:pt x="2402" y="730"/>
                  <a:pt x="2584" y="127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30"/>
          <p:cNvSpPr/>
          <p:nvPr/>
        </p:nvSpPr>
        <p:spPr>
          <a:xfrm>
            <a:off x="8544556" y="3375965"/>
            <a:ext cx="89548" cy="56995"/>
          </a:xfrm>
          <a:custGeom>
            <a:avLst/>
            <a:gdLst/>
            <a:ahLst/>
            <a:cxnLst/>
            <a:rect l="l" t="t" r="r" b="b"/>
            <a:pathLst>
              <a:path w="1977" h="1460" extrusionOk="0">
                <a:moveTo>
                  <a:pt x="578" y="1"/>
                </a:moveTo>
                <a:cubicBezTo>
                  <a:pt x="1034" y="244"/>
                  <a:pt x="1672" y="487"/>
                  <a:pt x="1855" y="1004"/>
                </a:cubicBezTo>
                <a:cubicBezTo>
                  <a:pt x="1976" y="1429"/>
                  <a:pt x="1368" y="1429"/>
                  <a:pt x="1064" y="1460"/>
                </a:cubicBezTo>
                <a:cubicBezTo>
                  <a:pt x="426" y="1460"/>
                  <a:pt x="31" y="1186"/>
                  <a:pt x="31" y="608"/>
                </a:cubicBezTo>
                <a:cubicBezTo>
                  <a:pt x="31" y="335"/>
                  <a:pt x="1" y="31"/>
                  <a:pt x="578"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30"/>
          <p:cNvSpPr/>
          <p:nvPr/>
        </p:nvSpPr>
        <p:spPr>
          <a:xfrm>
            <a:off x="4723691" y="3411571"/>
            <a:ext cx="106036" cy="72415"/>
          </a:xfrm>
          <a:custGeom>
            <a:avLst/>
            <a:gdLst/>
            <a:ahLst/>
            <a:cxnLst/>
            <a:rect l="l" t="t" r="r" b="b"/>
            <a:pathLst>
              <a:path w="2341" h="1855" extrusionOk="0">
                <a:moveTo>
                  <a:pt x="396" y="0"/>
                </a:moveTo>
                <a:cubicBezTo>
                  <a:pt x="943" y="244"/>
                  <a:pt x="1064" y="1155"/>
                  <a:pt x="2037" y="791"/>
                </a:cubicBezTo>
                <a:cubicBezTo>
                  <a:pt x="2219" y="730"/>
                  <a:pt x="2341" y="1064"/>
                  <a:pt x="2219" y="1125"/>
                </a:cubicBezTo>
                <a:cubicBezTo>
                  <a:pt x="1915" y="1338"/>
                  <a:pt x="1976" y="1855"/>
                  <a:pt x="1429" y="1824"/>
                </a:cubicBezTo>
                <a:cubicBezTo>
                  <a:pt x="1186" y="1794"/>
                  <a:pt x="943" y="1703"/>
                  <a:pt x="669" y="1672"/>
                </a:cubicBezTo>
                <a:lnTo>
                  <a:pt x="669" y="1642"/>
                </a:lnTo>
                <a:cubicBezTo>
                  <a:pt x="517" y="1095"/>
                  <a:pt x="0" y="608"/>
                  <a:pt x="396"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30"/>
          <p:cNvSpPr/>
          <p:nvPr/>
        </p:nvSpPr>
        <p:spPr>
          <a:xfrm>
            <a:off x="6991441" y="4537707"/>
            <a:ext cx="130812" cy="83111"/>
          </a:xfrm>
          <a:custGeom>
            <a:avLst/>
            <a:gdLst/>
            <a:ahLst/>
            <a:cxnLst/>
            <a:rect l="l" t="t" r="r" b="b"/>
            <a:pathLst>
              <a:path w="2888" h="2129" extrusionOk="0">
                <a:moveTo>
                  <a:pt x="1034" y="2129"/>
                </a:moveTo>
                <a:cubicBezTo>
                  <a:pt x="335" y="1581"/>
                  <a:pt x="1246" y="457"/>
                  <a:pt x="0" y="62"/>
                </a:cubicBezTo>
                <a:cubicBezTo>
                  <a:pt x="487" y="1"/>
                  <a:pt x="851" y="335"/>
                  <a:pt x="1307" y="244"/>
                </a:cubicBezTo>
                <a:lnTo>
                  <a:pt x="1307" y="244"/>
                </a:lnTo>
                <a:cubicBezTo>
                  <a:pt x="1338" y="396"/>
                  <a:pt x="1277" y="639"/>
                  <a:pt x="1368" y="670"/>
                </a:cubicBezTo>
                <a:cubicBezTo>
                  <a:pt x="2888" y="1429"/>
                  <a:pt x="1611" y="1733"/>
                  <a:pt x="1034" y="212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30"/>
          <p:cNvSpPr/>
          <p:nvPr/>
        </p:nvSpPr>
        <p:spPr>
          <a:xfrm>
            <a:off x="3611151" y="2068250"/>
            <a:ext cx="84022" cy="77177"/>
          </a:xfrm>
          <a:custGeom>
            <a:avLst/>
            <a:gdLst/>
            <a:ahLst/>
            <a:cxnLst/>
            <a:rect l="l" t="t" r="r" b="b"/>
            <a:pathLst>
              <a:path w="1855" h="1977" extrusionOk="0">
                <a:moveTo>
                  <a:pt x="1855" y="882"/>
                </a:moveTo>
                <a:cubicBezTo>
                  <a:pt x="1460" y="1064"/>
                  <a:pt x="1369" y="396"/>
                  <a:pt x="913" y="669"/>
                </a:cubicBezTo>
                <a:cubicBezTo>
                  <a:pt x="730" y="1125"/>
                  <a:pt x="1247" y="1490"/>
                  <a:pt x="1186" y="1976"/>
                </a:cubicBezTo>
                <a:cubicBezTo>
                  <a:pt x="92" y="1672"/>
                  <a:pt x="183" y="1642"/>
                  <a:pt x="92" y="973"/>
                </a:cubicBezTo>
                <a:cubicBezTo>
                  <a:pt x="1" y="426"/>
                  <a:pt x="305" y="335"/>
                  <a:pt x="761" y="183"/>
                </a:cubicBezTo>
                <a:cubicBezTo>
                  <a:pt x="1460" y="1"/>
                  <a:pt x="1733" y="335"/>
                  <a:pt x="1855" y="88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30"/>
          <p:cNvSpPr/>
          <p:nvPr/>
        </p:nvSpPr>
        <p:spPr>
          <a:xfrm>
            <a:off x="8775898" y="4808299"/>
            <a:ext cx="95029" cy="80691"/>
          </a:xfrm>
          <a:custGeom>
            <a:avLst/>
            <a:gdLst/>
            <a:ahLst/>
            <a:cxnLst/>
            <a:rect l="l" t="t" r="r" b="b"/>
            <a:pathLst>
              <a:path w="2098" h="2067" extrusionOk="0">
                <a:moveTo>
                  <a:pt x="608" y="2067"/>
                </a:moveTo>
                <a:cubicBezTo>
                  <a:pt x="608" y="1976"/>
                  <a:pt x="669" y="1885"/>
                  <a:pt x="608" y="1824"/>
                </a:cubicBezTo>
                <a:cubicBezTo>
                  <a:pt x="0" y="1094"/>
                  <a:pt x="0" y="1094"/>
                  <a:pt x="638" y="0"/>
                </a:cubicBezTo>
                <a:cubicBezTo>
                  <a:pt x="912" y="304"/>
                  <a:pt x="760" y="699"/>
                  <a:pt x="1155" y="1003"/>
                </a:cubicBezTo>
                <a:cubicBezTo>
                  <a:pt x="2097" y="1702"/>
                  <a:pt x="1672" y="2006"/>
                  <a:pt x="638" y="206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30"/>
          <p:cNvSpPr/>
          <p:nvPr/>
        </p:nvSpPr>
        <p:spPr>
          <a:xfrm>
            <a:off x="7010693" y="3834033"/>
            <a:ext cx="101959" cy="109188"/>
          </a:xfrm>
          <a:custGeom>
            <a:avLst/>
            <a:gdLst/>
            <a:ahLst/>
            <a:cxnLst/>
            <a:rect l="l" t="t" r="r" b="b"/>
            <a:pathLst>
              <a:path w="2251" h="2797" extrusionOk="0">
                <a:moveTo>
                  <a:pt x="2250" y="2250"/>
                </a:moveTo>
                <a:cubicBezTo>
                  <a:pt x="2250" y="2523"/>
                  <a:pt x="1946" y="2584"/>
                  <a:pt x="1642" y="2705"/>
                </a:cubicBezTo>
                <a:cubicBezTo>
                  <a:pt x="1369" y="2797"/>
                  <a:pt x="1004" y="2797"/>
                  <a:pt x="913" y="2614"/>
                </a:cubicBezTo>
                <a:cubicBezTo>
                  <a:pt x="700" y="2250"/>
                  <a:pt x="1095" y="2310"/>
                  <a:pt x="1308" y="2158"/>
                </a:cubicBezTo>
                <a:cubicBezTo>
                  <a:pt x="1733" y="1824"/>
                  <a:pt x="1125" y="1429"/>
                  <a:pt x="943" y="1064"/>
                </a:cubicBezTo>
                <a:cubicBezTo>
                  <a:pt x="821" y="821"/>
                  <a:pt x="1" y="608"/>
                  <a:pt x="700" y="274"/>
                </a:cubicBezTo>
                <a:cubicBezTo>
                  <a:pt x="1369" y="0"/>
                  <a:pt x="1095" y="608"/>
                  <a:pt x="1217" y="821"/>
                </a:cubicBezTo>
                <a:cubicBezTo>
                  <a:pt x="1490" y="1307"/>
                  <a:pt x="2220" y="1520"/>
                  <a:pt x="2250" y="225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30"/>
          <p:cNvSpPr/>
          <p:nvPr/>
        </p:nvSpPr>
        <p:spPr>
          <a:xfrm>
            <a:off x="1393003" y="4296824"/>
            <a:ext cx="84022" cy="83111"/>
          </a:xfrm>
          <a:custGeom>
            <a:avLst/>
            <a:gdLst/>
            <a:ahLst/>
            <a:cxnLst/>
            <a:rect l="l" t="t" r="r" b="b"/>
            <a:pathLst>
              <a:path w="1855" h="2129" extrusionOk="0">
                <a:moveTo>
                  <a:pt x="456" y="1004"/>
                </a:moveTo>
                <a:cubicBezTo>
                  <a:pt x="487" y="608"/>
                  <a:pt x="0" y="1"/>
                  <a:pt x="943" y="61"/>
                </a:cubicBezTo>
                <a:cubicBezTo>
                  <a:pt x="1854" y="92"/>
                  <a:pt x="1429" y="578"/>
                  <a:pt x="1277" y="973"/>
                </a:cubicBezTo>
                <a:cubicBezTo>
                  <a:pt x="1246" y="1095"/>
                  <a:pt x="1307" y="1277"/>
                  <a:pt x="1398" y="1399"/>
                </a:cubicBezTo>
                <a:cubicBezTo>
                  <a:pt x="1642" y="1855"/>
                  <a:pt x="1307" y="2007"/>
                  <a:pt x="943" y="2067"/>
                </a:cubicBezTo>
                <a:cubicBezTo>
                  <a:pt x="517" y="2128"/>
                  <a:pt x="426" y="1885"/>
                  <a:pt x="487" y="1551"/>
                </a:cubicBezTo>
                <a:cubicBezTo>
                  <a:pt x="547" y="1368"/>
                  <a:pt x="456" y="1156"/>
                  <a:pt x="456" y="10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30"/>
          <p:cNvSpPr/>
          <p:nvPr/>
        </p:nvSpPr>
        <p:spPr>
          <a:xfrm>
            <a:off x="29871" y="3813849"/>
            <a:ext cx="117088" cy="78348"/>
          </a:xfrm>
          <a:custGeom>
            <a:avLst/>
            <a:gdLst/>
            <a:ahLst/>
            <a:cxnLst/>
            <a:rect l="l" t="t" r="r" b="b"/>
            <a:pathLst>
              <a:path w="2585" h="2007" extrusionOk="0">
                <a:moveTo>
                  <a:pt x="1" y="1946"/>
                </a:moveTo>
                <a:cubicBezTo>
                  <a:pt x="517" y="1429"/>
                  <a:pt x="943" y="1004"/>
                  <a:pt x="1429" y="608"/>
                </a:cubicBezTo>
                <a:cubicBezTo>
                  <a:pt x="1611" y="487"/>
                  <a:pt x="1824" y="1"/>
                  <a:pt x="2159" y="396"/>
                </a:cubicBezTo>
                <a:cubicBezTo>
                  <a:pt x="2371" y="700"/>
                  <a:pt x="2584" y="1095"/>
                  <a:pt x="2037" y="1399"/>
                </a:cubicBezTo>
                <a:cubicBezTo>
                  <a:pt x="1460" y="1703"/>
                  <a:pt x="912" y="2007"/>
                  <a:pt x="1" y="194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30"/>
          <p:cNvSpPr/>
          <p:nvPr/>
        </p:nvSpPr>
        <p:spPr>
          <a:xfrm>
            <a:off x="559958" y="3612124"/>
            <a:ext cx="93670" cy="98531"/>
          </a:xfrm>
          <a:custGeom>
            <a:avLst/>
            <a:gdLst/>
            <a:ahLst/>
            <a:cxnLst/>
            <a:rect l="l" t="t" r="r" b="b"/>
            <a:pathLst>
              <a:path w="2068" h="2524" extrusionOk="0">
                <a:moveTo>
                  <a:pt x="2068" y="760"/>
                </a:moveTo>
                <a:cubicBezTo>
                  <a:pt x="1703" y="1186"/>
                  <a:pt x="1703" y="1186"/>
                  <a:pt x="1977" y="1672"/>
                </a:cubicBezTo>
                <a:cubicBezTo>
                  <a:pt x="2068" y="1824"/>
                  <a:pt x="2068" y="2067"/>
                  <a:pt x="1885" y="2037"/>
                </a:cubicBezTo>
                <a:cubicBezTo>
                  <a:pt x="1399" y="2006"/>
                  <a:pt x="791" y="2523"/>
                  <a:pt x="518" y="2098"/>
                </a:cubicBezTo>
                <a:cubicBezTo>
                  <a:pt x="1" y="1398"/>
                  <a:pt x="1217" y="1095"/>
                  <a:pt x="1247" y="395"/>
                </a:cubicBezTo>
                <a:cubicBezTo>
                  <a:pt x="1277" y="0"/>
                  <a:pt x="1764" y="487"/>
                  <a:pt x="2037" y="517"/>
                </a:cubicBezTo>
                <a:cubicBezTo>
                  <a:pt x="2068" y="547"/>
                  <a:pt x="2068" y="669"/>
                  <a:pt x="2068" y="76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30"/>
          <p:cNvSpPr/>
          <p:nvPr/>
        </p:nvSpPr>
        <p:spPr>
          <a:xfrm>
            <a:off x="6205234" y="3183728"/>
            <a:ext cx="104677" cy="87834"/>
          </a:xfrm>
          <a:custGeom>
            <a:avLst/>
            <a:gdLst/>
            <a:ahLst/>
            <a:cxnLst/>
            <a:rect l="l" t="t" r="r" b="b"/>
            <a:pathLst>
              <a:path w="2311" h="2250" extrusionOk="0">
                <a:moveTo>
                  <a:pt x="2310" y="2037"/>
                </a:moveTo>
                <a:cubicBezTo>
                  <a:pt x="2098" y="2067"/>
                  <a:pt x="1702" y="2250"/>
                  <a:pt x="1733" y="2128"/>
                </a:cubicBezTo>
                <a:cubicBezTo>
                  <a:pt x="2006" y="912"/>
                  <a:pt x="791" y="973"/>
                  <a:pt x="0" y="639"/>
                </a:cubicBezTo>
                <a:cubicBezTo>
                  <a:pt x="1520" y="0"/>
                  <a:pt x="1520" y="0"/>
                  <a:pt x="1733" y="365"/>
                </a:cubicBezTo>
                <a:cubicBezTo>
                  <a:pt x="1611" y="426"/>
                  <a:pt x="1338" y="335"/>
                  <a:pt x="1398" y="608"/>
                </a:cubicBezTo>
                <a:cubicBezTo>
                  <a:pt x="1398" y="639"/>
                  <a:pt x="1459" y="669"/>
                  <a:pt x="1490" y="669"/>
                </a:cubicBezTo>
                <a:cubicBezTo>
                  <a:pt x="1794" y="760"/>
                  <a:pt x="1733" y="517"/>
                  <a:pt x="1794" y="396"/>
                </a:cubicBezTo>
                <a:cubicBezTo>
                  <a:pt x="2310" y="852"/>
                  <a:pt x="2098" y="1490"/>
                  <a:pt x="2310" y="203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30"/>
          <p:cNvSpPr/>
          <p:nvPr/>
        </p:nvSpPr>
        <p:spPr>
          <a:xfrm>
            <a:off x="5560858" y="-59442"/>
            <a:ext cx="111562" cy="62928"/>
          </a:xfrm>
          <a:custGeom>
            <a:avLst/>
            <a:gdLst/>
            <a:ahLst/>
            <a:cxnLst/>
            <a:rect l="l" t="t" r="r" b="b"/>
            <a:pathLst>
              <a:path w="2463" h="1612" extrusionOk="0">
                <a:moveTo>
                  <a:pt x="730" y="1611"/>
                </a:moveTo>
                <a:cubicBezTo>
                  <a:pt x="0" y="1338"/>
                  <a:pt x="274" y="760"/>
                  <a:pt x="61" y="335"/>
                </a:cubicBezTo>
                <a:cubicBezTo>
                  <a:pt x="578" y="0"/>
                  <a:pt x="699" y="608"/>
                  <a:pt x="1034" y="578"/>
                </a:cubicBezTo>
                <a:cubicBezTo>
                  <a:pt x="1520" y="547"/>
                  <a:pt x="2249" y="122"/>
                  <a:pt x="2401" y="760"/>
                </a:cubicBezTo>
                <a:cubicBezTo>
                  <a:pt x="2462" y="1095"/>
                  <a:pt x="1581" y="1307"/>
                  <a:pt x="1034" y="1399"/>
                </a:cubicBezTo>
                <a:cubicBezTo>
                  <a:pt x="912" y="1429"/>
                  <a:pt x="821" y="1551"/>
                  <a:pt x="730" y="161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30"/>
          <p:cNvSpPr/>
          <p:nvPr/>
        </p:nvSpPr>
        <p:spPr>
          <a:xfrm>
            <a:off x="5664094" y="2548844"/>
            <a:ext cx="82663" cy="78348"/>
          </a:xfrm>
          <a:custGeom>
            <a:avLst/>
            <a:gdLst/>
            <a:ahLst/>
            <a:cxnLst/>
            <a:rect l="l" t="t" r="r" b="b"/>
            <a:pathLst>
              <a:path w="1825" h="2007" extrusionOk="0">
                <a:moveTo>
                  <a:pt x="578" y="1"/>
                </a:moveTo>
                <a:cubicBezTo>
                  <a:pt x="1521" y="92"/>
                  <a:pt x="1490" y="791"/>
                  <a:pt x="1794" y="1247"/>
                </a:cubicBezTo>
                <a:cubicBezTo>
                  <a:pt x="1824" y="1308"/>
                  <a:pt x="1642" y="2007"/>
                  <a:pt x="1460" y="1794"/>
                </a:cubicBezTo>
                <a:cubicBezTo>
                  <a:pt x="1034" y="1308"/>
                  <a:pt x="122" y="1369"/>
                  <a:pt x="31" y="761"/>
                </a:cubicBezTo>
                <a:cubicBezTo>
                  <a:pt x="1" y="548"/>
                  <a:pt x="244" y="122"/>
                  <a:pt x="578"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30"/>
          <p:cNvSpPr/>
          <p:nvPr/>
        </p:nvSpPr>
        <p:spPr>
          <a:xfrm>
            <a:off x="5542920" y="3485124"/>
            <a:ext cx="115729" cy="80730"/>
          </a:xfrm>
          <a:custGeom>
            <a:avLst/>
            <a:gdLst/>
            <a:ahLst/>
            <a:cxnLst/>
            <a:rect l="l" t="t" r="r" b="b"/>
            <a:pathLst>
              <a:path w="2555" h="2068" extrusionOk="0">
                <a:moveTo>
                  <a:pt x="1490" y="1"/>
                </a:moveTo>
                <a:cubicBezTo>
                  <a:pt x="1460" y="730"/>
                  <a:pt x="2554" y="1308"/>
                  <a:pt x="1369" y="1825"/>
                </a:cubicBezTo>
                <a:cubicBezTo>
                  <a:pt x="1095" y="1977"/>
                  <a:pt x="761" y="2068"/>
                  <a:pt x="426" y="1733"/>
                </a:cubicBezTo>
                <a:cubicBezTo>
                  <a:pt x="1" y="1399"/>
                  <a:pt x="305" y="1217"/>
                  <a:pt x="518" y="1004"/>
                </a:cubicBezTo>
                <a:cubicBezTo>
                  <a:pt x="822" y="730"/>
                  <a:pt x="1065" y="426"/>
                  <a:pt x="1490"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30"/>
          <p:cNvSpPr/>
          <p:nvPr/>
        </p:nvSpPr>
        <p:spPr>
          <a:xfrm>
            <a:off x="8815806" y="4436864"/>
            <a:ext cx="86785" cy="77138"/>
          </a:xfrm>
          <a:custGeom>
            <a:avLst/>
            <a:gdLst/>
            <a:ahLst/>
            <a:cxnLst/>
            <a:rect l="l" t="t" r="r" b="b"/>
            <a:pathLst>
              <a:path w="1916" h="1976" extrusionOk="0">
                <a:moveTo>
                  <a:pt x="1915" y="1398"/>
                </a:moveTo>
                <a:cubicBezTo>
                  <a:pt x="1733" y="1429"/>
                  <a:pt x="1490" y="1520"/>
                  <a:pt x="1308" y="1490"/>
                </a:cubicBezTo>
                <a:cubicBezTo>
                  <a:pt x="912" y="1490"/>
                  <a:pt x="396" y="1976"/>
                  <a:pt x="183" y="1338"/>
                </a:cubicBezTo>
                <a:cubicBezTo>
                  <a:pt x="1" y="760"/>
                  <a:pt x="456" y="335"/>
                  <a:pt x="943" y="61"/>
                </a:cubicBezTo>
                <a:cubicBezTo>
                  <a:pt x="1064" y="0"/>
                  <a:pt x="1763" y="395"/>
                  <a:pt x="1672" y="912"/>
                </a:cubicBezTo>
                <a:cubicBezTo>
                  <a:pt x="1551" y="942"/>
                  <a:pt x="1429" y="973"/>
                  <a:pt x="1308" y="1003"/>
                </a:cubicBezTo>
                <a:lnTo>
                  <a:pt x="1368" y="1094"/>
                </a:lnTo>
                <a:cubicBezTo>
                  <a:pt x="1460" y="1034"/>
                  <a:pt x="1551" y="973"/>
                  <a:pt x="1642" y="912"/>
                </a:cubicBezTo>
                <a:cubicBezTo>
                  <a:pt x="1885" y="1034"/>
                  <a:pt x="1915" y="1216"/>
                  <a:pt x="1915" y="139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30"/>
          <p:cNvSpPr/>
          <p:nvPr/>
        </p:nvSpPr>
        <p:spPr>
          <a:xfrm>
            <a:off x="6863381" y="5021892"/>
            <a:ext cx="89548" cy="84282"/>
          </a:xfrm>
          <a:custGeom>
            <a:avLst/>
            <a:gdLst/>
            <a:ahLst/>
            <a:cxnLst/>
            <a:rect l="l" t="t" r="r" b="b"/>
            <a:pathLst>
              <a:path w="1977" h="2159" extrusionOk="0">
                <a:moveTo>
                  <a:pt x="1247" y="304"/>
                </a:moveTo>
                <a:cubicBezTo>
                  <a:pt x="1763" y="304"/>
                  <a:pt x="1763" y="304"/>
                  <a:pt x="1520" y="821"/>
                </a:cubicBezTo>
                <a:cubicBezTo>
                  <a:pt x="1490" y="882"/>
                  <a:pt x="1520" y="973"/>
                  <a:pt x="1551" y="1034"/>
                </a:cubicBezTo>
                <a:cubicBezTo>
                  <a:pt x="1794" y="1307"/>
                  <a:pt x="1976" y="1611"/>
                  <a:pt x="1581" y="1824"/>
                </a:cubicBezTo>
                <a:cubicBezTo>
                  <a:pt x="1003" y="2158"/>
                  <a:pt x="1216" y="1368"/>
                  <a:pt x="760" y="1338"/>
                </a:cubicBezTo>
                <a:cubicBezTo>
                  <a:pt x="456" y="1307"/>
                  <a:pt x="0" y="1155"/>
                  <a:pt x="335" y="730"/>
                </a:cubicBezTo>
                <a:cubicBezTo>
                  <a:pt x="548" y="456"/>
                  <a:pt x="700" y="0"/>
                  <a:pt x="1247" y="3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30"/>
          <p:cNvSpPr/>
          <p:nvPr/>
        </p:nvSpPr>
        <p:spPr>
          <a:xfrm>
            <a:off x="6026213" y="4061876"/>
            <a:ext cx="101959" cy="62928"/>
          </a:xfrm>
          <a:custGeom>
            <a:avLst/>
            <a:gdLst/>
            <a:ahLst/>
            <a:cxnLst/>
            <a:rect l="l" t="t" r="r" b="b"/>
            <a:pathLst>
              <a:path w="2251" h="1612" extrusionOk="0">
                <a:moveTo>
                  <a:pt x="2250" y="31"/>
                </a:moveTo>
                <a:cubicBezTo>
                  <a:pt x="1977" y="456"/>
                  <a:pt x="1794" y="730"/>
                  <a:pt x="1581" y="973"/>
                </a:cubicBezTo>
                <a:cubicBezTo>
                  <a:pt x="1369" y="1246"/>
                  <a:pt x="1186" y="1611"/>
                  <a:pt x="670" y="1520"/>
                </a:cubicBezTo>
                <a:cubicBezTo>
                  <a:pt x="62" y="1398"/>
                  <a:pt x="487" y="1003"/>
                  <a:pt x="335" y="730"/>
                </a:cubicBezTo>
                <a:cubicBezTo>
                  <a:pt x="1" y="152"/>
                  <a:pt x="761" y="243"/>
                  <a:pt x="1004" y="122"/>
                </a:cubicBezTo>
                <a:cubicBezTo>
                  <a:pt x="1277" y="0"/>
                  <a:pt x="1673" y="61"/>
                  <a:pt x="2250"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30"/>
          <p:cNvSpPr/>
          <p:nvPr/>
        </p:nvSpPr>
        <p:spPr>
          <a:xfrm>
            <a:off x="4073788" y="2743463"/>
            <a:ext cx="111562" cy="67691"/>
          </a:xfrm>
          <a:custGeom>
            <a:avLst/>
            <a:gdLst/>
            <a:ahLst/>
            <a:cxnLst/>
            <a:rect l="l" t="t" r="r" b="b"/>
            <a:pathLst>
              <a:path w="2463" h="1734" extrusionOk="0">
                <a:moveTo>
                  <a:pt x="31" y="761"/>
                </a:moveTo>
                <a:cubicBezTo>
                  <a:pt x="913" y="1186"/>
                  <a:pt x="1095" y="548"/>
                  <a:pt x="1369" y="92"/>
                </a:cubicBezTo>
                <a:lnTo>
                  <a:pt x="1399" y="61"/>
                </a:lnTo>
                <a:cubicBezTo>
                  <a:pt x="1733" y="122"/>
                  <a:pt x="2341" y="1"/>
                  <a:pt x="2189" y="487"/>
                </a:cubicBezTo>
                <a:cubicBezTo>
                  <a:pt x="2128" y="761"/>
                  <a:pt x="2463" y="1429"/>
                  <a:pt x="1581" y="1369"/>
                </a:cubicBezTo>
                <a:cubicBezTo>
                  <a:pt x="1338" y="1338"/>
                  <a:pt x="1217" y="1520"/>
                  <a:pt x="1125" y="1703"/>
                </a:cubicBezTo>
                <a:lnTo>
                  <a:pt x="1095" y="1733"/>
                </a:lnTo>
                <a:cubicBezTo>
                  <a:pt x="457" y="1642"/>
                  <a:pt x="92" y="1338"/>
                  <a:pt x="1" y="7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30"/>
          <p:cNvSpPr/>
          <p:nvPr/>
        </p:nvSpPr>
        <p:spPr>
          <a:xfrm>
            <a:off x="5710933" y="3107793"/>
            <a:ext cx="110157" cy="70033"/>
          </a:xfrm>
          <a:custGeom>
            <a:avLst/>
            <a:gdLst/>
            <a:ahLst/>
            <a:cxnLst/>
            <a:rect l="l" t="t" r="r" b="b"/>
            <a:pathLst>
              <a:path w="2432" h="1794" extrusionOk="0">
                <a:moveTo>
                  <a:pt x="2432" y="1793"/>
                </a:moveTo>
                <a:cubicBezTo>
                  <a:pt x="1915" y="1733"/>
                  <a:pt x="1702" y="1398"/>
                  <a:pt x="1398" y="1307"/>
                </a:cubicBezTo>
                <a:cubicBezTo>
                  <a:pt x="0" y="882"/>
                  <a:pt x="304" y="821"/>
                  <a:pt x="1429" y="365"/>
                </a:cubicBezTo>
                <a:cubicBezTo>
                  <a:pt x="2310" y="0"/>
                  <a:pt x="2310" y="61"/>
                  <a:pt x="2249" y="760"/>
                </a:cubicBezTo>
                <a:cubicBezTo>
                  <a:pt x="2219" y="1094"/>
                  <a:pt x="2371" y="1429"/>
                  <a:pt x="2432" y="179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30"/>
          <p:cNvSpPr/>
          <p:nvPr/>
        </p:nvSpPr>
        <p:spPr>
          <a:xfrm>
            <a:off x="7796899" y="925483"/>
            <a:ext cx="93670" cy="75967"/>
          </a:xfrm>
          <a:custGeom>
            <a:avLst/>
            <a:gdLst/>
            <a:ahLst/>
            <a:cxnLst/>
            <a:rect l="l" t="t" r="r" b="b"/>
            <a:pathLst>
              <a:path w="2068" h="1946" extrusionOk="0">
                <a:moveTo>
                  <a:pt x="2068" y="274"/>
                </a:moveTo>
                <a:cubicBezTo>
                  <a:pt x="1308" y="335"/>
                  <a:pt x="1338" y="973"/>
                  <a:pt x="1034" y="1338"/>
                </a:cubicBezTo>
                <a:cubicBezTo>
                  <a:pt x="943" y="1490"/>
                  <a:pt x="1095" y="1946"/>
                  <a:pt x="639" y="1642"/>
                </a:cubicBezTo>
                <a:cubicBezTo>
                  <a:pt x="426" y="1520"/>
                  <a:pt x="92" y="1703"/>
                  <a:pt x="122" y="1217"/>
                </a:cubicBezTo>
                <a:cubicBezTo>
                  <a:pt x="122" y="1"/>
                  <a:pt x="1" y="1"/>
                  <a:pt x="2068"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30"/>
          <p:cNvSpPr/>
          <p:nvPr/>
        </p:nvSpPr>
        <p:spPr>
          <a:xfrm>
            <a:off x="6194227" y="732074"/>
            <a:ext cx="115683" cy="62928"/>
          </a:xfrm>
          <a:custGeom>
            <a:avLst/>
            <a:gdLst/>
            <a:ahLst/>
            <a:cxnLst/>
            <a:rect l="l" t="t" r="r" b="b"/>
            <a:pathLst>
              <a:path w="2554" h="1612" extrusionOk="0">
                <a:moveTo>
                  <a:pt x="2553" y="1216"/>
                </a:moveTo>
                <a:cubicBezTo>
                  <a:pt x="2006" y="1277"/>
                  <a:pt x="1398" y="1064"/>
                  <a:pt x="882" y="1429"/>
                </a:cubicBezTo>
                <a:cubicBezTo>
                  <a:pt x="608" y="1611"/>
                  <a:pt x="334" y="1459"/>
                  <a:pt x="182" y="1246"/>
                </a:cubicBezTo>
                <a:cubicBezTo>
                  <a:pt x="0" y="942"/>
                  <a:pt x="122" y="639"/>
                  <a:pt x="365" y="395"/>
                </a:cubicBezTo>
                <a:cubicBezTo>
                  <a:pt x="517" y="243"/>
                  <a:pt x="669" y="122"/>
                  <a:pt x="790" y="0"/>
                </a:cubicBezTo>
                <a:cubicBezTo>
                  <a:pt x="1125" y="699"/>
                  <a:pt x="2341" y="395"/>
                  <a:pt x="2553" y="121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30"/>
          <p:cNvSpPr/>
          <p:nvPr/>
        </p:nvSpPr>
        <p:spPr>
          <a:xfrm>
            <a:off x="5074802" y="1410840"/>
            <a:ext cx="99151" cy="112779"/>
          </a:xfrm>
          <a:custGeom>
            <a:avLst/>
            <a:gdLst/>
            <a:ahLst/>
            <a:cxnLst/>
            <a:rect l="l" t="t" r="r" b="b"/>
            <a:pathLst>
              <a:path w="2189" h="2889" extrusionOk="0">
                <a:moveTo>
                  <a:pt x="1095" y="2766"/>
                </a:moveTo>
                <a:cubicBezTo>
                  <a:pt x="122" y="2888"/>
                  <a:pt x="92" y="2858"/>
                  <a:pt x="0" y="1794"/>
                </a:cubicBezTo>
                <a:lnTo>
                  <a:pt x="0" y="1794"/>
                </a:lnTo>
                <a:cubicBezTo>
                  <a:pt x="92" y="1034"/>
                  <a:pt x="1155" y="912"/>
                  <a:pt x="1338" y="244"/>
                </a:cubicBezTo>
                <a:cubicBezTo>
                  <a:pt x="1399" y="0"/>
                  <a:pt x="1551" y="122"/>
                  <a:pt x="1733" y="213"/>
                </a:cubicBezTo>
                <a:cubicBezTo>
                  <a:pt x="2128" y="487"/>
                  <a:pt x="2189" y="760"/>
                  <a:pt x="1915" y="1095"/>
                </a:cubicBezTo>
                <a:lnTo>
                  <a:pt x="1915" y="1095"/>
                </a:lnTo>
                <a:cubicBezTo>
                  <a:pt x="973" y="973"/>
                  <a:pt x="699" y="1581"/>
                  <a:pt x="456" y="2098"/>
                </a:cubicBezTo>
                <a:cubicBezTo>
                  <a:pt x="244" y="2554"/>
                  <a:pt x="1034" y="2402"/>
                  <a:pt x="1064" y="273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30"/>
          <p:cNvSpPr/>
          <p:nvPr/>
        </p:nvSpPr>
        <p:spPr>
          <a:xfrm>
            <a:off x="3025981" y="3050833"/>
            <a:ext cx="112966" cy="109188"/>
          </a:xfrm>
          <a:custGeom>
            <a:avLst/>
            <a:gdLst/>
            <a:ahLst/>
            <a:cxnLst/>
            <a:rect l="l" t="t" r="r" b="b"/>
            <a:pathLst>
              <a:path w="2494" h="2797" extrusionOk="0">
                <a:moveTo>
                  <a:pt x="1612" y="0"/>
                </a:moveTo>
                <a:cubicBezTo>
                  <a:pt x="1916" y="304"/>
                  <a:pt x="2493" y="669"/>
                  <a:pt x="1855" y="1034"/>
                </a:cubicBezTo>
                <a:cubicBezTo>
                  <a:pt x="1034" y="1520"/>
                  <a:pt x="1034" y="2006"/>
                  <a:pt x="1733" y="2797"/>
                </a:cubicBezTo>
                <a:cubicBezTo>
                  <a:pt x="973" y="2553"/>
                  <a:pt x="791" y="1854"/>
                  <a:pt x="1" y="2219"/>
                </a:cubicBezTo>
                <a:cubicBezTo>
                  <a:pt x="700" y="1490"/>
                  <a:pt x="1277" y="821"/>
                  <a:pt x="161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30"/>
          <p:cNvSpPr/>
          <p:nvPr/>
        </p:nvSpPr>
        <p:spPr>
          <a:xfrm>
            <a:off x="4345038" y="2913174"/>
            <a:ext cx="104677" cy="79519"/>
          </a:xfrm>
          <a:custGeom>
            <a:avLst/>
            <a:gdLst/>
            <a:ahLst/>
            <a:cxnLst/>
            <a:rect l="l" t="t" r="r" b="b"/>
            <a:pathLst>
              <a:path w="2311" h="2037" extrusionOk="0">
                <a:moveTo>
                  <a:pt x="1946" y="1186"/>
                </a:moveTo>
                <a:cubicBezTo>
                  <a:pt x="1855" y="1398"/>
                  <a:pt x="2098" y="2037"/>
                  <a:pt x="1368" y="1581"/>
                </a:cubicBezTo>
                <a:cubicBezTo>
                  <a:pt x="1125" y="1398"/>
                  <a:pt x="913" y="1064"/>
                  <a:pt x="730" y="1520"/>
                </a:cubicBezTo>
                <a:cubicBezTo>
                  <a:pt x="609" y="1763"/>
                  <a:pt x="517" y="1915"/>
                  <a:pt x="335" y="1702"/>
                </a:cubicBezTo>
                <a:cubicBezTo>
                  <a:pt x="122" y="1520"/>
                  <a:pt x="92" y="1186"/>
                  <a:pt x="1" y="943"/>
                </a:cubicBezTo>
                <a:cubicBezTo>
                  <a:pt x="244" y="882"/>
                  <a:pt x="153" y="426"/>
                  <a:pt x="335" y="547"/>
                </a:cubicBezTo>
                <a:cubicBezTo>
                  <a:pt x="1308" y="1186"/>
                  <a:pt x="1490" y="61"/>
                  <a:pt x="2128" y="0"/>
                </a:cubicBezTo>
                <a:cubicBezTo>
                  <a:pt x="2311" y="426"/>
                  <a:pt x="1338" y="699"/>
                  <a:pt x="1916" y="115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30"/>
          <p:cNvSpPr/>
          <p:nvPr/>
        </p:nvSpPr>
        <p:spPr>
          <a:xfrm>
            <a:off x="5260663" y="1612564"/>
            <a:ext cx="95074" cy="80730"/>
          </a:xfrm>
          <a:custGeom>
            <a:avLst/>
            <a:gdLst/>
            <a:ahLst/>
            <a:cxnLst/>
            <a:rect l="l" t="t" r="r" b="b"/>
            <a:pathLst>
              <a:path w="2099" h="2068" extrusionOk="0">
                <a:moveTo>
                  <a:pt x="791" y="2068"/>
                </a:moveTo>
                <a:cubicBezTo>
                  <a:pt x="609" y="1764"/>
                  <a:pt x="457" y="1460"/>
                  <a:pt x="274" y="1125"/>
                </a:cubicBezTo>
                <a:cubicBezTo>
                  <a:pt x="92" y="852"/>
                  <a:pt x="1" y="335"/>
                  <a:pt x="214" y="305"/>
                </a:cubicBezTo>
                <a:cubicBezTo>
                  <a:pt x="670" y="183"/>
                  <a:pt x="1156" y="1"/>
                  <a:pt x="1551" y="31"/>
                </a:cubicBezTo>
                <a:cubicBezTo>
                  <a:pt x="1977" y="92"/>
                  <a:pt x="2098" y="487"/>
                  <a:pt x="1581" y="791"/>
                </a:cubicBezTo>
                <a:cubicBezTo>
                  <a:pt x="1065" y="1065"/>
                  <a:pt x="730" y="1490"/>
                  <a:pt x="791" y="206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30"/>
          <p:cNvSpPr/>
          <p:nvPr/>
        </p:nvSpPr>
        <p:spPr>
          <a:xfrm>
            <a:off x="486981" y="4375140"/>
            <a:ext cx="107440" cy="78348"/>
          </a:xfrm>
          <a:custGeom>
            <a:avLst/>
            <a:gdLst/>
            <a:ahLst/>
            <a:cxnLst/>
            <a:rect l="l" t="t" r="r" b="b"/>
            <a:pathLst>
              <a:path w="2372" h="2007" extrusionOk="0">
                <a:moveTo>
                  <a:pt x="366" y="1"/>
                </a:moveTo>
                <a:cubicBezTo>
                  <a:pt x="974" y="457"/>
                  <a:pt x="1612" y="791"/>
                  <a:pt x="2372" y="973"/>
                </a:cubicBezTo>
                <a:cubicBezTo>
                  <a:pt x="1703" y="912"/>
                  <a:pt x="1764" y="2007"/>
                  <a:pt x="882" y="1642"/>
                </a:cubicBezTo>
                <a:cubicBezTo>
                  <a:pt x="1" y="1277"/>
                  <a:pt x="639" y="548"/>
                  <a:pt x="366"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30"/>
          <p:cNvSpPr/>
          <p:nvPr/>
        </p:nvSpPr>
        <p:spPr>
          <a:xfrm>
            <a:off x="6658222" y="207559"/>
            <a:ext cx="75779" cy="72415"/>
          </a:xfrm>
          <a:custGeom>
            <a:avLst/>
            <a:gdLst/>
            <a:ahLst/>
            <a:cxnLst/>
            <a:rect l="l" t="t" r="r" b="b"/>
            <a:pathLst>
              <a:path w="1673" h="1855" extrusionOk="0">
                <a:moveTo>
                  <a:pt x="1581" y="1125"/>
                </a:moveTo>
                <a:cubicBezTo>
                  <a:pt x="1551" y="1459"/>
                  <a:pt x="1611" y="1854"/>
                  <a:pt x="1186" y="1824"/>
                </a:cubicBezTo>
                <a:cubicBezTo>
                  <a:pt x="365" y="1733"/>
                  <a:pt x="335" y="1095"/>
                  <a:pt x="183" y="578"/>
                </a:cubicBezTo>
                <a:cubicBezTo>
                  <a:pt x="0" y="0"/>
                  <a:pt x="639" y="183"/>
                  <a:pt x="882" y="183"/>
                </a:cubicBezTo>
                <a:cubicBezTo>
                  <a:pt x="1672" y="183"/>
                  <a:pt x="1338" y="882"/>
                  <a:pt x="1581" y="112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30"/>
          <p:cNvSpPr/>
          <p:nvPr/>
        </p:nvSpPr>
        <p:spPr>
          <a:xfrm>
            <a:off x="5555332" y="4044073"/>
            <a:ext cx="118446" cy="61718"/>
          </a:xfrm>
          <a:custGeom>
            <a:avLst/>
            <a:gdLst/>
            <a:ahLst/>
            <a:cxnLst/>
            <a:rect l="l" t="t" r="r" b="b"/>
            <a:pathLst>
              <a:path w="2615" h="1581" extrusionOk="0">
                <a:moveTo>
                  <a:pt x="639" y="1581"/>
                </a:moveTo>
                <a:cubicBezTo>
                  <a:pt x="578" y="1277"/>
                  <a:pt x="639" y="943"/>
                  <a:pt x="456" y="760"/>
                </a:cubicBezTo>
                <a:cubicBezTo>
                  <a:pt x="0" y="274"/>
                  <a:pt x="548" y="274"/>
                  <a:pt x="821" y="183"/>
                </a:cubicBezTo>
                <a:cubicBezTo>
                  <a:pt x="1368" y="0"/>
                  <a:pt x="1733" y="943"/>
                  <a:pt x="2341" y="365"/>
                </a:cubicBezTo>
                <a:cubicBezTo>
                  <a:pt x="2432" y="487"/>
                  <a:pt x="2615" y="639"/>
                  <a:pt x="2584" y="760"/>
                </a:cubicBezTo>
                <a:cubicBezTo>
                  <a:pt x="2523" y="973"/>
                  <a:pt x="2250" y="1216"/>
                  <a:pt x="2007" y="1155"/>
                </a:cubicBezTo>
                <a:cubicBezTo>
                  <a:pt x="1399" y="1003"/>
                  <a:pt x="1095" y="1398"/>
                  <a:pt x="639" y="158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30"/>
          <p:cNvSpPr/>
          <p:nvPr/>
        </p:nvSpPr>
        <p:spPr>
          <a:xfrm>
            <a:off x="2351300" y="3245452"/>
            <a:ext cx="119851" cy="62889"/>
          </a:xfrm>
          <a:custGeom>
            <a:avLst/>
            <a:gdLst/>
            <a:ahLst/>
            <a:cxnLst/>
            <a:rect l="l" t="t" r="r" b="b"/>
            <a:pathLst>
              <a:path w="2646" h="1611" extrusionOk="0">
                <a:moveTo>
                  <a:pt x="1" y="426"/>
                </a:moveTo>
                <a:cubicBezTo>
                  <a:pt x="669" y="365"/>
                  <a:pt x="1277" y="0"/>
                  <a:pt x="1916" y="456"/>
                </a:cubicBezTo>
                <a:cubicBezTo>
                  <a:pt x="2128" y="638"/>
                  <a:pt x="2645" y="730"/>
                  <a:pt x="2311" y="1155"/>
                </a:cubicBezTo>
                <a:cubicBezTo>
                  <a:pt x="2068" y="1398"/>
                  <a:pt x="1855" y="1611"/>
                  <a:pt x="1429" y="1337"/>
                </a:cubicBezTo>
                <a:cubicBezTo>
                  <a:pt x="973" y="1033"/>
                  <a:pt x="365" y="973"/>
                  <a:pt x="1"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30"/>
          <p:cNvSpPr/>
          <p:nvPr/>
        </p:nvSpPr>
        <p:spPr>
          <a:xfrm>
            <a:off x="4204611" y="3921836"/>
            <a:ext cx="114325" cy="81901"/>
          </a:xfrm>
          <a:custGeom>
            <a:avLst/>
            <a:gdLst/>
            <a:ahLst/>
            <a:cxnLst/>
            <a:rect l="l" t="t" r="r" b="b"/>
            <a:pathLst>
              <a:path w="2524" h="2098" extrusionOk="0">
                <a:moveTo>
                  <a:pt x="1854" y="1"/>
                </a:moveTo>
                <a:cubicBezTo>
                  <a:pt x="2341" y="578"/>
                  <a:pt x="1277" y="1399"/>
                  <a:pt x="2523" y="1672"/>
                </a:cubicBezTo>
                <a:cubicBezTo>
                  <a:pt x="791" y="2098"/>
                  <a:pt x="0" y="1703"/>
                  <a:pt x="243" y="578"/>
                </a:cubicBezTo>
                <a:cubicBezTo>
                  <a:pt x="791" y="517"/>
                  <a:pt x="517" y="1490"/>
                  <a:pt x="1247" y="1216"/>
                </a:cubicBezTo>
                <a:cubicBezTo>
                  <a:pt x="1763" y="1004"/>
                  <a:pt x="1459" y="426"/>
                  <a:pt x="185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30"/>
          <p:cNvSpPr/>
          <p:nvPr/>
        </p:nvSpPr>
        <p:spPr>
          <a:xfrm>
            <a:off x="298357" y="4502101"/>
            <a:ext cx="110203" cy="83111"/>
          </a:xfrm>
          <a:custGeom>
            <a:avLst/>
            <a:gdLst/>
            <a:ahLst/>
            <a:cxnLst/>
            <a:rect l="l" t="t" r="r" b="b"/>
            <a:pathLst>
              <a:path w="2433" h="2129" extrusionOk="0">
                <a:moveTo>
                  <a:pt x="1338" y="2129"/>
                </a:moveTo>
                <a:cubicBezTo>
                  <a:pt x="1065" y="1430"/>
                  <a:pt x="821" y="822"/>
                  <a:pt x="1" y="487"/>
                </a:cubicBezTo>
                <a:cubicBezTo>
                  <a:pt x="852" y="31"/>
                  <a:pt x="913" y="639"/>
                  <a:pt x="1156" y="943"/>
                </a:cubicBezTo>
                <a:cubicBezTo>
                  <a:pt x="1308" y="700"/>
                  <a:pt x="1429" y="487"/>
                  <a:pt x="1581" y="244"/>
                </a:cubicBezTo>
                <a:cubicBezTo>
                  <a:pt x="1733" y="1"/>
                  <a:pt x="1946" y="153"/>
                  <a:pt x="2159" y="244"/>
                </a:cubicBezTo>
                <a:cubicBezTo>
                  <a:pt x="2341" y="335"/>
                  <a:pt x="2432" y="578"/>
                  <a:pt x="2341" y="639"/>
                </a:cubicBezTo>
                <a:cubicBezTo>
                  <a:pt x="1703" y="943"/>
                  <a:pt x="1885" y="1642"/>
                  <a:pt x="1338" y="212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30"/>
          <p:cNvSpPr/>
          <p:nvPr/>
        </p:nvSpPr>
        <p:spPr>
          <a:xfrm>
            <a:off x="1309019" y="650166"/>
            <a:ext cx="147345" cy="74796"/>
          </a:xfrm>
          <a:custGeom>
            <a:avLst/>
            <a:gdLst/>
            <a:ahLst/>
            <a:cxnLst/>
            <a:rect l="l" t="t" r="r" b="b"/>
            <a:pathLst>
              <a:path w="3253" h="1916" extrusionOk="0">
                <a:moveTo>
                  <a:pt x="1094" y="1"/>
                </a:moveTo>
                <a:cubicBezTo>
                  <a:pt x="1216" y="822"/>
                  <a:pt x="1459" y="1551"/>
                  <a:pt x="2705" y="943"/>
                </a:cubicBezTo>
                <a:cubicBezTo>
                  <a:pt x="2979" y="791"/>
                  <a:pt x="3040" y="1034"/>
                  <a:pt x="3040" y="1126"/>
                </a:cubicBezTo>
                <a:cubicBezTo>
                  <a:pt x="3040" y="1369"/>
                  <a:pt x="2857" y="1642"/>
                  <a:pt x="3252" y="1794"/>
                </a:cubicBezTo>
                <a:cubicBezTo>
                  <a:pt x="3040" y="1916"/>
                  <a:pt x="2797" y="1916"/>
                  <a:pt x="2645" y="1794"/>
                </a:cubicBezTo>
                <a:cubicBezTo>
                  <a:pt x="2067" y="1369"/>
                  <a:pt x="1490" y="1217"/>
                  <a:pt x="821" y="1612"/>
                </a:cubicBezTo>
                <a:cubicBezTo>
                  <a:pt x="547" y="1794"/>
                  <a:pt x="395" y="1673"/>
                  <a:pt x="274" y="1521"/>
                </a:cubicBezTo>
                <a:cubicBezTo>
                  <a:pt x="0" y="1247"/>
                  <a:pt x="395" y="1278"/>
                  <a:pt x="486" y="1126"/>
                </a:cubicBezTo>
                <a:cubicBezTo>
                  <a:pt x="730" y="791"/>
                  <a:pt x="882" y="396"/>
                  <a:pt x="106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30"/>
          <p:cNvSpPr/>
          <p:nvPr/>
        </p:nvSpPr>
        <p:spPr>
          <a:xfrm>
            <a:off x="4164658" y="4237482"/>
            <a:ext cx="96433" cy="79558"/>
          </a:xfrm>
          <a:custGeom>
            <a:avLst/>
            <a:gdLst/>
            <a:ahLst/>
            <a:cxnLst/>
            <a:rect l="l" t="t" r="r" b="b"/>
            <a:pathLst>
              <a:path w="2129" h="2038" extrusionOk="0">
                <a:moveTo>
                  <a:pt x="1" y="1"/>
                </a:moveTo>
                <a:cubicBezTo>
                  <a:pt x="1004" y="1"/>
                  <a:pt x="2129" y="1095"/>
                  <a:pt x="1885" y="1733"/>
                </a:cubicBezTo>
                <a:cubicBezTo>
                  <a:pt x="1764" y="2037"/>
                  <a:pt x="1581" y="1916"/>
                  <a:pt x="1277" y="1764"/>
                </a:cubicBezTo>
                <a:cubicBezTo>
                  <a:pt x="548" y="1369"/>
                  <a:pt x="487" y="639"/>
                  <a:pt x="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30"/>
          <p:cNvSpPr/>
          <p:nvPr/>
        </p:nvSpPr>
        <p:spPr>
          <a:xfrm>
            <a:off x="7208966" y="2860937"/>
            <a:ext cx="125331" cy="66520"/>
          </a:xfrm>
          <a:custGeom>
            <a:avLst/>
            <a:gdLst/>
            <a:ahLst/>
            <a:cxnLst/>
            <a:rect l="l" t="t" r="r" b="b"/>
            <a:pathLst>
              <a:path w="2767" h="1704" extrusionOk="0">
                <a:moveTo>
                  <a:pt x="1" y="1399"/>
                </a:moveTo>
                <a:cubicBezTo>
                  <a:pt x="517" y="1065"/>
                  <a:pt x="1034" y="700"/>
                  <a:pt x="1612" y="426"/>
                </a:cubicBezTo>
                <a:cubicBezTo>
                  <a:pt x="1855" y="274"/>
                  <a:pt x="2189" y="1"/>
                  <a:pt x="2524" y="426"/>
                </a:cubicBezTo>
                <a:cubicBezTo>
                  <a:pt x="2767" y="761"/>
                  <a:pt x="2402" y="1034"/>
                  <a:pt x="2250" y="1095"/>
                </a:cubicBezTo>
                <a:cubicBezTo>
                  <a:pt x="1551" y="1369"/>
                  <a:pt x="821" y="1521"/>
                  <a:pt x="92" y="1703"/>
                </a:cubicBezTo>
                <a:cubicBezTo>
                  <a:pt x="62" y="1612"/>
                  <a:pt x="31" y="1521"/>
                  <a:pt x="1" y="139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30"/>
          <p:cNvSpPr/>
          <p:nvPr/>
        </p:nvSpPr>
        <p:spPr>
          <a:xfrm>
            <a:off x="2709297" y="1616117"/>
            <a:ext cx="147345" cy="62928"/>
          </a:xfrm>
          <a:custGeom>
            <a:avLst/>
            <a:gdLst/>
            <a:ahLst/>
            <a:cxnLst/>
            <a:rect l="l" t="t" r="r" b="b"/>
            <a:pathLst>
              <a:path w="3253" h="1612" extrusionOk="0">
                <a:moveTo>
                  <a:pt x="1" y="1186"/>
                </a:moveTo>
                <a:cubicBezTo>
                  <a:pt x="882" y="92"/>
                  <a:pt x="2250" y="578"/>
                  <a:pt x="3071" y="1"/>
                </a:cubicBezTo>
                <a:cubicBezTo>
                  <a:pt x="3131" y="92"/>
                  <a:pt x="3192" y="183"/>
                  <a:pt x="3253" y="274"/>
                </a:cubicBezTo>
                <a:cubicBezTo>
                  <a:pt x="2675" y="457"/>
                  <a:pt x="2615" y="1612"/>
                  <a:pt x="1824" y="1156"/>
                </a:cubicBezTo>
                <a:cubicBezTo>
                  <a:pt x="1216" y="822"/>
                  <a:pt x="760" y="1065"/>
                  <a:pt x="1" y="118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30"/>
          <p:cNvSpPr/>
          <p:nvPr/>
        </p:nvSpPr>
        <p:spPr>
          <a:xfrm>
            <a:off x="3381214" y="-6034"/>
            <a:ext cx="110203" cy="71204"/>
          </a:xfrm>
          <a:custGeom>
            <a:avLst/>
            <a:gdLst/>
            <a:ahLst/>
            <a:cxnLst/>
            <a:rect l="l" t="t" r="r" b="b"/>
            <a:pathLst>
              <a:path w="2433" h="1824" extrusionOk="0">
                <a:moveTo>
                  <a:pt x="1672" y="1824"/>
                </a:moveTo>
                <a:cubicBezTo>
                  <a:pt x="1368" y="1490"/>
                  <a:pt x="1733" y="1216"/>
                  <a:pt x="1794" y="912"/>
                </a:cubicBezTo>
                <a:cubicBezTo>
                  <a:pt x="1125" y="760"/>
                  <a:pt x="1156" y="1368"/>
                  <a:pt x="791" y="1459"/>
                </a:cubicBezTo>
                <a:cubicBezTo>
                  <a:pt x="548" y="1490"/>
                  <a:pt x="335" y="1581"/>
                  <a:pt x="183" y="1368"/>
                </a:cubicBezTo>
                <a:cubicBezTo>
                  <a:pt x="31" y="1186"/>
                  <a:pt x="1" y="851"/>
                  <a:pt x="153" y="851"/>
                </a:cubicBezTo>
                <a:cubicBezTo>
                  <a:pt x="761" y="760"/>
                  <a:pt x="1247" y="0"/>
                  <a:pt x="1733" y="274"/>
                </a:cubicBezTo>
                <a:cubicBezTo>
                  <a:pt x="2341" y="638"/>
                  <a:pt x="2432" y="1338"/>
                  <a:pt x="1672" y="182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30"/>
          <p:cNvSpPr/>
          <p:nvPr/>
        </p:nvSpPr>
        <p:spPr>
          <a:xfrm>
            <a:off x="6901930" y="2125211"/>
            <a:ext cx="88144" cy="74796"/>
          </a:xfrm>
          <a:custGeom>
            <a:avLst/>
            <a:gdLst/>
            <a:ahLst/>
            <a:cxnLst/>
            <a:rect l="l" t="t" r="r" b="b"/>
            <a:pathLst>
              <a:path w="1946" h="1916" extrusionOk="0">
                <a:moveTo>
                  <a:pt x="1915" y="548"/>
                </a:moveTo>
                <a:cubicBezTo>
                  <a:pt x="1915" y="852"/>
                  <a:pt x="1946" y="1156"/>
                  <a:pt x="1855" y="1460"/>
                </a:cubicBezTo>
                <a:cubicBezTo>
                  <a:pt x="1763" y="1733"/>
                  <a:pt x="1429" y="1855"/>
                  <a:pt x="1125" y="1885"/>
                </a:cubicBezTo>
                <a:cubicBezTo>
                  <a:pt x="335" y="1916"/>
                  <a:pt x="852" y="1216"/>
                  <a:pt x="396" y="943"/>
                </a:cubicBezTo>
                <a:cubicBezTo>
                  <a:pt x="0" y="730"/>
                  <a:pt x="578" y="669"/>
                  <a:pt x="700" y="609"/>
                </a:cubicBezTo>
                <a:cubicBezTo>
                  <a:pt x="1064" y="396"/>
                  <a:pt x="1459" y="1"/>
                  <a:pt x="1915"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30"/>
          <p:cNvSpPr/>
          <p:nvPr/>
        </p:nvSpPr>
        <p:spPr>
          <a:xfrm>
            <a:off x="5497485" y="4960169"/>
            <a:ext cx="97792" cy="98531"/>
          </a:xfrm>
          <a:custGeom>
            <a:avLst/>
            <a:gdLst/>
            <a:ahLst/>
            <a:cxnLst/>
            <a:rect l="l" t="t" r="r" b="b"/>
            <a:pathLst>
              <a:path w="2159" h="2524" extrusionOk="0">
                <a:moveTo>
                  <a:pt x="730" y="1"/>
                </a:moveTo>
                <a:cubicBezTo>
                  <a:pt x="1065" y="700"/>
                  <a:pt x="882" y="1368"/>
                  <a:pt x="1642" y="1672"/>
                </a:cubicBezTo>
                <a:cubicBezTo>
                  <a:pt x="1885" y="1794"/>
                  <a:pt x="2159" y="2037"/>
                  <a:pt x="2007" y="2341"/>
                </a:cubicBezTo>
                <a:cubicBezTo>
                  <a:pt x="1946" y="2432"/>
                  <a:pt x="1703" y="2523"/>
                  <a:pt x="1703" y="2523"/>
                </a:cubicBezTo>
                <a:cubicBezTo>
                  <a:pt x="1429" y="2189"/>
                  <a:pt x="670" y="2463"/>
                  <a:pt x="670" y="2250"/>
                </a:cubicBezTo>
                <a:cubicBezTo>
                  <a:pt x="761" y="1551"/>
                  <a:pt x="1" y="821"/>
                  <a:pt x="730"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30"/>
          <p:cNvSpPr/>
          <p:nvPr/>
        </p:nvSpPr>
        <p:spPr>
          <a:xfrm>
            <a:off x="6758741" y="2414778"/>
            <a:ext cx="88144" cy="70033"/>
          </a:xfrm>
          <a:custGeom>
            <a:avLst/>
            <a:gdLst/>
            <a:ahLst/>
            <a:cxnLst/>
            <a:rect l="l" t="t" r="r" b="b"/>
            <a:pathLst>
              <a:path w="1946" h="1794" extrusionOk="0">
                <a:moveTo>
                  <a:pt x="183" y="669"/>
                </a:moveTo>
                <a:cubicBezTo>
                  <a:pt x="487" y="517"/>
                  <a:pt x="699" y="0"/>
                  <a:pt x="1125" y="486"/>
                </a:cubicBezTo>
                <a:cubicBezTo>
                  <a:pt x="1459" y="851"/>
                  <a:pt x="1946" y="1155"/>
                  <a:pt x="1915" y="1672"/>
                </a:cubicBezTo>
                <a:cubicBezTo>
                  <a:pt x="1459" y="1520"/>
                  <a:pt x="1064" y="1733"/>
                  <a:pt x="639" y="1763"/>
                </a:cubicBezTo>
                <a:cubicBezTo>
                  <a:pt x="395" y="1793"/>
                  <a:pt x="0" y="1672"/>
                  <a:pt x="92" y="1277"/>
                </a:cubicBezTo>
                <a:cubicBezTo>
                  <a:pt x="152" y="1064"/>
                  <a:pt x="152" y="882"/>
                  <a:pt x="183" y="66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30"/>
          <p:cNvSpPr/>
          <p:nvPr/>
        </p:nvSpPr>
        <p:spPr>
          <a:xfrm>
            <a:off x="7907066" y="2703134"/>
            <a:ext cx="53720" cy="89006"/>
          </a:xfrm>
          <a:custGeom>
            <a:avLst/>
            <a:gdLst/>
            <a:ahLst/>
            <a:cxnLst/>
            <a:rect l="l" t="t" r="r" b="b"/>
            <a:pathLst>
              <a:path w="1186" h="2280" extrusionOk="0">
                <a:moveTo>
                  <a:pt x="0" y="304"/>
                </a:moveTo>
                <a:cubicBezTo>
                  <a:pt x="244" y="395"/>
                  <a:pt x="1003" y="0"/>
                  <a:pt x="1095" y="639"/>
                </a:cubicBezTo>
                <a:cubicBezTo>
                  <a:pt x="1186" y="1338"/>
                  <a:pt x="821" y="1976"/>
                  <a:pt x="0" y="228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30"/>
          <p:cNvSpPr/>
          <p:nvPr/>
        </p:nvSpPr>
        <p:spPr>
          <a:xfrm>
            <a:off x="4877888" y="4802365"/>
            <a:ext cx="104677" cy="53403"/>
          </a:xfrm>
          <a:custGeom>
            <a:avLst/>
            <a:gdLst/>
            <a:ahLst/>
            <a:cxnLst/>
            <a:rect l="l" t="t" r="r" b="b"/>
            <a:pathLst>
              <a:path w="2311" h="1368" extrusionOk="0">
                <a:moveTo>
                  <a:pt x="1" y="851"/>
                </a:moveTo>
                <a:cubicBezTo>
                  <a:pt x="366" y="638"/>
                  <a:pt x="730" y="274"/>
                  <a:pt x="1186" y="122"/>
                </a:cubicBezTo>
                <a:cubicBezTo>
                  <a:pt x="1673" y="0"/>
                  <a:pt x="2311" y="243"/>
                  <a:pt x="2250" y="730"/>
                </a:cubicBezTo>
                <a:cubicBezTo>
                  <a:pt x="2159" y="1277"/>
                  <a:pt x="1338" y="942"/>
                  <a:pt x="913" y="1216"/>
                </a:cubicBezTo>
                <a:cubicBezTo>
                  <a:pt x="730" y="1368"/>
                  <a:pt x="183" y="1368"/>
                  <a:pt x="1" y="85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30"/>
          <p:cNvSpPr/>
          <p:nvPr/>
        </p:nvSpPr>
        <p:spPr>
          <a:xfrm>
            <a:off x="4778774" y="5063432"/>
            <a:ext cx="133575" cy="70033"/>
          </a:xfrm>
          <a:custGeom>
            <a:avLst/>
            <a:gdLst/>
            <a:ahLst/>
            <a:cxnLst/>
            <a:rect l="l" t="t" r="r" b="b"/>
            <a:pathLst>
              <a:path w="2949" h="1794" extrusionOk="0">
                <a:moveTo>
                  <a:pt x="2736" y="243"/>
                </a:moveTo>
                <a:cubicBezTo>
                  <a:pt x="2797" y="760"/>
                  <a:pt x="2858" y="1277"/>
                  <a:pt x="2949" y="1793"/>
                </a:cubicBezTo>
                <a:cubicBezTo>
                  <a:pt x="2310" y="1003"/>
                  <a:pt x="1915" y="30"/>
                  <a:pt x="608" y="1064"/>
                </a:cubicBezTo>
                <a:cubicBezTo>
                  <a:pt x="426" y="1216"/>
                  <a:pt x="274" y="1064"/>
                  <a:pt x="183" y="942"/>
                </a:cubicBezTo>
                <a:cubicBezTo>
                  <a:pt x="0" y="730"/>
                  <a:pt x="122" y="608"/>
                  <a:pt x="335" y="456"/>
                </a:cubicBezTo>
                <a:cubicBezTo>
                  <a:pt x="1095" y="0"/>
                  <a:pt x="1915" y="274"/>
                  <a:pt x="2706" y="2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30"/>
          <p:cNvSpPr/>
          <p:nvPr/>
        </p:nvSpPr>
        <p:spPr>
          <a:xfrm>
            <a:off x="6144624" y="1091641"/>
            <a:ext cx="170762" cy="83072"/>
          </a:xfrm>
          <a:custGeom>
            <a:avLst/>
            <a:gdLst/>
            <a:ahLst/>
            <a:cxnLst/>
            <a:rect l="l" t="t" r="r" b="b"/>
            <a:pathLst>
              <a:path w="3770" h="2128" extrusionOk="0">
                <a:moveTo>
                  <a:pt x="913" y="1702"/>
                </a:moveTo>
                <a:cubicBezTo>
                  <a:pt x="700" y="1702"/>
                  <a:pt x="487" y="1733"/>
                  <a:pt x="1" y="1763"/>
                </a:cubicBezTo>
                <a:cubicBezTo>
                  <a:pt x="791" y="1307"/>
                  <a:pt x="1125" y="790"/>
                  <a:pt x="700" y="0"/>
                </a:cubicBezTo>
                <a:cubicBezTo>
                  <a:pt x="1551" y="395"/>
                  <a:pt x="2159" y="699"/>
                  <a:pt x="2797" y="942"/>
                </a:cubicBezTo>
                <a:cubicBezTo>
                  <a:pt x="3770" y="1307"/>
                  <a:pt x="3040" y="1702"/>
                  <a:pt x="2828" y="2097"/>
                </a:cubicBezTo>
                <a:cubicBezTo>
                  <a:pt x="2797" y="2128"/>
                  <a:pt x="2584" y="2097"/>
                  <a:pt x="2463" y="2067"/>
                </a:cubicBezTo>
                <a:cubicBezTo>
                  <a:pt x="2433" y="2067"/>
                  <a:pt x="2402" y="1915"/>
                  <a:pt x="2433" y="1885"/>
                </a:cubicBezTo>
                <a:cubicBezTo>
                  <a:pt x="3344" y="1094"/>
                  <a:pt x="2129" y="973"/>
                  <a:pt x="1855" y="882"/>
                </a:cubicBezTo>
                <a:cubicBezTo>
                  <a:pt x="1004" y="547"/>
                  <a:pt x="1277" y="1429"/>
                  <a:pt x="913" y="170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30"/>
          <p:cNvSpPr/>
          <p:nvPr/>
        </p:nvSpPr>
        <p:spPr>
          <a:xfrm>
            <a:off x="8654723" y="2864529"/>
            <a:ext cx="78496" cy="65271"/>
          </a:xfrm>
          <a:custGeom>
            <a:avLst/>
            <a:gdLst/>
            <a:ahLst/>
            <a:cxnLst/>
            <a:rect l="l" t="t" r="r" b="b"/>
            <a:pathLst>
              <a:path w="1733" h="1672" extrusionOk="0">
                <a:moveTo>
                  <a:pt x="669" y="1611"/>
                </a:moveTo>
                <a:cubicBezTo>
                  <a:pt x="304" y="1672"/>
                  <a:pt x="0" y="1641"/>
                  <a:pt x="91" y="1216"/>
                </a:cubicBezTo>
                <a:cubicBezTo>
                  <a:pt x="213" y="730"/>
                  <a:pt x="243" y="61"/>
                  <a:pt x="973" y="30"/>
                </a:cubicBezTo>
                <a:cubicBezTo>
                  <a:pt x="1672" y="0"/>
                  <a:pt x="1398" y="699"/>
                  <a:pt x="1520" y="1034"/>
                </a:cubicBezTo>
                <a:cubicBezTo>
                  <a:pt x="1733" y="1672"/>
                  <a:pt x="1064" y="1489"/>
                  <a:pt x="669" y="161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30"/>
          <p:cNvSpPr/>
          <p:nvPr/>
        </p:nvSpPr>
        <p:spPr>
          <a:xfrm>
            <a:off x="4716805" y="3116070"/>
            <a:ext cx="86785" cy="108017"/>
          </a:xfrm>
          <a:custGeom>
            <a:avLst/>
            <a:gdLst/>
            <a:ahLst/>
            <a:cxnLst/>
            <a:rect l="l" t="t" r="r" b="b"/>
            <a:pathLst>
              <a:path w="1916" h="2767" extrusionOk="0">
                <a:moveTo>
                  <a:pt x="1095" y="1"/>
                </a:moveTo>
                <a:cubicBezTo>
                  <a:pt x="1520" y="548"/>
                  <a:pt x="1399" y="1278"/>
                  <a:pt x="1672" y="1885"/>
                </a:cubicBezTo>
                <a:cubicBezTo>
                  <a:pt x="1915" y="2341"/>
                  <a:pt x="1520" y="2220"/>
                  <a:pt x="1338" y="2250"/>
                </a:cubicBezTo>
                <a:cubicBezTo>
                  <a:pt x="1004" y="2311"/>
                  <a:pt x="669" y="2767"/>
                  <a:pt x="244" y="2402"/>
                </a:cubicBezTo>
                <a:cubicBezTo>
                  <a:pt x="1" y="2159"/>
                  <a:pt x="213" y="1855"/>
                  <a:pt x="396" y="1794"/>
                </a:cubicBezTo>
                <a:cubicBezTo>
                  <a:pt x="1186" y="1460"/>
                  <a:pt x="791" y="913"/>
                  <a:pt x="821" y="457"/>
                </a:cubicBezTo>
                <a:lnTo>
                  <a:pt x="821" y="457"/>
                </a:lnTo>
                <a:cubicBezTo>
                  <a:pt x="1034" y="366"/>
                  <a:pt x="1064" y="214"/>
                  <a:pt x="106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30"/>
          <p:cNvSpPr/>
          <p:nvPr/>
        </p:nvSpPr>
        <p:spPr>
          <a:xfrm>
            <a:off x="3299994" y="1722933"/>
            <a:ext cx="107440" cy="73625"/>
          </a:xfrm>
          <a:custGeom>
            <a:avLst/>
            <a:gdLst/>
            <a:ahLst/>
            <a:cxnLst/>
            <a:rect l="l" t="t" r="r" b="b"/>
            <a:pathLst>
              <a:path w="2372" h="1886" extrusionOk="0">
                <a:moveTo>
                  <a:pt x="1551" y="1855"/>
                </a:moveTo>
                <a:cubicBezTo>
                  <a:pt x="0" y="1885"/>
                  <a:pt x="456" y="943"/>
                  <a:pt x="517" y="1"/>
                </a:cubicBezTo>
                <a:cubicBezTo>
                  <a:pt x="1003" y="760"/>
                  <a:pt x="2158" y="487"/>
                  <a:pt x="2371" y="1368"/>
                </a:cubicBezTo>
                <a:lnTo>
                  <a:pt x="2371" y="1368"/>
                </a:lnTo>
                <a:cubicBezTo>
                  <a:pt x="1976" y="1338"/>
                  <a:pt x="1581" y="1368"/>
                  <a:pt x="1551" y="185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30"/>
          <p:cNvSpPr/>
          <p:nvPr/>
        </p:nvSpPr>
        <p:spPr>
          <a:xfrm>
            <a:off x="2325163" y="919549"/>
            <a:ext cx="114279" cy="96149"/>
          </a:xfrm>
          <a:custGeom>
            <a:avLst/>
            <a:gdLst/>
            <a:ahLst/>
            <a:cxnLst/>
            <a:rect l="l" t="t" r="r" b="b"/>
            <a:pathLst>
              <a:path w="2523" h="2463" extrusionOk="0">
                <a:moveTo>
                  <a:pt x="1520" y="2463"/>
                </a:moveTo>
                <a:cubicBezTo>
                  <a:pt x="1003" y="1946"/>
                  <a:pt x="912" y="1217"/>
                  <a:pt x="274" y="821"/>
                </a:cubicBezTo>
                <a:cubicBezTo>
                  <a:pt x="0" y="639"/>
                  <a:pt x="31" y="396"/>
                  <a:pt x="213" y="183"/>
                </a:cubicBezTo>
                <a:cubicBezTo>
                  <a:pt x="304" y="122"/>
                  <a:pt x="426" y="31"/>
                  <a:pt x="547" y="31"/>
                </a:cubicBezTo>
                <a:cubicBezTo>
                  <a:pt x="912" y="1"/>
                  <a:pt x="973" y="244"/>
                  <a:pt x="1003" y="487"/>
                </a:cubicBezTo>
                <a:cubicBezTo>
                  <a:pt x="1034" y="1156"/>
                  <a:pt x="2523" y="1520"/>
                  <a:pt x="1520" y="246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30"/>
          <p:cNvSpPr/>
          <p:nvPr/>
        </p:nvSpPr>
        <p:spPr>
          <a:xfrm>
            <a:off x="8711166" y="2209461"/>
            <a:ext cx="97792" cy="73625"/>
          </a:xfrm>
          <a:custGeom>
            <a:avLst/>
            <a:gdLst/>
            <a:ahLst/>
            <a:cxnLst/>
            <a:rect l="l" t="t" r="r" b="b"/>
            <a:pathLst>
              <a:path w="2159" h="1886" extrusionOk="0">
                <a:moveTo>
                  <a:pt x="0" y="305"/>
                </a:moveTo>
                <a:cubicBezTo>
                  <a:pt x="1216" y="1"/>
                  <a:pt x="2159" y="700"/>
                  <a:pt x="2128" y="973"/>
                </a:cubicBezTo>
                <a:cubicBezTo>
                  <a:pt x="2128" y="1885"/>
                  <a:pt x="1095" y="1520"/>
                  <a:pt x="456" y="1612"/>
                </a:cubicBezTo>
                <a:cubicBezTo>
                  <a:pt x="487" y="1186"/>
                  <a:pt x="1064" y="700"/>
                  <a:pt x="0" y="30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30"/>
          <p:cNvSpPr/>
          <p:nvPr/>
        </p:nvSpPr>
        <p:spPr>
          <a:xfrm>
            <a:off x="3870034" y="3536150"/>
            <a:ext cx="103273" cy="84321"/>
          </a:xfrm>
          <a:custGeom>
            <a:avLst/>
            <a:gdLst/>
            <a:ahLst/>
            <a:cxnLst/>
            <a:rect l="l" t="t" r="r" b="b"/>
            <a:pathLst>
              <a:path w="2280" h="2160" extrusionOk="0">
                <a:moveTo>
                  <a:pt x="1429" y="1"/>
                </a:moveTo>
                <a:cubicBezTo>
                  <a:pt x="2280" y="730"/>
                  <a:pt x="2189" y="1430"/>
                  <a:pt x="1429" y="2159"/>
                </a:cubicBezTo>
                <a:cubicBezTo>
                  <a:pt x="1155" y="1977"/>
                  <a:pt x="1246" y="974"/>
                  <a:pt x="395" y="1673"/>
                </a:cubicBezTo>
                <a:cubicBezTo>
                  <a:pt x="395" y="1703"/>
                  <a:pt x="152" y="1582"/>
                  <a:pt x="91" y="1521"/>
                </a:cubicBezTo>
                <a:cubicBezTo>
                  <a:pt x="0" y="1308"/>
                  <a:pt x="243" y="1278"/>
                  <a:pt x="395" y="1217"/>
                </a:cubicBezTo>
                <a:cubicBezTo>
                  <a:pt x="973" y="943"/>
                  <a:pt x="1307" y="548"/>
                  <a:pt x="1429"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30"/>
          <p:cNvSpPr/>
          <p:nvPr/>
        </p:nvSpPr>
        <p:spPr>
          <a:xfrm>
            <a:off x="2384368" y="4397706"/>
            <a:ext cx="100555" cy="75967"/>
          </a:xfrm>
          <a:custGeom>
            <a:avLst/>
            <a:gdLst/>
            <a:ahLst/>
            <a:cxnLst/>
            <a:rect l="l" t="t" r="r" b="b"/>
            <a:pathLst>
              <a:path w="2220" h="1946" extrusionOk="0">
                <a:moveTo>
                  <a:pt x="1034" y="1915"/>
                </a:moveTo>
                <a:cubicBezTo>
                  <a:pt x="1186" y="1186"/>
                  <a:pt x="669" y="1186"/>
                  <a:pt x="0" y="1490"/>
                </a:cubicBezTo>
                <a:cubicBezTo>
                  <a:pt x="274" y="669"/>
                  <a:pt x="790" y="334"/>
                  <a:pt x="1307" y="0"/>
                </a:cubicBezTo>
                <a:cubicBezTo>
                  <a:pt x="2219" y="730"/>
                  <a:pt x="1763" y="1368"/>
                  <a:pt x="1064" y="194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30"/>
          <p:cNvSpPr/>
          <p:nvPr/>
        </p:nvSpPr>
        <p:spPr>
          <a:xfrm>
            <a:off x="412646" y="3946744"/>
            <a:ext cx="119805" cy="52271"/>
          </a:xfrm>
          <a:custGeom>
            <a:avLst/>
            <a:gdLst/>
            <a:ahLst/>
            <a:cxnLst/>
            <a:rect l="l" t="t" r="r" b="b"/>
            <a:pathLst>
              <a:path w="2645" h="1339" extrusionOk="0">
                <a:moveTo>
                  <a:pt x="2645" y="1338"/>
                </a:moveTo>
                <a:cubicBezTo>
                  <a:pt x="2007" y="1277"/>
                  <a:pt x="1368" y="1247"/>
                  <a:pt x="760" y="1156"/>
                </a:cubicBezTo>
                <a:cubicBezTo>
                  <a:pt x="517" y="1095"/>
                  <a:pt x="1" y="1095"/>
                  <a:pt x="122" y="730"/>
                </a:cubicBezTo>
                <a:cubicBezTo>
                  <a:pt x="213" y="518"/>
                  <a:pt x="517" y="335"/>
                  <a:pt x="487" y="31"/>
                </a:cubicBezTo>
                <a:cubicBezTo>
                  <a:pt x="821" y="1"/>
                  <a:pt x="1277" y="153"/>
                  <a:pt x="1277" y="335"/>
                </a:cubicBezTo>
                <a:cubicBezTo>
                  <a:pt x="1338" y="913"/>
                  <a:pt x="1460" y="822"/>
                  <a:pt x="2007" y="639"/>
                </a:cubicBezTo>
                <a:cubicBezTo>
                  <a:pt x="2341" y="518"/>
                  <a:pt x="2584" y="973"/>
                  <a:pt x="2645" y="133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30"/>
          <p:cNvSpPr/>
          <p:nvPr/>
        </p:nvSpPr>
        <p:spPr>
          <a:xfrm>
            <a:off x="8830936" y="1936526"/>
            <a:ext cx="82663" cy="68862"/>
          </a:xfrm>
          <a:custGeom>
            <a:avLst/>
            <a:gdLst/>
            <a:ahLst/>
            <a:cxnLst/>
            <a:rect l="l" t="t" r="r" b="b"/>
            <a:pathLst>
              <a:path w="1825" h="1764" extrusionOk="0">
                <a:moveTo>
                  <a:pt x="31" y="1399"/>
                </a:moveTo>
                <a:cubicBezTo>
                  <a:pt x="274" y="852"/>
                  <a:pt x="1" y="1"/>
                  <a:pt x="1034" y="62"/>
                </a:cubicBezTo>
                <a:cubicBezTo>
                  <a:pt x="1429" y="92"/>
                  <a:pt x="1308" y="882"/>
                  <a:pt x="1825" y="1065"/>
                </a:cubicBezTo>
                <a:cubicBezTo>
                  <a:pt x="1429" y="1764"/>
                  <a:pt x="761" y="1399"/>
                  <a:pt x="31" y="139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30"/>
          <p:cNvSpPr/>
          <p:nvPr/>
        </p:nvSpPr>
        <p:spPr>
          <a:xfrm>
            <a:off x="485622" y="2805187"/>
            <a:ext cx="101914" cy="84282"/>
          </a:xfrm>
          <a:custGeom>
            <a:avLst/>
            <a:gdLst/>
            <a:ahLst/>
            <a:cxnLst/>
            <a:rect l="l" t="t" r="r" b="b"/>
            <a:pathLst>
              <a:path w="2250" h="2159" extrusionOk="0">
                <a:moveTo>
                  <a:pt x="1" y="973"/>
                </a:moveTo>
                <a:cubicBezTo>
                  <a:pt x="578" y="943"/>
                  <a:pt x="608" y="0"/>
                  <a:pt x="1308" y="517"/>
                </a:cubicBezTo>
                <a:cubicBezTo>
                  <a:pt x="1642" y="760"/>
                  <a:pt x="2250" y="943"/>
                  <a:pt x="2037" y="1520"/>
                </a:cubicBezTo>
                <a:cubicBezTo>
                  <a:pt x="1794" y="2158"/>
                  <a:pt x="1247" y="2067"/>
                  <a:pt x="700" y="2006"/>
                </a:cubicBezTo>
                <a:cubicBezTo>
                  <a:pt x="1611" y="1155"/>
                  <a:pt x="912" y="1064"/>
                  <a:pt x="1" y="97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30"/>
          <p:cNvSpPr/>
          <p:nvPr/>
        </p:nvSpPr>
        <p:spPr>
          <a:xfrm>
            <a:off x="3580892" y="243164"/>
            <a:ext cx="95029" cy="92597"/>
          </a:xfrm>
          <a:custGeom>
            <a:avLst/>
            <a:gdLst/>
            <a:ahLst/>
            <a:cxnLst/>
            <a:rect l="l" t="t" r="r" b="b"/>
            <a:pathLst>
              <a:path w="2098" h="2372" extrusionOk="0">
                <a:moveTo>
                  <a:pt x="2097" y="1581"/>
                </a:moveTo>
                <a:cubicBezTo>
                  <a:pt x="1793" y="1885"/>
                  <a:pt x="1641" y="2189"/>
                  <a:pt x="1398" y="2250"/>
                </a:cubicBezTo>
                <a:cubicBezTo>
                  <a:pt x="1003" y="2371"/>
                  <a:pt x="851" y="2037"/>
                  <a:pt x="851" y="1763"/>
                </a:cubicBezTo>
                <a:cubicBezTo>
                  <a:pt x="821" y="1277"/>
                  <a:pt x="790" y="851"/>
                  <a:pt x="274" y="547"/>
                </a:cubicBezTo>
                <a:cubicBezTo>
                  <a:pt x="61" y="426"/>
                  <a:pt x="0" y="213"/>
                  <a:pt x="274" y="91"/>
                </a:cubicBezTo>
                <a:cubicBezTo>
                  <a:pt x="426" y="31"/>
                  <a:pt x="699" y="0"/>
                  <a:pt x="790" y="61"/>
                </a:cubicBezTo>
                <a:cubicBezTo>
                  <a:pt x="1277" y="517"/>
                  <a:pt x="1094" y="1398"/>
                  <a:pt x="2097" y="158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30"/>
          <p:cNvSpPr/>
          <p:nvPr/>
        </p:nvSpPr>
        <p:spPr>
          <a:xfrm>
            <a:off x="2195699" y="4906761"/>
            <a:ext cx="100555" cy="92597"/>
          </a:xfrm>
          <a:custGeom>
            <a:avLst/>
            <a:gdLst/>
            <a:ahLst/>
            <a:cxnLst/>
            <a:rect l="l" t="t" r="r" b="b"/>
            <a:pathLst>
              <a:path w="2220" h="2372" extrusionOk="0">
                <a:moveTo>
                  <a:pt x="1673" y="2372"/>
                </a:moveTo>
                <a:cubicBezTo>
                  <a:pt x="1126" y="2007"/>
                  <a:pt x="548" y="1612"/>
                  <a:pt x="1" y="1247"/>
                </a:cubicBezTo>
                <a:lnTo>
                  <a:pt x="62" y="1186"/>
                </a:lnTo>
                <a:cubicBezTo>
                  <a:pt x="730" y="1308"/>
                  <a:pt x="670" y="1"/>
                  <a:pt x="1582" y="578"/>
                </a:cubicBezTo>
                <a:cubicBezTo>
                  <a:pt x="1734" y="670"/>
                  <a:pt x="1946" y="244"/>
                  <a:pt x="2129" y="487"/>
                </a:cubicBezTo>
                <a:cubicBezTo>
                  <a:pt x="2220" y="639"/>
                  <a:pt x="2129" y="1004"/>
                  <a:pt x="2037" y="1034"/>
                </a:cubicBezTo>
                <a:cubicBezTo>
                  <a:pt x="1065" y="1338"/>
                  <a:pt x="1582" y="1885"/>
                  <a:pt x="1673" y="237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30"/>
          <p:cNvSpPr/>
          <p:nvPr/>
        </p:nvSpPr>
        <p:spPr>
          <a:xfrm>
            <a:off x="4703034" y="2448001"/>
            <a:ext cx="101914" cy="89006"/>
          </a:xfrm>
          <a:custGeom>
            <a:avLst/>
            <a:gdLst/>
            <a:ahLst/>
            <a:cxnLst/>
            <a:rect l="l" t="t" r="r" b="b"/>
            <a:pathLst>
              <a:path w="2250" h="2280" extrusionOk="0">
                <a:moveTo>
                  <a:pt x="1004" y="0"/>
                </a:moveTo>
                <a:cubicBezTo>
                  <a:pt x="487" y="1125"/>
                  <a:pt x="1976" y="1186"/>
                  <a:pt x="2250" y="1854"/>
                </a:cubicBezTo>
                <a:cubicBezTo>
                  <a:pt x="1703" y="2158"/>
                  <a:pt x="1095" y="2280"/>
                  <a:pt x="639" y="1824"/>
                </a:cubicBezTo>
                <a:cubicBezTo>
                  <a:pt x="1" y="1186"/>
                  <a:pt x="852" y="639"/>
                  <a:pt x="100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30"/>
          <p:cNvSpPr/>
          <p:nvPr/>
        </p:nvSpPr>
        <p:spPr>
          <a:xfrm>
            <a:off x="5384601" y="465073"/>
            <a:ext cx="74374" cy="85453"/>
          </a:xfrm>
          <a:custGeom>
            <a:avLst/>
            <a:gdLst/>
            <a:ahLst/>
            <a:cxnLst/>
            <a:rect l="l" t="t" r="r" b="b"/>
            <a:pathLst>
              <a:path w="1642" h="2189" extrusionOk="0">
                <a:moveTo>
                  <a:pt x="1368" y="2189"/>
                </a:moveTo>
                <a:cubicBezTo>
                  <a:pt x="882" y="2189"/>
                  <a:pt x="1216" y="1459"/>
                  <a:pt x="517" y="1611"/>
                </a:cubicBezTo>
                <a:cubicBezTo>
                  <a:pt x="0" y="1733"/>
                  <a:pt x="92" y="1125"/>
                  <a:pt x="183" y="1034"/>
                </a:cubicBezTo>
                <a:cubicBezTo>
                  <a:pt x="396" y="699"/>
                  <a:pt x="456" y="122"/>
                  <a:pt x="943" y="61"/>
                </a:cubicBezTo>
                <a:cubicBezTo>
                  <a:pt x="1429" y="0"/>
                  <a:pt x="1064" y="517"/>
                  <a:pt x="1186" y="639"/>
                </a:cubicBezTo>
                <a:cubicBezTo>
                  <a:pt x="1611" y="1125"/>
                  <a:pt x="1642" y="1611"/>
                  <a:pt x="1368" y="218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30"/>
          <p:cNvSpPr/>
          <p:nvPr/>
        </p:nvSpPr>
        <p:spPr>
          <a:xfrm>
            <a:off x="8335276" y="11769"/>
            <a:ext cx="121209" cy="65271"/>
          </a:xfrm>
          <a:custGeom>
            <a:avLst/>
            <a:gdLst/>
            <a:ahLst/>
            <a:cxnLst/>
            <a:rect l="l" t="t" r="r" b="b"/>
            <a:pathLst>
              <a:path w="2676" h="1672" extrusionOk="0">
                <a:moveTo>
                  <a:pt x="851" y="30"/>
                </a:moveTo>
                <a:cubicBezTo>
                  <a:pt x="1125" y="760"/>
                  <a:pt x="1763" y="973"/>
                  <a:pt x="2675" y="760"/>
                </a:cubicBezTo>
                <a:cubicBezTo>
                  <a:pt x="2493" y="1520"/>
                  <a:pt x="2007" y="1672"/>
                  <a:pt x="1368" y="1672"/>
                </a:cubicBezTo>
                <a:lnTo>
                  <a:pt x="1368" y="1672"/>
                </a:lnTo>
                <a:cubicBezTo>
                  <a:pt x="1490" y="760"/>
                  <a:pt x="61" y="1246"/>
                  <a:pt x="0" y="486"/>
                </a:cubicBezTo>
                <a:lnTo>
                  <a:pt x="0" y="486"/>
                </a:lnTo>
                <a:cubicBezTo>
                  <a:pt x="274" y="334"/>
                  <a:pt x="548" y="182"/>
                  <a:pt x="79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30"/>
          <p:cNvSpPr/>
          <p:nvPr/>
        </p:nvSpPr>
        <p:spPr>
          <a:xfrm>
            <a:off x="4018705" y="2330527"/>
            <a:ext cx="110203" cy="94939"/>
          </a:xfrm>
          <a:custGeom>
            <a:avLst/>
            <a:gdLst/>
            <a:ahLst/>
            <a:cxnLst/>
            <a:rect l="l" t="t" r="r" b="b"/>
            <a:pathLst>
              <a:path w="2433" h="2432" extrusionOk="0">
                <a:moveTo>
                  <a:pt x="518" y="0"/>
                </a:moveTo>
                <a:cubicBezTo>
                  <a:pt x="1095" y="456"/>
                  <a:pt x="1278" y="1216"/>
                  <a:pt x="2007" y="1550"/>
                </a:cubicBezTo>
                <a:cubicBezTo>
                  <a:pt x="2433" y="1763"/>
                  <a:pt x="2129" y="1824"/>
                  <a:pt x="1977" y="1945"/>
                </a:cubicBezTo>
                <a:cubicBezTo>
                  <a:pt x="1794" y="2037"/>
                  <a:pt x="1581" y="2432"/>
                  <a:pt x="1429" y="1976"/>
                </a:cubicBezTo>
                <a:cubicBezTo>
                  <a:pt x="1278" y="1429"/>
                  <a:pt x="1004" y="1398"/>
                  <a:pt x="457" y="1611"/>
                </a:cubicBezTo>
                <a:cubicBezTo>
                  <a:pt x="153" y="1763"/>
                  <a:pt x="1" y="1520"/>
                  <a:pt x="122" y="1216"/>
                </a:cubicBezTo>
                <a:cubicBezTo>
                  <a:pt x="274" y="821"/>
                  <a:pt x="396" y="395"/>
                  <a:pt x="518"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30"/>
          <p:cNvSpPr/>
          <p:nvPr/>
        </p:nvSpPr>
        <p:spPr>
          <a:xfrm>
            <a:off x="6279570" y="2215395"/>
            <a:ext cx="117088" cy="73625"/>
          </a:xfrm>
          <a:custGeom>
            <a:avLst/>
            <a:gdLst/>
            <a:ahLst/>
            <a:cxnLst/>
            <a:rect l="l" t="t" r="r" b="b"/>
            <a:pathLst>
              <a:path w="2585" h="1886" extrusionOk="0">
                <a:moveTo>
                  <a:pt x="2432" y="1885"/>
                </a:moveTo>
                <a:cubicBezTo>
                  <a:pt x="1642" y="1520"/>
                  <a:pt x="1216" y="821"/>
                  <a:pt x="365" y="517"/>
                </a:cubicBezTo>
                <a:cubicBezTo>
                  <a:pt x="1" y="396"/>
                  <a:pt x="183" y="1"/>
                  <a:pt x="609" y="1"/>
                </a:cubicBezTo>
                <a:cubicBezTo>
                  <a:pt x="1308" y="1"/>
                  <a:pt x="2037" y="61"/>
                  <a:pt x="2037" y="882"/>
                </a:cubicBezTo>
                <a:cubicBezTo>
                  <a:pt x="2037" y="1277"/>
                  <a:pt x="2584" y="1429"/>
                  <a:pt x="2432" y="188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30"/>
          <p:cNvSpPr/>
          <p:nvPr/>
        </p:nvSpPr>
        <p:spPr>
          <a:xfrm>
            <a:off x="276342" y="3849454"/>
            <a:ext cx="86785" cy="66481"/>
          </a:xfrm>
          <a:custGeom>
            <a:avLst/>
            <a:gdLst/>
            <a:ahLst/>
            <a:cxnLst/>
            <a:rect l="l" t="t" r="r" b="b"/>
            <a:pathLst>
              <a:path w="1916" h="1703" extrusionOk="0">
                <a:moveTo>
                  <a:pt x="1915" y="730"/>
                </a:moveTo>
                <a:cubicBezTo>
                  <a:pt x="1307" y="912"/>
                  <a:pt x="1125" y="1307"/>
                  <a:pt x="973" y="1703"/>
                </a:cubicBezTo>
                <a:cubicBezTo>
                  <a:pt x="578" y="1520"/>
                  <a:pt x="122" y="1459"/>
                  <a:pt x="61" y="912"/>
                </a:cubicBezTo>
                <a:cubicBezTo>
                  <a:pt x="0" y="244"/>
                  <a:pt x="487" y="304"/>
                  <a:pt x="943" y="183"/>
                </a:cubicBezTo>
                <a:cubicBezTo>
                  <a:pt x="1490" y="0"/>
                  <a:pt x="1490" y="487"/>
                  <a:pt x="1915"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30"/>
          <p:cNvSpPr/>
          <p:nvPr/>
        </p:nvSpPr>
        <p:spPr>
          <a:xfrm>
            <a:off x="1566498" y="2453936"/>
            <a:ext cx="85381" cy="83072"/>
          </a:xfrm>
          <a:custGeom>
            <a:avLst/>
            <a:gdLst/>
            <a:ahLst/>
            <a:cxnLst/>
            <a:rect l="l" t="t" r="r" b="b"/>
            <a:pathLst>
              <a:path w="1885" h="2128" extrusionOk="0">
                <a:moveTo>
                  <a:pt x="882" y="0"/>
                </a:moveTo>
                <a:cubicBezTo>
                  <a:pt x="1520" y="365"/>
                  <a:pt x="1125" y="1155"/>
                  <a:pt x="1672" y="1581"/>
                </a:cubicBezTo>
                <a:cubicBezTo>
                  <a:pt x="1733" y="1642"/>
                  <a:pt x="1885" y="1885"/>
                  <a:pt x="1641" y="1976"/>
                </a:cubicBezTo>
                <a:cubicBezTo>
                  <a:pt x="1246" y="2128"/>
                  <a:pt x="942" y="1854"/>
                  <a:pt x="669" y="1702"/>
                </a:cubicBezTo>
                <a:cubicBezTo>
                  <a:pt x="365" y="1550"/>
                  <a:pt x="0" y="1368"/>
                  <a:pt x="243" y="973"/>
                </a:cubicBezTo>
                <a:cubicBezTo>
                  <a:pt x="456" y="638"/>
                  <a:pt x="669" y="335"/>
                  <a:pt x="88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30"/>
          <p:cNvSpPr/>
          <p:nvPr/>
        </p:nvSpPr>
        <p:spPr>
          <a:xfrm>
            <a:off x="962030" y="4216126"/>
            <a:ext cx="156992" cy="49890"/>
          </a:xfrm>
          <a:custGeom>
            <a:avLst/>
            <a:gdLst/>
            <a:ahLst/>
            <a:cxnLst/>
            <a:rect l="l" t="t" r="r" b="b"/>
            <a:pathLst>
              <a:path w="3466" h="1278" extrusionOk="0">
                <a:moveTo>
                  <a:pt x="0" y="426"/>
                </a:moveTo>
                <a:cubicBezTo>
                  <a:pt x="730" y="305"/>
                  <a:pt x="1520" y="639"/>
                  <a:pt x="2189" y="61"/>
                </a:cubicBezTo>
                <a:cubicBezTo>
                  <a:pt x="2250" y="1"/>
                  <a:pt x="3040" y="548"/>
                  <a:pt x="3466" y="973"/>
                </a:cubicBezTo>
                <a:cubicBezTo>
                  <a:pt x="2310" y="639"/>
                  <a:pt x="1034" y="1277"/>
                  <a:pt x="0"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30"/>
          <p:cNvSpPr/>
          <p:nvPr/>
        </p:nvSpPr>
        <p:spPr>
          <a:xfrm>
            <a:off x="7286064" y="3570585"/>
            <a:ext cx="99196" cy="85453"/>
          </a:xfrm>
          <a:custGeom>
            <a:avLst/>
            <a:gdLst/>
            <a:ahLst/>
            <a:cxnLst/>
            <a:rect l="l" t="t" r="r" b="b"/>
            <a:pathLst>
              <a:path w="2190" h="2189" extrusionOk="0">
                <a:moveTo>
                  <a:pt x="2159" y="1581"/>
                </a:moveTo>
                <a:cubicBezTo>
                  <a:pt x="1156" y="2189"/>
                  <a:pt x="822" y="1186"/>
                  <a:pt x="153" y="943"/>
                </a:cubicBezTo>
                <a:cubicBezTo>
                  <a:pt x="62" y="912"/>
                  <a:pt x="1" y="517"/>
                  <a:pt x="122" y="396"/>
                </a:cubicBezTo>
                <a:cubicBezTo>
                  <a:pt x="487" y="0"/>
                  <a:pt x="913" y="578"/>
                  <a:pt x="1338" y="396"/>
                </a:cubicBezTo>
                <a:lnTo>
                  <a:pt x="1369" y="426"/>
                </a:lnTo>
                <a:cubicBezTo>
                  <a:pt x="1278" y="639"/>
                  <a:pt x="1126" y="882"/>
                  <a:pt x="1581" y="882"/>
                </a:cubicBezTo>
                <a:cubicBezTo>
                  <a:pt x="2159" y="882"/>
                  <a:pt x="2189" y="1216"/>
                  <a:pt x="2189" y="158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30"/>
          <p:cNvSpPr/>
          <p:nvPr/>
        </p:nvSpPr>
        <p:spPr>
          <a:xfrm>
            <a:off x="2550977" y="3189662"/>
            <a:ext cx="88144" cy="64100"/>
          </a:xfrm>
          <a:custGeom>
            <a:avLst/>
            <a:gdLst/>
            <a:ahLst/>
            <a:cxnLst/>
            <a:rect l="l" t="t" r="r" b="b"/>
            <a:pathLst>
              <a:path w="1946" h="1642" extrusionOk="0">
                <a:moveTo>
                  <a:pt x="1094" y="1247"/>
                </a:moveTo>
                <a:cubicBezTo>
                  <a:pt x="365" y="1551"/>
                  <a:pt x="91" y="943"/>
                  <a:pt x="61" y="669"/>
                </a:cubicBezTo>
                <a:cubicBezTo>
                  <a:pt x="0" y="31"/>
                  <a:pt x="760" y="274"/>
                  <a:pt x="1155" y="152"/>
                </a:cubicBezTo>
                <a:cubicBezTo>
                  <a:pt x="1793" y="0"/>
                  <a:pt x="1702" y="396"/>
                  <a:pt x="1793" y="821"/>
                </a:cubicBezTo>
                <a:cubicBezTo>
                  <a:pt x="1945" y="1642"/>
                  <a:pt x="1368" y="1216"/>
                  <a:pt x="1094" y="124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30"/>
          <p:cNvSpPr/>
          <p:nvPr/>
        </p:nvSpPr>
        <p:spPr>
          <a:xfrm>
            <a:off x="8895668" y="2125211"/>
            <a:ext cx="81259" cy="79558"/>
          </a:xfrm>
          <a:custGeom>
            <a:avLst/>
            <a:gdLst/>
            <a:ahLst/>
            <a:cxnLst/>
            <a:rect l="l" t="t" r="r" b="b"/>
            <a:pathLst>
              <a:path w="1794" h="2038" extrusionOk="0">
                <a:moveTo>
                  <a:pt x="1095" y="2037"/>
                </a:moveTo>
                <a:cubicBezTo>
                  <a:pt x="0" y="1004"/>
                  <a:pt x="92" y="487"/>
                  <a:pt x="1429" y="1"/>
                </a:cubicBezTo>
                <a:cubicBezTo>
                  <a:pt x="1794" y="730"/>
                  <a:pt x="1459" y="1368"/>
                  <a:pt x="1095" y="203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30"/>
          <p:cNvSpPr/>
          <p:nvPr/>
        </p:nvSpPr>
        <p:spPr>
          <a:xfrm>
            <a:off x="6101953" y="3565822"/>
            <a:ext cx="125331" cy="67691"/>
          </a:xfrm>
          <a:custGeom>
            <a:avLst/>
            <a:gdLst/>
            <a:ahLst/>
            <a:cxnLst/>
            <a:rect l="l" t="t" r="r" b="b"/>
            <a:pathLst>
              <a:path w="2767" h="1734" extrusionOk="0">
                <a:moveTo>
                  <a:pt x="1" y="1308"/>
                </a:moveTo>
                <a:cubicBezTo>
                  <a:pt x="578" y="548"/>
                  <a:pt x="1095" y="1186"/>
                  <a:pt x="1672" y="1065"/>
                </a:cubicBezTo>
                <a:cubicBezTo>
                  <a:pt x="821" y="92"/>
                  <a:pt x="2098" y="335"/>
                  <a:pt x="2432" y="1"/>
                </a:cubicBezTo>
                <a:cubicBezTo>
                  <a:pt x="2371" y="578"/>
                  <a:pt x="2767" y="1369"/>
                  <a:pt x="2037" y="1581"/>
                </a:cubicBezTo>
                <a:cubicBezTo>
                  <a:pt x="1551" y="1733"/>
                  <a:pt x="821" y="1277"/>
                  <a:pt x="1" y="13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30"/>
          <p:cNvSpPr/>
          <p:nvPr/>
        </p:nvSpPr>
        <p:spPr>
          <a:xfrm>
            <a:off x="2064921" y="136348"/>
            <a:ext cx="136338" cy="59376"/>
          </a:xfrm>
          <a:custGeom>
            <a:avLst/>
            <a:gdLst/>
            <a:ahLst/>
            <a:cxnLst/>
            <a:rect l="l" t="t" r="r" b="b"/>
            <a:pathLst>
              <a:path w="3010" h="1521" extrusionOk="0">
                <a:moveTo>
                  <a:pt x="0" y="1277"/>
                </a:moveTo>
                <a:cubicBezTo>
                  <a:pt x="547" y="882"/>
                  <a:pt x="760" y="365"/>
                  <a:pt x="1581" y="791"/>
                </a:cubicBezTo>
                <a:cubicBezTo>
                  <a:pt x="2128" y="1095"/>
                  <a:pt x="1885" y="335"/>
                  <a:pt x="1976" y="1"/>
                </a:cubicBezTo>
                <a:cubicBezTo>
                  <a:pt x="2614" y="244"/>
                  <a:pt x="3010" y="548"/>
                  <a:pt x="2766" y="1034"/>
                </a:cubicBezTo>
                <a:cubicBezTo>
                  <a:pt x="2554" y="1429"/>
                  <a:pt x="2098" y="1520"/>
                  <a:pt x="1520" y="1247"/>
                </a:cubicBezTo>
                <a:cubicBezTo>
                  <a:pt x="1186" y="1095"/>
                  <a:pt x="669" y="1247"/>
                  <a:pt x="0" y="127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30"/>
          <p:cNvSpPr/>
          <p:nvPr/>
        </p:nvSpPr>
        <p:spPr>
          <a:xfrm>
            <a:off x="6073052" y="243164"/>
            <a:ext cx="119805" cy="84282"/>
          </a:xfrm>
          <a:custGeom>
            <a:avLst/>
            <a:gdLst/>
            <a:ahLst/>
            <a:cxnLst/>
            <a:rect l="l" t="t" r="r" b="b"/>
            <a:pathLst>
              <a:path w="2645" h="2159" extrusionOk="0">
                <a:moveTo>
                  <a:pt x="61" y="0"/>
                </a:moveTo>
                <a:cubicBezTo>
                  <a:pt x="791" y="1003"/>
                  <a:pt x="791" y="1003"/>
                  <a:pt x="2523" y="821"/>
                </a:cubicBezTo>
                <a:cubicBezTo>
                  <a:pt x="2645" y="1094"/>
                  <a:pt x="2310" y="1216"/>
                  <a:pt x="2280" y="1429"/>
                </a:cubicBezTo>
                <a:cubicBezTo>
                  <a:pt x="2250" y="1672"/>
                  <a:pt x="2219" y="1885"/>
                  <a:pt x="2189" y="2158"/>
                </a:cubicBezTo>
                <a:cubicBezTo>
                  <a:pt x="1824" y="2098"/>
                  <a:pt x="1490" y="1885"/>
                  <a:pt x="1550" y="1672"/>
                </a:cubicBezTo>
                <a:cubicBezTo>
                  <a:pt x="1854" y="1034"/>
                  <a:pt x="1338" y="1155"/>
                  <a:pt x="1003" y="1246"/>
                </a:cubicBezTo>
                <a:cubicBezTo>
                  <a:pt x="61" y="1459"/>
                  <a:pt x="0" y="1429"/>
                  <a:pt x="31" y="487"/>
                </a:cubicBezTo>
                <a:cubicBezTo>
                  <a:pt x="61" y="335"/>
                  <a:pt x="31" y="183"/>
                  <a:pt x="31"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30"/>
          <p:cNvSpPr/>
          <p:nvPr/>
        </p:nvSpPr>
        <p:spPr>
          <a:xfrm>
            <a:off x="4835216" y="4402430"/>
            <a:ext cx="106036" cy="74796"/>
          </a:xfrm>
          <a:custGeom>
            <a:avLst/>
            <a:gdLst/>
            <a:ahLst/>
            <a:cxnLst/>
            <a:rect l="l" t="t" r="r" b="b"/>
            <a:pathLst>
              <a:path w="2341" h="1916" extrusionOk="0">
                <a:moveTo>
                  <a:pt x="396" y="639"/>
                </a:moveTo>
                <a:cubicBezTo>
                  <a:pt x="882" y="761"/>
                  <a:pt x="700" y="1"/>
                  <a:pt x="1186" y="153"/>
                </a:cubicBezTo>
                <a:lnTo>
                  <a:pt x="1186" y="153"/>
                </a:lnTo>
                <a:cubicBezTo>
                  <a:pt x="1460" y="517"/>
                  <a:pt x="1946" y="305"/>
                  <a:pt x="2341" y="487"/>
                </a:cubicBezTo>
                <a:cubicBezTo>
                  <a:pt x="1915" y="882"/>
                  <a:pt x="1490" y="1247"/>
                  <a:pt x="1460" y="1824"/>
                </a:cubicBezTo>
                <a:cubicBezTo>
                  <a:pt x="852" y="1794"/>
                  <a:pt x="1" y="1916"/>
                  <a:pt x="669" y="943"/>
                </a:cubicBezTo>
                <a:cubicBezTo>
                  <a:pt x="730" y="913"/>
                  <a:pt x="487" y="730"/>
                  <a:pt x="396" y="639"/>
                </a:cubicBezTo>
                <a:cubicBezTo>
                  <a:pt x="396" y="639"/>
                  <a:pt x="396" y="639"/>
                  <a:pt x="396" y="63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30"/>
          <p:cNvSpPr/>
          <p:nvPr/>
        </p:nvSpPr>
        <p:spPr>
          <a:xfrm>
            <a:off x="2592245" y="2997425"/>
            <a:ext cx="81305" cy="62928"/>
          </a:xfrm>
          <a:custGeom>
            <a:avLst/>
            <a:gdLst/>
            <a:ahLst/>
            <a:cxnLst/>
            <a:rect l="l" t="t" r="r" b="b"/>
            <a:pathLst>
              <a:path w="1795" h="1612" extrusionOk="0">
                <a:moveTo>
                  <a:pt x="1" y="1611"/>
                </a:moveTo>
                <a:cubicBezTo>
                  <a:pt x="92" y="365"/>
                  <a:pt x="123" y="487"/>
                  <a:pt x="852" y="274"/>
                </a:cubicBezTo>
                <a:cubicBezTo>
                  <a:pt x="1369" y="122"/>
                  <a:pt x="1642" y="0"/>
                  <a:pt x="1703" y="578"/>
                </a:cubicBezTo>
                <a:cubicBezTo>
                  <a:pt x="1794" y="1155"/>
                  <a:pt x="1156" y="1459"/>
                  <a:pt x="761" y="1338"/>
                </a:cubicBezTo>
                <a:cubicBezTo>
                  <a:pt x="305" y="1247"/>
                  <a:pt x="244" y="1520"/>
                  <a:pt x="1" y="161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30"/>
          <p:cNvSpPr/>
          <p:nvPr/>
        </p:nvSpPr>
        <p:spPr>
          <a:xfrm>
            <a:off x="2641847" y="1960263"/>
            <a:ext cx="110157" cy="67691"/>
          </a:xfrm>
          <a:custGeom>
            <a:avLst/>
            <a:gdLst/>
            <a:ahLst/>
            <a:cxnLst/>
            <a:rect l="l" t="t" r="r" b="b"/>
            <a:pathLst>
              <a:path w="2432" h="1734" extrusionOk="0">
                <a:moveTo>
                  <a:pt x="0" y="1216"/>
                </a:moveTo>
                <a:cubicBezTo>
                  <a:pt x="31" y="335"/>
                  <a:pt x="1003" y="426"/>
                  <a:pt x="1550" y="183"/>
                </a:cubicBezTo>
                <a:cubicBezTo>
                  <a:pt x="1915" y="1"/>
                  <a:pt x="1733" y="487"/>
                  <a:pt x="1854" y="639"/>
                </a:cubicBezTo>
                <a:cubicBezTo>
                  <a:pt x="2006" y="852"/>
                  <a:pt x="2432" y="1095"/>
                  <a:pt x="1976" y="1277"/>
                </a:cubicBezTo>
                <a:cubicBezTo>
                  <a:pt x="1702" y="1368"/>
                  <a:pt x="1398" y="1733"/>
                  <a:pt x="1034" y="1490"/>
                </a:cubicBezTo>
                <a:cubicBezTo>
                  <a:pt x="730" y="1277"/>
                  <a:pt x="487" y="943"/>
                  <a:pt x="0" y="121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30"/>
          <p:cNvSpPr/>
          <p:nvPr/>
        </p:nvSpPr>
        <p:spPr>
          <a:xfrm>
            <a:off x="3368848" y="3984731"/>
            <a:ext cx="71611" cy="84282"/>
          </a:xfrm>
          <a:custGeom>
            <a:avLst/>
            <a:gdLst/>
            <a:ahLst/>
            <a:cxnLst/>
            <a:rect l="l" t="t" r="r" b="b"/>
            <a:pathLst>
              <a:path w="1581" h="2159" extrusionOk="0">
                <a:moveTo>
                  <a:pt x="395" y="0"/>
                </a:moveTo>
                <a:cubicBezTo>
                  <a:pt x="1581" y="213"/>
                  <a:pt x="456" y="1399"/>
                  <a:pt x="1429" y="1703"/>
                </a:cubicBezTo>
                <a:cubicBezTo>
                  <a:pt x="1216" y="1855"/>
                  <a:pt x="942" y="2159"/>
                  <a:pt x="760" y="2128"/>
                </a:cubicBezTo>
                <a:cubicBezTo>
                  <a:pt x="486" y="2098"/>
                  <a:pt x="91" y="2098"/>
                  <a:pt x="31" y="1581"/>
                </a:cubicBezTo>
                <a:cubicBezTo>
                  <a:pt x="0" y="973"/>
                  <a:pt x="213" y="487"/>
                  <a:pt x="395"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30"/>
          <p:cNvSpPr/>
          <p:nvPr/>
        </p:nvSpPr>
        <p:spPr>
          <a:xfrm>
            <a:off x="3604266" y="3201531"/>
            <a:ext cx="140505" cy="51061"/>
          </a:xfrm>
          <a:custGeom>
            <a:avLst/>
            <a:gdLst/>
            <a:ahLst/>
            <a:cxnLst/>
            <a:rect l="l" t="t" r="r" b="b"/>
            <a:pathLst>
              <a:path w="3102" h="1308" extrusionOk="0">
                <a:moveTo>
                  <a:pt x="3101" y="1307"/>
                </a:moveTo>
                <a:cubicBezTo>
                  <a:pt x="1855" y="1125"/>
                  <a:pt x="943" y="213"/>
                  <a:pt x="1" y="1095"/>
                </a:cubicBezTo>
                <a:cubicBezTo>
                  <a:pt x="31" y="122"/>
                  <a:pt x="92" y="0"/>
                  <a:pt x="335" y="122"/>
                </a:cubicBezTo>
                <a:cubicBezTo>
                  <a:pt x="1186" y="456"/>
                  <a:pt x="2432" y="122"/>
                  <a:pt x="3101" y="130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30"/>
          <p:cNvSpPr/>
          <p:nvPr/>
        </p:nvSpPr>
        <p:spPr>
          <a:xfrm>
            <a:off x="6422759" y="2229645"/>
            <a:ext cx="82663" cy="83111"/>
          </a:xfrm>
          <a:custGeom>
            <a:avLst/>
            <a:gdLst/>
            <a:ahLst/>
            <a:cxnLst/>
            <a:rect l="l" t="t" r="r" b="b"/>
            <a:pathLst>
              <a:path w="1825" h="2129" extrusionOk="0">
                <a:moveTo>
                  <a:pt x="1034" y="2098"/>
                </a:moveTo>
                <a:cubicBezTo>
                  <a:pt x="1" y="1885"/>
                  <a:pt x="457" y="1064"/>
                  <a:pt x="183" y="548"/>
                </a:cubicBezTo>
                <a:cubicBezTo>
                  <a:pt x="31" y="304"/>
                  <a:pt x="305" y="213"/>
                  <a:pt x="487" y="122"/>
                </a:cubicBezTo>
                <a:cubicBezTo>
                  <a:pt x="669" y="61"/>
                  <a:pt x="913" y="0"/>
                  <a:pt x="943" y="183"/>
                </a:cubicBezTo>
                <a:cubicBezTo>
                  <a:pt x="1065" y="821"/>
                  <a:pt x="1825" y="1459"/>
                  <a:pt x="1065" y="212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30"/>
          <p:cNvSpPr/>
          <p:nvPr/>
        </p:nvSpPr>
        <p:spPr>
          <a:xfrm>
            <a:off x="2263194" y="619324"/>
            <a:ext cx="107440" cy="91426"/>
          </a:xfrm>
          <a:custGeom>
            <a:avLst/>
            <a:gdLst/>
            <a:ahLst/>
            <a:cxnLst/>
            <a:rect l="l" t="t" r="r" b="b"/>
            <a:pathLst>
              <a:path w="2372" h="2342" extrusionOk="0">
                <a:moveTo>
                  <a:pt x="2371" y="2341"/>
                </a:moveTo>
                <a:cubicBezTo>
                  <a:pt x="274" y="1885"/>
                  <a:pt x="0" y="1520"/>
                  <a:pt x="365" y="1"/>
                </a:cubicBezTo>
                <a:cubicBezTo>
                  <a:pt x="274" y="730"/>
                  <a:pt x="1490" y="609"/>
                  <a:pt x="1429" y="1308"/>
                </a:cubicBezTo>
                <a:cubicBezTo>
                  <a:pt x="1399" y="1368"/>
                  <a:pt x="1064" y="1429"/>
                  <a:pt x="821" y="1490"/>
                </a:cubicBezTo>
                <a:cubicBezTo>
                  <a:pt x="1186" y="1946"/>
                  <a:pt x="1946" y="1764"/>
                  <a:pt x="2371" y="234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30"/>
          <p:cNvSpPr/>
          <p:nvPr/>
        </p:nvSpPr>
        <p:spPr>
          <a:xfrm>
            <a:off x="3089309" y="600350"/>
            <a:ext cx="100555" cy="62928"/>
          </a:xfrm>
          <a:custGeom>
            <a:avLst/>
            <a:gdLst/>
            <a:ahLst/>
            <a:cxnLst/>
            <a:rect l="l" t="t" r="r" b="b"/>
            <a:pathLst>
              <a:path w="2220" h="1612" extrusionOk="0">
                <a:moveTo>
                  <a:pt x="214" y="1490"/>
                </a:moveTo>
                <a:cubicBezTo>
                  <a:pt x="153" y="1003"/>
                  <a:pt x="92" y="517"/>
                  <a:pt x="1" y="0"/>
                </a:cubicBezTo>
                <a:cubicBezTo>
                  <a:pt x="730" y="61"/>
                  <a:pt x="1034" y="1003"/>
                  <a:pt x="1885" y="608"/>
                </a:cubicBezTo>
                <a:cubicBezTo>
                  <a:pt x="1946" y="608"/>
                  <a:pt x="2220" y="821"/>
                  <a:pt x="2220" y="912"/>
                </a:cubicBezTo>
                <a:cubicBezTo>
                  <a:pt x="2159" y="1216"/>
                  <a:pt x="1885" y="973"/>
                  <a:pt x="1764" y="1003"/>
                </a:cubicBezTo>
                <a:cubicBezTo>
                  <a:pt x="1247" y="1186"/>
                  <a:pt x="852" y="1611"/>
                  <a:pt x="214" y="152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30"/>
          <p:cNvSpPr/>
          <p:nvPr/>
        </p:nvSpPr>
        <p:spPr>
          <a:xfrm>
            <a:off x="6253432" y="4683681"/>
            <a:ext cx="128049" cy="67691"/>
          </a:xfrm>
          <a:custGeom>
            <a:avLst/>
            <a:gdLst/>
            <a:ahLst/>
            <a:cxnLst/>
            <a:rect l="l" t="t" r="r" b="b"/>
            <a:pathLst>
              <a:path w="2827" h="1734" extrusionOk="0">
                <a:moveTo>
                  <a:pt x="699" y="517"/>
                </a:moveTo>
                <a:cubicBezTo>
                  <a:pt x="912" y="426"/>
                  <a:pt x="1094" y="274"/>
                  <a:pt x="1307" y="274"/>
                </a:cubicBezTo>
                <a:cubicBezTo>
                  <a:pt x="1672" y="244"/>
                  <a:pt x="2128" y="0"/>
                  <a:pt x="2432" y="304"/>
                </a:cubicBezTo>
                <a:cubicBezTo>
                  <a:pt x="2827" y="760"/>
                  <a:pt x="2097" y="852"/>
                  <a:pt x="1976" y="1125"/>
                </a:cubicBezTo>
                <a:cubicBezTo>
                  <a:pt x="1824" y="1459"/>
                  <a:pt x="1550" y="1733"/>
                  <a:pt x="1307" y="1399"/>
                </a:cubicBezTo>
                <a:cubicBezTo>
                  <a:pt x="1094" y="1125"/>
                  <a:pt x="0" y="1247"/>
                  <a:pt x="699"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30"/>
          <p:cNvSpPr/>
          <p:nvPr/>
        </p:nvSpPr>
        <p:spPr>
          <a:xfrm>
            <a:off x="2735480" y="4691996"/>
            <a:ext cx="77137" cy="89006"/>
          </a:xfrm>
          <a:custGeom>
            <a:avLst/>
            <a:gdLst/>
            <a:ahLst/>
            <a:cxnLst/>
            <a:rect l="l" t="t" r="r" b="b"/>
            <a:pathLst>
              <a:path w="1703" h="2280" extrusionOk="0">
                <a:moveTo>
                  <a:pt x="1216" y="304"/>
                </a:moveTo>
                <a:cubicBezTo>
                  <a:pt x="1337" y="943"/>
                  <a:pt x="274" y="1733"/>
                  <a:pt x="1702" y="2158"/>
                </a:cubicBezTo>
                <a:cubicBezTo>
                  <a:pt x="486" y="2280"/>
                  <a:pt x="152" y="1672"/>
                  <a:pt x="91" y="851"/>
                </a:cubicBezTo>
                <a:cubicBezTo>
                  <a:pt x="0" y="0"/>
                  <a:pt x="790" y="426"/>
                  <a:pt x="1186" y="3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30"/>
          <p:cNvSpPr/>
          <p:nvPr/>
        </p:nvSpPr>
        <p:spPr>
          <a:xfrm>
            <a:off x="1555445" y="3745019"/>
            <a:ext cx="141864" cy="77177"/>
          </a:xfrm>
          <a:custGeom>
            <a:avLst/>
            <a:gdLst/>
            <a:ahLst/>
            <a:cxnLst/>
            <a:rect l="l" t="t" r="r" b="b"/>
            <a:pathLst>
              <a:path w="3132" h="1977" extrusionOk="0">
                <a:moveTo>
                  <a:pt x="548" y="183"/>
                </a:moveTo>
                <a:cubicBezTo>
                  <a:pt x="1399" y="1"/>
                  <a:pt x="2220" y="730"/>
                  <a:pt x="3132" y="365"/>
                </a:cubicBezTo>
                <a:cubicBezTo>
                  <a:pt x="2585" y="396"/>
                  <a:pt x="2706" y="1976"/>
                  <a:pt x="1673" y="760"/>
                </a:cubicBezTo>
                <a:cubicBezTo>
                  <a:pt x="1490" y="548"/>
                  <a:pt x="1399" y="639"/>
                  <a:pt x="1308" y="791"/>
                </a:cubicBezTo>
                <a:cubicBezTo>
                  <a:pt x="1217" y="943"/>
                  <a:pt x="1095" y="1064"/>
                  <a:pt x="1004" y="1186"/>
                </a:cubicBezTo>
                <a:cubicBezTo>
                  <a:pt x="943" y="1156"/>
                  <a:pt x="852" y="1125"/>
                  <a:pt x="822" y="1064"/>
                </a:cubicBezTo>
                <a:cubicBezTo>
                  <a:pt x="761" y="760"/>
                  <a:pt x="1" y="639"/>
                  <a:pt x="518"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30"/>
          <p:cNvSpPr/>
          <p:nvPr/>
        </p:nvSpPr>
        <p:spPr>
          <a:xfrm>
            <a:off x="3133384" y="3305965"/>
            <a:ext cx="110203" cy="56995"/>
          </a:xfrm>
          <a:custGeom>
            <a:avLst/>
            <a:gdLst/>
            <a:ahLst/>
            <a:cxnLst/>
            <a:rect l="l" t="t" r="r" b="b"/>
            <a:pathLst>
              <a:path w="2433" h="1460" extrusionOk="0">
                <a:moveTo>
                  <a:pt x="608" y="1277"/>
                </a:moveTo>
                <a:cubicBezTo>
                  <a:pt x="639" y="942"/>
                  <a:pt x="244" y="821"/>
                  <a:pt x="152" y="578"/>
                </a:cubicBezTo>
                <a:cubicBezTo>
                  <a:pt x="0" y="243"/>
                  <a:pt x="244" y="0"/>
                  <a:pt x="639" y="183"/>
                </a:cubicBezTo>
                <a:cubicBezTo>
                  <a:pt x="1247" y="456"/>
                  <a:pt x="1976" y="639"/>
                  <a:pt x="2432" y="1277"/>
                </a:cubicBezTo>
                <a:cubicBezTo>
                  <a:pt x="1763" y="1429"/>
                  <a:pt x="1186" y="1459"/>
                  <a:pt x="608" y="127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30"/>
          <p:cNvSpPr/>
          <p:nvPr/>
        </p:nvSpPr>
        <p:spPr>
          <a:xfrm>
            <a:off x="3049400" y="708337"/>
            <a:ext cx="118446" cy="84282"/>
          </a:xfrm>
          <a:custGeom>
            <a:avLst/>
            <a:gdLst/>
            <a:ahLst/>
            <a:cxnLst/>
            <a:rect l="l" t="t" r="r" b="b"/>
            <a:pathLst>
              <a:path w="2615" h="2159" extrusionOk="0">
                <a:moveTo>
                  <a:pt x="2614" y="1611"/>
                </a:moveTo>
                <a:cubicBezTo>
                  <a:pt x="1642" y="1672"/>
                  <a:pt x="851" y="2158"/>
                  <a:pt x="0" y="1733"/>
                </a:cubicBezTo>
                <a:cubicBezTo>
                  <a:pt x="791" y="1277"/>
                  <a:pt x="1520" y="0"/>
                  <a:pt x="2614" y="161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30"/>
          <p:cNvSpPr/>
          <p:nvPr/>
        </p:nvSpPr>
        <p:spPr>
          <a:xfrm>
            <a:off x="5165671" y="4935261"/>
            <a:ext cx="86785" cy="86663"/>
          </a:xfrm>
          <a:custGeom>
            <a:avLst/>
            <a:gdLst/>
            <a:ahLst/>
            <a:cxnLst/>
            <a:rect l="l" t="t" r="r" b="b"/>
            <a:pathLst>
              <a:path w="1916" h="2220" extrusionOk="0">
                <a:moveTo>
                  <a:pt x="1277" y="0"/>
                </a:moveTo>
                <a:cubicBezTo>
                  <a:pt x="1399" y="274"/>
                  <a:pt x="1520" y="578"/>
                  <a:pt x="1611" y="851"/>
                </a:cubicBezTo>
                <a:cubicBezTo>
                  <a:pt x="1915" y="1702"/>
                  <a:pt x="1703" y="2219"/>
                  <a:pt x="304" y="2158"/>
                </a:cubicBezTo>
                <a:cubicBezTo>
                  <a:pt x="1399" y="1581"/>
                  <a:pt x="1" y="456"/>
                  <a:pt x="1277"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30"/>
          <p:cNvSpPr/>
          <p:nvPr/>
        </p:nvSpPr>
        <p:spPr>
          <a:xfrm>
            <a:off x="4988055" y="3915902"/>
            <a:ext cx="97792" cy="72415"/>
          </a:xfrm>
          <a:custGeom>
            <a:avLst/>
            <a:gdLst/>
            <a:ahLst/>
            <a:cxnLst/>
            <a:rect l="l" t="t" r="r" b="b"/>
            <a:pathLst>
              <a:path w="2159" h="1855" extrusionOk="0">
                <a:moveTo>
                  <a:pt x="1459" y="1"/>
                </a:moveTo>
                <a:cubicBezTo>
                  <a:pt x="1763" y="1"/>
                  <a:pt x="1946" y="244"/>
                  <a:pt x="1824" y="365"/>
                </a:cubicBezTo>
                <a:cubicBezTo>
                  <a:pt x="1247" y="760"/>
                  <a:pt x="2159" y="1763"/>
                  <a:pt x="1064" y="1824"/>
                </a:cubicBezTo>
                <a:cubicBezTo>
                  <a:pt x="0" y="1855"/>
                  <a:pt x="1004" y="943"/>
                  <a:pt x="456" y="517"/>
                </a:cubicBezTo>
                <a:cubicBezTo>
                  <a:pt x="61" y="183"/>
                  <a:pt x="1338" y="517"/>
                  <a:pt x="1459"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p30"/>
          <p:cNvSpPr/>
          <p:nvPr/>
        </p:nvSpPr>
        <p:spPr>
          <a:xfrm>
            <a:off x="7422414" y="1629196"/>
            <a:ext cx="110157" cy="79519"/>
          </a:xfrm>
          <a:custGeom>
            <a:avLst/>
            <a:gdLst/>
            <a:ahLst/>
            <a:cxnLst/>
            <a:rect l="l" t="t" r="r" b="b"/>
            <a:pathLst>
              <a:path w="2432" h="2037" extrusionOk="0">
                <a:moveTo>
                  <a:pt x="1885" y="699"/>
                </a:moveTo>
                <a:cubicBezTo>
                  <a:pt x="2432" y="943"/>
                  <a:pt x="1277" y="1490"/>
                  <a:pt x="2158" y="1702"/>
                </a:cubicBezTo>
                <a:cubicBezTo>
                  <a:pt x="2341" y="1763"/>
                  <a:pt x="2097" y="1885"/>
                  <a:pt x="2006" y="1915"/>
                </a:cubicBezTo>
                <a:cubicBezTo>
                  <a:pt x="1702" y="2037"/>
                  <a:pt x="213" y="1277"/>
                  <a:pt x="243" y="973"/>
                </a:cubicBezTo>
                <a:cubicBezTo>
                  <a:pt x="547" y="973"/>
                  <a:pt x="0" y="0"/>
                  <a:pt x="821" y="578"/>
                </a:cubicBezTo>
                <a:cubicBezTo>
                  <a:pt x="1125" y="791"/>
                  <a:pt x="1520" y="669"/>
                  <a:pt x="1885" y="69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30"/>
          <p:cNvSpPr/>
          <p:nvPr/>
        </p:nvSpPr>
        <p:spPr>
          <a:xfrm>
            <a:off x="6356668" y="685772"/>
            <a:ext cx="71657" cy="68862"/>
          </a:xfrm>
          <a:custGeom>
            <a:avLst/>
            <a:gdLst/>
            <a:ahLst/>
            <a:cxnLst/>
            <a:rect l="l" t="t" r="r" b="b"/>
            <a:pathLst>
              <a:path w="1582" h="1764" extrusionOk="0">
                <a:moveTo>
                  <a:pt x="183" y="1095"/>
                </a:moveTo>
                <a:cubicBezTo>
                  <a:pt x="366" y="791"/>
                  <a:pt x="1" y="122"/>
                  <a:pt x="852" y="274"/>
                </a:cubicBezTo>
                <a:cubicBezTo>
                  <a:pt x="1065" y="305"/>
                  <a:pt x="1581" y="1"/>
                  <a:pt x="1460" y="609"/>
                </a:cubicBezTo>
                <a:cubicBezTo>
                  <a:pt x="1338" y="1095"/>
                  <a:pt x="1004" y="1733"/>
                  <a:pt x="700" y="1764"/>
                </a:cubicBezTo>
                <a:cubicBezTo>
                  <a:pt x="122" y="1764"/>
                  <a:pt x="214" y="1399"/>
                  <a:pt x="183" y="10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30"/>
          <p:cNvSpPr/>
          <p:nvPr/>
        </p:nvSpPr>
        <p:spPr>
          <a:xfrm>
            <a:off x="3722677" y="5101380"/>
            <a:ext cx="166640" cy="51061"/>
          </a:xfrm>
          <a:custGeom>
            <a:avLst/>
            <a:gdLst/>
            <a:ahLst/>
            <a:cxnLst/>
            <a:rect l="l" t="t" r="r" b="b"/>
            <a:pathLst>
              <a:path w="3679" h="1308" extrusionOk="0">
                <a:moveTo>
                  <a:pt x="1" y="183"/>
                </a:moveTo>
                <a:cubicBezTo>
                  <a:pt x="943" y="335"/>
                  <a:pt x="1733" y="1"/>
                  <a:pt x="2524" y="335"/>
                </a:cubicBezTo>
                <a:cubicBezTo>
                  <a:pt x="2706" y="396"/>
                  <a:pt x="3284" y="62"/>
                  <a:pt x="3040" y="457"/>
                </a:cubicBezTo>
                <a:cubicBezTo>
                  <a:pt x="2767" y="852"/>
                  <a:pt x="3679" y="852"/>
                  <a:pt x="3192" y="1125"/>
                </a:cubicBezTo>
                <a:cubicBezTo>
                  <a:pt x="2797" y="1308"/>
                  <a:pt x="2645" y="973"/>
                  <a:pt x="2432" y="791"/>
                </a:cubicBezTo>
                <a:cubicBezTo>
                  <a:pt x="2007" y="487"/>
                  <a:pt x="1581" y="639"/>
                  <a:pt x="1156" y="761"/>
                </a:cubicBezTo>
                <a:cubicBezTo>
                  <a:pt x="518" y="913"/>
                  <a:pt x="548" y="943"/>
                  <a:pt x="1"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30"/>
          <p:cNvSpPr/>
          <p:nvPr/>
        </p:nvSpPr>
        <p:spPr>
          <a:xfrm>
            <a:off x="4500639" y="1586485"/>
            <a:ext cx="125331" cy="72415"/>
          </a:xfrm>
          <a:custGeom>
            <a:avLst/>
            <a:gdLst/>
            <a:ahLst/>
            <a:cxnLst/>
            <a:rect l="l" t="t" r="r" b="b"/>
            <a:pathLst>
              <a:path w="2767" h="1855" extrusionOk="0">
                <a:moveTo>
                  <a:pt x="2766" y="1489"/>
                </a:moveTo>
                <a:cubicBezTo>
                  <a:pt x="2341" y="1672"/>
                  <a:pt x="1915" y="1246"/>
                  <a:pt x="1551" y="1672"/>
                </a:cubicBezTo>
                <a:cubicBezTo>
                  <a:pt x="1368" y="1854"/>
                  <a:pt x="1003" y="1520"/>
                  <a:pt x="851" y="1277"/>
                </a:cubicBezTo>
                <a:cubicBezTo>
                  <a:pt x="1946" y="1277"/>
                  <a:pt x="0" y="91"/>
                  <a:pt x="1429" y="152"/>
                </a:cubicBezTo>
                <a:cubicBezTo>
                  <a:pt x="1611" y="182"/>
                  <a:pt x="1915" y="0"/>
                  <a:pt x="1885" y="243"/>
                </a:cubicBezTo>
                <a:cubicBezTo>
                  <a:pt x="1763" y="881"/>
                  <a:pt x="2493" y="1033"/>
                  <a:pt x="2766" y="148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30"/>
          <p:cNvSpPr/>
          <p:nvPr/>
        </p:nvSpPr>
        <p:spPr>
          <a:xfrm>
            <a:off x="3054882" y="5127498"/>
            <a:ext cx="100555" cy="62928"/>
          </a:xfrm>
          <a:custGeom>
            <a:avLst/>
            <a:gdLst/>
            <a:ahLst/>
            <a:cxnLst/>
            <a:rect l="l" t="t" r="r" b="b"/>
            <a:pathLst>
              <a:path w="2220" h="1612" extrusionOk="0">
                <a:moveTo>
                  <a:pt x="1" y="1490"/>
                </a:moveTo>
                <a:cubicBezTo>
                  <a:pt x="335" y="304"/>
                  <a:pt x="852" y="0"/>
                  <a:pt x="1703" y="487"/>
                </a:cubicBezTo>
                <a:cubicBezTo>
                  <a:pt x="1977" y="639"/>
                  <a:pt x="2220" y="821"/>
                  <a:pt x="2098" y="1125"/>
                </a:cubicBezTo>
                <a:cubicBezTo>
                  <a:pt x="2037" y="1247"/>
                  <a:pt x="1916" y="1611"/>
                  <a:pt x="1551" y="1368"/>
                </a:cubicBezTo>
                <a:cubicBezTo>
                  <a:pt x="1490" y="1338"/>
                  <a:pt x="1673" y="1034"/>
                  <a:pt x="1581" y="943"/>
                </a:cubicBezTo>
                <a:cubicBezTo>
                  <a:pt x="1399" y="669"/>
                  <a:pt x="1186" y="912"/>
                  <a:pt x="1095" y="1034"/>
                </a:cubicBezTo>
                <a:cubicBezTo>
                  <a:pt x="852" y="1429"/>
                  <a:pt x="487" y="1551"/>
                  <a:pt x="1" y="149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30"/>
          <p:cNvSpPr/>
          <p:nvPr/>
        </p:nvSpPr>
        <p:spPr>
          <a:xfrm>
            <a:off x="5617301" y="5151235"/>
            <a:ext cx="133575" cy="77177"/>
          </a:xfrm>
          <a:custGeom>
            <a:avLst/>
            <a:gdLst/>
            <a:ahLst/>
            <a:cxnLst/>
            <a:rect l="l" t="t" r="r" b="b"/>
            <a:pathLst>
              <a:path w="2949" h="1977" extrusionOk="0">
                <a:moveTo>
                  <a:pt x="31" y="608"/>
                </a:moveTo>
                <a:cubicBezTo>
                  <a:pt x="791" y="487"/>
                  <a:pt x="1854" y="1247"/>
                  <a:pt x="2341" y="92"/>
                </a:cubicBezTo>
                <a:cubicBezTo>
                  <a:pt x="2371" y="0"/>
                  <a:pt x="2949" y="92"/>
                  <a:pt x="2766" y="426"/>
                </a:cubicBezTo>
                <a:cubicBezTo>
                  <a:pt x="2493" y="882"/>
                  <a:pt x="2614" y="1976"/>
                  <a:pt x="1338" y="1155"/>
                </a:cubicBezTo>
                <a:cubicBezTo>
                  <a:pt x="1034" y="973"/>
                  <a:pt x="487" y="1095"/>
                  <a:pt x="31" y="1095"/>
                </a:cubicBezTo>
                <a:lnTo>
                  <a:pt x="0" y="1064"/>
                </a:lnTo>
                <a:lnTo>
                  <a:pt x="0" y="608"/>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30"/>
          <p:cNvSpPr/>
          <p:nvPr/>
        </p:nvSpPr>
        <p:spPr>
          <a:xfrm>
            <a:off x="3200834" y="-14350"/>
            <a:ext cx="85426" cy="77177"/>
          </a:xfrm>
          <a:custGeom>
            <a:avLst/>
            <a:gdLst/>
            <a:ahLst/>
            <a:cxnLst/>
            <a:rect l="l" t="t" r="r" b="b"/>
            <a:pathLst>
              <a:path w="1886" h="1977" extrusionOk="0">
                <a:moveTo>
                  <a:pt x="1855" y="1976"/>
                </a:moveTo>
                <a:cubicBezTo>
                  <a:pt x="1399" y="1551"/>
                  <a:pt x="852" y="1216"/>
                  <a:pt x="305" y="882"/>
                </a:cubicBezTo>
                <a:cubicBezTo>
                  <a:pt x="31" y="730"/>
                  <a:pt x="1" y="487"/>
                  <a:pt x="214" y="274"/>
                </a:cubicBezTo>
                <a:cubicBezTo>
                  <a:pt x="426" y="0"/>
                  <a:pt x="578" y="274"/>
                  <a:pt x="761" y="304"/>
                </a:cubicBezTo>
                <a:cubicBezTo>
                  <a:pt x="1885" y="456"/>
                  <a:pt x="1885" y="1216"/>
                  <a:pt x="1855" y="197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30"/>
          <p:cNvSpPr/>
          <p:nvPr/>
        </p:nvSpPr>
        <p:spPr>
          <a:xfrm>
            <a:off x="7166294" y="887535"/>
            <a:ext cx="68894" cy="92558"/>
          </a:xfrm>
          <a:custGeom>
            <a:avLst/>
            <a:gdLst/>
            <a:ahLst/>
            <a:cxnLst/>
            <a:rect l="l" t="t" r="r" b="b"/>
            <a:pathLst>
              <a:path w="1521" h="2371" extrusionOk="0">
                <a:moveTo>
                  <a:pt x="0" y="1763"/>
                </a:moveTo>
                <a:cubicBezTo>
                  <a:pt x="183" y="1398"/>
                  <a:pt x="274" y="1246"/>
                  <a:pt x="365" y="1094"/>
                </a:cubicBezTo>
                <a:cubicBezTo>
                  <a:pt x="578" y="730"/>
                  <a:pt x="244" y="0"/>
                  <a:pt x="852" y="30"/>
                </a:cubicBezTo>
                <a:cubicBezTo>
                  <a:pt x="1490" y="30"/>
                  <a:pt x="1399" y="821"/>
                  <a:pt x="1429" y="1185"/>
                </a:cubicBezTo>
                <a:cubicBezTo>
                  <a:pt x="1520" y="2371"/>
                  <a:pt x="608" y="1520"/>
                  <a:pt x="0" y="176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30"/>
          <p:cNvSpPr/>
          <p:nvPr/>
        </p:nvSpPr>
        <p:spPr>
          <a:xfrm>
            <a:off x="6765626" y="940904"/>
            <a:ext cx="118446" cy="70072"/>
          </a:xfrm>
          <a:custGeom>
            <a:avLst/>
            <a:gdLst/>
            <a:ahLst/>
            <a:cxnLst/>
            <a:rect l="l" t="t" r="r" b="b"/>
            <a:pathLst>
              <a:path w="2615" h="1795" extrusionOk="0">
                <a:moveTo>
                  <a:pt x="1399" y="366"/>
                </a:moveTo>
                <a:cubicBezTo>
                  <a:pt x="1672" y="244"/>
                  <a:pt x="1976" y="1"/>
                  <a:pt x="2250" y="214"/>
                </a:cubicBezTo>
                <a:cubicBezTo>
                  <a:pt x="2614" y="457"/>
                  <a:pt x="2280" y="730"/>
                  <a:pt x="2098" y="882"/>
                </a:cubicBezTo>
                <a:cubicBezTo>
                  <a:pt x="1824" y="1156"/>
                  <a:pt x="1611" y="1369"/>
                  <a:pt x="1946" y="1794"/>
                </a:cubicBezTo>
                <a:cubicBezTo>
                  <a:pt x="1399" y="1399"/>
                  <a:pt x="487" y="1369"/>
                  <a:pt x="395" y="1156"/>
                </a:cubicBezTo>
                <a:cubicBezTo>
                  <a:pt x="0" y="396"/>
                  <a:pt x="1368" y="973"/>
                  <a:pt x="1399" y="36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30"/>
          <p:cNvSpPr/>
          <p:nvPr/>
        </p:nvSpPr>
        <p:spPr>
          <a:xfrm>
            <a:off x="7371453" y="4258837"/>
            <a:ext cx="107440" cy="76006"/>
          </a:xfrm>
          <a:custGeom>
            <a:avLst/>
            <a:gdLst/>
            <a:ahLst/>
            <a:cxnLst/>
            <a:rect l="l" t="t" r="r" b="b"/>
            <a:pathLst>
              <a:path w="2372" h="1947" extrusionOk="0">
                <a:moveTo>
                  <a:pt x="0" y="1004"/>
                </a:moveTo>
                <a:cubicBezTo>
                  <a:pt x="244" y="730"/>
                  <a:pt x="426" y="335"/>
                  <a:pt x="760" y="214"/>
                </a:cubicBezTo>
                <a:cubicBezTo>
                  <a:pt x="1034" y="92"/>
                  <a:pt x="1703" y="1"/>
                  <a:pt x="1520" y="700"/>
                </a:cubicBezTo>
                <a:cubicBezTo>
                  <a:pt x="1459" y="852"/>
                  <a:pt x="1581" y="882"/>
                  <a:pt x="1703" y="943"/>
                </a:cubicBezTo>
                <a:cubicBezTo>
                  <a:pt x="2371" y="1217"/>
                  <a:pt x="2310" y="1308"/>
                  <a:pt x="1611" y="1308"/>
                </a:cubicBezTo>
                <a:cubicBezTo>
                  <a:pt x="1247" y="1338"/>
                  <a:pt x="1125" y="1612"/>
                  <a:pt x="1125" y="1916"/>
                </a:cubicBezTo>
                <a:lnTo>
                  <a:pt x="1095" y="1946"/>
                </a:lnTo>
                <a:cubicBezTo>
                  <a:pt x="487" y="1825"/>
                  <a:pt x="912" y="852"/>
                  <a:pt x="0" y="10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30"/>
          <p:cNvSpPr/>
          <p:nvPr/>
        </p:nvSpPr>
        <p:spPr>
          <a:xfrm>
            <a:off x="3938843" y="4099824"/>
            <a:ext cx="111562" cy="85492"/>
          </a:xfrm>
          <a:custGeom>
            <a:avLst/>
            <a:gdLst/>
            <a:ahLst/>
            <a:cxnLst/>
            <a:rect l="l" t="t" r="r" b="b"/>
            <a:pathLst>
              <a:path w="2463" h="2190" extrusionOk="0">
                <a:moveTo>
                  <a:pt x="2463" y="1277"/>
                </a:moveTo>
                <a:cubicBezTo>
                  <a:pt x="1703" y="1247"/>
                  <a:pt x="2220" y="1916"/>
                  <a:pt x="1703" y="2189"/>
                </a:cubicBezTo>
                <a:cubicBezTo>
                  <a:pt x="1916" y="791"/>
                  <a:pt x="700" y="1277"/>
                  <a:pt x="1" y="1034"/>
                </a:cubicBezTo>
                <a:lnTo>
                  <a:pt x="1" y="1034"/>
                </a:lnTo>
                <a:cubicBezTo>
                  <a:pt x="123" y="761"/>
                  <a:pt x="366" y="609"/>
                  <a:pt x="730" y="700"/>
                </a:cubicBezTo>
                <a:cubicBezTo>
                  <a:pt x="1642" y="913"/>
                  <a:pt x="1399" y="487"/>
                  <a:pt x="1186" y="31"/>
                </a:cubicBezTo>
                <a:cubicBezTo>
                  <a:pt x="2250" y="1"/>
                  <a:pt x="1946" y="943"/>
                  <a:pt x="2463" y="127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30"/>
          <p:cNvSpPr/>
          <p:nvPr/>
        </p:nvSpPr>
        <p:spPr>
          <a:xfrm>
            <a:off x="2972302" y="4084402"/>
            <a:ext cx="81259" cy="67691"/>
          </a:xfrm>
          <a:custGeom>
            <a:avLst/>
            <a:gdLst/>
            <a:ahLst/>
            <a:cxnLst/>
            <a:rect l="l" t="t" r="r" b="b"/>
            <a:pathLst>
              <a:path w="1794" h="1734" extrusionOk="0">
                <a:moveTo>
                  <a:pt x="61" y="487"/>
                </a:moveTo>
                <a:cubicBezTo>
                  <a:pt x="243" y="487"/>
                  <a:pt x="426" y="487"/>
                  <a:pt x="608" y="457"/>
                </a:cubicBezTo>
                <a:cubicBezTo>
                  <a:pt x="1003" y="396"/>
                  <a:pt x="1520" y="1"/>
                  <a:pt x="1672" y="669"/>
                </a:cubicBezTo>
                <a:cubicBezTo>
                  <a:pt x="1793" y="1156"/>
                  <a:pt x="1429" y="1581"/>
                  <a:pt x="912" y="1672"/>
                </a:cubicBezTo>
                <a:cubicBezTo>
                  <a:pt x="456" y="1733"/>
                  <a:pt x="0" y="1551"/>
                  <a:pt x="152" y="943"/>
                </a:cubicBezTo>
                <a:cubicBezTo>
                  <a:pt x="213" y="821"/>
                  <a:pt x="91" y="639"/>
                  <a:pt x="61"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30"/>
          <p:cNvSpPr/>
          <p:nvPr/>
        </p:nvSpPr>
        <p:spPr>
          <a:xfrm>
            <a:off x="342433" y="2190487"/>
            <a:ext cx="79900" cy="84282"/>
          </a:xfrm>
          <a:custGeom>
            <a:avLst/>
            <a:gdLst/>
            <a:ahLst/>
            <a:cxnLst/>
            <a:rect l="l" t="t" r="r" b="b"/>
            <a:pathLst>
              <a:path w="1764" h="2159" extrusionOk="0">
                <a:moveTo>
                  <a:pt x="1155" y="2158"/>
                </a:moveTo>
                <a:cubicBezTo>
                  <a:pt x="943" y="2067"/>
                  <a:pt x="791" y="1976"/>
                  <a:pt x="578" y="1885"/>
                </a:cubicBezTo>
                <a:cubicBezTo>
                  <a:pt x="244" y="1794"/>
                  <a:pt x="0" y="1581"/>
                  <a:pt x="92" y="1277"/>
                </a:cubicBezTo>
                <a:cubicBezTo>
                  <a:pt x="244" y="912"/>
                  <a:pt x="669" y="1368"/>
                  <a:pt x="943" y="1064"/>
                </a:cubicBezTo>
                <a:cubicBezTo>
                  <a:pt x="791" y="973"/>
                  <a:pt x="608" y="882"/>
                  <a:pt x="426" y="791"/>
                </a:cubicBezTo>
                <a:cubicBezTo>
                  <a:pt x="244" y="669"/>
                  <a:pt x="31" y="547"/>
                  <a:pt x="183" y="335"/>
                </a:cubicBezTo>
                <a:cubicBezTo>
                  <a:pt x="456" y="0"/>
                  <a:pt x="608" y="365"/>
                  <a:pt x="821" y="456"/>
                </a:cubicBezTo>
                <a:cubicBezTo>
                  <a:pt x="1763" y="912"/>
                  <a:pt x="1763" y="1490"/>
                  <a:pt x="1155" y="215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30"/>
          <p:cNvSpPr/>
          <p:nvPr/>
        </p:nvSpPr>
        <p:spPr>
          <a:xfrm>
            <a:off x="8731822" y="4003705"/>
            <a:ext cx="118446" cy="71243"/>
          </a:xfrm>
          <a:custGeom>
            <a:avLst/>
            <a:gdLst/>
            <a:ahLst/>
            <a:cxnLst/>
            <a:rect l="l" t="t" r="r" b="b"/>
            <a:pathLst>
              <a:path w="2615" h="1825" extrusionOk="0">
                <a:moveTo>
                  <a:pt x="2614" y="183"/>
                </a:moveTo>
                <a:cubicBezTo>
                  <a:pt x="2371" y="457"/>
                  <a:pt x="2158" y="609"/>
                  <a:pt x="2067" y="821"/>
                </a:cubicBezTo>
                <a:cubicBezTo>
                  <a:pt x="1672" y="1825"/>
                  <a:pt x="882" y="1004"/>
                  <a:pt x="274" y="1125"/>
                </a:cubicBezTo>
                <a:cubicBezTo>
                  <a:pt x="183" y="1156"/>
                  <a:pt x="0" y="700"/>
                  <a:pt x="396" y="609"/>
                </a:cubicBezTo>
                <a:cubicBezTo>
                  <a:pt x="1125" y="487"/>
                  <a:pt x="1733" y="1"/>
                  <a:pt x="2614"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30"/>
          <p:cNvSpPr/>
          <p:nvPr/>
        </p:nvSpPr>
        <p:spPr>
          <a:xfrm>
            <a:off x="3527167" y="3923007"/>
            <a:ext cx="104677" cy="109227"/>
          </a:xfrm>
          <a:custGeom>
            <a:avLst/>
            <a:gdLst/>
            <a:ahLst/>
            <a:cxnLst/>
            <a:rect l="l" t="t" r="r" b="b"/>
            <a:pathLst>
              <a:path w="2311" h="2798" extrusionOk="0">
                <a:moveTo>
                  <a:pt x="1095" y="2797"/>
                </a:moveTo>
                <a:cubicBezTo>
                  <a:pt x="791" y="2068"/>
                  <a:pt x="1" y="1460"/>
                  <a:pt x="1308" y="1004"/>
                </a:cubicBezTo>
                <a:cubicBezTo>
                  <a:pt x="1855" y="822"/>
                  <a:pt x="1186" y="92"/>
                  <a:pt x="1916" y="1"/>
                </a:cubicBezTo>
                <a:cubicBezTo>
                  <a:pt x="2311" y="852"/>
                  <a:pt x="2311" y="852"/>
                  <a:pt x="1338" y="1399"/>
                </a:cubicBezTo>
                <a:cubicBezTo>
                  <a:pt x="700" y="1764"/>
                  <a:pt x="1612" y="2250"/>
                  <a:pt x="1095" y="279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30"/>
          <p:cNvSpPr/>
          <p:nvPr/>
        </p:nvSpPr>
        <p:spPr>
          <a:xfrm>
            <a:off x="3554709" y="2996214"/>
            <a:ext cx="104677" cy="91426"/>
          </a:xfrm>
          <a:custGeom>
            <a:avLst/>
            <a:gdLst/>
            <a:ahLst/>
            <a:cxnLst/>
            <a:rect l="l" t="t" r="r" b="b"/>
            <a:pathLst>
              <a:path w="2311" h="2342" extrusionOk="0">
                <a:moveTo>
                  <a:pt x="1" y="700"/>
                </a:moveTo>
                <a:cubicBezTo>
                  <a:pt x="548" y="1"/>
                  <a:pt x="1095" y="578"/>
                  <a:pt x="1520" y="791"/>
                </a:cubicBezTo>
                <a:cubicBezTo>
                  <a:pt x="2250" y="1126"/>
                  <a:pt x="2311" y="1734"/>
                  <a:pt x="1946" y="2341"/>
                </a:cubicBezTo>
                <a:lnTo>
                  <a:pt x="1946" y="2341"/>
                </a:lnTo>
                <a:cubicBezTo>
                  <a:pt x="1186" y="2341"/>
                  <a:pt x="1520" y="1673"/>
                  <a:pt x="1156" y="1430"/>
                </a:cubicBezTo>
                <a:cubicBezTo>
                  <a:pt x="760" y="1186"/>
                  <a:pt x="639" y="670"/>
                  <a:pt x="31" y="70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30"/>
          <p:cNvSpPr/>
          <p:nvPr/>
        </p:nvSpPr>
        <p:spPr>
          <a:xfrm>
            <a:off x="5402494" y="4058323"/>
            <a:ext cx="79900" cy="85453"/>
          </a:xfrm>
          <a:custGeom>
            <a:avLst/>
            <a:gdLst/>
            <a:ahLst/>
            <a:cxnLst/>
            <a:rect l="l" t="t" r="r" b="b"/>
            <a:pathLst>
              <a:path w="1764" h="2189" extrusionOk="0">
                <a:moveTo>
                  <a:pt x="1764" y="1185"/>
                </a:moveTo>
                <a:lnTo>
                  <a:pt x="1764" y="2188"/>
                </a:lnTo>
                <a:cubicBezTo>
                  <a:pt x="669" y="1793"/>
                  <a:pt x="1" y="1185"/>
                  <a:pt x="487" y="30"/>
                </a:cubicBezTo>
                <a:cubicBezTo>
                  <a:pt x="1368" y="0"/>
                  <a:pt x="912" y="1155"/>
                  <a:pt x="1764" y="115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30"/>
          <p:cNvSpPr/>
          <p:nvPr/>
        </p:nvSpPr>
        <p:spPr>
          <a:xfrm>
            <a:off x="5284082" y="724930"/>
            <a:ext cx="101914" cy="86663"/>
          </a:xfrm>
          <a:custGeom>
            <a:avLst/>
            <a:gdLst/>
            <a:ahLst/>
            <a:cxnLst/>
            <a:rect l="l" t="t" r="r" b="b"/>
            <a:pathLst>
              <a:path w="2250" h="2220" extrusionOk="0">
                <a:moveTo>
                  <a:pt x="31" y="913"/>
                </a:moveTo>
                <a:cubicBezTo>
                  <a:pt x="639" y="335"/>
                  <a:pt x="1338" y="1"/>
                  <a:pt x="2250" y="518"/>
                </a:cubicBezTo>
                <a:cubicBezTo>
                  <a:pt x="1581" y="973"/>
                  <a:pt x="1125" y="2220"/>
                  <a:pt x="1" y="9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30"/>
          <p:cNvSpPr/>
          <p:nvPr/>
        </p:nvSpPr>
        <p:spPr>
          <a:xfrm>
            <a:off x="2751968" y="2267632"/>
            <a:ext cx="112966" cy="43917"/>
          </a:xfrm>
          <a:custGeom>
            <a:avLst/>
            <a:gdLst/>
            <a:ahLst/>
            <a:cxnLst/>
            <a:rect l="l" t="t" r="r" b="b"/>
            <a:pathLst>
              <a:path w="2494" h="1125" extrusionOk="0">
                <a:moveTo>
                  <a:pt x="2493" y="426"/>
                </a:moveTo>
                <a:cubicBezTo>
                  <a:pt x="2493" y="790"/>
                  <a:pt x="2463" y="1125"/>
                  <a:pt x="1946" y="1003"/>
                </a:cubicBezTo>
                <a:cubicBezTo>
                  <a:pt x="1369" y="882"/>
                  <a:pt x="639" y="1125"/>
                  <a:pt x="305" y="669"/>
                </a:cubicBezTo>
                <a:cubicBezTo>
                  <a:pt x="1" y="304"/>
                  <a:pt x="518" y="0"/>
                  <a:pt x="913" y="30"/>
                </a:cubicBezTo>
                <a:cubicBezTo>
                  <a:pt x="1460" y="91"/>
                  <a:pt x="1946" y="274"/>
                  <a:pt x="2463"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30"/>
          <p:cNvSpPr/>
          <p:nvPr/>
        </p:nvSpPr>
        <p:spPr>
          <a:xfrm>
            <a:off x="7931844" y="1816670"/>
            <a:ext cx="106036" cy="67691"/>
          </a:xfrm>
          <a:custGeom>
            <a:avLst/>
            <a:gdLst/>
            <a:ahLst/>
            <a:cxnLst/>
            <a:rect l="l" t="t" r="r" b="b"/>
            <a:pathLst>
              <a:path w="2341" h="1734" extrusionOk="0">
                <a:moveTo>
                  <a:pt x="0" y="548"/>
                </a:moveTo>
                <a:cubicBezTo>
                  <a:pt x="730" y="700"/>
                  <a:pt x="1216" y="487"/>
                  <a:pt x="1794" y="1"/>
                </a:cubicBezTo>
                <a:cubicBezTo>
                  <a:pt x="1611" y="609"/>
                  <a:pt x="2341" y="1217"/>
                  <a:pt x="1703" y="1490"/>
                </a:cubicBezTo>
                <a:cubicBezTo>
                  <a:pt x="1064" y="1733"/>
                  <a:pt x="396" y="1277"/>
                  <a:pt x="0"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30"/>
          <p:cNvSpPr/>
          <p:nvPr/>
        </p:nvSpPr>
        <p:spPr>
          <a:xfrm>
            <a:off x="721086" y="2915556"/>
            <a:ext cx="104677" cy="77138"/>
          </a:xfrm>
          <a:custGeom>
            <a:avLst/>
            <a:gdLst/>
            <a:ahLst/>
            <a:cxnLst/>
            <a:rect l="l" t="t" r="r" b="b"/>
            <a:pathLst>
              <a:path w="2311" h="1976" extrusionOk="0">
                <a:moveTo>
                  <a:pt x="2310" y="1976"/>
                </a:moveTo>
                <a:cubicBezTo>
                  <a:pt x="851" y="1672"/>
                  <a:pt x="851" y="547"/>
                  <a:pt x="0" y="122"/>
                </a:cubicBezTo>
                <a:cubicBezTo>
                  <a:pt x="1490" y="0"/>
                  <a:pt x="1702" y="1003"/>
                  <a:pt x="2310" y="197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30"/>
          <p:cNvSpPr/>
          <p:nvPr/>
        </p:nvSpPr>
        <p:spPr>
          <a:xfrm>
            <a:off x="5379074" y="4560272"/>
            <a:ext cx="89548" cy="80730"/>
          </a:xfrm>
          <a:custGeom>
            <a:avLst/>
            <a:gdLst/>
            <a:ahLst/>
            <a:cxnLst/>
            <a:rect l="l" t="t" r="r" b="b"/>
            <a:pathLst>
              <a:path w="1977" h="2068" extrusionOk="0">
                <a:moveTo>
                  <a:pt x="1977" y="882"/>
                </a:moveTo>
                <a:cubicBezTo>
                  <a:pt x="1125" y="912"/>
                  <a:pt x="1186" y="2067"/>
                  <a:pt x="457" y="1794"/>
                </a:cubicBezTo>
                <a:cubicBezTo>
                  <a:pt x="1" y="1642"/>
                  <a:pt x="92" y="760"/>
                  <a:pt x="305" y="547"/>
                </a:cubicBezTo>
                <a:cubicBezTo>
                  <a:pt x="852" y="0"/>
                  <a:pt x="1308" y="943"/>
                  <a:pt x="1977" y="88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30"/>
          <p:cNvSpPr/>
          <p:nvPr/>
        </p:nvSpPr>
        <p:spPr>
          <a:xfrm>
            <a:off x="730689" y="526758"/>
            <a:ext cx="81305" cy="83111"/>
          </a:xfrm>
          <a:custGeom>
            <a:avLst/>
            <a:gdLst/>
            <a:ahLst/>
            <a:cxnLst/>
            <a:rect l="l" t="t" r="r" b="b"/>
            <a:pathLst>
              <a:path w="1795" h="2129" extrusionOk="0">
                <a:moveTo>
                  <a:pt x="730" y="2128"/>
                </a:moveTo>
                <a:cubicBezTo>
                  <a:pt x="1" y="1490"/>
                  <a:pt x="62" y="913"/>
                  <a:pt x="305" y="335"/>
                </a:cubicBezTo>
                <a:cubicBezTo>
                  <a:pt x="426" y="1"/>
                  <a:pt x="822" y="92"/>
                  <a:pt x="1126" y="92"/>
                </a:cubicBezTo>
                <a:cubicBezTo>
                  <a:pt x="1338" y="92"/>
                  <a:pt x="1612" y="31"/>
                  <a:pt x="1703" y="274"/>
                </a:cubicBezTo>
                <a:cubicBezTo>
                  <a:pt x="1794" y="517"/>
                  <a:pt x="1582" y="700"/>
                  <a:pt x="1399" y="730"/>
                </a:cubicBezTo>
                <a:cubicBezTo>
                  <a:pt x="487" y="882"/>
                  <a:pt x="730" y="1521"/>
                  <a:pt x="730" y="212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30"/>
          <p:cNvSpPr/>
          <p:nvPr/>
        </p:nvSpPr>
        <p:spPr>
          <a:xfrm>
            <a:off x="7484337" y="4150850"/>
            <a:ext cx="66131" cy="100912"/>
          </a:xfrm>
          <a:custGeom>
            <a:avLst/>
            <a:gdLst/>
            <a:ahLst/>
            <a:cxnLst/>
            <a:rect l="l" t="t" r="r" b="b"/>
            <a:pathLst>
              <a:path w="1460" h="2585" extrusionOk="0">
                <a:moveTo>
                  <a:pt x="518" y="1"/>
                </a:moveTo>
                <a:cubicBezTo>
                  <a:pt x="882" y="274"/>
                  <a:pt x="1156" y="518"/>
                  <a:pt x="1460" y="761"/>
                </a:cubicBezTo>
                <a:cubicBezTo>
                  <a:pt x="1034" y="882"/>
                  <a:pt x="62" y="578"/>
                  <a:pt x="822" y="1399"/>
                </a:cubicBezTo>
                <a:cubicBezTo>
                  <a:pt x="1126" y="1733"/>
                  <a:pt x="822" y="2007"/>
                  <a:pt x="761" y="2281"/>
                </a:cubicBezTo>
                <a:cubicBezTo>
                  <a:pt x="700" y="2493"/>
                  <a:pt x="487" y="2584"/>
                  <a:pt x="244" y="2524"/>
                </a:cubicBezTo>
                <a:cubicBezTo>
                  <a:pt x="1" y="2463"/>
                  <a:pt x="92" y="2311"/>
                  <a:pt x="92" y="2129"/>
                </a:cubicBezTo>
                <a:cubicBezTo>
                  <a:pt x="92" y="1460"/>
                  <a:pt x="183" y="761"/>
                  <a:pt x="518"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30"/>
          <p:cNvSpPr/>
          <p:nvPr/>
        </p:nvSpPr>
        <p:spPr>
          <a:xfrm>
            <a:off x="2979187" y="2681779"/>
            <a:ext cx="101914" cy="75967"/>
          </a:xfrm>
          <a:custGeom>
            <a:avLst/>
            <a:gdLst/>
            <a:ahLst/>
            <a:cxnLst/>
            <a:rect l="l" t="t" r="r" b="b"/>
            <a:pathLst>
              <a:path w="2250" h="1946" extrusionOk="0">
                <a:moveTo>
                  <a:pt x="730" y="0"/>
                </a:moveTo>
                <a:cubicBezTo>
                  <a:pt x="1094" y="61"/>
                  <a:pt x="851" y="578"/>
                  <a:pt x="1398" y="608"/>
                </a:cubicBezTo>
                <a:cubicBezTo>
                  <a:pt x="2249" y="638"/>
                  <a:pt x="1824" y="1216"/>
                  <a:pt x="1763" y="1581"/>
                </a:cubicBezTo>
                <a:cubicBezTo>
                  <a:pt x="1733" y="1854"/>
                  <a:pt x="1338" y="1945"/>
                  <a:pt x="1186" y="1763"/>
                </a:cubicBezTo>
                <a:cubicBezTo>
                  <a:pt x="912" y="1429"/>
                  <a:pt x="0" y="1368"/>
                  <a:pt x="456" y="730"/>
                </a:cubicBezTo>
                <a:cubicBezTo>
                  <a:pt x="638" y="486"/>
                  <a:pt x="730" y="274"/>
                  <a:pt x="730"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30"/>
          <p:cNvSpPr/>
          <p:nvPr/>
        </p:nvSpPr>
        <p:spPr>
          <a:xfrm>
            <a:off x="5307502" y="3766375"/>
            <a:ext cx="85381" cy="99702"/>
          </a:xfrm>
          <a:custGeom>
            <a:avLst/>
            <a:gdLst/>
            <a:ahLst/>
            <a:cxnLst/>
            <a:rect l="l" t="t" r="r" b="b"/>
            <a:pathLst>
              <a:path w="1885" h="2554" extrusionOk="0">
                <a:moveTo>
                  <a:pt x="1885" y="609"/>
                </a:moveTo>
                <a:cubicBezTo>
                  <a:pt x="1307" y="1186"/>
                  <a:pt x="1003" y="1824"/>
                  <a:pt x="487" y="2554"/>
                </a:cubicBezTo>
                <a:cubicBezTo>
                  <a:pt x="0" y="1672"/>
                  <a:pt x="547" y="1065"/>
                  <a:pt x="730" y="487"/>
                </a:cubicBezTo>
                <a:cubicBezTo>
                  <a:pt x="912" y="1"/>
                  <a:pt x="1429" y="791"/>
                  <a:pt x="1885" y="60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30"/>
          <p:cNvSpPr/>
          <p:nvPr/>
        </p:nvSpPr>
        <p:spPr>
          <a:xfrm>
            <a:off x="8587228" y="1814289"/>
            <a:ext cx="88189" cy="46338"/>
          </a:xfrm>
          <a:custGeom>
            <a:avLst/>
            <a:gdLst/>
            <a:ahLst/>
            <a:cxnLst/>
            <a:rect l="l" t="t" r="r" b="b"/>
            <a:pathLst>
              <a:path w="1947" h="1187" extrusionOk="0">
                <a:moveTo>
                  <a:pt x="1095" y="1"/>
                </a:moveTo>
                <a:cubicBezTo>
                  <a:pt x="1521" y="62"/>
                  <a:pt x="1946" y="275"/>
                  <a:pt x="1946" y="639"/>
                </a:cubicBezTo>
                <a:cubicBezTo>
                  <a:pt x="1885" y="1034"/>
                  <a:pt x="1399" y="1186"/>
                  <a:pt x="1004" y="1095"/>
                </a:cubicBezTo>
                <a:cubicBezTo>
                  <a:pt x="639" y="1034"/>
                  <a:pt x="1" y="1065"/>
                  <a:pt x="1" y="730"/>
                </a:cubicBezTo>
                <a:cubicBezTo>
                  <a:pt x="1" y="244"/>
                  <a:pt x="578" y="92"/>
                  <a:pt x="109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30"/>
          <p:cNvSpPr/>
          <p:nvPr/>
        </p:nvSpPr>
        <p:spPr>
          <a:xfrm>
            <a:off x="4948101" y="908890"/>
            <a:ext cx="77183" cy="72415"/>
          </a:xfrm>
          <a:custGeom>
            <a:avLst/>
            <a:gdLst/>
            <a:ahLst/>
            <a:cxnLst/>
            <a:rect l="l" t="t" r="r" b="b"/>
            <a:pathLst>
              <a:path w="1704" h="1855" extrusionOk="0">
                <a:moveTo>
                  <a:pt x="1703" y="790"/>
                </a:moveTo>
                <a:cubicBezTo>
                  <a:pt x="1399" y="1155"/>
                  <a:pt x="1126" y="1763"/>
                  <a:pt x="791" y="1793"/>
                </a:cubicBezTo>
                <a:cubicBezTo>
                  <a:pt x="335" y="1854"/>
                  <a:pt x="518" y="1034"/>
                  <a:pt x="1" y="882"/>
                </a:cubicBezTo>
                <a:cubicBezTo>
                  <a:pt x="366" y="608"/>
                  <a:pt x="670" y="213"/>
                  <a:pt x="1095" y="91"/>
                </a:cubicBezTo>
                <a:cubicBezTo>
                  <a:pt x="1551" y="0"/>
                  <a:pt x="1338" y="608"/>
                  <a:pt x="1703" y="79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30"/>
          <p:cNvSpPr/>
          <p:nvPr/>
        </p:nvSpPr>
        <p:spPr>
          <a:xfrm>
            <a:off x="8994782" y="3551611"/>
            <a:ext cx="114325" cy="119884"/>
          </a:xfrm>
          <a:custGeom>
            <a:avLst/>
            <a:gdLst/>
            <a:ahLst/>
            <a:cxnLst/>
            <a:rect l="l" t="t" r="r" b="b"/>
            <a:pathLst>
              <a:path w="2524" h="3071" extrusionOk="0">
                <a:moveTo>
                  <a:pt x="2311" y="0"/>
                </a:moveTo>
                <a:cubicBezTo>
                  <a:pt x="2402" y="334"/>
                  <a:pt x="2524" y="547"/>
                  <a:pt x="2463" y="608"/>
                </a:cubicBezTo>
                <a:cubicBezTo>
                  <a:pt x="1794" y="1216"/>
                  <a:pt x="1186" y="1763"/>
                  <a:pt x="1369" y="2705"/>
                </a:cubicBezTo>
                <a:cubicBezTo>
                  <a:pt x="1399" y="2918"/>
                  <a:pt x="1004" y="3070"/>
                  <a:pt x="761" y="2888"/>
                </a:cubicBezTo>
                <a:cubicBezTo>
                  <a:pt x="548" y="2705"/>
                  <a:pt x="1" y="2341"/>
                  <a:pt x="882" y="2310"/>
                </a:cubicBezTo>
                <a:cubicBezTo>
                  <a:pt x="761" y="1338"/>
                  <a:pt x="1703" y="851"/>
                  <a:pt x="231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30"/>
          <p:cNvSpPr/>
          <p:nvPr/>
        </p:nvSpPr>
        <p:spPr>
          <a:xfrm>
            <a:off x="141397" y="1580551"/>
            <a:ext cx="104677" cy="90216"/>
          </a:xfrm>
          <a:custGeom>
            <a:avLst/>
            <a:gdLst/>
            <a:ahLst/>
            <a:cxnLst/>
            <a:rect l="l" t="t" r="r" b="b"/>
            <a:pathLst>
              <a:path w="2311" h="2311" extrusionOk="0">
                <a:moveTo>
                  <a:pt x="122" y="1003"/>
                </a:moveTo>
                <a:cubicBezTo>
                  <a:pt x="213" y="669"/>
                  <a:pt x="1" y="304"/>
                  <a:pt x="274" y="0"/>
                </a:cubicBezTo>
                <a:cubicBezTo>
                  <a:pt x="1186" y="243"/>
                  <a:pt x="1125" y="1520"/>
                  <a:pt x="2311" y="1459"/>
                </a:cubicBezTo>
                <a:lnTo>
                  <a:pt x="2311" y="1459"/>
                </a:lnTo>
                <a:cubicBezTo>
                  <a:pt x="1308" y="2310"/>
                  <a:pt x="760" y="1459"/>
                  <a:pt x="122" y="100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30"/>
          <p:cNvSpPr/>
          <p:nvPr/>
        </p:nvSpPr>
        <p:spPr>
          <a:xfrm>
            <a:off x="495271" y="196862"/>
            <a:ext cx="108799" cy="68862"/>
          </a:xfrm>
          <a:custGeom>
            <a:avLst/>
            <a:gdLst/>
            <a:ahLst/>
            <a:cxnLst/>
            <a:rect l="l" t="t" r="r" b="b"/>
            <a:pathLst>
              <a:path w="2402" h="1764" extrusionOk="0">
                <a:moveTo>
                  <a:pt x="1854" y="1673"/>
                </a:moveTo>
                <a:cubicBezTo>
                  <a:pt x="1307" y="1004"/>
                  <a:pt x="1307" y="1004"/>
                  <a:pt x="699" y="1642"/>
                </a:cubicBezTo>
                <a:cubicBezTo>
                  <a:pt x="578" y="1733"/>
                  <a:pt x="487" y="1764"/>
                  <a:pt x="365" y="1703"/>
                </a:cubicBezTo>
                <a:cubicBezTo>
                  <a:pt x="0" y="1581"/>
                  <a:pt x="152" y="1338"/>
                  <a:pt x="274" y="1156"/>
                </a:cubicBezTo>
                <a:cubicBezTo>
                  <a:pt x="730" y="396"/>
                  <a:pt x="1642" y="335"/>
                  <a:pt x="2402" y="1"/>
                </a:cubicBezTo>
                <a:lnTo>
                  <a:pt x="2402" y="31"/>
                </a:lnTo>
                <a:cubicBezTo>
                  <a:pt x="2219" y="578"/>
                  <a:pt x="2037" y="1125"/>
                  <a:pt x="1854" y="167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30"/>
          <p:cNvSpPr/>
          <p:nvPr/>
        </p:nvSpPr>
        <p:spPr>
          <a:xfrm>
            <a:off x="6117083" y="4826063"/>
            <a:ext cx="60650" cy="87873"/>
          </a:xfrm>
          <a:custGeom>
            <a:avLst/>
            <a:gdLst/>
            <a:ahLst/>
            <a:cxnLst/>
            <a:rect l="l" t="t" r="r" b="b"/>
            <a:pathLst>
              <a:path w="1339" h="2251" extrusionOk="0">
                <a:moveTo>
                  <a:pt x="882" y="1"/>
                </a:moveTo>
                <a:cubicBezTo>
                  <a:pt x="548" y="578"/>
                  <a:pt x="974" y="913"/>
                  <a:pt x="1186" y="1338"/>
                </a:cubicBezTo>
                <a:cubicBezTo>
                  <a:pt x="1338" y="1673"/>
                  <a:pt x="1156" y="2098"/>
                  <a:pt x="730" y="2189"/>
                </a:cubicBezTo>
                <a:cubicBezTo>
                  <a:pt x="426" y="2250"/>
                  <a:pt x="1" y="1855"/>
                  <a:pt x="31" y="1612"/>
                </a:cubicBezTo>
                <a:cubicBezTo>
                  <a:pt x="62" y="1065"/>
                  <a:pt x="305" y="548"/>
                  <a:pt x="487" y="1"/>
                </a:cubicBezTo>
                <a:cubicBezTo>
                  <a:pt x="609" y="1"/>
                  <a:pt x="761" y="1"/>
                  <a:pt x="88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30"/>
          <p:cNvSpPr/>
          <p:nvPr/>
        </p:nvSpPr>
        <p:spPr>
          <a:xfrm>
            <a:off x="2790518" y="117374"/>
            <a:ext cx="75779" cy="91387"/>
          </a:xfrm>
          <a:custGeom>
            <a:avLst/>
            <a:gdLst/>
            <a:ahLst/>
            <a:cxnLst/>
            <a:rect l="l" t="t" r="r" b="b"/>
            <a:pathLst>
              <a:path w="1673" h="2341" extrusionOk="0">
                <a:moveTo>
                  <a:pt x="1673" y="2341"/>
                </a:moveTo>
                <a:cubicBezTo>
                  <a:pt x="1490" y="1763"/>
                  <a:pt x="214" y="1550"/>
                  <a:pt x="791" y="669"/>
                </a:cubicBezTo>
                <a:cubicBezTo>
                  <a:pt x="1" y="426"/>
                  <a:pt x="609" y="183"/>
                  <a:pt x="822" y="91"/>
                </a:cubicBezTo>
                <a:cubicBezTo>
                  <a:pt x="1186" y="0"/>
                  <a:pt x="1521" y="122"/>
                  <a:pt x="1521" y="547"/>
                </a:cubicBezTo>
                <a:cubicBezTo>
                  <a:pt x="1551" y="1155"/>
                  <a:pt x="1612" y="1763"/>
                  <a:pt x="1673" y="234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30"/>
          <p:cNvSpPr/>
          <p:nvPr/>
        </p:nvSpPr>
        <p:spPr>
          <a:xfrm>
            <a:off x="6910175" y="2713792"/>
            <a:ext cx="84022" cy="74796"/>
          </a:xfrm>
          <a:custGeom>
            <a:avLst/>
            <a:gdLst/>
            <a:ahLst/>
            <a:cxnLst/>
            <a:rect l="l" t="t" r="r" b="b"/>
            <a:pathLst>
              <a:path w="1855" h="1916" extrusionOk="0">
                <a:moveTo>
                  <a:pt x="1" y="1"/>
                </a:moveTo>
                <a:cubicBezTo>
                  <a:pt x="761" y="305"/>
                  <a:pt x="1855" y="366"/>
                  <a:pt x="1369" y="1429"/>
                </a:cubicBezTo>
                <a:cubicBezTo>
                  <a:pt x="1277" y="1612"/>
                  <a:pt x="1217" y="1916"/>
                  <a:pt x="822" y="1825"/>
                </a:cubicBezTo>
                <a:cubicBezTo>
                  <a:pt x="609" y="1764"/>
                  <a:pt x="396" y="1642"/>
                  <a:pt x="457" y="1399"/>
                </a:cubicBezTo>
                <a:cubicBezTo>
                  <a:pt x="609" y="882"/>
                  <a:pt x="214" y="487"/>
                  <a:pt x="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30"/>
          <p:cNvSpPr/>
          <p:nvPr/>
        </p:nvSpPr>
        <p:spPr>
          <a:xfrm>
            <a:off x="1812924" y="1184168"/>
            <a:ext cx="82663" cy="54652"/>
          </a:xfrm>
          <a:custGeom>
            <a:avLst/>
            <a:gdLst/>
            <a:ahLst/>
            <a:cxnLst/>
            <a:rect l="l" t="t" r="r" b="b"/>
            <a:pathLst>
              <a:path w="1825" h="1400" extrusionOk="0">
                <a:moveTo>
                  <a:pt x="852" y="1399"/>
                </a:moveTo>
                <a:cubicBezTo>
                  <a:pt x="518" y="1308"/>
                  <a:pt x="1" y="1217"/>
                  <a:pt x="123" y="882"/>
                </a:cubicBezTo>
                <a:cubicBezTo>
                  <a:pt x="214" y="578"/>
                  <a:pt x="639" y="244"/>
                  <a:pt x="1004" y="92"/>
                </a:cubicBezTo>
                <a:cubicBezTo>
                  <a:pt x="1278" y="1"/>
                  <a:pt x="1825" y="183"/>
                  <a:pt x="1825" y="548"/>
                </a:cubicBezTo>
                <a:cubicBezTo>
                  <a:pt x="1825" y="1034"/>
                  <a:pt x="1399" y="1278"/>
                  <a:pt x="852" y="139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30"/>
          <p:cNvSpPr/>
          <p:nvPr/>
        </p:nvSpPr>
        <p:spPr>
          <a:xfrm>
            <a:off x="4514410" y="3141017"/>
            <a:ext cx="159755" cy="87834"/>
          </a:xfrm>
          <a:custGeom>
            <a:avLst/>
            <a:gdLst/>
            <a:ahLst/>
            <a:cxnLst/>
            <a:rect l="l" t="t" r="r" b="b"/>
            <a:pathLst>
              <a:path w="3527" h="2250" extrusionOk="0">
                <a:moveTo>
                  <a:pt x="3526" y="1520"/>
                </a:moveTo>
                <a:cubicBezTo>
                  <a:pt x="2310" y="2250"/>
                  <a:pt x="1551" y="1307"/>
                  <a:pt x="608" y="1277"/>
                </a:cubicBezTo>
                <a:cubicBezTo>
                  <a:pt x="487" y="1246"/>
                  <a:pt x="0" y="942"/>
                  <a:pt x="487" y="821"/>
                </a:cubicBezTo>
                <a:cubicBezTo>
                  <a:pt x="760" y="730"/>
                  <a:pt x="912" y="0"/>
                  <a:pt x="1216" y="517"/>
                </a:cubicBezTo>
                <a:cubicBezTo>
                  <a:pt x="1702" y="1368"/>
                  <a:pt x="2584" y="1368"/>
                  <a:pt x="3526" y="152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30"/>
          <p:cNvSpPr/>
          <p:nvPr/>
        </p:nvSpPr>
        <p:spPr>
          <a:xfrm>
            <a:off x="2592245" y="4373969"/>
            <a:ext cx="107440" cy="72415"/>
          </a:xfrm>
          <a:custGeom>
            <a:avLst/>
            <a:gdLst/>
            <a:ahLst/>
            <a:cxnLst/>
            <a:rect l="l" t="t" r="r" b="b"/>
            <a:pathLst>
              <a:path w="2372" h="1855" extrusionOk="0">
                <a:moveTo>
                  <a:pt x="1" y="1824"/>
                </a:moveTo>
                <a:cubicBezTo>
                  <a:pt x="548" y="1216"/>
                  <a:pt x="1126" y="608"/>
                  <a:pt x="1673" y="0"/>
                </a:cubicBezTo>
                <a:cubicBezTo>
                  <a:pt x="2372" y="1034"/>
                  <a:pt x="1794" y="1672"/>
                  <a:pt x="31" y="185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30"/>
          <p:cNvSpPr/>
          <p:nvPr/>
        </p:nvSpPr>
        <p:spPr>
          <a:xfrm>
            <a:off x="7346674" y="3537361"/>
            <a:ext cx="89503" cy="60547"/>
          </a:xfrm>
          <a:custGeom>
            <a:avLst/>
            <a:gdLst/>
            <a:ahLst/>
            <a:cxnLst/>
            <a:rect l="l" t="t" r="r" b="b"/>
            <a:pathLst>
              <a:path w="1976" h="1551" extrusionOk="0">
                <a:moveTo>
                  <a:pt x="0" y="1247"/>
                </a:moveTo>
                <a:cubicBezTo>
                  <a:pt x="91" y="456"/>
                  <a:pt x="1125" y="0"/>
                  <a:pt x="1581" y="547"/>
                </a:cubicBezTo>
                <a:cubicBezTo>
                  <a:pt x="1763" y="791"/>
                  <a:pt x="1429" y="1307"/>
                  <a:pt x="1976" y="1551"/>
                </a:cubicBezTo>
                <a:lnTo>
                  <a:pt x="31" y="1277"/>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30"/>
          <p:cNvSpPr/>
          <p:nvPr/>
        </p:nvSpPr>
        <p:spPr>
          <a:xfrm>
            <a:off x="7818960" y="1788210"/>
            <a:ext cx="89503" cy="71204"/>
          </a:xfrm>
          <a:custGeom>
            <a:avLst/>
            <a:gdLst/>
            <a:ahLst/>
            <a:cxnLst/>
            <a:rect l="l" t="t" r="r" b="b"/>
            <a:pathLst>
              <a:path w="1976" h="1824" extrusionOk="0">
                <a:moveTo>
                  <a:pt x="61" y="0"/>
                </a:moveTo>
                <a:cubicBezTo>
                  <a:pt x="1003" y="456"/>
                  <a:pt x="1733" y="943"/>
                  <a:pt x="1976" y="1824"/>
                </a:cubicBezTo>
                <a:cubicBezTo>
                  <a:pt x="1003" y="1763"/>
                  <a:pt x="0" y="851"/>
                  <a:pt x="6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p30"/>
          <p:cNvSpPr/>
          <p:nvPr/>
        </p:nvSpPr>
        <p:spPr>
          <a:xfrm>
            <a:off x="3251796" y="4985077"/>
            <a:ext cx="75779" cy="62928"/>
          </a:xfrm>
          <a:custGeom>
            <a:avLst/>
            <a:gdLst/>
            <a:ahLst/>
            <a:cxnLst/>
            <a:rect l="l" t="t" r="r" b="b"/>
            <a:pathLst>
              <a:path w="1673" h="1612" extrusionOk="0">
                <a:moveTo>
                  <a:pt x="1611" y="609"/>
                </a:moveTo>
                <a:cubicBezTo>
                  <a:pt x="1338" y="882"/>
                  <a:pt x="973" y="1247"/>
                  <a:pt x="578" y="1612"/>
                </a:cubicBezTo>
                <a:cubicBezTo>
                  <a:pt x="365" y="1369"/>
                  <a:pt x="0" y="1126"/>
                  <a:pt x="0" y="882"/>
                </a:cubicBezTo>
                <a:cubicBezTo>
                  <a:pt x="0" y="396"/>
                  <a:pt x="456" y="183"/>
                  <a:pt x="973" y="153"/>
                </a:cubicBezTo>
                <a:cubicBezTo>
                  <a:pt x="1247" y="123"/>
                  <a:pt x="1672" y="1"/>
                  <a:pt x="1611" y="60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30"/>
          <p:cNvSpPr/>
          <p:nvPr/>
        </p:nvSpPr>
        <p:spPr>
          <a:xfrm>
            <a:off x="3629044" y="4993393"/>
            <a:ext cx="84068" cy="80730"/>
          </a:xfrm>
          <a:custGeom>
            <a:avLst/>
            <a:gdLst/>
            <a:ahLst/>
            <a:cxnLst/>
            <a:rect l="l" t="t" r="r" b="b"/>
            <a:pathLst>
              <a:path w="1856" h="2068" extrusionOk="0">
                <a:moveTo>
                  <a:pt x="578" y="153"/>
                </a:moveTo>
                <a:cubicBezTo>
                  <a:pt x="609" y="274"/>
                  <a:pt x="639" y="396"/>
                  <a:pt x="730" y="487"/>
                </a:cubicBezTo>
                <a:cubicBezTo>
                  <a:pt x="1855" y="1490"/>
                  <a:pt x="882" y="1733"/>
                  <a:pt x="1" y="2068"/>
                </a:cubicBezTo>
                <a:cubicBezTo>
                  <a:pt x="1" y="1490"/>
                  <a:pt x="1" y="943"/>
                  <a:pt x="1" y="396"/>
                </a:cubicBezTo>
                <a:cubicBezTo>
                  <a:pt x="1" y="1"/>
                  <a:pt x="366" y="244"/>
                  <a:pt x="548" y="15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30"/>
          <p:cNvSpPr/>
          <p:nvPr/>
        </p:nvSpPr>
        <p:spPr>
          <a:xfrm>
            <a:off x="5642079" y="3341570"/>
            <a:ext cx="95029" cy="71204"/>
          </a:xfrm>
          <a:custGeom>
            <a:avLst/>
            <a:gdLst/>
            <a:ahLst/>
            <a:cxnLst/>
            <a:rect l="l" t="t" r="r" b="b"/>
            <a:pathLst>
              <a:path w="2098" h="1824" extrusionOk="0">
                <a:moveTo>
                  <a:pt x="1915" y="851"/>
                </a:moveTo>
                <a:cubicBezTo>
                  <a:pt x="1642" y="851"/>
                  <a:pt x="1338" y="882"/>
                  <a:pt x="1277" y="1155"/>
                </a:cubicBezTo>
                <a:cubicBezTo>
                  <a:pt x="1186" y="1429"/>
                  <a:pt x="1368" y="1824"/>
                  <a:pt x="700" y="1489"/>
                </a:cubicBezTo>
                <a:cubicBezTo>
                  <a:pt x="304" y="1246"/>
                  <a:pt x="0" y="1064"/>
                  <a:pt x="152" y="699"/>
                </a:cubicBezTo>
                <a:cubicBezTo>
                  <a:pt x="244" y="426"/>
                  <a:pt x="517" y="152"/>
                  <a:pt x="973" y="304"/>
                </a:cubicBezTo>
                <a:cubicBezTo>
                  <a:pt x="1307" y="426"/>
                  <a:pt x="2098" y="0"/>
                  <a:pt x="1915" y="82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30"/>
          <p:cNvSpPr/>
          <p:nvPr/>
        </p:nvSpPr>
        <p:spPr>
          <a:xfrm>
            <a:off x="8576220" y="3150504"/>
            <a:ext cx="126735" cy="48680"/>
          </a:xfrm>
          <a:custGeom>
            <a:avLst/>
            <a:gdLst/>
            <a:ahLst/>
            <a:cxnLst/>
            <a:rect l="l" t="t" r="r" b="b"/>
            <a:pathLst>
              <a:path w="2798" h="1247" extrusionOk="0">
                <a:moveTo>
                  <a:pt x="335" y="1155"/>
                </a:moveTo>
                <a:cubicBezTo>
                  <a:pt x="1034" y="973"/>
                  <a:pt x="1" y="152"/>
                  <a:pt x="913" y="61"/>
                </a:cubicBezTo>
                <a:cubicBezTo>
                  <a:pt x="1672" y="0"/>
                  <a:pt x="2341" y="92"/>
                  <a:pt x="2797" y="821"/>
                </a:cubicBezTo>
                <a:cubicBezTo>
                  <a:pt x="1764" y="31"/>
                  <a:pt x="1308" y="1247"/>
                  <a:pt x="335" y="115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30"/>
          <p:cNvSpPr/>
          <p:nvPr/>
        </p:nvSpPr>
        <p:spPr>
          <a:xfrm>
            <a:off x="6271325" y="3990665"/>
            <a:ext cx="121209" cy="49890"/>
          </a:xfrm>
          <a:custGeom>
            <a:avLst/>
            <a:gdLst/>
            <a:ahLst/>
            <a:cxnLst/>
            <a:rect l="l" t="t" r="r" b="b"/>
            <a:pathLst>
              <a:path w="2676" h="1278" extrusionOk="0">
                <a:moveTo>
                  <a:pt x="2675" y="0"/>
                </a:moveTo>
                <a:cubicBezTo>
                  <a:pt x="2493" y="244"/>
                  <a:pt x="2432" y="304"/>
                  <a:pt x="2371" y="365"/>
                </a:cubicBezTo>
                <a:cubicBezTo>
                  <a:pt x="1885" y="821"/>
                  <a:pt x="1368" y="1277"/>
                  <a:pt x="547" y="1064"/>
                </a:cubicBezTo>
                <a:cubicBezTo>
                  <a:pt x="335" y="1004"/>
                  <a:pt x="0" y="700"/>
                  <a:pt x="183" y="517"/>
                </a:cubicBezTo>
                <a:cubicBezTo>
                  <a:pt x="639" y="92"/>
                  <a:pt x="1338" y="304"/>
                  <a:pt x="1915" y="152"/>
                </a:cubicBezTo>
                <a:cubicBezTo>
                  <a:pt x="2098" y="122"/>
                  <a:pt x="2280" y="92"/>
                  <a:pt x="2675"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30"/>
          <p:cNvSpPr/>
          <p:nvPr/>
        </p:nvSpPr>
        <p:spPr>
          <a:xfrm>
            <a:off x="8287078" y="2232027"/>
            <a:ext cx="101914" cy="97320"/>
          </a:xfrm>
          <a:custGeom>
            <a:avLst/>
            <a:gdLst/>
            <a:ahLst/>
            <a:cxnLst/>
            <a:rect l="l" t="t" r="r" b="b"/>
            <a:pathLst>
              <a:path w="2250" h="2493" extrusionOk="0">
                <a:moveTo>
                  <a:pt x="1156" y="2493"/>
                </a:moveTo>
                <a:cubicBezTo>
                  <a:pt x="852" y="1733"/>
                  <a:pt x="1" y="1034"/>
                  <a:pt x="973" y="426"/>
                </a:cubicBezTo>
                <a:cubicBezTo>
                  <a:pt x="1642" y="0"/>
                  <a:pt x="1581" y="1125"/>
                  <a:pt x="2250" y="942"/>
                </a:cubicBezTo>
                <a:cubicBezTo>
                  <a:pt x="1490" y="1277"/>
                  <a:pt x="578" y="1398"/>
                  <a:pt x="1156" y="249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30"/>
          <p:cNvSpPr/>
          <p:nvPr/>
        </p:nvSpPr>
        <p:spPr>
          <a:xfrm>
            <a:off x="184068" y="1199628"/>
            <a:ext cx="92311" cy="75967"/>
          </a:xfrm>
          <a:custGeom>
            <a:avLst/>
            <a:gdLst/>
            <a:ahLst/>
            <a:cxnLst/>
            <a:rect l="l" t="t" r="r" b="b"/>
            <a:pathLst>
              <a:path w="2038" h="1946" extrusionOk="0">
                <a:moveTo>
                  <a:pt x="2037" y="1945"/>
                </a:moveTo>
                <a:cubicBezTo>
                  <a:pt x="1581" y="1125"/>
                  <a:pt x="1156" y="1185"/>
                  <a:pt x="700" y="1429"/>
                </a:cubicBezTo>
                <a:cubicBezTo>
                  <a:pt x="487" y="1550"/>
                  <a:pt x="274" y="1398"/>
                  <a:pt x="153" y="1216"/>
                </a:cubicBezTo>
                <a:cubicBezTo>
                  <a:pt x="1" y="973"/>
                  <a:pt x="214" y="882"/>
                  <a:pt x="396" y="760"/>
                </a:cubicBezTo>
                <a:cubicBezTo>
                  <a:pt x="1521" y="0"/>
                  <a:pt x="1612" y="30"/>
                  <a:pt x="2037" y="194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30"/>
          <p:cNvSpPr/>
          <p:nvPr/>
        </p:nvSpPr>
        <p:spPr>
          <a:xfrm>
            <a:off x="533820" y="3958612"/>
            <a:ext cx="107440" cy="72415"/>
          </a:xfrm>
          <a:custGeom>
            <a:avLst/>
            <a:gdLst/>
            <a:ahLst/>
            <a:cxnLst/>
            <a:rect l="l" t="t" r="r" b="b"/>
            <a:pathLst>
              <a:path w="2372" h="1855" extrusionOk="0">
                <a:moveTo>
                  <a:pt x="608" y="1"/>
                </a:moveTo>
                <a:cubicBezTo>
                  <a:pt x="608" y="761"/>
                  <a:pt x="2371" y="335"/>
                  <a:pt x="1763" y="1277"/>
                </a:cubicBezTo>
                <a:cubicBezTo>
                  <a:pt x="1642" y="1490"/>
                  <a:pt x="1064" y="1855"/>
                  <a:pt x="730" y="1673"/>
                </a:cubicBezTo>
                <a:cubicBezTo>
                  <a:pt x="0" y="1247"/>
                  <a:pt x="912" y="578"/>
                  <a:pt x="608"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30"/>
          <p:cNvSpPr/>
          <p:nvPr/>
        </p:nvSpPr>
        <p:spPr>
          <a:xfrm>
            <a:off x="7695022" y="4627891"/>
            <a:ext cx="107440" cy="41575"/>
          </a:xfrm>
          <a:custGeom>
            <a:avLst/>
            <a:gdLst/>
            <a:ahLst/>
            <a:cxnLst/>
            <a:rect l="l" t="t" r="r" b="b"/>
            <a:pathLst>
              <a:path w="2372" h="1065" extrusionOk="0">
                <a:moveTo>
                  <a:pt x="2371" y="366"/>
                </a:moveTo>
                <a:cubicBezTo>
                  <a:pt x="2341" y="822"/>
                  <a:pt x="1976" y="1065"/>
                  <a:pt x="1672" y="1034"/>
                </a:cubicBezTo>
                <a:cubicBezTo>
                  <a:pt x="1125" y="1004"/>
                  <a:pt x="396" y="1034"/>
                  <a:pt x="183" y="578"/>
                </a:cubicBezTo>
                <a:cubicBezTo>
                  <a:pt x="0" y="153"/>
                  <a:pt x="791" y="92"/>
                  <a:pt x="1034" y="62"/>
                </a:cubicBezTo>
                <a:cubicBezTo>
                  <a:pt x="1459" y="1"/>
                  <a:pt x="1946" y="244"/>
                  <a:pt x="2371" y="36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30"/>
          <p:cNvSpPr/>
          <p:nvPr/>
        </p:nvSpPr>
        <p:spPr>
          <a:xfrm>
            <a:off x="2325163" y="4333601"/>
            <a:ext cx="117042" cy="67691"/>
          </a:xfrm>
          <a:custGeom>
            <a:avLst/>
            <a:gdLst/>
            <a:ahLst/>
            <a:cxnLst/>
            <a:rect l="l" t="t" r="r" b="b"/>
            <a:pathLst>
              <a:path w="2584" h="1734" extrusionOk="0">
                <a:moveTo>
                  <a:pt x="0" y="1247"/>
                </a:moveTo>
                <a:cubicBezTo>
                  <a:pt x="426" y="1"/>
                  <a:pt x="1338" y="244"/>
                  <a:pt x="2280" y="518"/>
                </a:cubicBezTo>
                <a:cubicBezTo>
                  <a:pt x="2462" y="578"/>
                  <a:pt x="2584" y="669"/>
                  <a:pt x="2523" y="852"/>
                </a:cubicBezTo>
                <a:cubicBezTo>
                  <a:pt x="2523" y="913"/>
                  <a:pt x="2432" y="973"/>
                  <a:pt x="2371" y="1004"/>
                </a:cubicBezTo>
                <a:cubicBezTo>
                  <a:pt x="1490" y="426"/>
                  <a:pt x="882" y="1733"/>
                  <a:pt x="0" y="124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30"/>
          <p:cNvSpPr/>
          <p:nvPr/>
        </p:nvSpPr>
        <p:spPr>
          <a:xfrm>
            <a:off x="6475079" y="920759"/>
            <a:ext cx="78542" cy="66481"/>
          </a:xfrm>
          <a:custGeom>
            <a:avLst/>
            <a:gdLst/>
            <a:ahLst/>
            <a:cxnLst/>
            <a:rect l="l" t="t" r="r" b="b"/>
            <a:pathLst>
              <a:path w="1734" h="1703" extrusionOk="0">
                <a:moveTo>
                  <a:pt x="1369" y="1003"/>
                </a:moveTo>
                <a:cubicBezTo>
                  <a:pt x="1521" y="1398"/>
                  <a:pt x="1460" y="1702"/>
                  <a:pt x="1034" y="1672"/>
                </a:cubicBezTo>
                <a:cubicBezTo>
                  <a:pt x="548" y="1611"/>
                  <a:pt x="153" y="1277"/>
                  <a:pt x="214" y="851"/>
                </a:cubicBezTo>
                <a:cubicBezTo>
                  <a:pt x="244" y="638"/>
                  <a:pt x="1" y="0"/>
                  <a:pt x="639" y="91"/>
                </a:cubicBezTo>
                <a:cubicBezTo>
                  <a:pt x="1065" y="182"/>
                  <a:pt x="1733" y="426"/>
                  <a:pt x="1369" y="100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30"/>
          <p:cNvSpPr/>
          <p:nvPr/>
        </p:nvSpPr>
        <p:spPr>
          <a:xfrm>
            <a:off x="5083046" y="5132261"/>
            <a:ext cx="107440" cy="64100"/>
          </a:xfrm>
          <a:custGeom>
            <a:avLst/>
            <a:gdLst/>
            <a:ahLst/>
            <a:cxnLst/>
            <a:rect l="l" t="t" r="r" b="b"/>
            <a:pathLst>
              <a:path w="2372" h="1642" extrusionOk="0">
                <a:moveTo>
                  <a:pt x="1" y="213"/>
                </a:moveTo>
                <a:cubicBezTo>
                  <a:pt x="943" y="0"/>
                  <a:pt x="1217" y="1185"/>
                  <a:pt x="2128" y="881"/>
                </a:cubicBezTo>
                <a:cubicBezTo>
                  <a:pt x="2159" y="851"/>
                  <a:pt x="2372" y="1125"/>
                  <a:pt x="2372" y="1246"/>
                </a:cubicBezTo>
                <a:cubicBezTo>
                  <a:pt x="2280" y="1520"/>
                  <a:pt x="1976" y="1641"/>
                  <a:pt x="1733" y="1550"/>
                </a:cubicBezTo>
                <a:cubicBezTo>
                  <a:pt x="1034" y="1246"/>
                  <a:pt x="153" y="1094"/>
                  <a:pt x="1"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30"/>
          <p:cNvSpPr/>
          <p:nvPr/>
        </p:nvSpPr>
        <p:spPr>
          <a:xfrm>
            <a:off x="2563344" y="-62995"/>
            <a:ext cx="84022" cy="59337"/>
          </a:xfrm>
          <a:custGeom>
            <a:avLst/>
            <a:gdLst/>
            <a:ahLst/>
            <a:cxnLst/>
            <a:rect l="l" t="t" r="r" b="b"/>
            <a:pathLst>
              <a:path w="1855" h="1520" extrusionOk="0">
                <a:moveTo>
                  <a:pt x="1855" y="699"/>
                </a:moveTo>
                <a:cubicBezTo>
                  <a:pt x="1429" y="912"/>
                  <a:pt x="1277" y="1520"/>
                  <a:pt x="609" y="1520"/>
                </a:cubicBezTo>
                <a:cubicBezTo>
                  <a:pt x="1" y="1520"/>
                  <a:pt x="92" y="882"/>
                  <a:pt x="122" y="730"/>
                </a:cubicBezTo>
                <a:cubicBezTo>
                  <a:pt x="274" y="304"/>
                  <a:pt x="700" y="0"/>
                  <a:pt x="1308" y="61"/>
                </a:cubicBezTo>
                <a:cubicBezTo>
                  <a:pt x="1672" y="91"/>
                  <a:pt x="1794" y="335"/>
                  <a:pt x="1855" y="699"/>
                </a:cubicBezTo>
                <a:close/>
                <a:moveTo>
                  <a:pt x="1004" y="851"/>
                </a:moveTo>
                <a:cubicBezTo>
                  <a:pt x="1064" y="790"/>
                  <a:pt x="1156" y="699"/>
                  <a:pt x="1247" y="638"/>
                </a:cubicBezTo>
                <a:cubicBezTo>
                  <a:pt x="1156" y="608"/>
                  <a:pt x="1034" y="547"/>
                  <a:pt x="943" y="578"/>
                </a:cubicBezTo>
                <a:cubicBezTo>
                  <a:pt x="852" y="578"/>
                  <a:pt x="821" y="699"/>
                  <a:pt x="761" y="790"/>
                </a:cubicBezTo>
                <a:cubicBezTo>
                  <a:pt x="821" y="790"/>
                  <a:pt x="882" y="821"/>
                  <a:pt x="1004" y="85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30"/>
          <p:cNvSpPr/>
          <p:nvPr/>
        </p:nvSpPr>
        <p:spPr>
          <a:xfrm>
            <a:off x="6827595" y="2779069"/>
            <a:ext cx="77137" cy="96149"/>
          </a:xfrm>
          <a:custGeom>
            <a:avLst/>
            <a:gdLst/>
            <a:ahLst/>
            <a:cxnLst/>
            <a:rect l="l" t="t" r="r" b="b"/>
            <a:pathLst>
              <a:path w="1703" h="2463" extrusionOk="0">
                <a:moveTo>
                  <a:pt x="1398" y="2463"/>
                </a:moveTo>
                <a:cubicBezTo>
                  <a:pt x="517" y="1794"/>
                  <a:pt x="0" y="1064"/>
                  <a:pt x="730" y="1"/>
                </a:cubicBezTo>
                <a:cubicBezTo>
                  <a:pt x="1702" y="700"/>
                  <a:pt x="1277" y="1642"/>
                  <a:pt x="1398" y="246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30"/>
          <p:cNvSpPr/>
          <p:nvPr/>
        </p:nvSpPr>
        <p:spPr>
          <a:xfrm>
            <a:off x="787177" y="1848723"/>
            <a:ext cx="81259" cy="56995"/>
          </a:xfrm>
          <a:custGeom>
            <a:avLst/>
            <a:gdLst/>
            <a:ahLst/>
            <a:cxnLst/>
            <a:rect l="l" t="t" r="r" b="b"/>
            <a:pathLst>
              <a:path w="1794" h="1460" extrusionOk="0">
                <a:moveTo>
                  <a:pt x="1490" y="1459"/>
                </a:moveTo>
                <a:cubicBezTo>
                  <a:pt x="851" y="1186"/>
                  <a:pt x="0" y="1277"/>
                  <a:pt x="91" y="396"/>
                </a:cubicBezTo>
                <a:cubicBezTo>
                  <a:pt x="152" y="31"/>
                  <a:pt x="486" y="0"/>
                  <a:pt x="821" y="61"/>
                </a:cubicBezTo>
                <a:cubicBezTo>
                  <a:pt x="1794" y="213"/>
                  <a:pt x="1550" y="852"/>
                  <a:pt x="1490" y="145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30"/>
          <p:cNvSpPr/>
          <p:nvPr/>
        </p:nvSpPr>
        <p:spPr>
          <a:xfrm>
            <a:off x="6742207" y="290638"/>
            <a:ext cx="96433" cy="52232"/>
          </a:xfrm>
          <a:custGeom>
            <a:avLst/>
            <a:gdLst/>
            <a:ahLst/>
            <a:cxnLst/>
            <a:rect l="l" t="t" r="r" b="b"/>
            <a:pathLst>
              <a:path w="2129" h="1338" extrusionOk="0">
                <a:moveTo>
                  <a:pt x="1" y="0"/>
                </a:moveTo>
                <a:cubicBezTo>
                  <a:pt x="335" y="91"/>
                  <a:pt x="517" y="122"/>
                  <a:pt x="669" y="152"/>
                </a:cubicBezTo>
                <a:cubicBezTo>
                  <a:pt x="1247" y="243"/>
                  <a:pt x="1885" y="243"/>
                  <a:pt x="2067" y="882"/>
                </a:cubicBezTo>
                <a:cubicBezTo>
                  <a:pt x="2128" y="1064"/>
                  <a:pt x="1946" y="1155"/>
                  <a:pt x="1764" y="1185"/>
                </a:cubicBezTo>
                <a:cubicBezTo>
                  <a:pt x="1064" y="1337"/>
                  <a:pt x="578" y="1003"/>
                  <a:pt x="213" y="517"/>
                </a:cubicBezTo>
                <a:cubicBezTo>
                  <a:pt x="122" y="456"/>
                  <a:pt x="122" y="334"/>
                  <a:pt x="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30"/>
          <p:cNvSpPr/>
          <p:nvPr/>
        </p:nvSpPr>
        <p:spPr>
          <a:xfrm>
            <a:off x="2758854" y="3361716"/>
            <a:ext cx="101959" cy="93807"/>
          </a:xfrm>
          <a:custGeom>
            <a:avLst/>
            <a:gdLst/>
            <a:ahLst/>
            <a:cxnLst/>
            <a:rect l="l" t="t" r="r" b="b"/>
            <a:pathLst>
              <a:path w="2251" h="2403" extrusionOk="0">
                <a:moveTo>
                  <a:pt x="1" y="2402"/>
                </a:moveTo>
                <a:cubicBezTo>
                  <a:pt x="791" y="1764"/>
                  <a:pt x="1764" y="1369"/>
                  <a:pt x="1247" y="274"/>
                </a:cubicBezTo>
                <a:cubicBezTo>
                  <a:pt x="1095" y="1"/>
                  <a:pt x="1429" y="122"/>
                  <a:pt x="1551" y="92"/>
                </a:cubicBezTo>
                <a:cubicBezTo>
                  <a:pt x="1794" y="92"/>
                  <a:pt x="1977" y="183"/>
                  <a:pt x="2037" y="426"/>
                </a:cubicBezTo>
                <a:cubicBezTo>
                  <a:pt x="2250" y="1217"/>
                  <a:pt x="1247" y="2280"/>
                  <a:pt x="1" y="240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30"/>
          <p:cNvSpPr/>
          <p:nvPr/>
        </p:nvSpPr>
        <p:spPr>
          <a:xfrm>
            <a:off x="2703770" y="5128669"/>
            <a:ext cx="95074" cy="86663"/>
          </a:xfrm>
          <a:custGeom>
            <a:avLst/>
            <a:gdLst/>
            <a:ahLst/>
            <a:cxnLst/>
            <a:rect l="l" t="t" r="r" b="b"/>
            <a:pathLst>
              <a:path w="2099" h="2220" extrusionOk="0">
                <a:moveTo>
                  <a:pt x="1642" y="1"/>
                </a:moveTo>
                <a:cubicBezTo>
                  <a:pt x="1369" y="335"/>
                  <a:pt x="1460" y="609"/>
                  <a:pt x="1703" y="943"/>
                </a:cubicBezTo>
                <a:cubicBezTo>
                  <a:pt x="2068" y="1429"/>
                  <a:pt x="2098" y="1946"/>
                  <a:pt x="1186" y="2220"/>
                </a:cubicBezTo>
                <a:cubicBezTo>
                  <a:pt x="1065" y="1429"/>
                  <a:pt x="1" y="578"/>
                  <a:pt x="164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30"/>
          <p:cNvSpPr/>
          <p:nvPr/>
        </p:nvSpPr>
        <p:spPr>
          <a:xfrm>
            <a:off x="133152" y="4868813"/>
            <a:ext cx="123927" cy="77138"/>
          </a:xfrm>
          <a:custGeom>
            <a:avLst/>
            <a:gdLst/>
            <a:ahLst/>
            <a:cxnLst/>
            <a:rect l="l" t="t" r="r" b="b"/>
            <a:pathLst>
              <a:path w="2736" h="1976" extrusionOk="0">
                <a:moveTo>
                  <a:pt x="0" y="1976"/>
                </a:moveTo>
                <a:cubicBezTo>
                  <a:pt x="2219" y="0"/>
                  <a:pt x="2219" y="0"/>
                  <a:pt x="2736" y="243"/>
                </a:cubicBezTo>
                <a:cubicBezTo>
                  <a:pt x="2128" y="487"/>
                  <a:pt x="1186" y="335"/>
                  <a:pt x="1338" y="1338"/>
                </a:cubicBezTo>
                <a:cubicBezTo>
                  <a:pt x="1429" y="1763"/>
                  <a:pt x="699" y="1733"/>
                  <a:pt x="0" y="197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30"/>
          <p:cNvSpPr/>
          <p:nvPr/>
        </p:nvSpPr>
        <p:spPr>
          <a:xfrm>
            <a:off x="3356436" y="1619709"/>
            <a:ext cx="85426" cy="79519"/>
          </a:xfrm>
          <a:custGeom>
            <a:avLst/>
            <a:gdLst/>
            <a:ahLst/>
            <a:cxnLst/>
            <a:rect l="l" t="t" r="r" b="b"/>
            <a:pathLst>
              <a:path w="1886" h="2037" extrusionOk="0">
                <a:moveTo>
                  <a:pt x="1" y="851"/>
                </a:moveTo>
                <a:cubicBezTo>
                  <a:pt x="578" y="517"/>
                  <a:pt x="1095" y="0"/>
                  <a:pt x="1733" y="395"/>
                </a:cubicBezTo>
                <a:cubicBezTo>
                  <a:pt x="1885" y="486"/>
                  <a:pt x="1763" y="1307"/>
                  <a:pt x="1520" y="1489"/>
                </a:cubicBezTo>
                <a:cubicBezTo>
                  <a:pt x="700" y="2037"/>
                  <a:pt x="700" y="790"/>
                  <a:pt x="1" y="85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30"/>
          <p:cNvSpPr/>
          <p:nvPr/>
        </p:nvSpPr>
        <p:spPr>
          <a:xfrm>
            <a:off x="5622782" y="819877"/>
            <a:ext cx="119851" cy="79519"/>
          </a:xfrm>
          <a:custGeom>
            <a:avLst/>
            <a:gdLst/>
            <a:ahLst/>
            <a:cxnLst/>
            <a:rect l="l" t="t" r="r" b="b"/>
            <a:pathLst>
              <a:path w="2646" h="2037" extrusionOk="0">
                <a:moveTo>
                  <a:pt x="974" y="2037"/>
                </a:moveTo>
                <a:cubicBezTo>
                  <a:pt x="1004" y="1459"/>
                  <a:pt x="1" y="882"/>
                  <a:pt x="1186" y="274"/>
                </a:cubicBezTo>
                <a:cubicBezTo>
                  <a:pt x="1612" y="61"/>
                  <a:pt x="1855" y="0"/>
                  <a:pt x="2159" y="152"/>
                </a:cubicBezTo>
                <a:cubicBezTo>
                  <a:pt x="2645" y="365"/>
                  <a:pt x="1581" y="791"/>
                  <a:pt x="2250" y="1064"/>
                </a:cubicBezTo>
                <a:cubicBezTo>
                  <a:pt x="1885" y="1490"/>
                  <a:pt x="1703" y="943"/>
                  <a:pt x="1399" y="943"/>
                </a:cubicBezTo>
                <a:cubicBezTo>
                  <a:pt x="1338" y="943"/>
                  <a:pt x="1247" y="973"/>
                  <a:pt x="1156" y="1004"/>
                </a:cubicBezTo>
                <a:cubicBezTo>
                  <a:pt x="943" y="1307"/>
                  <a:pt x="1551" y="1733"/>
                  <a:pt x="1004" y="203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30"/>
          <p:cNvSpPr/>
          <p:nvPr/>
        </p:nvSpPr>
        <p:spPr>
          <a:xfrm>
            <a:off x="5234525" y="4255285"/>
            <a:ext cx="125331" cy="78348"/>
          </a:xfrm>
          <a:custGeom>
            <a:avLst/>
            <a:gdLst/>
            <a:ahLst/>
            <a:cxnLst/>
            <a:rect l="l" t="t" r="r" b="b"/>
            <a:pathLst>
              <a:path w="2767" h="2007" extrusionOk="0">
                <a:moveTo>
                  <a:pt x="304" y="821"/>
                </a:moveTo>
                <a:cubicBezTo>
                  <a:pt x="1368" y="1216"/>
                  <a:pt x="2037" y="578"/>
                  <a:pt x="2766" y="1"/>
                </a:cubicBezTo>
                <a:cubicBezTo>
                  <a:pt x="2554" y="1156"/>
                  <a:pt x="1429" y="1460"/>
                  <a:pt x="578" y="1794"/>
                </a:cubicBezTo>
                <a:cubicBezTo>
                  <a:pt x="0" y="2007"/>
                  <a:pt x="639" y="1125"/>
                  <a:pt x="274" y="85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30"/>
          <p:cNvSpPr/>
          <p:nvPr/>
        </p:nvSpPr>
        <p:spPr>
          <a:xfrm>
            <a:off x="3513396" y="4974419"/>
            <a:ext cx="79900" cy="80730"/>
          </a:xfrm>
          <a:custGeom>
            <a:avLst/>
            <a:gdLst/>
            <a:ahLst/>
            <a:cxnLst/>
            <a:rect l="l" t="t" r="r" b="b"/>
            <a:pathLst>
              <a:path w="1764" h="2068" extrusionOk="0">
                <a:moveTo>
                  <a:pt x="1216" y="2067"/>
                </a:moveTo>
                <a:cubicBezTo>
                  <a:pt x="578" y="1976"/>
                  <a:pt x="1" y="1915"/>
                  <a:pt x="609" y="1155"/>
                </a:cubicBezTo>
                <a:cubicBezTo>
                  <a:pt x="852" y="851"/>
                  <a:pt x="730" y="456"/>
                  <a:pt x="426" y="0"/>
                </a:cubicBezTo>
                <a:cubicBezTo>
                  <a:pt x="1551" y="396"/>
                  <a:pt x="1399" y="1247"/>
                  <a:pt x="1764" y="1824"/>
                </a:cubicBezTo>
                <a:lnTo>
                  <a:pt x="1764" y="1824"/>
                </a:lnTo>
                <a:cubicBezTo>
                  <a:pt x="1520" y="1824"/>
                  <a:pt x="1338" y="1855"/>
                  <a:pt x="1216" y="206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30"/>
          <p:cNvSpPr/>
          <p:nvPr/>
        </p:nvSpPr>
        <p:spPr>
          <a:xfrm>
            <a:off x="4104093" y="1031089"/>
            <a:ext cx="107440" cy="71243"/>
          </a:xfrm>
          <a:custGeom>
            <a:avLst/>
            <a:gdLst/>
            <a:ahLst/>
            <a:cxnLst/>
            <a:rect l="l" t="t" r="r" b="b"/>
            <a:pathLst>
              <a:path w="2372" h="1825" extrusionOk="0">
                <a:moveTo>
                  <a:pt x="2341" y="639"/>
                </a:moveTo>
                <a:cubicBezTo>
                  <a:pt x="1976" y="791"/>
                  <a:pt x="1976" y="1490"/>
                  <a:pt x="1216" y="1065"/>
                </a:cubicBezTo>
                <a:cubicBezTo>
                  <a:pt x="882" y="852"/>
                  <a:pt x="851" y="1156"/>
                  <a:pt x="1064" y="1429"/>
                </a:cubicBezTo>
                <a:cubicBezTo>
                  <a:pt x="1307" y="1764"/>
                  <a:pt x="973" y="1794"/>
                  <a:pt x="730" y="1825"/>
                </a:cubicBezTo>
                <a:lnTo>
                  <a:pt x="700" y="1825"/>
                </a:lnTo>
                <a:cubicBezTo>
                  <a:pt x="456" y="1581"/>
                  <a:pt x="0" y="1521"/>
                  <a:pt x="396" y="1004"/>
                </a:cubicBezTo>
                <a:cubicBezTo>
                  <a:pt x="639" y="700"/>
                  <a:pt x="1155" y="578"/>
                  <a:pt x="1247" y="183"/>
                </a:cubicBezTo>
                <a:lnTo>
                  <a:pt x="1277" y="153"/>
                </a:lnTo>
                <a:cubicBezTo>
                  <a:pt x="1490" y="548"/>
                  <a:pt x="2250" y="1"/>
                  <a:pt x="2371" y="63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30"/>
          <p:cNvSpPr/>
          <p:nvPr/>
        </p:nvSpPr>
        <p:spPr>
          <a:xfrm>
            <a:off x="7656473" y="3285781"/>
            <a:ext cx="90907" cy="93768"/>
          </a:xfrm>
          <a:custGeom>
            <a:avLst/>
            <a:gdLst/>
            <a:ahLst/>
            <a:cxnLst/>
            <a:rect l="l" t="t" r="r" b="b"/>
            <a:pathLst>
              <a:path w="2007" h="2402" extrusionOk="0">
                <a:moveTo>
                  <a:pt x="882" y="0"/>
                </a:moveTo>
                <a:cubicBezTo>
                  <a:pt x="1946" y="487"/>
                  <a:pt x="1216" y="1581"/>
                  <a:pt x="1976" y="2128"/>
                </a:cubicBezTo>
                <a:cubicBezTo>
                  <a:pt x="2006" y="2159"/>
                  <a:pt x="1490" y="2402"/>
                  <a:pt x="1459" y="2311"/>
                </a:cubicBezTo>
                <a:cubicBezTo>
                  <a:pt x="1338" y="1763"/>
                  <a:pt x="0" y="1490"/>
                  <a:pt x="943" y="669"/>
                </a:cubicBezTo>
                <a:cubicBezTo>
                  <a:pt x="1186" y="487"/>
                  <a:pt x="578" y="365"/>
                  <a:pt x="88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30"/>
          <p:cNvSpPr/>
          <p:nvPr/>
        </p:nvSpPr>
        <p:spPr>
          <a:xfrm>
            <a:off x="4336793" y="1852276"/>
            <a:ext cx="84022" cy="121055"/>
          </a:xfrm>
          <a:custGeom>
            <a:avLst/>
            <a:gdLst/>
            <a:ahLst/>
            <a:cxnLst/>
            <a:rect l="l" t="t" r="r" b="b"/>
            <a:pathLst>
              <a:path w="1855" h="3101" extrusionOk="0">
                <a:moveTo>
                  <a:pt x="1824" y="2098"/>
                </a:moveTo>
                <a:cubicBezTo>
                  <a:pt x="1216" y="2220"/>
                  <a:pt x="1338" y="3101"/>
                  <a:pt x="395" y="2979"/>
                </a:cubicBezTo>
                <a:cubicBezTo>
                  <a:pt x="760" y="2463"/>
                  <a:pt x="1003" y="2007"/>
                  <a:pt x="699" y="1368"/>
                </a:cubicBezTo>
                <a:cubicBezTo>
                  <a:pt x="547" y="973"/>
                  <a:pt x="730" y="1"/>
                  <a:pt x="1854" y="669"/>
                </a:cubicBezTo>
                <a:lnTo>
                  <a:pt x="1854" y="669"/>
                </a:lnTo>
                <a:cubicBezTo>
                  <a:pt x="0" y="1156"/>
                  <a:pt x="1702" y="1612"/>
                  <a:pt x="1854" y="206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30"/>
          <p:cNvSpPr/>
          <p:nvPr/>
        </p:nvSpPr>
        <p:spPr>
          <a:xfrm>
            <a:off x="5182205" y="3371202"/>
            <a:ext cx="70253" cy="84321"/>
          </a:xfrm>
          <a:custGeom>
            <a:avLst/>
            <a:gdLst/>
            <a:ahLst/>
            <a:cxnLst/>
            <a:rect l="l" t="t" r="r" b="b"/>
            <a:pathLst>
              <a:path w="1551" h="2160" extrusionOk="0">
                <a:moveTo>
                  <a:pt x="1064" y="974"/>
                </a:moveTo>
                <a:cubicBezTo>
                  <a:pt x="1003" y="1186"/>
                  <a:pt x="699" y="1430"/>
                  <a:pt x="1246" y="1673"/>
                </a:cubicBezTo>
                <a:cubicBezTo>
                  <a:pt x="1550" y="1794"/>
                  <a:pt x="1155" y="1946"/>
                  <a:pt x="1003" y="2007"/>
                </a:cubicBezTo>
                <a:cubicBezTo>
                  <a:pt x="669" y="2159"/>
                  <a:pt x="456" y="2007"/>
                  <a:pt x="426" y="1734"/>
                </a:cubicBezTo>
                <a:cubicBezTo>
                  <a:pt x="426" y="1460"/>
                  <a:pt x="699" y="1217"/>
                  <a:pt x="183" y="1034"/>
                </a:cubicBezTo>
                <a:cubicBezTo>
                  <a:pt x="31" y="974"/>
                  <a:pt x="0" y="457"/>
                  <a:pt x="61" y="183"/>
                </a:cubicBezTo>
                <a:cubicBezTo>
                  <a:pt x="122" y="1"/>
                  <a:pt x="456" y="123"/>
                  <a:pt x="669" y="214"/>
                </a:cubicBezTo>
                <a:cubicBezTo>
                  <a:pt x="1034" y="366"/>
                  <a:pt x="1246" y="548"/>
                  <a:pt x="1064" y="9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30"/>
          <p:cNvSpPr/>
          <p:nvPr/>
        </p:nvSpPr>
        <p:spPr>
          <a:xfrm>
            <a:off x="8596877" y="1988763"/>
            <a:ext cx="112966" cy="65271"/>
          </a:xfrm>
          <a:custGeom>
            <a:avLst/>
            <a:gdLst/>
            <a:ahLst/>
            <a:cxnLst/>
            <a:rect l="l" t="t" r="r" b="b"/>
            <a:pathLst>
              <a:path w="2494" h="1672" extrusionOk="0">
                <a:moveTo>
                  <a:pt x="2128" y="1672"/>
                </a:moveTo>
                <a:cubicBezTo>
                  <a:pt x="1460" y="1611"/>
                  <a:pt x="1156" y="912"/>
                  <a:pt x="426" y="973"/>
                </a:cubicBezTo>
                <a:cubicBezTo>
                  <a:pt x="274" y="973"/>
                  <a:pt x="1" y="730"/>
                  <a:pt x="153" y="517"/>
                </a:cubicBezTo>
                <a:cubicBezTo>
                  <a:pt x="274" y="334"/>
                  <a:pt x="548" y="182"/>
                  <a:pt x="791" y="152"/>
                </a:cubicBezTo>
                <a:cubicBezTo>
                  <a:pt x="1399" y="0"/>
                  <a:pt x="1004" y="304"/>
                  <a:pt x="973" y="486"/>
                </a:cubicBezTo>
                <a:cubicBezTo>
                  <a:pt x="973" y="517"/>
                  <a:pt x="1064" y="638"/>
                  <a:pt x="1064" y="638"/>
                </a:cubicBezTo>
                <a:cubicBezTo>
                  <a:pt x="2493" y="122"/>
                  <a:pt x="1612" y="1459"/>
                  <a:pt x="2128" y="167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30"/>
          <p:cNvSpPr/>
          <p:nvPr/>
        </p:nvSpPr>
        <p:spPr>
          <a:xfrm>
            <a:off x="6890923" y="2844345"/>
            <a:ext cx="82663" cy="87834"/>
          </a:xfrm>
          <a:custGeom>
            <a:avLst/>
            <a:gdLst/>
            <a:ahLst/>
            <a:cxnLst/>
            <a:rect l="l" t="t" r="r" b="b"/>
            <a:pathLst>
              <a:path w="1825" h="2250" extrusionOk="0">
                <a:moveTo>
                  <a:pt x="0" y="791"/>
                </a:moveTo>
                <a:cubicBezTo>
                  <a:pt x="152" y="791"/>
                  <a:pt x="335" y="760"/>
                  <a:pt x="517" y="760"/>
                </a:cubicBezTo>
                <a:cubicBezTo>
                  <a:pt x="882" y="791"/>
                  <a:pt x="669" y="0"/>
                  <a:pt x="1186" y="365"/>
                </a:cubicBezTo>
                <a:cubicBezTo>
                  <a:pt x="1581" y="639"/>
                  <a:pt x="1824" y="1064"/>
                  <a:pt x="1824" y="1520"/>
                </a:cubicBezTo>
                <a:cubicBezTo>
                  <a:pt x="1824" y="1672"/>
                  <a:pt x="1642" y="2250"/>
                  <a:pt x="1186" y="1672"/>
                </a:cubicBezTo>
                <a:cubicBezTo>
                  <a:pt x="1003" y="1459"/>
                  <a:pt x="578" y="1399"/>
                  <a:pt x="274" y="1277"/>
                </a:cubicBezTo>
                <a:lnTo>
                  <a:pt x="243" y="1247"/>
                </a:lnTo>
                <a:cubicBezTo>
                  <a:pt x="152" y="1095"/>
                  <a:pt x="61" y="943"/>
                  <a:pt x="0" y="7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30"/>
          <p:cNvSpPr/>
          <p:nvPr/>
        </p:nvSpPr>
        <p:spPr>
          <a:xfrm>
            <a:off x="8247170" y="2446791"/>
            <a:ext cx="101914" cy="78348"/>
          </a:xfrm>
          <a:custGeom>
            <a:avLst/>
            <a:gdLst/>
            <a:ahLst/>
            <a:cxnLst/>
            <a:rect l="l" t="t" r="r" b="b"/>
            <a:pathLst>
              <a:path w="2250" h="2007" extrusionOk="0">
                <a:moveTo>
                  <a:pt x="2249" y="2007"/>
                </a:moveTo>
                <a:cubicBezTo>
                  <a:pt x="1307" y="1612"/>
                  <a:pt x="0" y="1429"/>
                  <a:pt x="456" y="1"/>
                </a:cubicBezTo>
                <a:cubicBezTo>
                  <a:pt x="669" y="973"/>
                  <a:pt x="1976" y="1095"/>
                  <a:pt x="2249" y="200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30"/>
          <p:cNvSpPr/>
          <p:nvPr/>
        </p:nvSpPr>
        <p:spPr>
          <a:xfrm>
            <a:off x="4265176" y="929036"/>
            <a:ext cx="89548" cy="61757"/>
          </a:xfrm>
          <a:custGeom>
            <a:avLst/>
            <a:gdLst/>
            <a:ahLst/>
            <a:cxnLst/>
            <a:rect l="l" t="t" r="r" b="b"/>
            <a:pathLst>
              <a:path w="1977" h="1582" extrusionOk="0">
                <a:moveTo>
                  <a:pt x="1976" y="214"/>
                </a:moveTo>
                <a:cubicBezTo>
                  <a:pt x="1946" y="1369"/>
                  <a:pt x="973" y="1399"/>
                  <a:pt x="1" y="1581"/>
                </a:cubicBezTo>
                <a:cubicBezTo>
                  <a:pt x="426" y="761"/>
                  <a:pt x="761" y="1"/>
                  <a:pt x="1976" y="21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30"/>
          <p:cNvSpPr/>
          <p:nvPr/>
        </p:nvSpPr>
        <p:spPr>
          <a:xfrm>
            <a:off x="7488505" y="2120487"/>
            <a:ext cx="79855" cy="43917"/>
          </a:xfrm>
          <a:custGeom>
            <a:avLst/>
            <a:gdLst/>
            <a:ahLst/>
            <a:cxnLst/>
            <a:rect l="l" t="t" r="r" b="b"/>
            <a:pathLst>
              <a:path w="1763" h="1125" extrusionOk="0">
                <a:moveTo>
                  <a:pt x="912" y="1125"/>
                </a:moveTo>
                <a:cubicBezTo>
                  <a:pt x="547" y="1033"/>
                  <a:pt x="30" y="1033"/>
                  <a:pt x="30" y="608"/>
                </a:cubicBezTo>
                <a:cubicBezTo>
                  <a:pt x="0" y="182"/>
                  <a:pt x="547" y="61"/>
                  <a:pt x="912" y="30"/>
                </a:cubicBezTo>
                <a:cubicBezTo>
                  <a:pt x="1307" y="0"/>
                  <a:pt x="1763" y="152"/>
                  <a:pt x="1733" y="608"/>
                </a:cubicBezTo>
                <a:cubicBezTo>
                  <a:pt x="1702" y="1003"/>
                  <a:pt x="1337" y="1125"/>
                  <a:pt x="912" y="112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30"/>
          <p:cNvSpPr/>
          <p:nvPr/>
        </p:nvSpPr>
        <p:spPr>
          <a:xfrm>
            <a:off x="6739443" y="5119182"/>
            <a:ext cx="114325" cy="46338"/>
          </a:xfrm>
          <a:custGeom>
            <a:avLst/>
            <a:gdLst/>
            <a:ahLst/>
            <a:cxnLst/>
            <a:rect l="l" t="t" r="r" b="b"/>
            <a:pathLst>
              <a:path w="2524" h="1187" extrusionOk="0">
                <a:moveTo>
                  <a:pt x="2524" y="1186"/>
                </a:moveTo>
                <a:lnTo>
                  <a:pt x="2372" y="1186"/>
                </a:lnTo>
                <a:lnTo>
                  <a:pt x="2250" y="1186"/>
                </a:lnTo>
                <a:lnTo>
                  <a:pt x="2220" y="1186"/>
                </a:lnTo>
                <a:cubicBezTo>
                  <a:pt x="1825" y="791"/>
                  <a:pt x="1338" y="943"/>
                  <a:pt x="882" y="1064"/>
                </a:cubicBezTo>
                <a:cubicBezTo>
                  <a:pt x="457" y="1186"/>
                  <a:pt x="335" y="943"/>
                  <a:pt x="183" y="700"/>
                </a:cubicBezTo>
                <a:cubicBezTo>
                  <a:pt x="92" y="517"/>
                  <a:pt x="1" y="274"/>
                  <a:pt x="214" y="153"/>
                </a:cubicBezTo>
                <a:cubicBezTo>
                  <a:pt x="457" y="31"/>
                  <a:pt x="791" y="31"/>
                  <a:pt x="1065" y="1"/>
                </a:cubicBezTo>
                <a:cubicBezTo>
                  <a:pt x="1217" y="700"/>
                  <a:pt x="2432" y="426"/>
                  <a:pt x="2524" y="118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30"/>
          <p:cNvSpPr/>
          <p:nvPr/>
        </p:nvSpPr>
        <p:spPr>
          <a:xfrm>
            <a:off x="-32098" y="231296"/>
            <a:ext cx="67535" cy="91387"/>
          </a:xfrm>
          <a:custGeom>
            <a:avLst/>
            <a:gdLst/>
            <a:ahLst/>
            <a:cxnLst/>
            <a:rect l="l" t="t" r="r" b="b"/>
            <a:pathLst>
              <a:path w="1491" h="2341" extrusionOk="0">
                <a:moveTo>
                  <a:pt x="882" y="0"/>
                </a:moveTo>
                <a:cubicBezTo>
                  <a:pt x="1490" y="821"/>
                  <a:pt x="1247" y="1459"/>
                  <a:pt x="1095" y="2098"/>
                </a:cubicBezTo>
                <a:cubicBezTo>
                  <a:pt x="1065" y="2189"/>
                  <a:pt x="1004" y="2280"/>
                  <a:pt x="943" y="2341"/>
                </a:cubicBezTo>
                <a:cubicBezTo>
                  <a:pt x="791" y="2280"/>
                  <a:pt x="609" y="2219"/>
                  <a:pt x="517" y="2098"/>
                </a:cubicBezTo>
                <a:cubicBezTo>
                  <a:pt x="1" y="1398"/>
                  <a:pt x="639" y="821"/>
                  <a:pt x="88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30"/>
          <p:cNvSpPr/>
          <p:nvPr/>
        </p:nvSpPr>
        <p:spPr>
          <a:xfrm>
            <a:off x="2132371" y="612218"/>
            <a:ext cx="78542" cy="90216"/>
          </a:xfrm>
          <a:custGeom>
            <a:avLst/>
            <a:gdLst/>
            <a:ahLst/>
            <a:cxnLst/>
            <a:rect l="l" t="t" r="r" b="b"/>
            <a:pathLst>
              <a:path w="1734" h="2311" extrusionOk="0">
                <a:moveTo>
                  <a:pt x="609" y="31"/>
                </a:moveTo>
                <a:cubicBezTo>
                  <a:pt x="1490" y="0"/>
                  <a:pt x="1642" y="61"/>
                  <a:pt x="1551" y="699"/>
                </a:cubicBezTo>
                <a:cubicBezTo>
                  <a:pt x="1521" y="1094"/>
                  <a:pt x="1581" y="1459"/>
                  <a:pt x="1733" y="1824"/>
                </a:cubicBezTo>
                <a:cubicBezTo>
                  <a:pt x="1277" y="2310"/>
                  <a:pt x="761" y="1125"/>
                  <a:pt x="305" y="1824"/>
                </a:cubicBezTo>
                <a:cubicBezTo>
                  <a:pt x="1" y="1642"/>
                  <a:pt x="31" y="1338"/>
                  <a:pt x="305" y="1277"/>
                </a:cubicBezTo>
                <a:cubicBezTo>
                  <a:pt x="1612" y="1034"/>
                  <a:pt x="1125" y="547"/>
                  <a:pt x="609"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30"/>
          <p:cNvSpPr/>
          <p:nvPr/>
        </p:nvSpPr>
        <p:spPr>
          <a:xfrm>
            <a:off x="6918464" y="1147392"/>
            <a:ext cx="86785" cy="83111"/>
          </a:xfrm>
          <a:custGeom>
            <a:avLst/>
            <a:gdLst/>
            <a:ahLst/>
            <a:cxnLst/>
            <a:rect l="l" t="t" r="r" b="b"/>
            <a:pathLst>
              <a:path w="1916" h="2129" extrusionOk="0">
                <a:moveTo>
                  <a:pt x="487" y="31"/>
                </a:moveTo>
                <a:cubicBezTo>
                  <a:pt x="1003" y="1"/>
                  <a:pt x="1429" y="183"/>
                  <a:pt x="1915" y="396"/>
                </a:cubicBezTo>
                <a:cubicBezTo>
                  <a:pt x="1581" y="700"/>
                  <a:pt x="1338" y="1034"/>
                  <a:pt x="1003" y="1277"/>
                </a:cubicBezTo>
                <a:cubicBezTo>
                  <a:pt x="791" y="1460"/>
                  <a:pt x="1064" y="2128"/>
                  <a:pt x="426" y="1824"/>
                </a:cubicBezTo>
                <a:cubicBezTo>
                  <a:pt x="0" y="1612"/>
                  <a:pt x="31" y="1065"/>
                  <a:pt x="426" y="821"/>
                </a:cubicBezTo>
                <a:cubicBezTo>
                  <a:pt x="942" y="517"/>
                  <a:pt x="821" y="305"/>
                  <a:pt x="456"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30"/>
          <p:cNvSpPr/>
          <p:nvPr/>
        </p:nvSpPr>
        <p:spPr>
          <a:xfrm>
            <a:off x="1963044" y="2470528"/>
            <a:ext cx="119805" cy="54613"/>
          </a:xfrm>
          <a:custGeom>
            <a:avLst/>
            <a:gdLst/>
            <a:ahLst/>
            <a:cxnLst/>
            <a:rect l="l" t="t" r="r" b="b"/>
            <a:pathLst>
              <a:path w="2645" h="1399" extrusionOk="0">
                <a:moveTo>
                  <a:pt x="2645" y="365"/>
                </a:moveTo>
                <a:cubicBezTo>
                  <a:pt x="1976" y="669"/>
                  <a:pt x="1398" y="882"/>
                  <a:pt x="760" y="1399"/>
                </a:cubicBezTo>
                <a:cubicBezTo>
                  <a:pt x="1489" y="335"/>
                  <a:pt x="426" y="457"/>
                  <a:pt x="0" y="31"/>
                </a:cubicBezTo>
                <a:cubicBezTo>
                  <a:pt x="912" y="1"/>
                  <a:pt x="1733" y="487"/>
                  <a:pt x="2645"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30"/>
          <p:cNvSpPr/>
          <p:nvPr/>
        </p:nvSpPr>
        <p:spPr>
          <a:xfrm>
            <a:off x="7295713" y="3069806"/>
            <a:ext cx="82663" cy="53442"/>
          </a:xfrm>
          <a:custGeom>
            <a:avLst/>
            <a:gdLst/>
            <a:ahLst/>
            <a:cxnLst/>
            <a:rect l="l" t="t" r="r" b="b"/>
            <a:pathLst>
              <a:path w="1825" h="1369" extrusionOk="0">
                <a:moveTo>
                  <a:pt x="1824" y="426"/>
                </a:moveTo>
                <a:cubicBezTo>
                  <a:pt x="1551" y="912"/>
                  <a:pt x="1338" y="1368"/>
                  <a:pt x="669" y="1368"/>
                </a:cubicBezTo>
                <a:cubicBezTo>
                  <a:pt x="335" y="1368"/>
                  <a:pt x="1" y="1125"/>
                  <a:pt x="92" y="852"/>
                </a:cubicBezTo>
                <a:cubicBezTo>
                  <a:pt x="305" y="335"/>
                  <a:pt x="943" y="244"/>
                  <a:pt x="1460" y="61"/>
                </a:cubicBezTo>
                <a:cubicBezTo>
                  <a:pt x="1672" y="0"/>
                  <a:pt x="1794" y="274"/>
                  <a:pt x="1824"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30"/>
          <p:cNvSpPr/>
          <p:nvPr/>
        </p:nvSpPr>
        <p:spPr>
          <a:xfrm>
            <a:off x="1300730" y="3424610"/>
            <a:ext cx="75779" cy="80730"/>
          </a:xfrm>
          <a:custGeom>
            <a:avLst/>
            <a:gdLst/>
            <a:ahLst/>
            <a:cxnLst/>
            <a:rect l="l" t="t" r="r" b="b"/>
            <a:pathLst>
              <a:path w="1673" h="2068" extrusionOk="0">
                <a:moveTo>
                  <a:pt x="1247" y="1308"/>
                </a:moveTo>
                <a:cubicBezTo>
                  <a:pt x="852" y="1429"/>
                  <a:pt x="548" y="2068"/>
                  <a:pt x="1" y="1490"/>
                </a:cubicBezTo>
                <a:cubicBezTo>
                  <a:pt x="730" y="1217"/>
                  <a:pt x="183" y="548"/>
                  <a:pt x="578" y="183"/>
                </a:cubicBezTo>
                <a:cubicBezTo>
                  <a:pt x="761" y="1"/>
                  <a:pt x="943" y="31"/>
                  <a:pt x="1156" y="153"/>
                </a:cubicBezTo>
                <a:cubicBezTo>
                  <a:pt x="1673" y="517"/>
                  <a:pt x="1551" y="913"/>
                  <a:pt x="1247" y="13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30"/>
          <p:cNvSpPr/>
          <p:nvPr/>
        </p:nvSpPr>
        <p:spPr>
          <a:xfrm>
            <a:off x="1658726" y="631192"/>
            <a:ext cx="123972" cy="81901"/>
          </a:xfrm>
          <a:custGeom>
            <a:avLst/>
            <a:gdLst/>
            <a:ahLst/>
            <a:cxnLst/>
            <a:rect l="l" t="t" r="r" b="b"/>
            <a:pathLst>
              <a:path w="2737" h="2098" extrusionOk="0">
                <a:moveTo>
                  <a:pt x="2615" y="1186"/>
                </a:moveTo>
                <a:cubicBezTo>
                  <a:pt x="1429" y="760"/>
                  <a:pt x="1064" y="2067"/>
                  <a:pt x="1" y="2098"/>
                </a:cubicBezTo>
                <a:cubicBezTo>
                  <a:pt x="578" y="1064"/>
                  <a:pt x="1855" y="852"/>
                  <a:pt x="2736" y="1"/>
                </a:cubicBezTo>
                <a:cubicBezTo>
                  <a:pt x="2706" y="487"/>
                  <a:pt x="2675" y="821"/>
                  <a:pt x="2615" y="118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30"/>
          <p:cNvSpPr/>
          <p:nvPr/>
        </p:nvSpPr>
        <p:spPr>
          <a:xfrm>
            <a:off x="3966385" y="264520"/>
            <a:ext cx="85426" cy="74796"/>
          </a:xfrm>
          <a:custGeom>
            <a:avLst/>
            <a:gdLst/>
            <a:ahLst/>
            <a:cxnLst/>
            <a:rect l="l" t="t" r="r" b="b"/>
            <a:pathLst>
              <a:path w="1886" h="1916" extrusionOk="0">
                <a:moveTo>
                  <a:pt x="1308" y="1915"/>
                </a:moveTo>
                <a:cubicBezTo>
                  <a:pt x="1" y="1733"/>
                  <a:pt x="609" y="882"/>
                  <a:pt x="426" y="365"/>
                </a:cubicBezTo>
                <a:cubicBezTo>
                  <a:pt x="305" y="0"/>
                  <a:pt x="882" y="31"/>
                  <a:pt x="1156" y="61"/>
                </a:cubicBezTo>
                <a:cubicBezTo>
                  <a:pt x="1429" y="122"/>
                  <a:pt x="1885" y="335"/>
                  <a:pt x="1551" y="608"/>
                </a:cubicBezTo>
                <a:cubicBezTo>
                  <a:pt x="1065" y="1003"/>
                  <a:pt x="1217" y="1459"/>
                  <a:pt x="1308" y="191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30"/>
          <p:cNvSpPr/>
          <p:nvPr/>
        </p:nvSpPr>
        <p:spPr>
          <a:xfrm>
            <a:off x="3331657" y="3734361"/>
            <a:ext cx="92266" cy="68823"/>
          </a:xfrm>
          <a:custGeom>
            <a:avLst/>
            <a:gdLst/>
            <a:ahLst/>
            <a:cxnLst/>
            <a:rect l="l" t="t" r="r" b="b"/>
            <a:pathLst>
              <a:path w="2037" h="1763" extrusionOk="0">
                <a:moveTo>
                  <a:pt x="1520" y="1763"/>
                </a:moveTo>
                <a:cubicBezTo>
                  <a:pt x="1824" y="942"/>
                  <a:pt x="852" y="942"/>
                  <a:pt x="548" y="547"/>
                </a:cubicBezTo>
                <a:cubicBezTo>
                  <a:pt x="456" y="426"/>
                  <a:pt x="0" y="881"/>
                  <a:pt x="0" y="426"/>
                </a:cubicBezTo>
                <a:cubicBezTo>
                  <a:pt x="0" y="122"/>
                  <a:pt x="335" y="0"/>
                  <a:pt x="700" y="0"/>
                </a:cubicBezTo>
                <a:cubicBezTo>
                  <a:pt x="1642" y="61"/>
                  <a:pt x="2037" y="760"/>
                  <a:pt x="1520" y="176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30"/>
          <p:cNvSpPr/>
          <p:nvPr/>
        </p:nvSpPr>
        <p:spPr>
          <a:xfrm>
            <a:off x="6185937" y="3473256"/>
            <a:ext cx="118446" cy="77177"/>
          </a:xfrm>
          <a:custGeom>
            <a:avLst/>
            <a:gdLst/>
            <a:ahLst/>
            <a:cxnLst/>
            <a:rect l="l" t="t" r="r" b="b"/>
            <a:pathLst>
              <a:path w="2615" h="1977" extrusionOk="0">
                <a:moveTo>
                  <a:pt x="1" y="1004"/>
                </a:moveTo>
                <a:cubicBezTo>
                  <a:pt x="761" y="730"/>
                  <a:pt x="1460" y="1"/>
                  <a:pt x="2372" y="730"/>
                </a:cubicBezTo>
                <a:cubicBezTo>
                  <a:pt x="2524" y="852"/>
                  <a:pt x="2615" y="943"/>
                  <a:pt x="2524" y="1126"/>
                </a:cubicBezTo>
                <a:cubicBezTo>
                  <a:pt x="2341" y="1430"/>
                  <a:pt x="2220" y="1247"/>
                  <a:pt x="2037" y="1126"/>
                </a:cubicBezTo>
                <a:cubicBezTo>
                  <a:pt x="1703" y="852"/>
                  <a:pt x="1369" y="943"/>
                  <a:pt x="1156" y="1217"/>
                </a:cubicBezTo>
                <a:cubicBezTo>
                  <a:pt x="548" y="1977"/>
                  <a:pt x="305" y="1399"/>
                  <a:pt x="1" y="103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30"/>
          <p:cNvSpPr/>
          <p:nvPr/>
        </p:nvSpPr>
        <p:spPr>
          <a:xfrm>
            <a:off x="5519546" y="5121564"/>
            <a:ext cx="99151" cy="53442"/>
          </a:xfrm>
          <a:custGeom>
            <a:avLst/>
            <a:gdLst/>
            <a:ahLst/>
            <a:cxnLst/>
            <a:rect l="l" t="t" r="r" b="b"/>
            <a:pathLst>
              <a:path w="2189" h="1369" extrusionOk="0">
                <a:moveTo>
                  <a:pt x="2189" y="1368"/>
                </a:moveTo>
                <a:cubicBezTo>
                  <a:pt x="1459" y="1277"/>
                  <a:pt x="790" y="791"/>
                  <a:pt x="0" y="1125"/>
                </a:cubicBezTo>
                <a:lnTo>
                  <a:pt x="0" y="1125"/>
                </a:lnTo>
                <a:cubicBezTo>
                  <a:pt x="0" y="791"/>
                  <a:pt x="31" y="456"/>
                  <a:pt x="61" y="0"/>
                </a:cubicBezTo>
                <a:cubicBezTo>
                  <a:pt x="912" y="456"/>
                  <a:pt x="2006" y="304"/>
                  <a:pt x="2189" y="136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30"/>
          <p:cNvSpPr/>
          <p:nvPr/>
        </p:nvSpPr>
        <p:spPr>
          <a:xfrm>
            <a:off x="8259536" y="4646904"/>
            <a:ext cx="117088" cy="55785"/>
          </a:xfrm>
          <a:custGeom>
            <a:avLst/>
            <a:gdLst/>
            <a:ahLst/>
            <a:cxnLst/>
            <a:rect l="l" t="t" r="r" b="b"/>
            <a:pathLst>
              <a:path w="2585" h="1429" extrusionOk="0">
                <a:moveTo>
                  <a:pt x="2584" y="1216"/>
                </a:moveTo>
                <a:cubicBezTo>
                  <a:pt x="1581" y="1003"/>
                  <a:pt x="852" y="1064"/>
                  <a:pt x="1" y="1429"/>
                </a:cubicBezTo>
                <a:cubicBezTo>
                  <a:pt x="1125" y="0"/>
                  <a:pt x="1125" y="0"/>
                  <a:pt x="2584" y="121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30"/>
          <p:cNvSpPr/>
          <p:nvPr/>
        </p:nvSpPr>
        <p:spPr>
          <a:xfrm>
            <a:off x="7843738" y="878009"/>
            <a:ext cx="114279" cy="77177"/>
          </a:xfrm>
          <a:custGeom>
            <a:avLst/>
            <a:gdLst/>
            <a:ahLst/>
            <a:cxnLst/>
            <a:rect l="l" t="t" r="r" b="b"/>
            <a:pathLst>
              <a:path w="2523" h="1977" extrusionOk="0">
                <a:moveTo>
                  <a:pt x="1034" y="1490"/>
                </a:moveTo>
                <a:cubicBezTo>
                  <a:pt x="1034" y="1004"/>
                  <a:pt x="0" y="670"/>
                  <a:pt x="608" y="244"/>
                </a:cubicBezTo>
                <a:cubicBezTo>
                  <a:pt x="1003" y="1"/>
                  <a:pt x="1429" y="639"/>
                  <a:pt x="1733" y="1004"/>
                </a:cubicBezTo>
                <a:cubicBezTo>
                  <a:pt x="1915" y="1277"/>
                  <a:pt x="2432" y="1156"/>
                  <a:pt x="2523" y="1551"/>
                </a:cubicBezTo>
                <a:cubicBezTo>
                  <a:pt x="2006" y="1977"/>
                  <a:pt x="1520" y="1460"/>
                  <a:pt x="1034" y="149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30"/>
          <p:cNvSpPr/>
          <p:nvPr/>
        </p:nvSpPr>
        <p:spPr>
          <a:xfrm>
            <a:off x="7868517" y="4600602"/>
            <a:ext cx="125331" cy="77177"/>
          </a:xfrm>
          <a:custGeom>
            <a:avLst/>
            <a:gdLst/>
            <a:ahLst/>
            <a:cxnLst/>
            <a:rect l="l" t="t" r="r" b="b"/>
            <a:pathLst>
              <a:path w="2767" h="1977" extrusionOk="0">
                <a:moveTo>
                  <a:pt x="1581" y="1976"/>
                </a:moveTo>
                <a:cubicBezTo>
                  <a:pt x="1034" y="1764"/>
                  <a:pt x="1459" y="1186"/>
                  <a:pt x="882" y="1308"/>
                </a:cubicBezTo>
                <a:cubicBezTo>
                  <a:pt x="243" y="1460"/>
                  <a:pt x="0" y="1247"/>
                  <a:pt x="426" y="852"/>
                </a:cubicBezTo>
                <a:cubicBezTo>
                  <a:pt x="730" y="578"/>
                  <a:pt x="578" y="1"/>
                  <a:pt x="1003" y="1"/>
                </a:cubicBezTo>
                <a:cubicBezTo>
                  <a:pt x="1885" y="62"/>
                  <a:pt x="1277" y="548"/>
                  <a:pt x="1216" y="852"/>
                </a:cubicBezTo>
                <a:cubicBezTo>
                  <a:pt x="2766" y="1065"/>
                  <a:pt x="1186" y="1551"/>
                  <a:pt x="1581" y="197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30"/>
          <p:cNvSpPr/>
          <p:nvPr/>
        </p:nvSpPr>
        <p:spPr>
          <a:xfrm>
            <a:off x="2464230" y="3044898"/>
            <a:ext cx="128049" cy="47470"/>
          </a:xfrm>
          <a:custGeom>
            <a:avLst/>
            <a:gdLst/>
            <a:ahLst/>
            <a:cxnLst/>
            <a:rect l="l" t="t" r="r" b="b"/>
            <a:pathLst>
              <a:path w="2827" h="1216" extrusionOk="0">
                <a:moveTo>
                  <a:pt x="2827" y="395"/>
                </a:moveTo>
                <a:cubicBezTo>
                  <a:pt x="2249" y="1034"/>
                  <a:pt x="1246" y="547"/>
                  <a:pt x="547" y="1034"/>
                </a:cubicBezTo>
                <a:cubicBezTo>
                  <a:pt x="304" y="1216"/>
                  <a:pt x="0" y="790"/>
                  <a:pt x="0" y="547"/>
                </a:cubicBezTo>
                <a:cubicBezTo>
                  <a:pt x="31" y="213"/>
                  <a:pt x="304" y="0"/>
                  <a:pt x="760" y="91"/>
                </a:cubicBezTo>
                <a:cubicBezTo>
                  <a:pt x="1459" y="213"/>
                  <a:pt x="2128" y="304"/>
                  <a:pt x="2827" y="3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30"/>
          <p:cNvSpPr/>
          <p:nvPr/>
        </p:nvSpPr>
        <p:spPr>
          <a:xfrm>
            <a:off x="4815919" y="4945919"/>
            <a:ext cx="71657" cy="49890"/>
          </a:xfrm>
          <a:custGeom>
            <a:avLst/>
            <a:gdLst/>
            <a:ahLst/>
            <a:cxnLst/>
            <a:rect l="l" t="t" r="r" b="b"/>
            <a:pathLst>
              <a:path w="1582" h="1278" extrusionOk="0">
                <a:moveTo>
                  <a:pt x="1582" y="548"/>
                </a:moveTo>
                <a:cubicBezTo>
                  <a:pt x="1521" y="1095"/>
                  <a:pt x="1034" y="1126"/>
                  <a:pt x="609" y="1217"/>
                </a:cubicBezTo>
                <a:cubicBezTo>
                  <a:pt x="183" y="1278"/>
                  <a:pt x="1" y="1065"/>
                  <a:pt x="31" y="761"/>
                </a:cubicBezTo>
                <a:cubicBezTo>
                  <a:pt x="62" y="426"/>
                  <a:pt x="214" y="1"/>
                  <a:pt x="700" y="1"/>
                </a:cubicBezTo>
                <a:cubicBezTo>
                  <a:pt x="1065" y="1"/>
                  <a:pt x="1490" y="122"/>
                  <a:pt x="1582"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30"/>
          <p:cNvSpPr/>
          <p:nvPr/>
        </p:nvSpPr>
        <p:spPr>
          <a:xfrm>
            <a:off x="6152914" y="-42850"/>
            <a:ext cx="126690" cy="49890"/>
          </a:xfrm>
          <a:custGeom>
            <a:avLst/>
            <a:gdLst/>
            <a:ahLst/>
            <a:cxnLst/>
            <a:rect l="l" t="t" r="r" b="b"/>
            <a:pathLst>
              <a:path w="2797" h="1278" extrusionOk="0">
                <a:moveTo>
                  <a:pt x="213" y="487"/>
                </a:moveTo>
                <a:cubicBezTo>
                  <a:pt x="1338" y="974"/>
                  <a:pt x="2158" y="791"/>
                  <a:pt x="2219" y="1"/>
                </a:cubicBezTo>
                <a:cubicBezTo>
                  <a:pt x="2797" y="882"/>
                  <a:pt x="2675" y="1095"/>
                  <a:pt x="1581" y="1186"/>
                </a:cubicBezTo>
                <a:cubicBezTo>
                  <a:pt x="0" y="1278"/>
                  <a:pt x="0" y="1278"/>
                  <a:pt x="183" y="45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30"/>
          <p:cNvSpPr/>
          <p:nvPr/>
        </p:nvSpPr>
        <p:spPr>
          <a:xfrm>
            <a:off x="7163531" y="5167827"/>
            <a:ext cx="63368" cy="77177"/>
          </a:xfrm>
          <a:custGeom>
            <a:avLst/>
            <a:gdLst/>
            <a:ahLst/>
            <a:cxnLst/>
            <a:rect l="l" t="t" r="r" b="b"/>
            <a:pathLst>
              <a:path w="1399" h="1977" extrusionOk="0">
                <a:moveTo>
                  <a:pt x="153" y="1977"/>
                </a:moveTo>
                <a:cubicBezTo>
                  <a:pt x="1" y="1460"/>
                  <a:pt x="639" y="1065"/>
                  <a:pt x="365" y="518"/>
                </a:cubicBezTo>
                <a:cubicBezTo>
                  <a:pt x="305" y="396"/>
                  <a:pt x="487" y="1"/>
                  <a:pt x="821" y="62"/>
                </a:cubicBezTo>
                <a:cubicBezTo>
                  <a:pt x="1095" y="122"/>
                  <a:pt x="1095" y="366"/>
                  <a:pt x="1125" y="639"/>
                </a:cubicBezTo>
                <a:cubicBezTo>
                  <a:pt x="1125" y="1277"/>
                  <a:pt x="1399" y="1946"/>
                  <a:pt x="153" y="197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30"/>
          <p:cNvSpPr/>
          <p:nvPr/>
        </p:nvSpPr>
        <p:spPr>
          <a:xfrm>
            <a:off x="3217369" y="2477673"/>
            <a:ext cx="78542" cy="89006"/>
          </a:xfrm>
          <a:custGeom>
            <a:avLst/>
            <a:gdLst/>
            <a:ahLst/>
            <a:cxnLst/>
            <a:rect l="l" t="t" r="r" b="b"/>
            <a:pathLst>
              <a:path w="1734" h="2280" extrusionOk="0">
                <a:moveTo>
                  <a:pt x="1733" y="1216"/>
                </a:moveTo>
                <a:cubicBezTo>
                  <a:pt x="1520" y="1611"/>
                  <a:pt x="517" y="1186"/>
                  <a:pt x="821" y="2280"/>
                </a:cubicBezTo>
                <a:cubicBezTo>
                  <a:pt x="1" y="973"/>
                  <a:pt x="92" y="669"/>
                  <a:pt x="1277" y="0"/>
                </a:cubicBezTo>
                <a:cubicBezTo>
                  <a:pt x="1186" y="517"/>
                  <a:pt x="943" y="1064"/>
                  <a:pt x="1733" y="121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30"/>
          <p:cNvSpPr/>
          <p:nvPr/>
        </p:nvSpPr>
        <p:spPr>
          <a:xfrm>
            <a:off x="3587777" y="987207"/>
            <a:ext cx="96388" cy="52232"/>
          </a:xfrm>
          <a:custGeom>
            <a:avLst/>
            <a:gdLst/>
            <a:ahLst/>
            <a:cxnLst/>
            <a:rect l="l" t="t" r="r" b="b"/>
            <a:pathLst>
              <a:path w="2128" h="1338" extrusionOk="0">
                <a:moveTo>
                  <a:pt x="1185" y="1277"/>
                </a:moveTo>
                <a:cubicBezTo>
                  <a:pt x="1125" y="1186"/>
                  <a:pt x="1033" y="1094"/>
                  <a:pt x="973" y="1003"/>
                </a:cubicBezTo>
                <a:cubicBezTo>
                  <a:pt x="821" y="730"/>
                  <a:pt x="0" y="943"/>
                  <a:pt x="304" y="395"/>
                </a:cubicBezTo>
                <a:cubicBezTo>
                  <a:pt x="486" y="0"/>
                  <a:pt x="1003" y="152"/>
                  <a:pt x="1398" y="122"/>
                </a:cubicBezTo>
                <a:cubicBezTo>
                  <a:pt x="2097" y="31"/>
                  <a:pt x="1885" y="608"/>
                  <a:pt x="1945" y="821"/>
                </a:cubicBezTo>
                <a:cubicBezTo>
                  <a:pt x="2128" y="1338"/>
                  <a:pt x="1520" y="1186"/>
                  <a:pt x="1216" y="130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30"/>
          <p:cNvSpPr/>
          <p:nvPr/>
        </p:nvSpPr>
        <p:spPr>
          <a:xfrm>
            <a:off x="7487101" y="999075"/>
            <a:ext cx="103318" cy="74796"/>
          </a:xfrm>
          <a:custGeom>
            <a:avLst/>
            <a:gdLst/>
            <a:ahLst/>
            <a:cxnLst/>
            <a:rect l="l" t="t" r="r" b="b"/>
            <a:pathLst>
              <a:path w="2281" h="1916" extrusionOk="0">
                <a:moveTo>
                  <a:pt x="457" y="760"/>
                </a:moveTo>
                <a:cubicBezTo>
                  <a:pt x="669" y="730"/>
                  <a:pt x="700" y="1277"/>
                  <a:pt x="1004" y="851"/>
                </a:cubicBezTo>
                <a:cubicBezTo>
                  <a:pt x="1216" y="578"/>
                  <a:pt x="1399" y="274"/>
                  <a:pt x="1733" y="0"/>
                </a:cubicBezTo>
                <a:cubicBezTo>
                  <a:pt x="1490" y="608"/>
                  <a:pt x="2280" y="1611"/>
                  <a:pt x="973" y="1794"/>
                </a:cubicBezTo>
                <a:cubicBezTo>
                  <a:pt x="1" y="1915"/>
                  <a:pt x="700" y="1094"/>
                  <a:pt x="457" y="76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p30"/>
          <p:cNvSpPr/>
          <p:nvPr/>
        </p:nvSpPr>
        <p:spPr>
          <a:xfrm>
            <a:off x="3092072" y="3790112"/>
            <a:ext cx="108799" cy="68862"/>
          </a:xfrm>
          <a:custGeom>
            <a:avLst/>
            <a:gdLst/>
            <a:ahLst/>
            <a:cxnLst/>
            <a:rect l="l" t="t" r="r" b="b"/>
            <a:pathLst>
              <a:path w="2402" h="1764" extrusionOk="0">
                <a:moveTo>
                  <a:pt x="882" y="1764"/>
                </a:moveTo>
                <a:cubicBezTo>
                  <a:pt x="1" y="791"/>
                  <a:pt x="1186" y="578"/>
                  <a:pt x="1581" y="122"/>
                </a:cubicBezTo>
                <a:cubicBezTo>
                  <a:pt x="1703" y="1"/>
                  <a:pt x="1946" y="92"/>
                  <a:pt x="2007" y="244"/>
                </a:cubicBezTo>
                <a:cubicBezTo>
                  <a:pt x="2067" y="487"/>
                  <a:pt x="2402" y="791"/>
                  <a:pt x="1946" y="973"/>
                </a:cubicBezTo>
                <a:cubicBezTo>
                  <a:pt x="1520" y="1125"/>
                  <a:pt x="1247" y="1429"/>
                  <a:pt x="882" y="176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30"/>
          <p:cNvSpPr/>
          <p:nvPr/>
        </p:nvSpPr>
        <p:spPr>
          <a:xfrm>
            <a:off x="5372189" y="33124"/>
            <a:ext cx="71657" cy="89006"/>
          </a:xfrm>
          <a:custGeom>
            <a:avLst/>
            <a:gdLst/>
            <a:ahLst/>
            <a:cxnLst/>
            <a:rect l="l" t="t" r="r" b="b"/>
            <a:pathLst>
              <a:path w="1582" h="2280" extrusionOk="0">
                <a:moveTo>
                  <a:pt x="1" y="2280"/>
                </a:moveTo>
                <a:cubicBezTo>
                  <a:pt x="518" y="1824"/>
                  <a:pt x="639" y="1338"/>
                  <a:pt x="426" y="790"/>
                </a:cubicBezTo>
                <a:cubicBezTo>
                  <a:pt x="366" y="578"/>
                  <a:pt x="122" y="335"/>
                  <a:pt x="639" y="304"/>
                </a:cubicBezTo>
                <a:cubicBezTo>
                  <a:pt x="761" y="304"/>
                  <a:pt x="852" y="0"/>
                  <a:pt x="1034" y="183"/>
                </a:cubicBezTo>
                <a:cubicBezTo>
                  <a:pt x="1186" y="335"/>
                  <a:pt x="1217" y="517"/>
                  <a:pt x="1186" y="730"/>
                </a:cubicBezTo>
                <a:cubicBezTo>
                  <a:pt x="1125" y="1034"/>
                  <a:pt x="913" y="1277"/>
                  <a:pt x="1247" y="1702"/>
                </a:cubicBezTo>
                <a:cubicBezTo>
                  <a:pt x="1581" y="2128"/>
                  <a:pt x="457" y="2037"/>
                  <a:pt x="1" y="228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30"/>
          <p:cNvSpPr/>
          <p:nvPr/>
        </p:nvSpPr>
        <p:spPr>
          <a:xfrm>
            <a:off x="2103470" y="3740256"/>
            <a:ext cx="106036" cy="68862"/>
          </a:xfrm>
          <a:custGeom>
            <a:avLst/>
            <a:gdLst/>
            <a:ahLst/>
            <a:cxnLst/>
            <a:rect l="l" t="t" r="r" b="b"/>
            <a:pathLst>
              <a:path w="2341" h="1764" extrusionOk="0">
                <a:moveTo>
                  <a:pt x="973" y="1734"/>
                </a:moveTo>
                <a:cubicBezTo>
                  <a:pt x="1186" y="1247"/>
                  <a:pt x="0" y="1278"/>
                  <a:pt x="456" y="700"/>
                </a:cubicBezTo>
                <a:cubicBezTo>
                  <a:pt x="821" y="244"/>
                  <a:pt x="1703" y="609"/>
                  <a:pt x="2007" y="1"/>
                </a:cubicBezTo>
                <a:cubicBezTo>
                  <a:pt x="2007" y="1"/>
                  <a:pt x="2341" y="275"/>
                  <a:pt x="2250" y="335"/>
                </a:cubicBezTo>
                <a:cubicBezTo>
                  <a:pt x="1642" y="700"/>
                  <a:pt x="1672" y="1460"/>
                  <a:pt x="1004" y="176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30"/>
          <p:cNvSpPr/>
          <p:nvPr/>
        </p:nvSpPr>
        <p:spPr>
          <a:xfrm>
            <a:off x="3637334" y="2140632"/>
            <a:ext cx="99151" cy="74796"/>
          </a:xfrm>
          <a:custGeom>
            <a:avLst/>
            <a:gdLst/>
            <a:ahLst/>
            <a:cxnLst/>
            <a:rect l="l" t="t" r="r" b="b"/>
            <a:pathLst>
              <a:path w="2189" h="1916" extrusionOk="0">
                <a:moveTo>
                  <a:pt x="1581" y="1"/>
                </a:moveTo>
                <a:cubicBezTo>
                  <a:pt x="1581" y="457"/>
                  <a:pt x="2189" y="1125"/>
                  <a:pt x="1459" y="1217"/>
                </a:cubicBezTo>
                <a:cubicBezTo>
                  <a:pt x="1125" y="1247"/>
                  <a:pt x="639" y="1916"/>
                  <a:pt x="395" y="1338"/>
                </a:cubicBezTo>
                <a:cubicBezTo>
                  <a:pt x="0" y="457"/>
                  <a:pt x="1186" y="487"/>
                  <a:pt x="158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30"/>
          <p:cNvSpPr/>
          <p:nvPr/>
        </p:nvSpPr>
        <p:spPr>
          <a:xfrm>
            <a:off x="7977279" y="4556720"/>
            <a:ext cx="77137" cy="62928"/>
          </a:xfrm>
          <a:custGeom>
            <a:avLst/>
            <a:gdLst/>
            <a:ahLst/>
            <a:cxnLst/>
            <a:rect l="l" t="t" r="r" b="b"/>
            <a:pathLst>
              <a:path w="1703" h="1612" extrusionOk="0">
                <a:moveTo>
                  <a:pt x="1672" y="31"/>
                </a:moveTo>
                <a:cubicBezTo>
                  <a:pt x="1703" y="395"/>
                  <a:pt x="578" y="274"/>
                  <a:pt x="1308" y="882"/>
                </a:cubicBezTo>
                <a:cubicBezTo>
                  <a:pt x="1460" y="1034"/>
                  <a:pt x="1611" y="1307"/>
                  <a:pt x="1156" y="1398"/>
                </a:cubicBezTo>
                <a:cubicBezTo>
                  <a:pt x="882" y="1490"/>
                  <a:pt x="578" y="1611"/>
                  <a:pt x="304" y="1307"/>
                </a:cubicBezTo>
                <a:cubicBezTo>
                  <a:pt x="122" y="1125"/>
                  <a:pt x="1" y="973"/>
                  <a:pt x="153" y="699"/>
                </a:cubicBezTo>
                <a:cubicBezTo>
                  <a:pt x="487" y="183"/>
                  <a:pt x="973" y="0"/>
                  <a:pt x="1672"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30"/>
          <p:cNvSpPr/>
          <p:nvPr/>
        </p:nvSpPr>
        <p:spPr>
          <a:xfrm>
            <a:off x="1982296" y="880391"/>
            <a:ext cx="88144" cy="74796"/>
          </a:xfrm>
          <a:custGeom>
            <a:avLst/>
            <a:gdLst/>
            <a:ahLst/>
            <a:cxnLst/>
            <a:rect l="l" t="t" r="r" b="b"/>
            <a:pathLst>
              <a:path w="1946" h="1916" extrusionOk="0">
                <a:moveTo>
                  <a:pt x="426" y="1"/>
                </a:moveTo>
                <a:cubicBezTo>
                  <a:pt x="791" y="1"/>
                  <a:pt x="1004" y="335"/>
                  <a:pt x="1338" y="396"/>
                </a:cubicBezTo>
                <a:cubicBezTo>
                  <a:pt x="1764" y="487"/>
                  <a:pt x="1946" y="669"/>
                  <a:pt x="1885" y="1034"/>
                </a:cubicBezTo>
                <a:cubicBezTo>
                  <a:pt x="1885" y="1216"/>
                  <a:pt x="1764" y="1520"/>
                  <a:pt x="1612" y="1460"/>
                </a:cubicBezTo>
                <a:cubicBezTo>
                  <a:pt x="1338" y="1399"/>
                  <a:pt x="1156" y="1125"/>
                  <a:pt x="943" y="973"/>
                </a:cubicBezTo>
                <a:cubicBezTo>
                  <a:pt x="1064" y="913"/>
                  <a:pt x="1186" y="882"/>
                  <a:pt x="1308" y="852"/>
                </a:cubicBezTo>
                <a:cubicBezTo>
                  <a:pt x="1277" y="821"/>
                  <a:pt x="1216" y="761"/>
                  <a:pt x="1216" y="761"/>
                </a:cubicBezTo>
                <a:cubicBezTo>
                  <a:pt x="1125" y="821"/>
                  <a:pt x="1034" y="882"/>
                  <a:pt x="913" y="943"/>
                </a:cubicBezTo>
                <a:cubicBezTo>
                  <a:pt x="639" y="639"/>
                  <a:pt x="92" y="1916"/>
                  <a:pt x="1" y="852"/>
                </a:cubicBezTo>
                <a:cubicBezTo>
                  <a:pt x="1" y="639"/>
                  <a:pt x="426" y="365"/>
                  <a:pt x="365"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30"/>
          <p:cNvSpPr/>
          <p:nvPr/>
        </p:nvSpPr>
        <p:spPr>
          <a:xfrm>
            <a:off x="314891" y="736798"/>
            <a:ext cx="117088" cy="86663"/>
          </a:xfrm>
          <a:custGeom>
            <a:avLst/>
            <a:gdLst/>
            <a:ahLst/>
            <a:cxnLst/>
            <a:rect l="l" t="t" r="r" b="b"/>
            <a:pathLst>
              <a:path w="2585" h="2220" extrusionOk="0">
                <a:moveTo>
                  <a:pt x="396" y="1065"/>
                </a:moveTo>
                <a:cubicBezTo>
                  <a:pt x="852" y="882"/>
                  <a:pt x="760" y="1"/>
                  <a:pt x="1642" y="305"/>
                </a:cubicBezTo>
                <a:cubicBezTo>
                  <a:pt x="2584" y="335"/>
                  <a:pt x="0" y="1186"/>
                  <a:pt x="1855" y="1004"/>
                </a:cubicBezTo>
                <a:cubicBezTo>
                  <a:pt x="1946" y="1004"/>
                  <a:pt x="2128" y="1308"/>
                  <a:pt x="2098" y="1369"/>
                </a:cubicBezTo>
                <a:cubicBezTo>
                  <a:pt x="1946" y="1581"/>
                  <a:pt x="1733" y="1794"/>
                  <a:pt x="1490" y="1946"/>
                </a:cubicBezTo>
                <a:cubicBezTo>
                  <a:pt x="1125" y="2220"/>
                  <a:pt x="1247" y="1825"/>
                  <a:pt x="1155" y="1733"/>
                </a:cubicBezTo>
                <a:cubicBezTo>
                  <a:pt x="882" y="1521"/>
                  <a:pt x="639" y="1308"/>
                  <a:pt x="396" y="10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30"/>
          <p:cNvSpPr/>
          <p:nvPr/>
        </p:nvSpPr>
        <p:spPr>
          <a:xfrm>
            <a:off x="5443806" y="4471259"/>
            <a:ext cx="106036" cy="65310"/>
          </a:xfrm>
          <a:custGeom>
            <a:avLst/>
            <a:gdLst/>
            <a:ahLst/>
            <a:cxnLst/>
            <a:rect l="l" t="t" r="r" b="b"/>
            <a:pathLst>
              <a:path w="2341" h="1673" extrusionOk="0">
                <a:moveTo>
                  <a:pt x="0" y="31"/>
                </a:moveTo>
                <a:cubicBezTo>
                  <a:pt x="1277" y="1"/>
                  <a:pt x="1581" y="882"/>
                  <a:pt x="2341" y="1095"/>
                </a:cubicBezTo>
                <a:cubicBezTo>
                  <a:pt x="2250" y="1247"/>
                  <a:pt x="2159" y="1368"/>
                  <a:pt x="2037" y="1490"/>
                </a:cubicBezTo>
                <a:cubicBezTo>
                  <a:pt x="1824" y="1672"/>
                  <a:pt x="1642" y="1490"/>
                  <a:pt x="1429" y="1399"/>
                </a:cubicBezTo>
                <a:cubicBezTo>
                  <a:pt x="821" y="1156"/>
                  <a:pt x="730" y="548"/>
                  <a:pt x="0"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30"/>
          <p:cNvSpPr/>
          <p:nvPr/>
        </p:nvSpPr>
        <p:spPr>
          <a:xfrm>
            <a:off x="4431785" y="2928595"/>
            <a:ext cx="75779" cy="85453"/>
          </a:xfrm>
          <a:custGeom>
            <a:avLst/>
            <a:gdLst/>
            <a:ahLst/>
            <a:cxnLst/>
            <a:rect l="l" t="t" r="r" b="b"/>
            <a:pathLst>
              <a:path w="1673" h="2189" extrusionOk="0">
                <a:moveTo>
                  <a:pt x="1095" y="2189"/>
                </a:moveTo>
                <a:cubicBezTo>
                  <a:pt x="578" y="2128"/>
                  <a:pt x="213" y="1976"/>
                  <a:pt x="457" y="1429"/>
                </a:cubicBezTo>
                <a:cubicBezTo>
                  <a:pt x="609" y="1064"/>
                  <a:pt x="548" y="821"/>
                  <a:pt x="31" y="791"/>
                </a:cubicBezTo>
                <a:lnTo>
                  <a:pt x="1" y="760"/>
                </a:lnTo>
                <a:cubicBezTo>
                  <a:pt x="335" y="183"/>
                  <a:pt x="943" y="0"/>
                  <a:pt x="1642" y="61"/>
                </a:cubicBezTo>
                <a:lnTo>
                  <a:pt x="1672" y="61"/>
                </a:lnTo>
                <a:cubicBezTo>
                  <a:pt x="1125" y="700"/>
                  <a:pt x="760" y="1368"/>
                  <a:pt x="1125" y="218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30"/>
          <p:cNvSpPr/>
          <p:nvPr/>
        </p:nvSpPr>
        <p:spPr>
          <a:xfrm>
            <a:off x="597148" y="247888"/>
            <a:ext cx="123972" cy="99741"/>
          </a:xfrm>
          <a:custGeom>
            <a:avLst/>
            <a:gdLst/>
            <a:ahLst/>
            <a:cxnLst/>
            <a:rect l="l" t="t" r="r" b="b"/>
            <a:pathLst>
              <a:path w="2737" h="2555" extrusionOk="0">
                <a:moveTo>
                  <a:pt x="1" y="1916"/>
                </a:moveTo>
                <a:cubicBezTo>
                  <a:pt x="852" y="1581"/>
                  <a:pt x="852" y="1"/>
                  <a:pt x="2736" y="1095"/>
                </a:cubicBezTo>
                <a:cubicBezTo>
                  <a:pt x="1368" y="852"/>
                  <a:pt x="1460" y="2554"/>
                  <a:pt x="1" y="191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30"/>
          <p:cNvSpPr/>
          <p:nvPr/>
        </p:nvSpPr>
        <p:spPr>
          <a:xfrm>
            <a:off x="7572489" y="2660423"/>
            <a:ext cx="96388" cy="78348"/>
          </a:xfrm>
          <a:custGeom>
            <a:avLst/>
            <a:gdLst/>
            <a:ahLst/>
            <a:cxnLst/>
            <a:rect l="l" t="t" r="r" b="b"/>
            <a:pathLst>
              <a:path w="2128" h="2007" extrusionOk="0">
                <a:moveTo>
                  <a:pt x="2128" y="1125"/>
                </a:moveTo>
                <a:cubicBezTo>
                  <a:pt x="1976" y="1581"/>
                  <a:pt x="1490" y="2006"/>
                  <a:pt x="517" y="1429"/>
                </a:cubicBezTo>
                <a:cubicBezTo>
                  <a:pt x="395" y="1337"/>
                  <a:pt x="0" y="1733"/>
                  <a:pt x="61" y="1459"/>
                </a:cubicBezTo>
                <a:cubicBezTo>
                  <a:pt x="122" y="1125"/>
                  <a:pt x="517" y="821"/>
                  <a:pt x="821" y="517"/>
                </a:cubicBezTo>
                <a:cubicBezTo>
                  <a:pt x="851" y="486"/>
                  <a:pt x="1125" y="547"/>
                  <a:pt x="1125" y="578"/>
                </a:cubicBezTo>
                <a:cubicBezTo>
                  <a:pt x="1186" y="2006"/>
                  <a:pt x="1946" y="0"/>
                  <a:pt x="2128" y="112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30"/>
          <p:cNvSpPr/>
          <p:nvPr/>
        </p:nvSpPr>
        <p:spPr>
          <a:xfrm>
            <a:off x="6515033" y="2340014"/>
            <a:ext cx="73016" cy="49851"/>
          </a:xfrm>
          <a:custGeom>
            <a:avLst/>
            <a:gdLst/>
            <a:ahLst/>
            <a:cxnLst/>
            <a:rect l="l" t="t" r="r" b="b"/>
            <a:pathLst>
              <a:path w="1612" h="1277" extrusionOk="0">
                <a:moveTo>
                  <a:pt x="0" y="31"/>
                </a:moveTo>
                <a:cubicBezTo>
                  <a:pt x="851" y="0"/>
                  <a:pt x="1459" y="122"/>
                  <a:pt x="1581" y="882"/>
                </a:cubicBezTo>
                <a:cubicBezTo>
                  <a:pt x="1611" y="1064"/>
                  <a:pt x="1429" y="1246"/>
                  <a:pt x="1064" y="1246"/>
                </a:cubicBezTo>
                <a:cubicBezTo>
                  <a:pt x="91" y="1277"/>
                  <a:pt x="243" y="608"/>
                  <a:pt x="0"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30"/>
          <p:cNvSpPr/>
          <p:nvPr/>
        </p:nvSpPr>
        <p:spPr>
          <a:xfrm>
            <a:off x="3459717" y="4775037"/>
            <a:ext cx="101914" cy="56995"/>
          </a:xfrm>
          <a:custGeom>
            <a:avLst/>
            <a:gdLst/>
            <a:ahLst/>
            <a:cxnLst/>
            <a:rect l="l" t="t" r="r" b="b"/>
            <a:pathLst>
              <a:path w="2250" h="1460" extrusionOk="0">
                <a:moveTo>
                  <a:pt x="2250" y="487"/>
                </a:moveTo>
                <a:cubicBezTo>
                  <a:pt x="1885" y="974"/>
                  <a:pt x="1094" y="852"/>
                  <a:pt x="669" y="1278"/>
                </a:cubicBezTo>
                <a:cubicBezTo>
                  <a:pt x="487" y="1460"/>
                  <a:pt x="243" y="1308"/>
                  <a:pt x="152" y="1095"/>
                </a:cubicBezTo>
                <a:cubicBezTo>
                  <a:pt x="0" y="791"/>
                  <a:pt x="152" y="548"/>
                  <a:pt x="426" y="396"/>
                </a:cubicBezTo>
                <a:cubicBezTo>
                  <a:pt x="1034" y="1"/>
                  <a:pt x="1642" y="305"/>
                  <a:pt x="2250"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30"/>
          <p:cNvSpPr/>
          <p:nvPr/>
        </p:nvSpPr>
        <p:spPr>
          <a:xfrm>
            <a:off x="9070521" y="3321386"/>
            <a:ext cx="108799" cy="104464"/>
          </a:xfrm>
          <a:custGeom>
            <a:avLst/>
            <a:gdLst/>
            <a:ahLst/>
            <a:cxnLst/>
            <a:rect l="l" t="t" r="r" b="b"/>
            <a:pathLst>
              <a:path w="2402" h="2676" extrusionOk="0">
                <a:moveTo>
                  <a:pt x="1" y="1642"/>
                </a:moveTo>
                <a:cubicBezTo>
                  <a:pt x="609" y="0"/>
                  <a:pt x="1277" y="1490"/>
                  <a:pt x="1946" y="1581"/>
                </a:cubicBezTo>
                <a:cubicBezTo>
                  <a:pt x="2037" y="1581"/>
                  <a:pt x="2402" y="2189"/>
                  <a:pt x="2007" y="2371"/>
                </a:cubicBezTo>
                <a:cubicBezTo>
                  <a:pt x="1399" y="2675"/>
                  <a:pt x="1703" y="2037"/>
                  <a:pt x="1551" y="1976"/>
                </a:cubicBezTo>
                <a:cubicBezTo>
                  <a:pt x="1065" y="1733"/>
                  <a:pt x="517" y="1642"/>
                  <a:pt x="1" y="164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30"/>
          <p:cNvSpPr/>
          <p:nvPr/>
        </p:nvSpPr>
        <p:spPr>
          <a:xfrm>
            <a:off x="7280583" y="3201531"/>
            <a:ext cx="81259" cy="70033"/>
          </a:xfrm>
          <a:custGeom>
            <a:avLst/>
            <a:gdLst/>
            <a:ahLst/>
            <a:cxnLst/>
            <a:rect l="l" t="t" r="r" b="b"/>
            <a:pathLst>
              <a:path w="1794" h="1794" extrusionOk="0">
                <a:moveTo>
                  <a:pt x="1186" y="0"/>
                </a:moveTo>
                <a:cubicBezTo>
                  <a:pt x="1794" y="760"/>
                  <a:pt x="1733" y="1368"/>
                  <a:pt x="578" y="1794"/>
                </a:cubicBezTo>
                <a:cubicBezTo>
                  <a:pt x="608" y="1125"/>
                  <a:pt x="0" y="365"/>
                  <a:pt x="1186"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30"/>
          <p:cNvSpPr/>
          <p:nvPr/>
        </p:nvSpPr>
        <p:spPr>
          <a:xfrm>
            <a:off x="3575365" y="4019126"/>
            <a:ext cx="95029" cy="96149"/>
          </a:xfrm>
          <a:custGeom>
            <a:avLst/>
            <a:gdLst/>
            <a:ahLst/>
            <a:cxnLst/>
            <a:rect l="l" t="t" r="r" b="b"/>
            <a:pathLst>
              <a:path w="2098" h="2463" extrusionOk="0">
                <a:moveTo>
                  <a:pt x="2098" y="1"/>
                </a:moveTo>
                <a:cubicBezTo>
                  <a:pt x="1642" y="822"/>
                  <a:pt x="1581" y="1490"/>
                  <a:pt x="1034" y="1977"/>
                </a:cubicBezTo>
                <a:cubicBezTo>
                  <a:pt x="882" y="2129"/>
                  <a:pt x="821" y="2463"/>
                  <a:pt x="456" y="2281"/>
                </a:cubicBezTo>
                <a:cubicBezTo>
                  <a:pt x="0" y="2068"/>
                  <a:pt x="700" y="1673"/>
                  <a:pt x="335" y="1430"/>
                </a:cubicBezTo>
                <a:cubicBezTo>
                  <a:pt x="1004" y="1186"/>
                  <a:pt x="1247" y="487"/>
                  <a:pt x="2098"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30"/>
          <p:cNvSpPr/>
          <p:nvPr/>
        </p:nvSpPr>
        <p:spPr>
          <a:xfrm>
            <a:off x="1332394" y="462692"/>
            <a:ext cx="114325" cy="71243"/>
          </a:xfrm>
          <a:custGeom>
            <a:avLst/>
            <a:gdLst/>
            <a:ahLst/>
            <a:cxnLst/>
            <a:rect l="l" t="t" r="r" b="b"/>
            <a:pathLst>
              <a:path w="2524" h="1825" extrusionOk="0">
                <a:moveTo>
                  <a:pt x="1" y="760"/>
                </a:moveTo>
                <a:cubicBezTo>
                  <a:pt x="548" y="517"/>
                  <a:pt x="1034" y="0"/>
                  <a:pt x="1703" y="578"/>
                </a:cubicBezTo>
                <a:cubicBezTo>
                  <a:pt x="2068" y="274"/>
                  <a:pt x="2341" y="578"/>
                  <a:pt x="2402" y="791"/>
                </a:cubicBezTo>
                <a:cubicBezTo>
                  <a:pt x="2524" y="1186"/>
                  <a:pt x="1916" y="1155"/>
                  <a:pt x="1703" y="1459"/>
                </a:cubicBezTo>
                <a:cubicBezTo>
                  <a:pt x="1490" y="1824"/>
                  <a:pt x="1065" y="1429"/>
                  <a:pt x="1034" y="1247"/>
                </a:cubicBezTo>
                <a:cubicBezTo>
                  <a:pt x="913" y="639"/>
                  <a:pt x="426" y="791"/>
                  <a:pt x="31" y="7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30"/>
          <p:cNvSpPr/>
          <p:nvPr/>
        </p:nvSpPr>
        <p:spPr>
          <a:xfrm>
            <a:off x="4963276" y="3618058"/>
            <a:ext cx="88144" cy="77138"/>
          </a:xfrm>
          <a:custGeom>
            <a:avLst/>
            <a:gdLst/>
            <a:ahLst/>
            <a:cxnLst/>
            <a:rect l="l" t="t" r="r" b="b"/>
            <a:pathLst>
              <a:path w="1946" h="1976" extrusionOk="0">
                <a:moveTo>
                  <a:pt x="0" y="1550"/>
                </a:moveTo>
                <a:cubicBezTo>
                  <a:pt x="0" y="851"/>
                  <a:pt x="1459" y="912"/>
                  <a:pt x="1034" y="0"/>
                </a:cubicBezTo>
                <a:cubicBezTo>
                  <a:pt x="1216" y="0"/>
                  <a:pt x="1368" y="31"/>
                  <a:pt x="1551" y="31"/>
                </a:cubicBezTo>
                <a:cubicBezTo>
                  <a:pt x="1733" y="61"/>
                  <a:pt x="1946" y="61"/>
                  <a:pt x="1794" y="304"/>
                </a:cubicBezTo>
                <a:cubicBezTo>
                  <a:pt x="1429" y="943"/>
                  <a:pt x="1399" y="1976"/>
                  <a:pt x="0" y="155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30"/>
          <p:cNvSpPr/>
          <p:nvPr/>
        </p:nvSpPr>
        <p:spPr>
          <a:xfrm>
            <a:off x="228144" y="274007"/>
            <a:ext cx="95029" cy="75967"/>
          </a:xfrm>
          <a:custGeom>
            <a:avLst/>
            <a:gdLst/>
            <a:ahLst/>
            <a:cxnLst/>
            <a:rect l="l" t="t" r="r" b="b"/>
            <a:pathLst>
              <a:path w="2098" h="1946" extrusionOk="0">
                <a:moveTo>
                  <a:pt x="1125" y="1"/>
                </a:moveTo>
                <a:cubicBezTo>
                  <a:pt x="1004" y="791"/>
                  <a:pt x="1824" y="943"/>
                  <a:pt x="2098" y="1490"/>
                </a:cubicBezTo>
                <a:cubicBezTo>
                  <a:pt x="1581" y="821"/>
                  <a:pt x="578" y="1946"/>
                  <a:pt x="213" y="1064"/>
                </a:cubicBezTo>
                <a:cubicBezTo>
                  <a:pt x="1" y="608"/>
                  <a:pt x="578" y="365"/>
                  <a:pt x="112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30"/>
          <p:cNvSpPr/>
          <p:nvPr/>
        </p:nvSpPr>
        <p:spPr>
          <a:xfrm>
            <a:off x="4815919" y="3944402"/>
            <a:ext cx="84068" cy="54613"/>
          </a:xfrm>
          <a:custGeom>
            <a:avLst/>
            <a:gdLst/>
            <a:ahLst/>
            <a:cxnLst/>
            <a:rect l="l" t="t" r="r" b="b"/>
            <a:pathLst>
              <a:path w="1856" h="1399" extrusionOk="0">
                <a:moveTo>
                  <a:pt x="1855" y="730"/>
                </a:moveTo>
                <a:cubicBezTo>
                  <a:pt x="1551" y="1307"/>
                  <a:pt x="1065" y="1337"/>
                  <a:pt x="548" y="1368"/>
                </a:cubicBezTo>
                <a:cubicBezTo>
                  <a:pt x="214" y="1398"/>
                  <a:pt x="1" y="1368"/>
                  <a:pt x="1" y="1064"/>
                </a:cubicBezTo>
                <a:cubicBezTo>
                  <a:pt x="31" y="517"/>
                  <a:pt x="974" y="578"/>
                  <a:pt x="974" y="0"/>
                </a:cubicBezTo>
                <a:cubicBezTo>
                  <a:pt x="1278" y="243"/>
                  <a:pt x="1186" y="790"/>
                  <a:pt x="1855"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30"/>
          <p:cNvSpPr/>
          <p:nvPr/>
        </p:nvSpPr>
        <p:spPr>
          <a:xfrm>
            <a:off x="5067916" y="3481571"/>
            <a:ext cx="117088" cy="92597"/>
          </a:xfrm>
          <a:custGeom>
            <a:avLst/>
            <a:gdLst/>
            <a:ahLst/>
            <a:cxnLst/>
            <a:rect l="l" t="t" r="r" b="b"/>
            <a:pathLst>
              <a:path w="2585" h="2372" extrusionOk="0">
                <a:moveTo>
                  <a:pt x="1794" y="1"/>
                </a:moveTo>
                <a:cubicBezTo>
                  <a:pt x="2432" y="578"/>
                  <a:pt x="2584" y="1065"/>
                  <a:pt x="1642" y="1460"/>
                </a:cubicBezTo>
                <a:cubicBezTo>
                  <a:pt x="1368" y="1581"/>
                  <a:pt x="1125" y="1764"/>
                  <a:pt x="882" y="1946"/>
                </a:cubicBezTo>
                <a:cubicBezTo>
                  <a:pt x="669" y="2068"/>
                  <a:pt x="578" y="2372"/>
                  <a:pt x="244" y="2250"/>
                </a:cubicBezTo>
                <a:cubicBezTo>
                  <a:pt x="152" y="2220"/>
                  <a:pt x="61" y="2068"/>
                  <a:pt x="61" y="1976"/>
                </a:cubicBezTo>
                <a:cubicBezTo>
                  <a:pt x="0" y="1581"/>
                  <a:pt x="365" y="1581"/>
                  <a:pt x="669" y="1490"/>
                </a:cubicBezTo>
                <a:cubicBezTo>
                  <a:pt x="1399" y="1247"/>
                  <a:pt x="2219" y="1004"/>
                  <a:pt x="179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30"/>
          <p:cNvSpPr/>
          <p:nvPr/>
        </p:nvSpPr>
        <p:spPr>
          <a:xfrm>
            <a:off x="7996576" y="809180"/>
            <a:ext cx="75733" cy="61757"/>
          </a:xfrm>
          <a:custGeom>
            <a:avLst/>
            <a:gdLst/>
            <a:ahLst/>
            <a:cxnLst/>
            <a:rect l="l" t="t" r="r" b="b"/>
            <a:pathLst>
              <a:path w="1672" h="1582" extrusionOk="0">
                <a:moveTo>
                  <a:pt x="821" y="1460"/>
                </a:moveTo>
                <a:cubicBezTo>
                  <a:pt x="304" y="1521"/>
                  <a:pt x="0" y="1338"/>
                  <a:pt x="122" y="761"/>
                </a:cubicBezTo>
                <a:cubicBezTo>
                  <a:pt x="152" y="396"/>
                  <a:pt x="395" y="1"/>
                  <a:pt x="669" y="153"/>
                </a:cubicBezTo>
                <a:cubicBezTo>
                  <a:pt x="1064" y="366"/>
                  <a:pt x="1398" y="791"/>
                  <a:pt x="1550" y="1217"/>
                </a:cubicBezTo>
                <a:cubicBezTo>
                  <a:pt x="1672" y="1551"/>
                  <a:pt x="1246" y="1581"/>
                  <a:pt x="821" y="146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30"/>
          <p:cNvSpPr/>
          <p:nvPr/>
        </p:nvSpPr>
        <p:spPr>
          <a:xfrm>
            <a:off x="1336561" y="2756542"/>
            <a:ext cx="107394" cy="64100"/>
          </a:xfrm>
          <a:custGeom>
            <a:avLst/>
            <a:gdLst/>
            <a:ahLst/>
            <a:cxnLst/>
            <a:rect l="l" t="t" r="r" b="b"/>
            <a:pathLst>
              <a:path w="2371" h="1642" extrusionOk="0">
                <a:moveTo>
                  <a:pt x="1307" y="0"/>
                </a:moveTo>
                <a:cubicBezTo>
                  <a:pt x="2371" y="638"/>
                  <a:pt x="1702" y="1125"/>
                  <a:pt x="1520" y="1641"/>
                </a:cubicBezTo>
                <a:cubicBezTo>
                  <a:pt x="1064" y="1489"/>
                  <a:pt x="608" y="1368"/>
                  <a:pt x="152" y="1185"/>
                </a:cubicBezTo>
                <a:cubicBezTo>
                  <a:pt x="91" y="1155"/>
                  <a:pt x="0" y="973"/>
                  <a:pt x="30" y="882"/>
                </a:cubicBezTo>
                <a:cubicBezTo>
                  <a:pt x="122" y="669"/>
                  <a:pt x="395" y="669"/>
                  <a:pt x="608" y="760"/>
                </a:cubicBezTo>
                <a:cubicBezTo>
                  <a:pt x="1368" y="1064"/>
                  <a:pt x="1672" y="882"/>
                  <a:pt x="1307"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30"/>
          <p:cNvSpPr/>
          <p:nvPr/>
        </p:nvSpPr>
        <p:spPr>
          <a:xfrm>
            <a:off x="5922977" y="4760826"/>
            <a:ext cx="81259" cy="39194"/>
          </a:xfrm>
          <a:custGeom>
            <a:avLst/>
            <a:gdLst/>
            <a:ahLst/>
            <a:cxnLst/>
            <a:rect l="l" t="t" r="r" b="b"/>
            <a:pathLst>
              <a:path w="1794" h="1004" extrusionOk="0">
                <a:moveTo>
                  <a:pt x="1793" y="274"/>
                </a:moveTo>
                <a:cubicBezTo>
                  <a:pt x="1338" y="942"/>
                  <a:pt x="608" y="851"/>
                  <a:pt x="0" y="1003"/>
                </a:cubicBezTo>
                <a:cubicBezTo>
                  <a:pt x="0" y="0"/>
                  <a:pt x="0" y="0"/>
                  <a:pt x="1793"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30"/>
          <p:cNvSpPr/>
          <p:nvPr/>
        </p:nvSpPr>
        <p:spPr>
          <a:xfrm>
            <a:off x="4979810" y="2228474"/>
            <a:ext cx="144582" cy="49851"/>
          </a:xfrm>
          <a:custGeom>
            <a:avLst/>
            <a:gdLst/>
            <a:ahLst/>
            <a:cxnLst/>
            <a:rect l="l" t="t" r="r" b="b"/>
            <a:pathLst>
              <a:path w="3192" h="1277" extrusionOk="0">
                <a:moveTo>
                  <a:pt x="1034" y="0"/>
                </a:moveTo>
                <a:cubicBezTo>
                  <a:pt x="1550" y="608"/>
                  <a:pt x="2280" y="881"/>
                  <a:pt x="3192" y="881"/>
                </a:cubicBezTo>
                <a:cubicBezTo>
                  <a:pt x="2341" y="1125"/>
                  <a:pt x="1368" y="1277"/>
                  <a:pt x="638" y="1155"/>
                </a:cubicBezTo>
                <a:cubicBezTo>
                  <a:pt x="0" y="1064"/>
                  <a:pt x="1064" y="486"/>
                  <a:pt x="1003" y="30"/>
                </a:cubicBezTo>
                <a:cubicBezTo>
                  <a:pt x="1003" y="30"/>
                  <a:pt x="1034" y="0"/>
                  <a:pt x="103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30"/>
          <p:cNvSpPr/>
          <p:nvPr/>
        </p:nvSpPr>
        <p:spPr>
          <a:xfrm>
            <a:off x="5650323" y="4879471"/>
            <a:ext cx="96433" cy="56995"/>
          </a:xfrm>
          <a:custGeom>
            <a:avLst/>
            <a:gdLst/>
            <a:ahLst/>
            <a:cxnLst/>
            <a:rect l="l" t="t" r="r" b="b"/>
            <a:pathLst>
              <a:path w="2129" h="1460" extrusionOk="0">
                <a:moveTo>
                  <a:pt x="1" y="913"/>
                </a:moveTo>
                <a:cubicBezTo>
                  <a:pt x="183" y="578"/>
                  <a:pt x="700" y="639"/>
                  <a:pt x="913" y="305"/>
                </a:cubicBezTo>
                <a:cubicBezTo>
                  <a:pt x="1125" y="1"/>
                  <a:pt x="1551" y="31"/>
                  <a:pt x="1855" y="274"/>
                </a:cubicBezTo>
                <a:cubicBezTo>
                  <a:pt x="2128" y="487"/>
                  <a:pt x="2037" y="852"/>
                  <a:pt x="1977" y="1156"/>
                </a:cubicBezTo>
                <a:cubicBezTo>
                  <a:pt x="1916" y="1369"/>
                  <a:pt x="1460" y="1460"/>
                  <a:pt x="1460" y="1338"/>
                </a:cubicBezTo>
                <a:cubicBezTo>
                  <a:pt x="1308" y="305"/>
                  <a:pt x="396" y="1338"/>
                  <a:pt x="1" y="9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30"/>
          <p:cNvSpPr/>
          <p:nvPr/>
        </p:nvSpPr>
        <p:spPr>
          <a:xfrm>
            <a:off x="4883414" y="1523590"/>
            <a:ext cx="100555" cy="81901"/>
          </a:xfrm>
          <a:custGeom>
            <a:avLst/>
            <a:gdLst/>
            <a:ahLst/>
            <a:cxnLst/>
            <a:rect l="l" t="t" r="r" b="b"/>
            <a:pathLst>
              <a:path w="2220" h="2098" extrusionOk="0">
                <a:moveTo>
                  <a:pt x="2219" y="730"/>
                </a:moveTo>
                <a:cubicBezTo>
                  <a:pt x="1703" y="1337"/>
                  <a:pt x="1307" y="2097"/>
                  <a:pt x="517" y="1034"/>
                </a:cubicBezTo>
                <a:cubicBezTo>
                  <a:pt x="335" y="821"/>
                  <a:pt x="0" y="578"/>
                  <a:pt x="335" y="334"/>
                </a:cubicBezTo>
                <a:cubicBezTo>
                  <a:pt x="821" y="0"/>
                  <a:pt x="730" y="517"/>
                  <a:pt x="882" y="669"/>
                </a:cubicBezTo>
                <a:cubicBezTo>
                  <a:pt x="1247" y="1064"/>
                  <a:pt x="1672" y="365"/>
                  <a:pt x="2219"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30"/>
          <p:cNvSpPr/>
          <p:nvPr/>
        </p:nvSpPr>
        <p:spPr>
          <a:xfrm>
            <a:off x="6382851" y="3025885"/>
            <a:ext cx="104677" cy="55824"/>
          </a:xfrm>
          <a:custGeom>
            <a:avLst/>
            <a:gdLst/>
            <a:ahLst/>
            <a:cxnLst/>
            <a:rect l="l" t="t" r="r" b="b"/>
            <a:pathLst>
              <a:path w="2311" h="1430" extrusionOk="0">
                <a:moveTo>
                  <a:pt x="2310" y="1277"/>
                </a:moveTo>
                <a:cubicBezTo>
                  <a:pt x="1307" y="1429"/>
                  <a:pt x="821" y="700"/>
                  <a:pt x="0" y="578"/>
                </a:cubicBezTo>
                <a:cubicBezTo>
                  <a:pt x="1338" y="1"/>
                  <a:pt x="1459" y="31"/>
                  <a:pt x="2310" y="127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30"/>
          <p:cNvSpPr/>
          <p:nvPr/>
        </p:nvSpPr>
        <p:spPr>
          <a:xfrm>
            <a:off x="6250669" y="779548"/>
            <a:ext cx="92266" cy="75967"/>
          </a:xfrm>
          <a:custGeom>
            <a:avLst/>
            <a:gdLst/>
            <a:ahLst/>
            <a:cxnLst/>
            <a:rect l="l" t="t" r="r" b="b"/>
            <a:pathLst>
              <a:path w="2037" h="1946" extrusionOk="0">
                <a:moveTo>
                  <a:pt x="1307" y="0"/>
                </a:moveTo>
                <a:cubicBezTo>
                  <a:pt x="2037" y="760"/>
                  <a:pt x="1642" y="1398"/>
                  <a:pt x="0" y="1945"/>
                </a:cubicBezTo>
                <a:cubicBezTo>
                  <a:pt x="213" y="1429"/>
                  <a:pt x="122" y="821"/>
                  <a:pt x="943" y="669"/>
                </a:cubicBezTo>
                <a:cubicBezTo>
                  <a:pt x="1368" y="578"/>
                  <a:pt x="1307" y="243"/>
                  <a:pt x="1307"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30"/>
          <p:cNvSpPr/>
          <p:nvPr/>
        </p:nvSpPr>
        <p:spPr>
          <a:xfrm>
            <a:off x="4497876" y="1083325"/>
            <a:ext cx="141864" cy="65310"/>
          </a:xfrm>
          <a:custGeom>
            <a:avLst/>
            <a:gdLst/>
            <a:ahLst/>
            <a:cxnLst/>
            <a:rect l="l" t="t" r="r" b="b"/>
            <a:pathLst>
              <a:path w="3132" h="1673" extrusionOk="0">
                <a:moveTo>
                  <a:pt x="213" y="487"/>
                </a:moveTo>
                <a:cubicBezTo>
                  <a:pt x="426" y="578"/>
                  <a:pt x="487" y="882"/>
                  <a:pt x="943" y="608"/>
                </a:cubicBezTo>
                <a:cubicBezTo>
                  <a:pt x="1399" y="304"/>
                  <a:pt x="2098" y="0"/>
                  <a:pt x="3131" y="760"/>
                </a:cubicBezTo>
                <a:cubicBezTo>
                  <a:pt x="1612" y="304"/>
                  <a:pt x="1460" y="1368"/>
                  <a:pt x="760" y="1672"/>
                </a:cubicBezTo>
                <a:lnTo>
                  <a:pt x="730" y="1672"/>
                </a:lnTo>
                <a:cubicBezTo>
                  <a:pt x="700" y="1216"/>
                  <a:pt x="1" y="1003"/>
                  <a:pt x="183"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30"/>
          <p:cNvSpPr/>
          <p:nvPr/>
        </p:nvSpPr>
        <p:spPr>
          <a:xfrm>
            <a:off x="6775275" y="2555989"/>
            <a:ext cx="107394" cy="75967"/>
          </a:xfrm>
          <a:custGeom>
            <a:avLst/>
            <a:gdLst/>
            <a:ahLst/>
            <a:cxnLst/>
            <a:rect l="l" t="t" r="r" b="b"/>
            <a:pathLst>
              <a:path w="2371" h="1946" extrusionOk="0">
                <a:moveTo>
                  <a:pt x="2371" y="973"/>
                </a:moveTo>
                <a:cubicBezTo>
                  <a:pt x="1976" y="1368"/>
                  <a:pt x="1489" y="1550"/>
                  <a:pt x="1094" y="1459"/>
                </a:cubicBezTo>
                <a:cubicBezTo>
                  <a:pt x="760" y="1398"/>
                  <a:pt x="395" y="1946"/>
                  <a:pt x="213" y="1459"/>
                </a:cubicBezTo>
                <a:cubicBezTo>
                  <a:pt x="0" y="973"/>
                  <a:pt x="517" y="1125"/>
                  <a:pt x="821" y="1003"/>
                </a:cubicBezTo>
                <a:cubicBezTo>
                  <a:pt x="1581" y="730"/>
                  <a:pt x="456" y="426"/>
                  <a:pt x="851" y="0"/>
                </a:cubicBezTo>
                <a:cubicBezTo>
                  <a:pt x="1550" y="31"/>
                  <a:pt x="1216" y="1459"/>
                  <a:pt x="2371" y="97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30"/>
          <p:cNvSpPr/>
          <p:nvPr/>
        </p:nvSpPr>
        <p:spPr>
          <a:xfrm>
            <a:off x="8344924" y="3353439"/>
            <a:ext cx="99151" cy="65271"/>
          </a:xfrm>
          <a:custGeom>
            <a:avLst/>
            <a:gdLst/>
            <a:ahLst/>
            <a:cxnLst/>
            <a:rect l="l" t="t" r="r" b="b"/>
            <a:pathLst>
              <a:path w="2189" h="1672" extrusionOk="0">
                <a:moveTo>
                  <a:pt x="0" y="547"/>
                </a:moveTo>
                <a:cubicBezTo>
                  <a:pt x="638" y="547"/>
                  <a:pt x="1398" y="0"/>
                  <a:pt x="1885" y="699"/>
                </a:cubicBezTo>
                <a:cubicBezTo>
                  <a:pt x="2189" y="1155"/>
                  <a:pt x="1398" y="1672"/>
                  <a:pt x="1003" y="1307"/>
                </a:cubicBezTo>
                <a:cubicBezTo>
                  <a:pt x="669" y="1003"/>
                  <a:pt x="335" y="821"/>
                  <a:pt x="0" y="54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30"/>
          <p:cNvSpPr/>
          <p:nvPr/>
        </p:nvSpPr>
        <p:spPr>
          <a:xfrm>
            <a:off x="8464695" y="1915171"/>
            <a:ext cx="67490" cy="70033"/>
          </a:xfrm>
          <a:custGeom>
            <a:avLst/>
            <a:gdLst/>
            <a:ahLst/>
            <a:cxnLst/>
            <a:rect l="l" t="t" r="r" b="b"/>
            <a:pathLst>
              <a:path w="1490" h="1794" extrusionOk="0">
                <a:moveTo>
                  <a:pt x="1247" y="1"/>
                </a:moveTo>
                <a:cubicBezTo>
                  <a:pt x="1490" y="609"/>
                  <a:pt x="1460" y="1095"/>
                  <a:pt x="821" y="1551"/>
                </a:cubicBezTo>
                <a:cubicBezTo>
                  <a:pt x="548" y="1703"/>
                  <a:pt x="335" y="1794"/>
                  <a:pt x="153" y="1612"/>
                </a:cubicBezTo>
                <a:cubicBezTo>
                  <a:pt x="31" y="1520"/>
                  <a:pt x="1" y="1125"/>
                  <a:pt x="31" y="1125"/>
                </a:cubicBezTo>
                <a:cubicBezTo>
                  <a:pt x="639" y="882"/>
                  <a:pt x="487" y="92"/>
                  <a:pt x="1216"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30"/>
          <p:cNvSpPr/>
          <p:nvPr/>
        </p:nvSpPr>
        <p:spPr>
          <a:xfrm>
            <a:off x="3798417" y="4720457"/>
            <a:ext cx="123972" cy="80730"/>
          </a:xfrm>
          <a:custGeom>
            <a:avLst/>
            <a:gdLst/>
            <a:ahLst/>
            <a:cxnLst/>
            <a:rect l="l" t="t" r="r" b="b"/>
            <a:pathLst>
              <a:path w="2737" h="2068" extrusionOk="0">
                <a:moveTo>
                  <a:pt x="1733" y="1703"/>
                </a:moveTo>
                <a:cubicBezTo>
                  <a:pt x="1520" y="1581"/>
                  <a:pt x="1156" y="2068"/>
                  <a:pt x="1064" y="1581"/>
                </a:cubicBezTo>
                <a:cubicBezTo>
                  <a:pt x="2007" y="1521"/>
                  <a:pt x="1" y="426"/>
                  <a:pt x="1520" y="578"/>
                </a:cubicBezTo>
                <a:cubicBezTo>
                  <a:pt x="1764" y="578"/>
                  <a:pt x="2007" y="426"/>
                  <a:pt x="2250" y="335"/>
                </a:cubicBezTo>
                <a:cubicBezTo>
                  <a:pt x="2371" y="244"/>
                  <a:pt x="2463" y="1"/>
                  <a:pt x="2645" y="214"/>
                </a:cubicBezTo>
                <a:cubicBezTo>
                  <a:pt x="2736" y="305"/>
                  <a:pt x="2645" y="639"/>
                  <a:pt x="2645" y="639"/>
                </a:cubicBezTo>
                <a:cubicBezTo>
                  <a:pt x="1794" y="669"/>
                  <a:pt x="2159" y="1429"/>
                  <a:pt x="1733" y="170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30"/>
          <p:cNvSpPr/>
          <p:nvPr/>
        </p:nvSpPr>
        <p:spPr>
          <a:xfrm>
            <a:off x="3704784" y="1508130"/>
            <a:ext cx="74420" cy="83111"/>
          </a:xfrm>
          <a:custGeom>
            <a:avLst/>
            <a:gdLst/>
            <a:ahLst/>
            <a:cxnLst/>
            <a:rect l="l" t="t" r="r" b="b"/>
            <a:pathLst>
              <a:path w="1643" h="2129" extrusionOk="0">
                <a:moveTo>
                  <a:pt x="274" y="1"/>
                </a:moveTo>
                <a:cubicBezTo>
                  <a:pt x="791" y="639"/>
                  <a:pt x="852" y="1521"/>
                  <a:pt x="1642" y="2037"/>
                </a:cubicBezTo>
                <a:cubicBezTo>
                  <a:pt x="61" y="2129"/>
                  <a:pt x="1" y="2037"/>
                  <a:pt x="24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30"/>
          <p:cNvSpPr/>
          <p:nvPr/>
        </p:nvSpPr>
        <p:spPr>
          <a:xfrm>
            <a:off x="2168202" y="4331219"/>
            <a:ext cx="77137" cy="80730"/>
          </a:xfrm>
          <a:custGeom>
            <a:avLst/>
            <a:gdLst/>
            <a:ahLst/>
            <a:cxnLst/>
            <a:rect l="l" t="t" r="r" b="b"/>
            <a:pathLst>
              <a:path w="1703" h="2068" extrusionOk="0">
                <a:moveTo>
                  <a:pt x="1368" y="2068"/>
                </a:moveTo>
                <a:cubicBezTo>
                  <a:pt x="973" y="1521"/>
                  <a:pt x="0" y="1369"/>
                  <a:pt x="578" y="487"/>
                </a:cubicBezTo>
                <a:cubicBezTo>
                  <a:pt x="669" y="366"/>
                  <a:pt x="152" y="31"/>
                  <a:pt x="699" y="31"/>
                </a:cubicBezTo>
                <a:cubicBezTo>
                  <a:pt x="942" y="1"/>
                  <a:pt x="1216" y="123"/>
                  <a:pt x="1429" y="244"/>
                </a:cubicBezTo>
                <a:cubicBezTo>
                  <a:pt x="1702" y="396"/>
                  <a:pt x="1581" y="548"/>
                  <a:pt x="1398" y="700"/>
                </a:cubicBezTo>
                <a:cubicBezTo>
                  <a:pt x="882" y="1126"/>
                  <a:pt x="1550" y="1521"/>
                  <a:pt x="1368" y="206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30"/>
          <p:cNvSpPr/>
          <p:nvPr/>
        </p:nvSpPr>
        <p:spPr>
          <a:xfrm>
            <a:off x="2234293" y="932627"/>
            <a:ext cx="85381" cy="70033"/>
          </a:xfrm>
          <a:custGeom>
            <a:avLst/>
            <a:gdLst/>
            <a:ahLst/>
            <a:cxnLst/>
            <a:rect l="l" t="t" r="r" b="b"/>
            <a:pathLst>
              <a:path w="1885" h="1794" extrusionOk="0">
                <a:moveTo>
                  <a:pt x="0" y="790"/>
                </a:moveTo>
                <a:cubicBezTo>
                  <a:pt x="578" y="760"/>
                  <a:pt x="1246" y="0"/>
                  <a:pt x="1702" y="973"/>
                </a:cubicBezTo>
                <a:cubicBezTo>
                  <a:pt x="1793" y="1155"/>
                  <a:pt x="1885" y="1307"/>
                  <a:pt x="1733" y="1489"/>
                </a:cubicBezTo>
                <a:cubicBezTo>
                  <a:pt x="1581" y="1641"/>
                  <a:pt x="1337" y="1793"/>
                  <a:pt x="1155" y="1611"/>
                </a:cubicBezTo>
                <a:cubicBezTo>
                  <a:pt x="821" y="1277"/>
                  <a:pt x="61" y="1429"/>
                  <a:pt x="0" y="79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30"/>
          <p:cNvSpPr/>
          <p:nvPr/>
        </p:nvSpPr>
        <p:spPr>
          <a:xfrm>
            <a:off x="6532926" y="4597049"/>
            <a:ext cx="95029" cy="55824"/>
          </a:xfrm>
          <a:custGeom>
            <a:avLst/>
            <a:gdLst/>
            <a:ahLst/>
            <a:cxnLst/>
            <a:rect l="l" t="t" r="r" b="b"/>
            <a:pathLst>
              <a:path w="2098" h="1430" extrusionOk="0">
                <a:moveTo>
                  <a:pt x="1338" y="1338"/>
                </a:moveTo>
                <a:cubicBezTo>
                  <a:pt x="639" y="1429"/>
                  <a:pt x="456" y="912"/>
                  <a:pt x="122" y="578"/>
                </a:cubicBezTo>
                <a:cubicBezTo>
                  <a:pt x="0" y="426"/>
                  <a:pt x="31" y="274"/>
                  <a:pt x="183" y="153"/>
                </a:cubicBezTo>
                <a:cubicBezTo>
                  <a:pt x="244" y="61"/>
                  <a:pt x="396" y="31"/>
                  <a:pt x="517" y="1"/>
                </a:cubicBezTo>
                <a:cubicBezTo>
                  <a:pt x="700" y="760"/>
                  <a:pt x="1703" y="335"/>
                  <a:pt x="2098" y="791"/>
                </a:cubicBezTo>
                <a:cubicBezTo>
                  <a:pt x="1885" y="912"/>
                  <a:pt x="1672" y="1004"/>
                  <a:pt x="1490" y="1125"/>
                </a:cubicBezTo>
                <a:cubicBezTo>
                  <a:pt x="1429" y="1156"/>
                  <a:pt x="1399" y="1247"/>
                  <a:pt x="1368" y="13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30"/>
          <p:cNvSpPr/>
          <p:nvPr/>
        </p:nvSpPr>
        <p:spPr>
          <a:xfrm>
            <a:off x="5083046" y="1665972"/>
            <a:ext cx="104677" cy="55824"/>
          </a:xfrm>
          <a:custGeom>
            <a:avLst/>
            <a:gdLst/>
            <a:ahLst/>
            <a:cxnLst/>
            <a:rect l="l" t="t" r="r" b="b"/>
            <a:pathLst>
              <a:path w="2311" h="1430" extrusionOk="0">
                <a:moveTo>
                  <a:pt x="1156" y="1399"/>
                </a:moveTo>
                <a:cubicBezTo>
                  <a:pt x="1125" y="1064"/>
                  <a:pt x="1095" y="730"/>
                  <a:pt x="517" y="882"/>
                </a:cubicBezTo>
                <a:cubicBezTo>
                  <a:pt x="335" y="912"/>
                  <a:pt x="62" y="1034"/>
                  <a:pt x="1" y="730"/>
                </a:cubicBezTo>
                <a:cubicBezTo>
                  <a:pt x="1" y="578"/>
                  <a:pt x="122" y="335"/>
                  <a:pt x="214" y="304"/>
                </a:cubicBezTo>
                <a:cubicBezTo>
                  <a:pt x="761" y="244"/>
                  <a:pt x="1429" y="1"/>
                  <a:pt x="1855" y="213"/>
                </a:cubicBezTo>
                <a:cubicBezTo>
                  <a:pt x="2311" y="426"/>
                  <a:pt x="1673" y="760"/>
                  <a:pt x="1521" y="1064"/>
                </a:cubicBezTo>
                <a:cubicBezTo>
                  <a:pt x="1429" y="1186"/>
                  <a:pt x="1308" y="1308"/>
                  <a:pt x="1186" y="142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30"/>
          <p:cNvSpPr/>
          <p:nvPr/>
        </p:nvSpPr>
        <p:spPr>
          <a:xfrm>
            <a:off x="7427895" y="1369300"/>
            <a:ext cx="104677" cy="48680"/>
          </a:xfrm>
          <a:custGeom>
            <a:avLst/>
            <a:gdLst/>
            <a:ahLst/>
            <a:cxnLst/>
            <a:rect l="l" t="t" r="r" b="b"/>
            <a:pathLst>
              <a:path w="2311" h="1247" extrusionOk="0">
                <a:moveTo>
                  <a:pt x="2311" y="274"/>
                </a:moveTo>
                <a:cubicBezTo>
                  <a:pt x="1794" y="1247"/>
                  <a:pt x="973" y="1247"/>
                  <a:pt x="1" y="852"/>
                </a:cubicBezTo>
                <a:cubicBezTo>
                  <a:pt x="548" y="1"/>
                  <a:pt x="1490" y="274"/>
                  <a:pt x="2280"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30"/>
          <p:cNvSpPr/>
          <p:nvPr/>
        </p:nvSpPr>
        <p:spPr>
          <a:xfrm>
            <a:off x="3133384" y="313165"/>
            <a:ext cx="96433" cy="68862"/>
          </a:xfrm>
          <a:custGeom>
            <a:avLst/>
            <a:gdLst/>
            <a:ahLst/>
            <a:cxnLst/>
            <a:rect l="l" t="t" r="r" b="b"/>
            <a:pathLst>
              <a:path w="2129" h="1764" extrusionOk="0">
                <a:moveTo>
                  <a:pt x="882" y="1"/>
                </a:moveTo>
                <a:cubicBezTo>
                  <a:pt x="1307" y="426"/>
                  <a:pt x="2128" y="639"/>
                  <a:pt x="1581" y="1368"/>
                </a:cubicBezTo>
                <a:cubicBezTo>
                  <a:pt x="1429" y="1581"/>
                  <a:pt x="1125" y="1764"/>
                  <a:pt x="791" y="1551"/>
                </a:cubicBezTo>
                <a:cubicBezTo>
                  <a:pt x="0" y="1004"/>
                  <a:pt x="973" y="548"/>
                  <a:pt x="88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30"/>
          <p:cNvSpPr/>
          <p:nvPr/>
        </p:nvSpPr>
        <p:spPr>
          <a:xfrm>
            <a:off x="7265408" y="3657216"/>
            <a:ext cx="101959" cy="78348"/>
          </a:xfrm>
          <a:custGeom>
            <a:avLst/>
            <a:gdLst/>
            <a:ahLst/>
            <a:cxnLst/>
            <a:rect l="l" t="t" r="r" b="b"/>
            <a:pathLst>
              <a:path w="2251" h="2007" extrusionOk="0">
                <a:moveTo>
                  <a:pt x="1916" y="2006"/>
                </a:moveTo>
                <a:cubicBezTo>
                  <a:pt x="1490" y="1216"/>
                  <a:pt x="1186" y="1095"/>
                  <a:pt x="1" y="1034"/>
                </a:cubicBezTo>
                <a:cubicBezTo>
                  <a:pt x="487" y="395"/>
                  <a:pt x="1612" y="821"/>
                  <a:pt x="2037" y="0"/>
                </a:cubicBezTo>
                <a:cubicBezTo>
                  <a:pt x="1612" y="639"/>
                  <a:pt x="2250" y="1247"/>
                  <a:pt x="1916" y="200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30"/>
          <p:cNvSpPr/>
          <p:nvPr/>
        </p:nvSpPr>
        <p:spPr>
          <a:xfrm>
            <a:off x="5191854" y="3487505"/>
            <a:ext cx="77137" cy="65310"/>
          </a:xfrm>
          <a:custGeom>
            <a:avLst/>
            <a:gdLst/>
            <a:ahLst/>
            <a:cxnLst/>
            <a:rect l="l" t="t" r="r" b="b"/>
            <a:pathLst>
              <a:path w="1703" h="1673" extrusionOk="0">
                <a:moveTo>
                  <a:pt x="456" y="31"/>
                </a:moveTo>
                <a:cubicBezTo>
                  <a:pt x="669" y="1"/>
                  <a:pt x="1702" y="1247"/>
                  <a:pt x="1611" y="1338"/>
                </a:cubicBezTo>
                <a:cubicBezTo>
                  <a:pt x="1550" y="1460"/>
                  <a:pt x="1337" y="1672"/>
                  <a:pt x="1307" y="1642"/>
                </a:cubicBezTo>
                <a:cubicBezTo>
                  <a:pt x="760" y="1369"/>
                  <a:pt x="304" y="1004"/>
                  <a:pt x="30" y="517"/>
                </a:cubicBezTo>
                <a:cubicBezTo>
                  <a:pt x="0" y="426"/>
                  <a:pt x="334" y="153"/>
                  <a:pt x="456"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30"/>
          <p:cNvSpPr/>
          <p:nvPr/>
        </p:nvSpPr>
        <p:spPr>
          <a:xfrm>
            <a:off x="7675725" y="3391387"/>
            <a:ext cx="77183" cy="78348"/>
          </a:xfrm>
          <a:custGeom>
            <a:avLst/>
            <a:gdLst/>
            <a:ahLst/>
            <a:cxnLst/>
            <a:rect l="l" t="t" r="r" b="b"/>
            <a:pathLst>
              <a:path w="1704" h="2007" extrusionOk="0">
                <a:moveTo>
                  <a:pt x="1338" y="1"/>
                </a:moveTo>
                <a:cubicBezTo>
                  <a:pt x="1521" y="517"/>
                  <a:pt x="1703" y="852"/>
                  <a:pt x="1673" y="1156"/>
                </a:cubicBezTo>
                <a:cubicBezTo>
                  <a:pt x="1673" y="1581"/>
                  <a:pt x="1277" y="1824"/>
                  <a:pt x="791" y="1916"/>
                </a:cubicBezTo>
                <a:cubicBezTo>
                  <a:pt x="670" y="1916"/>
                  <a:pt x="457" y="2007"/>
                  <a:pt x="366" y="1794"/>
                </a:cubicBezTo>
                <a:cubicBezTo>
                  <a:pt x="1217" y="1642"/>
                  <a:pt x="1" y="943"/>
                  <a:pt x="700" y="791"/>
                </a:cubicBezTo>
                <a:cubicBezTo>
                  <a:pt x="1126" y="700"/>
                  <a:pt x="1004" y="365"/>
                  <a:pt x="1338"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30"/>
          <p:cNvSpPr/>
          <p:nvPr/>
        </p:nvSpPr>
        <p:spPr>
          <a:xfrm>
            <a:off x="7737694" y="997865"/>
            <a:ext cx="88144" cy="51061"/>
          </a:xfrm>
          <a:custGeom>
            <a:avLst/>
            <a:gdLst/>
            <a:ahLst/>
            <a:cxnLst/>
            <a:rect l="l" t="t" r="r" b="b"/>
            <a:pathLst>
              <a:path w="1946" h="1308" extrusionOk="0">
                <a:moveTo>
                  <a:pt x="1946" y="1308"/>
                </a:moveTo>
                <a:cubicBezTo>
                  <a:pt x="913" y="1308"/>
                  <a:pt x="396" y="1095"/>
                  <a:pt x="61" y="609"/>
                </a:cubicBezTo>
                <a:cubicBezTo>
                  <a:pt x="1" y="487"/>
                  <a:pt x="396" y="1"/>
                  <a:pt x="548" y="1"/>
                </a:cubicBezTo>
                <a:cubicBezTo>
                  <a:pt x="1429" y="31"/>
                  <a:pt x="1308" y="821"/>
                  <a:pt x="1946" y="13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30"/>
          <p:cNvSpPr/>
          <p:nvPr/>
        </p:nvSpPr>
        <p:spPr>
          <a:xfrm>
            <a:off x="3809424" y="1683775"/>
            <a:ext cx="90907" cy="105635"/>
          </a:xfrm>
          <a:custGeom>
            <a:avLst/>
            <a:gdLst/>
            <a:ahLst/>
            <a:cxnLst/>
            <a:rect l="l" t="t" r="r" b="b"/>
            <a:pathLst>
              <a:path w="2007" h="2706" extrusionOk="0">
                <a:moveTo>
                  <a:pt x="122" y="700"/>
                </a:moveTo>
                <a:cubicBezTo>
                  <a:pt x="487" y="487"/>
                  <a:pt x="1429" y="912"/>
                  <a:pt x="1186" y="31"/>
                </a:cubicBezTo>
                <a:lnTo>
                  <a:pt x="1247" y="0"/>
                </a:lnTo>
                <a:cubicBezTo>
                  <a:pt x="1824" y="1459"/>
                  <a:pt x="1551" y="2189"/>
                  <a:pt x="1" y="2706"/>
                </a:cubicBezTo>
                <a:cubicBezTo>
                  <a:pt x="609" y="1976"/>
                  <a:pt x="2007" y="1277"/>
                  <a:pt x="122"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30"/>
          <p:cNvSpPr/>
          <p:nvPr/>
        </p:nvSpPr>
        <p:spPr>
          <a:xfrm>
            <a:off x="6488850" y="4476022"/>
            <a:ext cx="123972" cy="45127"/>
          </a:xfrm>
          <a:custGeom>
            <a:avLst/>
            <a:gdLst/>
            <a:ahLst/>
            <a:cxnLst/>
            <a:rect l="l" t="t" r="r" b="b"/>
            <a:pathLst>
              <a:path w="2737" h="1156" extrusionOk="0">
                <a:moveTo>
                  <a:pt x="1" y="1155"/>
                </a:moveTo>
                <a:cubicBezTo>
                  <a:pt x="791" y="669"/>
                  <a:pt x="1581" y="0"/>
                  <a:pt x="2736" y="639"/>
                </a:cubicBezTo>
                <a:cubicBezTo>
                  <a:pt x="1885" y="1155"/>
                  <a:pt x="913" y="1064"/>
                  <a:pt x="1" y="115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30"/>
          <p:cNvSpPr/>
          <p:nvPr/>
        </p:nvSpPr>
        <p:spPr>
          <a:xfrm>
            <a:off x="3484496" y="1544945"/>
            <a:ext cx="77137" cy="61718"/>
          </a:xfrm>
          <a:custGeom>
            <a:avLst/>
            <a:gdLst/>
            <a:ahLst/>
            <a:cxnLst/>
            <a:rect l="l" t="t" r="r" b="b"/>
            <a:pathLst>
              <a:path w="1703" h="1581" extrusionOk="0">
                <a:moveTo>
                  <a:pt x="760" y="0"/>
                </a:moveTo>
                <a:cubicBezTo>
                  <a:pt x="1703" y="122"/>
                  <a:pt x="1307" y="760"/>
                  <a:pt x="1399" y="1216"/>
                </a:cubicBezTo>
                <a:cubicBezTo>
                  <a:pt x="1429" y="1490"/>
                  <a:pt x="1064" y="1398"/>
                  <a:pt x="912" y="1490"/>
                </a:cubicBezTo>
                <a:cubicBezTo>
                  <a:pt x="608" y="1581"/>
                  <a:pt x="517" y="1429"/>
                  <a:pt x="365" y="1246"/>
                </a:cubicBezTo>
                <a:cubicBezTo>
                  <a:pt x="0" y="730"/>
                  <a:pt x="304" y="365"/>
                  <a:pt x="730"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30"/>
          <p:cNvSpPr/>
          <p:nvPr/>
        </p:nvSpPr>
        <p:spPr>
          <a:xfrm>
            <a:off x="2264553" y="1815499"/>
            <a:ext cx="99196" cy="79519"/>
          </a:xfrm>
          <a:custGeom>
            <a:avLst/>
            <a:gdLst/>
            <a:ahLst/>
            <a:cxnLst/>
            <a:rect l="l" t="t" r="r" b="b"/>
            <a:pathLst>
              <a:path w="2190" h="2037" extrusionOk="0">
                <a:moveTo>
                  <a:pt x="1004" y="0"/>
                </a:moveTo>
                <a:cubicBezTo>
                  <a:pt x="943" y="547"/>
                  <a:pt x="1034" y="639"/>
                  <a:pt x="1521" y="456"/>
                </a:cubicBezTo>
                <a:cubicBezTo>
                  <a:pt x="1855" y="365"/>
                  <a:pt x="1733" y="578"/>
                  <a:pt x="1794" y="669"/>
                </a:cubicBezTo>
                <a:cubicBezTo>
                  <a:pt x="2189" y="1155"/>
                  <a:pt x="1460" y="1247"/>
                  <a:pt x="1308" y="1520"/>
                </a:cubicBezTo>
                <a:cubicBezTo>
                  <a:pt x="1034" y="2037"/>
                  <a:pt x="1034" y="1186"/>
                  <a:pt x="578" y="1247"/>
                </a:cubicBezTo>
                <a:cubicBezTo>
                  <a:pt x="1" y="1368"/>
                  <a:pt x="335" y="943"/>
                  <a:pt x="396" y="699"/>
                </a:cubicBezTo>
                <a:cubicBezTo>
                  <a:pt x="457" y="426"/>
                  <a:pt x="517" y="152"/>
                  <a:pt x="100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30"/>
          <p:cNvSpPr/>
          <p:nvPr/>
        </p:nvSpPr>
        <p:spPr>
          <a:xfrm>
            <a:off x="7710152" y="1838026"/>
            <a:ext cx="74420" cy="46338"/>
          </a:xfrm>
          <a:custGeom>
            <a:avLst/>
            <a:gdLst/>
            <a:ahLst/>
            <a:cxnLst/>
            <a:rect l="l" t="t" r="r" b="b"/>
            <a:pathLst>
              <a:path w="1643" h="1187" extrusionOk="0">
                <a:moveTo>
                  <a:pt x="761" y="1034"/>
                </a:moveTo>
                <a:cubicBezTo>
                  <a:pt x="487" y="974"/>
                  <a:pt x="1" y="1186"/>
                  <a:pt x="31" y="639"/>
                </a:cubicBezTo>
                <a:cubicBezTo>
                  <a:pt x="31" y="305"/>
                  <a:pt x="92" y="1"/>
                  <a:pt x="639" y="92"/>
                </a:cubicBezTo>
                <a:cubicBezTo>
                  <a:pt x="1065" y="153"/>
                  <a:pt x="1642" y="122"/>
                  <a:pt x="1642" y="639"/>
                </a:cubicBezTo>
                <a:cubicBezTo>
                  <a:pt x="1642" y="1004"/>
                  <a:pt x="1156" y="1034"/>
                  <a:pt x="761" y="103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30"/>
          <p:cNvSpPr/>
          <p:nvPr/>
        </p:nvSpPr>
        <p:spPr>
          <a:xfrm>
            <a:off x="5244174" y="618153"/>
            <a:ext cx="82618" cy="59376"/>
          </a:xfrm>
          <a:custGeom>
            <a:avLst/>
            <a:gdLst/>
            <a:ahLst/>
            <a:cxnLst/>
            <a:rect l="l" t="t" r="r" b="b"/>
            <a:pathLst>
              <a:path w="1824" h="1521" extrusionOk="0">
                <a:moveTo>
                  <a:pt x="851" y="0"/>
                </a:moveTo>
                <a:cubicBezTo>
                  <a:pt x="1702" y="31"/>
                  <a:pt x="1337" y="699"/>
                  <a:pt x="1550" y="1034"/>
                </a:cubicBezTo>
                <a:cubicBezTo>
                  <a:pt x="1824" y="1398"/>
                  <a:pt x="1429" y="1368"/>
                  <a:pt x="1185" y="1398"/>
                </a:cubicBezTo>
                <a:cubicBezTo>
                  <a:pt x="304" y="1520"/>
                  <a:pt x="578" y="791"/>
                  <a:pt x="334" y="487"/>
                </a:cubicBezTo>
                <a:cubicBezTo>
                  <a:pt x="0" y="61"/>
                  <a:pt x="638" y="152"/>
                  <a:pt x="85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30"/>
          <p:cNvSpPr/>
          <p:nvPr/>
        </p:nvSpPr>
        <p:spPr>
          <a:xfrm>
            <a:off x="3718555" y="1669525"/>
            <a:ext cx="99196" cy="70072"/>
          </a:xfrm>
          <a:custGeom>
            <a:avLst/>
            <a:gdLst/>
            <a:ahLst/>
            <a:cxnLst/>
            <a:rect l="l" t="t" r="r" b="b"/>
            <a:pathLst>
              <a:path w="2190" h="1795" extrusionOk="0">
                <a:moveTo>
                  <a:pt x="2128" y="1095"/>
                </a:moveTo>
                <a:cubicBezTo>
                  <a:pt x="1429" y="761"/>
                  <a:pt x="943" y="913"/>
                  <a:pt x="639" y="1520"/>
                </a:cubicBezTo>
                <a:cubicBezTo>
                  <a:pt x="548" y="1672"/>
                  <a:pt x="487" y="1794"/>
                  <a:pt x="274" y="1733"/>
                </a:cubicBezTo>
                <a:cubicBezTo>
                  <a:pt x="183" y="1703"/>
                  <a:pt x="1" y="1581"/>
                  <a:pt x="31" y="1551"/>
                </a:cubicBezTo>
                <a:cubicBezTo>
                  <a:pt x="183" y="882"/>
                  <a:pt x="821" y="487"/>
                  <a:pt x="1368" y="274"/>
                </a:cubicBezTo>
                <a:cubicBezTo>
                  <a:pt x="2007" y="1"/>
                  <a:pt x="2189" y="578"/>
                  <a:pt x="2128" y="10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30"/>
          <p:cNvSpPr/>
          <p:nvPr/>
        </p:nvSpPr>
        <p:spPr>
          <a:xfrm>
            <a:off x="7013456" y="2813503"/>
            <a:ext cx="84022" cy="80691"/>
          </a:xfrm>
          <a:custGeom>
            <a:avLst/>
            <a:gdLst/>
            <a:ahLst/>
            <a:cxnLst/>
            <a:rect l="l" t="t" r="r" b="b"/>
            <a:pathLst>
              <a:path w="1855" h="2067" extrusionOk="0">
                <a:moveTo>
                  <a:pt x="1" y="2067"/>
                </a:moveTo>
                <a:cubicBezTo>
                  <a:pt x="304" y="1429"/>
                  <a:pt x="274" y="760"/>
                  <a:pt x="335" y="0"/>
                </a:cubicBezTo>
                <a:cubicBezTo>
                  <a:pt x="912" y="213"/>
                  <a:pt x="1247" y="608"/>
                  <a:pt x="1855" y="730"/>
                </a:cubicBezTo>
                <a:cubicBezTo>
                  <a:pt x="821" y="821"/>
                  <a:pt x="669" y="1702"/>
                  <a:pt x="1" y="206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30"/>
          <p:cNvSpPr/>
          <p:nvPr/>
        </p:nvSpPr>
        <p:spPr>
          <a:xfrm>
            <a:off x="586141" y="2353054"/>
            <a:ext cx="129453" cy="62928"/>
          </a:xfrm>
          <a:custGeom>
            <a:avLst/>
            <a:gdLst/>
            <a:ahLst/>
            <a:cxnLst/>
            <a:rect l="l" t="t" r="r" b="b"/>
            <a:pathLst>
              <a:path w="2858" h="1612" extrusionOk="0">
                <a:moveTo>
                  <a:pt x="1915" y="244"/>
                </a:moveTo>
                <a:cubicBezTo>
                  <a:pt x="2310" y="183"/>
                  <a:pt x="2858" y="1"/>
                  <a:pt x="2827" y="578"/>
                </a:cubicBezTo>
                <a:cubicBezTo>
                  <a:pt x="2766" y="1368"/>
                  <a:pt x="2280" y="578"/>
                  <a:pt x="2007" y="669"/>
                </a:cubicBezTo>
                <a:cubicBezTo>
                  <a:pt x="1733" y="760"/>
                  <a:pt x="1368" y="791"/>
                  <a:pt x="1095" y="730"/>
                </a:cubicBezTo>
                <a:cubicBezTo>
                  <a:pt x="760" y="639"/>
                  <a:pt x="639" y="1612"/>
                  <a:pt x="304" y="852"/>
                </a:cubicBezTo>
                <a:cubicBezTo>
                  <a:pt x="0" y="213"/>
                  <a:pt x="821" y="608"/>
                  <a:pt x="1034" y="365"/>
                </a:cubicBezTo>
                <a:cubicBezTo>
                  <a:pt x="1216" y="122"/>
                  <a:pt x="1611" y="183"/>
                  <a:pt x="1915"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30"/>
          <p:cNvSpPr/>
          <p:nvPr/>
        </p:nvSpPr>
        <p:spPr>
          <a:xfrm>
            <a:off x="6923945" y="1873631"/>
            <a:ext cx="89548" cy="68862"/>
          </a:xfrm>
          <a:custGeom>
            <a:avLst/>
            <a:gdLst/>
            <a:ahLst/>
            <a:cxnLst/>
            <a:rect l="l" t="t" r="r" b="b"/>
            <a:pathLst>
              <a:path w="1977" h="1764" extrusionOk="0">
                <a:moveTo>
                  <a:pt x="1977" y="1065"/>
                </a:moveTo>
                <a:cubicBezTo>
                  <a:pt x="426" y="1764"/>
                  <a:pt x="244" y="1703"/>
                  <a:pt x="122" y="548"/>
                </a:cubicBezTo>
                <a:cubicBezTo>
                  <a:pt x="92" y="365"/>
                  <a:pt x="1" y="153"/>
                  <a:pt x="274" y="62"/>
                </a:cubicBezTo>
                <a:cubicBezTo>
                  <a:pt x="487" y="1"/>
                  <a:pt x="852" y="183"/>
                  <a:pt x="791" y="305"/>
                </a:cubicBezTo>
                <a:cubicBezTo>
                  <a:pt x="548" y="1186"/>
                  <a:pt x="1399" y="821"/>
                  <a:pt x="1977" y="10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30"/>
          <p:cNvSpPr/>
          <p:nvPr/>
        </p:nvSpPr>
        <p:spPr>
          <a:xfrm>
            <a:off x="8967285" y="1364576"/>
            <a:ext cx="126690" cy="75967"/>
          </a:xfrm>
          <a:custGeom>
            <a:avLst/>
            <a:gdLst/>
            <a:ahLst/>
            <a:cxnLst/>
            <a:rect l="l" t="t" r="r" b="b"/>
            <a:pathLst>
              <a:path w="2797" h="1946" extrusionOk="0">
                <a:moveTo>
                  <a:pt x="1307" y="1793"/>
                </a:moveTo>
                <a:cubicBezTo>
                  <a:pt x="1702" y="1155"/>
                  <a:pt x="0" y="760"/>
                  <a:pt x="1033" y="0"/>
                </a:cubicBezTo>
                <a:cubicBezTo>
                  <a:pt x="1550" y="0"/>
                  <a:pt x="1216" y="1945"/>
                  <a:pt x="2401" y="395"/>
                </a:cubicBezTo>
                <a:cubicBezTo>
                  <a:pt x="2796" y="1368"/>
                  <a:pt x="1915" y="1489"/>
                  <a:pt x="1307" y="179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30"/>
          <p:cNvSpPr/>
          <p:nvPr/>
        </p:nvSpPr>
        <p:spPr>
          <a:xfrm>
            <a:off x="460844" y="341665"/>
            <a:ext cx="71611" cy="70033"/>
          </a:xfrm>
          <a:custGeom>
            <a:avLst/>
            <a:gdLst/>
            <a:ahLst/>
            <a:cxnLst/>
            <a:rect l="l" t="t" r="r" b="b"/>
            <a:pathLst>
              <a:path w="1581" h="1794" extrusionOk="0">
                <a:moveTo>
                  <a:pt x="548" y="1793"/>
                </a:moveTo>
                <a:cubicBezTo>
                  <a:pt x="517" y="1125"/>
                  <a:pt x="0" y="638"/>
                  <a:pt x="669" y="152"/>
                </a:cubicBezTo>
                <a:cubicBezTo>
                  <a:pt x="851" y="30"/>
                  <a:pt x="1277" y="0"/>
                  <a:pt x="1368" y="213"/>
                </a:cubicBezTo>
                <a:cubicBezTo>
                  <a:pt x="1581" y="790"/>
                  <a:pt x="1307" y="1277"/>
                  <a:pt x="548" y="179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30"/>
          <p:cNvSpPr/>
          <p:nvPr/>
        </p:nvSpPr>
        <p:spPr>
          <a:xfrm>
            <a:off x="2728594" y="1679012"/>
            <a:ext cx="130812" cy="77177"/>
          </a:xfrm>
          <a:custGeom>
            <a:avLst/>
            <a:gdLst/>
            <a:ahLst/>
            <a:cxnLst/>
            <a:rect l="l" t="t" r="r" b="b"/>
            <a:pathLst>
              <a:path w="2888" h="1977" extrusionOk="0">
                <a:moveTo>
                  <a:pt x="2888" y="396"/>
                </a:moveTo>
                <a:cubicBezTo>
                  <a:pt x="1641" y="700"/>
                  <a:pt x="1672" y="1977"/>
                  <a:pt x="0" y="1855"/>
                </a:cubicBezTo>
                <a:cubicBezTo>
                  <a:pt x="1246" y="1490"/>
                  <a:pt x="942" y="1"/>
                  <a:pt x="2888" y="3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30"/>
          <p:cNvSpPr/>
          <p:nvPr/>
        </p:nvSpPr>
        <p:spPr>
          <a:xfrm>
            <a:off x="6705016" y="1445235"/>
            <a:ext cx="64772" cy="68862"/>
          </a:xfrm>
          <a:custGeom>
            <a:avLst/>
            <a:gdLst/>
            <a:ahLst/>
            <a:cxnLst/>
            <a:rect l="l" t="t" r="r" b="b"/>
            <a:pathLst>
              <a:path w="1430" h="1764" extrusionOk="0">
                <a:moveTo>
                  <a:pt x="274" y="882"/>
                </a:moveTo>
                <a:cubicBezTo>
                  <a:pt x="426" y="730"/>
                  <a:pt x="1" y="244"/>
                  <a:pt x="518" y="396"/>
                </a:cubicBezTo>
                <a:cubicBezTo>
                  <a:pt x="761" y="457"/>
                  <a:pt x="1429" y="1"/>
                  <a:pt x="1369" y="730"/>
                </a:cubicBezTo>
                <a:cubicBezTo>
                  <a:pt x="1338" y="1217"/>
                  <a:pt x="852" y="1764"/>
                  <a:pt x="730" y="1764"/>
                </a:cubicBezTo>
                <a:cubicBezTo>
                  <a:pt x="31" y="1764"/>
                  <a:pt x="366" y="1217"/>
                  <a:pt x="274" y="88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30"/>
          <p:cNvSpPr/>
          <p:nvPr/>
        </p:nvSpPr>
        <p:spPr>
          <a:xfrm>
            <a:off x="6424163" y="1522380"/>
            <a:ext cx="79900" cy="81901"/>
          </a:xfrm>
          <a:custGeom>
            <a:avLst/>
            <a:gdLst/>
            <a:ahLst/>
            <a:cxnLst/>
            <a:rect l="l" t="t" r="r" b="b"/>
            <a:pathLst>
              <a:path w="1764" h="2098" extrusionOk="0">
                <a:moveTo>
                  <a:pt x="1763" y="2068"/>
                </a:moveTo>
                <a:cubicBezTo>
                  <a:pt x="1338" y="2098"/>
                  <a:pt x="912" y="1946"/>
                  <a:pt x="942" y="1733"/>
                </a:cubicBezTo>
                <a:cubicBezTo>
                  <a:pt x="1034" y="1216"/>
                  <a:pt x="1125" y="791"/>
                  <a:pt x="395" y="609"/>
                </a:cubicBezTo>
                <a:cubicBezTo>
                  <a:pt x="213" y="578"/>
                  <a:pt x="0" y="365"/>
                  <a:pt x="122" y="153"/>
                </a:cubicBezTo>
                <a:cubicBezTo>
                  <a:pt x="152" y="92"/>
                  <a:pt x="304" y="1"/>
                  <a:pt x="335" y="31"/>
                </a:cubicBezTo>
                <a:cubicBezTo>
                  <a:pt x="578" y="122"/>
                  <a:pt x="851" y="61"/>
                  <a:pt x="1094" y="335"/>
                </a:cubicBezTo>
                <a:cubicBezTo>
                  <a:pt x="1550" y="852"/>
                  <a:pt x="1398" y="1520"/>
                  <a:pt x="1763" y="206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30"/>
          <p:cNvSpPr/>
          <p:nvPr/>
        </p:nvSpPr>
        <p:spPr>
          <a:xfrm>
            <a:off x="2143379" y="373678"/>
            <a:ext cx="70298" cy="70072"/>
          </a:xfrm>
          <a:custGeom>
            <a:avLst/>
            <a:gdLst/>
            <a:ahLst/>
            <a:cxnLst/>
            <a:rect l="l" t="t" r="r" b="b"/>
            <a:pathLst>
              <a:path w="1552" h="1795" extrusionOk="0">
                <a:moveTo>
                  <a:pt x="1430" y="1156"/>
                </a:moveTo>
                <a:cubicBezTo>
                  <a:pt x="1460" y="1581"/>
                  <a:pt x="1217" y="1612"/>
                  <a:pt x="913" y="1521"/>
                </a:cubicBezTo>
                <a:cubicBezTo>
                  <a:pt x="670" y="1460"/>
                  <a:pt x="1" y="1794"/>
                  <a:pt x="244" y="1156"/>
                </a:cubicBezTo>
                <a:cubicBezTo>
                  <a:pt x="426" y="761"/>
                  <a:pt x="214" y="1"/>
                  <a:pt x="822" y="1"/>
                </a:cubicBezTo>
                <a:cubicBezTo>
                  <a:pt x="1551" y="1"/>
                  <a:pt x="700" y="973"/>
                  <a:pt x="1430" y="11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30"/>
          <p:cNvSpPr/>
          <p:nvPr/>
        </p:nvSpPr>
        <p:spPr>
          <a:xfrm>
            <a:off x="7931844" y="224151"/>
            <a:ext cx="130857" cy="32089"/>
          </a:xfrm>
          <a:custGeom>
            <a:avLst/>
            <a:gdLst/>
            <a:ahLst/>
            <a:cxnLst/>
            <a:rect l="l" t="t" r="r" b="b"/>
            <a:pathLst>
              <a:path w="2889" h="822" extrusionOk="0">
                <a:moveTo>
                  <a:pt x="0" y="609"/>
                </a:moveTo>
                <a:cubicBezTo>
                  <a:pt x="852" y="426"/>
                  <a:pt x="1520" y="244"/>
                  <a:pt x="2219" y="92"/>
                </a:cubicBezTo>
                <a:cubicBezTo>
                  <a:pt x="2554" y="1"/>
                  <a:pt x="2888" y="31"/>
                  <a:pt x="2858" y="426"/>
                </a:cubicBezTo>
                <a:cubicBezTo>
                  <a:pt x="2827" y="730"/>
                  <a:pt x="2645" y="791"/>
                  <a:pt x="2219" y="791"/>
                </a:cubicBezTo>
                <a:cubicBezTo>
                  <a:pt x="1520" y="761"/>
                  <a:pt x="852" y="822"/>
                  <a:pt x="0" y="60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30"/>
          <p:cNvSpPr/>
          <p:nvPr/>
        </p:nvSpPr>
        <p:spPr>
          <a:xfrm>
            <a:off x="8197567" y="3676190"/>
            <a:ext cx="101959" cy="70033"/>
          </a:xfrm>
          <a:custGeom>
            <a:avLst/>
            <a:gdLst/>
            <a:ahLst/>
            <a:cxnLst/>
            <a:rect l="l" t="t" r="r" b="b"/>
            <a:pathLst>
              <a:path w="2251" h="1794" extrusionOk="0">
                <a:moveTo>
                  <a:pt x="2250" y="1095"/>
                </a:moveTo>
                <a:cubicBezTo>
                  <a:pt x="1369" y="700"/>
                  <a:pt x="882" y="1794"/>
                  <a:pt x="214" y="1034"/>
                </a:cubicBezTo>
                <a:cubicBezTo>
                  <a:pt x="1" y="791"/>
                  <a:pt x="214" y="639"/>
                  <a:pt x="457" y="487"/>
                </a:cubicBezTo>
                <a:cubicBezTo>
                  <a:pt x="1186" y="1"/>
                  <a:pt x="1612" y="365"/>
                  <a:pt x="2250" y="10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30"/>
          <p:cNvSpPr/>
          <p:nvPr/>
        </p:nvSpPr>
        <p:spPr>
          <a:xfrm>
            <a:off x="9215" y="1426261"/>
            <a:ext cx="75779" cy="49890"/>
          </a:xfrm>
          <a:custGeom>
            <a:avLst/>
            <a:gdLst/>
            <a:ahLst/>
            <a:cxnLst/>
            <a:rect l="l" t="t" r="r" b="b"/>
            <a:pathLst>
              <a:path w="1673" h="1278" extrusionOk="0">
                <a:moveTo>
                  <a:pt x="791" y="1"/>
                </a:moveTo>
                <a:cubicBezTo>
                  <a:pt x="1095" y="153"/>
                  <a:pt x="1672" y="92"/>
                  <a:pt x="1581" y="700"/>
                </a:cubicBezTo>
                <a:cubicBezTo>
                  <a:pt x="1520" y="1004"/>
                  <a:pt x="1460" y="1277"/>
                  <a:pt x="1064" y="1247"/>
                </a:cubicBezTo>
                <a:cubicBezTo>
                  <a:pt x="578" y="1216"/>
                  <a:pt x="365" y="761"/>
                  <a:pt x="183" y="487"/>
                </a:cubicBezTo>
                <a:cubicBezTo>
                  <a:pt x="1" y="213"/>
                  <a:pt x="396" y="31"/>
                  <a:pt x="79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30"/>
          <p:cNvSpPr/>
          <p:nvPr/>
        </p:nvSpPr>
        <p:spPr>
          <a:xfrm>
            <a:off x="8883256" y="4760826"/>
            <a:ext cx="107440" cy="45127"/>
          </a:xfrm>
          <a:custGeom>
            <a:avLst/>
            <a:gdLst/>
            <a:ahLst/>
            <a:cxnLst/>
            <a:rect l="l" t="t" r="r" b="b"/>
            <a:pathLst>
              <a:path w="2372" h="1156" extrusionOk="0">
                <a:moveTo>
                  <a:pt x="1" y="1064"/>
                </a:moveTo>
                <a:cubicBezTo>
                  <a:pt x="396" y="456"/>
                  <a:pt x="1034" y="335"/>
                  <a:pt x="1581" y="91"/>
                </a:cubicBezTo>
                <a:cubicBezTo>
                  <a:pt x="1825" y="0"/>
                  <a:pt x="2007" y="61"/>
                  <a:pt x="2159" y="213"/>
                </a:cubicBezTo>
                <a:cubicBezTo>
                  <a:pt x="2372" y="456"/>
                  <a:pt x="2189" y="638"/>
                  <a:pt x="2068" y="851"/>
                </a:cubicBezTo>
                <a:cubicBezTo>
                  <a:pt x="1946" y="1064"/>
                  <a:pt x="1703" y="1155"/>
                  <a:pt x="1551" y="1003"/>
                </a:cubicBezTo>
                <a:cubicBezTo>
                  <a:pt x="1065" y="395"/>
                  <a:pt x="548" y="1064"/>
                  <a:pt x="1" y="106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30"/>
          <p:cNvSpPr/>
          <p:nvPr/>
        </p:nvSpPr>
        <p:spPr>
          <a:xfrm>
            <a:off x="157931" y="4035757"/>
            <a:ext cx="86785" cy="64100"/>
          </a:xfrm>
          <a:custGeom>
            <a:avLst/>
            <a:gdLst/>
            <a:ahLst/>
            <a:cxnLst/>
            <a:rect l="l" t="t" r="r" b="b"/>
            <a:pathLst>
              <a:path w="1916" h="1642" extrusionOk="0">
                <a:moveTo>
                  <a:pt x="1672" y="578"/>
                </a:moveTo>
                <a:cubicBezTo>
                  <a:pt x="1915" y="1490"/>
                  <a:pt x="1702" y="1642"/>
                  <a:pt x="61" y="1520"/>
                </a:cubicBezTo>
                <a:lnTo>
                  <a:pt x="31" y="1490"/>
                </a:lnTo>
                <a:cubicBezTo>
                  <a:pt x="0" y="213"/>
                  <a:pt x="851" y="1642"/>
                  <a:pt x="1125" y="1216"/>
                </a:cubicBezTo>
                <a:cubicBezTo>
                  <a:pt x="1125" y="852"/>
                  <a:pt x="487" y="456"/>
                  <a:pt x="1155" y="152"/>
                </a:cubicBezTo>
                <a:cubicBezTo>
                  <a:pt x="1490" y="0"/>
                  <a:pt x="1611" y="304"/>
                  <a:pt x="1672" y="548"/>
                </a:cubicBezTo>
                <a:cubicBezTo>
                  <a:pt x="1520" y="548"/>
                  <a:pt x="1338" y="335"/>
                  <a:pt x="1216" y="548"/>
                </a:cubicBezTo>
                <a:cubicBezTo>
                  <a:pt x="1186" y="578"/>
                  <a:pt x="1216" y="639"/>
                  <a:pt x="1247" y="669"/>
                </a:cubicBezTo>
                <a:cubicBezTo>
                  <a:pt x="1429" y="791"/>
                  <a:pt x="1551" y="700"/>
                  <a:pt x="1672" y="57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30"/>
          <p:cNvSpPr/>
          <p:nvPr/>
        </p:nvSpPr>
        <p:spPr>
          <a:xfrm>
            <a:off x="3061767" y="4270706"/>
            <a:ext cx="86785" cy="72415"/>
          </a:xfrm>
          <a:custGeom>
            <a:avLst/>
            <a:gdLst/>
            <a:ahLst/>
            <a:cxnLst/>
            <a:rect l="l" t="t" r="r" b="b"/>
            <a:pathLst>
              <a:path w="1916" h="1855" extrusionOk="0">
                <a:moveTo>
                  <a:pt x="1" y="1156"/>
                </a:moveTo>
                <a:cubicBezTo>
                  <a:pt x="487" y="1156"/>
                  <a:pt x="730" y="943"/>
                  <a:pt x="852" y="518"/>
                </a:cubicBezTo>
                <a:cubicBezTo>
                  <a:pt x="913" y="274"/>
                  <a:pt x="943" y="1"/>
                  <a:pt x="1460" y="274"/>
                </a:cubicBezTo>
                <a:cubicBezTo>
                  <a:pt x="1916" y="487"/>
                  <a:pt x="1825" y="578"/>
                  <a:pt x="1521" y="791"/>
                </a:cubicBezTo>
                <a:cubicBezTo>
                  <a:pt x="1460" y="821"/>
                  <a:pt x="1429" y="913"/>
                  <a:pt x="1399" y="973"/>
                </a:cubicBezTo>
                <a:cubicBezTo>
                  <a:pt x="943" y="1855"/>
                  <a:pt x="943" y="1855"/>
                  <a:pt x="1" y="11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30"/>
          <p:cNvSpPr/>
          <p:nvPr/>
        </p:nvSpPr>
        <p:spPr>
          <a:xfrm>
            <a:off x="5730185" y="1416774"/>
            <a:ext cx="95074" cy="55824"/>
          </a:xfrm>
          <a:custGeom>
            <a:avLst/>
            <a:gdLst/>
            <a:ahLst/>
            <a:cxnLst/>
            <a:rect l="l" t="t" r="r" b="b"/>
            <a:pathLst>
              <a:path w="2099" h="1430" extrusionOk="0">
                <a:moveTo>
                  <a:pt x="1885" y="1368"/>
                </a:moveTo>
                <a:cubicBezTo>
                  <a:pt x="1338" y="1034"/>
                  <a:pt x="761" y="1338"/>
                  <a:pt x="1" y="1429"/>
                </a:cubicBezTo>
                <a:cubicBezTo>
                  <a:pt x="305" y="730"/>
                  <a:pt x="1460" y="943"/>
                  <a:pt x="1308" y="122"/>
                </a:cubicBezTo>
                <a:cubicBezTo>
                  <a:pt x="1277" y="0"/>
                  <a:pt x="1612" y="0"/>
                  <a:pt x="1764" y="61"/>
                </a:cubicBezTo>
                <a:cubicBezTo>
                  <a:pt x="1946" y="152"/>
                  <a:pt x="2098" y="274"/>
                  <a:pt x="1916" y="426"/>
                </a:cubicBezTo>
                <a:cubicBezTo>
                  <a:pt x="1551" y="760"/>
                  <a:pt x="2098" y="1004"/>
                  <a:pt x="1885" y="136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30"/>
          <p:cNvSpPr/>
          <p:nvPr/>
        </p:nvSpPr>
        <p:spPr>
          <a:xfrm>
            <a:off x="8917683" y="994312"/>
            <a:ext cx="75779" cy="61757"/>
          </a:xfrm>
          <a:custGeom>
            <a:avLst/>
            <a:gdLst/>
            <a:ahLst/>
            <a:cxnLst/>
            <a:rect l="l" t="t" r="r" b="b"/>
            <a:pathLst>
              <a:path w="1673" h="1582" extrusionOk="0">
                <a:moveTo>
                  <a:pt x="821" y="31"/>
                </a:moveTo>
                <a:cubicBezTo>
                  <a:pt x="1277" y="1"/>
                  <a:pt x="1673" y="183"/>
                  <a:pt x="1521" y="517"/>
                </a:cubicBezTo>
                <a:cubicBezTo>
                  <a:pt x="1338" y="882"/>
                  <a:pt x="1186" y="1429"/>
                  <a:pt x="639" y="1520"/>
                </a:cubicBezTo>
                <a:cubicBezTo>
                  <a:pt x="244" y="1581"/>
                  <a:pt x="244" y="1216"/>
                  <a:pt x="426" y="1034"/>
                </a:cubicBezTo>
                <a:cubicBezTo>
                  <a:pt x="730" y="730"/>
                  <a:pt x="1" y="122"/>
                  <a:pt x="821"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30"/>
          <p:cNvSpPr/>
          <p:nvPr/>
        </p:nvSpPr>
        <p:spPr>
          <a:xfrm>
            <a:off x="5447928" y="2410015"/>
            <a:ext cx="100555" cy="45127"/>
          </a:xfrm>
          <a:custGeom>
            <a:avLst/>
            <a:gdLst/>
            <a:ahLst/>
            <a:cxnLst/>
            <a:rect l="l" t="t" r="r" b="b"/>
            <a:pathLst>
              <a:path w="2220" h="1156" extrusionOk="0">
                <a:moveTo>
                  <a:pt x="2220" y="487"/>
                </a:moveTo>
                <a:cubicBezTo>
                  <a:pt x="1946" y="669"/>
                  <a:pt x="1672" y="852"/>
                  <a:pt x="1399" y="973"/>
                </a:cubicBezTo>
                <a:cubicBezTo>
                  <a:pt x="943" y="1156"/>
                  <a:pt x="517" y="973"/>
                  <a:pt x="153" y="730"/>
                </a:cubicBezTo>
                <a:cubicBezTo>
                  <a:pt x="1" y="608"/>
                  <a:pt x="61" y="426"/>
                  <a:pt x="183" y="305"/>
                </a:cubicBezTo>
                <a:cubicBezTo>
                  <a:pt x="517" y="31"/>
                  <a:pt x="912" y="1"/>
                  <a:pt x="1247" y="305"/>
                </a:cubicBezTo>
                <a:cubicBezTo>
                  <a:pt x="1520" y="548"/>
                  <a:pt x="1855" y="244"/>
                  <a:pt x="2220"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30"/>
          <p:cNvSpPr/>
          <p:nvPr/>
        </p:nvSpPr>
        <p:spPr>
          <a:xfrm>
            <a:off x="8364176" y="3864875"/>
            <a:ext cx="119851" cy="73625"/>
          </a:xfrm>
          <a:custGeom>
            <a:avLst/>
            <a:gdLst/>
            <a:ahLst/>
            <a:cxnLst/>
            <a:rect l="l" t="t" r="r" b="b"/>
            <a:pathLst>
              <a:path w="2646" h="1886" extrusionOk="0">
                <a:moveTo>
                  <a:pt x="2645" y="1"/>
                </a:moveTo>
                <a:cubicBezTo>
                  <a:pt x="2098" y="1733"/>
                  <a:pt x="1490" y="1885"/>
                  <a:pt x="1" y="821"/>
                </a:cubicBezTo>
                <a:cubicBezTo>
                  <a:pt x="1156" y="1399"/>
                  <a:pt x="1794" y="700"/>
                  <a:pt x="264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30"/>
          <p:cNvSpPr/>
          <p:nvPr/>
        </p:nvSpPr>
        <p:spPr>
          <a:xfrm>
            <a:off x="6188700" y="4518733"/>
            <a:ext cx="68894" cy="49890"/>
          </a:xfrm>
          <a:custGeom>
            <a:avLst/>
            <a:gdLst/>
            <a:ahLst/>
            <a:cxnLst/>
            <a:rect l="l" t="t" r="r" b="b"/>
            <a:pathLst>
              <a:path w="1521" h="1278" extrusionOk="0">
                <a:moveTo>
                  <a:pt x="1520" y="487"/>
                </a:moveTo>
                <a:cubicBezTo>
                  <a:pt x="1277" y="700"/>
                  <a:pt x="1064" y="1034"/>
                  <a:pt x="730" y="1186"/>
                </a:cubicBezTo>
                <a:cubicBezTo>
                  <a:pt x="517" y="1277"/>
                  <a:pt x="31" y="1247"/>
                  <a:pt x="31" y="852"/>
                </a:cubicBezTo>
                <a:cubicBezTo>
                  <a:pt x="1" y="456"/>
                  <a:pt x="183" y="92"/>
                  <a:pt x="760" y="31"/>
                </a:cubicBezTo>
                <a:cubicBezTo>
                  <a:pt x="1095" y="0"/>
                  <a:pt x="1368" y="92"/>
                  <a:pt x="1520"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30"/>
          <p:cNvSpPr/>
          <p:nvPr/>
        </p:nvSpPr>
        <p:spPr>
          <a:xfrm>
            <a:off x="5760490" y="3536150"/>
            <a:ext cx="85381" cy="66520"/>
          </a:xfrm>
          <a:custGeom>
            <a:avLst/>
            <a:gdLst/>
            <a:ahLst/>
            <a:cxnLst/>
            <a:rect l="l" t="t" r="r" b="b"/>
            <a:pathLst>
              <a:path w="1885" h="1704" extrusionOk="0">
                <a:moveTo>
                  <a:pt x="669" y="1703"/>
                </a:moveTo>
                <a:cubicBezTo>
                  <a:pt x="0" y="1126"/>
                  <a:pt x="517" y="609"/>
                  <a:pt x="760" y="153"/>
                </a:cubicBezTo>
                <a:cubicBezTo>
                  <a:pt x="821" y="1"/>
                  <a:pt x="1429" y="62"/>
                  <a:pt x="1551" y="335"/>
                </a:cubicBezTo>
                <a:cubicBezTo>
                  <a:pt x="1885" y="1095"/>
                  <a:pt x="1034" y="1278"/>
                  <a:pt x="669" y="170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30"/>
          <p:cNvSpPr/>
          <p:nvPr/>
        </p:nvSpPr>
        <p:spPr>
          <a:xfrm>
            <a:off x="7421010" y="4654010"/>
            <a:ext cx="95029" cy="75967"/>
          </a:xfrm>
          <a:custGeom>
            <a:avLst/>
            <a:gdLst/>
            <a:ahLst/>
            <a:cxnLst/>
            <a:rect l="l" t="t" r="r" b="b"/>
            <a:pathLst>
              <a:path w="2098" h="1946" extrusionOk="0">
                <a:moveTo>
                  <a:pt x="1277" y="1"/>
                </a:moveTo>
                <a:cubicBezTo>
                  <a:pt x="1338" y="335"/>
                  <a:pt x="1338" y="578"/>
                  <a:pt x="1429" y="791"/>
                </a:cubicBezTo>
                <a:cubicBezTo>
                  <a:pt x="1520" y="1064"/>
                  <a:pt x="2098" y="1277"/>
                  <a:pt x="1612" y="1581"/>
                </a:cubicBezTo>
                <a:cubicBezTo>
                  <a:pt x="1308" y="1794"/>
                  <a:pt x="761" y="1490"/>
                  <a:pt x="426" y="1916"/>
                </a:cubicBezTo>
                <a:cubicBezTo>
                  <a:pt x="396" y="1946"/>
                  <a:pt x="92" y="1672"/>
                  <a:pt x="31" y="1490"/>
                </a:cubicBezTo>
                <a:cubicBezTo>
                  <a:pt x="1" y="1308"/>
                  <a:pt x="92" y="1095"/>
                  <a:pt x="305" y="1156"/>
                </a:cubicBezTo>
                <a:cubicBezTo>
                  <a:pt x="1520" y="1399"/>
                  <a:pt x="913" y="487"/>
                  <a:pt x="1277"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30"/>
          <p:cNvSpPr/>
          <p:nvPr/>
        </p:nvSpPr>
        <p:spPr>
          <a:xfrm>
            <a:off x="6963899" y="2946398"/>
            <a:ext cx="81259" cy="73586"/>
          </a:xfrm>
          <a:custGeom>
            <a:avLst/>
            <a:gdLst/>
            <a:ahLst/>
            <a:cxnLst/>
            <a:rect l="l" t="t" r="r" b="b"/>
            <a:pathLst>
              <a:path w="1794" h="1885" extrusionOk="0">
                <a:moveTo>
                  <a:pt x="274" y="61"/>
                </a:moveTo>
                <a:cubicBezTo>
                  <a:pt x="517" y="61"/>
                  <a:pt x="730" y="31"/>
                  <a:pt x="943" y="0"/>
                </a:cubicBezTo>
                <a:cubicBezTo>
                  <a:pt x="395" y="791"/>
                  <a:pt x="1794" y="1034"/>
                  <a:pt x="1642" y="1703"/>
                </a:cubicBezTo>
                <a:cubicBezTo>
                  <a:pt x="0" y="1885"/>
                  <a:pt x="395" y="821"/>
                  <a:pt x="274" y="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30"/>
          <p:cNvSpPr/>
          <p:nvPr/>
        </p:nvSpPr>
        <p:spPr>
          <a:xfrm>
            <a:off x="492508" y="4677747"/>
            <a:ext cx="104677" cy="70033"/>
          </a:xfrm>
          <a:custGeom>
            <a:avLst/>
            <a:gdLst/>
            <a:ahLst/>
            <a:cxnLst/>
            <a:rect l="l" t="t" r="r" b="b"/>
            <a:pathLst>
              <a:path w="2311" h="1794" extrusionOk="0">
                <a:moveTo>
                  <a:pt x="0" y="1308"/>
                </a:moveTo>
                <a:cubicBezTo>
                  <a:pt x="639" y="1156"/>
                  <a:pt x="1399" y="1216"/>
                  <a:pt x="1490" y="396"/>
                </a:cubicBezTo>
                <a:cubicBezTo>
                  <a:pt x="1520" y="274"/>
                  <a:pt x="1672" y="0"/>
                  <a:pt x="1976" y="61"/>
                </a:cubicBezTo>
                <a:cubicBezTo>
                  <a:pt x="1824" y="304"/>
                  <a:pt x="2311" y="365"/>
                  <a:pt x="2128" y="730"/>
                </a:cubicBezTo>
                <a:cubicBezTo>
                  <a:pt x="1611" y="1794"/>
                  <a:pt x="821" y="1490"/>
                  <a:pt x="0" y="13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30"/>
          <p:cNvSpPr/>
          <p:nvPr/>
        </p:nvSpPr>
        <p:spPr>
          <a:xfrm>
            <a:off x="7390705" y="3940810"/>
            <a:ext cx="97837" cy="99741"/>
          </a:xfrm>
          <a:custGeom>
            <a:avLst/>
            <a:gdLst/>
            <a:ahLst/>
            <a:cxnLst/>
            <a:rect l="l" t="t" r="r" b="b"/>
            <a:pathLst>
              <a:path w="2160" h="2555" extrusionOk="0">
                <a:moveTo>
                  <a:pt x="2159" y="1247"/>
                </a:moveTo>
                <a:cubicBezTo>
                  <a:pt x="1642" y="1581"/>
                  <a:pt x="1095" y="1977"/>
                  <a:pt x="548" y="2311"/>
                </a:cubicBezTo>
                <a:cubicBezTo>
                  <a:pt x="426" y="2402"/>
                  <a:pt x="214" y="2554"/>
                  <a:pt x="92" y="2402"/>
                </a:cubicBezTo>
                <a:cubicBezTo>
                  <a:pt x="1" y="2281"/>
                  <a:pt x="62" y="2098"/>
                  <a:pt x="62" y="1946"/>
                </a:cubicBezTo>
                <a:cubicBezTo>
                  <a:pt x="62" y="1855"/>
                  <a:pt x="123" y="1764"/>
                  <a:pt x="153" y="1673"/>
                </a:cubicBezTo>
                <a:cubicBezTo>
                  <a:pt x="1095" y="2372"/>
                  <a:pt x="1004" y="1"/>
                  <a:pt x="2159" y="124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30"/>
          <p:cNvSpPr/>
          <p:nvPr/>
        </p:nvSpPr>
        <p:spPr>
          <a:xfrm>
            <a:off x="8266422" y="2541739"/>
            <a:ext cx="79900" cy="62928"/>
          </a:xfrm>
          <a:custGeom>
            <a:avLst/>
            <a:gdLst/>
            <a:ahLst/>
            <a:cxnLst/>
            <a:rect l="l" t="t" r="r" b="b"/>
            <a:pathLst>
              <a:path w="1764" h="1612" extrusionOk="0">
                <a:moveTo>
                  <a:pt x="457" y="1611"/>
                </a:moveTo>
                <a:cubicBezTo>
                  <a:pt x="1" y="1368"/>
                  <a:pt x="1308" y="1247"/>
                  <a:pt x="457" y="882"/>
                </a:cubicBezTo>
                <a:cubicBezTo>
                  <a:pt x="122" y="760"/>
                  <a:pt x="487" y="365"/>
                  <a:pt x="761" y="183"/>
                </a:cubicBezTo>
                <a:cubicBezTo>
                  <a:pt x="1004" y="0"/>
                  <a:pt x="1216" y="183"/>
                  <a:pt x="1429" y="335"/>
                </a:cubicBezTo>
                <a:cubicBezTo>
                  <a:pt x="1764" y="608"/>
                  <a:pt x="1733" y="821"/>
                  <a:pt x="1368" y="1095"/>
                </a:cubicBezTo>
                <a:cubicBezTo>
                  <a:pt x="1095" y="1307"/>
                  <a:pt x="852" y="1611"/>
                  <a:pt x="457" y="161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30"/>
          <p:cNvSpPr/>
          <p:nvPr/>
        </p:nvSpPr>
        <p:spPr>
          <a:xfrm>
            <a:off x="766521" y="857864"/>
            <a:ext cx="81259" cy="74796"/>
          </a:xfrm>
          <a:custGeom>
            <a:avLst/>
            <a:gdLst/>
            <a:ahLst/>
            <a:cxnLst/>
            <a:rect l="l" t="t" r="r" b="b"/>
            <a:pathLst>
              <a:path w="1794" h="1916" extrusionOk="0">
                <a:moveTo>
                  <a:pt x="1368" y="0"/>
                </a:moveTo>
                <a:cubicBezTo>
                  <a:pt x="1794" y="1003"/>
                  <a:pt x="1398" y="1793"/>
                  <a:pt x="517" y="1915"/>
                </a:cubicBezTo>
                <a:cubicBezTo>
                  <a:pt x="426" y="1915"/>
                  <a:pt x="213" y="1854"/>
                  <a:pt x="183" y="1763"/>
                </a:cubicBezTo>
                <a:cubicBezTo>
                  <a:pt x="0" y="1459"/>
                  <a:pt x="335" y="1186"/>
                  <a:pt x="517" y="1094"/>
                </a:cubicBezTo>
                <a:cubicBezTo>
                  <a:pt x="1064" y="851"/>
                  <a:pt x="1520" y="669"/>
                  <a:pt x="1368"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30"/>
          <p:cNvSpPr/>
          <p:nvPr/>
        </p:nvSpPr>
        <p:spPr>
          <a:xfrm>
            <a:off x="6315356" y="4447522"/>
            <a:ext cx="93670" cy="80730"/>
          </a:xfrm>
          <a:custGeom>
            <a:avLst/>
            <a:gdLst/>
            <a:ahLst/>
            <a:cxnLst/>
            <a:rect l="l" t="t" r="r" b="b"/>
            <a:pathLst>
              <a:path w="2068" h="2068" extrusionOk="0">
                <a:moveTo>
                  <a:pt x="1247" y="1125"/>
                </a:moveTo>
                <a:cubicBezTo>
                  <a:pt x="1004" y="1399"/>
                  <a:pt x="913" y="2068"/>
                  <a:pt x="366" y="1703"/>
                </a:cubicBezTo>
                <a:cubicBezTo>
                  <a:pt x="1" y="1460"/>
                  <a:pt x="578" y="973"/>
                  <a:pt x="639" y="578"/>
                </a:cubicBezTo>
                <a:cubicBezTo>
                  <a:pt x="761" y="1"/>
                  <a:pt x="1490" y="761"/>
                  <a:pt x="1764" y="335"/>
                </a:cubicBezTo>
                <a:cubicBezTo>
                  <a:pt x="2068" y="852"/>
                  <a:pt x="1733" y="1034"/>
                  <a:pt x="1247" y="1125"/>
                </a:cubicBezTo>
                <a:cubicBezTo>
                  <a:pt x="1217" y="1095"/>
                  <a:pt x="1156" y="1065"/>
                  <a:pt x="1126" y="1034"/>
                </a:cubicBezTo>
                <a:cubicBezTo>
                  <a:pt x="1156" y="1065"/>
                  <a:pt x="1217" y="1095"/>
                  <a:pt x="1247" y="112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30"/>
          <p:cNvSpPr/>
          <p:nvPr/>
        </p:nvSpPr>
        <p:spPr>
          <a:xfrm>
            <a:off x="2840120" y="1841618"/>
            <a:ext cx="82618" cy="65271"/>
          </a:xfrm>
          <a:custGeom>
            <a:avLst/>
            <a:gdLst/>
            <a:ahLst/>
            <a:cxnLst/>
            <a:rect l="l" t="t" r="r" b="b"/>
            <a:pathLst>
              <a:path w="1824" h="1672" extrusionOk="0">
                <a:moveTo>
                  <a:pt x="1824" y="1581"/>
                </a:moveTo>
                <a:cubicBezTo>
                  <a:pt x="213" y="1672"/>
                  <a:pt x="0" y="1429"/>
                  <a:pt x="243" y="0"/>
                </a:cubicBezTo>
                <a:cubicBezTo>
                  <a:pt x="821" y="517"/>
                  <a:pt x="578" y="1611"/>
                  <a:pt x="1824" y="158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30"/>
          <p:cNvSpPr/>
          <p:nvPr/>
        </p:nvSpPr>
        <p:spPr>
          <a:xfrm>
            <a:off x="2608779" y="2323383"/>
            <a:ext cx="88144" cy="56995"/>
          </a:xfrm>
          <a:custGeom>
            <a:avLst/>
            <a:gdLst/>
            <a:ahLst/>
            <a:cxnLst/>
            <a:rect l="l" t="t" r="r" b="b"/>
            <a:pathLst>
              <a:path w="1946" h="1460" extrusionOk="0">
                <a:moveTo>
                  <a:pt x="1946" y="335"/>
                </a:moveTo>
                <a:cubicBezTo>
                  <a:pt x="1794" y="669"/>
                  <a:pt x="1490" y="821"/>
                  <a:pt x="1125" y="943"/>
                </a:cubicBezTo>
                <a:cubicBezTo>
                  <a:pt x="852" y="1034"/>
                  <a:pt x="487" y="1460"/>
                  <a:pt x="244" y="1034"/>
                </a:cubicBezTo>
                <a:cubicBezTo>
                  <a:pt x="1" y="669"/>
                  <a:pt x="244" y="396"/>
                  <a:pt x="761" y="183"/>
                </a:cubicBezTo>
                <a:cubicBezTo>
                  <a:pt x="1277" y="1"/>
                  <a:pt x="1581" y="1"/>
                  <a:pt x="1946"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30"/>
          <p:cNvSpPr/>
          <p:nvPr/>
        </p:nvSpPr>
        <p:spPr>
          <a:xfrm>
            <a:off x="45001" y="4675365"/>
            <a:ext cx="70298" cy="72415"/>
          </a:xfrm>
          <a:custGeom>
            <a:avLst/>
            <a:gdLst/>
            <a:ahLst/>
            <a:cxnLst/>
            <a:rect l="l" t="t" r="r" b="b"/>
            <a:pathLst>
              <a:path w="1552" h="1855" extrusionOk="0">
                <a:moveTo>
                  <a:pt x="366" y="1"/>
                </a:moveTo>
                <a:cubicBezTo>
                  <a:pt x="1004" y="183"/>
                  <a:pt x="1217" y="639"/>
                  <a:pt x="1338" y="973"/>
                </a:cubicBezTo>
                <a:cubicBezTo>
                  <a:pt x="1551" y="1520"/>
                  <a:pt x="639" y="1338"/>
                  <a:pt x="396" y="1703"/>
                </a:cubicBezTo>
                <a:cubicBezTo>
                  <a:pt x="305" y="1855"/>
                  <a:pt x="1" y="1642"/>
                  <a:pt x="92" y="1520"/>
                </a:cubicBezTo>
                <a:cubicBezTo>
                  <a:pt x="457" y="1065"/>
                  <a:pt x="62" y="487"/>
                  <a:pt x="366"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30"/>
          <p:cNvSpPr/>
          <p:nvPr/>
        </p:nvSpPr>
        <p:spPr>
          <a:xfrm>
            <a:off x="3403230" y="689324"/>
            <a:ext cx="92311" cy="47509"/>
          </a:xfrm>
          <a:custGeom>
            <a:avLst/>
            <a:gdLst/>
            <a:ahLst/>
            <a:cxnLst/>
            <a:rect l="l" t="t" r="r" b="b"/>
            <a:pathLst>
              <a:path w="2038" h="1217" extrusionOk="0">
                <a:moveTo>
                  <a:pt x="2038" y="943"/>
                </a:moveTo>
                <a:cubicBezTo>
                  <a:pt x="1247" y="1217"/>
                  <a:pt x="700" y="396"/>
                  <a:pt x="1" y="943"/>
                </a:cubicBezTo>
                <a:cubicBezTo>
                  <a:pt x="123" y="244"/>
                  <a:pt x="548" y="1"/>
                  <a:pt x="1126" y="1"/>
                </a:cubicBezTo>
                <a:cubicBezTo>
                  <a:pt x="1794" y="31"/>
                  <a:pt x="1734" y="578"/>
                  <a:pt x="2038" y="9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30"/>
          <p:cNvSpPr/>
          <p:nvPr/>
        </p:nvSpPr>
        <p:spPr>
          <a:xfrm>
            <a:off x="1844633" y="1313550"/>
            <a:ext cx="148703" cy="59337"/>
          </a:xfrm>
          <a:custGeom>
            <a:avLst/>
            <a:gdLst/>
            <a:ahLst/>
            <a:cxnLst/>
            <a:rect l="l" t="t" r="r" b="b"/>
            <a:pathLst>
              <a:path w="3283" h="1520" extrusionOk="0">
                <a:moveTo>
                  <a:pt x="2067" y="1459"/>
                </a:moveTo>
                <a:cubicBezTo>
                  <a:pt x="0" y="1520"/>
                  <a:pt x="1672" y="486"/>
                  <a:pt x="1520" y="0"/>
                </a:cubicBezTo>
                <a:cubicBezTo>
                  <a:pt x="1307" y="608"/>
                  <a:pt x="3283" y="547"/>
                  <a:pt x="2067" y="142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30"/>
          <p:cNvSpPr/>
          <p:nvPr/>
        </p:nvSpPr>
        <p:spPr>
          <a:xfrm>
            <a:off x="8478465" y="3540913"/>
            <a:ext cx="82663" cy="71243"/>
          </a:xfrm>
          <a:custGeom>
            <a:avLst/>
            <a:gdLst/>
            <a:ahLst/>
            <a:cxnLst/>
            <a:rect l="l" t="t" r="r" b="b"/>
            <a:pathLst>
              <a:path w="1825" h="1825" extrusionOk="0">
                <a:moveTo>
                  <a:pt x="1824" y="1824"/>
                </a:moveTo>
                <a:cubicBezTo>
                  <a:pt x="639" y="1612"/>
                  <a:pt x="1" y="1095"/>
                  <a:pt x="92" y="1"/>
                </a:cubicBezTo>
                <a:cubicBezTo>
                  <a:pt x="882" y="487"/>
                  <a:pt x="1429" y="1034"/>
                  <a:pt x="1824" y="182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30"/>
          <p:cNvSpPr/>
          <p:nvPr/>
        </p:nvSpPr>
        <p:spPr>
          <a:xfrm>
            <a:off x="3144392" y="4613680"/>
            <a:ext cx="89548" cy="45127"/>
          </a:xfrm>
          <a:custGeom>
            <a:avLst/>
            <a:gdLst/>
            <a:ahLst/>
            <a:cxnLst/>
            <a:rect l="l" t="t" r="r" b="b"/>
            <a:pathLst>
              <a:path w="1977" h="1156" extrusionOk="0">
                <a:moveTo>
                  <a:pt x="639" y="0"/>
                </a:moveTo>
                <a:cubicBezTo>
                  <a:pt x="943" y="426"/>
                  <a:pt x="1916" y="0"/>
                  <a:pt x="1946" y="760"/>
                </a:cubicBezTo>
                <a:cubicBezTo>
                  <a:pt x="1976" y="973"/>
                  <a:pt x="1733" y="1155"/>
                  <a:pt x="1520" y="1003"/>
                </a:cubicBezTo>
                <a:cubicBezTo>
                  <a:pt x="1064" y="699"/>
                  <a:pt x="122" y="1125"/>
                  <a:pt x="31" y="334"/>
                </a:cubicBezTo>
                <a:cubicBezTo>
                  <a:pt x="1" y="122"/>
                  <a:pt x="365" y="31"/>
                  <a:pt x="639"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30"/>
          <p:cNvSpPr/>
          <p:nvPr/>
        </p:nvSpPr>
        <p:spPr>
          <a:xfrm>
            <a:off x="8368299" y="2456278"/>
            <a:ext cx="78542" cy="64139"/>
          </a:xfrm>
          <a:custGeom>
            <a:avLst/>
            <a:gdLst/>
            <a:ahLst/>
            <a:cxnLst/>
            <a:rect l="l" t="t" r="r" b="b"/>
            <a:pathLst>
              <a:path w="1734" h="1643" extrusionOk="0">
                <a:moveTo>
                  <a:pt x="1733" y="578"/>
                </a:moveTo>
                <a:cubicBezTo>
                  <a:pt x="1703" y="1338"/>
                  <a:pt x="852" y="1278"/>
                  <a:pt x="366" y="1551"/>
                </a:cubicBezTo>
                <a:cubicBezTo>
                  <a:pt x="244" y="1642"/>
                  <a:pt x="1" y="1186"/>
                  <a:pt x="62" y="974"/>
                </a:cubicBezTo>
                <a:cubicBezTo>
                  <a:pt x="305" y="1"/>
                  <a:pt x="1126" y="578"/>
                  <a:pt x="1703"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30"/>
          <p:cNvSpPr/>
          <p:nvPr/>
        </p:nvSpPr>
        <p:spPr>
          <a:xfrm>
            <a:off x="7124982" y="4584009"/>
            <a:ext cx="71657" cy="55785"/>
          </a:xfrm>
          <a:custGeom>
            <a:avLst/>
            <a:gdLst/>
            <a:ahLst/>
            <a:cxnLst/>
            <a:rect l="l" t="t" r="r" b="b"/>
            <a:pathLst>
              <a:path w="1582" h="1429" extrusionOk="0">
                <a:moveTo>
                  <a:pt x="1" y="699"/>
                </a:moveTo>
                <a:cubicBezTo>
                  <a:pt x="92" y="456"/>
                  <a:pt x="457" y="243"/>
                  <a:pt x="1" y="0"/>
                </a:cubicBezTo>
                <a:lnTo>
                  <a:pt x="1" y="0"/>
                </a:lnTo>
                <a:cubicBezTo>
                  <a:pt x="1186" y="0"/>
                  <a:pt x="1581" y="456"/>
                  <a:pt x="1368" y="1429"/>
                </a:cubicBezTo>
                <a:lnTo>
                  <a:pt x="1368" y="1429"/>
                </a:lnTo>
                <a:cubicBezTo>
                  <a:pt x="1095" y="1338"/>
                  <a:pt x="821" y="1277"/>
                  <a:pt x="578" y="1216"/>
                </a:cubicBezTo>
                <a:lnTo>
                  <a:pt x="517" y="1155"/>
                </a:lnTo>
                <a:cubicBezTo>
                  <a:pt x="517" y="851"/>
                  <a:pt x="365" y="699"/>
                  <a:pt x="1"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30"/>
          <p:cNvSpPr/>
          <p:nvPr/>
        </p:nvSpPr>
        <p:spPr>
          <a:xfrm>
            <a:off x="2009838" y="1086878"/>
            <a:ext cx="74374" cy="60547"/>
          </a:xfrm>
          <a:custGeom>
            <a:avLst/>
            <a:gdLst/>
            <a:ahLst/>
            <a:cxnLst/>
            <a:rect l="l" t="t" r="r" b="b"/>
            <a:pathLst>
              <a:path w="1642" h="1551" extrusionOk="0">
                <a:moveTo>
                  <a:pt x="1" y="274"/>
                </a:moveTo>
                <a:cubicBezTo>
                  <a:pt x="669" y="487"/>
                  <a:pt x="1399" y="0"/>
                  <a:pt x="1581" y="882"/>
                </a:cubicBezTo>
                <a:cubicBezTo>
                  <a:pt x="1642" y="1247"/>
                  <a:pt x="1490" y="1551"/>
                  <a:pt x="1186" y="1490"/>
                </a:cubicBezTo>
                <a:cubicBezTo>
                  <a:pt x="487" y="1429"/>
                  <a:pt x="365" y="852"/>
                  <a:pt x="1"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30"/>
          <p:cNvSpPr/>
          <p:nvPr/>
        </p:nvSpPr>
        <p:spPr>
          <a:xfrm>
            <a:off x="1420545" y="3707033"/>
            <a:ext cx="106036" cy="78387"/>
          </a:xfrm>
          <a:custGeom>
            <a:avLst/>
            <a:gdLst/>
            <a:ahLst/>
            <a:cxnLst/>
            <a:rect l="l" t="t" r="r" b="b"/>
            <a:pathLst>
              <a:path w="2341" h="2008" extrusionOk="0">
                <a:moveTo>
                  <a:pt x="1763" y="2007"/>
                </a:moveTo>
                <a:cubicBezTo>
                  <a:pt x="1581" y="943"/>
                  <a:pt x="851" y="852"/>
                  <a:pt x="0" y="791"/>
                </a:cubicBezTo>
                <a:cubicBezTo>
                  <a:pt x="183" y="305"/>
                  <a:pt x="608" y="1"/>
                  <a:pt x="942" y="214"/>
                </a:cubicBezTo>
                <a:cubicBezTo>
                  <a:pt x="1459" y="518"/>
                  <a:pt x="2341" y="822"/>
                  <a:pt x="1763" y="200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30"/>
          <p:cNvSpPr/>
          <p:nvPr/>
        </p:nvSpPr>
        <p:spPr>
          <a:xfrm>
            <a:off x="1387477" y="3436479"/>
            <a:ext cx="85426" cy="79558"/>
          </a:xfrm>
          <a:custGeom>
            <a:avLst/>
            <a:gdLst/>
            <a:ahLst/>
            <a:cxnLst/>
            <a:rect l="l" t="t" r="r" b="b"/>
            <a:pathLst>
              <a:path w="1886" h="2038" extrusionOk="0">
                <a:moveTo>
                  <a:pt x="153" y="1247"/>
                </a:moveTo>
                <a:cubicBezTo>
                  <a:pt x="700" y="913"/>
                  <a:pt x="791" y="1"/>
                  <a:pt x="1885" y="396"/>
                </a:cubicBezTo>
                <a:cubicBezTo>
                  <a:pt x="1490" y="852"/>
                  <a:pt x="1095" y="1277"/>
                  <a:pt x="669" y="1703"/>
                </a:cubicBezTo>
                <a:cubicBezTo>
                  <a:pt x="548" y="1824"/>
                  <a:pt x="274" y="2037"/>
                  <a:pt x="92" y="1794"/>
                </a:cubicBezTo>
                <a:cubicBezTo>
                  <a:pt x="1" y="1703"/>
                  <a:pt x="122" y="1429"/>
                  <a:pt x="153" y="124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30"/>
          <p:cNvSpPr/>
          <p:nvPr/>
        </p:nvSpPr>
        <p:spPr>
          <a:xfrm>
            <a:off x="148282" y="1377616"/>
            <a:ext cx="90907" cy="68862"/>
          </a:xfrm>
          <a:custGeom>
            <a:avLst/>
            <a:gdLst/>
            <a:ahLst/>
            <a:cxnLst/>
            <a:rect l="l" t="t" r="r" b="b"/>
            <a:pathLst>
              <a:path w="2007" h="1764" extrusionOk="0">
                <a:moveTo>
                  <a:pt x="2007" y="1368"/>
                </a:moveTo>
                <a:cubicBezTo>
                  <a:pt x="1216" y="821"/>
                  <a:pt x="882" y="1520"/>
                  <a:pt x="305" y="1763"/>
                </a:cubicBezTo>
                <a:cubicBezTo>
                  <a:pt x="305" y="1216"/>
                  <a:pt x="1" y="730"/>
                  <a:pt x="396" y="0"/>
                </a:cubicBezTo>
                <a:cubicBezTo>
                  <a:pt x="396" y="1307"/>
                  <a:pt x="1946" y="61"/>
                  <a:pt x="2007" y="136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30"/>
          <p:cNvSpPr/>
          <p:nvPr/>
        </p:nvSpPr>
        <p:spPr>
          <a:xfrm>
            <a:off x="4843461" y="2131145"/>
            <a:ext cx="71657" cy="89045"/>
          </a:xfrm>
          <a:custGeom>
            <a:avLst/>
            <a:gdLst/>
            <a:ahLst/>
            <a:cxnLst/>
            <a:rect l="l" t="t" r="r" b="b"/>
            <a:pathLst>
              <a:path w="1582" h="2281" extrusionOk="0">
                <a:moveTo>
                  <a:pt x="1551" y="2280"/>
                </a:moveTo>
                <a:cubicBezTo>
                  <a:pt x="305" y="2067"/>
                  <a:pt x="639" y="912"/>
                  <a:pt x="31" y="335"/>
                </a:cubicBezTo>
                <a:cubicBezTo>
                  <a:pt x="1" y="305"/>
                  <a:pt x="153" y="122"/>
                  <a:pt x="244" y="92"/>
                </a:cubicBezTo>
                <a:cubicBezTo>
                  <a:pt x="426" y="1"/>
                  <a:pt x="578" y="122"/>
                  <a:pt x="639" y="274"/>
                </a:cubicBezTo>
                <a:cubicBezTo>
                  <a:pt x="761" y="457"/>
                  <a:pt x="426" y="852"/>
                  <a:pt x="1004" y="852"/>
                </a:cubicBezTo>
                <a:lnTo>
                  <a:pt x="1034" y="882"/>
                </a:lnTo>
                <a:cubicBezTo>
                  <a:pt x="1217" y="1338"/>
                  <a:pt x="1399" y="1794"/>
                  <a:pt x="1581" y="225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30"/>
          <p:cNvSpPr/>
          <p:nvPr/>
        </p:nvSpPr>
        <p:spPr>
          <a:xfrm>
            <a:off x="964794" y="4724010"/>
            <a:ext cx="101914" cy="73625"/>
          </a:xfrm>
          <a:custGeom>
            <a:avLst/>
            <a:gdLst/>
            <a:ahLst/>
            <a:cxnLst/>
            <a:rect l="l" t="t" r="r" b="b"/>
            <a:pathLst>
              <a:path w="2250" h="1886" extrusionOk="0">
                <a:moveTo>
                  <a:pt x="0" y="1581"/>
                </a:moveTo>
                <a:cubicBezTo>
                  <a:pt x="31" y="1065"/>
                  <a:pt x="61" y="730"/>
                  <a:pt x="61" y="366"/>
                </a:cubicBezTo>
                <a:cubicBezTo>
                  <a:pt x="487" y="305"/>
                  <a:pt x="1094" y="1885"/>
                  <a:pt x="1216" y="244"/>
                </a:cubicBezTo>
                <a:cubicBezTo>
                  <a:pt x="1246" y="1"/>
                  <a:pt x="1611" y="92"/>
                  <a:pt x="1794" y="183"/>
                </a:cubicBezTo>
                <a:cubicBezTo>
                  <a:pt x="2249" y="426"/>
                  <a:pt x="1794" y="457"/>
                  <a:pt x="1702" y="609"/>
                </a:cubicBezTo>
                <a:cubicBezTo>
                  <a:pt x="1398" y="1278"/>
                  <a:pt x="669" y="1217"/>
                  <a:pt x="0" y="158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30"/>
          <p:cNvSpPr/>
          <p:nvPr/>
        </p:nvSpPr>
        <p:spPr>
          <a:xfrm>
            <a:off x="2378842" y="4472469"/>
            <a:ext cx="103318" cy="47470"/>
          </a:xfrm>
          <a:custGeom>
            <a:avLst/>
            <a:gdLst/>
            <a:ahLst/>
            <a:cxnLst/>
            <a:rect l="l" t="t" r="r" b="b"/>
            <a:pathLst>
              <a:path w="2281" h="1216" extrusionOk="0">
                <a:moveTo>
                  <a:pt x="1186" y="30"/>
                </a:moveTo>
                <a:cubicBezTo>
                  <a:pt x="1338" y="334"/>
                  <a:pt x="2280" y="0"/>
                  <a:pt x="1976" y="730"/>
                </a:cubicBezTo>
                <a:lnTo>
                  <a:pt x="1976" y="730"/>
                </a:lnTo>
                <a:cubicBezTo>
                  <a:pt x="1277" y="1216"/>
                  <a:pt x="669" y="730"/>
                  <a:pt x="1" y="578"/>
                </a:cubicBezTo>
                <a:cubicBezTo>
                  <a:pt x="183" y="91"/>
                  <a:pt x="639" y="0"/>
                  <a:pt x="1156"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30"/>
          <p:cNvSpPr/>
          <p:nvPr/>
        </p:nvSpPr>
        <p:spPr>
          <a:xfrm>
            <a:off x="8420619" y="4867603"/>
            <a:ext cx="92311" cy="66481"/>
          </a:xfrm>
          <a:custGeom>
            <a:avLst/>
            <a:gdLst/>
            <a:ahLst/>
            <a:cxnLst/>
            <a:rect l="l" t="t" r="r" b="b"/>
            <a:pathLst>
              <a:path w="2038" h="1703" extrusionOk="0">
                <a:moveTo>
                  <a:pt x="822" y="1217"/>
                </a:moveTo>
                <a:cubicBezTo>
                  <a:pt x="1156" y="882"/>
                  <a:pt x="1" y="913"/>
                  <a:pt x="548" y="639"/>
                </a:cubicBezTo>
                <a:cubicBezTo>
                  <a:pt x="852" y="487"/>
                  <a:pt x="1126" y="1"/>
                  <a:pt x="1551" y="244"/>
                </a:cubicBezTo>
                <a:cubicBezTo>
                  <a:pt x="1885" y="426"/>
                  <a:pt x="2037" y="852"/>
                  <a:pt x="1885" y="1186"/>
                </a:cubicBezTo>
                <a:cubicBezTo>
                  <a:pt x="1642" y="1703"/>
                  <a:pt x="1247" y="1399"/>
                  <a:pt x="882" y="127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30"/>
          <p:cNvSpPr/>
          <p:nvPr/>
        </p:nvSpPr>
        <p:spPr>
          <a:xfrm>
            <a:off x="4159177" y="3165925"/>
            <a:ext cx="106036" cy="72415"/>
          </a:xfrm>
          <a:custGeom>
            <a:avLst/>
            <a:gdLst/>
            <a:ahLst/>
            <a:cxnLst/>
            <a:rect l="l" t="t" r="r" b="b"/>
            <a:pathLst>
              <a:path w="2341" h="1855" extrusionOk="0">
                <a:moveTo>
                  <a:pt x="0" y="426"/>
                </a:moveTo>
                <a:cubicBezTo>
                  <a:pt x="882" y="1"/>
                  <a:pt x="1550" y="396"/>
                  <a:pt x="1885" y="700"/>
                </a:cubicBezTo>
                <a:cubicBezTo>
                  <a:pt x="2341" y="1156"/>
                  <a:pt x="1307" y="1338"/>
                  <a:pt x="1277" y="1855"/>
                </a:cubicBezTo>
                <a:cubicBezTo>
                  <a:pt x="1307" y="1064"/>
                  <a:pt x="730" y="730"/>
                  <a:pt x="0"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30"/>
          <p:cNvSpPr/>
          <p:nvPr/>
        </p:nvSpPr>
        <p:spPr>
          <a:xfrm>
            <a:off x="6367676" y="1819052"/>
            <a:ext cx="71657" cy="86663"/>
          </a:xfrm>
          <a:custGeom>
            <a:avLst/>
            <a:gdLst/>
            <a:ahLst/>
            <a:cxnLst/>
            <a:rect l="l" t="t" r="r" b="b"/>
            <a:pathLst>
              <a:path w="1582" h="2220" extrusionOk="0">
                <a:moveTo>
                  <a:pt x="609" y="1733"/>
                </a:moveTo>
                <a:cubicBezTo>
                  <a:pt x="1" y="1186"/>
                  <a:pt x="1065" y="578"/>
                  <a:pt x="518" y="1"/>
                </a:cubicBezTo>
                <a:cubicBezTo>
                  <a:pt x="730" y="92"/>
                  <a:pt x="943" y="213"/>
                  <a:pt x="1156" y="335"/>
                </a:cubicBezTo>
                <a:lnTo>
                  <a:pt x="1186" y="335"/>
                </a:lnTo>
                <a:cubicBezTo>
                  <a:pt x="1278" y="791"/>
                  <a:pt x="670" y="1399"/>
                  <a:pt x="1582" y="1672"/>
                </a:cubicBezTo>
                <a:cubicBezTo>
                  <a:pt x="1582" y="1672"/>
                  <a:pt x="1490" y="2159"/>
                  <a:pt x="1399" y="2189"/>
                </a:cubicBezTo>
                <a:cubicBezTo>
                  <a:pt x="1065" y="2219"/>
                  <a:pt x="1065" y="1672"/>
                  <a:pt x="639" y="176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30"/>
          <p:cNvSpPr/>
          <p:nvPr/>
        </p:nvSpPr>
        <p:spPr>
          <a:xfrm>
            <a:off x="6165281" y="4429719"/>
            <a:ext cx="70253" cy="59376"/>
          </a:xfrm>
          <a:custGeom>
            <a:avLst/>
            <a:gdLst/>
            <a:ahLst/>
            <a:cxnLst/>
            <a:rect l="l" t="t" r="r" b="b"/>
            <a:pathLst>
              <a:path w="1551" h="1521" extrusionOk="0">
                <a:moveTo>
                  <a:pt x="1551" y="822"/>
                </a:moveTo>
                <a:cubicBezTo>
                  <a:pt x="1521" y="1217"/>
                  <a:pt x="1399" y="1521"/>
                  <a:pt x="943" y="1490"/>
                </a:cubicBezTo>
                <a:cubicBezTo>
                  <a:pt x="487" y="1460"/>
                  <a:pt x="62" y="1156"/>
                  <a:pt x="31" y="761"/>
                </a:cubicBezTo>
                <a:cubicBezTo>
                  <a:pt x="1" y="1"/>
                  <a:pt x="791" y="1156"/>
                  <a:pt x="1004" y="487"/>
                </a:cubicBezTo>
                <a:cubicBezTo>
                  <a:pt x="1065" y="274"/>
                  <a:pt x="1490" y="548"/>
                  <a:pt x="1551" y="8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30"/>
          <p:cNvSpPr/>
          <p:nvPr/>
        </p:nvSpPr>
        <p:spPr>
          <a:xfrm>
            <a:off x="5262067" y="4452285"/>
            <a:ext cx="85381" cy="64100"/>
          </a:xfrm>
          <a:custGeom>
            <a:avLst/>
            <a:gdLst/>
            <a:ahLst/>
            <a:cxnLst/>
            <a:rect l="l" t="t" r="r" b="b"/>
            <a:pathLst>
              <a:path w="1885" h="1642" extrusionOk="0">
                <a:moveTo>
                  <a:pt x="0" y="1307"/>
                </a:moveTo>
                <a:cubicBezTo>
                  <a:pt x="639" y="973"/>
                  <a:pt x="335" y="0"/>
                  <a:pt x="1368" y="152"/>
                </a:cubicBezTo>
                <a:cubicBezTo>
                  <a:pt x="1550" y="183"/>
                  <a:pt x="1702" y="335"/>
                  <a:pt x="1885" y="426"/>
                </a:cubicBezTo>
                <a:cubicBezTo>
                  <a:pt x="1338" y="791"/>
                  <a:pt x="1216" y="1642"/>
                  <a:pt x="0" y="130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p30"/>
          <p:cNvSpPr/>
          <p:nvPr/>
        </p:nvSpPr>
        <p:spPr>
          <a:xfrm>
            <a:off x="7582092" y="-29771"/>
            <a:ext cx="85426" cy="86663"/>
          </a:xfrm>
          <a:custGeom>
            <a:avLst/>
            <a:gdLst/>
            <a:ahLst/>
            <a:cxnLst/>
            <a:rect l="l" t="t" r="r" b="b"/>
            <a:pathLst>
              <a:path w="1886" h="2220" extrusionOk="0">
                <a:moveTo>
                  <a:pt x="730" y="0"/>
                </a:moveTo>
                <a:cubicBezTo>
                  <a:pt x="1885" y="426"/>
                  <a:pt x="882" y="1581"/>
                  <a:pt x="1794" y="2037"/>
                </a:cubicBezTo>
                <a:cubicBezTo>
                  <a:pt x="1734" y="2098"/>
                  <a:pt x="1703" y="2189"/>
                  <a:pt x="1642" y="2219"/>
                </a:cubicBezTo>
                <a:cubicBezTo>
                  <a:pt x="1521" y="2219"/>
                  <a:pt x="1278" y="2189"/>
                  <a:pt x="1278" y="2158"/>
                </a:cubicBezTo>
                <a:cubicBezTo>
                  <a:pt x="1308" y="1398"/>
                  <a:pt x="1" y="912"/>
                  <a:pt x="730"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30"/>
          <p:cNvSpPr/>
          <p:nvPr/>
        </p:nvSpPr>
        <p:spPr>
          <a:xfrm>
            <a:off x="4086200" y="4032205"/>
            <a:ext cx="66131" cy="71243"/>
          </a:xfrm>
          <a:custGeom>
            <a:avLst/>
            <a:gdLst/>
            <a:ahLst/>
            <a:cxnLst/>
            <a:rect l="l" t="t" r="r" b="b"/>
            <a:pathLst>
              <a:path w="1460" h="1825" extrusionOk="0">
                <a:moveTo>
                  <a:pt x="426" y="0"/>
                </a:moveTo>
                <a:cubicBezTo>
                  <a:pt x="791" y="274"/>
                  <a:pt x="1125" y="547"/>
                  <a:pt x="1459" y="791"/>
                </a:cubicBezTo>
                <a:cubicBezTo>
                  <a:pt x="1125" y="1034"/>
                  <a:pt x="1459" y="1581"/>
                  <a:pt x="912" y="1763"/>
                </a:cubicBezTo>
                <a:cubicBezTo>
                  <a:pt x="791" y="1824"/>
                  <a:pt x="426" y="1794"/>
                  <a:pt x="547" y="1672"/>
                </a:cubicBezTo>
                <a:cubicBezTo>
                  <a:pt x="1125" y="1095"/>
                  <a:pt x="335" y="943"/>
                  <a:pt x="152" y="608"/>
                </a:cubicBezTo>
                <a:cubicBezTo>
                  <a:pt x="0" y="335"/>
                  <a:pt x="183" y="183"/>
                  <a:pt x="426"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30"/>
          <p:cNvSpPr/>
          <p:nvPr/>
        </p:nvSpPr>
        <p:spPr>
          <a:xfrm>
            <a:off x="2237011" y="1946013"/>
            <a:ext cx="110203" cy="54653"/>
          </a:xfrm>
          <a:custGeom>
            <a:avLst/>
            <a:gdLst/>
            <a:ahLst/>
            <a:cxnLst/>
            <a:rect l="l" t="t" r="r" b="b"/>
            <a:pathLst>
              <a:path w="2433" h="1400" extrusionOk="0">
                <a:moveTo>
                  <a:pt x="1034" y="1095"/>
                </a:moveTo>
                <a:cubicBezTo>
                  <a:pt x="730" y="1034"/>
                  <a:pt x="426" y="1399"/>
                  <a:pt x="153" y="1095"/>
                </a:cubicBezTo>
                <a:cubicBezTo>
                  <a:pt x="1" y="882"/>
                  <a:pt x="244" y="730"/>
                  <a:pt x="366" y="578"/>
                </a:cubicBezTo>
                <a:cubicBezTo>
                  <a:pt x="548" y="335"/>
                  <a:pt x="761" y="31"/>
                  <a:pt x="1065" y="366"/>
                </a:cubicBezTo>
                <a:cubicBezTo>
                  <a:pt x="1460" y="791"/>
                  <a:pt x="2402" y="1"/>
                  <a:pt x="2432" y="1004"/>
                </a:cubicBezTo>
                <a:cubicBezTo>
                  <a:pt x="2007" y="1065"/>
                  <a:pt x="1429" y="609"/>
                  <a:pt x="1034" y="10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30"/>
          <p:cNvSpPr/>
          <p:nvPr/>
        </p:nvSpPr>
        <p:spPr>
          <a:xfrm>
            <a:off x="438829" y="5165485"/>
            <a:ext cx="71611" cy="60547"/>
          </a:xfrm>
          <a:custGeom>
            <a:avLst/>
            <a:gdLst/>
            <a:ahLst/>
            <a:cxnLst/>
            <a:rect l="l" t="t" r="r" b="b"/>
            <a:pathLst>
              <a:path w="1581" h="1551" extrusionOk="0">
                <a:moveTo>
                  <a:pt x="547" y="1550"/>
                </a:moveTo>
                <a:cubicBezTo>
                  <a:pt x="730" y="1064"/>
                  <a:pt x="0" y="486"/>
                  <a:pt x="669" y="122"/>
                </a:cubicBezTo>
                <a:cubicBezTo>
                  <a:pt x="912" y="0"/>
                  <a:pt x="1307" y="213"/>
                  <a:pt x="1398" y="517"/>
                </a:cubicBezTo>
                <a:cubicBezTo>
                  <a:pt x="1581" y="1064"/>
                  <a:pt x="1185" y="1368"/>
                  <a:pt x="547" y="155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30"/>
          <p:cNvSpPr/>
          <p:nvPr/>
        </p:nvSpPr>
        <p:spPr>
          <a:xfrm>
            <a:off x="7186950" y="2652107"/>
            <a:ext cx="71611" cy="60547"/>
          </a:xfrm>
          <a:custGeom>
            <a:avLst/>
            <a:gdLst/>
            <a:ahLst/>
            <a:cxnLst/>
            <a:rect l="l" t="t" r="r" b="b"/>
            <a:pathLst>
              <a:path w="1581" h="1551" extrusionOk="0">
                <a:moveTo>
                  <a:pt x="0" y="760"/>
                </a:moveTo>
                <a:cubicBezTo>
                  <a:pt x="0" y="0"/>
                  <a:pt x="699" y="31"/>
                  <a:pt x="1125" y="183"/>
                </a:cubicBezTo>
                <a:cubicBezTo>
                  <a:pt x="1581" y="365"/>
                  <a:pt x="1429" y="851"/>
                  <a:pt x="1186" y="1216"/>
                </a:cubicBezTo>
                <a:cubicBezTo>
                  <a:pt x="1095" y="1368"/>
                  <a:pt x="851" y="1550"/>
                  <a:pt x="699" y="1550"/>
                </a:cubicBezTo>
                <a:cubicBezTo>
                  <a:pt x="152" y="1459"/>
                  <a:pt x="699" y="1216"/>
                  <a:pt x="639" y="1064"/>
                </a:cubicBezTo>
                <a:cubicBezTo>
                  <a:pt x="578" y="791"/>
                  <a:pt x="274" y="791"/>
                  <a:pt x="0" y="76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30"/>
          <p:cNvSpPr/>
          <p:nvPr/>
        </p:nvSpPr>
        <p:spPr>
          <a:xfrm>
            <a:off x="3415642" y="3765204"/>
            <a:ext cx="86785" cy="66481"/>
          </a:xfrm>
          <a:custGeom>
            <a:avLst/>
            <a:gdLst/>
            <a:ahLst/>
            <a:cxnLst/>
            <a:rect l="l" t="t" r="r" b="b"/>
            <a:pathLst>
              <a:path w="1916" h="1703" extrusionOk="0">
                <a:moveTo>
                  <a:pt x="1277" y="0"/>
                </a:moveTo>
                <a:cubicBezTo>
                  <a:pt x="1915" y="1277"/>
                  <a:pt x="578" y="1247"/>
                  <a:pt x="1" y="1702"/>
                </a:cubicBezTo>
                <a:cubicBezTo>
                  <a:pt x="153" y="1003"/>
                  <a:pt x="578" y="487"/>
                  <a:pt x="1277"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30"/>
          <p:cNvSpPr/>
          <p:nvPr/>
        </p:nvSpPr>
        <p:spPr>
          <a:xfrm>
            <a:off x="9001667" y="365363"/>
            <a:ext cx="118446" cy="70072"/>
          </a:xfrm>
          <a:custGeom>
            <a:avLst/>
            <a:gdLst/>
            <a:ahLst/>
            <a:cxnLst/>
            <a:rect l="l" t="t" r="r" b="b"/>
            <a:pathLst>
              <a:path w="2615" h="1795" extrusionOk="0">
                <a:moveTo>
                  <a:pt x="1" y="639"/>
                </a:moveTo>
                <a:cubicBezTo>
                  <a:pt x="882" y="1065"/>
                  <a:pt x="1338" y="882"/>
                  <a:pt x="1430" y="1"/>
                </a:cubicBezTo>
                <a:cubicBezTo>
                  <a:pt x="1338" y="487"/>
                  <a:pt x="2615" y="730"/>
                  <a:pt x="1703" y="1186"/>
                </a:cubicBezTo>
                <a:cubicBezTo>
                  <a:pt x="1217" y="1460"/>
                  <a:pt x="244" y="1794"/>
                  <a:pt x="1" y="63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p30"/>
          <p:cNvSpPr/>
          <p:nvPr/>
        </p:nvSpPr>
        <p:spPr>
          <a:xfrm>
            <a:off x="6761504" y="2367304"/>
            <a:ext cx="81259" cy="40365"/>
          </a:xfrm>
          <a:custGeom>
            <a:avLst/>
            <a:gdLst/>
            <a:ahLst/>
            <a:cxnLst/>
            <a:rect l="l" t="t" r="r" b="b"/>
            <a:pathLst>
              <a:path w="1794" h="1034" extrusionOk="0">
                <a:moveTo>
                  <a:pt x="669" y="0"/>
                </a:moveTo>
                <a:cubicBezTo>
                  <a:pt x="1186" y="0"/>
                  <a:pt x="1611" y="61"/>
                  <a:pt x="1702" y="487"/>
                </a:cubicBezTo>
                <a:cubicBezTo>
                  <a:pt x="1793" y="1034"/>
                  <a:pt x="1186" y="821"/>
                  <a:pt x="942" y="882"/>
                </a:cubicBezTo>
                <a:cubicBezTo>
                  <a:pt x="486" y="1003"/>
                  <a:pt x="91" y="760"/>
                  <a:pt x="31" y="365"/>
                </a:cubicBezTo>
                <a:cubicBezTo>
                  <a:pt x="0" y="31"/>
                  <a:pt x="426" y="31"/>
                  <a:pt x="669"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30"/>
          <p:cNvSpPr/>
          <p:nvPr/>
        </p:nvSpPr>
        <p:spPr>
          <a:xfrm>
            <a:off x="8112224" y="3491058"/>
            <a:ext cx="106036" cy="71243"/>
          </a:xfrm>
          <a:custGeom>
            <a:avLst/>
            <a:gdLst/>
            <a:ahLst/>
            <a:cxnLst/>
            <a:rect l="l" t="t" r="r" b="b"/>
            <a:pathLst>
              <a:path w="2341" h="1825" extrusionOk="0">
                <a:moveTo>
                  <a:pt x="1642" y="1825"/>
                </a:moveTo>
                <a:cubicBezTo>
                  <a:pt x="821" y="1217"/>
                  <a:pt x="639" y="700"/>
                  <a:pt x="0" y="700"/>
                </a:cubicBezTo>
                <a:cubicBezTo>
                  <a:pt x="365" y="548"/>
                  <a:pt x="699" y="396"/>
                  <a:pt x="760" y="1"/>
                </a:cubicBezTo>
                <a:cubicBezTo>
                  <a:pt x="1034" y="578"/>
                  <a:pt x="2006" y="1"/>
                  <a:pt x="2158" y="548"/>
                </a:cubicBezTo>
                <a:cubicBezTo>
                  <a:pt x="2341" y="1065"/>
                  <a:pt x="669" y="457"/>
                  <a:pt x="1642" y="182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30"/>
          <p:cNvSpPr/>
          <p:nvPr/>
        </p:nvSpPr>
        <p:spPr>
          <a:xfrm>
            <a:off x="460844" y="3539742"/>
            <a:ext cx="106036" cy="60547"/>
          </a:xfrm>
          <a:custGeom>
            <a:avLst/>
            <a:gdLst/>
            <a:ahLst/>
            <a:cxnLst/>
            <a:rect l="l" t="t" r="r" b="b"/>
            <a:pathLst>
              <a:path w="2341" h="1551" extrusionOk="0">
                <a:moveTo>
                  <a:pt x="730" y="31"/>
                </a:moveTo>
                <a:cubicBezTo>
                  <a:pt x="791" y="547"/>
                  <a:pt x="1155" y="547"/>
                  <a:pt x="1581" y="334"/>
                </a:cubicBezTo>
                <a:cubicBezTo>
                  <a:pt x="1794" y="183"/>
                  <a:pt x="2067" y="31"/>
                  <a:pt x="2219" y="334"/>
                </a:cubicBezTo>
                <a:cubicBezTo>
                  <a:pt x="2341" y="669"/>
                  <a:pt x="2006" y="760"/>
                  <a:pt x="1733" y="730"/>
                </a:cubicBezTo>
                <a:cubicBezTo>
                  <a:pt x="1064" y="669"/>
                  <a:pt x="730" y="1125"/>
                  <a:pt x="61" y="1550"/>
                </a:cubicBezTo>
                <a:cubicBezTo>
                  <a:pt x="183" y="851"/>
                  <a:pt x="0" y="334"/>
                  <a:pt x="699"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30"/>
          <p:cNvSpPr/>
          <p:nvPr/>
        </p:nvSpPr>
        <p:spPr>
          <a:xfrm>
            <a:off x="6742207" y="4358548"/>
            <a:ext cx="97792" cy="92558"/>
          </a:xfrm>
          <a:custGeom>
            <a:avLst/>
            <a:gdLst/>
            <a:ahLst/>
            <a:cxnLst/>
            <a:rect l="l" t="t" r="r" b="b"/>
            <a:pathLst>
              <a:path w="2159" h="2371" extrusionOk="0">
                <a:moveTo>
                  <a:pt x="1" y="1520"/>
                </a:moveTo>
                <a:cubicBezTo>
                  <a:pt x="791" y="0"/>
                  <a:pt x="1460" y="1307"/>
                  <a:pt x="2159" y="1672"/>
                </a:cubicBezTo>
                <a:cubicBezTo>
                  <a:pt x="1672" y="1763"/>
                  <a:pt x="1186" y="2371"/>
                  <a:pt x="730" y="1520"/>
                </a:cubicBezTo>
                <a:cubicBezTo>
                  <a:pt x="608" y="1277"/>
                  <a:pt x="244" y="1550"/>
                  <a:pt x="1" y="152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30"/>
          <p:cNvSpPr/>
          <p:nvPr/>
        </p:nvSpPr>
        <p:spPr>
          <a:xfrm>
            <a:off x="4686500" y="4950682"/>
            <a:ext cx="79900" cy="66481"/>
          </a:xfrm>
          <a:custGeom>
            <a:avLst/>
            <a:gdLst/>
            <a:ahLst/>
            <a:cxnLst/>
            <a:rect l="l" t="t" r="r" b="b"/>
            <a:pathLst>
              <a:path w="1764" h="1703" extrusionOk="0">
                <a:moveTo>
                  <a:pt x="1369" y="0"/>
                </a:moveTo>
                <a:cubicBezTo>
                  <a:pt x="1764" y="639"/>
                  <a:pt x="700" y="912"/>
                  <a:pt x="973" y="1551"/>
                </a:cubicBezTo>
                <a:cubicBezTo>
                  <a:pt x="1065" y="1703"/>
                  <a:pt x="670" y="1368"/>
                  <a:pt x="518" y="1429"/>
                </a:cubicBezTo>
                <a:cubicBezTo>
                  <a:pt x="62" y="1672"/>
                  <a:pt x="153" y="1368"/>
                  <a:pt x="122" y="1156"/>
                </a:cubicBezTo>
                <a:cubicBezTo>
                  <a:pt x="1" y="304"/>
                  <a:pt x="913" y="396"/>
                  <a:pt x="1369"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30"/>
          <p:cNvSpPr/>
          <p:nvPr/>
        </p:nvSpPr>
        <p:spPr>
          <a:xfrm>
            <a:off x="4234916" y="-83179"/>
            <a:ext cx="123927" cy="77177"/>
          </a:xfrm>
          <a:custGeom>
            <a:avLst/>
            <a:gdLst/>
            <a:ahLst/>
            <a:cxnLst/>
            <a:rect l="l" t="t" r="r" b="b"/>
            <a:pathLst>
              <a:path w="2736" h="1977" extrusionOk="0">
                <a:moveTo>
                  <a:pt x="0" y="1034"/>
                </a:moveTo>
                <a:cubicBezTo>
                  <a:pt x="912" y="1155"/>
                  <a:pt x="1307" y="730"/>
                  <a:pt x="1520" y="0"/>
                </a:cubicBezTo>
                <a:cubicBezTo>
                  <a:pt x="1489" y="487"/>
                  <a:pt x="2736" y="700"/>
                  <a:pt x="1854" y="1155"/>
                </a:cubicBezTo>
                <a:cubicBezTo>
                  <a:pt x="1398" y="1399"/>
                  <a:pt x="547" y="1976"/>
                  <a:pt x="0" y="103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30"/>
          <p:cNvSpPr/>
          <p:nvPr/>
        </p:nvSpPr>
        <p:spPr>
          <a:xfrm>
            <a:off x="28512" y="1800078"/>
            <a:ext cx="85381" cy="46298"/>
          </a:xfrm>
          <a:custGeom>
            <a:avLst/>
            <a:gdLst/>
            <a:ahLst/>
            <a:cxnLst/>
            <a:rect l="l" t="t" r="r" b="b"/>
            <a:pathLst>
              <a:path w="1885" h="1186" extrusionOk="0">
                <a:moveTo>
                  <a:pt x="456" y="91"/>
                </a:moveTo>
                <a:cubicBezTo>
                  <a:pt x="912" y="61"/>
                  <a:pt x="1398" y="31"/>
                  <a:pt x="1885" y="0"/>
                </a:cubicBezTo>
                <a:cubicBezTo>
                  <a:pt x="1581" y="821"/>
                  <a:pt x="1003" y="1186"/>
                  <a:pt x="0" y="1094"/>
                </a:cubicBezTo>
                <a:cubicBezTo>
                  <a:pt x="0" y="699"/>
                  <a:pt x="517" y="517"/>
                  <a:pt x="426"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30"/>
          <p:cNvSpPr/>
          <p:nvPr/>
        </p:nvSpPr>
        <p:spPr>
          <a:xfrm>
            <a:off x="4887536" y="1454761"/>
            <a:ext cx="92311" cy="54613"/>
          </a:xfrm>
          <a:custGeom>
            <a:avLst/>
            <a:gdLst/>
            <a:ahLst/>
            <a:cxnLst/>
            <a:rect l="l" t="t" r="r" b="b"/>
            <a:pathLst>
              <a:path w="2038" h="1399" extrusionOk="0">
                <a:moveTo>
                  <a:pt x="2037" y="486"/>
                </a:moveTo>
                <a:cubicBezTo>
                  <a:pt x="1581" y="1064"/>
                  <a:pt x="1034" y="1398"/>
                  <a:pt x="244" y="1246"/>
                </a:cubicBezTo>
                <a:cubicBezTo>
                  <a:pt x="61" y="1216"/>
                  <a:pt x="1" y="973"/>
                  <a:pt x="153" y="882"/>
                </a:cubicBezTo>
                <a:cubicBezTo>
                  <a:pt x="700" y="486"/>
                  <a:pt x="1247" y="0"/>
                  <a:pt x="2037" y="48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30"/>
          <p:cNvSpPr/>
          <p:nvPr/>
        </p:nvSpPr>
        <p:spPr>
          <a:xfrm>
            <a:off x="6118487" y="5024274"/>
            <a:ext cx="114325" cy="43917"/>
          </a:xfrm>
          <a:custGeom>
            <a:avLst/>
            <a:gdLst/>
            <a:ahLst/>
            <a:cxnLst/>
            <a:rect l="l" t="t" r="r" b="b"/>
            <a:pathLst>
              <a:path w="2524" h="1125" extrusionOk="0">
                <a:moveTo>
                  <a:pt x="0" y="547"/>
                </a:moveTo>
                <a:cubicBezTo>
                  <a:pt x="608" y="274"/>
                  <a:pt x="1216" y="426"/>
                  <a:pt x="1885" y="213"/>
                </a:cubicBezTo>
                <a:cubicBezTo>
                  <a:pt x="2523" y="0"/>
                  <a:pt x="2006" y="760"/>
                  <a:pt x="2402" y="1003"/>
                </a:cubicBezTo>
                <a:cubicBezTo>
                  <a:pt x="1490" y="1125"/>
                  <a:pt x="791" y="760"/>
                  <a:pt x="0" y="54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30"/>
          <p:cNvSpPr/>
          <p:nvPr/>
        </p:nvSpPr>
        <p:spPr>
          <a:xfrm>
            <a:off x="7913951" y="4377522"/>
            <a:ext cx="74374" cy="52232"/>
          </a:xfrm>
          <a:custGeom>
            <a:avLst/>
            <a:gdLst/>
            <a:ahLst/>
            <a:cxnLst/>
            <a:rect l="l" t="t" r="r" b="b"/>
            <a:pathLst>
              <a:path w="1642" h="1338" extrusionOk="0">
                <a:moveTo>
                  <a:pt x="1399" y="335"/>
                </a:moveTo>
                <a:cubicBezTo>
                  <a:pt x="1642" y="1338"/>
                  <a:pt x="456" y="821"/>
                  <a:pt x="61" y="1186"/>
                </a:cubicBezTo>
                <a:cubicBezTo>
                  <a:pt x="0" y="1247"/>
                  <a:pt x="31" y="882"/>
                  <a:pt x="31" y="730"/>
                </a:cubicBezTo>
                <a:cubicBezTo>
                  <a:pt x="31" y="335"/>
                  <a:pt x="183" y="0"/>
                  <a:pt x="699" y="0"/>
                </a:cubicBezTo>
                <a:cubicBezTo>
                  <a:pt x="912" y="0"/>
                  <a:pt x="1155" y="213"/>
                  <a:pt x="1399"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30"/>
          <p:cNvSpPr/>
          <p:nvPr/>
        </p:nvSpPr>
        <p:spPr>
          <a:xfrm>
            <a:off x="246037" y="1614946"/>
            <a:ext cx="77137" cy="54613"/>
          </a:xfrm>
          <a:custGeom>
            <a:avLst/>
            <a:gdLst/>
            <a:ahLst/>
            <a:cxnLst/>
            <a:rect l="l" t="t" r="r" b="b"/>
            <a:pathLst>
              <a:path w="1703" h="1399" extrusionOk="0">
                <a:moveTo>
                  <a:pt x="1" y="578"/>
                </a:moveTo>
                <a:cubicBezTo>
                  <a:pt x="244" y="183"/>
                  <a:pt x="578" y="1"/>
                  <a:pt x="1095" y="244"/>
                </a:cubicBezTo>
                <a:cubicBezTo>
                  <a:pt x="1399" y="365"/>
                  <a:pt x="1672" y="517"/>
                  <a:pt x="1703" y="821"/>
                </a:cubicBezTo>
                <a:cubicBezTo>
                  <a:pt x="1703" y="1156"/>
                  <a:pt x="1308" y="1064"/>
                  <a:pt x="1095" y="1156"/>
                </a:cubicBezTo>
                <a:cubicBezTo>
                  <a:pt x="761" y="1338"/>
                  <a:pt x="426" y="1399"/>
                  <a:pt x="365" y="882"/>
                </a:cubicBezTo>
                <a:cubicBezTo>
                  <a:pt x="365" y="791"/>
                  <a:pt x="122" y="700"/>
                  <a:pt x="1" y="57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30"/>
          <p:cNvSpPr/>
          <p:nvPr/>
        </p:nvSpPr>
        <p:spPr>
          <a:xfrm>
            <a:off x="6048274" y="3555163"/>
            <a:ext cx="49598" cy="73586"/>
          </a:xfrm>
          <a:custGeom>
            <a:avLst/>
            <a:gdLst/>
            <a:ahLst/>
            <a:cxnLst/>
            <a:rect l="l" t="t" r="r" b="b"/>
            <a:pathLst>
              <a:path w="1095" h="1885" extrusionOk="0">
                <a:moveTo>
                  <a:pt x="304" y="1763"/>
                </a:moveTo>
                <a:cubicBezTo>
                  <a:pt x="274" y="1642"/>
                  <a:pt x="183" y="1550"/>
                  <a:pt x="152" y="1429"/>
                </a:cubicBezTo>
                <a:cubicBezTo>
                  <a:pt x="31" y="1003"/>
                  <a:pt x="0" y="487"/>
                  <a:pt x="365" y="152"/>
                </a:cubicBezTo>
                <a:cubicBezTo>
                  <a:pt x="517" y="0"/>
                  <a:pt x="1094" y="0"/>
                  <a:pt x="1003" y="517"/>
                </a:cubicBezTo>
                <a:cubicBezTo>
                  <a:pt x="942" y="760"/>
                  <a:pt x="760" y="973"/>
                  <a:pt x="760" y="1186"/>
                </a:cubicBezTo>
                <a:cubicBezTo>
                  <a:pt x="669" y="1885"/>
                  <a:pt x="699" y="1885"/>
                  <a:pt x="334" y="176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30"/>
          <p:cNvSpPr/>
          <p:nvPr/>
        </p:nvSpPr>
        <p:spPr>
          <a:xfrm>
            <a:off x="1708283" y="1338458"/>
            <a:ext cx="77183" cy="53442"/>
          </a:xfrm>
          <a:custGeom>
            <a:avLst/>
            <a:gdLst/>
            <a:ahLst/>
            <a:cxnLst/>
            <a:rect l="l" t="t" r="r" b="b"/>
            <a:pathLst>
              <a:path w="1704" h="1369" extrusionOk="0">
                <a:moveTo>
                  <a:pt x="1703" y="730"/>
                </a:moveTo>
                <a:cubicBezTo>
                  <a:pt x="1490" y="943"/>
                  <a:pt x="1369" y="1368"/>
                  <a:pt x="1369" y="1338"/>
                </a:cubicBezTo>
                <a:cubicBezTo>
                  <a:pt x="1126" y="760"/>
                  <a:pt x="62" y="1064"/>
                  <a:pt x="1" y="426"/>
                </a:cubicBezTo>
                <a:cubicBezTo>
                  <a:pt x="1" y="304"/>
                  <a:pt x="548" y="0"/>
                  <a:pt x="822" y="31"/>
                </a:cubicBezTo>
                <a:cubicBezTo>
                  <a:pt x="1278" y="61"/>
                  <a:pt x="1521" y="395"/>
                  <a:pt x="1703"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30"/>
          <p:cNvSpPr/>
          <p:nvPr/>
        </p:nvSpPr>
        <p:spPr>
          <a:xfrm>
            <a:off x="7324614" y="4512799"/>
            <a:ext cx="104722" cy="65310"/>
          </a:xfrm>
          <a:custGeom>
            <a:avLst/>
            <a:gdLst/>
            <a:ahLst/>
            <a:cxnLst/>
            <a:rect l="l" t="t" r="r" b="b"/>
            <a:pathLst>
              <a:path w="2312" h="1673" extrusionOk="0">
                <a:moveTo>
                  <a:pt x="1" y="852"/>
                </a:moveTo>
                <a:cubicBezTo>
                  <a:pt x="730" y="213"/>
                  <a:pt x="1490" y="1"/>
                  <a:pt x="2311" y="700"/>
                </a:cubicBezTo>
                <a:cubicBezTo>
                  <a:pt x="1582" y="1672"/>
                  <a:pt x="730" y="274"/>
                  <a:pt x="1" y="85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30"/>
          <p:cNvSpPr/>
          <p:nvPr/>
        </p:nvSpPr>
        <p:spPr>
          <a:xfrm>
            <a:off x="6779397" y="2049276"/>
            <a:ext cx="82618" cy="61718"/>
          </a:xfrm>
          <a:custGeom>
            <a:avLst/>
            <a:gdLst/>
            <a:ahLst/>
            <a:cxnLst/>
            <a:rect l="l" t="t" r="r" b="b"/>
            <a:pathLst>
              <a:path w="1824" h="1581" extrusionOk="0">
                <a:moveTo>
                  <a:pt x="1611" y="1307"/>
                </a:moveTo>
                <a:cubicBezTo>
                  <a:pt x="639" y="1581"/>
                  <a:pt x="517" y="760"/>
                  <a:pt x="31" y="365"/>
                </a:cubicBezTo>
                <a:cubicBezTo>
                  <a:pt x="0" y="304"/>
                  <a:pt x="61" y="61"/>
                  <a:pt x="122" y="61"/>
                </a:cubicBezTo>
                <a:cubicBezTo>
                  <a:pt x="335" y="0"/>
                  <a:pt x="547" y="31"/>
                  <a:pt x="791" y="31"/>
                </a:cubicBezTo>
                <a:cubicBezTo>
                  <a:pt x="821" y="578"/>
                  <a:pt x="1824" y="608"/>
                  <a:pt x="1642" y="127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30"/>
          <p:cNvSpPr/>
          <p:nvPr/>
        </p:nvSpPr>
        <p:spPr>
          <a:xfrm>
            <a:off x="8289841" y="3781796"/>
            <a:ext cx="68894" cy="52271"/>
          </a:xfrm>
          <a:custGeom>
            <a:avLst/>
            <a:gdLst/>
            <a:ahLst/>
            <a:cxnLst/>
            <a:rect l="l" t="t" r="r" b="b"/>
            <a:pathLst>
              <a:path w="1521" h="1339" extrusionOk="0">
                <a:moveTo>
                  <a:pt x="912" y="1"/>
                </a:moveTo>
                <a:cubicBezTo>
                  <a:pt x="1247" y="1"/>
                  <a:pt x="1520" y="62"/>
                  <a:pt x="1429" y="305"/>
                </a:cubicBezTo>
                <a:cubicBezTo>
                  <a:pt x="1277" y="670"/>
                  <a:pt x="1216" y="1217"/>
                  <a:pt x="669" y="1277"/>
                </a:cubicBezTo>
                <a:cubicBezTo>
                  <a:pt x="395" y="1338"/>
                  <a:pt x="0" y="1034"/>
                  <a:pt x="92" y="761"/>
                </a:cubicBezTo>
                <a:cubicBezTo>
                  <a:pt x="244" y="426"/>
                  <a:pt x="456" y="31"/>
                  <a:pt x="91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6" name="Google Shape;1056;p30"/>
          <p:cNvSpPr/>
          <p:nvPr/>
        </p:nvSpPr>
        <p:spPr>
          <a:xfrm>
            <a:off x="7974516" y="4328877"/>
            <a:ext cx="89548" cy="60547"/>
          </a:xfrm>
          <a:custGeom>
            <a:avLst/>
            <a:gdLst/>
            <a:ahLst/>
            <a:cxnLst/>
            <a:rect l="l" t="t" r="r" b="b"/>
            <a:pathLst>
              <a:path w="1977" h="1551" extrusionOk="0">
                <a:moveTo>
                  <a:pt x="62" y="1550"/>
                </a:moveTo>
                <a:cubicBezTo>
                  <a:pt x="1" y="426"/>
                  <a:pt x="639" y="0"/>
                  <a:pt x="1703" y="456"/>
                </a:cubicBezTo>
                <a:cubicBezTo>
                  <a:pt x="1946" y="547"/>
                  <a:pt x="1976" y="730"/>
                  <a:pt x="1946" y="912"/>
                </a:cubicBezTo>
                <a:cubicBezTo>
                  <a:pt x="1855" y="1368"/>
                  <a:pt x="1672" y="973"/>
                  <a:pt x="1521" y="942"/>
                </a:cubicBezTo>
                <a:cubicBezTo>
                  <a:pt x="821" y="760"/>
                  <a:pt x="639" y="1520"/>
                  <a:pt x="62" y="155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p30"/>
          <p:cNvSpPr/>
          <p:nvPr/>
        </p:nvSpPr>
        <p:spPr>
          <a:xfrm>
            <a:off x="5348814" y="1306405"/>
            <a:ext cx="88144" cy="59376"/>
          </a:xfrm>
          <a:custGeom>
            <a:avLst/>
            <a:gdLst/>
            <a:ahLst/>
            <a:cxnLst/>
            <a:rect l="l" t="t" r="r" b="b"/>
            <a:pathLst>
              <a:path w="1946" h="1521" extrusionOk="0">
                <a:moveTo>
                  <a:pt x="699" y="1065"/>
                </a:moveTo>
                <a:cubicBezTo>
                  <a:pt x="517" y="1034"/>
                  <a:pt x="0" y="1460"/>
                  <a:pt x="91" y="1004"/>
                </a:cubicBezTo>
                <a:cubicBezTo>
                  <a:pt x="183" y="639"/>
                  <a:pt x="851" y="335"/>
                  <a:pt x="1307" y="153"/>
                </a:cubicBezTo>
                <a:cubicBezTo>
                  <a:pt x="1641" y="1"/>
                  <a:pt x="1854" y="305"/>
                  <a:pt x="1945" y="578"/>
                </a:cubicBezTo>
                <a:cubicBezTo>
                  <a:pt x="1520" y="669"/>
                  <a:pt x="1490" y="1520"/>
                  <a:pt x="699" y="10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30"/>
          <p:cNvSpPr/>
          <p:nvPr/>
        </p:nvSpPr>
        <p:spPr>
          <a:xfrm>
            <a:off x="2132371" y="4935261"/>
            <a:ext cx="90907" cy="74796"/>
          </a:xfrm>
          <a:custGeom>
            <a:avLst/>
            <a:gdLst/>
            <a:ahLst/>
            <a:cxnLst/>
            <a:rect l="l" t="t" r="r" b="b"/>
            <a:pathLst>
              <a:path w="2007" h="1916" extrusionOk="0">
                <a:moveTo>
                  <a:pt x="1156" y="0"/>
                </a:moveTo>
                <a:cubicBezTo>
                  <a:pt x="1399" y="92"/>
                  <a:pt x="1429" y="244"/>
                  <a:pt x="1460" y="456"/>
                </a:cubicBezTo>
                <a:cubicBezTo>
                  <a:pt x="1460" y="456"/>
                  <a:pt x="1399" y="487"/>
                  <a:pt x="1399" y="517"/>
                </a:cubicBezTo>
                <a:cubicBezTo>
                  <a:pt x="791" y="821"/>
                  <a:pt x="913" y="1095"/>
                  <a:pt x="1490" y="1277"/>
                </a:cubicBezTo>
                <a:cubicBezTo>
                  <a:pt x="1794" y="1368"/>
                  <a:pt x="2007" y="1490"/>
                  <a:pt x="1794" y="1763"/>
                </a:cubicBezTo>
                <a:cubicBezTo>
                  <a:pt x="1703" y="1854"/>
                  <a:pt x="1338" y="1915"/>
                  <a:pt x="1186" y="1824"/>
                </a:cubicBezTo>
                <a:cubicBezTo>
                  <a:pt x="609" y="1551"/>
                  <a:pt x="1" y="1247"/>
                  <a:pt x="700" y="578"/>
                </a:cubicBezTo>
                <a:cubicBezTo>
                  <a:pt x="882" y="395"/>
                  <a:pt x="1004" y="183"/>
                  <a:pt x="1156"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30"/>
          <p:cNvSpPr/>
          <p:nvPr/>
        </p:nvSpPr>
        <p:spPr>
          <a:xfrm>
            <a:off x="3115491" y="4138982"/>
            <a:ext cx="93670" cy="62928"/>
          </a:xfrm>
          <a:custGeom>
            <a:avLst/>
            <a:gdLst/>
            <a:ahLst/>
            <a:cxnLst/>
            <a:rect l="l" t="t" r="r" b="b"/>
            <a:pathLst>
              <a:path w="2068" h="1612" extrusionOk="0">
                <a:moveTo>
                  <a:pt x="2067" y="366"/>
                </a:moveTo>
                <a:cubicBezTo>
                  <a:pt x="2067" y="974"/>
                  <a:pt x="1824" y="1186"/>
                  <a:pt x="1247" y="1369"/>
                </a:cubicBezTo>
                <a:cubicBezTo>
                  <a:pt x="395" y="1612"/>
                  <a:pt x="578" y="730"/>
                  <a:pt x="0" y="761"/>
                </a:cubicBezTo>
                <a:cubicBezTo>
                  <a:pt x="669" y="1"/>
                  <a:pt x="1429" y="1095"/>
                  <a:pt x="2067" y="36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30"/>
          <p:cNvSpPr/>
          <p:nvPr/>
        </p:nvSpPr>
        <p:spPr>
          <a:xfrm>
            <a:off x="1818450" y="809180"/>
            <a:ext cx="73016" cy="59376"/>
          </a:xfrm>
          <a:custGeom>
            <a:avLst/>
            <a:gdLst/>
            <a:ahLst/>
            <a:cxnLst/>
            <a:rect l="l" t="t" r="r" b="b"/>
            <a:pathLst>
              <a:path w="1612" h="1521" extrusionOk="0">
                <a:moveTo>
                  <a:pt x="821" y="1"/>
                </a:moveTo>
                <a:cubicBezTo>
                  <a:pt x="1368" y="183"/>
                  <a:pt x="1612" y="426"/>
                  <a:pt x="1551" y="822"/>
                </a:cubicBezTo>
                <a:cubicBezTo>
                  <a:pt x="1460" y="1338"/>
                  <a:pt x="669" y="1065"/>
                  <a:pt x="548" y="1521"/>
                </a:cubicBezTo>
                <a:cubicBezTo>
                  <a:pt x="426" y="1399"/>
                  <a:pt x="1" y="1338"/>
                  <a:pt x="183" y="1186"/>
                </a:cubicBezTo>
                <a:cubicBezTo>
                  <a:pt x="578" y="852"/>
                  <a:pt x="578" y="366"/>
                  <a:pt x="82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30"/>
          <p:cNvSpPr/>
          <p:nvPr/>
        </p:nvSpPr>
        <p:spPr>
          <a:xfrm>
            <a:off x="3433535" y="3907586"/>
            <a:ext cx="71657" cy="53442"/>
          </a:xfrm>
          <a:custGeom>
            <a:avLst/>
            <a:gdLst/>
            <a:ahLst/>
            <a:cxnLst/>
            <a:rect l="l" t="t" r="r" b="b"/>
            <a:pathLst>
              <a:path w="1582" h="1369" extrusionOk="0">
                <a:moveTo>
                  <a:pt x="1065" y="1369"/>
                </a:moveTo>
                <a:cubicBezTo>
                  <a:pt x="1125" y="700"/>
                  <a:pt x="1" y="700"/>
                  <a:pt x="92" y="31"/>
                </a:cubicBezTo>
                <a:cubicBezTo>
                  <a:pt x="1520" y="1"/>
                  <a:pt x="1581" y="62"/>
                  <a:pt x="1065" y="136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30"/>
          <p:cNvSpPr/>
          <p:nvPr/>
        </p:nvSpPr>
        <p:spPr>
          <a:xfrm>
            <a:off x="8249888" y="1648170"/>
            <a:ext cx="92311" cy="55824"/>
          </a:xfrm>
          <a:custGeom>
            <a:avLst/>
            <a:gdLst/>
            <a:ahLst/>
            <a:cxnLst/>
            <a:rect l="l" t="t" r="r" b="b"/>
            <a:pathLst>
              <a:path w="2038" h="1430" extrusionOk="0">
                <a:moveTo>
                  <a:pt x="244" y="912"/>
                </a:moveTo>
                <a:cubicBezTo>
                  <a:pt x="609" y="609"/>
                  <a:pt x="1" y="396"/>
                  <a:pt x="153" y="61"/>
                </a:cubicBezTo>
                <a:cubicBezTo>
                  <a:pt x="274" y="92"/>
                  <a:pt x="457" y="61"/>
                  <a:pt x="518" y="122"/>
                </a:cubicBezTo>
                <a:cubicBezTo>
                  <a:pt x="882" y="457"/>
                  <a:pt x="2037" y="1"/>
                  <a:pt x="1764" y="852"/>
                </a:cubicBezTo>
                <a:cubicBezTo>
                  <a:pt x="1551" y="1429"/>
                  <a:pt x="761" y="882"/>
                  <a:pt x="244" y="9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30"/>
          <p:cNvSpPr/>
          <p:nvPr/>
        </p:nvSpPr>
        <p:spPr>
          <a:xfrm>
            <a:off x="3656586" y="5128669"/>
            <a:ext cx="88189" cy="61757"/>
          </a:xfrm>
          <a:custGeom>
            <a:avLst/>
            <a:gdLst/>
            <a:ahLst/>
            <a:cxnLst/>
            <a:rect l="l" t="t" r="r" b="b"/>
            <a:pathLst>
              <a:path w="1947" h="1582" extrusionOk="0">
                <a:moveTo>
                  <a:pt x="1065" y="1"/>
                </a:moveTo>
                <a:cubicBezTo>
                  <a:pt x="1369" y="518"/>
                  <a:pt x="1612" y="852"/>
                  <a:pt x="1946" y="1460"/>
                </a:cubicBezTo>
                <a:cubicBezTo>
                  <a:pt x="1186" y="1125"/>
                  <a:pt x="730" y="1581"/>
                  <a:pt x="1" y="1460"/>
                </a:cubicBezTo>
                <a:cubicBezTo>
                  <a:pt x="366" y="943"/>
                  <a:pt x="882" y="639"/>
                  <a:pt x="106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30"/>
          <p:cNvSpPr/>
          <p:nvPr/>
        </p:nvSpPr>
        <p:spPr>
          <a:xfrm>
            <a:off x="7309484" y="4977971"/>
            <a:ext cx="97792" cy="73625"/>
          </a:xfrm>
          <a:custGeom>
            <a:avLst/>
            <a:gdLst/>
            <a:ahLst/>
            <a:cxnLst/>
            <a:rect l="l" t="t" r="r" b="b"/>
            <a:pathLst>
              <a:path w="2159" h="1886" extrusionOk="0">
                <a:moveTo>
                  <a:pt x="2159" y="608"/>
                </a:moveTo>
                <a:cubicBezTo>
                  <a:pt x="1581" y="1885"/>
                  <a:pt x="700" y="1064"/>
                  <a:pt x="1" y="1186"/>
                </a:cubicBezTo>
                <a:cubicBezTo>
                  <a:pt x="365" y="1"/>
                  <a:pt x="1368" y="912"/>
                  <a:pt x="2159" y="6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30"/>
          <p:cNvSpPr/>
          <p:nvPr/>
        </p:nvSpPr>
        <p:spPr>
          <a:xfrm>
            <a:off x="8113583" y="409284"/>
            <a:ext cx="85426" cy="62928"/>
          </a:xfrm>
          <a:custGeom>
            <a:avLst/>
            <a:gdLst/>
            <a:ahLst/>
            <a:cxnLst/>
            <a:rect l="l" t="t" r="r" b="b"/>
            <a:pathLst>
              <a:path w="1886" h="1612" extrusionOk="0">
                <a:moveTo>
                  <a:pt x="1885" y="31"/>
                </a:moveTo>
                <a:cubicBezTo>
                  <a:pt x="1369" y="426"/>
                  <a:pt x="1399" y="1034"/>
                  <a:pt x="1186" y="1612"/>
                </a:cubicBezTo>
                <a:cubicBezTo>
                  <a:pt x="1" y="457"/>
                  <a:pt x="1" y="457"/>
                  <a:pt x="188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30"/>
          <p:cNvSpPr/>
          <p:nvPr/>
        </p:nvSpPr>
        <p:spPr>
          <a:xfrm>
            <a:off x="8477106" y="416389"/>
            <a:ext cx="99151" cy="66520"/>
          </a:xfrm>
          <a:custGeom>
            <a:avLst/>
            <a:gdLst/>
            <a:ahLst/>
            <a:cxnLst/>
            <a:rect l="l" t="t" r="r" b="b"/>
            <a:pathLst>
              <a:path w="2189" h="1704" extrusionOk="0">
                <a:moveTo>
                  <a:pt x="0" y="1490"/>
                </a:moveTo>
                <a:cubicBezTo>
                  <a:pt x="669" y="1095"/>
                  <a:pt x="882" y="1"/>
                  <a:pt x="2189" y="700"/>
                </a:cubicBezTo>
                <a:cubicBezTo>
                  <a:pt x="1429" y="1034"/>
                  <a:pt x="973" y="1703"/>
                  <a:pt x="0" y="149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30"/>
          <p:cNvSpPr/>
          <p:nvPr/>
        </p:nvSpPr>
        <p:spPr>
          <a:xfrm>
            <a:off x="3502389" y="1763262"/>
            <a:ext cx="70253" cy="71243"/>
          </a:xfrm>
          <a:custGeom>
            <a:avLst/>
            <a:gdLst/>
            <a:ahLst/>
            <a:cxnLst/>
            <a:rect l="l" t="t" r="r" b="b"/>
            <a:pathLst>
              <a:path w="1551" h="1825" extrusionOk="0">
                <a:moveTo>
                  <a:pt x="487" y="335"/>
                </a:moveTo>
                <a:cubicBezTo>
                  <a:pt x="639" y="518"/>
                  <a:pt x="760" y="700"/>
                  <a:pt x="912" y="913"/>
                </a:cubicBezTo>
                <a:cubicBezTo>
                  <a:pt x="1459" y="700"/>
                  <a:pt x="760" y="214"/>
                  <a:pt x="1368" y="1"/>
                </a:cubicBezTo>
                <a:cubicBezTo>
                  <a:pt x="1520" y="548"/>
                  <a:pt x="1551" y="1065"/>
                  <a:pt x="1338" y="1551"/>
                </a:cubicBezTo>
                <a:cubicBezTo>
                  <a:pt x="1216" y="1825"/>
                  <a:pt x="852" y="1642"/>
                  <a:pt x="639" y="1551"/>
                </a:cubicBezTo>
                <a:cubicBezTo>
                  <a:pt x="0" y="1247"/>
                  <a:pt x="730" y="730"/>
                  <a:pt x="487"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30"/>
          <p:cNvSpPr/>
          <p:nvPr/>
        </p:nvSpPr>
        <p:spPr>
          <a:xfrm>
            <a:off x="6864740" y="645442"/>
            <a:ext cx="97792" cy="61718"/>
          </a:xfrm>
          <a:custGeom>
            <a:avLst/>
            <a:gdLst/>
            <a:ahLst/>
            <a:cxnLst/>
            <a:rect l="l" t="t" r="r" b="b"/>
            <a:pathLst>
              <a:path w="2159" h="1581" extrusionOk="0">
                <a:moveTo>
                  <a:pt x="31" y="821"/>
                </a:moveTo>
                <a:cubicBezTo>
                  <a:pt x="670" y="791"/>
                  <a:pt x="700" y="791"/>
                  <a:pt x="1065" y="274"/>
                </a:cubicBezTo>
                <a:cubicBezTo>
                  <a:pt x="1277" y="0"/>
                  <a:pt x="1460" y="152"/>
                  <a:pt x="1581" y="243"/>
                </a:cubicBezTo>
                <a:cubicBezTo>
                  <a:pt x="1946" y="487"/>
                  <a:pt x="2128" y="851"/>
                  <a:pt x="2159" y="1338"/>
                </a:cubicBezTo>
                <a:cubicBezTo>
                  <a:pt x="1460" y="973"/>
                  <a:pt x="548" y="1581"/>
                  <a:pt x="1" y="82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30"/>
          <p:cNvSpPr/>
          <p:nvPr/>
        </p:nvSpPr>
        <p:spPr>
          <a:xfrm>
            <a:off x="6027617" y="1180615"/>
            <a:ext cx="82618" cy="70072"/>
          </a:xfrm>
          <a:custGeom>
            <a:avLst/>
            <a:gdLst/>
            <a:ahLst/>
            <a:cxnLst/>
            <a:rect l="l" t="t" r="r" b="b"/>
            <a:pathLst>
              <a:path w="1824" h="1795" extrusionOk="0">
                <a:moveTo>
                  <a:pt x="0" y="639"/>
                </a:moveTo>
                <a:cubicBezTo>
                  <a:pt x="456" y="973"/>
                  <a:pt x="1216" y="1"/>
                  <a:pt x="1581" y="973"/>
                </a:cubicBezTo>
                <a:cubicBezTo>
                  <a:pt x="1672" y="1308"/>
                  <a:pt x="1824" y="1369"/>
                  <a:pt x="1368" y="1490"/>
                </a:cubicBezTo>
                <a:cubicBezTo>
                  <a:pt x="1125" y="1612"/>
                  <a:pt x="942" y="1794"/>
                  <a:pt x="760" y="1460"/>
                </a:cubicBezTo>
                <a:cubicBezTo>
                  <a:pt x="578" y="1156"/>
                  <a:pt x="365" y="882"/>
                  <a:pt x="0" y="63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30"/>
          <p:cNvSpPr/>
          <p:nvPr/>
        </p:nvSpPr>
        <p:spPr>
          <a:xfrm>
            <a:off x="1554086" y="695258"/>
            <a:ext cx="79900" cy="66520"/>
          </a:xfrm>
          <a:custGeom>
            <a:avLst/>
            <a:gdLst/>
            <a:ahLst/>
            <a:cxnLst/>
            <a:rect l="l" t="t" r="r" b="b"/>
            <a:pathLst>
              <a:path w="1764" h="1704" extrusionOk="0">
                <a:moveTo>
                  <a:pt x="1064" y="1703"/>
                </a:moveTo>
                <a:cubicBezTo>
                  <a:pt x="882" y="1156"/>
                  <a:pt x="517" y="822"/>
                  <a:pt x="1" y="548"/>
                </a:cubicBezTo>
                <a:cubicBezTo>
                  <a:pt x="487" y="457"/>
                  <a:pt x="973" y="1"/>
                  <a:pt x="1247" y="275"/>
                </a:cubicBezTo>
                <a:cubicBezTo>
                  <a:pt x="1520" y="548"/>
                  <a:pt x="1764" y="1126"/>
                  <a:pt x="1064" y="170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30"/>
          <p:cNvSpPr/>
          <p:nvPr/>
        </p:nvSpPr>
        <p:spPr>
          <a:xfrm>
            <a:off x="5463058" y="3817401"/>
            <a:ext cx="95074" cy="52271"/>
          </a:xfrm>
          <a:custGeom>
            <a:avLst/>
            <a:gdLst/>
            <a:ahLst/>
            <a:cxnLst/>
            <a:rect l="l" t="t" r="r" b="b"/>
            <a:pathLst>
              <a:path w="2099" h="1339" extrusionOk="0">
                <a:moveTo>
                  <a:pt x="1521" y="1"/>
                </a:moveTo>
                <a:cubicBezTo>
                  <a:pt x="1582" y="396"/>
                  <a:pt x="2098" y="852"/>
                  <a:pt x="1369" y="1186"/>
                </a:cubicBezTo>
                <a:cubicBezTo>
                  <a:pt x="1004" y="1338"/>
                  <a:pt x="730" y="1217"/>
                  <a:pt x="457" y="973"/>
                </a:cubicBezTo>
                <a:cubicBezTo>
                  <a:pt x="1" y="517"/>
                  <a:pt x="427" y="274"/>
                  <a:pt x="700" y="1"/>
                </a:cubicBezTo>
                <a:lnTo>
                  <a:pt x="700" y="1"/>
                </a:lnTo>
                <a:cubicBezTo>
                  <a:pt x="1004" y="913"/>
                  <a:pt x="1247" y="1"/>
                  <a:pt x="152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30"/>
          <p:cNvSpPr/>
          <p:nvPr/>
        </p:nvSpPr>
        <p:spPr>
          <a:xfrm>
            <a:off x="2706534" y="2993872"/>
            <a:ext cx="57887" cy="71204"/>
          </a:xfrm>
          <a:custGeom>
            <a:avLst/>
            <a:gdLst/>
            <a:ahLst/>
            <a:cxnLst/>
            <a:rect l="l" t="t" r="r" b="b"/>
            <a:pathLst>
              <a:path w="1278" h="1824" extrusionOk="0">
                <a:moveTo>
                  <a:pt x="122" y="1824"/>
                </a:moveTo>
                <a:cubicBezTo>
                  <a:pt x="639" y="1459"/>
                  <a:pt x="669" y="1064"/>
                  <a:pt x="244" y="638"/>
                </a:cubicBezTo>
                <a:cubicBezTo>
                  <a:pt x="1" y="426"/>
                  <a:pt x="92" y="213"/>
                  <a:pt x="396" y="91"/>
                </a:cubicBezTo>
                <a:cubicBezTo>
                  <a:pt x="730" y="0"/>
                  <a:pt x="913" y="122"/>
                  <a:pt x="1004" y="395"/>
                </a:cubicBezTo>
                <a:cubicBezTo>
                  <a:pt x="1277" y="1094"/>
                  <a:pt x="1125" y="1611"/>
                  <a:pt x="122" y="182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30"/>
          <p:cNvSpPr/>
          <p:nvPr/>
        </p:nvSpPr>
        <p:spPr>
          <a:xfrm>
            <a:off x="8650601" y="2237961"/>
            <a:ext cx="63368" cy="47509"/>
          </a:xfrm>
          <a:custGeom>
            <a:avLst/>
            <a:gdLst/>
            <a:ahLst/>
            <a:cxnLst/>
            <a:rect l="l" t="t" r="r" b="b"/>
            <a:pathLst>
              <a:path w="1399" h="1217" extrusionOk="0">
                <a:moveTo>
                  <a:pt x="182" y="1216"/>
                </a:moveTo>
                <a:cubicBezTo>
                  <a:pt x="122" y="699"/>
                  <a:pt x="0" y="183"/>
                  <a:pt x="821" y="31"/>
                </a:cubicBezTo>
                <a:cubicBezTo>
                  <a:pt x="1064" y="0"/>
                  <a:pt x="1398" y="0"/>
                  <a:pt x="1368" y="335"/>
                </a:cubicBezTo>
                <a:cubicBezTo>
                  <a:pt x="1337" y="973"/>
                  <a:pt x="851" y="1186"/>
                  <a:pt x="182" y="121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30"/>
          <p:cNvSpPr/>
          <p:nvPr/>
        </p:nvSpPr>
        <p:spPr>
          <a:xfrm>
            <a:off x="2772625" y="2904858"/>
            <a:ext cx="71657" cy="54613"/>
          </a:xfrm>
          <a:custGeom>
            <a:avLst/>
            <a:gdLst/>
            <a:ahLst/>
            <a:cxnLst/>
            <a:rect l="l" t="t" r="r" b="b"/>
            <a:pathLst>
              <a:path w="1582" h="1399" extrusionOk="0">
                <a:moveTo>
                  <a:pt x="548" y="1"/>
                </a:moveTo>
                <a:cubicBezTo>
                  <a:pt x="1004" y="183"/>
                  <a:pt x="1369" y="456"/>
                  <a:pt x="1521" y="973"/>
                </a:cubicBezTo>
                <a:cubicBezTo>
                  <a:pt x="1581" y="1186"/>
                  <a:pt x="1581" y="1399"/>
                  <a:pt x="1277" y="1338"/>
                </a:cubicBezTo>
                <a:cubicBezTo>
                  <a:pt x="791" y="1216"/>
                  <a:pt x="609" y="639"/>
                  <a:pt x="1" y="639"/>
                </a:cubicBezTo>
                <a:cubicBezTo>
                  <a:pt x="153" y="426"/>
                  <a:pt x="62" y="61"/>
                  <a:pt x="548"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30"/>
          <p:cNvSpPr/>
          <p:nvPr/>
        </p:nvSpPr>
        <p:spPr>
          <a:xfrm>
            <a:off x="8963118" y="2458660"/>
            <a:ext cx="93670" cy="54613"/>
          </a:xfrm>
          <a:custGeom>
            <a:avLst/>
            <a:gdLst/>
            <a:ahLst/>
            <a:cxnLst/>
            <a:rect l="l" t="t" r="r" b="b"/>
            <a:pathLst>
              <a:path w="2068" h="1399" extrusionOk="0">
                <a:moveTo>
                  <a:pt x="457" y="1369"/>
                </a:moveTo>
                <a:cubicBezTo>
                  <a:pt x="244" y="1399"/>
                  <a:pt x="1" y="1277"/>
                  <a:pt x="92" y="1065"/>
                </a:cubicBezTo>
                <a:cubicBezTo>
                  <a:pt x="366" y="517"/>
                  <a:pt x="1247" y="669"/>
                  <a:pt x="1642" y="183"/>
                </a:cubicBezTo>
                <a:cubicBezTo>
                  <a:pt x="1794" y="1"/>
                  <a:pt x="2068" y="396"/>
                  <a:pt x="2007" y="487"/>
                </a:cubicBezTo>
                <a:cubicBezTo>
                  <a:pt x="1764" y="1095"/>
                  <a:pt x="1095" y="1186"/>
                  <a:pt x="457" y="136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30"/>
          <p:cNvSpPr/>
          <p:nvPr/>
        </p:nvSpPr>
        <p:spPr>
          <a:xfrm>
            <a:off x="4755354" y="4408364"/>
            <a:ext cx="97792" cy="66481"/>
          </a:xfrm>
          <a:custGeom>
            <a:avLst/>
            <a:gdLst/>
            <a:ahLst/>
            <a:cxnLst/>
            <a:rect l="l" t="t" r="r" b="b"/>
            <a:pathLst>
              <a:path w="2159" h="1703" extrusionOk="0">
                <a:moveTo>
                  <a:pt x="791" y="1"/>
                </a:moveTo>
                <a:cubicBezTo>
                  <a:pt x="1095" y="457"/>
                  <a:pt x="1824" y="31"/>
                  <a:pt x="2159" y="487"/>
                </a:cubicBezTo>
                <a:lnTo>
                  <a:pt x="2159" y="487"/>
                </a:lnTo>
                <a:cubicBezTo>
                  <a:pt x="1794" y="487"/>
                  <a:pt x="1368" y="609"/>
                  <a:pt x="1429" y="882"/>
                </a:cubicBezTo>
                <a:cubicBezTo>
                  <a:pt x="1612" y="1703"/>
                  <a:pt x="973" y="1520"/>
                  <a:pt x="61" y="1612"/>
                </a:cubicBezTo>
                <a:cubicBezTo>
                  <a:pt x="1490" y="1186"/>
                  <a:pt x="1" y="426"/>
                  <a:pt x="79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30"/>
          <p:cNvSpPr/>
          <p:nvPr/>
        </p:nvSpPr>
        <p:spPr>
          <a:xfrm>
            <a:off x="7492627" y="2993872"/>
            <a:ext cx="89503" cy="110359"/>
          </a:xfrm>
          <a:custGeom>
            <a:avLst/>
            <a:gdLst/>
            <a:ahLst/>
            <a:cxnLst/>
            <a:rect l="l" t="t" r="r" b="b"/>
            <a:pathLst>
              <a:path w="1976" h="2827" extrusionOk="0">
                <a:moveTo>
                  <a:pt x="1976" y="2158"/>
                </a:moveTo>
                <a:cubicBezTo>
                  <a:pt x="1550" y="2827"/>
                  <a:pt x="1277" y="2432"/>
                  <a:pt x="1094" y="2037"/>
                </a:cubicBezTo>
                <a:cubicBezTo>
                  <a:pt x="882" y="1550"/>
                  <a:pt x="639" y="1155"/>
                  <a:pt x="0" y="973"/>
                </a:cubicBezTo>
                <a:cubicBezTo>
                  <a:pt x="426" y="1034"/>
                  <a:pt x="1064" y="0"/>
                  <a:pt x="1186" y="1277"/>
                </a:cubicBezTo>
                <a:cubicBezTo>
                  <a:pt x="1216" y="1702"/>
                  <a:pt x="1672" y="1885"/>
                  <a:pt x="1976" y="215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30"/>
          <p:cNvSpPr/>
          <p:nvPr/>
        </p:nvSpPr>
        <p:spPr>
          <a:xfrm>
            <a:off x="9099467" y="759364"/>
            <a:ext cx="59246" cy="84282"/>
          </a:xfrm>
          <a:custGeom>
            <a:avLst/>
            <a:gdLst/>
            <a:ahLst/>
            <a:cxnLst/>
            <a:rect l="l" t="t" r="r" b="b"/>
            <a:pathLst>
              <a:path w="1308" h="2159" extrusionOk="0">
                <a:moveTo>
                  <a:pt x="486" y="2158"/>
                </a:moveTo>
                <a:cubicBezTo>
                  <a:pt x="182" y="1702"/>
                  <a:pt x="0" y="1429"/>
                  <a:pt x="30" y="1095"/>
                </a:cubicBezTo>
                <a:cubicBezTo>
                  <a:pt x="91" y="791"/>
                  <a:pt x="91" y="456"/>
                  <a:pt x="243" y="213"/>
                </a:cubicBezTo>
                <a:cubicBezTo>
                  <a:pt x="365" y="0"/>
                  <a:pt x="517" y="213"/>
                  <a:pt x="608" y="335"/>
                </a:cubicBezTo>
                <a:cubicBezTo>
                  <a:pt x="790" y="639"/>
                  <a:pt x="1307" y="912"/>
                  <a:pt x="760" y="1338"/>
                </a:cubicBezTo>
                <a:cubicBezTo>
                  <a:pt x="608" y="1459"/>
                  <a:pt x="608" y="1763"/>
                  <a:pt x="486" y="215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30"/>
          <p:cNvSpPr/>
          <p:nvPr/>
        </p:nvSpPr>
        <p:spPr>
          <a:xfrm>
            <a:off x="5907802" y="1961473"/>
            <a:ext cx="95074" cy="61718"/>
          </a:xfrm>
          <a:custGeom>
            <a:avLst/>
            <a:gdLst/>
            <a:ahLst/>
            <a:cxnLst/>
            <a:rect l="l" t="t" r="r" b="b"/>
            <a:pathLst>
              <a:path w="2099" h="1581" extrusionOk="0">
                <a:moveTo>
                  <a:pt x="2098" y="547"/>
                </a:moveTo>
                <a:cubicBezTo>
                  <a:pt x="1946" y="912"/>
                  <a:pt x="1125" y="578"/>
                  <a:pt x="1247" y="1277"/>
                </a:cubicBezTo>
                <a:cubicBezTo>
                  <a:pt x="1277" y="1459"/>
                  <a:pt x="700" y="1581"/>
                  <a:pt x="366" y="1459"/>
                </a:cubicBezTo>
                <a:cubicBezTo>
                  <a:pt x="214" y="1368"/>
                  <a:pt x="1" y="1155"/>
                  <a:pt x="1" y="1003"/>
                </a:cubicBezTo>
                <a:cubicBezTo>
                  <a:pt x="1" y="578"/>
                  <a:pt x="457" y="699"/>
                  <a:pt x="700" y="699"/>
                </a:cubicBezTo>
                <a:cubicBezTo>
                  <a:pt x="1186" y="760"/>
                  <a:pt x="1551" y="0"/>
                  <a:pt x="2098" y="54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30"/>
          <p:cNvSpPr/>
          <p:nvPr/>
        </p:nvSpPr>
        <p:spPr>
          <a:xfrm>
            <a:off x="6783519" y="2851450"/>
            <a:ext cx="119805" cy="77177"/>
          </a:xfrm>
          <a:custGeom>
            <a:avLst/>
            <a:gdLst/>
            <a:ahLst/>
            <a:cxnLst/>
            <a:rect l="l" t="t" r="r" b="b"/>
            <a:pathLst>
              <a:path w="2645" h="1977" extrusionOk="0">
                <a:moveTo>
                  <a:pt x="2645" y="1095"/>
                </a:moveTo>
                <a:cubicBezTo>
                  <a:pt x="1672" y="1976"/>
                  <a:pt x="943" y="1004"/>
                  <a:pt x="0" y="973"/>
                </a:cubicBezTo>
                <a:cubicBezTo>
                  <a:pt x="730" y="1"/>
                  <a:pt x="1186" y="578"/>
                  <a:pt x="1733" y="973"/>
                </a:cubicBezTo>
                <a:cubicBezTo>
                  <a:pt x="1915" y="1095"/>
                  <a:pt x="2311" y="1034"/>
                  <a:pt x="2614" y="10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30"/>
          <p:cNvSpPr/>
          <p:nvPr/>
        </p:nvSpPr>
        <p:spPr>
          <a:xfrm>
            <a:off x="3009447" y="4237482"/>
            <a:ext cx="86785" cy="78348"/>
          </a:xfrm>
          <a:custGeom>
            <a:avLst/>
            <a:gdLst/>
            <a:ahLst/>
            <a:cxnLst/>
            <a:rect l="l" t="t" r="r" b="b"/>
            <a:pathLst>
              <a:path w="1916" h="2007" extrusionOk="0">
                <a:moveTo>
                  <a:pt x="1186" y="609"/>
                </a:moveTo>
                <a:cubicBezTo>
                  <a:pt x="1916" y="1095"/>
                  <a:pt x="1065" y="1551"/>
                  <a:pt x="1156" y="2007"/>
                </a:cubicBezTo>
                <a:lnTo>
                  <a:pt x="1156" y="2007"/>
                </a:lnTo>
                <a:cubicBezTo>
                  <a:pt x="1" y="1764"/>
                  <a:pt x="426" y="943"/>
                  <a:pt x="548" y="396"/>
                </a:cubicBezTo>
                <a:cubicBezTo>
                  <a:pt x="609" y="1"/>
                  <a:pt x="973" y="365"/>
                  <a:pt x="1156" y="578"/>
                </a:cubicBezTo>
                <a:cubicBezTo>
                  <a:pt x="1004" y="639"/>
                  <a:pt x="730" y="548"/>
                  <a:pt x="791" y="821"/>
                </a:cubicBezTo>
                <a:cubicBezTo>
                  <a:pt x="822" y="852"/>
                  <a:pt x="852" y="882"/>
                  <a:pt x="882" y="913"/>
                </a:cubicBezTo>
                <a:cubicBezTo>
                  <a:pt x="1186" y="973"/>
                  <a:pt x="1125" y="730"/>
                  <a:pt x="1186" y="60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30"/>
          <p:cNvSpPr/>
          <p:nvPr/>
        </p:nvSpPr>
        <p:spPr>
          <a:xfrm>
            <a:off x="3949896" y="4543641"/>
            <a:ext cx="71611" cy="47509"/>
          </a:xfrm>
          <a:custGeom>
            <a:avLst/>
            <a:gdLst/>
            <a:ahLst/>
            <a:cxnLst/>
            <a:rect l="l" t="t" r="r" b="b"/>
            <a:pathLst>
              <a:path w="1581" h="1217" extrusionOk="0">
                <a:moveTo>
                  <a:pt x="1277" y="609"/>
                </a:moveTo>
                <a:cubicBezTo>
                  <a:pt x="1550" y="943"/>
                  <a:pt x="1398" y="1217"/>
                  <a:pt x="1034" y="1065"/>
                </a:cubicBezTo>
                <a:cubicBezTo>
                  <a:pt x="699" y="943"/>
                  <a:pt x="0" y="1186"/>
                  <a:pt x="61" y="548"/>
                </a:cubicBezTo>
                <a:cubicBezTo>
                  <a:pt x="91" y="1"/>
                  <a:pt x="578" y="122"/>
                  <a:pt x="942" y="92"/>
                </a:cubicBezTo>
                <a:cubicBezTo>
                  <a:pt x="1581" y="31"/>
                  <a:pt x="1489" y="305"/>
                  <a:pt x="1277" y="60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30"/>
          <p:cNvSpPr/>
          <p:nvPr/>
        </p:nvSpPr>
        <p:spPr>
          <a:xfrm>
            <a:off x="1856999" y="1245892"/>
            <a:ext cx="81259" cy="65310"/>
          </a:xfrm>
          <a:custGeom>
            <a:avLst/>
            <a:gdLst/>
            <a:ahLst/>
            <a:cxnLst/>
            <a:rect l="l" t="t" r="r" b="b"/>
            <a:pathLst>
              <a:path w="1794" h="1673" extrusionOk="0">
                <a:moveTo>
                  <a:pt x="1520" y="1064"/>
                </a:moveTo>
                <a:cubicBezTo>
                  <a:pt x="1460" y="1520"/>
                  <a:pt x="487" y="0"/>
                  <a:pt x="791" y="1308"/>
                </a:cubicBezTo>
                <a:cubicBezTo>
                  <a:pt x="852" y="1551"/>
                  <a:pt x="700" y="1672"/>
                  <a:pt x="426" y="1611"/>
                </a:cubicBezTo>
                <a:cubicBezTo>
                  <a:pt x="183" y="1551"/>
                  <a:pt x="1" y="1459"/>
                  <a:pt x="61" y="1125"/>
                </a:cubicBezTo>
                <a:cubicBezTo>
                  <a:pt x="244" y="244"/>
                  <a:pt x="1125" y="335"/>
                  <a:pt x="1794" y="122"/>
                </a:cubicBezTo>
                <a:lnTo>
                  <a:pt x="1794" y="122"/>
                </a:lnTo>
                <a:cubicBezTo>
                  <a:pt x="1703" y="426"/>
                  <a:pt x="1612" y="730"/>
                  <a:pt x="1520" y="106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30"/>
          <p:cNvSpPr/>
          <p:nvPr/>
        </p:nvSpPr>
        <p:spPr>
          <a:xfrm>
            <a:off x="2888318" y="4034586"/>
            <a:ext cx="86740" cy="81901"/>
          </a:xfrm>
          <a:custGeom>
            <a:avLst/>
            <a:gdLst/>
            <a:ahLst/>
            <a:cxnLst/>
            <a:rect l="l" t="t" r="r" b="b"/>
            <a:pathLst>
              <a:path w="1915" h="2098" extrusionOk="0">
                <a:moveTo>
                  <a:pt x="1915" y="1763"/>
                </a:moveTo>
                <a:cubicBezTo>
                  <a:pt x="1064" y="2097"/>
                  <a:pt x="608" y="1459"/>
                  <a:pt x="0" y="1155"/>
                </a:cubicBezTo>
                <a:cubicBezTo>
                  <a:pt x="578" y="1520"/>
                  <a:pt x="1915" y="0"/>
                  <a:pt x="1915" y="176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30"/>
          <p:cNvSpPr/>
          <p:nvPr/>
        </p:nvSpPr>
        <p:spPr>
          <a:xfrm>
            <a:off x="3736448" y="999075"/>
            <a:ext cx="90907" cy="66481"/>
          </a:xfrm>
          <a:custGeom>
            <a:avLst/>
            <a:gdLst/>
            <a:ahLst/>
            <a:cxnLst/>
            <a:rect l="l" t="t" r="r" b="b"/>
            <a:pathLst>
              <a:path w="2007" h="1703" extrusionOk="0">
                <a:moveTo>
                  <a:pt x="92" y="1702"/>
                </a:moveTo>
                <a:cubicBezTo>
                  <a:pt x="1" y="1216"/>
                  <a:pt x="396" y="912"/>
                  <a:pt x="609" y="517"/>
                </a:cubicBezTo>
                <a:cubicBezTo>
                  <a:pt x="700" y="304"/>
                  <a:pt x="791" y="0"/>
                  <a:pt x="1095" y="91"/>
                </a:cubicBezTo>
                <a:cubicBezTo>
                  <a:pt x="1916" y="335"/>
                  <a:pt x="882" y="365"/>
                  <a:pt x="1004" y="547"/>
                </a:cubicBezTo>
                <a:cubicBezTo>
                  <a:pt x="1247" y="882"/>
                  <a:pt x="1885" y="760"/>
                  <a:pt x="2007" y="1216"/>
                </a:cubicBezTo>
                <a:lnTo>
                  <a:pt x="2007" y="1246"/>
                </a:lnTo>
                <a:cubicBezTo>
                  <a:pt x="1308" y="1216"/>
                  <a:pt x="609" y="1155"/>
                  <a:pt x="92" y="170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30"/>
          <p:cNvSpPr/>
          <p:nvPr/>
        </p:nvSpPr>
        <p:spPr>
          <a:xfrm>
            <a:off x="5715055" y="1268458"/>
            <a:ext cx="90907" cy="74757"/>
          </a:xfrm>
          <a:custGeom>
            <a:avLst/>
            <a:gdLst/>
            <a:ahLst/>
            <a:cxnLst/>
            <a:rect l="l" t="t" r="r" b="b"/>
            <a:pathLst>
              <a:path w="2007" h="1915" extrusionOk="0">
                <a:moveTo>
                  <a:pt x="1946" y="730"/>
                </a:moveTo>
                <a:cubicBezTo>
                  <a:pt x="1368" y="730"/>
                  <a:pt x="1277" y="1185"/>
                  <a:pt x="1155" y="1520"/>
                </a:cubicBezTo>
                <a:cubicBezTo>
                  <a:pt x="1034" y="1793"/>
                  <a:pt x="851" y="1915"/>
                  <a:pt x="548" y="1702"/>
                </a:cubicBezTo>
                <a:cubicBezTo>
                  <a:pt x="304" y="1550"/>
                  <a:pt x="0" y="1337"/>
                  <a:pt x="456" y="1125"/>
                </a:cubicBezTo>
                <a:cubicBezTo>
                  <a:pt x="1003" y="851"/>
                  <a:pt x="1095" y="365"/>
                  <a:pt x="1399" y="0"/>
                </a:cubicBezTo>
                <a:lnTo>
                  <a:pt x="1429" y="30"/>
                </a:lnTo>
                <a:cubicBezTo>
                  <a:pt x="1581" y="274"/>
                  <a:pt x="2007" y="365"/>
                  <a:pt x="1946"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30"/>
          <p:cNvSpPr/>
          <p:nvPr/>
        </p:nvSpPr>
        <p:spPr>
          <a:xfrm>
            <a:off x="6004198" y="3457834"/>
            <a:ext cx="46835" cy="83111"/>
          </a:xfrm>
          <a:custGeom>
            <a:avLst/>
            <a:gdLst/>
            <a:ahLst/>
            <a:cxnLst/>
            <a:rect l="l" t="t" r="r" b="b"/>
            <a:pathLst>
              <a:path w="1034" h="2129" extrusionOk="0">
                <a:moveTo>
                  <a:pt x="0" y="1"/>
                </a:moveTo>
                <a:cubicBezTo>
                  <a:pt x="700" y="670"/>
                  <a:pt x="1034" y="1095"/>
                  <a:pt x="1004" y="1703"/>
                </a:cubicBezTo>
                <a:cubicBezTo>
                  <a:pt x="1004" y="1977"/>
                  <a:pt x="791" y="2098"/>
                  <a:pt x="487" y="2098"/>
                </a:cubicBezTo>
                <a:cubicBezTo>
                  <a:pt x="92" y="2129"/>
                  <a:pt x="31" y="1916"/>
                  <a:pt x="213" y="1673"/>
                </a:cubicBezTo>
                <a:cubicBezTo>
                  <a:pt x="517" y="1186"/>
                  <a:pt x="0" y="791"/>
                  <a:pt x="0"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30"/>
          <p:cNvSpPr/>
          <p:nvPr/>
        </p:nvSpPr>
        <p:spPr>
          <a:xfrm>
            <a:off x="7502276" y="4496167"/>
            <a:ext cx="74374" cy="42785"/>
          </a:xfrm>
          <a:custGeom>
            <a:avLst/>
            <a:gdLst/>
            <a:ahLst/>
            <a:cxnLst/>
            <a:rect l="l" t="t" r="r" b="b"/>
            <a:pathLst>
              <a:path w="1642" h="1096" extrusionOk="0">
                <a:moveTo>
                  <a:pt x="395" y="366"/>
                </a:moveTo>
                <a:cubicBezTo>
                  <a:pt x="1307" y="1"/>
                  <a:pt x="1641" y="335"/>
                  <a:pt x="1641" y="1095"/>
                </a:cubicBezTo>
                <a:cubicBezTo>
                  <a:pt x="30" y="1065"/>
                  <a:pt x="0" y="1065"/>
                  <a:pt x="395" y="36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30"/>
          <p:cNvSpPr/>
          <p:nvPr/>
        </p:nvSpPr>
        <p:spPr>
          <a:xfrm>
            <a:off x="4909552" y="3234754"/>
            <a:ext cx="73016" cy="60547"/>
          </a:xfrm>
          <a:custGeom>
            <a:avLst/>
            <a:gdLst/>
            <a:ahLst/>
            <a:cxnLst/>
            <a:rect l="l" t="t" r="r" b="b"/>
            <a:pathLst>
              <a:path w="1612" h="1551" extrusionOk="0">
                <a:moveTo>
                  <a:pt x="670" y="0"/>
                </a:moveTo>
                <a:cubicBezTo>
                  <a:pt x="1460" y="92"/>
                  <a:pt x="791" y="1095"/>
                  <a:pt x="1612" y="1156"/>
                </a:cubicBezTo>
                <a:cubicBezTo>
                  <a:pt x="1581" y="1247"/>
                  <a:pt x="1551" y="1368"/>
                  <a:pt x="1460" y="1429"/>
                </a:cubicBezTo>
                <a:cubicBezTo>
                  <a:pt x="1308" y="1490"/>
                  <a:pt x="1186" y="1551"/>
                  <a:pt x="974" y="1459"/>
                </a:cubicBezTo>
                <a:cubicBezTo>
                  <a:pt x="122" y="1095"/>
                  <a:pt x="1" y="639"/>
                  <a:pt x="639"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30"/>
          <p:cNvSpPr/>
          <p:nvPr/>
        </p:nvSpPr>
        <p:spPr>
          <a:xfrm>
            <a:off x="1735825" y="384375"/>
            <a:ext cx="63368" cy="61718"/>
          </a:xfrm>
          <a:custGeom>
            <a:avLst/>
            <a:gdLst/>
            <a:ahLst/>
            <a:cxnLst/>
            <a:rect l="l" t="t" r="r" b="b"/>
            <a:pathLst>
              <a:path w="1399" h="1581" extrusionOk="0">
                <a:moveTo>
                  <a:pt x="1399" y="91"/>
                </a:moveTo>
                <a:cubicBezTo>
                  <a:pt x="1156" y="578"/>
                  <a:pt x="943" y="1034"/>
                  <a:pt x="700" y="1581"/>
                </a:cubicBezTo>
                <a:cubicBezTo>
                  <a:pt x="274" y="1277"/>
                  <a:pt x="1" y="973"/>
                  <a:pt x="214" y="547"/>
                </a:cubicBezTo>
                <a:cubicBezTo>
                  <a:pt x="426" y="183"/>
                  <a:pt x="852" y="0"/>
                  <a:pt x="1399" y="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30"/>
          <p:cNvSpPr/>
          <p:nvPr/>
        </p:nvSpPr>
        <p:spPr>
          <a:xfrm>
            <a:off x="5432798" y="1864144"/>
            <a:ext cx="85381" cy="67691"/>
          </a:xfrm>
          <a:custGeom>
            <a:avLst/>
            <a:gdLst/>
            <a:ahLst/>
            <a:cxnLst/>
            <a:rect l="l" t="t" r="r" b="b"/>
            <a:pathLst>
              <a:path w="1885" h="1734" extrusionOk="0">
                <a:moveTo>
                  <a:pt x="1186" y="1733"/>
                </a:moveTo>
                <a:cubicBezTo>
                  <a:pt x="1246" y="1004"/>
                  <a:pt x="0" y="1156"/>
                  <a:pt x="274" y="457"/>
                </a:cubicBezTo>
                <a:cubicBezTo>
                  <a:pt x="426" y="1"/>
                  <a:pt x="943" y="335"/>
                  <a:pt x="1186" y="426"/>
                </a:cubicBezTo>
                <a:cubicBezTo>
                  <a:pt x="1885" y="730"/>
                  <a:pt x="1642" y="1156"/>
                  <a:pt x="1186" y="173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30"/>
          <p:cNvSpPr/>
          <p:nvPr/>
        </p:nvSpPr>
        <p:spPr>
          <a:xfrm>
            <a:off x="3834203" y="4621957"/>
            <a:ext cx="114325" cy="79558"/>
          </a:xfrm>
          <a:custGeom>
            <a:avLst/>
            <a:gdLst/>
            <a:ahLst/>
            <a:cxnLst/>
            <a:rect l="l" t="t" r="r" b="b"/>
            <a:pathLst>
              <a:path w="2524" h="2038" extrusionOk="0">
                <a:moveTo>
                  <a:pt x="2524" y="548"/>
                </a:moveTo>
                <a:cubicBezTo>
                  <a:pt x="1581" y="609"/>
                  <a:pt x="1612" y="1156"/>
                  <a:pt x="1308" y="2037"/>
                </a:cubicBezTo>
                <a:cubicBezTo>
                  <a:pt x="1247" y="1034"/>
                  <a:pt x="943" y="578"/>
                  <a:pt x="1" y="700"/>
                </a:cubicBezTo>
                <a:cubicBezTo>
                  <a:pt x="852" y="1"/>
                  <a:pt x="1581" y="396"/>
                  <a:pt x="2524"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30"/>
          <p:cNvSpPr/>
          <p:nvPr/>
        </p:nvSpPr>
        <p:spPr>
          <a:xfrm>
            <a:off x="6826191" y="607455"/>
            <a:ext cx="106081" cy="70072"/>
          </a:xfrm>
          <a:custGeom>
            <a:avLst/>
            <a:gdLst/>
            <a:ahLst/>
            <a:cxnLst/>
            <a:rect l="l" t="t" r="r" b="b"/>
            <a:pathLst>
              <a:path w="2342" h="1795" extrusionOk="0">
                <a:moveTo>
                  <a:pt x="852" y="1794"/>
                </a:moveTo>
                <a:cubicBezTo>
                  <a:pt x="639" y="1520"/>
                  <a:pt x="1" y="1216"/>
                  <a:pt x="365" y="882"/>
                </a:cubicBezTo>
                <a:cubicBezTo>
                  <a:pt x="821" y="457"/>
                  <a:pt x="1429" y="1"/>
                  <a:pt x="2341" y="274"/>
                </a:cubicBezTo>
                <a:cubicBezTo>
                  <a:pt x="1065" y="274"/>
                  <a:pt x="1369" y="1308"/>
                  <a:pt x="882" y="179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30"/>
          <p:cNvSpPr/>
          <p:nvPr/>
        </p:nvSpPr>
        <p:spPr>
          <a:xfrm>
            <a:off x="2523436" y="4714523"/>
            <a:ext cx="57842" cy="72415"/>
          </a:xfrm>
          <a:custGeom>
            <a:avLst/>
            <a:gdLst/>
            <a:ahLst/>
            <a:cxnLst/>
            <a:rect l="l" t="t" r="r" b="b"/>
            <a:pathLst>
              <a:path w="1277" h="1855" extrusionOk="0">
                <a:moveTo>
                  <a:pt x="1003" y="457"/>
                </a:moveTo>
                <a:cubicBezTo>
                  <a:pt x="1034" y="913"/>
                  <a:pt x="1277" y="1399"/>
                  <a:pt x="882" y="1824"/>
                </a:cubicBezTo>
                <a:cubicBezTo>
                  <a:pt x="851" y="1855"/>
                  <a:pt x="547" y="1824"/>
                  <a:pt x="547" y="1764"/>
                </a:cubicBezTo>
                <a:cubicBezTo>
                  <a:pt x="365" y="1338"/>
                  <a:pt x="122" y="852"/>
                  <a:pt x="61" y="457"/>
                </a:cubicBezTo>
                <a:cubicBezTo>
                  <a:pt x="0" y="1"/>
                  <a:pt x="638" y="366"/>
                  <a:pt x="973"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30"/>
          <p:cNvSpPr/>
          <p:nvPr/>
        </p:nvSpPr>
        <p:spPr>
          <a:xfrm>
            <a:off x="3652464" y="97190"/>
            <a:ext cx="90907" cy="45127"/>
          </a:xfrm>
          <a:custGeom>
            <a:avLst/>
            <a:gdLst/>
            <a:ahLst/>
            <a:cxnLst/>
            <a:rect l="l" t="t" r="r" b="b"/>
            <a:pathLst>
              <a:path w="2007" h="1156" extrusionOk="0">
                <a:moveTo>
                  <a:pt x="305" y="1156"/>
                </a:moveTo>
                <a:cubicBezTo>
                  <a:pt x="396" y="882"/>
                  <a:pt x="1" y="639"/>
                  <a:pt x="213" y="365"/>
                </a:cubicBezTo>
                <a:cubicBezTo>
                  <a:pt x="821" y="791"/>
                  <a:pt x="1216" y="1"/>
                  <a:pt x="1642" y="153"/>
                </a:cubicBezTo>
                <a:cubicBezTo>
                  <a:pt x="1976" y="274"/>
                  <a:pt x="2007" y="791"/>
                  <a:pt x="1490" y="973"/>
                </a:cubicBezTo>
                <a:cubicBezTo>
                  <a:pt x="1125" y="1095"/>
                  <a:pt x="730" y="1095"/>
                  <a:pt x="335" y="11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30"/>
          <p:cNvSpPr/>
          <p:nvPr/>
        </p:nvSpPr>
        <p:spPr>
          <a:xfrm>
            <a:off x="5653087" y="4004915"/>
            <a:ext cx="73016" cy="43917"/>
          </a:xfrm>
          <a:custGeom>
            <a:avLst/>
            <a:gdLst/>
            <a:ahLst/>
            <a:cxnLst/>
            <a:rect l="l" t="t" r="r" b="b"/>
            <a:pathLst>
              <a:path w="1612" h="1125" extrusionOk="0">
                <a:moveTo>
                  <a:pt x="1612" y="487"/>
                </a:moveTo>
                <a:cubicBezTo>
                  <a:pt x="1520" y="973"/>
                  <a:pt x="1064" y="912"/>
                  <a:pt x="791" y="1003"/>
                </a:cubicBezTo>
                <a:cubicBezTo>
                  <a:pt x="426" y="1125"/>
                  <a:pt x="183" y="942"/>
                  <a:pt x="92" y="639"/>
                </a:cubicBezTo>
                <a:cubicBezTo>
                  <a:pt x="1" y="274"/>
                  <a:pt x="305" y="122"/>
                  <a:pt x="608" y="91"/>
                </a:cubicBezTo>
                <a:cubicBezTo>
                  <a:pt x="1064" y="0"/>
                  <a:pt x="1338" y="274"/>
                  <a:pt x="1612"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30"/>
          <p:cNvSpPr/>
          <p:nvPr/>
        </p:nvSpPr>
        <p:spPr>
          <a:xfrm>
            <a:off x="4785659" y="1353879"/>
            <a:ext cx="97792" cy="54613"/>
          </a:xfrm>
          <a:custGeom>
            <a:avLst/>
            <a:gdLst/>
            <a:ahLst/>
            <a:cxnLst/>
            <a:rect l="l" t="t" r="r" b="b"/>
            <a:pathLst>
              <a:path w="2159" h="1399" extrusionOk="0">
                <a:moveTo>
                  <a:pt x="122" y="1125"/>
                </a:moveTo>
                <a:cubicBezTo>
                  <a:pt x="426" y="821"/>
                  <a:pt x="91" y="548"/>
                  <a:pt x="0" y="274"/>
                </a:cubicBezTo>
                <a:cubicBezTo>
                  <a:pt x="730" y="456"/>
                  <a:pt x="1064" y="396"/>
                  <a:pt x="1429" y="0"/>
                </a:cubicBezTo>
                <a:cubicBezTo>
                  <a:pt x="2158" y="1399"/>
                  <a:pt x="791" y="973"/>
                  <a:pt x="122" y="112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30"/>
          <p:cNvSpPr/>
          <p:nvPr/>
        </p:nvSpPr>
        <p:spPr>
          <a:xfrm>
            <a:off x="3762631" y="2073013"/>
            <a:ext cx="114325" cy="52232"/>
          </a:xfrm>
          <a:custGeom>
            <a:avLst/>
            <a:gdLst/>
            <a:ahLst/>
            <a:cxnLst/>
            <a:rect l="l" t="t" r="r" b="b"/>
            <a:pathLst>
              <a:path w="2524" h="1338" extrusionOk="0">
                <a:moveTo>
                  <a:pt x="1642" y="0"/>
                </a:moveTo>
                <a:cubicBezTo>
                  <a:pt x="1672" y="395"/>
                  <a:pt x="2523" y="639"/>
                  <a:pt x="2006" y="912"/>
                </a:cubicBezTo>
                <a:cubicBezTo>
                  <a:pt x="1520" y="1155"/>
                  <a:pt x="821" y="1338"/>
                  <a:pt x="0" y="942"/>
                </a:cubicBezTo>
                <a:cubicBezTo>
                  <a:pt x="699" y="669"/>
                  <a:pt x="1490" y="760"/>
                  <a:pt x="164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30"/>
          <p:cNvSpPr/>
          <p:nvPr/>
        </p:nvSpPr>
        <p:spPr>
          <a:xfrm>
            <a:off x="916596" y="4458219"/>
            <a:ext cx="64727" cy="48680"/>
          </a:xfrm>
          <a:custGeom>
            <a:avLst/>
            <a:gdLst/>
            <a:ahLst/>
            <a:cxnLst/>
            <a:rect l="l" t="t" r="r" b="b"/>
            <a:pathLst>
              <a:path w="1429" h="1247" extrusionOk="0">
                <a:moveTo>
                  <a:pt x="699" y="1125"/>
                </a:moveTo>
                <a:cubicBezTo>
                  <a:pt x="61" y="1247"/>
                  <a:pt x="152" y="821"/>
                  <a:pt x="92" y="639"/>
                </a:cubicBezTo>
                <a:cubicBezTo>
                  <a:pt x="0" y="213"/>
                  <a:pt x="456" y="122"/>
                  <a:pt x="760" y="61"/>
                </a:cubicBezTo>
                <a:cubicBezTo>
                  <a:pt x="1064" y="0"/>
                  <a:pt x="1429" y="61"/>
                  <a:pt x="1368" y="487"/>
                </a:cubicBezTo>
                <a:cubicBezTo>
                  <a:pt x="1307" y="882"/>
                  <a:pt x="1095" y="1125"/>
                  <a:pt x="699" y="112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30"/>
          <p:cNvSpPr/>
          <p:nvPr/>
        </p:nvSpPr>
        <p:spPr>
          <a:xfrm>
            <a:off x="6174929" y="1010943"/>
            <a:ext cx="86785" cy="55785"/>
          </a:xfrm>
          <a:custGeom>
            <a:avLst/>
            <a:gdLst/>
            <a:ahLst/>
            <a:cxnLst/>
            <a:rect l="l" t="t" r="r" b="b"/>
            <a:pathLst>
              <a:path w="1916" h="1429" extrusionOk="0">
                <a:moveTo>
                  <a:pt x="1764" y="1368"/>
                </a:moveTo>
                <a:cubicBezTo>
                  <a:pt x="1338" y="1429"/>
                  <a:pt x="1004" y="1246"/>
                  <a:pt x="639" y="1094"/>
                </a:cubicBezTo>
                <a:cubicBezTo>
                  <a:pt x="396" y="973"/>
                  <a:pt x="1" y="912"/>
                  <a:pt x="31" y="578"/>
                </a:cubicBezTo>
                <a:cubicBezTo>
                  <a:pt x="31" y="335"/>
                  <a:pt x="213" y="335"/>
                  <a:pt x="396" y="395"/>
                </a:cubicBezTo>
                <a:cubicBezTo>
                  <a:pt x="700" y="486"/>
                  <a:pt x="1247" y="0"/>
                  <a:pt x="1338" y="638"/>
                </a:cubicBezTo>
                <a:cubicBezTo>
                  <a:pt x="1368" y="942"/>
                  <a:pt x="1551" y="1125"/>
                  <a:pt x="1855" y="1216"/>
                </a:cubicBezTo>
                <a:cubicBezTo>
                  <a:pt x="1885" y="1246"/>
                  <a:pt x="1915" y="1307"/>
                  <a:pt x="1885" y="1307"/>
                </a:cubicBezTo>
                <a:cubicBezTo>
                  <a:pt x="1855" y="1338"/>
                  <a:pt x="1824" y="1338"/>
                  <a:pt x="1764" y="136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30"/>
          <p:cNvSpPr/>
          <p:nvPr/>
        </p:nvSpPr>
        <p:spPr>
          <a:xfrm>
            <a:off x="2417391" y="1196037"/>
            <a:ext cx="75779" cy="54652"/>
          </a:xfrm>
          <a:custGeom>
            <a:avLst/>
            <a:gdLst/>
            <a:ahLst/>
            <a:cxnLst/>
            <a:rect l="l" t="t" r="r" b="b"/>
            <a:pathLst>
              <a:path w="1673" h="1400" extrusionOk="0">
                <a:moveTo>
                  <a:pt x="1672" y="426"/>
                </a:moveTo>
                <a:cubicBezTo>
                  <a:pt x="1551" y="852"/>
                  <a:pt x="1490" y="1399"/>
                  <a:pt x="761" y="1247"/>
                </a:cubicBezTo>
                <a:cubicBezTo>
                  <a:pt x="548" y="1186"/>
                  <a:pt x="1" y="1065"/>
                  <a:pt x="305" y="609"/>
                </a:cubicBezTo>
                <a:cubicBezTo>
                  <a:pt x="700" y="1"/>
                  <a:pt x="1186" y="183"/>
                  <a:pt x="1672"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30"/>
          <p:cNvSpPr/>
          <p:nvPr/>
        </p:nvSpPr>
        <p:spPr>
          <a:xfrm>
            <a:off x="2889677" y="698850"/>
            <a:ext cx="95029" cy="51061"/>
          </a:xfrm>
          <a:custGeom>
            <a:avLst/>
            <a:gdLst/>
            <a:ahLst/>
            <a:cxnLst/>
            <a:rect l="l" t="t" r="r" b="b"/>
            <a:pathLst>
              <a:path w="2098" h="1308" extrusionOk="0">
                <a:moveTo>
                  <a:pt x="0" y="334"/>
                </a:moveTo>
                <a:cubicBezTo>
                  <a:pt x="548" y="365"/>
                  <a:pt x="1064" y="1034"/>
                  <a:pt x="1368" y="213"/>
                </a:cubicBezTo>
                <a:cubicBezTo>
                  <a:pt x="1459" y="0"/>
                  <a:pt x="1672" y="122"/>
                  <a:pt x="1763" y="243"/>
                </a:cubicBezTo>
                <a:cubicBezTo>
                  <a:pt x="1915" y="426"/>
                  <a:pt x="2098" y="638"/>
                  <a:pt x="1976" y="882"/>
                </a:cubicBezTo>
                <a:cubicBezTo>
                  <a:pt x="1855" y="1064"/>
                  <a:pt x="1642" y="1307"/>
                  <a:pt x="1338" y="1216"/>
                </a:cubicBezTo>
                <a:cubicBezTo>
                  <a:pt x="882" y="1034"/>
                  <a:pt x="335" y="942"/>
                  <a:pt x="0" y="33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30"/>
          <p:cNvSpPr/>
          <p:nvPr/>
        </p:nvSpPr>
        <p:spPr>
          <a:xfrm>
            <a:off x="8580343" y="2379172"/>
            <a:ext cx="77137" cy="72415"/>
          </a:xfrm>
          <a:custGeom>
            <a:avLst/>
            <a:gdLst/>
            <a:ahLst/>
            <a:cxnLst/>
            <a:rect l="l" t="t" r="r" b="b"/>
            <a:pathLst>
              <a:path w="1703" h="1855" extrusionOk="0">
                <a:moveTo>
                  <a:pt x="1703" y="183"/>
                </a:moveTo>
                <a:cubicBezTo>
                  <a:pt x="1703" y="487"/>
                  <a:pt x="1673" y="821"/>
                  <a:pt x="1673" y="1125"/>
                </a:cubicBezTo>
                <a:lnTo>
                  <a:pt x="1673" y="1125"/>
                </a:lnTo>
                <a:cubicBezTo>
                  <a:pt x="1186" y="1003"/>
                  <a:pt x="1369" y="1642"/>
                  <a:pt x="943" y="1611"/>
                </a:cubicBezTo>
                <a:cubicBezTo>
                  <a:pt x="700" y="1611"/>
                  <a:pt x="426" y="1854"/>
                  <a:pt x="214" y="1581"/>
                </a:cubicBezTo>
                <a:cubicBezTo>
                  <a:pt x="1" y="1277"/>
                  <a:pt x="244" y="1125"/>
                  <a:pt x="548" y="1125"/>
                </a:cubicBezTo>
                <a:cubicBezTo>
                  <a:pt x="1277" y="1125"/>
                  <a:pt x="730" y="0"/>
                  <a:pt x="1673" y="15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30"/>
          <p:cNvSpPr/>
          <p:nvPr/>
        </p:nvSpPr>
        <p:spPr>
          <a:xfrm>
            <a:off x="4590150" y="2947569"/>
            <a:ext cx="101914" cy="73625"/>
          </a:xfrm>
          <a:custGeom>
            <a:avLst/>
            <a:gdLst/>
            <a:ahLst/>
            <a:cxnLst/>
            <a:rect l="l" t="t" r="r" b="b"/>
            <a:pathLst>
              <a:path w="2250" h="1886" extrusionOk="0">
                <a:moveTo>
                  <a:pt x="0" y="639"/>
                </a:moveTo>
                <a:cubicBezTo>
                  <a:pt x="608" y="548"/>
                  <a:pt x="1338" y="1"/>
                  <a:pt x="1398" y="1095"/>
                </a:cubicBezTo>
                <a:cubicBezTo>
                  <a:pt x="1398" y="1247"/>
                  <a:pt x="1520" y="1429"/>
                  <a:pt x="1733" y="1369"/>
                </a:cubicBezTo>
                <a:cubicBezTo>
                  <a:pt x="1885" y="1308"/>
                  <a:pt x="1945" y="791"/>
                  <a:pt x="2189" y="1277"/>
                </a:cubicBezTo>
                <a:cubicBezTo>
                  <a:pt x="2249" y="1369"/>
                  <a:pt x="2158" y="1581"/>
                  <a:pt x="2067" y="1703"/>
                </a:cubicBezTo>
                <a:cubicBezTo>
                  <a:pt x="1885" y="1885"/>
                  <a:pt x="1641" y="1794"/>
                  <a:pt x="1459" y="1673"/>
                </a:cubicBezTo>
                <a:cubicBezTo>
                  <a:pt x="973" y="1338"/>
                  <a:pt x="760" y="730"/>
                  <a:pt x="0" y="63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30"/>
          <p:cNvSpPr/>
          <p:nvPr/>
        </p:nvSpPr>
        <p:spPr>
          <a:xfrm>
            <a:off x="7120859" y="4395324"/>
            <a:ext cx="86785" cy="81901"/>
          </a:xfrm>
          <a:custGeom>
            <a:avLst/>
            <a:gdLst/>
            <a:ahLst/>
            <a:cxnLst/>
            <a:rect l="l" t="t" r="r" b="b"/>
            <a:pathLst>
              <a:path w="1916" h="2098" extrusionOk="0">
                <a:moveTo>
                  <a:pt x="1003" y="2098"/>
                </a:moveTo>
                <a:cubicBezTo>
                  <a:pt x="700" y="1794"/>
                  <a:pt x="365" y="1490"/>
                  <a:pt x="0" y="1125"/>
                </a:cubicBezTo>
                <a:cubicBezTo>
                  <a:pt x="1064" y="1490"/>
                  <a:pt x="1095" y="821"/>
                  <a:pt x="1003" y="0"/>
                </a:cubicBezTo>
                <a:cubicBezTo>
                  <a:pt x="1915" y="821"/>
                  <a:pt x="851" y="1459"/>
                  <a:pt x="1003" y="209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30"/>
          <p:cNvSpPr/>
          <p:nvPr/>
        </p:nvSpPr>
        <p:spPr>
          <a:xfrm>
            <a:off x="4690622" y="1289813"/>
            <a:ext cx="104722" cy="42746"/>
          </a:xfrm>
          <a:custGeom>
            <a:avLst/>
            <a:gdLst/>
            <a:ahLst/>
            <a:cxnLst/>
            <a:rect l="l" t="t" r="r" b="b"/>
            <a:pathLst>
              <a:path w="2312" h="1095" extrusionOk="0">
                <a:moveTo>
                  <a:pt x="2311" y="851"/>
                </a:moveTo>
                <a:cubicBezTo>
                  <a:pt x="1490" y="1034"/>
                  <a:pt x="913" y="1094"/>
                  <a:pt x="335" y="851"/>
                </a:cubicBezTo>
                <a:cubicBezTo>
                  <a:pt x="31" y="699"/>
                  <a:pt x="1" y="486"/>
                  <a:pt x="153" y="243"/>
                </a:cubicBezTo>
                <a:cubicBezTo>
                  <a:pt x="305" y="0"/>
                  <a:pt x="457" y="122"/>
                  <a:pt x="670" y="243"/>
                </a:cubicBezTo>
                <a:cubicBezTo>
                  <a:pt x="1156" y="456"/>
                  <a:pt x="1642" y="608"/>
                  <a:pt x="2311" y="85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30"/>
          <p:cNvSpPr/>
          <p:nvPr/>
        </p:nvSpPr>
        <p:spPr>
          <a:xfrm>
            <a:off x="3974674" y="4387009"/>
            <a:ext cx="82618" cy="54613"/>
          </a:xfrm>
          <a:custGeom>
            <a:avLst/>
            <a:gdLst/>
            <a:ahLst/>
            <a:cxnLst/>
            <a:rect l="l" t="t" r="r" b="b"/>
            <a:pathLst>
              <a:path w="1824" h="1399" extrusionOk="0">
                <a:moveTo>
                  <a:pt x="1824" y="608"/>
                </a:moveTo>
                <a:cubicBezTo>
                  <a:pt x="1368" y="730"/>
                  <a:pt x="1094" y="1399"/>
                  <a:pt x="456" y="1125"/>
                </a:cubicBezTo>
                <a:cubicBezTo>
                  <a:pt x="0" y="912"/>
                  <a:pt x="31" y="457"/>
                  <a:pt x="547" y="153"/>
                </a:cubicBezTo>
                <a:cubicBezTo>
                  <a:pt x="791" y="730"/>
                  <a:pt x="1520" y="1"/>
                  <a:pt x="1824" y="6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8" name="Google Shape;1108;p30"/>
          <p:cNvSpPr/>
          <p:nvPr/>
        </p:nvSpPr>
        <p:spPr>
          <a:xfrm>
            <a:off x="2475238" y="1798868"/>
            <a:ext cx="74374" cy="56995"/>
          </a:xfrm>
          <a:custGeom>
            <a:avLst/>
            <a:gdLst/>
            <a:ahLst/>
            <a:cxnLst/>
            <a:rect l="l" t="t" r="r" b="b"/>
            <a:pathLst>
              <a:path w="1642" h="1460" extrusionOk="0">
                <a:moveTo>
                  <a:pt x="1642" y="973"/>
                </a:moveTo>
                <a:cubicBezTo>
                  <a:pt x="1581" y="1156"/>
                  <a:pt x="1459" y="1460"/>
                  <a:pt x="1307" y="1369"/>
                </a:cubicBezTo>
                <a:cubicBezTo>
                  <a:pt x="851" y="1095"/>
                  <a:pt x="456" y="730"/>
                  <a:pt x="61" y="396"/>
                </a:cubicBezTo>
                <a:cubicBezTo>
                  <a:pt x="0" y="335"/>
                  <a:pt x="213" y="1"/>
                  <a:pt x="335" y="92"/>
                </a:cubicBezTo>
                <a:cubicBezTo>
                  <a:pt x="791" y="335"/>
                  <a:pt x="1550" y="305"/>
                  <a:pt x="1642" y="97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9" name="Google Shape;1109;p30"/>
          <p:cNvSpPr/>
          <p:nvPr/>
        </p:nvSpPr>
        <p:spPr>
          <a:xfrm>
            <a:off x="4543311" y="1009733"/>
            <a:ext cx="101914" cy="66481"/>
          </a:xfrm>
          <a:custGeom>
            <a:avLst/>
            <a:gdLst/>
            <a:ahLst/>
            <a:cxnLst/>
            <a:rect l="l" t="t" r="r" b="b"/>
            <a:pathLst>
              <a:path w="2250" h="1703" extrusionOk="0">
                <a:moveTo>
                  <a:pt x="31" y="244"/>
                </a:moveTo>
                <a:cubicBezTo>
                  <a:pt x="183" y="153"/>
                  <a:pt x="365" y="62"/>
                  <a:pt x="548" y="1"/>
                </a:cubicBezTo>
                <a:lnTo>
                  <a:pt x="578" y="1"/>
                </a:lnTo>
                <a:cubicBezTo>
                  <a:pt x="730" y="305"/>
                  <a:pt x="913" y="457"/>
                  <a:pt x="1368" y="396"/>
                </a:cubicBezTo>
                <a:cubicBezTo>
                  <a:pt x="2250" y="244"/>
                  <a:pt x="1672" y="700"/>
                  <a:pt x="1642" y="943"/>
                </a:cubicBezTo>
                <a:lnTo>
                  <a:pt x="1642" y="943"/>
                </a:lnTo>
                <a:cubicBezTo>
                  <a:pt x="548" y="1703"/>
                  <a:pt x="548" y="487"/>
                  <a:pt x="1"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30"/>
          <p:cNvSpPr/>
          <p:nvPr/>
        </p:nvSpPr>
        <p:spPr>
          <a:xfrm>
            <a:off x="6122609" y="3810296"/>
            <a:ext cx="101914" cy="48680"/>
          </a:xfrm>
          <a:custGeom>
            <a:avLst/>
            <a:gdLst/>
            <a:ahLst/>
            <a:cxnLst/>
            <a:rect l="l" t="t" r="r" b="b"/>
            <a:pathLst>
              <a:path w="2250" h="1247" extrusionOk="0">
                <a:moveTo>
                  <a:pt x="335" y="426"/>
                </a:moveTo>
                <a:cubicBezTo>
                  <a:pt x="943" y="0"/>
                  <a:pt x="1429" y="699"/>
                  <a:pt x="2037" y="578"/>
                </a:cubicBezTo>
                <a:cubicBezTo>
                  <a:pt x="2250" y="517"/>
                  <a:pt x="2219" y="791"/>
                  <a:pt x="2219" y="912"/>
                </a:cubicBezTo>
                <a:cubicBezTo>
                  <a:pt x="2219" y="1155"/>
                  <a:pt x="2098" y="1247"/>
                  <a:pt x="1794" y="1155"/>
                </a:cubicBezTo>
                <a:cubicBezTo>
                  <a:pt x="1490" y="1095"/>
                  <a:pt x="1186" y="730"/>
                  <a:pt x="882" y="1125"/>
                </a:cubicBezTo>
                <a:lnTo>
                  <a:pt x="852" y="1125"/>
                </a:lnTo>
                <a:cubicBezTo>
                  <a:pt x="578" y="943"/>
                  <a:pt x="1" y="943"/>
                  <a:pt x="304"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30"/>
          <p:cNvSpPr/>
          <p:nvPr/>
        </p:nvSpPr>
        <p:spPr>
          <a:xfrm>
            <a:off x="4994940" y="1445235"/>
            <a:ext cx="86785" cy="73625"/>
          </a:xfrm>
          <a:custGeom>
            <a:avLst/>
            <a:gdLst/>
            <a:ahLst/>
            <a:cxnLst/>
            <a:rect l="l" t="t" r="r" b="b"/>
            <a:pathLst>
              <a:path w="1916" h="1886" extrusionOk="0">
                <a:moveTo>
                  <a:pt x="1763" y="913"/>
                </a:moveTo>
                <a:cubicBezTo>
                  <a:pt x="1338" y="1034"/>
                  <a:pt x="1247" y="1399"/>
                  <a:pt x="1095" y="1764"/>
                </a:cubicBezTo>
                <a:cubicBezTo>
                  <a:pt x="730" y="1247"/>
                  <a:pt x="0" y="974"/>
                  <a:pt x="365" y="305"/>
                </a:cubicBezTo>
                <a:cubicBezTo>
                  <a:pt x="791" y="305"/>
                  <a:pt x="1581" y="1885"/>
                  <a:pt x="1429" y="1"/>
                </a:cubicBezTo>
                <a:cubicBezTo>
                  <a:pt x="1915" y="275"/>
                  <a:pt x="1703" y="639"/>
                  <a:pt x="1763" y="9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30"/>
          <p:cNvSpPr/>
          <p:nvPr/>
        </p:nvSpPr>
        <p:spPr>
          <a:xfrm>
            <a:off x="1543078" y="3454282"/>
            <a:ext cx="78496" cy="60547"/>
          </a:xfrm>
          <a:custGeom>
            <a:avLst/>
            <a:gdLst/>
            <a:ahLst/>
            <a:cxnLst/>
            <a:rect l="l" t="t" r="r" b="b"/>
            <a:pathLst>
              <a:path w="1733" h="1551" extrusionOk="0">
                <a:moveTo>
                  <a:pt x="1095" y="548"/>
                </a:moveTo>
                <a:cubicBezTo>
                  <a:pt x="1003" y="1004"/>
                  <a:pt x="1672" y="1004"/>
                  <a:pt x="1733" y="1551"/>
                </a:cubicBezTo>
                <a:cubicBezTo>
                  <a:pt x="1155" y="1125"/>
                  <a:pt x="304" y="1520"/>
                  <a:pt x="61" y="730"/>
                </a:cubicBezTo>
                <a:cubicBezTo>
                  <a:pt x="0" y="578"/>
                  <a:pt x="31" y="274"/>
                  <a:pt x="152" y="213"/>
                </a:cubicBezTo>
                <a:cubicBezTo>
                  <a:pt x="578" y="1"/>
                  <a:pt x="760" y="457"/>
                  <a:pt x="1064"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30"/>
          <p:cNvSpPr/>
          <p:nvPr/>
        </p:nvSpPr>
        <p:spPr>
          <a:xfrm>
            <a:off x="3392222" y="1911618"/>
            <a:ext cx="86785" cy="52232"/>
          </a:xfrm>
          <a:custGeom>
            <a:avLst/>
            <a:gdLst/>
            <a:ahLst/>
            <a:cxnLst/>
            <a:rect l="l" t="t" r="r" b="b"/>
            <a:pathLst>
              <a:path w="1916" h="1338" extrusionOk="0">
                <a:moveTo>
                  <a:pt x="1825" y="0"/>
                </a:moveTo>
                <a:cubicBezTo>
                  <a:pt x="1916" y="943"/>
                  <a:pt x="1156" y="1216"/>
                  <a:pt x="457" y="1307"/>
                </a:cubicBezTo>
                <a:cubicBezTo>
                  <a:pt x="153" y="1338"/>
                  <a:pt x="1" y="760"/>
                  <a:pt x="609" y="548"/>
                </a:cubicBezTo>
                <a:cubicBezTo>
                  <a:pt x="1004" y="396"/>
                  <a:pt x="1399" y="183"/>
                  <a:pt x="1825"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30"/>
          <p:cNvSpPr/>
          <p:nvPr/>
        </p:nvSpPr>
        <p:spPr>
          <a:xfrm>
            <a:off x="6676116" y="4926945"/>
            <a:ext cx="67490" cy="59376"/>
          </a:xfrm>
          <a:custGeom>
            <a:avLst/>
            <a:gdLst/>
            <a:ahLst/>
            <a:cxnLst/>
            <a:rect l="l" t="t" r="r" b="b"/>
            <a:pathLst>
              <a:path w="1490" h="1521" extrusionOk="0">
                <a:moveTo>
                  <a:pt x="213" y="669"/>
                </a:moveTo>
                <a:cubicBezTo>
                  <a:pt x="517" y="487"/>
                  <a:pt x="1" y="1"/>
                  <a:pt x="517" y="31"/>
                </a:cubicBezTo>
                <a:cubicBezTo>
                  <a:pt x="1125" y="92"/>
                  <a:pt x="912" y="791"/>
                  <a:pt x="1308" y="1125"/>
                </a:cubicBezTo>
                <a:cubicBezTo>
                  <a:pt x="1490" y="1277"/>
                  <a:pt x="1034" y="1520"/>
                  <a:pt x="821" y="1520"/>
                </a:cubicBezTo>
                <a:cubicBezTo>
                  <a:pt x="153" y="1490"/>
                  <a:pt x="365" y="973"/>
                  <a:pt x="213" y="66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30"/>
          <p:cNvSpPr/>
          <p:nvPr/>
        </p:nvSpPr>
        <p:spPr>
          <a:xfrm>
            <a:off x="3854859" y="738008"/>
            <a:ext cx="77137" cy="60547"/>
          </a:xfrm>
          <a:custGeom>
            <a:avLst/>
            <a:gdLst/>
            <a:ahLst/>
            <a:cxnLst/>
            <a:rect l="l" t="t" r="r" b="b"/>
            <a:pathLst>
              <a:path w="1703" h="1551" extrusionOk="0">
                <a:moveTo>
                  <a:pt x="1703" y="699"/>
                </a:moveTo>
                <a:cubicBezTo>
                  <a:pt x="1460" y="1034"/>
                  <a:pt x="1095" y="1338"/>
                  <a:pt x="669" y="1459"/>
                </a:cubicBezTo>
                <a:cubicBezTo>
                  <a:pt x="366" y="1550"/>
                  <a:pt x="1" y="1398"/>
                  <a:pt x="153" y="1034"/>
                </a:cubicBezTo>
                <a:cubicBezTo>
                  <a:pt x="214" y="851"/>
                  <a:pt x="214" y="395"/>
                  <a:pt x="274" y="487"/>
                </a:cubicBezTo>
                <a:cubicBezTo>
                  <a:pt x="700" y="1155"/>
                  <a:pt x="1338" y="0"/>
                  <a:pt x="1703" y="69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30"/>
          <p:cNvSpPr/>
          <p:nvPr/>
        </p:nvSpPr>
        <p:spPr>
          <a:xfrm>
            <a:off x="6064762" y="2358988"/>
            <a:ext cx="60650" cy="54613"/>
          </a:xfrm>
          <a:custGeom>
            <a:avLst/>
            <a:gdLst/>
            <a:ahLst/>
            <a:cxnLst/>
            <a:rect l="l" t="t" r="r" b="b"/>
            <a:pathLst>
              <a:path w="1339" h="1399" extrusionOk="0">
                <a:moveTo>
                  <a:pt x="457" y="639"/>
                </a:moveTo>
                <a:cubicBezTo>
                  <a:pt x="335" y="335"/>
                  <a:pt x="153" y="1"/>
                  <a:pt x="700" y="31"/>
                </a:cubicBezTo>
                <a:cubicBezTo>
                  <a:pt x="1126" y="31"/>
                  <a:pt x="1308" y="335"/>
                  <a:pt x="1308" y="669"/>
                </a:cubicBezTo>
                <a:cubicBezTo>
                  <a:pt x="1308" y="1004"/>
                  <a:pt x="1338" y="1368"/>
                  <a:pt x="822" y="1368"/>
                </a:cubicBezTo>
                <a:cubicBezTo>
                  <a:pt x="1" y="1399"/>
                  <a:pt x="700" y="821"/>
                  <a:pt x="457" y="63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30"/>
          <p:cNvSpPr/>
          <p:nvPr/>
        </p:nvSpPr>
        <p:spPr>
          <a:xfrm>
            <a:off x="1380591" y="3290544"/>
            <a:ext cx="56483" cy="56995"/>
          </a:xfrm>
          <a:custGeom>
            <a:avLst/>
            <a:gdLst/>
            <a:ahLst/>
            <a:cxnLst/>
            <a:rect l="l" t="t" r="r" b="b"/>
            <a:pathLst>
              <a:path w="1247" h="1460" extrusionOk="0">
                <a:moveTo>
                  <a:pt x="1186" y="547"/>
                </a:moveTo>
                <a:cubicBezTo>
                  <a:pt x="700" y="730"/>
                  <a:pt x="1217" y="1459"/>
                  <a:pt x="639" y="1459"/>
                </a:cubicBezTo>
                <a:cubicBezTo>
                  <a:pt x="62" y="1429"/>
                  <a:pt x="274" y="790"/>
                  <a:pt x="122" y="426"/>
                </a:cubicBezTo>
                <a:cubicBezTo>
                  <a:pt x="1" y="182"/>
                  <a:pt x="305" y="0"/>
                  <a:pt x="578" y="61"/>
                </a:cubicBezTo>
                <a:cubicBezTo>
                  <a:pt x="821" y="122"/>
                  <a:pt x="1247" y="122"/>
                  <a:pt x="1186" y="54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30"/>
          <p:cNvSpPr/>
          <p:nvPr/>
        </p:nvSpPr>
        <p:spPr>
          <a:xfrm>
            <a:off x="6980433" y="2211843"/>
            <a:ext cx="106036" cy="65310"/>
          </a:xfrm>
          <a:custGeom>
            <a:avLst/>
            <a:gdLst/>
            <a:ahLst/>
            <a:cxnLst/>
            <a:rect l="l" t="t" r="r" b="b"/>
            <a:pathLst>
              <a:path w="2341" h="1673" extrusionOk="0">
                <a:moveTo>
                  <a:pt x="0" y="882"/>
                </a:moveTo>
                <a:cubicBezTo>
                  <a:pt x="699" y="517"/>
                  <a:pt x="1246" y="0"/>
                  <a:pt x="1733" y="852"/>
                </a:cubicBezTo>
                <a:cubicBezTo>
                  <a:pt x="1824" y="973"/>
                  <a:pt x="2341" y="852"/>
                  <a:pt x="2158" y="1247"/>
                </a:cubicBezTo>
                <a:cubicBezTo>
                  <a:pt x="1945" y="1672"/>
                  <a:pt x="1581" y="1429"/>
                  <a:pt x="1368" y="1338"/>
                </a:cubicBezTo>
                <a:cubicBezTo>
                  <a:pt x="942" y="1216"/>
                  <a:pt x="669" y="821"/>
                  <a:pt x="0" y="88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30"/>
          <p:cNvSpPr/>
          <p:nvPr/>
        </p:nvSpPr>
        <p:spPr>
          <a:xfrm>
            <a:off x="9048506" y="2185724"/>
            <a:ext cx="101914" cy="47509"/>
          </a:xfrm>
          <a:custGeom>
            <a:avLst/>
            <a:gdLst/>
            <a:ahLst/>
            <a:cxnLst/>
            <a:rect l="l" t="t" r="r" b="b"/>
            <a:pathLst>
              <a:path w="2250" h="1217" extrusionOk="0">
                <a:moveTo>
                  <a:pt x="882" y="639"/>
                </a:moveTo>
                <a:cubicBezTo>
                  <a:pt x="912" y="669"/>
                  <a:pt x="943" y="700"/>
                  <a:pt x="973" y="730"/>
                </a:cubicBezTo>
                <a:cubicBezTo>
                  <a:pt x="1399" y="1004"/>
                  <a:pt x="1733" y="1"/>
                  <a:pt x="2158" y="639"/>
                </a:cubicBezTo>
                <a:cubicBezTo>
                  <a:pt x="2250" y="761"/>
                  <a:pt x="2189" y="973"/>
                  <a:pt x="1976" y="1034"/>
                </a:cubicBezTo>
                <a:cubicBezTo>
                  <a:pt x="1338" y="1125"/>
                  <a:pt x="699" y="1217"/>
                  <a:pt x="61" y="973"/>
                </a:cubicBezTo>
                <a:cubicBezTo>
                  <a:pt x="0" y="973"/>
                  <a:pt x="0" y="548"/>
                  <a:pt x="122" y="457"/>
                </a:cubicBezTo>
                <a:cubicBezTo>
                  <a:pt x="396" y="214"/>
                  <a:pt x="578" y="761"/>
                  <a:pt x="882" y="63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30"/>
          <p:cNvSpPr/>
          <p:nvPr/>
        </p:nvSpPr>
        <p:spPr>
          <a:xfrm>
            <a:off x="2579878" y="5166656"/>
            <a:ext cx="89548" cy="64100"/>
          </a:xfrm>
          <a:custGeom>
            <a:avLst/>
            <a:gdLst/>
            <a:ahLst/>
            <a:cxnLst/>
            <a:rect l="l" t="t" r="r" b="b"/>
            <a:pathLst>
              <a:path w="1977" h="1642" extrusionOk="0">
                <a:moveTo>
                  <a:pt x="669" y="0"/>
                </a:moveTo>
                <a:cubicBezTo>
                  <a:pt x="1003" y="0"/>
                  <a:pt x="1095" y="244"/>
                  <a:pt x="1186" y="456"/>
                </a:cubicBezTo>
                <a:cubicBezTo>
                  <a:pt x="1277" y="608"/>
                  <a:pt x="821" y="760"/>
                  <a:pt x="1186" y="912"/>
                </a:cubicBezTo>
                <a:cubicBezTo>
                  <a:pt x="1459" y="973"/>
                  <a:pt x="1976" y="912"/>
                  <a:pt x="1611" y="1338"/>
                </a:cubicBezTo>
                <a:cubicBezTo>
                  <a:pt x="1368" y="1642"/>
                  <a:pt x="1064" y="1095"/>
                  <a:pt x="639" y="1186"/>
                </a:cubicBezTo>
                <a:cubicBezTo>
                  <a:pt x="0" y="1277"/>
                  <a:pt x="639" y="639"/>
                  <a:pt x="335" y="396"/>
                </a:cubicBezTo>
                <a:cubicBezTo>
                  <a:pt x="213" y="274"/>
                  <a:pt x="396" y="61"/>
                  <a:pt x="669"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30"/>
          <p:cNvSpPr/>
          <p:nvPr/>
        </p:nvSpPr>
        <p:spPr>
          <a:xfrm>
            <a:off x="1755122" y="73453"/>
            <a:ext cx="78496" cy="54613"/>
          </a:xfrm>
          <a:custGeom>
            <a:avLst/>
            <a:gdLst/>
            <a:ahLst/>
            <a:cxnLst/>
            <a:rect l="l" t="t" r="r" b="b"/>
            <a:pathLst>
              <a:path w="1733" h="1399" extrusionOk="0">
                <a:moveTo>
                  <a:pt x="1551" y="365"/>
                </a:moveTo>
                <a:cubicBezTo>
                  <a:pt x="1064" y="457"/>
                  <a:pt x="1642" y="1399"/>
                  <a:pt x="760" y="1125"/>
                </a:cubicBezTo>
                <a:cubicBezTo>
                  <a:pt x="487" y="1065"/>
                  <a:pt x="0" y="973"/>
                  <a:pt x="152" y="669"/>
                </a:cubicBezTo>
                <a:cubicBezTo>
                  <a:pt x="304" y="274"/>
                  <a:pt x="791" y="61"/>
                  <a:pt x="1277" y="1"/>
                </a:cubicBezTo>
                <a:cubicBezTo>
                  <a:pt x="1429" y="1"/>
                  <a:pt x="1733" y="92"/>
                  <a:pt x="1551"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30"/>
          <p:cNvSpPr/>
          <p:nvPr/>
        </p:nvSpPr>
        <p:spPr>
          <a:xfrm>
            <a:off x="862871" y="1865315"/>
            <a:ext cx="81305" cy="64139"/>
          </a:xfrm>
          <a:custGeom>
            <a:avLst/>
            <a:gdLst/>
            <a:ahLst/>
            <a:cxnLst/>
            <a:rect l="l" t="t" r="r" b="b"/>
            <a:pathLst>
              <a:path w="1795" h="1643" extrusionOk="0">
                <a:moveTo>
                  <a:pt x="1095" y="1278"/>
                </a:moveTo>
                <a:cubicBezTo>
                  <a:pt x="913" y="1399"/>
                  <a:pt x="730" y="1642"/>
                  <a:pt x="609" y="1642"/>
                </a:cubicBezTo>
                <a:cubicBezTo>
                  <a:pt x="123" y="1582"/>
                  <a:pt x="426" y="1278"/>
                  <a:pt x="457" y="1095"/>
                </a:cubicBezTo>
                <a:cubicBezTo>
                  <a:pt x="487" y="913"/>
                  <a:pt x="609" y="730"/>
                  <a:pt x="700" y="578"/>
                </a:cubicBezTo>
                <a:cubicBezTo>
                  <a:pt x="882" y="366"/>
                  <a:pt x="1" y="244"/>
                  <a:pt x="670" y="62"/>
                </a:cubicBezTo>
                <a:cubicBezTo>
                  <a:pt x="852" y="1"/>
                  <a:pt x="1186" y="153"/>
                  <a:pt x="1399" y="275"/>
                </a:cubicBezTo>
                <a:cubicBezTo>
                  <a:pt x="1794" y="548"/>
                  <a:pt x="1430" y="730"/>
                  <a:pt x="1247" y="943"/>
                </a:cubicBezTo>
                <a:cubicBezTo>
                  <a:pt x="1156" y="1034"/>
                  <a:pt x="1156" y="1156"/>
                  <a:pt x="1126" y="127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p30"/>
          <p:cNvSpPr/>
          <p:nvPr/>
        </p:nvSpPr>
        <p:spPr>
          <a:xfrm>
            <a:off x="6371843" y="1067904"/>
            <a:ext cx="70253" cy="49851"/>
          </a:xfrm>
          <a:custGeom>
            <a:avLst/>
            <a:gdLst/>
            <a:ahLst/>
            <a:cxnLst/>
            <a:rect l="l" t="t" r="r" b="b"/>
            <a:pathLst>
              <a:path w="1551" h="1277" extrusionOk="0">
                <a:moveTo>
                  <a:pt x="0" y="1155"/>
                </a:moveTo>
                <a:cubicBezTo>
                  <a:pt x="122" y="608"/>
                  <a:pt x="183" y="91"/>
                  <a:pt x="912" y="31"/>
                </a:cubicBezTo>
                <a:cubicBezTo>
                  <a:pt x="1094" y="0"/>
                  <a:pt x="1550" y="122"/>
                  <a:pt x="1398" y="426"/>
                </a:cubicBezTo>
                <a:cubicBezTo>
                  <a:pt x="1186" y="912"/>
                  <a:pt x="790" y="1277"/>
                  <a:pt x="0" y="115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30"/>
          <p:cNvSpPr/>
          <p:nvPr/>
        </p:nvSpPr>
        <p:spPr>
          <a:xfrm>
            <a:off x="1545842" y="1414393"/>
            <a:ext cx="88144" cy="64139"/>
          </a:xfrm>
          <a:custGeom>
            <a:avLst/>
            <a:gdLst/>
            <a:ahLst/>
            <a:cxnLst/>
            <a:rect l="l" t="t" r="r" b="b"/>
            <a:pathLst>
              <a:path w="1946" h="1643" extrusionOk="0">
                <a:moveTo>
                  <a:pt x="0" y="1612"/>
                </a:moveTo>
                <a:cubicBezTo>
                  <a:pt x="152" y="1186"/>
                  <a:pt x="0" y="639"/>
                  <a:pt x="578" y="639"/>
                </a:cubicBezTo>
                <a:cubicBezTo>
                  <a:pt x="1003" y="639"/>
                  <a:pt x="1307" y="1"/>
                  <a:pt x="1611" y="426"/>
                </a:cubicBezTo>
                <a:cubicBezTo>
                  <a:pt x="1946" y="882"/>
                  <a:pt x="1338" y="913"/>
                  <a:pt x="1003" y="1065"/>
                </a:cubicBezTo>
                <a:cubicBezTo>
                  <a:pt x="669" y="1186"/>
                  <a:pt x="639" y="1642"/>
                  <a:pt x="0" y="16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30"/>
          <p:cNvSpPr/>
          <p:nvPr/>
        </p:nvSpPr>
        <p:spPr>
          <a:xfrm>
            <a:off x="4778774" y="5163103"/>
            <a:ext cx="70253" cy="58166"/>
          </a:xfrm>
          <a:custGeom>
            <a:avLst/>
            <a:gdLst/>
            <a:ahLst/>
            <a:cxnLst/>
            <a:rect l="l" t="t" r="r" b="b"/>
            <a:pathLst>
              <a:path w="1551" h="1490" extrusionOk="0">
                <a:moveTo>
                  <a:pt x="0" y="760"/>
                </a:moveTo>
                <a:cubicBezTo>
                  <a:pt x="365" y="487"/>
                  <a:pt x="669" y="152"/>
                  <a:pt x="1186" y="0"/>
                </a:cubicBezTo>
                <a:cubicBezTo>
                  <a:pt x="1550" y="274"/>
                  <a:pt x="1307" y="639"/>
                  <a:pt x="1429" y="973"/>
                </a:cubicBezTo>
                <a:cubicBezTo>
                  <a:pt x="1520" y="1247"/>
                  <a:pt x="1155" y="1490"/>
                  <a:pt x="1003" y="1490"/>
                </a:cubicBezTo>
                <a:cubicBezTo>
                  <a:pt x="699" y="1490"/>
                  <a:pt x="943" y="1186"/>
                  <a:pt x="882" y="1064"/>
                </a:cubicBezTo>
                <a:cubicBezTo>
                  <a:pt x="730" y="699"/>
                  <a:pt x="91" y="1429"/>
                  <a:pt x="0" y="7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p30"/>
          <p:cNvSpPr/>
          <p:nvPr/>
        </p:nvSpPr>
        <p:spPr>
          <a:xfrm>
            <a:off x="5845833" y="882772"/>
            <a:ext cx="107440" cy="73586"/>
          </a:xfrm>
          <a:custGeom>
            <a:avLst/>
            <a:gdLst/>
            <a:ahLst/>
            <a:cxnLst/>
            <a:rect l="l" t="t" r="r" b="b"/>
            <a:pathLst>
              <a:path w="2372" h="1885" extrusionOk="0">
                <a:moveTo>
                  <a:pt x="2341" y="1855"/>
                </a:moveTo>
                <a:cubicBezTo>
                  <a:pt x="1886" y="1216"/>
                  <a:pt x="1430" y="1885"/>
                  <a:pt x="974" y="1855"/>
                </a:cubicBezTo>
                <a:lnTo>
                  <a:pt x="974" y="1824"/>
                </a:lnTo>
                <a:cubicBezTo>
                  <a:pt x="1" y="0"/>
                  <a:pt x="2372" y="1642"/>
                  <a:pt x="2341" y="821"/>
                </a:cubicBezTo>
                <a:cubicBezTo>
                  <a:pt x="2341" y="1155"/>
                  <a:pt x="2341" y="1490"/>
                  <a:pt x="2341" y="185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30"/>
          <p:cNvSpPr/>
          <p:nvPr/>
        </p:nvSpPr>
        <p:spPr>
          <a:xfrm>
            <a:off x="3802539" y="3233583"/>
            <a:ext cx="74420" cy="77138"/>
          </a:xfrm>
          <a:custGeom>
            <a:avLst/>
            <a:gdLst/>
            <a:ahLst/>
            <a:cxnLst/>
            <a:rect l="l" t="t" r="r" b="b"/>
            <a:pathLst>
              <a:path w="1643" h="1976" extrusionOk="0">
                <a:moveTo>
                  <a:pt x="1247" y="0"/>
                </a:moveTo>
                <a:cubicBezTo>
                  <a:pt x="1642" y="608"/>
                  <a:pt x="639" y="1034"/>
                  <a:pt x="1156" y="1581"/>
                </a:cubicBezTo>
                <a:cubicBezTo>
                  <a:pt x="1217" y="1641"/>
                  <a:pt x="730" y="1976"/>
                  <a:pt x="396" y="1824"/>
                </a:cubicBezTo>
                <a:cubicBezTo>
                  <a:pt x="122" y="1733"/>
                  <a:pt x="1" y="1550"/>
                  <a:pt x="244" y="1277"/>
                </a:cubicBezTo>
                <a:cubicBezTo>
                  <a:pt x="578" y="882"/>
                  <a:pt x="882" y="456"/>
                  <a:pt x="1247"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30"/>
          <p:cNvSpPr/>
          <p:nvPr/>
        </p:nvSpPr>
        <p:spPr>
          <a:xfrm>
            <a:off x="6856495" y="4858116"/>
            <a:ext cx="79900" cy="58166"/>
          </a:xfrm>
          <a:custGeom>
            <a:avLst/>
            <a:gdLst/>
            <a:ahLst/>
            <a:cxnLst/>
            <a:rect l="l" t="t" r="r" b="b"/>
            <a:pathLst>
              <a:path w="1764" h="1490" extrusionOk="0">
                <a:moveTo>
                  <a:pt x="1763" y="305"/>
                </a:moveTo>
                <a:cubicBezTo>
                  <a:pt x="1064" y="426"/>
                  <a:pt x="1399" y="1490"/>
                  <a:pt x="456" y="1308"/>
                </a:cubicBezTo>
                <a:cubicBezTo>
                  <a:pt x="244" y="1277"/>
                  <a:pt x="0" y="1064"/>
                  <a:pt x="122" y="761"/>
                </a:cubicBezTo>
                <a:cubicBezTo>
                  <a:pt x="426" y="1"/>
                  <a:pt x="1155" y="365"/>
                  <a:pt x="1763" y="30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30"/>
          <p:cNvSpPr/>
          <p:nvPr/>
        </p:nvSpPr>
        <p:spPr>
          <a:xfrm>
            <a:off x="9011316" y="4861668"/>
            <a:ext cx="81305" cy="68862"/>
          </a:xfrm>
          <a:custGeom>
            <a:avLst/>
            <a:gdLst/>
            <a:ahLst/>
            <a:cxnLst/>
            <a:rect l="l" t="t" r="r" b="b"/>
            <a:pathLst>
              <a:path w="1795" h="1764" extrusionOk="0">
                <a:moveTo>
                  <a:pt x="1" y="761"/>
                </a:moveTo>
                <a:cubicBezTo>
                  <a:pt x="487" y="1369"/>
                  <a:pt x="1034" y="1"/>
                  <a:pt x="1460" y="882"/>
                </a:cubicBezTo>
                <a:cubicBezTo>
                  <a:pt x="1490" y="913"/>
                  <a:pt x="1794" y="1460"/>
                  <a:pt x="1247" y="1581"/>
                </a:cubicBezTo>
                <a:cubicBezTo>
                  <a:pt x="457" y="1764"/>
                  <a:pt x="244" y="1277"/>
                  <a:pt x="1" y="7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30"/>
          <p:cNvSpPr/>
          <p:nvPr/>
        </p:nvSpPr>
        <p:spPr>
          <a:xfrm>
            <a:off x="1565094" y="4654010"/>
            <a:ext cx="84022" cy="58166"/>
          </a:xfrm>
          <a:custGeom>
            <a:avLst/>
            <a:gdLst/>
            <a:ahLst/>
            <a:cxnLst/>
            <a:rect l="l" t="t" r="r" b="b"/>
            <a:pathLst>
              <a:path w="1855" h="1490" extrusionOk="0">
                <a:moveTo>
                  <a:pt x="1156" y="578"/>
                </a:moveTo>
                <a:cubicBezTo>
                  <a:pt x="1369" y="639"/>
                  <a:pt x="1612" y="335"/>
                  <a:pt x="1855" y="608"/>
                </a:cubicBezTo>
                <a:cubicBezTo>
                  <a:pt x="1429" y="700"/>
                  <a:pt x="1764" y="1490"/>
                  <a:pt x="1247" y="1277"/>
                </a:cubicBezTo>
                <a:cubicBezTo>
                  <a:pt x="1004" y="1186"/>
                  <a:pt x="274" y="1277"/>
                  <a:pt x="396" y="791"/>
                </a:cubicBezTo>
                <a:cubicBezTo>
                  <a:pt x="457" y="548"/>
                  <a:pt x="1" y="122"/>
                  <a:pt x="578" y="31"/>
                </a:cubicBezTo>
                <a:cubicBezTo>
                  <a:pt x="913" y="1"/>
                  <a:pt x="1156" y="244"/>
                  <a:pt x="1156" y="578"/>
                </a:cubicBezTo>
                <a:cubicBezTo>
                  <a:pt x="1095" y="578"/>
                  <a:pt x="1065" y="578"/>
                  <a:pt x="1065" y="608"/>
                </a:cubicBezTo>
                <a:cubicBezTo>
                  <a:pt x="1034" y="608"/>
                  <a:pt x="1034" y="639"/>
                  <a:pt x="1034" y="669"/>
                </a:cubicBezTo>
                <a:cubicBezTo>
                  <a:pt x="1065" y="639"/>
                  <a:pt x="1095" y="608"/>
                  <a:pt x="1156" y="57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p30"/>
          <p:cNvSpPr/>
          <p:nvPr/>
        </p:nvSpPr>
        <p:spPr>
          <a:xfrm>
            <a:off x="4245924" y="4657562"/>
            <a:ext cx="92266" cy="70072"/>
          </a:xfrm>
          <a:custGeom>
            <a:avLst/>
            <a:gdLst/>
            <a:ahLst/>
            <a:cxnLst/>
            <a:rect l="l" t="t" r="r" b="b"/>
            <a:pathLst>
              <a:path w="2037" h="1795" extrusionOk="0">
                <a:moveTo>
                  <a:pt x="304" y="1"/>
                </a:moveTo>
                <a:cubicBezTo>
                  <a:pt x="942" y="305"/>
                  <a:pt x="1490" y="669"/>
                  <a:pt x="1824" y="1247"/>
                </a:cubicBezTo>
                <a:cubicBezTo>
                  <a:pt x="1915" y="1429"/>
                  <a:pt x="2037" y="1642"/>
                  <a:pt x="1763" y="1733"/>
                </a:cubicBezTo>
                <a:cubicBezTo>
                  <a:pt x="1581" y="1794"/>
                  <a:pt x="1155" y="1642"/>
                  <a:pt x="1155" y="1642"/>
                </a:cubicBezTo>
                <a:cubicBezTo>
                  <a:pt x="1246" y="943"/>
                  <a:pt x="0" y="761"/>
                  <a:pt x="30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2" name="Google Shape;1132;p30"/>
          <p:cNvSpPr/>
          <p:nvPr/>
        </p:nvSpPr>
        <p:spPr>
          <a:xfrm>
            <a:off x="3642815" y="3050833"/>
            <a:ext cx="86785" cy="68862"/>
          </a:xfrm>
          <a:custGeom>
            <a:avLst/>
            <a:gdLst/>
            <a:ahLst/>
            <a:cxnLst/>
            <a:rect l="l" t="t" r="r" b="b"/>
            <a:pathLst>
              <a:path w="1916" h="1764" extrusionOk="0">
                <a:moveTo>
                  <a:pt x="1" y="942"/>
                </a:moveTo>
                <a:cubicBezTo>
                  <a:pt x="183" y="669"/>
                  <a:pt x="791" y="1763"/>
                  <a:pt x="700" y="790"/>
                </a:cubicBezTo>
                <a:cubicBezTo>
                  <a:pt x="670" y="395"/>
                  <a:pt x="913" y="183"/>
                  <a:pt x="1247" y="91"/>
                </a:cubicBezTo>
                <a:cubicBezTo>
                  <a:pt x="1581" y="0"/>
                  <a:pt x="1916" y="152"/>
                  <a:pt x="1642" y="547"/>
                </a:cubicBezTo>
                <a:cubicBezTo>
                  <a:pt x="1551" y="638"/>
                  <a:pt x="1308" y="638"/>
                  <a:pt x="1186" y="699"/>
                </a:cubicBezTo>
                <a:cubicBezTo>
                  <a:pt x="1156" y="699"/>
                  <a:pt x="1156" y="851"/>
                  <a:pt x="1186" y="912"/>
                </a:cubicBezTo>
                <a:cubicBezTo>
                  <a:pt x="1247" y="1307"/>
                  <a:pt x="1095" y="1702"/>
                  <a:pt x="670" y="1733"/>
                </a:cubicBezTo>
                <a:cubicBezTo>
                  <a:pt x="244" y="1763"/>
                  <a:pt x="214" y="1216"/>
                  <a:pt x="1" y="94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p30"/>
          <p:cNvSpPr/>
          <p:nvPr/>
        </p:nvSpPr>
        <p:spPr>
          <a:xfrm>
            <a:off x="3535412" y="1242339"/>
            <a:ext cx="90952" cy="79519"/>
          </a:xfrm>
          <a:custGeom>
            <a:avLst/>
            <a:gdLst/>
            <a:ahLst/>
            <a:cxnLst/>
            <a:rect l="l" t="t" r="r" b="b"/>
            <a:pathLst>
              <a:path w="2008" h="2037" extrusionOk="0">
                <a:moveTo>
                  <a:pt x="1" y="760"/>
                </a:moveTo>
                <a:cubicBezTo>
                  <a:pt x="882" y="0"/>
                  <a:pt x="1460" y="699"/>
                  <a:pt x="2007" y="243"/>
                </a:cubicBezTo>
                <a:lnTo>
                  <a:pt x="2007" y="2037"/>
                </a:lnTo>
                <a:cubicBezTo>
                  <a:pt x="1399" y="1490"/>
                  <a:pt x="1582" y="395"/>
                  <a:pt x="1" y="76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p30"/>
          <p:cNvSpPr/>
          <p:nvPr/>
        </p:nvSpPr>
        <p:spPr>
          <a:xfrm>
            <a:off x="2056677" y="3692822"/>
            <a:ext cx="63368" cy="47470"/>
          </a:xfrm>
          <a:custGeom>
            <a:avLst/>
            <a:gdLst/>
            <a:ahLst/>
            <a:cxnLst/>
            <a:rect l="l" t="t" r="r" b="b"/>
            <a:pathLst>
              <a:path w="1399" h="1216" extrusionOk="0">
                <a:moveTo>
                  <a:pt x="1398" y="426"/>
                </a:moveTo>
                <a:cubicBezTo>
                  <a:pt x="1125" y="638"/>
                  <a:pt x="1398" y="1216"/>
                  <a:pt x="790" y="1186"/>
                </a:cubicBezTo>
                <a:cubicBezTo>
                  <a:pt x="517" y="1155"/>
                  <a:pt x="0" y="1034"/>
                  <a:pt x="91" y="760"/>
                </a:cubicBezTo>
                <a:cubicBezTo>
                  <a:pt x="182" y="395"/>
                  <a:pt x="517" y="61"/>
                  <a:pt x="1003" y="31"/>
                </a:cubicBezTo>
                <a:cubicBezTo>
                  <a:pt x="1277" y="0"/>
                  <a:pt x="1398" y="183"/>
                  <a:pt x="1398"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p30"/>
          <p:cNvSpPr/>
          <p:nvPr/>
        </p:nvSpPr>
        <p:spPr>
          <a:xfrm>
            <a:off x="7970394" y="982444"/>
            <a:ext cx="55124" cy="61757"/>
          </a:xfrm>
          <a:custGeom>
            <a:avLst/>
            <a:gdLst/>
            <a:ahLst/>
            <a:cxnLst/>
            <a:rect l="l" t="t" r="r" b="b"/>
            <a:pathLst>
              <a:path w="1217" h="1582" extrusionOk="0">
                <a:moveTo>
                  <a:pt x="153" y="1"/>
                </a:moveTo>
                <a:cubicBezTo>
                  <a:pt x="973" y="244"/>
                  <a:pt x="1216" y="1004"/>
                  <a:pt x="639" y="1460"/>
                </a:cubicBezTo>
                <a:cubicBezTo>
                  <a:pt x="548" y="1520"/>
                  <a:pt x="396" y="1581"/>
                  <a:pt x="305" y="1551"/>
                </a:cubicBezTo>
                <a:cubicBezTo>
                  <a:pt x="31" y="1490"/>
                  <a:pt x="1" y="1308"/>
                  <a:pt x="31" y="1095"/>
                </a:cubicBezTo>
                <a:cubicBezTo>
                  <a:pt x="61" y="730"/>
                  <a:pt x="365" y="396"/>
                  <a:pt x="153"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p30"/>
          <p:cNvSpPr/>
          <p:nvPr/>
        </p:nvSpPr>
        <p:spPr>
          <a:xfrm>
            <a:off x="2252186" y="326204"/>
            <a:ext cx="81259" cy="65310"/>
          </a:xfrm>
          <a:custGeom>
            <a:avLst/>
            <a:gdLst/>
            <a:ahLst/>
            <a:cxnLst/>
            <a:rect l="l" t="t" r="r" b="b"/>
            <a:pathLst>
              <a:path w="1794" h="1673" extrusionOk="0">
                <a:moveTo>
                  <a:pt x="1034" y="1"/>
                </a:moveTo>
                <a:cubicBezTo>
                  <a:pt x="1338" y="244"/>
                  <a:pt x="1794" y="214"/>
                  <a:pt x="1520" y="578"/>
                </a:cubicBezTo>
                <a:cubicBezTo>
                  <a:pt x="1277" y="882"/>
                  <a:pt x="1003" y="1217"/>
                  <a:pt x="699" y="1490"/>
                </a:cubicBezTo>
                <a:cubicBezTo>
                  <a:pt x="517" y="1673"/>
                  <a:pt x="304" y="1642"/>
                  <a:pt x="152" y="1399"/>
                </a:cubicBezTo>
                <a:cubicBezTo>
                  <a:pt x="91" y="1278"/>
                  <a:pt x="0" y="1004"/>
                  <a:pt x="152" y="1004"/>
                </a:cubicBezTo>
                <a:cubicBezTo>
                  <a:pt x="973" y="1095"/>
                  <a:pt x="608" y="214"/>
                  <a:pt x="103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30"/>
          <p:cNvSpPr/>
          <p:nvPr/>
        </p:nvSpPr>
        <p:spPr>
          <a:xfrm>
            <a:off x="8171430" y="1664801"/>
            <a:ext cx="89548" cy="70033"/>
          </a:xfrm>
          <a:custGeom>
            <a:avLst/>
            <a:gdLst/>
            <a:ahLst/>
            <a:cxnLst/>
            <a:rect l="l" t="t" r="r" b="b"/>
            <a:pathLst>
              <a:path w="1977" h="1794" extrusionOk="0">
                <a:moveTo>
                  <a:pt x="1976" y="517"/>
                </a:moveTo>
                <a:cubicBezTo>
                  <a:pt x="1338" y="1125"/>
                  <a:pt x="669" y="1793"/>
                  <a:pt x="0" y="517"/>
                </a:cubicBezTo>
                <a:cubicBezTo>
                  <a:pt x="639" y="0"/>
                  <a:pt x="1307" y="760"/>
                  <a:pt x="1976" y="48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30"/>
          <p:cNvSpPr/>
          <p:nvPr/>
        </p:nvSpPr>
        <p:spPr>
          <a:xfrm>
            <a:off x="6457186" y="1370511"/>
            <a:ext cx="74420" cy="61718"/>
          </a:xfrm>
          <a:custGeom>
            <a:avLst/>
            <a:gdLst/>
            <a:ahLst/>
            <a:cxnLst/>
            <a:rect l="l" t="t" r="r" b="b"/>
            <a:pathLst>
              <a:path w="1643" h="1581" extrusionOk="0">
                <a:moveTo>
                  <a:pt x="31" y="0"/>
                </a:moveTo>
                <a:cubicBezTo>
                  <a:pt x="669" y="304"/>
                  <a:pt x="1612" y="274"/>
                  <a:pt x="1642" y="1185"/>
                </a:cubicBezTo>
                <a:lnTo>
                  <a:pt x="1642" y="1185"/>
                </a:lnTo>
                <a:cubicBezTo>
                  <a:pt x="335" y="1581"/>
                  <a:pt x="365" y="608"/>
                  <a:pt x="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p30"/>
          <p:cNvSpPr/>
          <p:nvPr/>
        </p:nvSpPr>
        <p:spPr>
          <a:xfrm>
            <a:off x="6958373" y="1463038"/>
            <a:ext cx="88189" cy="55824"/>
          </a:xfrm>
          <a:custGeom>
            <a:avLst/>
            <a:gdLst/>
            <a:ahLst/>
            <a:cxnLst/>
            <a:rect l="l" t="t" r="r" b="b"/>
            <a:pathLst>
              <a:path w="1947" h="1430" extrusionOk="0">
                <a:moveTo>
                  <a:pt x="1" y="487"/>
                </a:moveTo>
                <a:cubicBezTo>
                  <a:pt x="669" y="639"/>
                  <a:pt x="1946" y="1"/>
                  <a:pt x="1764" y="1429"/>
                </a:cubicBezTo>
                <a:cubicBezTo>
                  <a:pt x="1004" y="1369"/>
                  <a:pt x="609" y="791"/>
                  <a:pt x="1"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0" name="Google Shape;1140;p30"/>
          <p:cNvSpPr/>
          <p:nvPr/>
        </p:nvSpPr>
        <p:spPr>
          <a:xfrm>
            <a:off x="288708" y="1370511"/>
            <a:ext cx="56528" cy="51061"/>
          </a:xfrm>
          <a:custGeom>
            <a:avLst/>
            <a:gdLst/>
            <a:ahLst/>
            <a:cxnLst/>
            <a:rect l="l" t="t" r="r" b="b"/>
            <a:pathLst>
              <a:path w="1248" h="1308" extrusionOk="0">
                <a:moveTo>
                  <a:pt x="943" y="517"/>
                </a:moveTo>
                <a:cubicBezTo>
                  <a:pt x="1186" y="912"/>
                  <a:pt x="974" y="1216"/>
                  <a:pt x="487" y="1307"/>
                </a:cubicBezTo>
                <a:cubicBezTo>
                  <a:pt x="396" y="1307"/>
                  <a:pt x="92" y="851"/>
                  <a:pt x="62" y="608"/>
                </a:cubicBezTo>
                <a:cubicBezTo>
                  <a:pt x="1" y="274"/>
                  <a:pt x="244" y="0"/>
                  <a:pt x="670" y="0"/>
                </a:cubicBezTo>
                <a:cubicBezTo>
                  <a:pt x="1126" y="0"/>
                  <a:pt x="1247" y="182"/>
                  <a:pt x="943"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1" name="Google Shape;1141;p30"/>
          <p:cNvSpPr/>
          <p:nvPr/>
        </p:nvSpPr>
        <p:spPr>
          <a:xfrm>
            <a:off x="666002" y="1434577"/>
            <a:ext cx="99151" cy="51061"/>
          </a:xfrm>
          <a:custGeom>
            <a:avLst/>
            <a:gdLst/>
            <a:ahLst/>
            <a:cxnLst/>
            <a:rect l="l" t="t" r="r" b="b"/>
            <a:pathLst>
              <a:path w="2189" h="1308" extrusionOk="0">
                <a:moveTo>
                  <a:pt x="274" y="244"/>
                </a:moveTo>
                <a:cubicBezTo>
                  <a:pt x="395" y="244"/>
                  <a:pt x="547" y="274"/>
                  <a:pt x="669" y="244"/>
                </a:cubicBezTo>
                <a:cubicBezTo>
                  <a:pt x="1216" y="0"/>
                  <a:pt x="1581" y="335"/>
                  <a:pt x="1794" y="639"/>
                </a:cubicBezTo>
                <a:cubicBezTo>
                  <a:pt x="2189" y="1186"/>
                  <a:pt x="1095" y="1095"/>
                  <a:pt x="1186" y="1307"/>
                </a:cubicBezTo>
                <a:cubicBezTo>
                  <a:pt x="1551" y="578"/>
                  <a:pt x="456" y="791"/>
                  <a:pt x="0" y="487"/>
                </a:cubicBezTo>
                <a:lnTo>
                  <a:pt x="0" y="487"/>
                </a:lnTo>
                <a:cubicBezTo>
                  <a:pt x="92" y="396"/>
                  <a:pt x="183" y="335"/>
                  <a:pt x="274"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30"/>
          <p:cNvSpPr/>
          <p:nvPr/>
        </p:nvSpPr>
        <p:spPr>
          <a:xfrm>
            <a:off x="6296104" y="1020430"/>
            <a:ext cx="88144" cy="77177"/>
          </a:xfrm>
          <a:custGeom>
            <a:avLst/>
            <a:gdLst/>
            <a:ahLst/>
            <a:cxnLst/>
            <a:rect l="l" t="t" r="r" b="b"/>
            <a:pathLst>
              <a:path w="1946" h="1977" extrusionOk="0">
                <a:moveTo>
                  <a:pt x="0" y="1976"/>
                </a:moveTo>
                <a:cubicBezTo>
                  <a:pt x="304" y="1155"/>
                  <a:pt x="699" y="608"/>
                  <a:pt x="1399" y="213"/>
                </a:cubicBezTo>
                <a:cubicBezTo>
                  <a:pt x="1551" y="122"/>
                  <a:pt x="1672" y="0"/>
                  <a:pt x="1824" y="152"/>
                </a:cubicBezTo>
                <a:cubicBezTo>
                  <a:pt x="1946" y="304"/>
                  <a:pt x="1946" y="517"/>
                  <a:pt x="1763" y="578"/>
                </a:cubicBezTo>
                <a:cubicBezTo>
                  <a:pt x="1003" y="791"/>
                  <a:pt x="821" y="1611"/>
                  <a:pt x="0" y="197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30"/>
          <p:cNvSpPr/>
          <p:nvPr/>
        </p:nvSpPr>
        <p:spPr>
          <a:xfrm>
            <a:off x="7421010" y="2031474"/>
            <a:ext cx="128094" cy="35641"/>
          </a:xfrm>
          <a:custGeom>
            <a:avLst/>
            <a:gdLst/>
            <a:ahLst/>
            <a:cxnLst/>
            <a:rect l="l" t="t" r="r" b="b"/>
            <a:pathLst>
              <a:path w="2828" h="913" extrusionOk="0">
                <a:moveTo>
                  <a:pt x="31" y="92"/>
                </a:moveTo>
                <a:cubicBezTo>
                  <a:pt x="973" y="0"/>
                  <a:pt x="1855" y="426"/>
                  <a:pt x="2827" y="274"/>
                </a:cubicBezTo>
                <a:cubicBezTo>
                  <a:pt x="1824" y="821"/>
                  <a:pt x="882" y="912"/>
                  <a:pt x="1"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30"/>
          <p:cNvSpPr/>
          <p:nvPr/>
        </p:nvSpPr>
        <p:spPr>
          <a:xfrm>
            <a:off x="6667871" y="4213745"/>
            <a:ext cx="86785" cy="49890"/>
          </a:xfrm>
          <a:custGeom>
            <a:avLst/>
            <a:gdLst/>
            <a:ahLst/>
            <a:cxnLst/>
            <a:rect l="l" t="t" r="r" b="b"/>
            <a:pathLst>
              <a:path w="1916" h="1278" extrusionOk="0">
                <a:moveTo>
                  <a:pt x="547" y="1"/>
                </a:moveTo>
                <a:cubicBezTo>
                  <a:pt x="1094" y="122"/>
                  <a:pt x="1642" y="244"/>
                  <a:pt x="1915" y="730"/>
                </a:cubicBezTo>
                <a:lnTo>
                  <a:pt x="1915" y="730"/>
                </a:lnTo>
                <a:cubicBezTo>
                  <a:pt x="1338" y="1277"/>
                  <a:pt x="608" y="700"/>
                  <a:pt x="0" y="973"/>
                </a:cubicBezTo>
                <a:lnTo>
                  <a:pt x="0" y="973"/>
                </a:lnTo>
                <a:cubicBezTo>
                  <a:pt x="183" y="670"/>
                  <a:pt x="365" y="335"/>
                  <a:pt x="547"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30"/>
          <p:cNvSpPr/>
          <p:nvPr/>
        </p:nvSpPr>
        <p:spPr>
          <a:xfrm>
            <a:off x="3213246" y="1058378"/>
            <a:ext cx="66131" cy="68862"/>
          </a:xfrm>
          <a:custGeom>
            <a:avLst/>
            <a:gdLst/>
            <a:ahLst/>
            <a:cxnLst/>
            <a:rect l="l" t="t" r="r" b="b"/>
            <a:pathLst>
              <a:path w="1460" h="1764" extrusionOk="0">
                <a:moveTo>
                  <a:pt x="183" y="1126"/>
                </a:moveTo>
                <a:cubicBezTo>
                  <a:pt x="0" y="487"/>
                  <a:pt x="639" y="244"/>
                  <a:pt x="1064" y="92"/>
                </a:cubicBezTo>
                <a:cubicBezTo>
                  <a:pt x="1338" y="1"/>
                  <a:pt x="1459" y="518"/>
                  <a:pt x="1399" y="822"/>
                </a:cubicBezTo>
                <a:cubicBezTo>
                  <a:pt x="1277" y="1764"/>
                  <a:pt x="548" y="852"/>
                  <a:pt x="213" y="11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30"/>
          <p:cNvSpPr/>
          <p:nvPr/>
        </p:nvSpPr>
        <p:spPr>
          <a:xfrm>
            <a:off x="2274202" y="2196422"/>
            <a:ext cx="93670" cy="47509"/>
          </a:xfrm>
          <a:custGeom>
            <a:avLst/>
            <a:gdLst/>
            <a:ahLst/>
            <a:cxnLst/>
            <a:rect l="l" t="t" r="r" b="b"/>
            <a:pathLst>
              <a:path w="2068" h="1217" extrusionOk="0">
                <a:moveTo>
                  <a:pt x="2067" y="669"/>
                </a:moveTo>
                <a:cubicBezTo>
                  <a:pt x="1460" y="943"/>
                  <a:pt x="882" y="1216"/>
                  <a:pt x="365" y="699"/>
                </a:cubicBezTo>
                <a:cubicBezTo>
                  <a:pt x="1" y="335"/>
                  <a:pt x="304" y="0"/>
                  <a:pt x="791" y="152"/>
                </a:cubicBezTo>
                <a:cubicBezTo>
                  <a:pt x="1216" y="304"/>
                  <a:pt x="1611" y="487"/>
                  <a:pt x="2067" y="66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30"/>
          <p:cNvSpPr/>
          <p:nvPr/>
        </p:nvSpPr>
        <p:spPr>
          <a:xfrm>
            <a:off x="5944992" y="1071457"/>
            <a:ext cx="75779" cy="62928"/>
          </a:xfrm>
          <a:custGeom>
            <a:avLst/>
            <a:gdLst/>
            <a:ahLst/>
            <a:cxnLst/>
            <a:rect l="l" t="t" r="r" b="b"/>
            <a:pathLst>
              <a:path w="1673" h="1612" extrusionOk="0">
                <a:moveTo>
                  <a:pt x="426" y="304"/>
                </a:moveTo>
                <a:cubicBezTo>
                  <a:pt x="700" y="244"/>
                  <a:pt x="973" y="0"/>
                  <a:pt x="1247" y="335"/>
                </a:cubicBezTo>
                <a:cubicBezTo>
                  <a:pt x="1672" y="912"/>
                  <a:pt x="730" y="1095"/>
                  <a:pt x="1004" y="1611"/>
                </a:cubicBezTo>
                <a:cubicBezTo>
                  <a:pt x="213" y="1247"/>
                  <a:pt x="0" y="882"/>
                  <a:pt x="396"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30"/>
          <p:cNvSpPr/>
          <p:nvPr/>
        </p:nvSpPr>
        <p:spPr>
          <a:xfrm>
            <a:off x="1841869" y="4156784"/>
            <a:ext cx="81259" cy="67691"/>
          </a:xfrm>
          <a:custGeom>
            <a:avLst/>
            <a:gdLst/>
            <a:ahLst/>
            <a:cxnLst/>
            <a:rect l="l" t="t" r="r" b="b"/>
            <a:pathLst>
              <a:path w="1794" h="1734" extrusionOk="0">
                <a:moveTo>
                  <a:pt x="1307" y="1490"/>
                </a:moveTo>
                <a:cubicBezTo>
                  <a:pt x="912" y="1733"/>
                  <a:pt x="730" y="1399"/>
                  <a:pt x="487" y="1247"/>
                </a:cubicBezTo>
                <a:lnTo>
                  <a:pt x="487" y="1247"/>
                </a:lnTo>
                <a:cubicBezTo>
                  <a:pt x="0" y="578"/>
                  <a:pt x="791" y="396"/>
                  <a:pt x="1095" y="1"/>
                </a:cubicBezTo>
                <a:cubicBezTo>
                  <a:pt x="912" y="518"/>
                  <a:pt x="1794" y="913"/>
                  <a:pt x="1307" y="149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9" name="Google Shape;1149;p30"/>
          <p:cNvSpPr/>
          <p:nvPr/>
        </p:nvSpPr>
        <p:spPr>
          <a:xfrm>
            <a:off x="4321618" y="3811467"/>
            <a:ext cx="100555" cy="48680"/>
          </a:xfrm>
          <a:custGeom>
            <a:avLst/>
            <a:gdLst/>
            <a:ahLst/>
            <a:cxnLst/>
            <a:rect l="l" t="t" r="r" b="b"/>
            <a:pathLst>
              <a:path w="2220" h="1247" extrusionOk="0">
                <a:moveTo>
                  <a:pt x="1" y="1095"/>
                </a:moveTo>
                <a:cubicBezTo>
                  <a:pt x="1" y="548"/>
                  <a:pt x="366" y="457"/>
                  <a:pt x="882" y="517"/>
                </a:cubicBezTo>
                <a:cubicBezTo>
                  <a:pt x="1095" y="548"/>
                  <a:pt x="1217" y="913"/>
                  <a:pt x="1430" y="730"/>
                </a:cubicBezTo>
                <a:cubicBezTo>
                  <a:pt x="1612" y="548"/>
                  <a:pt x="1551" y="1"/>
                  <a:pt x="2037" y="548"/>
                </a:cubicBezTo>
                <a:cubicBezTo>
                  <a:pt x="2098" y="609"/>
                  <a:pt x="2159" y="700"/>
                  <a:pt x="2220" y="791"/>
                </a:cubicBezTo>
                <a:cubicBezTo>
                  <a:pt x="1916" y="943"/>
                  <a:pt x="1551" y="1247"/>
                  <a:pt x="1278" y="1186"/>
                </a:cubicBezTo>
                <a:cubicBezTo>
                  <a:pt x="852" y="1095"/>
                  <a:pt x="457" y="973"/>
                  <a:pt x="1" y="10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0" name="Google Shape;1150;p30"/>
          <p:cNvSpPr/>
          <p:nvPr/>
        </p:nvSpPr>
        <p:spPr>
          <a:xfrm>
            <a:off x="5964290" y="1412011"/>
            <a:ext cx="78496" cy="55824"/>
          </a:xfrm>
          <a:custGeom>
            <a:avLst/>
            <a:gdLst/>
            <a:ahLst/>
            <a:cxnLst/>
            <a:rect l="l" t="t" r="r" b="b"/>
            <a:pathLst>
              <a:path w="1733" h="1430" extrusionOk="0">
                <a:moveTo>
                  <a:pt x="638" y="1429"/>
                </a:moveTo>
                <a:cubicBezTo>
                  <a:pt x="608" y="1004"/>
                  <a:pt x="0" y="639"/>
                  <a:pt x="608" y="274"/>
                </a:cubicBezTo>
                <a:cubicBezTo>
                  <a:pt x="821" y="153"/>
                  <a:pt x="1398" y="1"/>
                  <a:pt x="1550" y="335"/>
                </a:cubicBezTo>
                <a:cubicBezTo>
                  <a:pt x="1733" y="882"/>
                  <a:pt x="1155" y="1126"/>
                  <a:pt x="638" y="142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30"/>
          <p:cNvSpPr/>
          <p:nvPr/>
        </p:nvSpPr>
        <p:spPr>
          <a:xfrm>
            <a:off x="9098063" y="4573312"/>
            <a:ext cx="77137" cy="86663"/>
          </a:xfrm>
          <a:custGeom>
            <a:avLst/>
            <a:gdLst/>
            <a:ahLst/>
            <a:cxnLst/>
            <a:rect l="l" t="t" r="r" b="b"/>
            <a:pathLst>
              <a:path w="1703" h="2220" extrusionOk="0">
                <a:moveTo>
                  <a:pt x="1703" y="1217"/>
                </a:moveTo>
                <a:cubicBezTo>
                  <a:pt x="1490" y="1338"/>
                  <a:pt x="1095" y="1429"/>
                  <a:pt x="1095" y="1581"/>
                </a:cubicBezTo>
                <a:cubicBezTo>
                  <a:pt x="1004" y="2220"/>
                  <a:pt x="639" y="2007"/>
                  <a:pt x="335" y="1794"/>
                </a:cubicBezTo>
                <a:cubicBezTo>
                  <a:pt x="1" y="1581"/>
                  <a:pt x="92" y="1277"/>
                  <a:pt x="153" y="1004"/>
                </a:cubicBezTo>
                <a:cubicBezTo>
                  <a:pt x="396" y="1368"/>
                  <a:pt x="943" y="1"/>
                  <a:pt x="1095" y="1095"/>
                </a:cubicBezTo>
                <a:cubicBezTo>
                  <a:pt x="1095" y="1156"/>
                  <a:pt x="1490" y="1186"/>
                  <a:pt x="1703" y="12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30"/>
          <p:cNvSpPr/>
          <p:nvPr/>
        </p:nvSpPr>
        <p:spPr>
          <a:xfrm>
            <a:off x="7835449" y="4111692"/>
            <a:ext cx="88189" cy="67691"/>
          </a:xfrm>
          <a:custGeom>
            <a:avLst/>
            <a:gdLst/>
            <a:ahLst/>
            <a:cxnLst/>
            <a:rect l="l" t="t" r="r" b="b"/>
            <a:pathLst>
              <a:path w="1947" h="1734" extrusionOk="0">
                <a:moveTo>
                  <a:pt x="913" y="1733"/>
                </a:moveTo>
                <a:cubicBezTo>
                  <a:pt x="1733" y="943"/>
                  <a:pt x="1" y="882"/>
                  <a:pt x="852" y="214"/>
                </a:cubicBezTo>
                <a:cubicBezTo>
                  <a:pt x="1065" y="31"/>
                  <a:pt x="1369" y="1"/>
                  <a:pt x="1551" y="244"/>
                </a:cubicBezTo>
                <a:cubicBezTo>
                  <a:pt x="1855" y="700"/>
                  <a:pt x="1946" y="1186"/>
                  <a:pt x="913" y="173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30"/>
          <p:cNvSpPr/>
          <p:nvPr/>
        </p:nvSpPr>
        <p:spPr>
          <a:xfrm>
            <a:off x="3098957" y="2611739"/>
            <a:ext cx="56483" cy="64139"/>
          </a:xfrm>
          <a:custGeom>
            <a:avLst/>
            <a:gdLst/>
            <a:ahLst/>
            <a:cxnLst/>
            <a:rect l="l" t="t" r="r" b="b"/>
            <a:pathLst>
              <a:path w="1247" h="1643" extrusionOk="0">
                <a:moveTo>
                  <a:pt x="153" y="1"/>
                </a:moveTo>
                <a:cubicBezTo>
                  <a:pt x="1064" y="62"/>
                  <a:pt x="1064" y="62"/>
                  <a:pt x="1247" y="1642"/>
                </a:cubicBezTo>
                <a:cubicBezTo>
                  <a:pt x="1" y="1490"/>
                  <a:pt x="1064" y="274"/>
                  <a:pt x="153"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30"/>
          <p:cNvSpPr/>
          <p:nvPr/>
        </p:nvSpPr>
        <p:spPr>
          <a:xfrm>
            <a:off x="8541793" y="1928210"/>
            <a:ext cx="95074" cy="59376"/>
          </a:xfrm>
          <a:custGeom>
            <a:avLst/>
            <a:gdLst/>
            <a:ahLst/>
            <a:cxnLst/>
            <a:rect l="l" t="t" r="r" b="b"/>
            <a:pathLst>
              <a:path w="2099" h="1521" extrusionOk="0">
                <a:moveTo>
                  <a:pt x="1156" y="123"/>
                </a:moveTo>
                <a:cubicBezTo>
                  <a:pt x="1976" y="1"/>
                  <a:pt x="2098" y="457"/>
                  <a:pt x="1673" y="761"/>
                </a:cubicBezTo>
                <a:cubicBezTo>
                  <a:pt x="1308" y="1004"/>
                  <a:pt x="882" y="1369"/>
                  <a:pt x="1" y="1521"/>
                </a:cubicBezTo>
                <a:cubicBezTo>
                  <a:pt x="517" y="913"/>
                  <a:pt x="852" y="518"/>
                  <a:pt x="1156" y="15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30"/>
          <p:cNvSpPr/>
          <p:nvPr/>
        </p:nvSpPr>
        <p:spPr>
          <a:xfrm>
            <a:off x="21627" y="3709414"/>
            <a:ext cx="97792" cy="49890"/>
          </a:xfrm>
          <a:custGeom>
            <a:avLst/>
            <a:gdLst/>
            <a:ahLst/>
            <a:cxnLst/>
            <a:rect l="l" t="t" r="r" b="b"/>
            <a:pathLst>
              <a:path w="2159" h="1278" extrusionOk="0">
                <a:moveTo>
                  <a:pt x="2158" y="761"/>
                </a:moveTo>
                <a:cubicBezTo>
                  <a:pt x="1186" y="1277"/>
                  <a:pt x="517" y="1004"/>
                  <a:pt x="0" y="122"/>
                </a:cubicBezTo>
                <a:cubicBezTo>
                  <a:pt x="912" y="1"/>
                  <a:pt x="1338" y="913"/>
                  <a:pt x="2158" y="7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6" name="Google Shape;1156;p30"/>
          <p:cNvSpPr/>
          <p:nvPr/>
        </p:nvSpPr>
        <p:spPr>
          <a:xfrm>
            <a:off x="1164425" y="4564996"/>
            <a:ext cx="55124" cy="47509"/>
          </a:xfrm>
          <a:custGeom>
            <a:avLst/>
            <a:gdLst/>
            <a:ahLst/>
            <a:cxnLst/>
            <a:rect l="l" t="t" r="r" b="b"/>
            <a:pathLst>
              <a:path w="1217" h="1217" extrusionOk="0">
                <a:moveTo>
                  <a:pt x="1216" y="457"/>
                </a:moveTo>
                <a:cubicBezTo>
                  <a:pt x="1125" y="700"/>
                  <a:pt x="1064" y="1065"/>
                  <a:pt x="669" y="1126"/>
                </a:cubicBezTo>
                <a:cubicBezTo>
                  <a:pt x="92" y="1217"/>
                  <a:pt x="244" y="761"/>
                  <a:pt x="153" y="518"/>
                </a:cubicBezTo>
                <a:cubicBezTo>
                  <a:pt x="1" y="153"/>
                  <a:pt x="153" y="1"/>
                  <a:pt x="578" y="31"/>
                </a:cubicBezTo>
                <a:cubicBezTo>
                  <a:pt x="882" y="31"/>
                  <a:pt x="1216" y="31"/>
                  <a:pt x="1216" y="45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30"/>
          <p:cNvSpPr/>
          <p:nvPr/>
        </p:nvSpPr>
        <p:spPr>
          <a:xfrm>
            <a:off x="6630681" y="2576134"/>
            <a:ext cx="64772" cy="60586"/>
          </a:xfrm>
          <a:custGeom>
            <a:avLst/>
            <a:gdLst/>
            <a:ahLst/>
            <a:cxnLst/>
            <a:rect l="l" t="t" r="r" b="b"/>
            <a:pathLst>
              <a:path w="1430" h="1552" extrusionOk="0">
                <a:moveTo>
                  <a:pt x="1308" y="1"/>
                </a:moveTo>
                <a:cubicBezTo>
                  <a:pt x="1399" y="639"/>
                  <a:pt x="1429" y="1156"/>
                  <a:pt x="760" y="1460"/>
                </a:cubicBezTo>
                <a:cubicBezTo>
                  <a:pt x="608" y="1551"/>
                  <a:pt x="1" y="548"/>
                  <a:pt x="183" y="518"/>
                </a:cubicBezTo>
                <a:cubicBezTo>
                  <a:pt x="578" y="457"/>
                  <a:pt x="973" y="366"/>
                  <a:pt x="1308"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30"/>
          <p:cNvSpPr/>
          <p:nvPr/>
        </p:nvSpPr>
        <p:spPr>
          <a:xfrm>
            <a:off x="8149369" y="1597143"/>
            <a:ext cx="53765" cy="71243"/>
          </a:xfrm>
          <a:custGeom>
            <a:avLst/>
            <a:gdLst/>
            <a:ahLst/>
            <a:cxnLst/>
            <a:rect l="l" t="t" r="r" b="b"/>
            <a:pathLst>
              <a:path w="1187" h="1825" extrusionOk="0">
                <a:moveTo>
                  <a:pt x="153" y="1824"/>
                </a:moveTo>
                <a:cubicBezTo>
                  <a:pt x="62" y="1186"/>
                  <a:pt x="183" y="608"/>
                  <a:pt x="62" y="1"/>
                </a:cubicBezTo>
                <a:cubicBezTo>
                  <a:pt x="214" y="578"/>
                  <a:pt x="1126" y="122"/>
                  <a:pt x="1156" y="700"/>
                </a:cubicBezTo>
                <a:cubicBezTo>
                  <a:pt x="1186" y="1308"/>
                  <a:pt x="1" y="1064"/>
                  <a:pt x="153" y="182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30"/>
          <p:cNvSpPr/>
          <p:nvPr/>
        </p:nvSpPr>
        <p:spPr>
          <a:xfrm>
            <a:off x="2556459" y="2787384"/>
            <a:ext cx="66131" cy="66481"/>
          </a:xfrm>
          <a:custGeom>
            <a:avLst/>
            <a:gdLst/>
            <a:ahLst/>
            <a:cxnLst/>
            <a:rect l="l" t="t" r="r" b="b"/>
            <a:pathLst>
              <a:path w="1460" h="1703" extrusionOk="0">
                <a:moveTo>
                  <a:pt x="1460" y="0"/>
                </a:moveTo>
                <a:cubicBezTo>
                  <a:pt x="1308" y="851"/>
                  <a:pt x="578" y="1125"/>
                  <a:pt x="1" y="1702"/>
                </a:cubicBezTo>
                <a:cubicBezTo>
                  <a:pt x="31" y="760"/>
                  <a:pt x="365" y="213"/>
                  <a:pt x="1460"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30"/>
          <p:cNvSpPr/>
          <p:nvPr/>
        </p:nvSpPr>
        <p:spPr>
          <a:xfrm>
            <a:off x="5467226" y="4054731"/>
            <a:ext cx="86785" cy="73625"/>
          </a:xfrm>
          <a:custGeom>
            <a:avLst/>
            <a:gdLst/>
            <a:ahLst/>
            <a:cxnLst/>
            <a:rect l="l" t="t" r="r" b="b"/>
            <a:pathLst>
              <a:path w="1916" h="1886" extrusionOk="0">
                <a:moveTo>
                  <a:pt x="335" y="1247"/>
                </a:moveTo>
                <a:cubicBezTo>
                  <a:pt x="0" y="700"/>
                  <a:pt x="669" y="457"/>
                  <a:pt x="790" y="1"/>
                </a:cubicBezTo>
                <a:cubicBezTo>
                  <a:pt x="699" y="457"/>
                  <a:pt x="1915" y="457"/>
                  <a:pt x="1277" y="1065"/>
                </a:cubicBezTo>
                <a:cubicBezTo>
                  <a:pt x="1064" y="1277"/>
                  <a:pt x="821" y="1885"/>
                  <a:pt x="335" y="127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30"/>
          <p:cNvSpPr/>
          <p:nvPr/>
        </p:nvSpPr>
        <p:spPr>
          <a:xfrm>
            <a:off x="8646434" y="4006086"/>
            <a:ext cx="71657" cy="70033"/>
          </a:xfrm>
          <a:custGeom>
            <a:avLst/>
            <a:gdLst/>
            <a:ahLst/>
            <a:cxnLst/>
            <a:rect l="l" t="t" r="r" b="b"/>
            <a:pathLst>
              <a:path w="1582" h="1794" extrusionOk="0">
                <a:moveTo>
                  <a:pt x="1" y="1794"/>
                </a:moveTo>
                <a:cubicBezTo>
                  <a:pt x="518" y="1186"/>
                  <a:pt x="1004" y="609"/>
                  <a:pt x="1551" y="1"/>
                </a:cubicBezTo>
                <a:cubicBezTo>
                  <a:pt x="1125" y="517"/>
                  <a:pt x="1581" y="943"/>
                  <a:pt x="1551" y="1399"/>
                </a:cubicBezTo>
                <a:cubicBezTo>
                  <a:pt x="974" y="1308"/>
                  <a:pt x="487" y="1490"/>
                  <a:pt x="1" y="179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30"/>
          <p:cNvSpPr/>
          <p:nvPr/>
        </p:nvSpPr>
        <p:spPr>
          <a:xfrm>
            <a:off x="8859882" y="4544851"/>
            <a:ext cx="106036" cy="58166"/>
          </a:xfrm>
          <a:custGeom>
            <a:avLst/>
            <a:gdLst/>
            <a:ahLst/>
            <a:cxnLst/>
            <a:rect l="l" t="t" r="r" b="b"/>
            <a:pathLst>
              <a:path w="2341" h="1490" extrusionOk="0">
                <a:moveTo>
                  <a:pt x="2310" y="304"/>
                </a:moveTo>
                <a:cubicBezTo>
                  <a:pt x="2341" y="821"/>
                  <a:pt x="1824" y="669"/>
                  <a:pt x="1550" y="639"/>
                </a:cubicBezTo>
                <a:cubicBezTo>
                  <a:pt x="1155" y="578"/>
                  <a:pt x="973" y="608"/>
                  <a:pt x="973" y="1003"/>
                </a:cubicBezTo>
                <a:lnTo>
                  <a:pt x="942" y="1034"/>
                </a:lnTo>
                <a:cubicBezTo>
                  <a:pt x="730" y="1125"/>
                  <a:pt x="669" y="1277"/>
                  <a:pt x="699" y="1459"/>
                </a:cubicBezTo>
                <a:lnTo>
                  <a:pt x="669" y="1490"/>
                </a:lnTo>
                <a:cubicBezTo>
                  <a:pt x="304" y="1277"/>
                  <a:pt x="0" y="1064"/>
                  <a:pt x="395" y="669"/>
                </a:cubicBezTo>
                <a:cubicBezTo>
                  <a:pt x="638" y="426"/>
                  <a:pt x="730" y="0"/>
                  <a:pt x="1277" y="122"/>
                </a:cubicBezTo>
                <a:cubicBezTo>
                  <a:pt x="1642" y="183"/>
                  <a:pt x="1976" y="243"/>
                  <a:pt x="2310" y="3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30"/>
          <p:cNvSpPr/>
          <p:nvPr/>
        </p:nvSpPr>
        <p:spPr>
          <a:xfrm>
            <a:off x="175824" y="748666"/>
            <a:ext cx="95029" cy="58205"/>
          </a:xfrm>
          <a:custGeom>
            <a:avLst/>
            <a:gdLst/>
            <a:ahLst/>
            <a:cxnLst/>
            <a:rect l="l" t="t" r="r" b="b"/>
            <a:pathLst>
              <a:path w="2098" h="1491" extrusionOk="0">
                <a:moveTo>
                  <a:pt x="2098" y="791"/>
                </a:moveTo>
                <a:cubicBezTo>
                  <a:pt x="1885" y="1490"/>
                  <a:pt x="1156" y="1399"/>
                  <a:pt x="730" y="1277"/>
                </a:cubicBezTo>
                <a:cubicBezTo>
                  <a:pt x="0" y="1065"/>
                  <a:pt x="517" y="487"/>
                  <a:pt x="517" y="1"/>
                </a:cubicBezTo>
                <a:cubicBezTo>
                  <a:pt x="973" y="457"/>
                  <a:pt x="1247" y="1065"/>
                  <a:pt x="2098" y="761"/>
                </a:cubicBezTo>
                <a:cubicBezTo>
                  <a:pt x="2098" y="761"/>
                  <a:pt x="2098" y="791"/>
                  <a:pt x="2098" y="7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30"/>
          <p:cNvSpPr/>
          <p:nvPr/>
        </p:nvSpPr>
        <p:spPr>
          <a:xfrm>
            <a:off x="5228999" y="2679397"/>
            <a:ext cx="67535" cy="62928"/>
          </a:xfrm>
          <a:custGeom>
            <a:avLst/>
            <a:gdLst/>
            <a:ahLst/>
            <a:cxnLst/>
            <a:rect l="l" t="t" r="r" b="b"/>
            <a:pathLst>
              <a:path w="1491" h="1612" extrusionOk="0">
                <a:moveTo>
                  <a:pt x="396" y="1611"/>
                </a:moveTo>
                <a:cubicBezTo>
                  <a:pt x="396" y="1003"/>
                  <a:pt x="1" y="517"/>
                  <a:pt x="791" y="244"/>
                </a:cubicBezTo>
                <a:cubicBezTo>
                  <a:pt x="1034" y="152"/>
                  <a:pt x="1369" y="0"/>
                  <a:pt x="1429" y="335"/>
                </a:cubicBezTo>
                <a:cubicBezTo>
                  <a:pt x="1490" y="882"/>
                  <a:pt x="1004" y="1186"/>
                  <a:pt x="396" y="161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30"/>
          <p:cNvSpPr/>
          <p:nvPr/>
        </p:nvSpPr>
        <p:spPr>
          <a:xfrm>
            <a:off x="7946974" y="2410015"/>
            <a:ext cx="79900" cy="52232"/>
          </a:xfrm>
          <a:custGeom>
            <a:avLst/>
            <a:gdLst/>
            <a:ahLst/>
            <a:cxnLst/>
            <a:rect l="l" t="t" r="r" b="b"/>
            <a:pathLst>
              <a:path w="1764" h="1338" extrusionOk="0">
                <a:moveTo>
                  <a:pt x="548" y="487"/>
                </a:moveTo>
                <a:cubicBezTo>
                  <a:pt x="396" y="122"/>
                  <a:pt x="761" y="1"/>
                  <a:pt x="943" y="61"/>
                </a:cubicBezTo>
                <a:cubicBezTo>
                  <a:pt x="1399" y="153"/>
                  <a:pt x="1673" y="517"/>
                  <a:pt x="1703" y="882"/>
                </a:cubicBezTo>
                <a:cubicBezTo>
                  <a:pt x="1764" y="1338"/>
                  <a:pt x="1156" y="1216"/>
                  <a:pt x="913" y="1216"/>
                </a:cubicBezTo>
                <a:cubicBezTo>
                  <a:pt x="1" y="1308"/>
                  <a:pt x="1277" y="517"/>
                  <a:pt x="548"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30"/>
          <p:cNvSpPr/>
          <p:nvPr/>
        </p:nvSpPr>
        <p:spPr>
          <a:xfrm>
            <a:off x="7346674" y="1230471"/>
            <a:ext cx="59246" cy="54613"/>
          </a:xfrm>
          <a:custGeom>
            <a:avLst/>
            <a:gdLst/>
            <a:ahLst/>
            <a:cxnLst/>
            <a:rect l="l" t="t" r="r" b="b"/>
            <a:pathLst>
              <a:path w="1308" h="1399" extrusionOk="0">
                <a:moveTo>
                  <a:pt x="1186" y="395"/>
                </a:moveTo>
                <a:cubicBezTo>
                  <a:pt x="1034" y="791"/>
                  <a:pt x="1186" y="1307"/>
                  <a:pt x="578" y="1368"/>
                </a:cubicBezTo>
                <a:cubicBezTo>
                  <a:pt x="274" y="1399"/>
                  <a:pt x="0" y="1125"/>
                  <a:pt x="122" y="912"/>
                </a:cubicBezTo>
                <a:cubicBezTo>
                  <a:pt x="335" y="639"/>
                  <a:pt x="243" y="122"/>
                  <a:pt x="791" y="31"/>
                </a:cubicBezTo>
                <a:cubicBezTo>
                  <a:pt x="1095" y="0"/>
                  <a:pt x="1307" y="122"/>
                  <a:pt x="1186" y="3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30"/>
          <p:cNvSpPr/>
          <p:nvPr/>
        </p:nvSpPr>
        <p:spPr>
          <a:xfrm>
            <a:off x="8656082" y="2131145"/>
            <a:ext cx="84022" cy="56995"/>
          </a:xfrm>
          <a:custGeom>
            <a:avLst/>
            <a:gdLst/>
            <a:ahLst/>
            <a:cxnLst/>
            <a:rect l="l" t="t" r="r" b="b"/>
            <a:pathLst>
              <a:path w="1855" h="1460" extrusionOk="0">
                <a:moveTo>
                  <a:pt x="1" y="1095"/>
                </a:moveTo>
                <a:cubicBezTo>
                  <a:pt x="153" y="335"/>
                  <a:pt x="1247" y="730"/>
                  <a:pt x="1490" y="1"/>
                </a:cubicBezTo>
                <a:cubicBezTo>
                  <a:pt x="1855" y="457"/>
                  <a:pt x="1733" y="1064"/>
                  <a:pt x="1642" y="1034"/>
                </a:cubicBezTo>
                <a:cubicBezTo>
                  <a:pt x="1064" y="882"/>
                  <a:pt x="548" y="1460"/>
                  <a:pt x="1" y="10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30"/>
          <p:cNvSpPr/>
          <p:nvPr/>
        </p:nvSpPr>
        <p:spPr>
          <a:xfrm>
            <a:off x="4054536" y="621705"/>
            <a:ext cx="77137" cy="60547"/>
          </a:xfrm>
          <a:custGeom>
            <a:avLst/>
            <a:gdLst/>
            <a:ahLst/>
            <a:cxnLst/>
            <a:rect l="l" t="t" r="r" b="b"/>
            <a:pathLst>
              <a:path w="1703" h="1551" extrusionOk="0">
                <a:moveTo>
                  <a:pt x="973" y="1216"/>
                </a:moveTo>
                <a:cubicBezTo>
                  <a:pt x="699" y="1307"/>
                  <a:pt x="456" y="1399"/>
                  <a:pt x="0" y="1551"/>
                </a:cubicBezTo>
                <a:cubicBezTo>
                  <a:pt x="365" y="851"/>
                  <a:pt x="335" y="0"/>
                  <a:pt x="1581" y="304"/>
                </a:cubicBezTo>
                <a:cubicBezTo>
                  <a:pt x="1702" y="791"/>
                  <a:pt x="1186" y="912"/>
                  <a:pt x="1003" y="118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30"/>
          <p:cNvSpPr/>
          <p:nvPr/>
        </p:nvSpPr>
        <p:spPr>
          <a:xfrm>
            <a:off x="2986073" y="2623608"/>
            <a:ext cx="84022" cy="58205"/>
          </a:xfrm>
          <a:custGeom>
            <a:avLst/>
            <a:gdLst/>
            <a:ahLst/>
            <a:cxnLst/>
            <a:rect l="l" t="t" r="r" b="b"/>
            <a:pathLst>
              <a:path w="1855" h="1491" extrusionOk="0">
                <a:moveTo>
                  <a:pt x="578" y="1490"/>
                </a:moveTo>
                <a:cubicBezTo>
                  <a:pt x="0" y="852"/>
                  <a:pt x="365" y="426"/>
                  <a:pt x="1034" y="1"/>
                </a:cubicBezTo>
                <a:cubicBezTo>
                  <a:pt x="1155" y="426"/>
                  <a:pt x="1003" y="1004"/>
                  <a:pt x="1854" y="1004"/>
                </a:cubicBezTo>
                <a:cubicBezTo>
                  <a:pt x="1429" y="1429"/>
                  <a:pt x="821" y="1034"/>
                  <a:pt x="578" y="149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30"/>
          <p:cNvSpPr/>
          <p:nvPr/>
        </p:nvSpPr>
        <p:spPr>
          <a:xfrm>
            <a:off x="447073" y="2068250"/>
            <a:ext cx="68894" cy="96149"/>
          </a:xfrm>
          <a:custGeom>
            <a:avLst/>
            <a:gdLst/>
            <a:ahLst/>
            <a:cxnLst/>
            <a:rect l="l" t="t" r="r" b="b"/>
            <a:pathLst>
              <a:path w="1521" h="2463" extrusionOk="0">
                <a:moveTo>
                  <a:pt x="1277" y="2463"/>
                </a:moveTo>
                <a:cubicBezTo>
                  <a:pt x="943" y="1733"/>
                  <a:pt x="0" y="1186"/>
                  <a:pt x="578" y="1"/>
                </a:cubicBezTo>
                <a:cubicBezTo>
                  <a:pt x="973" y="943"/>
                  <a:pt x="1520" y="1581"/>
                  <a:pt x="1307" y="246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30"/>
          <p:cNvSpPr/>
          <p:nvPr/>
        </p:nvSpPr>
        <p:spPr>
          <a:xfrm>
            <a:off x="4942620" y="658482"/>
            <a:ext cx="86785" cy="67691"/>
          </a:xfrm>
          <a:custGeom>
            <a:avLst/>
            <a:gdLst/>
            <a:ahLst/>
            <a:cxnLst/>
            <a:rect l="l" t="t" r="r" b="b"/>
            <a:pathLst>
              <a:path w="1916" h="1734" extrusionOk="0">
                <a:moveTo>
                  <a:pt x="61" y="1733"/>
                </a:moveTo>
                <a:cubicBezTo>
                  <a:pt x="304" y="1156"/>
                  <a:pt x="0" y="487"/>
                  <a:pt x="548" y="1"/>
                </a:cubicBezTo>
                <a:cubicBezTo>
                  <a:pt x="1915" y="882"/>
                  <a:pt x="548" y="1217"/>
                  <a:pt x="61" y="173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30"/>
          <p:cNvSpPr/>
          <p:nvPr/>
        </p:nvSpPr>
        <p:spPr>
          <a:xfrm>
            <a:off x="5896794" y="822259"/>
            <a:ext cx="59246" cy="75967"/>
          </a:xfrm>
          <a:custGeom>
            <a:avLst/>
            <a:gdLst/>
            <a:ahLst/>
            <a:cxnLst/>
            <a:rect l="l" t="t" r="r" b="b"/>
            <a:pathLst>
              <a:path w="1308" h="1946" extrusionOk="0">
                <a:moveTo>
                  <a:pt x="487" y="760"/>
                </a:moveTo>
                <a:cubicBezTo>
                  <a:pt x="517" y="669"/>
                  <a:pt x="487" y="760"/>
                  <a:pt x="487" y="821"/>
                </a:cubicBezTo>
                <a:cubicBezTo>
                  <a:pt x="517" y="1186"/>
                  <a:pt x="1308" y="1459"/>
                  <a:pt x="669" y="1915"/>
                </a:cubicBezTo>
                <a:cubicBezTo>
                  <a:pt x="609" y="1946"/>
                  <a:pt x="335" y="1885"/>
                  <a:pt x="335" y="1854"/>
                </a:cubicBezTo>
                <a:cubicBezTo>
                  <a:pt x="183" y="1307"/>
                  <a:pt x="92" y="760"/>
                  <a:pt x="1" y="213"/>
                </a:cubicBezTo>
                <a:cubicBezTo>
                  <a:pt x="1" y="152"/>
                  <a:pt x="335" y="0"/>
                  <a:pt x="457" y="31"/>
                </a:cubicBezTo>
                <a:cubicBezTo>
                  <a:pt x="821" y="152"/>
                  <a:pt x="578" y="395"/>
                  <a:pt x="487" y="76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30"/>
          <p:cNvSpPr/>
          <p:nvPr/>
        </p:nvSpPr>
        <p:spPr>
          <a:xfrm>
            <a:off x="1788145" y="1508130"/>
            <a:ext cx="100555" cy="74796"/>
          </a:xfrm>
          <a:custGeom>
            <a:avLst/>
            <a:gdLst/>
            <a:ahLst/>
            <a:cxnLst/>
            <a:rect l="l" t="t" r="r" b="b"/>
            <a:pathLst>
              <a:path w="2220" h="1916" extrusionOk="0">
                <a:moveTo>
                  <a:pt x="1946" y="730"/>
                </a:moveTo>
                <a:cubicBezTo>
                  <a:pt x="1916" y="1126"/>
                  <a:pt x="2220" y="1581"/>
                  <a:pt x="1673" y="1916"/>
                </a:cubicBezTo>
                <a:lnTo>
                  <a:pt x="1673" y="1916"/>
                </a:lnTo>
                <a:cubicBezTo>
                  <a:pt x="1521" y="1673"/>
                  <a:pt x="700" y="1855"/>
                  <a:pt x="1004" y="1521"/>
                </a:cubicBezTo>
                <a:cubicBezTo>
                  <a:pt x="1460" y="1034"/>
                  <a:pt x="1" y="548"/>
                  <a:pt x="1125" y="244"/>
                </a:cubicBezTo>
                <a:lnTo>
                  <a:pt x="1125" y="244"/>
                </a:lnTo>
                <a:cubicBezTo>
                  <a:pt x="1703" y="1"/>
                  <a:pt x="913" y="1551"/>
                  <a:pt x="1946"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30"/>
          <p:cNvSpPr/>
          <p:nvPr/>
        </p:nvSpPr>
        <p:spPr>
          <a:xfrm>
            <a:off x="2734075" y="5076472"/>
            <a:ext cx="100555" cy="52232"/>
          </a:xfrm>
          <a:custGeom>
            <a:avLst/>
            <a:gdLst/>
            <a:ahLst/>
            <a:cxnLst/>
            <a:rect l="l" t="t" r="r" b="b"/>
            <a:pathLst>
              <a:path w="2220" h="1338" extrusionOk="0">
                <a:moveTo>
                  <a:pt x="943" y="1338"/>
                </a:moveTo>
                <a:cubicBezTo>
                  <a:pt x="821" y="1003"/>
                  <a:pt x="1" y="1155"/>
                  <a:pt x="244" y="669"/>
                </a:cubicBezTo>
                <a:cubicBezTo>
                  <a:pt x="578" y="0"/>
                  <a:pt x="761" y="760"/>
                  <a:pt x="1004" y="791"/>
                </a:cubicBezTo>
                <a:cubicBezTo>
                  <a:pt x="1399" y="821"/>
                  <a:pt x="1764" y="61"/>
                  <a:pt x="2220" y="730"/>
                </a:cubicBezTo>
                <a:cubicBezTo>
                  <a:pt x="1794" y="943"/>
                  <a:pt x="1399" y="1125"/>
                  <a:pt x="973" y="133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30"/>
          <p:cNvSpPr/>
          <p:nvPr/>
        </p:nvSpPr>
        <p:spPr>
          <a:xfrm>
            <a:off x="3251796" y="3669085"/>
            <a:ext cx="90907" cy="58166"/>
          </a:xfrm>
          <a:custGeom>
            <a:avLst/>
            <a:gdLst/>
            <a:ahLst/>
            <a:cxnLst/>
            <a:rect l="l" t="t" r="r" b="b"/>
            <a:pathLst>
              <a:path w="2007" h="1490" extrusionOk="0">
                <a:moveTo>
                  <a:pt x="0" y="1246"/>
                </a:moveTo>
                <a:cubicBezTo>
                  <a:pt x="487" y="639"/>
                  <a:pt x="608" y="0"/>
                  <a:pt x="1247" y="213"/>
                </a:cubicBezTo>
                <a:cubicBezTo>
                  <a:pt x="1459" y="274"/>
                  <a:pt x="2007" y="1003"/>
                  <a:pt x="1368" y="1490"/>
                </a:cubicBezTo>
                <a:cubicBezTo>
                  <a:pt x="1216" y="943"/>
                  <a:pt x="730" y="1034"/>
                  <a:pt x="0" y="124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30"/>
          <p:cNvSpPr/>
          <p:nvPr/>
        </p:nvSpPr>
        <p:spPr>
          <a:xfrm>
            <a:off x="3491381" y="5072919"/>
            <a:ext cx="114325" cy="53442"/>
          </a:xfrm>
          <a:custGeom>
            <a:avLst/>
            <a:gdLst/>
            <a:ahLst/>
            <a:cxnLst/>
            <a:rect l="l" t="t" r="r" b="b"/>
            <a:pathLst>
              <a:path w="2524" h="1369" extrusionOk="0">
                <a:moveTo>
                  <a:pt x="2523" y="487"/>
                </a:moveTo>
                <a:cubicBezTo>
                  <a:pt x="1915" y="547"/>
                  <a:pt x="1277" y="547"/>
                  <a:pt x="1095" y="1368"/>
                </a:cubicBezTo>
                <a:cubicBezTo>
                  <a:pt x="1034" y="699"/>
                  <a:pt x="821" y="274"/>
                  <a:pt x="0" y="426"/>
                </a:cubicBezTo>
                <a:cubicBezTo>
                  <a:pt x="882" y="0"/>
                  <a:pt x="1702" y="61"/>
                  <a:pt x="2523"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30"/>
          <p:cNvSpPr/>
          <p:nvPr/>
        </p:nvSpPr>
        <p:spPr>
          <a:xfrm>
            <a:off x="8183797" y="1525933"/>
            <a:ext cx="88189" cy="74796"/>
          </a:xfrm>
          <a:custGeom>
            <a:avLst/>
            <a:gdLst/>
            <a:ahLst/>
            <a:cxnLst/>
            <a:rect l="l" t="t" r="r" b="b"/>
            <a:pathLst>
              <a:path w="1947" h="1916" extrusionOk="0">
                <a:moveTo>
                  <a:pt x="1338" y="1"/>
                </a:moveTo>
                <a:cubicBezTo>
                  <a:pt x="1429" y="1916"/>
                  <a:pt x="1429" y="1916"/>
                  <a:pt x="1" y="1521"/>
                </a:cubicBezTo>
                <a:cubicBezTo>
                  <a:pt x="1946" y="1612"/>
                  <a:pt x="122" y="214"/>
                  <a:pt x="1338"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30"/>
          <p:cNvSpPr/>
          <p:nvPr/>
        </p:nvSpPr>
        <p:spPr>
          <a:xfrm>
            <a:off x="2615664" y="1658867"/>
            <a:ext cx="71657" cy="54613"/>
          </a:xfrm>
          <a:custGeom>
            <a:avLst/>
            <a:gdLst/>
            <a:ahLst/>
            <a:cxnLst/>
            <a:rect l="l" t="t" r="r" b="b"/>
            <a:pathLst>
              <a:path w="1582" h="1399" extrusionOk="0">
                <a:moveTo>
                  <a:pt x="1581" y="517"/>
                </a:moveTo>
                <a:cubicBezTo>
                  <a:pt x="305" y="1398"/>
                  <a:pt x="122" y="1338"/>
                  <a:pt x="1" y="91"/>
                </a:cubicBezTo>
                <a:cubicBezTo>
                  <a:pt x="639" y="0"/>
                  <a:pt x="821" y="942"/>
                  <a:pt x="1581"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30"/>
          <p:cNvSpPr/>
          <p:nvPr/>
        </p:nvSpPr>
        <p:spPr>
          <a:xfrm>
            <a:off x="4091681" y="277559"/>
            <a:ext cx="64772" cy="64139"/>
          </a:xfrm>
          <a:custGeom>
            <a:avLst/>
            <a:gdLst/>
            <a:ahLst/>
            <a:cxnLst/>
            <a:rect l="l" t="t" r="r" b="b"/>
            <a:pathLst>
              <a:path w="1430" h="1643" extrusionOk="0">
                <a:moveTo>
                  <a:pt x="1399" y="244"/>
                </a:moveTo>
                <a:cubicBezTo>
                  <a:pt x="1429" y="639"/>
                  <a:pt x="305" y="791"/>
                  <a:pt x="1034" y="1338"/>
                </a:cubicBezTo>
                <a:cubicBezTo>
                  <a:pt x="1065" y="1369"/>
                  <a:pt x="974" y="1612"/>
                  <a:pt x="913" y="1612"/>
                </a:cubicBezTo>
                <a:cubicBezTo>
                  <a:pt x="761" y="1642"/>
                  <a:pt x="518" y="1642"/>
                  <a:pt x="426" y="1551"/>
                </a:cubicBezTo>
                <a:cubicBezTo>
                  <a:pt x="1" y="1186"/>
                  <a:pt x="426" y="821"/>
                  <a:pt x="487" y="457"/>
                </a:cubicBezTo>
                <a:cubicBezTo>
                  <a:pt x="548" y="1"/>
                  <a:pt x="974" y="31"/>
                  <a:pt x="1399"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30"/>
          <p:cNvSpPr/>
          <p:nvPr/>
        </p:nvSpPr>
        <p:spPr>
          <a:xfrm>
            <a:off x="4408365" y="277559"/>
            <a:ext cx="70298" cy="54613"/>
          </a:xfrm>
          <a:custGeom>
            <a:avLst/>
            <a:gdLst/>
            <a:ahLst/>
            <a:cxnLst/>
            <a:rect l="l" t="t" r="r" b="b"/>
            <a:pathLst>
              <a:path w="1552" h="1399" extrusionOk="0">
                <a:moveTo>
                  <a:pt x="1" y="1004"/>
                </a:moveTo>
                <a:cubicBezTo>
                  <a:pt x="487" y="852"/>
                  <a:pt x="426" y="1"/>
                  <a:pt x="1065" y="183"/>
                </a:cubicBezTo>
                <a:cubicBezTo>
                  <a:pt x="1338" y="244"/>
                  <a:pt x="1369" y="943"/>
                  <a:pt x="1551" y="1399"/>
                </a:cubicBezTo>
                <a:cubicBezTo>
                  <a:pt x="974" y="1247"/>
                  <a:pt x="487" y="1156"/>
                  <a:pt x="1" y="103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30"/>
          <p:cNvSpPr/>
          <p:nvPr/>
        </p:nvSpPr>
        <p:spPr>
          <a:xfrm>
            <a:off x="7745983" y="1464248"/>
            <a:ext cx="114279" cy="42746"/>
          </a:xfrm>
          <a:custGeom>
            <a:avLst/>
            <a:gdLst/>
            <a:ahLst/>
            <a:cxnLst/>
            <a:rect l="l" t="t" r="r" b="b"/>
            <a:pathLst>
              <a:path w="2523" h="1095" extrusionOk="0">
                <a:moveTo>
                  <a:pt x="1824" y="183"/>
                </a:moveTo>
                <a:cubicBezTo>
                  <a:pt x="2189" y="183"/>
                  <a:pt x="2523" y="152"/>
                  <a:pt x="2341" y="608"/>
                </a:cubicBezTo>
                <a:cubicBezTo>
                  <a:pt x="2310" y="669"/>
                  <a:pt x="2401" y="760"/>
                  <a:pt x="2432" y="821"/>
                </a:cubicBezTo>
                <a:cubicBezTo>
                  <a:pt x="2280" y="821"/>
                  <a:pt x="2097" y="791"/>
                  <a:pt x="1945" y="851"/>
                </a:cubicBezTo>
                <a:cubicBezTo>
                  <a:pt x="1185" y="1095"/>
                  <a:pt x="608" y="791"/>
                  <a:pt x="0" y="335"/>
                </a:cubicBezTo>
                <a:cubicBezTo>
                  <a:pt x="638" y="0"/>
                  <a:pt x="1337" y="1003"/>
                  <a:pt x="1824"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30"/>
          <p:cNvSpPr/>
          <p:nvPr/>
        </p:nvSpPr>
        <p:spPr>
          <a:xfrm>
            <a:off x="3383978" y="4972037"/>
            <a:ext cx="107440" cy="53442"/>
          </a:xfrm>
          <a:custGeom>
            <a:avLst/>
            <a:gdLst/>
            <a:ahLst/>
            <a:cxnLst/>
            <a:rect l="l" t="t" r="r" b="b"/>
            <a:pathLst>
              <a:path w="2372" h="1369" extrusionOk="0">
                <a:moveTo>
                  <a:pt x="2159" y="457"/>
                </a:moveTo>
                <a:cubicBezTo>
                  <a:pt x="2219" y="700"/>
                  <a:pt x="2371" y="943"/>
                  <a:pt x="1915" y="943"/>
                </a:cubicBezTo>
                <a:cubicBezTo>
                  <a:pt x="1247" y="912"/>
                  <a:pt x="669" y="1216"/>
                  <a:pt x="0" y="1368"/>
                </a:cubicBezTo>
                <a:cubicBezTo>
                  <a:pt x="487" y="1004"/>
                  <a:pt x="274" y="426"/>
                  <a:pt x="517" y="1"/>
                </a:cubicBezTo>
                <a:lnTo>
                  <a:pt x="517" y="1"/>
                </a:lnTo>
                <a:cubicBezTo>
                  <a:pt x="912" y="609"/>
                  <a:pt x="1399" y="882"/>
                  <a:pt x="2159" y="45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30"/>
          <p:cNvSpPr/>
          <p:nvPr/>
        </p:nvSpPr>
        <p:spPr>
          <a:xfrm>
            <a:off x="1107983" y="3582453"/>
            <a:ext cx="77137" cy="55785"/>
          </a:xfrm>
          <a:custGeom>
            <a:avLst/>
            <a:gdLst/>
            <a:ahLst/>
            <a:cxnLst/>
            <a:rect l="l" t="t" r="r" b="b"/>
            <a:pathLst>
              <a:path w="1703" h="1429" extrusionOk="0">
                <a:moveTo>
                  <a:pt x="0" y="1277"/>
                </a:moveTo>
                <a:cubicBezTo>
                  <a:pt x="669" y="973"/>
                  <a:pt x="578" y="396"/>
                  <a:pt x="1034" y="0"/>
                </a:cubicBezTo>
                <a:cubicBezTo>
                  <a:pt x="1399" y="244"/>
                  <a:pt x="1703" y="456"/>
                  <a:pt x="1429" y="912"/>
                </a:cubicBezTo>
                <a:cubicBezTo>
                  <a:pt x="1155" y="1429"/>
                  <a:pt x="699" y="1399"/>
                  <a:pt x="0" y="127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30"/>
          <p:cNvSpPr/>
          <p:nvPr/>
        </p:nvSpPr>
        <p:spPr>
          <a:xfrm>
            <a:off x="3549182" y="3161162"/>
            <a:ext cx="57887" cy="53442"/>
          </a:xfrm>
          <a:custGeom>
            <a:avLst/>
            <a:gdLst/>
            <a:ahLst/>
            <a:cxnLst/>
            <a:rect l="l" t="t" r="r" b="b"/>
            <a:pathLst>
              <a:path w="1278" h="1369" extrusionOk="0">
                <a:moveTo>
                  <a:pt x="974" y="639"/>
                </a:moveTo>
                <a:cubicBezTo>
                  <a:pt x="852" y="852"/>
                  <a:pt x="1156" y="1369"/>
                  <a:pt x="578" y="1308"/>
                </a:cubicBezTo>
                <a:cubicBezTo>
                  <a:pt x="92" y="1247"/>
                  <a:pt x="92" y="761"/>
                  <a:pt x="31" y="426"/>
                </a:cubicBezTo>
                <a:cubicBezTo>
                  <a:pt x="1" y="62"/>
                  <a:pt x="366" y="1"/>
                  <a:pt x="700" y="31"/>
                </a:cubicBezTo>
                <a:cubicBezTo>
                  <a:pt x="1278" y="31"/>
                  <a:pt x="974" y="396"/>
                  <a:pt x="974" y="63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30"/>
          <p:cNvSpPr/>
          <p:nvPr/>
        </p:nvSpPr>
        <p:spPr>
          <a:xfrm>
            <a:off x="2158554" y="4864050"/>
            <a:ext cx="56483" cy="71243"/>
          </a:xfrm>
          <a:custGeom>
            <a:avLst/>
            <a:gdLst/>
            <a:ahLst/>
            <a:cxnLst/>
            <a:rect l="l" t="t" r="r" b="b"/>
            <a:pathLst>
              <a:path w="1247" h="1825" extrusionOk="0">
                <a:moveTo>
                  <a:pt x="578" y="1824"/>
                </a:moveTo>
                <a:cubicBezTo>
                  <a:pt x="61" y="1247"/>
                  <a:pt x="0" y="700"/>
                  <a:pt x="547" y="1"/>
                </a:cubicBezTo>
                <a:cubicBezTo>
                  <a:pt x="1003" y="669"/>
                  <a:pt x="1247" y="1247"/>
                  <a:pt x="578" y="182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30"/>
          <p:cNvSpPr/>
          <p:nvPr/>
        </p:nvSpPr>
        <p:spPr>
          <a:xfrm>
            <a:off x="2903448" y="1471353"/>
            <a:ext cx="89548" cy="79558"/>
          </a:xfrm>
          <a:custGeom>
            <a:avLst/>
            <a:gdLst/>
            <a:ahLst/>
            <a:cxnLst/>
            <a:rect l="l" t="t" r="r" b="b"/>
            <a:pathLst>
              <a:path w="1977" h="2038" extrusionOk="0">
                <a:moveTo>
                  <a:pt x="760" y="1399"/>
                </a:moveTo>
                <a:cubicBezTo>
                  <a:pt x="1095" y="943"/>
                  <a:pt x="0" y="457"/>
                  <a:pt x="760" y="1"/>
                </a:cubicBezTo>
                <a:lnTo>
                  <a:pt x="791" y="1"/>
                </a:lnTo>
                <a:lnTo>
                  <a:pt x="1672" y="1034"/>
                </a:lnTo>
                <a:cubicBezTo>
                  <a:pt x="1854" y="1216"/>
                  <a:pt x="1976" y="1551"/>
                  <a:pt x="1763" y="1672"/>
                </a:cubicBezTo>
                <a:cubicBezTo>
                  <a:pt x="1247" y="2037"/>
                  <a:pt x="1733" y="1186"/>
                  <a:pt x="1307" y="1338"/>
                </a:cubicBezTo>
                <a:cubicBezTo>
                  <a:pt x="1155" y="1399"/>
                  <a:pt x="943" y="1399"/>
                  <a:pt x="791" y="142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30"/>
          <p:cNvSpPr/>
          <p:nvPr/>
        </p:nvSpPr>
        <p:spPr>
          <a:xfrm>
            <a:off x="5884428" y="2977240"/>
            <a:ext cx="75733" cy="36812"/>
          </a:xfrm>
          <a:custGeom>
            <a:avLst/>
            <a:gdLst/>
            <a:ahLst/>
            <a:cxnLst/>
            <a:rect l="l" t="t" r="r" b="b"/>
            <a:pathLst>
              <a:path w="1672" h="943" extrusionOk="0">
                <a:moveTo>
                  <a:pt x="669" y="1"/>
                </a:moveTo>
                <a:cubicBezTo>
                  <a:pt x="730" y="61"/>
                  <a:pt x="790" y="122"/>
                  <a:pt x="851" y="153"/>
                </a:cubicBezTo>
                <a:cubicBezTo>
                  <a:pt x="1155" y="274"/>
                  <a:pt x="1611" y="274"/>
                  <a:pt x="1672" y="669"/>
                </a:cubicBezTo>
                <a:cubicBezTo>
                  <a:pt x="1672" y="761"/>
                  <a:pt x="1337" y="943"/>
                  <a:pt x="1155" y="943"/>
                </a:cubicBezTo>
                <a:cubicBezTo>
                  <a:pt x="821" y="943"/>
                  <a:pt x="274" y="943"/>
                  <a:pt x="182" y="761"/>
                </a:cubicBezTo>
                <a:cubicBezTo>
                  <a:pt x="0" y="487"/>
                  <a:pt x="61" y="31"/>
                  <a:pt x="669"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30"/>
          <p:cNvSpPr/>
          <p:nvPr/>
        </p:nvSpPr>
        <p:spPr>
          <a:xfrm>
            <a:off x="2438047" y="2042132"/>
            <a:ext cx="71657" cy="64139"/>
          </a:xfrm>
          <a:custGeom>
            <a:avLst/>
            <a:gdLst/>
            <a:ahLst/>
            <a:cxnLst/>
            <a:rect l="l" t="t" r="r" b="b"/>
            <a:pathLst>
              <a:path w="1582" h="1643" extrusionOk="0">
                <a:moveTo>
                  <a:pt x="31" y="1642"/>
                </a:moveTo>
                <a:cubicBezTo>
                  <a:pt x="1" y="1156"/>
                  <a:pt x="912" y="1034"/>
                  <a:pt x="548" y="457"/>
                </a:cubicBezTo>
                <a:cubicBezTo>
                  <a:pt x="426" y="244"/>
                  <a:pt x="912" y="1"/>
                  <a:pt x="1216" y="123"/>
                </a:cubicBezTo>
                <a:cubicBezTo>
                  <a:pt x="1581" y="305"/>
                  <a:pt x="1308" y="518"/>
                  <a:pt x="1186" y="700"/>
                </a:cubicBezTo>
                <a:cubicBezTo>
                  <a:pt x="912" y="1065"/>
                  <a:pt x="852" y="1642"/>
                  <a:pt x="31" y="164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30"/>
          <p:cNvSpPr/>
          <p:nvPr/>
        </p:nvSpPr>
        <p:spPr>
          <a:xfrm>
            <a:off x="4890300" y="3183728"/>
            <a:ext cx="49598" cy="56995"/>
          </a:xfrm>
          <a:custGeom>
            <a:avLst/>
            <a:gdLst/>
            <a:ahLst/>
            <a:cxnLst/>
            <a:rect l="l" t="t" r="r" b="b"/>
            <a:pathLst>
              <a:path w="1095" h="1460" extrusionOk="0">
                <a:moveTo>
                  <a:pt x="1064" y="1338"/>
                </a:moveTo>
                <a:cubicBezTo>
                  <a:pt x="122" y="1459"/>
                  <a:pt x="335" y="669"/>
                  <a:pt x="92" y="304"/>
                </a:cubicBezTo>
                <a:cubicBezTo>
                  <a:pt x="0" y="183"/>
                  <a:pt x="304" y="0"/>
                  <a:pt x="578" y="31"/>
                </a:cubicBezTo>
                <a:cubicBezTo>
                  <a:pt x="851" y="61"/>
                  <a:pt x="1095" y="61"/>
                  <a:pt x="1064" y="396"/>
                </a:cubicBezTo>
                <a:cubicBezTo>
                  <a:pt x="1064" y="700"/>
                  <a:pt x="1064" y="1004"/>
                  <a:pt x="1064" y="133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30"/>
          <p:cNvSpPr/>
          <p:nvPr/>
        </p:nvSpPr>
        <p:spPr>
          <a:xfrm>
            <a:off x="5315746" y="676285"/>
            <a:ext cx="107440" cy="43956"/>
          </a:xfrm>
          <a:custGeom>
            <a:avLst/>
            <a:gdLst/>
            <a:ahLst/>
            <a:cxnLst/>
            <a:rect l="l" t="t" r="r" b="b"/>
            <a:pathLst>
              <a:path w="2372" h="1126" extrusionOk="0">
                <a:moveTo>
                  <a:pt x="1" y="1125"/>
                </a:moveTo>
                <a:cubicBezTo>
                  <a:pt x="669" y="1"/>
                  <a:pt x="1490" y="305"/>
                  <a:pt x="2280" y="548"/>
                </a:cubicBezTo>
                <a:cubicBezTo>
                  <a:pt x="2341" y="578"/>
                  <a:pt x="2371" y="730"/>
                  <a:pt x="2371" y="821"/>
                </a:cubicBezTo>
                <a:cubicBezTo>
                  <a:pt x="2311" y="973"/>
                  <a:pt x="2220" y="1034"/>
                  <a:pt x="2007" y="943"/>
                </a:cubicBezTo>
                <a:cubicBezTo>
                  <a:pt x="1399" y="669"/>
                  <a:pt x="791" y="791"/>
                  <a:pt x="1" y="112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30"/>
          <p:cNvSpPr/>
          <p:nvPr/>
        </p:nvSpPr>
        <p:spPr>
          <a:xfrm>
            <a:off x="529698" y="956325"/>
            <a:ext cx="71611" cy="65310"/>
          </a:xfrm>
          <a:custGeom>
            <a:avLst/>
            <a:gdLst/>
            <a:ahLst/>
            <a:cxnLst/>
            <a:rect l="l" t="t" r="r" b="b"/>
            <a:pathLst>
              <a:path w="1581" h="1673" extrusionOk="0">
                <a:moveTo>
                  <a:pt x="0" y="670"/>
                </a:moveTo>
                <a:cubicBezTo>
                  <a:pt x="152" y="1"/>
                  <a:pt x="1155" y="822"/>
                  <a:pt x="1277" y="123"/>
                </a:cubicBezTo>
                <a:cubicBezTo>
                  <a:pt x="1581" y="609"/>
                  <a:pt x="1034" y="1004"/>
                  <a:pt x="1246" y="1673"/>
                </a:cubicBezTo>
                <a:cubicBezTo>
                  <a:pt x="730" y="1247"/>
                  <a:pt x="395" y="974"/>
                  <a:pt x="31" y="67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30"/>
          <p:cNvSpPr/>
          <p:nvPr/>
        </p:nvSpPr>
        <p:spPr>
          <a:xfrm>
            <a:off x="3367444" y="1305234"/>
            <a:ext cx="81305" cy="62928"/>
          </a:xfrm>
          <a:custGeom>
            <a:avLst/>
            <a:gdLst/>
            <a:ahLst/>
            <a:cxnLst/>
            <a:rect l="l" t="t" r="r" b="b"/>
            <a:pathLst>
              <a:path w="1795" h="1612" extrusionOk="0">
                <a:moveTo>
                  <a:pt x="882" y="31"/>
                </a:moveTo>
                <a:cubicBezTo>
                  <a:pt x="1794" y="547"/>
                  <a:pt x="244" y="1064"/>
                  <a:pt x="882" y="1581"/>
                </a:cubicBezTo>
                <a:cubicBezTo>
                  <a:pt x="730" y="1581"/>
                  <a:pt x="548" y="1611"/>
                  <a:pt x="396" y="1550"/>
                </a:cubicBezTo>
                <a:cubicBezTo>
                  <a:pt x="213" y="1490"/>
                  <a:pt x="1" y="1490"/>
                  <a:pt x="92" y="1095"/>
                </a:cubicBezTo>
                <a:cubicBezTo>
                  <a:pt x="183" y="760"/>
                  <a:pt x="882" y="456"/>
                  <a:pt x="335" y="0"/>
                </a:cubicBezTo>
                <a:lnTo>
                  <a:pt x="335" y="0"/>
                </a:lnTo>
                <a:lnTo>
                  <a:pt x="882" y="0"/>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30"/>
          <p:cNvSpPr/>
          <p:nvPr/>
        </p:nvSpPr>
        <p:spPr>
          <a:xfrm>
            <a:off x="2217759" y="5031379"/>
            <a:ext cx="67490" cy="60547"/>
          </a:xfrm>
          <a:custGeom>
            <a:avLst/>
            <a:gdLst/>
            <a:ahLst/>
            <a:cxnLst/>
            <a:rect l="l" t="t" r="r" b="b"/>
            <a:pathLst>
              <a:path w="1490" h="1551" extrusionOk="0">
                <a:moveTo>
                  <a:pt x="851" y="0"/>
                </a:moveTo>
                <a:cubicBezTo>
                  <a:pt x="517" y="517"/>
                  <a:pt x="1490" y="912"/>
                  <a:pt x="1003" y="1338"/>
                </a:cubicBezTo>
                <a:cubicBezTo>
                  <a:pt x="760" y="1551"/>
                  <a:pt x="335" y="1399"/>
                  <a:pt x="213" y="1125"/>
                </a:cubicBezTo>
                <a:cubicBezTo>
                  <a:pt x="0" y="639"/>
                  <a:pt x="426" y="335"/>
                  <a:pt x="85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30"/>
          <p:cNvSpPr/>
          <p:nvPr/>
        </p:nvSpPr>
        <p:spPr>
          <a:xfrm>
            <a:off x="2230126" y="3557545"/>
            <a:ext cx="60650" cy="47470"/>
          </a:xfrm>
          <a:custGeom>
            <a:avLst/>
            <a:gdLst/>
            <a:ahLst/>
            <a:cxnLst/>
            <a:rect l="l" t="t" r="r" b="b"/>
            <a:pathLst>
              <a:path w="1339" h="1216" extrusionOk="0">
                <a:moveTo>
                  <a:pt x="1" y="0"/>
                </a:moveTo>
                <a:cubicBezTo>
                  <a:pt x="730" y="0"/>
                  <a:pt x="1156" y="274"/>
                  <a:pt x="1277" y="882"/>
                </a:cubicBezTo>
                <a:cubicBezTo>
                  <a:pt x="1338" y="1064"/>
                  <a:pt x="1277" y="1216"/>
                  <a:pt x="1034" y="1186"/>
                </a:cubicBezTo>
                <a:cubicBezTo>
                  <a:pt x="92" y="1186"/>
                  <a:pt x="426" y="365"/>
                  <a:pt x="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30"/>
          <p:cNvSpPr/>
          <p:nvPr/>
        </p:nvSpPr>
        <p:spPr>
          <a:xfrm>
            <a:off x="3831485" y="2979622"/>
            <a:ext cx="95029" cy="58166"/>
          </a:xfrm>
          <a:custGeom>
            <a:avLst/>
            <a:gdLst/>
            <a:ahLst/>
            <a:cxnLst/>
            <a:rect l="l" t="t" r="r" b="b"/>
            <a:pathLst>
              <a:path w="2098" h="1490" extrusionOk="0">
                <a:moveTo>
                  <a:pt x="760" y="396"/>
                </a:moveTo>
                <a:cubicBezTo>
                  <a:pt x="1064" y="517"/>
                  <a:pt x="1398" y="0"/>
                  <a:pt x="1702" y="396"/>
                </a:cubicBezTo>
                <a:cubicBezTo>
                  <a:pt x="1125" y="639"/>
                  <a:pt x="2097" y="1095"/>
                  <a:pt x="1520" y="1338"/>
                </a:cubicBezTo>
                <a:cubicBezTo>
                  <a:pt x="1277" y="1429"/>
                  <a:pt x="1094" y="1490"/>
                  <a:pt x="942" y="1247"/>
                </a:cubicBezTo>
                <a:cubicBezTo>
                  <a:pt x="790" y="1003"/>
                  <a:pt x="0" y="882"/>
                  <a:pt x="699"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30"/>
          <p:cNvSpPr/>
          <p:nvPr/>
        </p:nvSpPr>
        <p:spPr>
          <a:xfrm>
            <a:off x="8054378" y="4360890"/>
            <a:ext cx="75779" cy="64139"/>
          </a:xfrm>
          <a:custGeom>
            <a:avLst/>
            <a:gdLst/>
            <a:ahLst/>
            <a:cxnLst/>
            <a:rect l="l" t="t" r="r" b="b"/>
            <a:pathLst>
              <a:path w="1673" h="1643" extrusionOk="0">
                <a:moveTo>
                  <a:pt x="1581" y="1004"/>
                </a:moveTo>
                <a:cubicBezTo>
                  <a:pt x="1551" y="1277"/>
                  <a:pt x="1672" y="1642"/>
                  <a:pt x="1034" y="1490"/>
                </a:cubicBezTo>
                <a:cubicBezTo>
                  <a:pt x="669" y="1429"/>
                  <a:pt x="426" y="1369"/>
                  <a:pt x="244" y="1034"/>
                </a:cubicBezTo>
                <a:cubicBezTo>
                  <a:pt x="1" y="578"/>
                  <a:pt x="517" y="761"/>
                  <a:pt x="639" y="639"/>
                </a:cubicBezTo>
                <a:cubicBezTo>
                  <a:pt x="1247" y="1"/>
                  <a:pt x="1186" y="974"/>
                  <a:pt x="1551" y="9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30"/>
          <p:cNvSpPr/>
          <p:nvPr/>
        </p:nvSpPr>
        <p:spPr>
          <a:xfrm>
            <a:off x="831207" y="5059840"/>
            <a:ext cx="71657" cy="52271"/>
          </a:xfrm>
          <a:custGeom>
            <a:avLst/>
            <a:gdLst/>
            <a:ahLst/>
            <a:cxnLst/>
            <a:rect l="l" t="t" r="r" b="b"/>
            <a:pathLst>
              <a:path w="1582" h="1339" extrusionOk="0">
                <a:moveTo>
                  <a:pt x="487" y="1"/>
                </a:moveTo>
                <a:cubicBezTo>
                  <a:pt x="943" y="214"/>
                  <a:pt x="913" y="852"/>
                  <a:pt x="1581" y="913"/>
                </a:cubicBezTo>
                <a:cubicBezTo>
                  <a:pt x="1125" y="1186"/>
                  <a:pt x="609" y="1338"/>
                  <a:pt x="305" y="1095"/>
                </a:cubicBezTo>
                <a:cubicBezTo>
                  <a:pt x="1" y="852"/>
                  <a:pt x="92" y="366"/>
                  <a:pt x="487"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30"/>
          <p:cNvSpPr/>
          <p:nvPr/>
        </p:nvSpPr>
        <p:spPr>
          <a:xfrm>
            <a:off x="5657209" y="714271"/>
            <a:ext cx="73016" cy="66481"/>
          </a:xfrm>
          <a:custGeom>
            <a:avLst/>
            <a:gdLst/>
            <a:ahLst/>
            <a:cxnLst/>
            <a:rect l="l" t="t" r="r" b="b"/>
            <a:pathLst>
              <a:path w="1612" h="1703" extrusionOk="0">
                <a:moveTo>
                  <a:pt x="791" y="0"/>
                </a:moveTo>
                <a:cubicBezTo>
                  <a:pt x="1186" y="243"/>
                  <a:pt x="305" y="1277"/>
                  <a:pt x="1581" y="943"/>
                </a:cubicBezTo>
                <a:lnTo>
                  <a:pt x="1612" y="973"/>
                </a:lnTo>
                <a:cubicBezTo>
                  <a:pt x="1338" y="1702"/>
                  <a:pt x="578" y="1581"/>
                  <a:pt x="274" y="1216"/>
                </a:cubicBezTo>
                <a:cubicBezTo>
                  <a:pt x="31" y="943"/>
                  <a:pt x="1" y="213"/>
                  <a:pt x="76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30"/>
          <p:cNvSpPr/>
          <p:nvPr/>
        </p:nvSpPr>
        <p:spPr>
          <a:xfrm>
            <a:off x="6889518" y="2374409"/>
            <a:ext cx="68894" cy="42746"/>
          </a:xfrm>
          <a:custGeom>
            <a:avLst/>
            <a:gdLst/>
            <a:ahLst/>
            <a:cxnLst/>
            <a:rect l="l" t="t" r="r" b="b"/>
            <a:pathLst>
              <a:path w="1521" h="1095" extrusionOk="0">
                <a:moveTo>
                  <a:pt x="1521" y="1"/>
                </a:moveTo>
                <a:cubicBezTo>
                  <a:pt x="1399" y="487"/>
                  <a:pt x="1521" y="1095"/>
                  <a:pt x="578" y="973"/>
                </a:cubicBezTo>
                <a:cubicBezTo>
                  <a:pt x="335" y="943"/>
                  <a:pt x="1" y="882"/>
                  <a:pt x="62" y="730"/>
                </a:cubicBezTo>
                <a:cubicBezTo>
                  <a:pt x="366" y="244"/>
                  <a:pt x="882" y="1"/>
                  <a:pt x="152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30"/>
          <p:cNvSpPr/>
          <p:nvPr/>
        </p:nvSpPr>
        <p:spPr>
          <a:xfrm>
            <a:off x="620568" y="3107793"/>
            <a:ext cx="55124" cy="58166"/>
          </a:xfrm>
          <a:custGeom>
            <a:avLst/>
            <a:gdLst/>
            <a:ahLst/>
            <a:cxnLst/>
            <a:rect l="l" t="t" r="r" b="b"/>
            <a:pathLst>
              <a:path w="1217" h="1490" extrusionOk="0">
                <a:moveTo>
                  <a:pt x="365" y="1490"/>
                </a:moveTo>
                <a:cubicBezTo>
                  <a:pt x="91" y="1490"/>
                  <a:pt x="0" y="1307"/>
                  <a:pt x="91" y="1094"/>
                </a:cubicBezTo>
                <a:cubicBezTo>
                  <a:pt x="243" y="730"/>
                  <a:pt x="91" y="152"/>
                  <a:pt x="760" y="31"/>
                </a:cubicBezTo>
                <a:cubicBezTo>
                  <a:pt x="1003" y="0"/>
                  <a:pt x="1216" y="365"/>
                  <a:pt x="1186" y="395"/>
                </a:cubicBezTo>
                <a:cubicBezTo>
                  <a:pt x="578" y="578"/>
                  <a:pt x="1034" y="1368"/>
                  <a:pt x="365" y="149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30"/>
          <p:cNvSpPr/>
          <p:nvPr/>
        </p:nvSpPr>
        <p:spPr>
          <a:xfrm>
            <a:off x="8059904" y="1650551"/>
            <a:ext cx="48239" cy="80730"/>
          </a:xfrm>
          <a:custGeom>
            <a:avLst/>
            <a:gdLst/>
            <a:ahLst/>
            <a:cxnLst/>
            <a:rect l="l" t="t" r="r" b="b"/>
            <a:pathLst>
              <a:path w="1065" h="2068" extrusionOk="0">
                <a:moveTo>
                  <a:pt x="639" y="2067"/>
                </a:moveTo>
                <a:cubicBezTo>
                  <a:pt x="122" y="1459"/>
                  <a:pt x="912" y="639"/>
                  <a:pt x="0" y="274"/>
                </a:cubicBezTo>
                <a:cubicBezTo>
                  <a:pt x="122" y="213"/>
                  <a:pt x="274" y="92"/>
                  <a:pt x="395" y="61"/>
                </a:cubicBezTo>
                <a:cubicBezTo>
                  <a:pt x="730" y="0"/>
                  <a:pt x="1003" y="274"/>
                  <a:pt x="973" y="426"/>
                </a:cubicBezTo>
                <a:cubicBezTo>
                  <a:pt x="851" y="943"/>
                  <a:pt x="1064" y="1490"/>
                  <a:pt x="639" y="206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30"/>
          <p:cNvSpPr/>
          <p:nvPr/>
        </p:nvSpPr>
        <p:spPr>
          <a:xfrm>
            <a:off x="6439293" y="2623608"/>
            <a:ext cx="92311" cy="67691"/>
          </a:xfrm>
          <a:custGeom>
            <a:avLst/>
            <a:gdLst/>
            <a:ahLst/>
            <a:cxnLst/>
            <a:rect l="l" t="t" r="r" b="b"/>
            <a:pathLst>
              <a:path w="2038" h="1734" extrusionOk="0">
                <a:moveTo>
                  <a:pt x="821" y="1"/>
                </a:moveTo>
                <a:cubicBezTo>
                  <a:pt x="1095" y="426"/>
                  <a:pt x="1156" y="852"/>
                  <a:pt x="1581" y="1156"/>
                </a:cubicBezTo>
                <a:cubicBezTo>
                  <a:pt x="1733" y="1247"/>
                  <a:pt x="2037" y="1338"/>
                  <a:pt x="1733" y="1581"/>
                </a:cubicBezTo>
                <a:cubicBezTo>
                  <a:pt x="1520" y="1733"/>
                  <a:pt x="1399" y="1581"/>
                  <a:pt x="1216" y="1460"/>
                </a:cubicBezTo>
                <a:cubicBezTo>
                  <a:pt x="608" y="1065"/>
                  <a:pt x="1" y="761"/>
                  <a:pt x="82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30"/>
          <p:cNvSpPr/>
          <p:nvPr/>
        </p:nvSpPr>
        <p:spPr>
          <a:xfrm>
            <a:off x="2217759" y="136348"/>
            <a:ext cx="85381" cy="59376"/>
          </a:xfrm>
          <a:custGeom>
            <a:avLst/>
            <a:gdLst/>
            <a:ahLst/>
            <a:cxnLst/>
            <a:rect l="l" t="t" r="r" b="b"/>
            <a:pathLst>
              <a:path w="1885" h="1521" extrusionOk="0">
                <a:moveTo>
                  <a:pt x="1459" y="1095"/>
                </a:moveTo>
                <a:cubicBezTo>
                  <a:pt x="821" y="1520"/>
                  <a:pt x="547" y="882"/>
                  <a:pt x="0" y="761"/>
                </a:cubicBezTo>
                <a:cubicBezTo>
                  <a:pt x="517" y="548"/>
                  <a:pt x="882" y="1"/>
                  <a:pt x="1520" y="365"/>
                </a:cubicBezTo>
                <a:cubicBezTo>
                  <a:pt x="1885" y="578"/>
                  <a:pt x="1550" y="852"/>
                  <a:pt x="1459" y="10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30"/>
          <p:cNvSpPr/>
          <p:nvPr/>
        </p:nvSpPr>
        <p:spPr>
          <a:xfrm>
            <a:off x="8022714" y="5012405"/>
            <a:ext cx="82663" cy="39194"/>
          </a:xfrm>
          <a:custGeom>
            <a:avLst/>
            <a:gdLst/>
            <a:ahLst/>
            <a:cxnLst/>
            <a:rect l="l" t="t" r="r" b="b"/>
            <a:pathLst>
              <a:path w="1825" h="1004" extrusionOk="0">
                <a:moveTo>
                  <a:pt x="1" y="1003"/>
                </a:moveTo>
                <a:cubicBezTo>
                  <a:pt x="457" y="304"/>
                  <a:pt x="882" y="0"/>
                  <a:pt x="1460" y="30"/>
                </a:cubicBezTo>
                <a:cubicBezTo>
                  <a:pt x="1824" y="30"/>
                  <a:pt x="1764" y="973"/>
                  <a:pt x="1429" y="882"/>
                </a:cubicBezTo>
                <a:cubicBezTo>
                  <a:pt x="1004" y="790"/>
                  <a:pt x="608" y="760"/>
                  <a:pt x="1" y="100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30"/>
          <p:cNvSpPr/>
          <p:nvPr/>
        </p:nvSpPr>
        <p:spPr>
          <a:xfrm>
            <a:off x="2888318" y="1813118"/>
            <a:ext cx="74374" cy="59376"/>
          </a:xfrm>
          <a:custGeom>
            <a:avLst/>
            <a:gdLst/>
            <a:ahLst/>
            <a:cxnLst/>
            <a:rect l="l" t="t" r="r" b="b"/>
            <a:pathLst>
              <a:path w="1642" h="1521" extrusionOk="0">
                <a:moveTo>
                  <a:pt x="30" y="487"/>
                </a:moveTo>
                <a:cubicBezTo>
                  <a:pt x="395" y="730"/>
                  <a:pt x="790" y="1"/>
                  <a:pt x="1094" y="426"/>
                </a:cubicBezTo>
                <a:cubicBezTo>
                  <a:pt x="1216" y="608"/>
                  <a:pt x="1641" y="821"/>
                  <a:pt x="1398" y="1125"/>
                </a:cubicBezTo>
                <a:cubicBezTo>
                  <a:pt x="1246" y="1277"/>
                  <a:pt x="973" y="1429"/>
                  <a:pt x="730" y="1460"/>
                </a:cubicBezTo>
                <a:cubicBezTo>
                  <a:pt x="274" y="1520"/>
                  <a:pt x="365" y="1125"/>
                  <a:pt x="243" y="912"/>
                </a:cubicBezTo>
                <a:cubicBezTo>
                  <a:pt x="182" y="760"/>
                  <a:pt x="91" y="639"/>
                  <a:pt x="0"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30"/>
          <p:cNvSpPr/>
          <p:nvPr/>
        </p:nvSpPr>
        <p:spPr>
          <a:xfrm>
            <a:off x="1051541" y="5150025"/>
            <a:ext cx="56483" cy="71243"/>
          </a:xfrm>
          <a:custGeom>
            <a:avLst/>
            <a:gdLst/>
            <a:ahLst/>
            <a:cxnLst/>
            <a:rect l="l" t="t" r="r" b="b"/>
            <a:pathLst>
              <a:path w="1247" h="1825" extrusionOk="0">
                <a:moveTo>
                  <a:pt x="213" y="1825"/>
                </a:moveTo>
                <a:cubicBezTo>
                  <a:pt x="91" y="1186"/>
                  <a:pt x="0" y="578"/>
                  <a:pt x="608" y="1"/>
                </a:cubicBezTo>
                <a:cubicBezTo>
                  <a:pt x="1064" y="761"/>
                  <a:pt x="1246" y="1399"/>
                  <a:pt x="213" y="182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30"/>
          <p:cNvSpPr/>
          <p:nvPr/>
        </p:nvSpPr>
        <p:spPr>
          <a:xfrm>
            <a:off x="1054259" y="2871635"/>
            <a:ext cx="78542" cy="52232"/>
          </a:xfrm>
          <a:custGeom>
            <a:avLst/>
            <a:gdLst/>
            <a:ahLst/>
            <a:cxnLst/>
            <a:rect l="l" t="t" r="r" b="b"/>
            <a:pathLst>
              <a:path w="1734" h="1338" extrusionOk="0">
                <a:moveTo>
                  <a:pt x="1733" y="456"/>
                </a:moveTo>
                <a:cubicBezTo>
                  <a:pt x="882" y="396"/>
                  <a:pt x="1095" y="1307"/>
                  <a:pt x="396" y="1338"/>
                </a:cubicBezTo>
                <a:cubicBezTo>
                  <a:pt x="214" y="1338"/>
                  <a:pt x="1" y="1216"/>
                  <a:pt x="92" y="943"/>
                </a:cubicBezTo>
                <a:cubicBezTo>
                  <a:pt x="274" y="396"/>
                  <a:pt x="761" y="213"/>
                  <a:pt x="1308" y="61"/>
                </a:cubicBezTo>
                <a:cubicBezTo>
                  <a:pt x="1582" y="0"/>
                  <a:pt x="1521" y="244"/>
                  <a:pt x="1733" y="4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30"/>
          <p:cNvSpPr/>
          <p:nvPr/>
        </p:nvSpPr>
        <p:spPr>
          <a:xfrm>
            <a:off x="8836462" y="1582893"/>
            <a:ext cx="74374" cy="56995"/>
          </a:xfrm>
          <a:custGeom>
            <a:avLst/>
            <a:gdLst/>
            <a:ahLst/>
            <a:cxnLst/>
            <a:rect l="l" t="t" r="r" b="b"/>
            <a:pathLst>
              <a:path w="1642" h="1460" extrusionOk="0">
                <a:moveTo>
                  <a:pt x="943" y="1"/>
                </a:moveTo>
                <a:cubicBezTo>
                  <a:pt x="1642" y="730"/>
                  <a:pt x="1642" y="761"/>
                  <a:pt x="517" y="1460"/>
                </a:cubicBezTo>
                <a:cubicBezTo>
                  <a:pt x="0" y="852"/>
                  <a:pt x="669" y="457"/>
                  <a:pt x="91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30"/>
          <p:cNvSpPr/>
          <p:nvPr/>
        </p:nvSpPr>
        <p:spPr>
          <a:xfrm>
            <a:off x="3892049" y="4124771"/>
            <a:ext cx="64772" cy="64100"/>
          </a:xfrm>
          <a:custGeom>
            <a:avLst/>
            <a:gdLst/>
            <a:ahLst/>
            <a:cxnLst/>
            <a:rect l="l" t="t" r="r" b="b"/>
            <a:pathLst>
              <a:path w="1430" h="1642" extrusionOk="0">
                <a:moveTo>
                  <a:pt x="1034" y="395"/>
                </a:moveTo>
                <a:cubicBezTo>
                  <a:pt x="912" y="821"/>
                  <a:pt x="1429" y="1246"/>
                  <a:pt x="912" y="1642"/>
                </a:cubicBezTo>
                <a:cubicBezTo>
                  <a:pt x="365" y="1398"/>
                  <a:pt x="0" y="1003"/>
                  <a:pt x="152" y="486"/>
                </a:cubicBezTo>
                <a:cubicBezTo>
                  <a:pt x="274" y="0"/>
                  <a:pt x="700" y="304"/>
                  <a:pt x="1034" y="3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30"/>
          <p:cNvSpPr/>
          <p:nvPr/>
        </p:nvSpPr>
        <p:spPr>
          <a:xfrm>
            <a:off x="5519546" y="2605805"/>
            <a:ext cx="67490" cy="51061"/>
          </a:xfrm>
          <a:custGeom>
            <a:avLst/>
            <a:gdLst/>
            <a:ahLst/>
            <a:cxnLst/>
            <a:rect l="l" t="t" r="r" b="b"/>
            <a:pathLst>
              <a:path w="1490" h="1308" extrusionOk="0">
                <a:moveTo>
                  <a:pt x="547" y="31"/>
                </a:moveTo>
                <a:cubicBezTo>
                  <a:pt x="1490" y="1"/>
                  <a:pt x="1216" y="700"/>
                  <a:pt x="1398" y="1125"/>
                </a:cubicBezTo>
                <a:cubicBezTo>
                  <a:pt x="1277" y="1156"/>
                  <a:pt x="1155" y="1247"/>
                  <a:pt x="1064" y="1217"/>
                </a:cubicBezTo>
                <a:cubicBezTo>
                  <a:pt x="790" y="1095"/>
                  <a:pt x="183" y="1308"/>
                  <a:pt x="335" y="730"/>
                </a:cubicBezTo>
                <a:cubicBezTo>
                  <a:pt x="395" y="457"/>
                  <a:pt x="31" y="487"/>
                  <a:pt x="0" y="274"/>
                </a:cubicBezTo>
                <a:lnTo>
                  <a:pt x="0" y="274"/>
                </a:lnTo>
                <a:cubicBezTo>
                  <a:pt x="213" y="274"/>
                  <a:pt x="426" y="244"/>
                  <a:pt x="517" y="6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30"/>
          <p:cNvSpPr/>
          <p:nvPr/>
        </p:nvSpPr>
        <p:spPr>
          <a:xfrm>
            <a:off x="2604657" y="4289719"/>
            <a:ext cx="70253" cy="61718"/>
          </a:xfrm>
          <a:custGeom>
            <a:avLst/>
            <a:gdLst/>
            <a:ahLst/>
            <a:cxnLst/>
            <a:rect l="l" t="t" r="r" b="b"/>
            <a:pathLst>
              <a:path w="1551" h="1581" extrusionOk="0">
                <a:moveTo>
                  <a:pt x="821" y="213"/>
                </a:moveTo>
                <a:cubicBezTo>
                  <a:pt x="1429" y="0"/>
                  <a:pt x="1551" y="243"/>
                  <a:pt x="1338" y="669"/>
                </a:cubicBezTo>
                <a:cubicBezTo>
                  <a:pt x="1186" y="973"/>
                  <a:pt x="912" y="1216"/>
                  <a:pt x="608" y="1581"/>
                </a:cubicBezTo>
                <a:cubicBezTo>
                  <a:pt x="396" y="1155"/>
                  <a:pt x="183" y="790"/>
                  <a:pt x="0" y="456"/>
                </a:cubicBezTo>
                <a:lnTo>
                  <a:pt x="0" y="426"/>
                </a:lnTo>
                <a:cubicBezTo>
                  <a:pt x="304" y="426"/>
                  <a:pt x="639" y="486"/>
                  <a:pt x="821"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30"/>
          <p:cNvSpPr/>
          <p:nvPr/>
        </p:nvSpPr>
        <p:spPr>
          <a:xfrm>
            <a:off x="3536816" y="2666318"/>
            <a:ext cx="66131" cy="54653"/>
          </a:xfrm>
          <a:custGeom>
            <a:avLst/>
            <a:gdLst/>
            <a:ahLst/>
            <a:cxnLst/>
            <a:rect l="l" t="t" r="r" b="b"/>
            <a:pathLst>
              <a:path w="1460" h="1400" extrusionOk="0">
                <a:moveTo>
                  <a:pt x="1247" y="1065"/>
                </a:moveTo>
                <a:cubicBezTo>
                  <a:pt x="1003" y="487"/>
                  <a:pt x="31" y="1399"/>
                  <a:pt x="31" y="579"/>
                </a:cubicBezTo>
                <a:cubicBezTo>
                  <a:pt x="0" y="244"/>
                  <a:pt x="335" y="1"/>
                  <a:pt x="699" y="1"/>
                </a:cubicBezTo>
                <a:cubicBezTo>
                  <a:pt x="1459" y="31"/>
                  <a:pt x="943" y="730"/>
                  <a:pt x="1247" y="10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p30"/>
          <p:cNvSpPr/>
          <p:nvPr/>
        </p:nvSpPr>
        <p:spPr>
          <a:xfrm>
            <a:off x="7517405" y="4775037"/>
            <a:ext cx="110203" cy="52271"/>
          </a:xfrm>
          <a:custGeom>
            <a:avLst/>
            <a:gdLst/>
            <a:ahLst/>
            <a:cxnLst/>
            <a:rect l="l" t="t" r="r" b="b"/>
            <a:pathLst>
              <a:path w="2433" h="1339" extrusionOk="0">
                <a:moveTo>
                  <a:pt x="426" y="1"/>
                </a:moveTo>
                <a:cubicBezTo>
                  <a:pt x="1003" y="426"/>
                  <a:pt x="1551" y="730"/>
                  <a:pt x="2432" y="244"/>
                </a:cubicBezTo>
                <a:cubicBezTo>
                  <a:pt x="2128" y="761"/>
                  <a:pt x="2006" y="1156"/>
                  <a:pt x="1581" y="1338"/>
                </a:cubicBezTo>
                <a:cubicBezTo>
                  <a:pt x="1824" y="457"/>
                  <a:pt x="0" y="1126"/>
                  <a:pt x="426"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30"/>
          <p:cNvSpPr/>
          <p:nvPr/>
        </p:nvSpPr>
        <p:spPr>
          <a:xfrm>
            <a:off x="4478624" y="3716559"/>
            <a:ext cx="78496" cy="54613"/>
          </a:xfrm>
          <a:custGeom>
            <a:avLst/>
            <a:gdLst/>
            <a:ahLst/>
            <a:cxnLst/>
            <a:rect l="l" t="t" r="r" b="b"/>
            <a:pathLst>
              <a:path w="1733" h="1399" extrusionOk="0">
                <a:moveTo>
                  <a:pt x="882" y="1398"/>
                </a:moveTo>
                <a:cubicBezTo>
                  <a:pt x="669" y="1216"/>
                  <a:pt x="213" y="1398"/>
                  <a:pt x="91" y="1094"/>
                </a:cubicBezTo>
                <a:cubicBezTo>
                  <a:pt x="0" y="699"/>
                  <a:pt x="182" y="365"/>
                  <a:pt x="547" y="182"/>
                </a:cubicBezTo>
                <a:cubicBezTo>
                  <a:pt x="942" y="0"/>
                  <a:pt x="973" y="365"/>
                  <a:pt x="1034" y="547"/>
                </a:cubicBezTo>
                <a:cubicBezTo>
                  <a:pt x="1125" y="821"/>
                  <a:pt x="1733" y="1186"/>
                  <a:pt x="912" y="139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p30"/>
          <p:cNvSpPr/>
          <p:nvPr/>
        </p:nvSpPr>
        <p:spPr>
          <a:xfrm>
            <a:off x="5965649" y="4235100"/>
            <a:ext cx="85381" cy="58205"/>
          </a:xfrm>
          <a:custGeom>
            <a:avLst/>
            <a:gdLst/>
            <a:ahLst/>
            <a:cxnLst/>
            <a:rect l="l" t="t" r="r" b="b"/>
            <a:pathLst>
              <a:path w="1885" h="1491" extrusionOk="0">
                <a:moveTo>
                  <a:pt x="1885" y="609"/>
                </a:moveTo>
                <a:cubicBezTo>
                  <a:pt x="1368" y="822"/>
                  <a:pt x="821" y="791"/>
                  <a:pt x="821" y="1490"/>
                </a:cubicBezTo>
                <a:cubicBezTo>
                  <a:pt x="456" y="974"/>
                  <a:pt x="0" y="639"/>
                  <a:pt x="456" y="305"/>
                </a:cubicBezTo>
                <a:cubicBezTo>
                  <a:pt x="882" y="1"/>
                  <a:pt x="1338" y="275"/>
                  <a:pt x="1885" y="60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p30"/>
          <p:cNvSpPr/>
          <p:nvPr/>
        </p:nvSpPr>
        <p:spPr>
          <a:xfrm>
            <a:off x="8437153" y="1148602"/>
            <a:ext cx="71657" cy="65271"/>
          </a:xfrm>
          <a:custGeom>
            <a:avLst/>
            <a:gdLst/>
            <a:ahLst/>
            <a:cxnLst/>
            <a:rect l="l" t="t" r="r" b="b"/>
            <a:pathLst>
              <a:path w="1582" h="1672" extrusionOk="0">
                <a:moveTo>
                  <a:pt x="1004" y="1672"/>
                </a:moveTo>
                <a:cubicBezTo>
                  <a:pt x="1" y="1550"/>
                  <a:pt x="426" y="942"/>
                  <a:pt x="487" y="486"/>
                </a:cubicBezTo>
                <a:lnTo>
                  <a:pt x="487" y="456"/>
                </a:lnTo>
                <a:cubicBezTo>
                  <a:pt x="700" y="365"/>
                  <a:pt x="730" y="182"/>
                  <a:pt x="761" y="0"/>
                </a:cubicBezTo>
                <a:lnTo>
                  <a:pt x="761" y="0"/>
                </a:lnTo>
                <a:cubicBezTo>
                  <a:pt x="1034" y="395"/>
                  <a:pt x="1308" y="790"/>
                  <a:pt x="1581" y="1185"/>
                </a:cubicBezTo>
                <a:lnTo>
                  <a:pt x="1551" y="1185"/>
                </a:lnTo>
                <a:cubicBezTo>
                  <a:pt x="1308" y="1277"/>
                  <a:pt x="1125" y="1429"/>
                  <a:pt x="1034" y="164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30"/>
          <p:cNvSpPr/>
          <p:nvPr/>
        </p:nvSpPr>
        <p:spPr>
          <a:xfrm>
            <a:off x="9053987" y="4738260"/>
            <a:ext cx="57887" cy="89045"/>
          </a:xfrm>
          <a:custGeom>
            <a:avLst/>
            <a:gdLst/>
            <a:ahLst/>
            <a:cxnLst/>
            <a:rect l="l" t="t" r="r" b="b"/>
            <a:pathLst>
              <a:path w="1278" h="2281" extrusionOk="0">
                <a:moveTo>
                  <a:pt x="487" y="791"/>
                </a:moveTo>
                <a:cubicBezTo>
                  <a:pt x="730" y="791"/>
                  <a:pt x="943" y="1"/>
                  <a:pt x="1156" y="761"/>
                </a:cubicBezTo>
                <a:cubicBezTo>
                  <a:pt x="1278" y="1156"/>
                  <a:pt x="1186" y="1520"/>
                  <a:pt x="1004" y="1885"/>
                </a:cubicBezTo>
                <a:cubicBezTo>
                  <a:pt x="882" y="2159"/>
                  <a:pt x="518" y="2280"/>
                  <a:pt x="366" y="2159"/>
                </a:cubicBezTo>
                <a:cubicBezTo>
                  <a:pt x="1" y="1885"/>
                  <a:pt x="761" y="1976"/>
                  <a:pt x="639" y="1764"/>
                </a:cubicBezTo>
                <a:cubicBezTo>
                  <a:pt x="427" y="1429"/>
                  <a:pt x="396" y="1125"/>
                  <a:pt x="487" y="7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30"/>
          <p:cNvSpPr/>
          <p:nvPr/>
        </p:nvSpPr>
        <p:spPr>
          <a:xfrm>
            <a:off x="2801571" y="1012115"/>
            <a:ext cx="81259" cy="58166"/>
          </a:xfrm>
          <a:custGeom>
            <a:avLst/>
            <a:gdLst/>
            <a:ahLst/>
            <a:cxnLst/>
            <a:rect l="l" t="t" r="r" b="b"/>
            <a:pathLst>
              <a:path w="1794" h="1490" extrusionOk="0">
                <a:moveTo>
                  <a:pt x="1793" y="943"/>
                </a:moveTo>
                <a:cubicBezTo>
                  <a:pt x="1155" y="1490"/>
                  <a:pt x="699" y="1399"/>
                  <a:pt x="274" y="973"/>
                </a:cubicBezTo>
                <a:cubicBezTo>
                  <a:pt x="122" y="791"/>
                  <a:pt x="0" y="578"/>
                  <a:pt x="213" y="456"/>
                </a:cubicBezTo>
                <a:cubicBezTo>
                  <a:pt x="942" y="1"/>
                  <a:pt x="1094" y="943"/>
                  <a:pt x="1793" y="9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9" name="Google Shape;1219;p30"/>
          <p:cNvSpPr/>
          <p:nvPr/>
        </p:nvSpPr>
        <p:spPr>
          <a:xfrm>
            <a:off x="1197494" y="2553607"/>
            <a:ext cx="85381" cy="62928"/>
          </a:xfrm>
          <a:custGeom>
            <a:avLst/>
            <a:gdLst/>
            <a:ahLst/>
            <a:cxnLst/>
            <a:rect l="l" t="t" r="r" b="b"/>
            <a:pathLst>
              <a:path w="1885" h="1612" extrusionOk="0">
                <a:moveTo>
                  <a:pt x="821" y="1611"/>
                </a:moveTo>
                <a:cubicBezTo>
                  <a:pt x="0" y="1095"/>
                  <a:pt x="608" y="608"/>
                  <a:pt x="851" y="0"/>
                </a:cubicBezTo>
                <a:cubicBezTo>
                  <a:pt x="1398" y="639"/>
                  <a:pt x="1885" y="1155"/>
                  <a:pt x="821" y="161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0" name="Google Shape;1220;p30"/>
          <p:cNvSpPr/>
          <p:nvPr/>
        </p:nvSpPr>
        <p:spPr>
          <a:xfrm>
            <a:off x="2261790" y="3736704"/>
            <a:ext cx="62009" cy="43956"/>
          </a:xfrm>
          <a:custGeom>
            <a:avLst/>
            <a:gdLst/>
            <a:ahLst/>
            <a:cxnLst/>
            <a:rect l="l" t="t" r="r" b="b"/>
            <a:pathLst>
              <a:path w="1369" h="1126" extrusionOk="0">
                <a:moveTo>
                  <a:pt x="427" y="1"/>
                </a:moveTo>
                <a:cubicBezTo>
                  <a:pt x="1004" y="62"/>
                  <a:pt x="1186" y="122"/>
                  <a:pt x="1278" y="578"/>
                </a:cubicBezTo>
                <a:cubicBezTo>
                  <a:pt x="1369" y="1125"/>
                  <a:pt x="700" y="821"/>
                  <a:pt x="730" y="1125"/>
                </a:cubicBezTo>
                <a:cubicBezTo>
                  <a:pt x="244" y="1034"/>
                  <a:pt x="214" y="670"/>
                  <a:pt x="123" y="366"/>
                </a:cubicBezTo>
                <a:cubicBezTo>
                  <a:pt x="1" y="92"/>
                  <a:pt x="305" y="31"/>
                  <a:pt x="427"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30"/>
          <p:cNvSpPr/>
          <p:nvPr/>
        </p:nvSpPr>
        <p:spPr>
          <a:xfrm>
            <a:off x="148282" y="2294922"/>
            <a:ext cx="68894" cy="70033"/>
          </a:xfrm>
          <a:custGeom>
            <a:avLst/>
            <a:gdLst/>
            <a:ahLst/>
            <a:cxnLst/>
            <a:rect l="l" t="t" r="r" b="b"/>
            <a:pathLst>
              <a:path w="1521" h="1794" extrusionOk="0">
                <a:moveTo>
                  <a:pt x="852" y="1794"/>
                </a:moveTo>
                <a:cubicBezTo>
                  <a:pt x="1" y="1216"/>
                  <a:pt x="730" y="638"/>
                  <a:pt x="791" y="91"/>
                </a:cubicBezTo>
                <a:cubicBezTo>
                  <a:pt x="791" y="0"/>
                  <a:pt x="1520" y="395"/>
                  <a:pt x="1460" y="426"/>
                </a:cubicBezTo>
                <a:cubicBezTo>
                  <a:pt x="700" y="730"/>
                  <a:pt x="1338" y="1398"/>
                  <a:pt x="852" y="179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30"/>
          <p:cNvSpPr/>
          <p:nvPr/>
        </p:nvSpPr>
        <p:spPr>
          <a:xfrm>
            <a:off x="8519778" y="1893815"/>
            <a:ext cx="96433" cy="46298"/>
          </a:xfrm>
          <a:custGeom>
            <a:avLst/>
            <a:gdLst/>
            <a:ahLst/>
            <a:cxnLst/>
            <a:rect l="l" t="t" r="r" b="b"/>
            <a:pathLst>
              <a:path w="2129" h="1186" extrusionOk="0">
                <a:moveTo>
                  <a:pt x="1642" y="1034"/>
                </a:moveTo>
                <a:cubicBezTo>
                  <a:pt x="973" y="1186"/>
                  <a:pt x="578" y="669"/>
                  <a:pt x="31" y="548"/>
                </a:cubicBezTo>
                <a:lnTo>
                  <a:pt x="0" y="548"/>
                </a:lnTo>
                <a:cubicBezTo>
                  <a:pt x="426" y="0"/>
                  <a:pt x="1064" y="92"/>
                  <a:pt x="1581" y="244"/>
                </a:cubicBezTo>
                <a:cubicBezTo>
                  <a:pt x="2128" y="365"/>
                  <a:pt x="1155" y="760"/>
                  <a:pt x="1642" y="103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3" name="Google Shape;1223;p30"/>
          <p:cNvSpPr/>
          <p:nvPr/>
        </p:nvSpPr>
        <p:spPr>
          <a:xfrm>
            <a:off x="3315123" y="1670735"/>
            <a:ext cx="99196" cy="66481"/>
          </a:xfrm>
          <a:custGeom>
            <a:avLst/>
            <a:gdLst/>
            <a:ahLst/>
            <a:cxnLst/>
            <a:rect l="l" t="t" r="r" b="b"/>
            <a:pathLst>
              <a:path w="2190" h="1703" extrusionOk="0">
                <a:moveTo>
                  <a:pt x="791" y="0"/>
                </a:moveTo>
                <a:cubicBezTo>
                  <a:pt x="1156" y="122"/>
                  <a:pt x="1186" y="304"/>
                  <a:pt x="1125" y="517"/>
                </a:cubicBezTo>
                <a:cubicBezTo>
                  <a:pt x="1034" y="942"/>
                  <a:pt x="2189" y="912"/>
                  <a:pt x="1612" y="1338"/>
                </a:cubicBezTo>
                <a:cubicBezTo>
                  <a:pt x="1186" y="1702"/>
                  <a:pt x="882" y="1064"/>
                  <a:pt x="578" y="851"/>
                </a:cubicBezTo>
                <a:cubicBezTo>
                  <a:pt x="1" y="456"/>
                  <a:pt x="669" y="304"/>
                  <a:pt x="79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4" name="Google Shape;1224;p30"/>
          <p:cNvSpPr/>
          <p:nvPr/>
        </p:nvSpPr>
        <p:spPr>
          <a:xfrm>
            <a:off x="5606293" y="3650072"/>
            <a:ext cx="56483" cy="65310"/>
          </a:xfrm>
          <a:custGeom>
            <a:avLst/>
            <a:gdLst/>
            <a:ahLst/>
            <a:cxnLst/>
            <a:rect l="l" t="t" r="r" b="b"/>
            <a:pathLst>
              <a:path w="1247" h="1673" extrusionOk="0">
                <a:moveTo>
                  <a:pt x="517" y="1673"/>
                </a:moveTo>
                <a:cubicBezTo>
                  <a:pt x="213" y="1065"/>
                  <a:pt x="0" y="609"/>
                  <a:pt x="456" y="153"/>
                </a:cubicBezTo>
                <a:cubicBezTo>
                  <a:pt x="608" y="1"/>
                  <a:pt x="790" y="153"/>
                  <a:pt x="882" y="274"/>
                </a:cubicBezTo>
                <a:cubicBezTo>
                  <a:pt x="1246" y="791"/>
                  <a:pt x="1064" y="1217"/>
                  <a:pt x="517" y="167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30"/>
          <p:cNvSpPr/>
          <p:nvPr/>
        </p:nvSpPr>
        <p:spPr>
          <a:xfrm>
            <a:off x="7876761" y="1268458"/>
            <a:ext cx="85426" cy="37983"/>
          </a:xfrm>
          <a:custGeom>
            <a:avLst/>
            <a:gdLst/>
            <a:ahLst/>
            <a:cxnLst/>
            <a:rect l="l" t="t" r="r" b="b"/>
            <a:pathLst>
              <a:path w="1886" h="973" extrusionOk="0">
                <a:moveTo>
                  <a:pt x="578" y="0"/>
                </a:moveTo>
                <a:cubicBezTo>
                  <a:pt x="761" y="547"/>
                  <a:pt x="1885" y="152"/>
                  <a:pt x="1733" y="973"/>
                </a:cubicBezTo>
                <a:cubicBezTo>
                  <a:pt x="1" y="851"/>
                  <a:pt x="1" y="851"/>
                  <a:pt x="305" y="0"/>
                </a:cubicBezTo>
                <a:lnTo>
                  <a:pt x="335" y="0"/>
                </a:lnTo>
                <a:cubicBezTo>
                  <a:pt x="396" y="0"/>
                  <a:pt x="487" y="0"/>
                  <a:pt x="578"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p30"/>
          <p:cNvSpPr/>
          <p:nvPr/>
        </p:nvSpPr>
        <p:spPr>
          <a:xfrm>
            <a:off x="4445556" y="2635476"/>
            <a:ext cx="95029" cy="56995"/>
          </a:xfrm>
          <a:custGeom>
            <a:avLst/>
            <a:gdLst/>
            <a:ahLst/>
            <a:cxnLst/>
            <a:rect l="l" t="t" r="r" b="b"/>
            <a:pathLst>
              <a:path w="2098" h="1460" extrusionOk="0">
                <a:moveTo>
                  <a:pt x="1" y="244"/>
                </a:moveTo>
                <a:cubicBezTo>
                  <a:pt x="456" y="487"/>
                  <a:pt x="912" y="1004"/>
                  <a:pt x="1399" y="213"/>
                </a:cubicBezTo>
                <a:cubicBezTo>
                  <a:pt x="1520" y="1"/>
                  <a:pt x="1794" y="31"/>
                  <a:pt x="1946" y="213"/>
                </a:cubicBezTo>
                <a:cubicBezTo>
                  <a:pt x="2098" y="365"/>
                  <a:pt x="1946" y="487"/>
                  <a:pt x="1824" y="609"/>
                </a:cubicBezTo>
                <a:cubicBezTo>
                  <a:pt x="973" y="1460"/>
                  <a:pt x="456" y="1338"/>
                  <a:pt x="1"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7" name="Google Shape;1227;p30"/>
          <p:cNvSpPr/>
          <p:nvPr/>
        </p:nvSpPr>
        <p:spPr>
          <a:xfrm>
            <a:off x="4329908" y="2857385"/>
            <a:ext cx="60605" cy="48680"/>
          </a:xfrm>
          <a:custGeom>
            <a:avLst/>
            <a:gdLst/>
            <a:ahLst/>
            <a:cxnLst/>
            <a:rect l="l" t="t" r="r" b="b"/>
            <a:pathLst>
              <a:path w="1338" h="1247" extrusionOk="0">
                <a:moveTo>
                  <a:pt x="669" y="1247"/>
                </a:moveTo>
                <a:cubicBezTo>
                  <a:pt x="304" y="1156"/>
                  <a:pt x="0" y="973"/>
                  <a:pt x="152" y="669"/>
                </a:cubicBezTo>
                <a:cubicBezTo>
                  <a:pt x="274" y="426"/>
                  <a:pt x="183" y="1"/>
                  <a:pt x="578" y="1"/>
                </a:cubicBezTo>
                <a:cubicBezTo>
                  <a:pt x="821" y="1"/>
                  <a:pt x="1338" y="122"/>
                  <a:pt x="1186" y="578"/>
                </a:cubicBezTo>
                <a:cubicBezTo>
                  <a:pt x="1064" y="852"/>
                  <a:pt x="1034" y="1156"/>
                  <a:pt x="669" y="124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30"/>
          <p:cNvSpPr/>
          <p:nvPr/>
        </p:nvSpPr>
        <p:spPr>
          <a:xfrm>
            <a:off x="2132371" y="4470088"/>
            <a:ext cx="81305" cy="59376"/>
          </a:xfrm>
          <a:custGeom>
            <a:avLst/>
            <a:gdLst/>
            <a:ahLst/>
            <a:cxnLst/>
            <a:rect l="l" t="t" r="r" b="b"/>
            <a:pathLst>
              <a:path w="1795" h="1521" extrusionOk="0">
                <a:moveTo>
                  <a:pt x="1429" y="1520"/>
                </a:moveTo>
                <a:cubicBezTo>
                  <a:pt x="1004" y="973"/>
                  <a:pt x="1004" y="183"/>
                  <a:pt x="1" y="243"/>
                </a:cubicBezTo>
                <a:cubicBezTo>
                  <a:pt x="1764" y="0"/>
                  <a:pt x="1794" y="31"/>
                  <a:pt x="1429" y="152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30"/>
          <p:cNvSpPr/>
          <p:nvPr/>
        </p:nvSpPr>
        <p:spPr>
          <a:xfrm>
            <a:off x="2223240" y="2463423"/>
            <a:ext cx="78542" cy="42746"/>
          </a:xfrm>
          <a:custGeom>
            <a:avLst/>
            <a:gdLst/>
            <a:ahLst/>
            <a:cxnLst/>
            <a:rect l="l" t="t" r="r" b="b"/>
            <a:pathLst>
              <a:path w="1734" h="1095" extrusionOk="0">
                <a:moveTo>
                  <a:pt x="1065" y="1095"/>
                </a:moveTo>
                <a:cubicBezTo>
                  <a:pt x="974" y="1003"/>
                  <a:pt x="913" y="912"/>
                  <a:pt x="822" y="821"/>
                </a:cubicBezTo>
                <a:cubicBezTo>
                  <a:pt x="639" y="578"/>
                  <a:pt x="1" y="1034"/>
                  <a:pt x="31" y="456"/>
                </a:cubicBezTo>
                <a:cubicBezTo>
                  <a:pt x="62" y="304"/>
                  <a:pt x="214" y="183"/>
                  <a:pt x="396" y="183"/>
                </a:cubicBezTo>
                <a:cubicBezTo>
                  <a:pt x="791" y="183"/>
                  <a:pt x="1247" y="0"/>
                  <a:pt x="1490" y="365"/>
                </a:cubicBezTo>
                <a:cubicBezTo>
                  <a:pt x="1733" y="730"/>
                  <a:pt x="1399" y="943"/>
                  <a:pt x="1065" y="10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0" name="Google Shape;1230;p30"/>
          <p:cNvSpPr/>
          <p:nvPr/>
        </p:nvSpPr>
        <p:spPr>
          <a:xfrm>
            <a:off x="982687" y="5205814"/>
            <a:ext cx="86785" cy="47509"/>
          </a:xfrm>
          <a:custGeom>
            <a:avLst/>
            <a:gdLst/>
            <a:ahLst/>
            <a:cxnLst/>
            <a:rect l="l" t="t" r="r" b="b"/>
            <a:pathLst>
              <a:path w="1916" h="1217" extrusionOk="0">
                <a:moveTo>
                  <a:pt x="1733" y="396"/>
                </a:moveTo>
                <a:cubicBezTo>
                  <a:pt x="1642" y="639"/>
                  <a:pt x="1915" y="1034"/>
                  <a:pt x="1581" y="1125"/>
                </a:cubicBezTo>
                <a:cubicBezTo>
                  <a:pt x="1247" y="1216"/>
                  <a:pt x="760" y="1125"/>
                  <a:pt x="456" y="973"/>
                </a:cubicBezTo>
                <a:cubicBezTo>
                  <a:pt x="0" y="760"/>
                  <a:pt x="365" y="548"/>
                  <a:pt x="578" y="365"/>
                </a:cubicBezTo>
                <a:cubicBezTo>
                  <a:pt x="973" y="1"/>
                  <a:pt x="1338" y="456"/>
                  <a:pt x="1733" y="3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1" name="Google Shape;1231;p30"/>
          <p:cNvSpPr/>
          <p:nvPr/>
        </p:nvSpPr>
        <p:spPr>
          <a:xfrm>
            <a:off x="7354919" y="3409189"/>
            <a:ext cx="68894" cy="52271"/>
          </a:xfrm>
          <a:custGeom>
            <a:avLst/>
            <a:gdLst/>
            <a:ahLst/>
            <a:cxnLst/>
            <a:rect l="l" t="t" r="r" b="b"/>
            <a:pathLst>
              <a:path w="1521" h="1339" extrusionOk="0">
                <a:moveTo>
                  <a:pt x="122" y="730"/>
                </a:moveTo>
                <a:cubicBezTo>
                  <a:pt x="335" y="639"/>
                  <a:pt x="517" y="548"/>
                  <a:pt x="730" y="457"/>
                </a:cubicBezTo>
                <a:cubicBezTo>
                  <a:pt x="913" y="365"/>
                  <a:pt x="1065" y="1"/>
                  <a:pt x="1338" y="365"/>
                </a:cubicBezTo>
                <a:cubicBezTo>
                  <a:pt x="1520" y="578"/>
                  <a:pt x="1520" y="821"/>
                  <a:pt x="1368" y="1034"/>
                </a:cubicBezTo>
                <a:cubicBezTo>
                  <a:pt x="1156" y="1338"/>
                  <a:pt x="730" y="1277"/>
                  <a:pt x="396" y="1308"/>
                </a:cubicBezTo>
                <a:cubicBezTo>
                  <a:pt x="1" y="1338"/>
                  <a:pt x="153" y="973"/>
                  <a:pt x="61" y="7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2" name="Google Shape;1232;p30"/>
          <p:cNvSpPr/>
          <p:nvPr/>
        </p:nvSpPr>
        <p:spPr>
          <a:xfrm>
            <a:off x="5905039" y="4627891"/>
            <a:ext cx="89548" cy="103293"/>
          </a:xfrm>
          <a:custGeom>
            <a:avLst/>
            <a:gdLst/>
            <a:ahLst/>
            <a:cxnLst/>
            <a:rect l="l" t="t" r="r" b="b"/>
            <a:pathLst>
              <a:path w="1977" h="2646" extrusionOk="0">
                <a:moveTo>
                  <a:pt x="1855" y="1490"/>
                </a:moveTo>
                <a:cubicBezTo>
                  <a:pt x="1612" y="1338"/>
                  <a:pt x="1551" y="2645"/>
                  <a:pt x="1186" y="1551"/>
                </a:cubicBezTo>
                <a:cubicBezTo>
                  <a:pt x="1126" y="1369"/>
                  <a:pt x="822" y="1217"/>
                  <a:pt x="822" y="1065"/>
                </a:cubicBezTo>
                <a:cubicBezTo>
                  <a:pt x="852" y="730"/>
                  <a:pt x="1" y="396"/>
                  <a:pt x="730" y="153"/>
                </a:cubicBezTo>
                <a:cubicBezTo>
                  <a:pt x="1156" y="1"/>
                  <a:pt x="1217" y="578"/>
                  <a:pt x="1247" y="791"/>
                </a:cubicBezTo>
                <a:cubicBezTo>
                  <a:pt x="1308" y="1186"/>
                  <a:pt x="1977" y="1034"/>
                  <a:pt x="1855" y="146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3" name="Google Shape;1233;p30"/>
          <p:cNvSpPr/>
          <p:nvPr/>
        </p:nvSpPr>
        <p:spPr>
          <a:xfrm>
            <a:off x="3078301" y="1546117"/>
            <a:ext cx="95029" cy="54613"/>
          </a:xfrm>
          <a:custGeom>
            <a:avLst/>
            <a:gdLst/>
            <a:ahLst/>
            <a:cxnLst/>
            <a:rect l="l" t="t" r="r" b="b"/>
            <a:pathLst>
              <a:path w="2098" h="1399" extrusionOk="0">
                <a:moveTo>
                  <a:pt x="730" y="1"/>
                </a:moveTo>
                <a:cubicBezTo>
                  <a:pt x="912" y="608"/>
                  <a:pt x="2098" y="92"/>
                  <a:pt x="2098" y="943"/>
                </a:cubicBezTo>
                <a:lnTo>
                  <a:pt x="2068" y="943"/>
                </a:lnTo>
                <a:cubicBezTo>
                  <a:pt x="1399" y="578"/>
                  <a:pt x="1612" y="1338"/>
                  <a:pt x="1277" y="1399"/>
                </a:cubicBezTo>
                <a:lnTo>
                  <a:pt x="1277" y="1399"/>
                </a:lnTo>
                <a:cubicBezTo>
                  <a:pt x="1338" y="669"/>
                  <a:pt x="548" y="882"/>
                  <a:pt x="1" y="639"/>
                </a:cubicBezTo>
                <a:cubicBezTo>
                  <a:pt x="274" y="396"/>
                  <a:pt x="517" y="183"/>
                  <a:pt x="730"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4" name="Google Shape;1234;p30"/>
          <p:cNvSpPr/>
          <p:nvPr/>
        </p:nvSpPr>
        <p:spPr>
          <a:xfrm>
            <a:off x="3836966" y="2002974"/>
            <a:ext cx="66131" cy="71243"/>
          </a:xfrm>
          <a:custGeom>
            <a:avLst/>
            <a:gdLst/>
            <a:ahLst/>
            <a:cxnLst/>
            <a:rect l="l" t="t" r="r" b="b"/>
            <a:pathLst>
              <a:path w="1460" h="1825" extrusionOk="0">
                <a:moveTo>
                  <a:pt x="1" y="1825"/>
                </a:moveTo>
                <a:cubicBezTo>
                  <a:pt x="31" y="1126"/>
                  <a:pt x="1338" y="974"/>
                  <a:pt x="244" y="426"/>
                </a:cubicBezTo>
                <a:cubicBezTo>
                  <a:pt x="213" y="426"/>
                  <a:pt x="274" y="214"/>
                  <a:pt x="365" y="122"/>
                </a:cubicBezTo>
                <a:cubicBezTo>
                  <a:pt x="487" y="1"/>
                  <a:pt x="548" y="122"/>
                  <a:pt x="669" y="183"/>
                </a:cubicBezTo>
                <a:cubicBezTo>
                  <a:pt x="1034" y="396"/>
                  <a:pt x="1460" y="670"/>
                  <a:pt x="1368" y="1065"/>
                </a:cubicBezTo>
                <a:cubicBezTo>
                  <a:pt x="1247" y="1581"/>
                  <a:pt x="517" y="1217"/>
                  <a:pt x="1" y="182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5" name="Google Shape;1235;p30"/>
          <p:cNvSpPr/>
          <p:nvPr/>
        </p:nvSpPr>
        <p:spPr>
          <a:xfrm>
            <a:off x="6848251" y="1275563"/>
            <a:ext cx="97792" cy="41575"/>
          </a:xfrm>
          <a:custGeom>
            <a:avLst/>
            <a:gdLst/>
            <a:ahLst/>
            <a:cxnLst/>
            <a:rect l="l" t="t" r="r" b="b"/>
            <a:pathLst>
              <a:path w="2159" h="1065" extrusionOk="0">
                <a:moveTo>
                  <a:pt x="0" y="548"/>
                </a:moveTo>
                <a:cubicBezTo>
                  <a:pt x="669" y="669"/>
                  <a:pt x="1003" y="0"/>
                  <a:pt x="1672" y="183"/>
                </a:cubicBezTo>
                <a:cubicBezTo>
                  <a:pt x="1915" y="244"/>
                  <a:pt x="2067" y="335"/>
                  <a:pt x="2097" y="517"/>
                </a:cubicBezTo>
                <a:cubicBezTo>
                  <a:pt x="2158" y="821"/>
                  <a:pt x="1824" y="882"/>
                  <a:pt x="1672" y="851"/>
                </a:cubicBezTo>
                <a:cubicBezTo>
                  <a:pt x="1155" y="760"/>
                  <a:pt x="517" y="1064"/>
                  <a:pt x="0"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6" name="Google Shape;1236;p30"/>
          <p:cNvSpPr/>
          <p:nvPr/>
        </p:nvSpPr>
        <p:spPr>
          <a:xfrm>
            <a:off x="5906443" y="17703"/>
            <a:ext cx="68894" cy="73586"/>
          </a:xfrm>
          <a:custGeom>
            <a:avLst/>
            <a:gdLst/>
            <a:ahLst/>
            <a:cxnLst/>
            <a:rect l="l" t="t" r="r" b="b"/>
            <a:pathLst>
              <a:path w="1521" h="1885" extrusionOk="0">
                <a:moveTo>
                  <a:pt x="274" y="0"/>
                </a:moveTo>
                <a:cubicBezTo>
                  <a:pt x="760" y="395"/>
                  <a:pt x="426" y="1094"/>
                  <a:pt x="1155" y="1185"/>
                </a:cubicBezTo>
                <a:cubicBezTo>
                  <a:pt x="1338" y="1216"/>
                  <a:pt x="1520" y="1185"/>
                  <a:pt x="1520" y="1398"/>
                </a:cubicBezTo>
                <a:cubicBezTo>
                  <a:pt x="1520" y="1702"/>
                  <a:pt x="1186" y="1611"/>
                  <a:pt x="1034" y="1733"/>
                </a:cubicBezTo>
                <a:cubicBezTo>
                  <a:pt x="851" y="1885"/>
                  <a:pt x="730" y="1793"/>
                  <a:pt x="639" y="1641"/>
                </a:cubicBezTo>
                <a:cubicBezTo>
                  <a:pt x="365" y="1155"/>
                  <a:pt x="0" y="699"/>
                  <a:pt x="27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p30"/>
          <p:cNvSpPr/>
          <p:nvPr/>
        </p:nvSpPr>
        <p:spPr>
          <a:xfrm>
            <a:off x="427776" y="4639760"/>
            <a:ext cx="81305" cy="34470"/>
          </a:xfrm>
          <a:custGeom>
            <a:avLst/>
            <a:gdLst/>
            <a:ahLst/>
            <a:cxnLst/>
            <a:rect l="l" t="t" r="r" b="b"/>
            <a:pathLst>
              <a:path w="1795" h="883" extrusionOk="0">
                <a:moveTo>
                  <a:pt x="1703" y="244"/>
                </a:moveTo>
                <a:cubicBezTo>
                  <a:pt x="1703" y="518"/>
                  <a:pt x="1794" y="882"/>
                  <a:pt x="1217" y="822"/>
                </a:cubicBezTo>
                <a:cubicBezTo>
                  <a:pt x="822" y="761"/>
                  <a:pt x="366" y="791"/>
                  <a:pt x="153" y="457"/>
                </a:cubicBezTo>
                <a:cubicBezTo>
                  <a:pt x="1" y="244"/>
                  <a:pt x="214" y="1"/>
                  <a:pt x="548" y="31"/>
                </a:cubicBezTo>
                <a:cubicBezTo>
                  <a:pt x="943" y="62"/>
                  <a:pt x="1338" y="153"/>
                  <a:pt x="1703" y="21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p30"/>
          <p:cNvSpPr/>
          <p:nvPr/>
        </p:nvSpPr>
        <p:spPr>
          <a:xfrm>
            <a:off x="4563967" y="942114"/>
            <a:ext cx="96433" cy="64100"/>
          </a:xfrm>
          <a:custGeom>
            <a:avLst/>
            <a:gdLst/>
            <a:ahLst/>
            <a:cxnLst/>
            <a:rect l="l" t="t" r="r" b="b"/>
            <a:pathLst>
              <a:path w="2129" h="1642" extrusionOk="0">
                <a:moveTo>
                  <a:pt x="365" y="1246"/>
                </a:moveTo>
                <a:cubicBezTo>
                  <a:pt x="700" y="912"/>
                  <a:pt x="1" y="0"/>
                  <a:pt x="1186" y="91"/>
                </a:cubicBezTo>
                <a:lnTo>
                  <a:pt x="1186" y="91"/>
                </a:lnTo>
                <a:cubicBezTo>
                  <a:pt x="1004" y="517"/>
                  <a:pt x="2128" y="1642"/>
                  <a:pt x="396" y="127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30"/>
          <p:cNvSpPr/>
          <p:nvPr/>
        </p:nvSpPr>
        <p:spPr>
          <a:xfrm>
            <a:off x="849100" y="3589558"/>
            <a:ext cx="62009" cy="62928"/>
          </a:xfrm>
          <a:custGeom>
            <a:avLst/>
            <a:gdLst/>
            <a:ahLst/>
            <a:cxnLst/>
            <a:rect l="l" t="t" r="r" b="b"/>
            <a:pathLst>
              <a:path w="1369" h="1612" extrusionOk="0">
                <a:moveTo>
                  <a:pt x="1156" y="1612"/>
                </a:moveTo>
                <a:cubicBezTo>
                  <a:pt x="244" y="1125"/>
                  <a:pt x="1" y="730"/>
                  <a:pt x="214" y="214"/>
                </a:cubicBezTo>
                <a:cubicBezTo>
                  <a:pt x="275" y="62"/>
                  <a:pt x="457" y="1"/>
                  <a:pt x="639" y="92"/>
                </a:cubicBezTo>
                <a:cubicBezTo>
                  <a:pt x="1369" y="426"/>
                  <a:pt x="791" y="943"/>
                  <a:pt x="1156" y="16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 name="Google Shape;1240;p30"/>
          <p:cNvSpPr/>
          <p:nvPr/>
        </p:nvSpPr>
        <p:spPr>
          <a:xfrm>
            <a:off x="7029990" y="1301681"/>
            <a:ext cx="74374" cy="47470"/>
          </a:xfrm>
          <a:custGeom>
            <a:avLst/>
            <a:gdLst/>
            <a:ahLst/>
            <a:cxnLst/>
            <a:rect l="l" t="t" r="r" b="b"/>
            <a:pathLst>
              <a:path w="1642" h="1216" extrusionOk="0">
                <a:moveTo>
                  <a:pt x="0" y="0"/>
                </a:moveTo>
                <a:cubicBezTo>
                  <a:pt x="426" y="91"/>
                  <a:pt x="547" y="608"/>
                  <a:pt x="1095" y="395"/>
                </a:cubicBezTo>
                <a:cubicBezTo>
                  <a:pt x="1368" y="274"/>
                  <a:pt x="1550" y="547"/>
                  <a:pt x="1611" y="790"/>
                </a:cubicBezTo>
                <a:cubicBezTo>
                  <a:pt x="1642" y="851"/>
                  <a:pt x="1550" y="1003"/>
                  <a:pt x="1490" y="1034"/>
                </a:cubicBezTo>
                <a:cubicBezTo>
                  <a:pt x="1216" y="1216"/>
                  <a:pt x="1003" y="1125"/>
                  <a:pt x="760" y="973"/>
                </a:cubicBezTo>
                <a:cubicBezTo>
                  <a:pt x="395" y="760"/>
                  <a:pt x="61" y="547"/>
                  <a:pt x="0"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 name="Google Shape;1241;p30"/>
          <p:cNvSpPr/>
          <p:nvPr/>
        </p:nvSpPr>
        <p:spPr>
          <a:xfrm>
            <a:off x="5847237" y="2781450"/>
            <a:ext cx="93670" cy="43917"/>
          </a:xfrm>
          <a:custGeom>
            <a:avLst/>
            <a:gdLst/>
            <a:ahLst/>
            <a:cxnLst/>
            <a:rect l="l" t="t" r="r" b="b"/>
            <a:pathLst>
              <a:path w="2068" h="1125" extrusionOk="0">
                <a:moveTo>
                  <a:pt x="2067" y="92"/>
                </a:moveTo>
                <a:cubicBezTo>
                  <a:pt x="1155" y="1125"/>
                  <a:pt x="578" y="973"/>
                  <a:pt x="0" y="0"/>
                </a:cubicBezTo>
                <a:cubicBezTo>
                  <a:pt x="669" y="304"/>
                  <a:pt x="1277" y="122"/>
                  <a:pt x="2067"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p30"/>
          <p:cNvSpPr/>
          <p:nvPr/>
        </p:nvSpPr>
        <p:spPr>
          <a:xfrm>
            <a:off x="8902553" y="113822"/>
            <a:ext cx="75779" cy="45127"/>
          </a:xfrm>
          <a:custGeom>
            <a:avLst/>
            <a:gdLst/>
            <a:ahLst/>
            <a:cxnLst/>
            <a:rect l="l" t="t" r="r" b="b"/>
            <a:pathLst>
              <a:path w="1673" h="1156" extrusionOk="0">
                <a:moveTo>
                  <a:pt x="1642" y="730"/>
                </a:moveTo>
                <a:cubicBezTo>
                  <a:pt x="1216" y="669"/>
                  <a:pt x="1034" y="1155"/>
                  <a:pt x="578" y="1094"/>
                </a:cubicBezTo>
                <a:cubicBezTo>
                  <a:pt x="365" y="1064"/>
                  <a:pt x="152" y="1125"/>
                  <a:pt x="61" y="882"/>
                </a:cubicBezTo>
                <a:cubicBezTo>
                  <a:pt x="0" y="669"/>
                  <a:pt x="0" y="426"/>
                  <a:pt x="213" y="243"/>
                </a:cubicBezTo>
                <a:cubicBezTo>
                  <a:pt x="456" y="0"/>
                  <a:pt x="608" y="61"/>
                  <a:pt x="760" y="365"/>
                </a:cubicBezTo>
                <a:cubicBezTo>
                  <a:pt x="912" y="638"/>
                  <a:pt x="1459" y="365"/>
                  <a:pt x="1672"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p30"/>
          <p:cNvSpPr/>
          <p:nvPr/>
        </p:nvSpPr>
        <p:spPr>
          <a:xfrm>
            <a:off x="504920" y="4619615"/>
            <a:ext cx="75733" cy="55785"/>
          </a:xfrm>
          <a:custGeom>
            <a:avLst/>
            <a:gdLst/>
            <a:ahLst/>
            <a:cxnLst/>
            <a:rect l="l" t="t" r="r" b="b"/>
            <a:pathLst>
              <a:path w="1672" h="1429" extrusionOk="0">
                <a:moveTo>
                  <a:pt x="0" y="730"/>
                </a:moveTo>
                <a:cubicBezTo>
                  <a:pt x="213" y="31"/>
                  <a:pt x="790" y="0"/>
                  <a:pt x="1459" y="152"/>
                </a:cubicBezTo>
                <a:cubicBezTo>
                  <a:pt x="1641" y="213"/>
                  <a:pt x="1672" y="486"/>
                  <a:pt x="1581" y="517"/>
                </a:cubicBezTo>
                <a:cubicBezTo>
                  <a:pt x="1033" y="547"/>
                  <a:pt x="669" y="1429"/>
                  <a:pt x="30"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p30"/>
          <p:cNvSpPr/>
          <p:nvPr/>
        </p:nvSpPr>
        <p:spPr>
          <a:xfrm>
            <a:off x="8266422" y="16493"/>
            <a:ext cx="68894" cy="59376"/>
          </a:xfrm>
          <a:custGeom>
            <a:avLst/>
            <a:gdLst/>
            <a:ahLst/>
            <a:cxnLst/>
            <a:rect l="l" t="t" r="r" b="b"/>
            <a:pathLst>
              <a:path w="1521" h="1521" extrusionOk="0">
                <a:moveTo>
                  <a:pt x="1520" y="365"/>
                </a:moveTo>
                <a:cubicBezTo>
                  <a:pt x="1186" y="548"/>
                  <a:pt x="1247" y="821"/>
                  <a:pt x="1247" y="1095"/>
                </a:cubicBezTo>
                <a:lnTo>
                  <a:pt x="1247" y="1095"/>
                </a:lnTo>
                <a:cubicBezTo>
                  <a:pt x="943" y="1095"/>
                  <a:pt x="761" y="1247"/>
                  <a:pt x="426" y="1520"/>
                </a:cubicBezTo>
                <a:cubicBezTo>
                  <a:pt x="457" y="1004"/>
                  <a:pt x="761" y="487"/>
                  <a:pt x="1" y="457"/>
                </a:cubicBezTo>
                <a:cubicBezTo>
                  <a:pt x="457" y="1"/>
                  <a:pt x="973" y="31"/>
                  <a:pt x="1520"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 name="Google Shape;1245;p30"/>
          <p:cNvSpPr/>
          <p:nvPr/>
        </p:nvSpPr>
        <p:spPr>
          <a:xfrm>
            <a:off x="5036253" y="1599525"/>
            <a:ext cx="37187" cy="60547"/>
          </a:xfrm>
          <a:custGeom>
            <a:avLst/>
            <a:gdLst/>
            <a:ahLst/>
            <a:cxnLst/>
            <a:rect l="l" t="t" r="r" b="b"/>
            <a:pathLst>
              <a:path w="821" h="1551" extrusionOk="0">
                <a:moveTo>
                  <a:pt x="730" y="1551"/>
                </a:moveTo>
                <a:cubicBezTo>
                  <a:pt x="0" y="1125"/>
                  <a:pt x="0" y="1125"/>
                  <a:pt x="122" y="0"/>
                </a:cubicBezTo>
                <a:cubicBezTo>
                  <a:pt x="821" y="396"/>
                  <a:pt x="608" y="1034"/>
                  <a:pt x="730" y="155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p30"/>
          <p:cNvSpPr/>
          <p:nvPr/>
        </p:nvSpPr>
        <p:spPr>
          <a:xfrm>
            <a:off x="1763367" y="1587656"/>
            <a:ext cx="77137" cy="58166"/>
          </a:xfrm>
          <a:custGeom>
            <a:avLst/>
            <a:gdLst/>
            <a:ahLst/>
            <a:cxnLst/>
            <a:rect l="l" t="t" r="r" b="b"/>
            <a:pathLst>
              <a:path w="1703" h="1490" extrusionOk="0">
                <a:moveTo>
                  <a:pt x="1" y="912"/>
                </a:moveTo>
                <a:cubicBezTo>
                  <a:pt x="396" y="669"/>
                  <a:pt x="639" y="0"/>
                  <a:pt x="1369" y="608"/>
                </a:cubicBezTo>
                <a:cubicBezTo>
                  <a:pt x="1642" y="791"/>
                  <a:pt x="1703" y="760"/>
                  <a:pt x="1551" y="973"/>
                </a:cubicBezTo>
                <a:cubicBezTo>
                  <a:pt x="1460" y="1125"/>
                  <a:pt x="1277" y="1490"/>
                  <a:pt x="1186" y="1277"/>
                </a:cubicBezTo>
                <a:cubicBezTo>
                  <a:pt x="913" y="639"/>
                  <a:pt x="244" y="1490"/>
                  <a:pt x="1" y="9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p30"/>
          <p:cNvSpPr/>
          <p:nvPr/>
        </p:nvSpPr>
        <p:spPr>
          <a:xfrm>
            <a:off x="7641298" y="1175891"/>
            <a:ext cx="107440" cy="46298"/>
          </a:xfrm>
          <a:custGeom>
            <a:avLst/>
            <a:gdLst/>
            <a:ahLst/>
            <a:cxnLst/>
            <a:rect l="l" t="t" r="r" b="b"/>
            <a:pathLst>
              <a:path w="2372" h="1186" extrusionOk="0">
                <a:moveTo>
                  <a:pt x="1642" y="1186"/>
                </a:moveTo>
                <a:cubicBezTo>
                  <a:pt x="1308" y="821"/>
                  <a:pt x="1" y="973"/>
                  <a:pt x="852" y="0"/>
                </a:cubicBezTo>
                <a:lnTo>
                  <a:pt x="882" y="31"/>
                </a:lnTo>
                <a:cubicBezTo>
                  <a:pt x="913" y="213"/>
                  <a:pt x="791" y="517"/>
                  <a:pt x="1034" y="517"/>
                </a:cubicBezTo>
                <a:cubicBezTo>
                  <a:pt x="1369" y="547"/>
                  <a:pt x="1399" y="243"/>
                  <a:pt x="1399" y="0"/>
                </a:cubicBezTo>
                <a:lnTo>
                  <a:pt x="1430" y="0"/>
                </a:lnTo>
                <a:cubicBezTo>
                  <a:pt x="2250" y="274"/>
                  <a:pt x="2372" y="669"/>
                  <a:pt x="1703" y="118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p30"/>
          <p:cNvSpPr/>
          <p:nvPr/>
        </p:nvSpPr>
        <p:spPr>
          <a:xfrm>
            <a:off x="3020454" y="2197593"/>
            <a:ext cx="88189" cy="60547"/>
          </a:xfrm>
          <a:custGeom>
            <a:avLst/>
            <a:gdLst/>
            <a:ahLst/>
            <a:cxnLst/>
            <a:rect l="l" t="t" r="r" b="b"/>
            <a:pathLst>
              <a:path w="1947" h="1551" extrusionOk="0">
                <a:moveTo>
                  <a:pt x="1156" y="1551"/>
                </a:moveTo>
                <a:cubicBezTo>
                  <a:pt x="1" y="1277"/>
                  <a:pt x="609" y="669"/>
                  <a:pt x="852" y="214"/>
                </a:cubicBezTo>
                <a:cubicBezTo>
                  <a:pt x="974" y="1"/>
                  <a:pt x="1430" y="62"/>
                  <a:pt x="1703" y="244"/>
                </a:cubicBezTo>
                <a:cubicBezTo>
                  <a:pt x="1946" y="426"/>
                  <a:pt x="1886" y="639"/>
                  <a:pt x="1734" y="761"/>
                </a:cubicBezTo>
                <a:cubicBezTo>
                  <a:pt x="1338" y="1065"/>
                  <a:pt x="1399" y="335"/>
                  <a:pt x="1004" y="517"/>
                </a:cubicBezTo>
                <a:cubicBezTo>
                  <a:pt x="1065" y="852"/>
                  <a:pt x="974" y="1186"/>
                  <a:pt x="1217" y="149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30"/>
          <p:cNvSpPr/>
          <p:nvPr/>
        </p:nvSpPr>
        <p:spPr>
          <a:xfrm>
            <a:off x="3071416" y="527968"/>
            <a:ext cx="81259" cy="36812"/>
          </a:xfrm>
          <a:custGeom>
            <a:avLst/>
            <a:gdLst/>
            <a:ahLst/>
            <a:cxnLst/>
            <a:rect l="l" t="t" r="r" b="b"/>
            <a:pathLst>
              <a:path w="1794" h="943" extrusionOk="0">
                <a:moveTo>
                  <a:pt x="1" y="91"/>
                </a:moveTo>
                <a:cubicBezTo>
                  <a:pt x="639" y="0"/>
                  <a:pt x="1247" y="0"/>
                  <a:pt x="1794" y="365"/>
                </a:cubicBezTo>
                <a:cubicBezTo>
                  <a:pt x="1004" y="942"/>
                  <a:pt x="1004" y="942"/>
                  <a:pt x="1" y="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p30"/>
          <p:cNvSpPr/>
          <p:nvPr/>
        </p:nvSpPr>
        <p:spPr>
          <a:xfrm>
            <a:off x="2036020" y="4912695"/>
            <a:ext cx="68848" cy="52271"/>
          </a:xfrm>
          <a:custGeom>
            <a:avLst/>
            <a:gdLst/>
            <a:ahLst/>
            <a:cxnLst/>
            <a:rect l="l" t="t" r="r" b="b"/>
            <a:pathLst>
              <a:path w="1520" h="1339" extrusionOk="0">
                <a:moveTo>
                  <a:pt x="1459" y="1"/>
                </a:moveTo>
                <a:cubicBezTo>
                  <a:pt x="1520" y="943"/>
                  <a:pt x="821" y="1186"/>
                  <a:pt x="0" y="1338"/>
                </a:cubicBezTo>
                <a:cubicBezTo>
                  <a:pt x="365" y="761"/>
                  <a:pt x="1064" y="518"/>
                  <a:pt x="1459"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30"/>
          <p:cNvSpPr/>
          <p:nvPr/>
        </p:nvSpPr>
        <p:spPr>
          <a:xfrm>
            <a:off x="2440811" y="5158341"/>
            <a:ext cx="67490" cy="48680"/>
          </a:xfrm>
          <a:custGeom>
            <a:avLst/>
            <a:gdLst/>
            <a:ahLst/>
            <a:cxnLst/>
            <a:rect l="l" t="t" r="r" b="b"/>
            <a:pathLst>
              <a:path w="1490" h="1247" extrusionOk="0">
                <a:moveTo>
                  <a:pt x="456" y="548"/>
                </a:moveTo>
                <a:cubicBezTo>
                  <a:pt x="61" y="183"/>
                  <a:pt x="456" y="92"/>
                  <a:pt x="760" y="61"/>
                </a:cubicBezTo>
                <a:cubicBezTo>
                  <a:pt x="1338" y="1"/>
                  <a:pt x="1186" y="487"/>
                  <a:pt x="1307" y="730"/>
                </a:cubicBezTo>
                <a:cubicBezTo>
                  <a:pt x="1490" y="1156"/>
                  <a:pt x="1003" y="1156"/>
                  <a:pt x="760" y="1186"/>
                </a:cubicBezTo>
                <a:cubicBezTo>
                  <a:pt x="0" y="1247"/>
                  <a:pt x="548" y="791"/>
                  <a:pt x="456"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p30"/>
          <p:cNvSpPr/>
          <p:nvPr/>
        </p:nvSpPr>
        <p:spPr>
          <a:xfrm>
            <a:off x="6998326" y="2057592"/>
            <a:ext cx="63368" cy="60547"/>
          </a:xfrm>
          <a:custGeom>
            <a:avLst/>
            <a:gdLst/>
            <a:ahLst/>
            <a:cxnLst/>
            <a:rect l="l" t="t" r="r" b="b"/>
            <a:pathLst>
              <a:path w="1399" h="1551" extrusionOk="0">
                <a:moveTo>
                  <a:pt x="608" y="1550"/>
                </a:moveTo>
                <a:cubicBezTo>
                  <a:pt x="608" y="1216"/>
                  <a:pt x="638" y="851"/>
                  <a:pt x="61" y="851"/>
                </a:cubicBezTo>
                <a:lnTo>
                  <a:pt x="61" y="851"/>
                </a:lnTo>
                <a:cubicBezTo>
                  <a:pt x="91" y="578"/>
                  <a:pt x="0" y="213"/>
                  <a:pt x="335" y="122"/>
                </a:cubicBezTo>
                <a:cubicBezTo>
                  <a:pt x="699" y="0"/>
                  <a:pt x="942" y="365"/>
                  <a:pt x="1034" y="547"/>
                </a:cubicBezTo>
                <a:cubicBezTo>
                  <a:pt x="1216" y="942"/>
                  <a:pt x="1398" y="1429"/>
                  <a:pt x="608" y="155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30"/>
          <p:cNvSpPr/>
          <p:nvPr/>
        </p:nvSpPr>
        <p:spPr>
          <a:xfrm>
            <a:off x="222617" y="1491537"/>
            <a:ext cx="57887" cy="45127"/>
          </a:xfrm>
          <a:custGeom>
            <a:avLst/>
            <a:gdLst/>
            <a:ahLst/>
            <a:cxnLst/>
            <a:rect l="l" t="t" r="r" b="b"/>
            <a:pathLst>
              <a:path w="1278" h="1156" extrusionOk="0">
                <a:moveTo>
                  <a:pt x="62" y="608"/>
                </a:moveTo>
                <a:cubicBezTo>
                  <a:pt x="31" y="213"/>
                  <a:pt x="244" y="31"/>
                  <a:pt x="609" y="0"/>
                </a:cubicBezTo>
                <a:cubicBezTo>
                  <a:pt x="1065" y="0"/>
                  <a:pt x="1186" y="335"/>
                  <a:pt x="1247" y="639"/>
                </a:cubicBezTo>
                <a:cubicBezTo>
                  <a:pt x="1278" y="821"/>
                  <a:pt x="1126" y="1125"/>
                  <a:pt x="882" y="943"/>
                </a:cubicBezTo>
                <a:cubicBezTo>
                  <a:pt x="609" y="791"/>
                  <a:pt x="1" y="1155"/>
                  <a:pt x="62" y="6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p30"/>
          <p:cNvSpPr/>
          <p:nvPr/>
        </p:nvSpPr>
        <p:spPr>
          <a:xfrm>
            <a:off x="1856999" y="206349"/>
            <a:ext cx="66131" cy="70072"/>
          </a:xfrm>
          <a:custGeom>
            <a:avLst/>
            <a:gdLst/>
            <a:ahLst/>
            <a:cxnLst/>
            <a:rect l="l" t="t" r="r" b="b"/>
            <a:pathLst>
              <a:path w="1460" h="1795" extrusionOk="0">
                <a:moveTo>
                  <a:pt x="426" y="1"/>
                </a:moveTo>
                <a:cubicBezTo>
                  <a:pt x="487" y="548"/>
                  <a:pt x="1460" y="730"/>
                  <a:pt x="1095" y="1399"/>
                </a:cubicBezTo>
                <a:cubicBezTo>
                  <a:pt x="1004" y="1582"/>
                  <a:pt x="943" y="1794"/>
                  <a:pt x="669" y="1764"/>
                </a:cubicBezTo>
                <a:cubicBezTo>
                  <a:pt x="578" y="1764"/>
                  <a:pt x="396" y="1582"/>
                  <a:pt x="396" y="1551"/>
                </a:cubicBezTo>
                <a:cubicBezTo>
                  <a:pt x="730" y="1034"/>
                  <a:pt x="1" y="518"/>
                  <a:pt x="396"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5" name="Google Shape;1255;p30"/>
          <p:cNvSpPr/>
          <p:nvPr/>
        </p:nvSpPr>
        <p:spPr>
          <a:xfrm>
            <a:off x="5176679" y="1660038"/>
            <a:ext cx="67535" cy="48680"/>
          </a:xfrm>
          <a:custGeom>
            <a:avLst/>
            <a:gdLst/>
            <a:ahLst/>
            <a:cxnLst/>
            <a:rect l="l" t="t" r="r" b="b"/>
            <a:pathLst>
              <a:path w="1491" h="1247" extrusionOk="0">
                <a:moveTo>
                  <a:pt x="1490" y="1095"/>
                </a:moveTo>
                <a:cubicBezTo>
                  <a:pt x="31" y="1247"/>
                  <a:pt x="1" y="1216"/>
                  <a:pt x="548" y="1"/>
                </a:cubicBezTo>
                <a:cubicBezTo>
                  <a:pt x="852" y="365"/>
                  <a:pt x="1125" y="669"/>
                  <a:pt x="1490" y="10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p30"/>
          <p:cNvSpPr/>
          <p:nvPr/>
        </p:nvSpPr>
        <p:spPr>
          <a:xfrm>
            <a:off x="152404" y="1766854"/>
            <a:ext cx="90907" cy="56995"/>
          </a:xfrm>
          <a:custGeom>
            <a:avLst/>
            <a:gdLst/>
            <a:ahLst/>
            <a:cxnLst/>
            <a:rect l="l" t="t" r="r" b="b"/>
            <a:pathLst>
              <a:path w="2007" h="1460" extrusionOk="0">
                <a:moveTo>
                  <a:pt x="1794" y="1216"/>
                </a:moveTo>
                <a:cubicBezTo>
                  <a:pt x="821" y="1368"/>
                  <a:pt x="365" y="912"/>
                  <a:pt x="1" y="243"/>
                </a:cubicBezTo>
                <a:cubicBezTo>
                  <a:pt x="639" y="0"/>
                  <a:pt x="882" y="1459"/>
                  <a:pt x="1642" y="426"/>
                </a:cubicBezTo>
                <a:cubicBezTo>
                  <a:pt x="1642" y="395"/>
                  <a:pt x="2007" y="851"/>
                  <a:pt x="1824" y="118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p30"/>
          <p:cNvSpPr/>
          <p:nvPr/>
        </p:nvSpPr>
        <p:spPr>
          <a:xfrm>
            <a:off x="7419651" y="4197153"/>
            <a:ext cx="50957" cy="41575"/>
          </a:xfrm>
          <a:custGeom>
            <a:avLst/>
            <a:gdLst/>
            <a:ahLst/>
            <a:cxnLst/>
            <a:rect l="l" t="t" r="r" b="b"/>
            <a:pathLst>
              <a:path w="1125" h="1065" extrusionOk="0">
                <a:moveTo>
                  <a:pt x="31" y="760"/>
                </a:moveTo>
                <a:cubicBezTo>
                  <a:pt x="91" y="274"/>
                  <a:pt x="243" y="31"/>
                  <a:pt x="669" y="0"/>
                </a:cubicBezTo>
                <a:cubicBezTo>
                  <a:pt x="1034" y="0"/>
                  <a:pt x="1125" y="213"/>
                  <a:pt x="1125" y="456"/>
                </a:cubicBezTo>
                <a:cubicBezTo>
                  <a:pt x="1095" y="791"/>
                  <a:pt x="1003" y="1064"/>
                  <a:pt x="487" y="1034"/>
                </a:cubicBezTo>
                <a:cubicBezTo>
                  <a:pt x="152" y="1003"/>
                  <a:pt x="0" y="943"/>
                  <a:pt x="31" y="76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p30"/>
          <p:cNvSpPr/>
          <p:nvPr/>
        </p:nvSpPr>
        <p:spPr>
          <a:xfrm>
            <a:off x="7204843" y="2284225"/>
            <a:ext cx="60605" cy="47509"/>
          </a:xfrm>
          <a:custGeom>
            <a:avLst/>
            <a:gdLst/>
            <a:ahLst/>
            <a:cxnLst/>
            <a:rect l="l" t="t" r="r" b="b"/>
            <a:pathLst>
              <a:path w="1338" h="1217" extrusionOk="0">
                <a:moveTo>
                  <a:pt x="153" y="1"/>
                </a:moveTo>
                <a:cubicBezTo>
                  <a:pt x="365" y="61"/>
                  <a:pt x="578" y="92"/>
                  <a:pt x="791" y="183"/>
                </a:cubicBezTo>
                <a:cubicBezTo>
                  <a:pt x="1095" y="305"/>
                  <a:pt x="1338" y="487"/>
                  <a:pt x="1095" y="791"/>
                </a:cubicBezTo>
                <a:cubicBezTo>
                  <a:pt x="973" y="973"/>
                  <a:pt x="730" y="1095"/>
                  <a:pt x="548" y="1216"/>
                </a:cubicBezTo>
                <a:cubicBezTo>
                  <a:pt x="365" y="1034"/>
                  <a:pt x="153" y="882"/>
                  <a:pt x="61" y="669"/>
                </a:cubicBezTo>
                <a:cubicBezTo>
                  <a:pt x="1" y="487"/>
                  <a:pt x="92" y="244"/>
                  <a:pt x="12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p30"/>
          <p:cNvSpPr/>
          <p:nvPr/>
        </p:nvSpPr>
        <p:spPr>
          <a:xfrm>
            <a:off x="905588" y="5024274"/>
            <a:ext cx="66131" cy="61718"/>
          </a:xfrm>
          <a:custGeom>
            <a:avLst/>
            <a:gdLst/>
            <a:ahLst/>
            <a:cxnLst/>
            <a:rect l="l" t="t" r="r" b="b"/>
            <a:pathLst>
              <a:path w="1460" h="1581" extrusionOk="0">
                <a:moveTo>
                  <a:pt x="0" y="1581"/>
                </a:moveTo>
                <a:cubicBezTo>
                  <a:pt x="426" y="942"/>
                  <a:pt x="730" y="486"/>
                  <a:pt x="1064" y="0"/>
                </a:cubicBezTo>
                <a:cubicBezTo>
                  <a:pt x="1459" y="1155"/>
                  <a:pt x="1429" y="1246"/>
                  <a:pt x="0" y="158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0" name="Google Shape;1260;p30"/>
          <p:cNvSpPr/>
          <p:nvPr/>
        </p:nvSpPr>
        <p:spPr>
          <a:xfrm>
            <a:off x="4247283" y="2469357"/>
            <a:ext cx="71657" cy="42746"/>
          </a:xfrm>
          <a:custGeom>
            <a:avLst/>
            <a:gdLst/>
            <a:ahLst/>
            <a:cxnLst/>
            <a:rect l="l" t="t" r="r" b="b"/>
            <a:pathLst>
              <a:path w="1582" h="1095" extrusionOk="0">
                <a:moveTo>
                  <a:pt x="1" y="0"/>
                </a:moveTo>
                <a:cubicBezTo>
                  <a:pt x="548" y="213"/>
                  <a:pt x="1125" y="304"/>
                  <a:pt x="1581" y="730"/>
                </a:cubicBezTo>
                <a:cubicBezTo>
                  <a:pt x="122" y="1095"/>
                  <a:pt x="122" y="1095"/>
                  <a:pt x="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p30"/>
          <p:cNvSpPr/>
          <p:nvPr/>
        </p:nvSpPr>
        <p:spPr>
          <a:xfrm>
            <a:off x="4021468" y="2087224"/>
            <a:ext cx="99196" cy="59376"/>
          </a:xfrm>
          <a:custGeom>
            <a:avLst/>
            <a:gdLst/>
            <a:ahLst/>
            <a:cxnLst/>
            <a:rect l="l" t="t" r="r" b="b"/>
            <a:pathLst>
              <a:path w="2190" h="1521" extrusionOk="0">
                <a:moveTo>
                  <a:pt x="61" y="1490"/>
                </a:moveTo>
                <a:cubicBezTo>
                  <a:pt x="1" y="913"/>
                  <a:pt x="426" y="487"/>
                  <a:pt x="791" y="1"/>
                </a:cubicBezTo>
                <a:cubicBezTo>
                  <a:pt x="730" y="518"/>
                  <a:pt x="2189" y="153"/>
                  <a:pt x="1460" y="1034"/>
                </a:cubicBezTo>
                <a:lnTo>
                  <a:pt x="1429" y="1034"/>
                </a:lnTo>
                <a:cubicBezTo>
                  <a:pt x="609" y="396"/>
                  <a:pt x="548" y="1399"/>
                  <a:pt x="92" y="152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2" name="Google Shape;1262;p30"/>
          <p:cNvSpPr/>
          <p:nvPr/>
        </p:nvSpPr>
        <p:spPr>
          <a:xfrm>
            <a:off x="6136380" y="3004530"/>
            <a:ext cx="92266" cy="45127"/>
          </a:xfrm>
          <a:custGeom>
            <a:avLst/>
            <a:gdLst/>
            <a:ahLst/>
            <a:cxnLst/>
            <a:rect l="l" t="t" r="r" b="b"/>
            <a:pathLst>
              <a:path w="2037" h="1156" extrusionOk="0">
                <a:moveTo>
                  <a:pt x="2037" y="609"/>
                </a:moveTo>
                <a:cubicBezTo>
                  <a:pt x="1216" y="1156"/>
                  <a:pt x="1216" y="1156"/>
                  <a:pt x="0" y="578"/>
                </a:cubicBezTo>
                <a:cubicBezTo>
                  <a:pt x="669" y="761"/>
                  <a:pt x="1338" y="1"/>
                  <a:pt x="2037" y="60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3" name="Google Shape;1263;p30"/>
          <p:cNvSpPr/>
          <p:nvPr/>
        </p:nvSpPr>
        <p:spPr>
          <a:xfrm>
            <a:off x="8804798" y="2404080"/>
            <a:ext cx="66131" cy="59376"/>
          </a:xfrm>
          <a:custGeom>
            <a:avLst/>
            <a:gdLst/>
            <a:ahLst/>
            <a:cxnLst/>
            <a:rect l="l" t="t" r="r" b="b"/>
            <a:pathLst>
              <a:path w="1460" h="1521" extrusionOk="0">
                <a:moveTo>
                  <a:pt x="274" y="1"/>
                </a:moveTo>
                <a:cubicBezTo>
                  <a:pt x="699" y="153"/>
                  <a:pt x="1459" y="244"/>
                  <a:pt x="669" y="760"/>
                </a:cubicBezTo>
                <a:cubicBezTo>
                  <a:pt x="183" y="1095"/>
                  <a:pt x="821" y="1277"/>
                  <a:pt x="669" y="1520"/>
                </a:cubicBezTo>
                <a:cubicBezTo>
                  <a:pt x="0" y="1277"/>
                  <a:pt x="0" y="1277"/>
                  <a:pt x="244"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p30"/>
          <p:cNvSpPr/>
          <p:nvPr/>
        </p:nvSpPr>
        <p:spPr>
          <a:xfrm>
            <a:off x="6272684" y="3928941"/>
            <a:ext cx="81259" cy="51061"/>
          </a:xfrm>
          <a:custGeom>
            <a:avLst/>
            <a:gdLst/>
            <a:ahLst/>
            <a:cxnLst/>
            <a:rect l="l" t="t" r="r" b="b"/>
            <a:pathLst>
              <a:path w="1794" h="1308" extrusionOk="0">
                <a:moveTo>
                  <a:pt x="1" y="943"/>
                </a:moveTo>
                <a:cubicBezTo>
                  <a:pt x="153" y="274"/>
                  <a:pt x="1004" y="426"/>
                  <a:pt x="1338" y="1"/>
                </a:cubicBezTo>
                <a:cubicBezTo>
                  <a:pt x="1794" y="578"/>
                  <a:pt x="943" y="852"/>
                  <a:pt x="1064" y="1278"/>
                </a:cubicBezTo>
                <a:cubicBezTo>
                  <a:pt x="669" y="1308"/>
                  <a:pt x="487" y="761"/>
                  <a:pt x="1" y="9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p30"/>
          <p:cNvSpPr/>
          <p:nvPr/>
        </p:nvSpPr>
        <p:spPr>
          <a:xfrm>
            <a:off x="3198117" y="4989840"/>
            <a:ext cx="56483" cy="68862"/>
          </a:xfrm>
          <a:custGeom>
            <a:avLst/>
            <a:gdLst/>
            <a:ahLst/>
            <a:cxnLst/>
            <a:rect l="l" t="t" r="r" b="b"/>
            <a:pathLst>
              <a:path w="1247" h="1764" extrusionOk="0">
                <a:moveTo>
                  <a:pt x="760" y="1763"/>
                </a:moveTo>
                <a:cubicBezTo>
                  <a:pt x="486" y="1216"/>
                  <a:pt x="243" y="639"/>
                  <a:pt x="0" y="92"/>
                </a:cubicBezTo>
                <a:cubicBezTo>
                  <a:pt x="122" y="61"/>
                  <a:pt x="274" y="1"/>
                  <a:pt x="365" y="31"/>
                </a:cubicBezTo>
                <a:cubicBezTo>
                  <a:pt x="1246" y="426"/>
                  <a:pt x="608" y="1216"/>
                  <a:pt x="760" y="176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p30"/>
          <p:cNvSpPr/>
          <p:nvPr/>
        </p:nvSpPr>
        <p:spPr>
          <a:xfrm>
            <a:off x="7408643" y="2080119"/>
            <a:ext cx="56483" cy="53442"/>
          </a:xfrm>
          <a:custGeom>
            <a:avLst/>
            <a:gdLst/>
            <a:ahLst/>
            <a:cxnLst/>
            <a:rect l="l" t="t" r="r" b="b"/>
            <a:pathLst>
              <a:path w="1247" h="1369" extrusionOk="0">
                <a:moveTo>
                  <a:pt x="1246" y="1247"/>
                </a:moveTo>
                <a:cubicBezTo>
                  <a:pt x="882" y="1095"/>
                  <a:pt x="0" y="1368"/>
                  <a:pt x="274" y="882"/>
                </a:cubicBezTo>
                <a:cubicBezTo>
                  <a:pt x="517" y="457"/>
                  <a:pt x="0" y="92"/>
                  <a:pt x="152" y="92"/>
                </a:cubicBezTo>
                <a:cubicBezTo>
                  <a:pt x="1064" y="1"/>
                  <a:pt x="1003" y="730"/>
                  <a:pt x="1246" y="124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7" name="Google Shape;1267;p30"/>
          <p:cNvSpPr/>
          <p:nvPr/>
        </p:nvSpPr>
        <p:spPr>
          <a:xfrm>
            <a:off x="719682" y="4811852"/>
            <a:ext cx="82663" cy="47509"/>
          </a:xfrm>
          <a:custGeom>
            <a:avLst/>
            <a:gdLst/>
            <a:ahLst/>
            <a:cxnLst/>
            <a:rect l="l" t="t" r="r" b="b"/>
            <a:pathLst>
              <a:path w="1825" h="1217" extrusionOk="0">
                <a:moveTo>
                  <a:pt x="1825" y="1003"/>
                </a:moveTo>
                <a:cubicBezTo>
                  <a:pt x="1399" y="1216"/>
                  <a:pt x="1004" y="1003"/>
                  <a:pt x="639" y="973"/>
                </a:cubicBezTo>
                <a:cubicBezTo>
                  <a:pt x="396" y="912"/>
                  <a:pt x="1" y="851"/>
                  <a:pt x="62" y="456"/>
                </a:cubicBezTo>
                <a:cubicBezTo>
                  <a:pt x="92" y="335"/>
                  <a:pt x="92" y="183"/>
                  <a:pt x="153" y="152"/>
                </a:cubicBezTo>
                <a:cubicBezTo>
                  <a:pt x="548" y="0"/>
                  <a:pt x="821" y="213"/>
                  <a:pt x="913" y="456"/>
                </a:cubicBezTo>
                <a:cubicBezTo>
                  <a:pt x="1065" y="851"/>
                  <a:pt x="1703" y="517"/>
                  <a:pt x="1825" y="100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30"/>
          <p:cNvSpPr/>
          <p:nvPr/>
        </p:nvSpPr>
        <p:spPr>
          <a:xfrm>
            <a:off x="864275" y="4122389"/>
            <a:ext cx="75779" cy="51061"/>
          </a:xfrm>
          <a:custGeom>
            <a:avLst/>
            <a:gdLst/>
            <a:ahLst/>
            <a:cxnLst/>
            <a:rect l="l" t="t" r="r" b="b"/>
            <a:pathLst>
              <a:path w="1673" h="1308" extrusionOk="0">
                <a:moveTo>
                  <a:pt x="1672" y="1307"/>
                </a:moveTo>
                <a:cubicBezTo>
                  <a:pt x="973" y="1155"/>
                  <a:pt x="730" y="517"/>
                  <a:pt x="0" y="821"/>
                </a:cubicBezTo>
                <a:cubicBezTo>
                  <a:pt x="183" y="365"/>
                  <a:pt x="456" y="0"/>
                  <a:pt x="791" y="122"/>
                </a:cubicBezTo>
                <a:cubicBezTo>
                  <a:pt x="1307" y="274"/>
                  <a:pt x="1520" y="730"/>
                  <a:pt x="1672" y="130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p30"/>
          <p:cNvSpPr/>
          <p:nvPr/>
        </p:nvSpPr>
        <p:spPr>
          <a:xfrm>
            <a:off x="514523" y="262138"/>
            <a:ext cx="89548" cy="68862"/>
          </a:xfrm>
          <a:custGeom>
            <a:avLst/>
            <a:gdLst/>
            <a:ahLst/>
            <a:cxnLst/>
            <a:rect l="l" t="t" r="r" b="b"/>
            <a:pathLst>
              <a:path w="1977" h="1764" extrusionOk="0">
                <a:moveTo>
                  <a:pt x="1429" y="1"/>
                </a:moveTo>
                <a:cubicBezTo>
                  <a:pt x="1977" y="912"/>
                  <a:pt x="913" y="1156"/>
                  <a:pt x="487" y="1764"/>
                </a:cubicBezTo>
                <a:cubicBezTo>
                  <a:pt x="1" y="791"/>
                  <a:pt x="1186" y="578"/>
                  <a:pt x="1429"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30"/>
          <p:cNvSpPr/>
          <p:nvPr/>
        </p:nvSpPr>
        <p:spPr>
          <a:xfrm>
            <a:off x="2308629" y="3000977"/>
            <a:ext cx="78496" cy="40365"/>
          </a:xfrm>
          <a:custGeom>
            <a:avLst/>
            <a:gdLst/>
            <a:ahLst/>
            <a:cxnLst/>
            <a:rect l="l" t="t" r="r" b="b"/>
            <a:pathLst>
              <a:path w="1733" h="1034" extrusionOk="0">
                <a:moveTo>
                  <a:pt x="0" y="1034"/>
                </a:moveTo>
                <a:cubicBezTo>
                  <a:pt x="31" y="700"/>
                  <a:pt x="31" y="335"/>
                  <a:pt x="61" y="1"/>
                </a:cubicBezTo>
                <a:cubicBezTo>
                  <a:pt x="274" y="882"/>
                  <a:pt x="1551" y="61"/>
                  <a:pt x="1733" y="882"/>
                </a:cubicBezTo>
                <a:cubicBezTo>
                  <a:pt x="1155" y="943"/>
                  <a:pt x="578" y="1004"/>
                  <a:pt x="0" y="103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p30"/>
          <p:cNvSpPr/>
          <p:nvPr/>
        </p:nvSpPr>
        <p:spPr>
          <a:xfrm>
            <a:off x="8847470" y="2609397"/>
            <a:ext cx="64772" cy="60547"/>
          </a:xfrm>
          <a:custGeom>
            <a:avLst/>
            <a:gdLst/>
            <a:ahLst/>
            <a:cxnLst/>
            <a:rect l="l" t="t" r="r" b="b"/>
            <a:pathLst>
              <a:path w="1430" h="1551" extrusionOk="0">
                <a:moveTo>
                  <a:pt x="122" y="1550"/>
                </a:moveTo>
                <a:cubicBezTo>
                  <a:pt x="1" y="1155"/>
                  <a:pt x="396" y="881"/>
                  <a:pt x="213" y="517"/>
                </a:cubicBezTo>
                <a:cubicBezTo>
                  <a:pt x="92" y="274"/>
                  <a:pt x="183" y="30"/>
                  <a:pt x="548" y="0"/>
                </a:cubicBezTo>
                <a:cubicBezTo>
                  <a:pt x="730" y="0"/>
                  <a:pt x="1034" y="61"/>
                  <a:pt x="1125" y="182"/>
                </a:cubicBezTo>
                <a:cubicBezTo>
                  <a:pt x="1429" y="547"/>
                  <a:pt x="882" y="426"/>
                  <a:pt x="791" y="578"/>
                </a:cubicBezTo>
                <a:cubicBezTo>
                  <a:pt x="639" y="912"/>
                  <a:pt x="791" y="1398"/>
                  <a:pt x="122" y="155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2" name="Google Shape;1272;p30"/>
          <p:cNvSpPr/>
          <p:nvPr/>
        </p:nvSpPr>
        <p:spPr>
          <a:xfrm>
            <a:off x="5743956" y="29571"/>
            <a:ext cx="108799" cy="48680"/>
          </a:xfrm>
          <a:custGeom>
            <a:avLst/>
            <a:gdLst/>
            <a:ahLst/>
            <a:cxnLst/>
            <a:rect l="l" t="t" r="r" b="b"/>
            <a:pathLst>
              <a:path w="2402" h="1247" extrusionOk="0">
                <a:moveTo>
                  <a:pt x="2402" y="760"/>
                </a:moveTo>
                <a:cubicBezTo>
                  <a:pt x="1976" y="1246"/>
                  <a:pt x="1186" y="730"/>
                  <a:pt x="791" y="1216"/>
                </a:cubicBezTo>
                <a:lnTo>
                  <a:pt x="761" y="1246"/>
                </a:lnTo>
                <a:cubicBezTo>
                  <a:pt x="1" y="1003"/>
                  <a:pt x="882" y="547"/>
                  <a:pt x="578" y="243"/>
                </a:cubicBezTo>
                <a:cubicBezTo>
                  <a:pt x="913" y="91"/>
                  <a:pt x="1186" y="0"/>
                  <a:pt x="1369" y="456"/>
                </a:cubicBezTo>
                <a:cubicBezTo>
                  <a:pt x="1551" y="881"/>
                  <a:pt x="2037" y="699"/>
                  <a:pt x="2402" y="76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3" name="Google Shape;1273;p30"/>
          <p:cNvSpPr/>
          <p:nvPr/>
        </p:nvSpPr>
        <p:spPr>
          <a:xfrm>
            <a:off x="7253041" y="3520729"/>
            <a:ext cx="60605" cy="46338"/>
          </a:xfrm>
          <a:custGeom>
            <a:avLst/>
            <a:gdLst/>
            <a:ahLst/>
            <a:cxnLst/>
            <a:rect l="l" t="t" r="r" b="b"/>
            <a:pathLst>
              <a:path w="1338" h="1187" extrusionOk="0">
                <a:moveTo>
                  <a:pt x="1247" y="548"/>
                </a:moveTo>
                <a:cubicBezTo>
                  <a:pt x="1003" y="730"/>
                  <a:pt x="1338" y="1156"/>
                  <a:pt x="821" y="1186"/>
                </a:cubicBezTo>
                <a:cubicBezTo>
                  <a:pt x="396" y="1186"/>
                  <a:pt x="213" y="913"/>
                  <a:pt x="122" y="609"/>
                </a:cubicBezTo>
                <a:cubicBezTo>
                  <a:pt x="0" y="92"/>
                  <a:pt x="578" y="214"/>
                  <a:pt x="851" y="153"/>
                </a:cubicBezTo>
                <a:cubicBezTo>
                  <a:pt x="1216" y="1"/>
                  <a:pt x="1216" y="335"/>
                  <a:pt x="1247"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p30"/>
          <p:cNvSpPr/>
          <p:nvPr/>
        </p:nvSpPr>
        <p:spPr>
          <a:xfrm>
            <a:off x="1756481" y="3365268"/>
            <a:ext cx="81305" cy="45166"/>
          </a:xfrm>
          <a:custGeom>
            <a:avLst/>
            <a:gdLst/>
            <a:ahLst/>
            <a:cxnLst/>
            <a:rect l="l" t="t" r="r" b="b"/>
            <a:pathLst>
              <a:path w="1795" h="1157" extrusionOk="0">
                <a:moveTo>
                  <a:pt x="1794" y="62"/>
                </a:moveTo>
                <a:cubicBezTo>
                  <a:pt x="943" y="1156"/>
                  <a:pt x="882" y="1156"/>
                  <a:pt x="1" y="1"/>
                </a:cubicBezTo>
                <a:cubicBezTo>
                  <a:pt x="639" y="244"/>
                  <a:pt x="1186" y="153"/>
                  <a:pt x="1794" y="6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5" name="Google Shape;1275;p30"/>
          <p:cNvSpPr/>
          <p:nvPr/>
        </p:nvSpPr>
        <p:spPr>
          <a:xfrm>
            <a:off x="95962" y="790206"/>
            <a:ext cx="79900" cy="47509"/>
          </a:xfrm>
          <a:custGeom>
            <a:avLst/>
            <a:gdLst/>
            <a:ahLst/>
            <a:cxnLst/>
            <a:rect l="l" t="t" r="r" b="b"/>
            <a:pathLst>
              <a:path w="1764" h="1217" extrusionOk="0">
                <a:moveTo>
                  <a:pt x="183" y="1216"/>
                </a:moveTo>
                <a:cubicBezTo>
                  <a:pt x="1" y="639"/>
                  <a:pt x="396" y="335"/>
                  <a:pt x="852" y="122"/>
                </a:cubicBezTo>
                <a:cubicBezTo>
                  <a:pt x="1125" y="1"/>
                  <a:pt x="1368" y="153"/>
                  <a:pt x="1581" y="274"/>
                </a:cubicBezTo>
                <a:cubicBezTo>
                  <a:pt x="1672" y="335"/>
                  <a:pt x="1763" y="517"/>
                  <a:pt x="1733" y="548"/>
                </a:cubicBezTo>
                <a:cubicBezTo>
                  <a:pt x="1581" y="730"/>
                  <a:pt x="1399" y="791"/>
                  <a:pt x="1095" y="669"/>
                </a:cubicBezTo>
                <a:cubicBezTo>
                  <a:pt x="548" y="426"/>
                  <a:pt x="669" y="1156"/>
                  <a:pt x="183" y="121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p30"/>
          <p:cNvSpPr/>
          <p:nvPr/>
        </p:nvSpPr>
        <p:spPr>
          <a:xfrm>
            <a:off x="2826349" y="766469"/>
            <a:ext cx="70253" cy="71243"/>
          </a:xfrm>
          <a:custGeom>
            <a:avLst/>
            <a:gdLst/>
            <a:ahLst/>
            <a:cxnLst/>
            <a:rect l="l" t="t" r="r" b="b"/>
            <a:pathLst>
              <a:path w="1551" h="1825" extrusionOk="0">
                <a:moveTo>
                  <a:pt x="0" y="1034"/>
                </a:moveTo>
                <a:cubicBezTo>
                  <a:pt x="547" y="1"/>
                  <a:pt x="1003" y="1460"/>
                  <a:pt x="1550" y="1065"/>
                </a:cubicBezTo>
                <a:cubicBezTo>
                  <a:pt x="1307" y="1338"/>
                  <a:pt x="1034" y="1581"/>
                  <a:pt x="821" y="1824"/>
                </a:cubicBezTo>
                <a:cubicBezTo>
                  <a:pt x="243" y="1764"/>
                  <a:pt x="699" y="1004"/>
                  <a:pt x="31" y="103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7" name="Google Shape;1277;p30"/>
          <p:cNvSpPr/>
          <p:nvPr/>
        </p:nvSpPr>
        <p:spPr>
          <a:xfrm>
            <a:off x="9029209" y="821048"/>
            <a:ext cx="53765" cy="47509"/>
          </a:xfrm>
          <a:custGeom>
            <a:avLst/>
            <a:gdLst/>
            <a:ahLst/>
            <a:cxnLst/>
            <a:rect l="l" t="t" r="r" b="b"/>
            <a:pathLst>
              <a:path w="1187" h="1217" extrusionOk="0">
                <a:moveTo>
                  <a:pt x="396" y="1126"/>
                </a:moveTo>
                <a:cubicBezTo>
                  <a:pt x="335" y="913"/>
                  <a:pt x="487" y="548"/>
                  <a:pt x="92" y="305"/>
                </a:cubicBezTo>
                <a:cubicBezTo>
                  <a:pt x="1" y="274"/>
                  <a:pt x="426" y="1"/>
                  <a:pt x="670" y="1"/>
                </a:cubicBezTo>
                <a:cubicBezTo>
                  <a:pt x="1186" y="31"/>
                  <a:pt x="1125" y="335"/>
                  <a:pt x="1065" y="670"/>
                </a:cubicBezTo>
                <a:cubicBezTo>
                  <a:pt x="1004" y="974"/>
                  <a:pt x="1004" y="1217"/>
                  <a:pt x="396" y="11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8" name="Google Shape;1278;p30"/>
          <p:cNvSpPr/>
          <p:nvPr/>
        </p:nvSpPr>
        <p:spPr>
          <a:xfrm>
            <a:off x="6553582" y="830574"/>
            <a:ext cx="81259" cy="51061"/>
          </a:xfrm>
          <a:custGeom>
            <a:avLst/>
            <a:gdLst/>
            <a:ahLst/>
            <a:cxnLst/>
            <a:rect l="l" t="t" r="r" b="b"/>
            <a:pathLst>
              <a:path w="1794" h="1308" extrusionOk="0">
                <a:moveTo>
                  <a:pt x="1794" y="851"/>
                </a:moveTo>
                <a:cubicBezTo>
                  <a:pt x="821" y="1307"/>
                  <a:pt x="487" y="912"/>
                  <a:pt x="92" y="669"/>
                </a:cubicBezTo>
                <a:cubicBezTo>
                  <a:pt x="0" y="578"/>
                  <a:pt x="92" y="243"/>
                  <a:pt x="304" y="182"/>
                </a:cubicBezTo>
                <a:cubicBezTo>
                  <a:pt x="1034" y="0"/>
                  <a:pt x="943" y="821"/>
                  <a:pt x="1794" y="85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9" name="Google Shape;1279;p30"/>
          <p:cNvSpPr/>
          <p:nvPr/>
        </p:nvSpPr>
        <p:spPr>
          <a:xfrm>
            <a:off x="7500871" y="3165925"/>
            <a:ext cx="68894" cy="36812"/>
          </a:xfrm>
          <a:custGeom>
            <a:avLst/>
            <a:gdLst/>
            <a:ahLst/>
            <a:cxnLst/>
            <a:rect l="l" t="t" r="r" b="b"/>
            <a:pathLst>
              <a:path w="1521" h="943" extrusionOk="0">
                <a:moveTo>
                  <a:pt x="1216" y="730"/>
                </a:moveTo>
                <a:cubicBezTo>
                  <a:pt x="517" y="608"/>
                  <a:pt x="31" y="912"/>
                  <a:pt x="1" y="396"/>
                </a:cubicBezTo>
                <a:cubicBezTo>
                  <a:pt x="1" y="61"/>
                  <a:pt x="396" y="1"/>
                  <a:pt x="700" y="61"/>
                </a:cubicBezTo>
                <a:cubicBezTo>
                  <a:pt x="1004" y="122"/>
                  <a:pt x="1520" y="61"/>
                  <a:pt x="1460" y="548"/>
                </a:cubicBezTo>
                <a:cubicBezTo>
                  <a:pt x="1399" y="943"/>
                  <a:pt x="1064" y="730"/>
                  <a:pt x="1216"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0" name="Google Shape;1280;p30"/>
          <p:cNvSpPr/>
          <p:nvPr/>
        </p:nvSpPr>
        <p:spPr>
          <a:xfrm>
            <a:off x="4083437" y="1099918"/>
            <a:ext cx="67490" cy="40404"/>
          </a:xfrm>
          <a:custGeom>
            <a:avLst/>
            <a:gdLst/>
            <a:ahLst/>
            <a:cxnLst/>
            <a:rect l="l" t="t" r="r" b="b"/>
            <a:pathLst>
              <a:path w="1490" h="1035" extrusionOk="0">
                <a:moveTo>
                  <a:pt x="1186" y="62"/>
                </a:moveTo>
                <a:cubicBezTo>
                  <a:pt x="1490" y="639"/>
                  <a:pt x="1064" y="852"/>
                  <a:pt x="548" y="973"/>
                </a:cubicBezTo>
                <a:cubicBezTo>
                  <a:pt x="244" y="1034"/>
                  <a:pt x="0" y="791"/>
                  <a:pt x="31" y="578"/>
                </a:cubicBezTo>
                <a:cubicBezTo>
                  <a:pt x="122" y="1"/>
                  <a:pt x="700" y="122"/>
                  <a:pt x="1156" y="6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1" name="Google Shape;1281;p30"/>
          <p:cNvSpPr/>
          <p:nvPr/>
        </p:nvSpPr>
        <p:spPr>
          <a:xfrm>
            <a:off x="3549182" y="1134352"/>
            <a:ext cx="95074" cy="42746"/>
          </a:xfrm>
          <a:custGeom>
            <a:avLst/>
            <a:gdLst/>
            <a:ahLst/>
            <a:cxnLst/>
            <a:rect l="l" t="t" r="r" b="b"/>
            <a:pathLst>
              <a:path w="2099" h="1095" extrusionOk="0">
                <a:moveTo>
                  <a:pt x="457" y="122"/>
                </a:moveTo>
                <a:cubicBezTo>
                  <a:pt x="670" y="152"/>
                  <a:pt x="882" y="213"/>
                  <a:pt x="1095" y="274"/>
                </a:cubicBezTo>
                <a:cubicBezTo>
                  <a:pt x="1399" y="335"/>
                  <a:pt x="2098" y="0"/>
                  <a:pt x="1977" y="547"/>
                </a:cubicBezTo>
                <a:cubicBezTo>
                  <a:pt x="1825" y="1095"/>
                  <a:pt x="1065" y="669"/>
                  <a:pt x="609" y="760"/>
                </a:cubicBezTo>
                <a:cubicBezTo>
                  <a:pt x="1" y="882"/>
                  <a:pt x="335" y="395"/>
                  <a:pt x="396" y="15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p30"/>
          <p:cNvSpPr/>
          <p:nvPr/>
        </p:nvSpPr>
        <p:spPr>
          <a:xfrm>
            <a:off x="580614" y="1223326"/>
            <a:ext cx="97792" cy="35641"/>
          </a:xfrm>
          <a:custGeom>
            <a:avLst/>
            <a:gdLst/>
            <a:ahLst/>
            <a:cxnLst/>
            <a:rect l="l" t="t" r="r" b="b"/>
            <a:pathLst>
              <a:path w="2159" h="913" extrusionOk="0">
                <a:moveTo>
                  <a:pt x="1" y="548"/>
                </a:moveTo>
                <a:cubicBezTo>
                  <a:pt x="639" y="396"/>
                  <a:pt x="1095" y="275"/>
                  <a:pt x="1581" y="183"/>
                </a:cubicBezTo>
                <a:cubicBezTo>
                  <a:pt x="1764" y="153"/>
                  <a:pt x="2037" y="1"/>
                  <a:pt x="2098" y="305"/>
                </a:cubicBezTo>
                <a:cubicBezTo>
                  <a:pt x="2159" y="578"/>
                  <a:pt x="1825" y="913"/>
                  <a:pt x="1733" y="822"/>
                </a:cubicBezTo>
                <a:cubicBezTo>
                  <a:pt x="1247" y="487"/>
                  <a:pt x="670" y="913"/>
                  <a:pt x="1"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3" name="Google Shape;1283;p30"/>
          <p:cNvSpPr/>
          <p:nvPr/>
        </p:nvSpPr>
        <p:spPr>
          <a:xfrm>
            <a:off x="6341538" y="1222155"/>
            <a:ext cx="77137" cy="58166"/>
          </a:xfrm>
          <a:custGeom>
            <a:avLst/>
            <a:gdLst/>
            <a:ahLst/>
            <a:cxnLst/>
            <a:rect l="l" t="t" r="r" b="b"/>
            <a:pathLst>
              <a:path w="1703" h="1490" extrusionOk="0">
                <a:moveTo>
                  <a:pt x="669" y="1"/>
                </a:moveTo>
                <a:cubicBezTo>
                  <a:pt x="1703" y="61"/>
                  <a:pt x="1611" y="517"/>
                  <a:pt x="1186" y="1125"/>
                </a:cubicBezTo>
                <a:cubicBezTo>
                  <a:pt x="912" y="1490"/>
                  <a:pt x="578" y="1216"/>
                  <a:pt x="396" y="1125"/>
                </a:cubicBezTo>
                <a:cubicBezTo>
                  <a:pt x="0" y="882"/>
                  <a:pt x="365" y="791"/>
                  <a:pt x="608" y="700"/>
                </a:cubicBezTo>
                <a:cubicBezTo>
                  <a:pt x="1064" y="487"/>
                  <a:pt x="730" y="244"/>
                  <a:pt x="669"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4" name="Google Shape;1284;p30"/>
          <p:cNvSpPr/>
          <p:nvPr/>
        </p:nvSpPr>
        <p:spPr>
          <a:xfrm>
            <a:off x="9023727" y="3456663"/>
            <a:ext cx="57842" cy="53442"/>
          </a:xfrm>
          <a:custGeom>
            <a:avLst/>
            <a:gdLst/>
            <a:ahLst/>
            <a:cxnLst/>
            <a:rect l="l" t="t" r="r" b="b"/>
            <a:pathLst>
              <a:path w="1277" h="1369" extrusionOk="0">
                <a:moveTo>
                  <a:pt x="1155" y="487"/>
                </a:moveTo>
                <a:cubicBezTo>
                  <a:pt x="1095" y="821"/>
                  <a:pt x="1277" y="1368"/>
                  <a:pt x="547" y="1247"/>
                </a:cubicBezTo>
                <a:cubicBezTo>
                  <a:pt x="183" y="1186"/>
                  <a:pt x="0" y="943"/>
                  <a:pt x="91" y="639"/>
                </a:cubicBezTo>
                <a:cubicBezTo>
                  <a:pt x="304" y="0"/>
                  <a:pt x="760" y="365"/>
                  <a:pt x="1155"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p30"/>
          <p:cNvSpPr/>
          <p:nvPr/>
        </p:nvSpPr>
        <p:spPr>
          <a:xfrm>
            <a:off x="6652696" y="1270800"/>
            <a:ext cx="85426" cy="53442"/>
          </a:xfrm>
          <a:custGeom>
            <a:avLst/>
            <a:gdLst/>
            <a:ahLst/>
            <a:cxnLst/>
            <a:rect l="l" t="t" r="r" b="b"/>
            <a:pathLst>
              <a:path w="1886" h="1369" extrusionOk="0">
                <a:moveTo>
                  <a:pt x="882" y="1369"/>
                </a:moveTo>
                <a:cubicBezTo>
                  <a:pt x="1" y="1156"/>
                  <a:pt x="366" y="578"/>
                  <a:pt x="457" y="122"/>
                </a:cubicBezTo>
                <a:cubicBezTo>
                  <a:pt x="457" y="62"/>
                  <a:pt x="730" y="31"/>
                  <a:pt x="913" y="1"/>
                </a:cubicBezTo>
                <a:cubicBezTo>
                  <a:pt x="305" y="457"/>
                  <a:pt x="1885" y="670"/>
                  <a:pt x="1065" y="1186"/>
                </a:cubicBezTo>
                <a:cubicBezTo>
                  <a:pt x="1004" y="1217"/>
                  <a:pt x="974" y="1308"/>
                  <a:pt x="913" y="136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p30"/>
          <p:cNvSpPr/>
          <p:nvPr/>
        </p:nvSpPr>
        <p:spPr>
          <a:xfrm>
            <a:off x="654995" y="1286221"/>
            <a:ext cx="75733" cy="47509"/>
          </a:xfrm>
          <a:custGeom>
            <a:avLst/>
            <a:gdLst/>
            <a:ahLst/>
            <a:cxnLst/>
            <a:rect l="l" t="t" r="r" b="b"/>
            <a:pathLst>
              <a:path w="1672" h="1217" extrusionOk="0">
                <a:moveTo>
                  <a:pt x="1034" y="1186"/>
                </a:moveTo>
                <a:cubicBezTo>
                  <a:pt x="730" y="1004"/>
                  <a:pt x="426" y="791"/>
                  <a:pt x="0" y="548"/>
                </a:cubicBezTo>
                <a:cubicBezTo>
                  <a:pt x="335" y="396"/>
                  <a:pt x="730" y="1"/>
                  <a:pt x="882" y="183"/>
                </a:cubicBezTo>
                <a:cubicBezTo>
                  <a:pt x="1125" y="518"/>
                  <a:pt x="1672" y="700"/>
                  <a:pt x="1581" y="1156"/>
                </a:cubicBezTo>
                <a:cubicBezTo>
                  <a:pt x="1550" y="1186"/>
                  <a:pt x="1246" y="1186"/>
                  <a:pt x="1064" y="12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p30"/>
          <p:cNvSpPr/>
          <p:nvPr/>
        </p:nvSpPr>
        <p:spPr>
          <a:xfrm>
            <a:off x="3240788" y="2550054"/>
            <a:ext cx="66131" cy="39194"/>
          </a:xfrm>
          <a:custGeom>
            <a:avLst/>
            <a:gdLst/>
            <a:ahLst/>
            <a:cxnLst/>
            <a:rect l="l" t="t" r="r" b="b"/>
            <a:pathLst>
              <a:path w="1460" h="1004" extrusionOk="0">
                <a:moveTo>
                  <a:pt x="0" y="912"/>
                </a:moveTo>
                <a:cubicBezTo>
                  <a:pt x="304" y="547"/>
                  <a:pt x="426" y="0"/>
                  <a:pt x="1034" y="91"/>
                </a:cubicBezTo>
                <a:cubicBezTo>
                  <a:pt x="1186" y="122"/>
                  <a:pt x="1459" y="608"/>
                  <a:pt x="1399" y="669"/>
                </a:cubicBezTo>
                <a:cubicBezTo>
                  <a:pt x="1003" y="1003"/>
                  <a:pt x="487" y="821"/>
                  <a:pt x="0" y="9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8" name="Google Shape;1288;p30"/>
          <p:cNvSpPr/>
          <p:nvPr/>
        </p:nvSpPr>
        <p:spPr>
          <a:xfrm>
            <a:off x="452600" y="3370031"/>
            <a:ext cx="57842" cy="49890"/>
          </a:xfrm>
          <a:custGeom>
            <a:avLst/>
            <a:gdLst/>
            <a:ahLst/>
            <a:cxnLst/>
            <a:rect l="l" t="t" r="r" b="b"/>
            <a:pathLst>
              <a:path w="1277" h="1278" extrusionOk="0">
                <a:moveTo>
                  <a:pt x="334" y="1277"/>
                </a:moveTo>
                <a:cubicBezTo>
                  <a:pt x="0" y="852"/>
                  <a:pt x="274" y="487"/>
                  <a:pt x="426" y="1"/>
                </a:cubicBezTo>
                <a:cubicBezTo>
                  <a:pt x="730" y="365"/>
                  <a:pt x="1277" y="517"/>
                  <a:pt x="1185" y="1064"/>
                </a:cubicBezTo>
                <a:cubicBezTo>
                  <a:pt x="1155" y="1186"/>
                  <a:pt x="1216" y="1277"/>
                  <a:pt x="1033" y="1277"/>
                </a:cubicBezTo>
                <a:cubicBezTo>
                  <a:pt x="790" y="1277"/>
                  <a:pt x="578" y="1277"/>
                  <a:pt x="365" y="127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p30"/>
          <p:cNvSpPr/>
          <p:nvPr/>
        </p:nvSpPr>
        <p:spPr>
          <a:xfrm>
            <a:off x="4378106" y="2604634"/>
            <a:ext cx="67490" cy="49890"/>
          </a:xfrm>
          <a:custGeom>
            <a:avLst/>
            <a:gdLst/>
            <a:ahLst/>
            <a:cxnLst/>
            <a:rect l="l" t="t" r="r" b="b"/>
            <a:pathLst>
              <a:path w="1490" h="1278" extrusionOk="0">
                <a:moveTo>
                  <a:pt x="1490" y="1034"/>
                </a:moveTo>
                <a:cubicBezTo>
                  <a:pt x="1094" y="1247"/>
                  <a:pt x="699" y="1277"/>
                  <a:pt x="395" y="973"/>
                </a:cubicBezTo>
                <a:cubicBezTo>
                  <a:pt x="0" y="608"/>
                  <a:pt x="669" y="365"/>
                  <a:pt x="669" y="0"/>
                </a:cubicBezTo>
                <a:cubicBezTo>
                  <a:pt x="942" y="365"/>
                  <a:pt x="1429" y="548"/>
                  <a:pt x="1490" y="103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0" name="Google Shape;1290;p30"/>
          <p:cNvSpPr/>
          <p:nvPr/>
        </p:nvSpPr>
        <p:spPr>
          <a:xfrm>
            <a:off x="7773480" y="2609397"/>
            <a:ext cx="73016" cy="58166"/>
          </a:xfrm>
          <a:custGeom>
            <a:avLst/>
            <a:gdLst/>
            <a:ahLst/>
            <a:cxnLst/>
            <a:rect l="l" t="t" r="r" b="b"/>
            <a:pathLst>
              <a:path w="1612" h="1490" extrusionOk="0">
                <a:moveTo>
                  <a:pt x="1490" y="426"/>
                </a:moveTo>
                <a:cubicBezTo>
                  <a:pt x="1430" y="760"/>
                  <a:pt x="1612" y="1155"/>
                  <a:pt x="1126" y="1489"/>
                </a:cubicBezTo>
                <a:cubicBezTo>
                  <a:pt x="882" y="1094"/>
                  <a:pt x="882" y="395"/>
                  <a:pt x="1" y="912"/>
                </a:cubicBezTo>
                <a:cubicBezTo>
                  <a:pt x="335" y="0"/>
                  <a:pt x="943" y="365"/>
                  <a:pt x="1490"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1" name="Google Shape;1291;p30"/>
          <p:cNvSpPr/>
          <p:nvPr/>
        </p:nvSpPr>
        <p:spPr>
          <a:xfrm>
            <a:off x="2790518" y="1779894"/>
            <a:ext cx="99196" cy="55824"/>
          </a:xfrm>
          <a:custGeom>
            <a:avLst/>
            <a:gdLst/>
            <a:ahLst/>
            <a:cxnLst/>
            <a:rect l="l" t="t" r="r" b="b"/>
            <a:pathLst>
              <a:path w="2190" h="1430" extrusionOk="0">
                <a:moveTo>
                  <a:pt x="2159" y="1338"/>
                </a:moveTo>
                <a:cubicBezTo>
                  <a:pt x="1" y="1429"/>
                  <a:pt x="1733" y="517"/>
                  <a:pt x="1855" y="1"/>
                </a:cubicBezTo>
                <a:cubicBezTo>
                  <a:pt x="1977" y="456"/>
                  <a:pt x="2068" y="882"/>
                  <a:pt x="2189" y="133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2" name="Google Shape;1292;p30"/>
          <p:cNvSpPr/>
          <p:nvPr/>
        </p:nvSpPr>
        <p:spPr>
          <a:xfrm>
            <a:off x="6261677" y="2699581"/>
            <a:ext cx="73016" cy="49851"/>
          </a:xfrm>
          <a:custGeom>
            <a:avLst/>
            <a:gdLst/>
            <a:ahLst/>
            <a:cxnLst/>
            <a:rect l="l" t="t" r="r" b="b"/>
            <a:pathLst>
              <a:path w="1612" h="1277" extrusionOk="0">
                <a:moveTo>
                  <a:pt x="0" y="882"/>
                </a:moveTo>
                <a:cubicBezTo>
                  <a:pt x="213" y="274"/>
                  <a:pt x="487" y="0"/>
                  <a:pt x="1125" y="274"/>
                </a:cubicBezTo>
                <a:cubicBezTo>
                  <a:pt x="1307" y="365"/>
                  <a:pt x="1611" y="547"/>
                  <a:pt x="1490" y="699"/>
                </a:cubicBezTo>
                <a:cubicBezTo>
                  <a:pt x="1064" y="1277"/>
                  <a:pt x="548" y="699"/>
                  <a:pt x="0" y="88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3" name="Google Shape;1293;p30"/>
          <p:cNvSpPr/>
          <p:nvPr/>
        </p:nvSpPr>
        <p:spPr>
          <a:xfrm>
            <a:off x="11978" y="2839582"/>
            <a:ext cx="71611" cy="62928"/>
          </a:xfrm>
          <a:custGeom>
            <a:avLst/>
            <a:gdLst/>
            <a:ahLst/>
            <a:cxnLst/>
            <a:rect l="l" t="t" r="r" b="b"/>
            <a:pathLst>
              <a:path w="1581" h="1612" extrusionOk="0">
                <a:moveTo>
                  <a:pt x="517" y="1612"/>
                </a:moveTo>
                <a:cubicBezTo>
                  <a:pt x="0" y="943"/>
                  <a:pt x="1095" y="730"/>
                  <a:pt x="791" y="153"/>
                </a:cubicBezTo>
                <a:cubicBezTo>
                  <a:pt x="791" y="122"/>
                  <a:pt x="1095" y="1"/>
                  <a:pt x="1247" y="122"/>
                </a:cubicBezTo>
                <a:cubicBezTo>
                  <a:pt x="1399" y="305"/>
                  <a:pt x="1581" y="487"/>
                  <a:pt x="1368" y="761"/>
                </a:cubicBezTo>
                <a:cubicBezTo>
                  <a:pt x="1125" y="1065"/>
                  <a:pt x="548" y="1095"/>
                  <a:pt x="517" y="16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4" name="Google Shape;1294;p30"/>
          <p:cNvSpPr/>
          <p:nvPr/>
        </p:nvSpPr>
        <p:spPr>
          <a:xfrm>
            <a:off x="149641" y="3256110"/>
            <a:ext cx="42758" cy="61757"/>
          </a:xfrm>
          <a:custGeom>
            <a:avLst/>
            <a:gdLst/>
            <a:ahLst/>
            <a:cxnLst/>
            <a:rect l="l" t="t" r="r" b="b"/>
            <a:pathLst>
              <a:path w="944" h="1582" extrusionOk="0">
                <a:moveTo>
                  <a:pt x="943" y="1551"/>
                </a:moveTo>
                <a:cubicBezTo>
                  <a:pt x="943" y="1460"/>
                  <a:pt x="822" y="1581"/>
                  <a:pt x="639" y="1551"/>
                </a:cubicBezTo>
                <a:cubicBezTo>
                  <a:pt x="153" y="1490"/>
                  <a:pt x="1" y="1156"/>
                  <a:pt x="31" y="791"/>
                </a:cubicBezTo>
                <a:cubicBezTo>
                  <a:pt x="62" y="517"/>
                  <a:pt x="62" y="1"/>
                  <a:pt x="548" y="244"/>
                </a:cubicBezTo>
                <a:cubicBezTo>
                  <a:pt x="822" y="365"/>
                  <a:pt x="761" y="912"/>
                  <a:pt x="943" y="155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p30"/>
          <p:cNvSpPr/>
          <p:nvPr/>
        </p:nvSpPr>
        <p:spPr>
          <a:xfrm>
            <a:off x="2011197" y="1997040"/>
            <a:ext cx="86785" cy="51061"/>
          </a:xfrm>
          <a:custGeom>
            <a:avLst/>
            <a:gdLst/>
            <a:ahLst/>
            <a:cxnLst/>
            <a:rect l="l" t="t" r="r" b="b"/>
            <a:pathLst>
              <a:path w="1916" h="1308" extrusionOk="0">
                <a:moveTo>
                  <a:pt x="1" y="974"/>
                </a:moveTo>
                <a:cubicBezTo>
                  <a:pt x="214" y="670"/>
                  <a:pt x="487" y="426"/>
                  <a:pt x="822" y="244"/>
                </a:cubicBezTo>
                <a:lnTo>
                  <a:pt x="852" y="274"/>
                </a:lnTo>
                <a:cubicBezTo>
                  <a:pt x="882" y="487"/>
                  <a:pt x="1004" y="578"/>
                  <a:pt x="1186" y="730"/>
                </a:cubicBezTo>
                <a:cubicBezTo>
                  <a:pt x="1460" y="943"/>
                  <a:pt x="1825" y="1"/>
                  <a:pt x="1885" y="761"/>
                </a:cubicBezTo>
                <a:cubicBezTo>
                  <a:pt x="1916" y="1308"/>
                  <a:pt x="1460" y="1186"/>
                  <a:pt x="1034" y="1095"/>
                </a:cubicBezTo>
                <a:cubicBezTo>
                  <a:pt x="730" y="1004"/>
                  <a:pt x="366" y="1004"/>
                  <a:pt x="31" y="9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6" name="Google Shape;1296;p30"/>
          <p:cNvSpPr/>
          <p:nvPr/>
        </p:nvSpPr>
        <p:spPr>
          <a:xfrm>
            <a:off x="8103935" y="3936086"/>
            <a:ext cx="112966" cy="40365"/>
          </a:xfrm>
          <a:custGeom>
            <a:avLst/>
            <a:gdLst/>
            <a:ahLst/>
            <a:cxnLst/>
            <a:rect l="l" t="t" r="r" b="b"/>
            <a:pathLst>
              <a:path w="2494" h="1034" extrusionOk="0">
                <a:moveTo>
                  <a:pt x="1" y="0"/>
                </a:moveTo>
                <a:cubicBezTo>
                  <a:pt x="700" y="912"/>
                  <a:pt x="1582" y="152"/>
                  <a:pt x="2493" y="213"/>
                </a:cubicBezTo>
                <a:cubicBezTo>
                  <a:pt x="1430" y="1034"/>
                  <a:pt x="639" y="943"/>
                  <a:pt x="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7" name="Google Shape;1297;p30"/>
          <p:cNvSpPr/>
          <p:nvPr/>
        </p:nvSpPr>
        <p:spPr>
          <a:xfrm>
            <a:off x="7763876" y="4059494"/>
            <a:ext cx="39950" cy="73586"/>
          </a:xfrm>
          <a:custGeom>
            <a:avLst/>
            <a:gdLst/>
            <a:ahLst/>
            <a:cxnLst/>
            <a:rect l="l" t="t" r="r" b="b"/>
            <a:pathLst>
              <a:path w="882" h="1885" extrusionOk="0">
                <a:moveTo>
                  <a:pt x="304" y="1885"/>
                </a:moveTo>
                <a:cubicBezTo>
                  <a:pt x="31" y="1155"/>
                  <a:pt x="0" y="456"/>
                  <a:pt x="882" y="0"/>
                </a:cubicBezTo>
                <a:cubicBezTo>
                  <a:pt x="547" y="608"/>
                  <a:pt x="517" y="1247"/>
                  <a:pt x="304" y="188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8" name="Google Shape;1298;p30"/>
          <p:cNvSpPr/>
          <p:nvPr/>
        </p:nvSpPr>
        <p:spPr>
          <a:xfrm>
            <a:off x="2478001" y="1940079"/>
            <a:ext cx="79900" cy="47509"/>
          </a:xfrm>
          <a:custGeom>
            <a:avLst/>
            <a:gdLst/>
            <a:ahLst/>
            <a:cxnLst/>
            <a:rect l="l" t="t" r="r" b="b"/>
            <a:pathLst>
              <a:path w="1764" h="1217" extrusionOk="0">
                <a:moveTo>
                  <a:pt x="1763" y="426"/>
                </a:moveTo>
                <a:cubicBezTo>
                  <a:pt x="1429" y="822"/>
                  <a:pt x="1094" y="1217"/>
                  <a:pt x="486" y="791"/>
                </a:cubicBezTo>
                <a:cubicBezTo>
                  <a:pt x="426" y="761"/>
                  <a:pt x="0" y="1"/>
                  <a:pt x="882" y="153"/>
                </a:cubicBezTo>
                <a:cubicBezTo>
                  <a:pt x="1186" y="214"/>
                  <a:pt x="1459" y="335"/>
                  <a:pt x="1763"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9" name="Google Shape;1299;p30"/>
          <p:cNvSpPr/>
          <p:nvPr/>
        </p:nvSpPr>
        <p:spPr>
          <a:xfrm>
            <a:off x="423654" y="4261219"/>
            <a:ext cx="55124" cy="36812"/>
          </a:xfrm>
          <a:custGeom>
            <a:avLst/>
            <a:gdLst/>
            <a:ahLst/>
            <a:cxnLst/>
            <a:rect l="l" t="t" r="r" b="b"/>
            <a:pathLst>
              <a:path w="1217" h="943" extrusionOk="0">
                <a:moveTo>
                  <a:pt x="548" y="943"/>
                </a:moveTo>
                <a:cubicBezTo>
                  <a:pt x="305" y="913"/>
                  <a:pt x="1" y="943"/>
                  <a:pt x="31" y="669"/>
                </a:cubicBezTo>
                <a:cubicBezTo>
                  <a:pt x="61" y="305"/>
                  <a:pt x="396" y="92"/>
                  <a:pt x="791" y="31"/>
                </a:cubicBezTo>
                <a:cubicBezTo>
                  <a:pt x="1065" y="1"/>
                  <a:pt x="1217" y="153"/>
                  <a:pt x="1217" y="365"/>
                </a:cubicBezTo>
                <a:cubicBezTo>
                  <a:pt x="1186" y="730"/>
                  <a:pt x="913" y="882"/>
                  <a:pt x="548" y="9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0" name="Google Shape;1300;p30"/>
          <p:cNvSpPr/>
          <p:nvPr/>
        </p:nvSpPr>
        <p:spPr>
          <a:xfrm>
            <a:off x="2866257" y="4318180"/>
            <a:ext cx="93670" cy="43956"/>
          </a:xfrm>
          <a:custGeom>
            <a:avLst/>
            <a:gdLst/>
            <a:ahLst/>
            <a:cxnLst/>
            <a:rect l="l" t="t" r="r" b="b"/>
            <a:pathLst>
              <a:path w="2068" h="1126" extrusionOk="0">
                <a:moveTo>
                  <a:pt x="1612" y="426"/>
                </a:moveTo>
                <a:cubicBezTo>
                  <a:pt x="1612" y="639"/>
                  <a:pt x="2068" y="1095"/>
                  <a:pt x="1490" y="1004"/>
                </a:cubicBezTo>
                <a:cubicBezTo>
                  <a:pt x="1034" y="943"/>
                  <a:pt x="365" y="1125"/>
                  <a:pt x="61" y="609"/>
                </a:cubicBezTo>
                <a:cubicBezTo>
                  <a:pt x="1" y="517"/>
                  <a:pt x="244" y="244"/>
                  <a:pt x="365" y="365"/>
                </a:cubicBezTo>
                <a:cubicBezTo>
                  <a:pt x="791" y="791"/>
                  <a:pt x="1186" y="1"/>
                  <a:pt x="1551" y="3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1" name="Google Shape;1301;p30"/>
          <p:cNvSpPr/>
          <p:nvPr/>
        </p:nvSpPr>
        <p:spPr>
          <a:xfrm>
            <a:off x="5774261" y="4372759"/>
            <a:ext cx="51002" cy="48719"/>
          </a:xfrm>
          <a:custGeom>
            <a:avLst/>
            <a:gdLst/>
            <a:ahLst/>
            <a:cxnLst/>
            <a:rect l="l" t="t" r="r" b="b"/>
            <a:pathLst>
              <a:path w="1126" h="1248" extrusionOk="0">
                <a:moveTo>
                  <a:pt x="92" y="700"/>
                </a:moveTo>
                <a:cubicBezTo>
                  <a:pt x="365" y="518"/>
                  <a:pt x="0" y="1"/>
                  <a:pt x="578" y="1"/>
                </a:cubicBezTo>
                <a:cubicBezTo>
                  <a:pt x="882" y="1"/>
                  <a:pt x="1125" y="183"/>
                  <a:pt x="1003" y="487"/>
                </a:cubicBezTo>
                <a:cubicBezTo>
                  <a:pt x="912" y="761"/>
                  <a:pt x="973" y="1186"/>
                  <a:pt x="517" y="1247"/>
                </a:cubicBezTo>
                <a:cubicBezTo>
                  <a:pt x="213" y="1247"/>
                  <a:pt x="122" y="943"/>
                  <a:pt x="92" y="70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2" name="Google Shape;1302;p30"/>
          <p:cNvSpPr/>
          <p:nvPr/>
        </p:nvSpPr>
        <p:spPr>
          <a:xfrm>
            <a:off x="2075929" y="4402430"/>
            <a:ext cx="49598" cy="51061"/>
          </a:xfrm>
          <a:custGeom>
            <a:avLst/>
            <a:gdLst/>
            <a:ahLst/>
            <a:cxnLst/>
            <a:rect l="l" t="t" r="r" b="b"/>
            <a:pathLst>
              <a:path w="1095" h="1308" extrusionOk="0">
                <a:moveTo>
                  <a:pt x="1034" y="730"/>
                </a:moveTo>
                <a:cubicBezTo>
                  <a:pt x="1034" y="973"/>
                  <a:pt x="1034" y="1308"/>
                  <a:pt x="700" y="1277"/>
                </a:cubicBezTo>
                <a:cubicBezTo>
                  <a:pt x="122" y="1247"/>
                  <a:pt x="335" y="700"/>
                  <a:pt x="153" y="396"/>
                </a:cubicBezTo>
                <a:cubicBezTo>
                  <a:pt x="1" y="122"/>
                  <a:pt x="487" y="1"/>
                  <a:pt x="669" y="1"/>
                </a:cubicBezTo>
                <a:cubicBezTo>
                  <a:pt x="1095" y="92"/>
                  <a:pt x="852" y="517"/>
                  <a:pt x="1034"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3" name="Google Shape;1303;p30"/>
          <p:cNvSpPr/>
          <p:nvPr/>
        </p:nvSpPr>
        <p:spPr>
          <a:xfrm>
            <a:off x="8395840" y="3734361"/>
            <a:ext cx="68894" cy="48680"/>
          </a:xfrm>
          <a:custGeom>
            <a:avLst/>
            <a:gdLst/>
            <a:ahLst/>
            <a:cxnLst/>
            <a:rect l="l" t="t" r="r" b="b"/>
            <a:pathLst>
              <a:path w="1521" h="1247" extrusionOk="0">
                <a:moveTo>
                  <a:pt x="1521" y="426"/>
                </a:moveTo>
                <a:cubicBezTo>
                  <a:pt x="1247" y="760"/>
                  <a:pt x="1065" y="1216"/>
                  <a:pt x="487" y="1246"/>
                </a:cubicBezTo>
                <a:cubicBezTo>
                  <a:pt x="335" y="1246"/>
                  <a:pt x="62" y="1003"/>
                  <a:pt x="31" y="881"/>
                </a:cubicBezTo>
                <a:cubicBezTo>
                  <a:pt x="1" y="638"/>
                  <a:pt x="274" y="730"/>
                  <a:pt x="396" y="760"/>
                </a:cubicBezTo>
                <a:cubicBezTo>
                  <a:pt x="1065" y="881"/>
                  <a:pt x="761" y="486"/>
                  <a:pt x="761" y="274"/>
                </a:cubicBezTo>
                <a:cubicBezTo>
                  <a:pt x="730" y="30"/>
                  <a:pt x="913" y="0"/>
                  <a:pt x="1095" y="30"/>
                </a:cubicBezTo>
                <a:cubicBezTo>
                  <a:pt x="1308" y="61"/>
                  <a:pt x="1490" y="182"/>
                  <a:pt x="1521"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p30"/>
          <p:cNvSpPr/>
          <p:nvPr/>
        </p:nvSpPr>
        <p:spPr>
          <a:xfrm>
            <a:off x="814718" y="4479575"/>
            <a:ext cx="100510" cy="58166"/>
          </a:xfrm>
          <a:custGeom>
            <a:avLst/>
            <a:gdLst/>
            <a:ahLst/>
            <a:cxnLst/>
            <a:rect l="l" t="t" r="r" b="b"/>
            <a:pathLst>
              <a:path w="2219" h="1490" extrusionOk="0">
                <a:moveTo>
                  <a:pt x="1064" y="1490"/>
                </a:moveTo>
                <a:cubicBezTo>
                  <a:pt x="0" y="578"/>
                  <a:pt x="1854" y="821"/>
                  <a:pt x="1611" y="0"/>
                </a:cubicBezTo>
                <a:cubicBezTo>
                  <a:pt x="2219" y="973"/>
                  <a:pt x="1976" y="1368"/>
                  <a:pt x="1094" y="149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30"/>
          <p:cNvSpPr/>
          <p:nvPr/>
        </p:nvSpPr>
        <p:spPr>
          <a:xfrm>
            <a:off x="2198462" y="4529430"/>
            <a:ext cx="112966" cy="41536"/>
          </a:xfrm>
          <a:custGeom>
            <a:avLst/>
            <a:gdLst/>
            <a:ahLst/>
            <a:cxnLst/>
            <a:rect l="l" t="t" r="r" b="b"/>
            <a:pathLst>
              <a:path w="2494" h="1064" extrusionOk="0">
                <a:moveTo>
                  <a:pt x="1" y="365"/>
                </a:moveTo>
                <a:cubicBezTo>
                  <a:pt x="852" y="0"/>
                  <a:pt x="1673" y="669"/>
                  <a:pt x="2493" y="334"/>
                </a:cubicBezTo>
                <a:cubicBezTo>
                  <a:pt x="1673" y="1064"/>
                  <a:pt x="852" y="426"/>
                  <a:pt x="1"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6" name="Google Shape;1306;p30"/>
          <p:cNvSpPr/>
          <p:nvPr/>
        </p:nvSpPr>
        <p:spPr>
          <a:xfrm>
            <a:off x="6867503" y="4563825"/>
            <a:ext cx="63368" cy="47509"/>
          </a:xfrm>
          <a:custGeom>
            <a:avLst/>
            <a:gdLst/>
            <a:ahLst/>
            <a:cxnLst/>
            <a:rect l="l" t="t" r="r" b="b"/>
            <a:pathLst>
              <a:path w="1399" h="1217" extrusionOk="0">
                <a:moveTo>
                  <a:pt x="669" y="1125"/>
                </a:moveTo>
                <a:cubicBezTo>
                  <a:pt x="183" y="1216"/>
                  <a:pt x="244" y="852"/>
                  <a:pt x="183" y="608"/>
                </a:cubicBezTo>
                <a:cubicBezTo>
                  <a:pt x="1" y="92"/>
                  <a:pt x="973" y="578"/>
                  <a:pt x="821" y="61"/>
                </a:cubicBezTo>
                <a:cubicBezTo>
                  <a:pt x="1216" y="1"/>
                  <a:pt x="1186" y="304"/>
                  <a:pt x="1247" y="487"/>
                </a:cubicBezTo>
                <a:cubicBezTo>
                  <a:pt x="1399" y="882"/>
                  <a:pt x="1004" y="1004"/>
                  <a:pt x="669" y="112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7" name="Google Shape;1307;p30"/>
          <p:cNvSpPr/>
          <p:nvPr/>
        </p:nvSpPr>
        <p:spPr>
          <a:xfrm>
            <a:off x="825726" y="4608917"/>
            <a:ext cx="95029" cy="53442"/>
          </a:xfrm>
          <a:custGeom>
            <a:avLst/>
            <a:gdLst/>
            <a:ahLst/>
            <a:cxnLst/>
            <a:rect l="l" t="t" r="r" b="b"/>
            <a:pathLst>
              <a:path w="2098" h="1369" extrusionOk="0">
                <a:moveTo>
                  <a:pt x="31" y="305"/>
                </a:moveTo>
                <a:cubicBezTo>
                  <a:pt x="639" y="1"/>
                  <a:pt x="1277" y="912"/>
                  <a:pt x="1915" y="305"/>
                </a:cubicBezTo>
                <a:lnTo>
                  <a:pt x="1915" y="305"/>
                </a:lnTo>
                <a:cubicBezTo>
                  <a:pt x="2098" y="1095"/>
                  <a:pt x="1338" y="821"/>
                  <a:pt x="943" y="1004"/>
                </a:cubicBezTo>
                <a:cubicBezTo>
                  <a:pt x="0" y="1368"/>
                  <a:pt x="547" y="305"/>
                  <a:pt x="0" y="30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8" name="Google Shape;1308;p30"/>
          <p:cNvSpPr/>
          <p:nvPr/>
        </p:nvSpPr>
        <p:spPr>
          <a:xfrm>
            <a:off x="6140502" y="4697931"/>
            <a:ext cx="57887" cy="59337"/>
          </a:xfrm>
          <a:custGeom>
            <a:avLst/>
            <a:gdLst/>
            <a:ahLst/>
            <a:cxnLst/>
            <a:rect l="l" t="t" r="r" b="b"/>
            <a:pathLst>
              <a:path w="1278" h="1520" extrusionOk="0">
                <a:moveTo>
                  <a:pt x="153" y="1520"/>
                </a:moveTo>
                <a:cubicBezTo>
                  <a:pt x="1" y="821"/>
                  <a:pt x="730" y="608"/>
                  <a:pt x="821" y="0"/>
                </a:cubicBezTo>
                <a:cubicBezTo>
                  <a:pt x="1277" y="1186"/>
                  <a:pt x="1277" y="1186"/>
                  <a:pt x="153" y="152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9" name="Google Shape;1309;p30"/>
          <p:cNvSpPr/>
          <p:nvPr/>
        </p:nvSpPr>
        <p:spPr>
          <a:xfrm>
            <a:off x="1810206" y="4803536"/>
            <a:ext cx="78496" cy="58166"/>
          </a:xfrm>
          <a:custGeom>
            <a:avLst/>
            <a:gdLst/>
            <a:ahLst/>
            <a:cxnLst/>
            <a:rect l="l" t="t" r="r" b="b"/>
            <a:pathLst>
              <a:path w="1733" h="1490" extrusionOk="0">
                <a:moveTo>
                  <a:pt x="1733" y="1490"/>
                </a:moveTo>
                <a:cubicBezTo>
                  <a:pt x="1277" y="1307"/>
                  <a:pt x="730" y="1368"/>
                  <a:pt x="365" y="1003"/>
                </a:cubicBezTo>
                <a:lnTo>
                  <a:pt x="365" y="1003"/>
                </a:lnTo>
                <a:cubicBezTo>
                  <a:pt x="426" y="700"/>
                  <a:pt x="0" y="335"/>
                  <a:pt x="487" y="152"/>
                </a:cubicBezTo>
                <a:cubicBezTo>
                  <a:pt x="973" y="0"/>
                  <a:pt x="851" y="487"/>
                  <a:pt x="1003" y="669"/>
                </a:cubicBezTo>
                <a:cubicBezTo>
                  <a:pt x="1246" y="943"/>
                  <a:pt x="1733" y="1034"/>
                  <a:pt x="1733" y="145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0" name="Google Shape;1310;p30"/>
          <p:cNvSpPr/>
          <p:nvPr/>
        </p:nvSpPr>
        <p:spPr>
          <a:xfrm>
            <a:off x="2747846" y="4823721"/>
            <a:ext cx="84022" cy="41536"/>
          </a:xfrm>
          <a:custGeom>
            <a:avLst/>
            <a:gdLst/>
            <a:ahLst/>
            <a:cxnLst/>
            <a:rect l="l" t="t" r="r" b="b"/>
            <a:pathLst>
              <a:path w="1855" h="1064" extrusionOk="0">
                <a:moveTo>
                  <a:pt x="1855" y="821"/>
                </a:moveTo>
                <a:cubicBezTo>
                  <a:pt x="1612" y="912"/>
                  <a:pt x="1429" y="1064"/>
                  <a:pt x="1277" y="1034"/>
                </a:cubicBezTo>
                <a:cubicBezTo>
                  <a:pt x="882" y="912"/>
                  <a:pt x="396" y="851"/>
                  <a:pt x="183" y="578"/>
                </a:cubicBezTo>
                <a:cubicBezTo>
                  <a:pt x="1" y="395"/>
                  <a:pt x="396" y="0"/>
                  <a:pt x="669" y="61"/>
                </a:cubicBezTo>
                <a:cubicBezTo>
                  <a:pt x="1034" y="152"/>
                  <a:pt x="1308" y="456"/>
                  <a:pt x="1855" y="82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p30"/>
          <p:cNvSpPr/>
          <p:nvPr/>
        </p:nvSpPr>
        <p:spPr>
          <a:xfrm>
            <a:off x="8277429" y="4884234"/>
            <a:ext cx="75779" cy="72415"/>
          </a:xfrm>
          <a:custGeom>
            <a:avLst/>
            <a:gdLst/>
            <a:ahLst/>
            <a:cxnLst/>
            <a:rect l="l" t="t" r="r" b="b"/>
            <a:pathLst>
              <a:path w="1673" h="1855" extrusionOk="0">
                <a:moveTo>
                  <a:pt x="1673" y="760"/>
                </a:moveTo>
                <a:cubicBezTo>
                  <a:pt x="1247" y="608"/>
                  <a:pt x="1277" y="1854"/>
                  <a:pt x="487" y="1277"/>
                </a:cubicBezTo>
                <a:cubicBezTo>
                  <a:pt x="1" y="912"/>
                  <a:pt x="761" y="669"/>
                  <a:pt x="852" y="487"/>
                </a:cubicBezTo>
                <a:cubicBezTo>
                  <a:pt x="1217" y="0"/>
                  <a:pt x="1460" y="882"/>
                  <a:pt x="1673" y="76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p30"/>
          <p:cNvSpPr/>
          <p:nvPr/>
        </p:nvSpPr>
        <p:spPr>
          <a:xfrm>
            <a:off x="5536035" y="2065869"/>
            <a:ext cx="56528" cy="39194"/>
          </a:xfrm>
          <a:custGeom>
            <a:avLst/>
            <a:gdLst/>
            <a:ahLst/>
            <a:cxnLst/>
            <a:rect l="l" t="t" r="r" b="b"/>
            <a:pathLst>
              <a:path w="1248" h="1004" extrusionOk="0">
                <a:moveTo>
                  <a:pt x="1217" y="426"/>
                </a:moveTo>
                <a:cubicBezTo>
                  <a:pt x="1247" y="852"/>
                  <a:pt x="852" y="852"/>
                  <a:pt x="578" y="913"/>
                </a:cubicBezTo>
                <a:cubicBezTo>
                  <a:pt x="275" y="1004"/>
                  <a:pt x="1" y="973"/>
                  <a:pt x="92" y="639"/>
                </a:cubicBezTo>
                <a:cubicBezTo>
                  <a:pt x="153" y="396"/>
                  <a:pt x="62" y="1"/>
                  <a:pt x="518" y="1"/>
                </a:cubicBezTo>
                <a:cubicBezTo>
                  <a:pt x="822" y="31"/>
                  <a:pt x="1126" y="153"/>
                  <a:pt x="1217"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3" name="Google Shape;1313;p30"/>
          <p:cNvSpPr/>
          <p:nvPr/>
        </p:nvSpPr>
        <p:spPr>
          <a:xfrm>
            <a:off x="7050646" y="1674288"/>
            <a:ext cx="86785" cy="59376"/>
          </a:xfrm>
          <a:custGeom>
            <a:avLst/>
            <a:gdLst/>
            <a:ahLst/>
            <a:cxnLst/>
            <a:rect l="l" t="t" r="r" b="b"/>
            <a:pathLst>
              <a:path w="1916" h="1521" extrusionOk="0">
                <a:moveTo>
                  <a:pt x="1885" y="1459"/>
                </a:moveTo>
                <a:cubicBezTo>
                  <a:pt x="1094" y="1520"/>
                  <a:pt x="791" y="669"/>
                  <a:pt x="0" y="730"/>
                </a:cubicBezTo>
                <a:lnTo>
                  <a:pt x="0" y="730"/>
                </a:lnTo>
                <a:cubicBezTo>
                  <a:pt x="821" y="0"/>
                  <a:pt x="1003" y="91"/>
                  <a:pt x="1915" y="142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4" name="Google Shape;1314;p30"/>
          <p:cNvSpPr/>
          <p:nvPr/>
        </p:nvSpPr>
        <p:spPr>
          <a:xfrm>
            <a:off x="7389346" y="5039695"/>
            <a:ext cx="68894" cy="68862"/>
          </a:xfrm>
          <a:custGeom>
            <a:avLst/>
            <a:gdLst/>
            <a:ahLst/>
            <a:cxnLst/>
            <a:rect l="l" t="t" r="r" b="b"/>
            <a:pathLst>
              <a:path w="1521" h="1764" extrusionOk="0">
                <a:moveTo>
                  <a:pt x="487" y="0"/>
                </a:moveTo>
                <a:cubicBezTo>
                  <a:pt x="669" y="274"/>
                  <a:pt x="852" y="547"/>
                  <a:pt x="1095" y="821"/>
                </a:cubicBezTo>
                <a:cubicBezTo>
                  <a:pt x="1277" y="1034"/>
                  <a:pt x="1520" y="1186"/>
                  <a:pt x="1064" y="1429"/>
                </a:cubicBezTo>
                <a:cubicBezTo>
                  <a:pt x="487" y="1763"/>
                  <a:pt x="578" y="1186"/>
                  <a:pt x="396" y="1034"/>
                </a:cubicBezTo>
                <a:cubicBezTo>
                  <a:pt x="1" y="730"/>
                  <a:pt x="548" y="365"/>
                  <a:pt x="487"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30"/>
          <p:cNvSpPr/>
          <p:nvPr/>
        </p:nvSpPr>
        <p:spPr>
          <a:xfrm>
            <a:off x="3802539" y="1495090"/>
            <a:ext cx="74420" cy="47509"/>
          </a:xfrm>
          <a:custGeom>
            <a:avLst/>
            <a:gdLst/>
            <a:ahLst/>
            <a:cxnLst/>
            <a:rect l="l" t="t" r="r" b="b"/>
            <a:pathLst>
              <a:path w="1643" h="1217" extrusionOk="0">
                <a:moveTo>
                  <a:pt x="1" y="1216"/>
                </a:moveTo>
                <a:cubicBezTo>
                  <a:pt x="183" y="274"/>
                  <a:pt x="669" y="1"/>
                  <a:pt x="1642" y="335"/>
                </a:cubicBezTo>
                <a:cubicBezTo>
                  <a:pt x="1156" y="700"/>
                  <a:pt x="791" y="1034"/>
                  <a:pt x="1" y="121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6" name="Google Shape;1316;p30"/>
          <p:cNvSpPr/>
          <p:nvPr/>
        </p:nvSpPr>
        <p:spPr>
          <a:xfrm>
            <a:off x="2526154" y="3715348"/>
            <a:ext cx="62009" cy="38023"/>
          </a:xfrm>
          <a:custGeom>
            <a:avLst/>
            <a:gdLst/>
            <a:ahLst/>
            <a:cxnLst/>
            <a:rect l="l" t="t" r="r" b="b"/>
            <a:pathLst>
              <a:path w="1369" h="974" extrusionOk="0">
                <a:moveTo>
                  <a:pt x="396" y="1"/>
                </a:moveTo>
                <a:cubicBezTo>
                  <a:pt x="639" y="274"/>
                  <a:pt x="1369" y="61"/>
                  <a:pt x="1308" y="639"/>
                </a:cubicBezTo>
                <a:cubicBezTo>
                  <a:pt x="1278" y="852"/>
                  <a:pt x="943" y="913"/>
                  <a:pt x="670" y="943"/>
                </a:cubicBezTo>
                <a:cubicBezTo>
                  <a:pt x="274" y="973"/>
                  <a:pt x="62" y="761"/>
                  <a:pt x="31" y="487"/>
                </a:cubicBezTo>
                <a:cubicBezTo>
                  <a:pt x="1" y="335"/>
                  <a:pt x="244" y="183"/>
                  <a:pt x="335" y="31"/>
                </a:cubicBezTo>
                <a:cubicBezTo>
                  <a:pt x="366" y="31"/>
                  <a:pt x="396" y="1"/>
                  <a:pt x="396"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7" name="Google Shape;1317;p30"/>
          <p:cNvSpPr/>
          <p:nvPr/>
        </p:nvSpPr>
        <p:spPr>
          <a:xfrm>
            <a:off x="4822804" y="1410840"/>
            <a:ext cx="60650" cy="38023"/>
          </a:xfrm>
          <a:custGeom>
            <a:avLst/>
            <a:gdLst/>
            <a:ahLst/>
            <a:cxnLst/>
            <a:rect l="l" t="t" r="r" b="b"/>
            <a:pathLst>
              <a:path w="1339" h="974" extrusionOk="0">
                <a:moveTo>
                  <a:pt x="639" y="973"/>
                </a:moveTo>
                <a:cubicBezTo>
                  <a:pt x="335" y="852"/>
                  <a:pt x="1" y="669"/>
                  <a:pt x="62" y="426"/>
                </a:cubicBezTo>
                <a:cubicBezTo>
                  <a:pt x="123" y="122"/>
                  <a:pt x="548" y="31"/>
                  <a:pt x="882" y="0"/>
                </a:cubicBezTo>
                <a:cubicBezTo>
                  <a:pt x="1217" y="0"/>
                  <a:pt x="1338" y="274"/>
                  <a:pt x="1308" y="487"/>
                </a:cubicBezTo>
                <a:cubicBezTo>
                  <a:pt x="1278" y="821"/>
                  <a:pt x="913" y="852"/>
                  <a:pt x="639" y="97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p30"/>
          <p:cNvSpPr/>
          <p:nvPr/>
        </p:nvSpPr>
        <p:spPr>
          <a:xfrm>
            <a:off x="5764612" y="3632269"/>
            <a:ext cx="64772" cy="45166"/>
          </a:xfrm>
          <a:custGeom>
            <a:avLst/>
            <a:gdLst/>
            <a:ahLst/>
            <a:cxnLst/>
            <a:rect l="l" t="t" r="r" b="b"/>
            <a:pathLst>
              <a:path w="1430" h="1157" extrusionOk="0">
                <a:moveTo>
                  <a:pt x="1429" y="487"/>
                </a:moveTo>
                <a:cubicBezTo>
                  <a:pt x="1186" y="822"/>
                  <a:pt x="943" y="1156"/>
                  <a:pt x="396" y="1065"/>
                </a:cubicBezTo>
                <a:cubicBezTo>
                  <a:pt x="183" y="1034"/>
                  <a:pt x="92" y="974"/>
                  <a:pt x="61" y="791"/>
                </a:cubicBezTo>
                <a:cubicBezTo>
                  <a:pt x="1" y="275"/>
                  <a:pt x="487" y="183"/>
                  <a:pt x="852" y="1"/>
                </a:cubicBezTo>
                <a:lnTo>
                  <a:pt x="882" y="31"/>
                </a:lnTo>
                <a:cubicBezTo>
                  <a:pt x="973" y="244"/>
                  <a:pt x="1125" y="396"/>
                  <a:pt x="1399" y="45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9" name="Google Shape;1319;p30"/>
          <p:cNvSpPr/>
          <p:nvPr/>
        </p:nvSpPr>
        <p:spPr>
          <a:xfrm>
            <a:off x="3988445" y="139901"/>
            <a:ext cx="46835" cy="67691"/>
          </a:xfrm>
          <a:custGeom>
            <a:avLst/>
            <a:gdLst/>
            <a:ahLst/>
            <a:cxnLst/>
            <a:rect l="l" t="t" r="r" b="b"/>
            <a:pathLst>
              <a:path w="1034" h="1734" extrusionOk="0">
                <a:moveTo>
                  <a:pt x="0" y="761"/>
                </a:moveTo>
                <a:cubicBezTo>
                  <a:pt x="183" y="518"/>
                  <a:pt x="335" y="274"/>
                  <a:pt x="517" y="1"/>
                </a:cubicBezTo>
                <a:cubicBezTo>
                  <a:pt x="1034" y="548"/>
                  <a:pt x="1034" y="730"/>
                  <a:pt x="547" y="1369"/>
                </a:cubicBezTo>
                <a:cubicBezTo>
                  <a:pt x="243" y="1733"/>
                  <a:pt x="213" y="1186"/>
                  <a:pt x="0" y="1247"/>
                </a:cubicBezTo>
                <a:lnTo>
                  <a:pt x="0" y="1247"/>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p30"/>
          <p:cNvSpPr/>
          <p:nvPr/>
        </p:nvSpPr>
        <p:spPr>
          <a:xfrm>
            <a:off x="4906834" y="135177"/>
            <a:ext cx="66131" cy="53442"/>
          </a:xfrm>
          <a:custGeom>
            <a:avLst/>
            <a:gdLst/>
            <a:ahLst/>
            <a:cxnLst/>
            <a:rect l="l" t="t" r="r" b="b"/>
            <a:pathLst>
              <a:path w="1460" h="1369" extrusionOk="0">
                <a:moveTo>
                  <a:pt x="426" y="1125"/>
                </a:moveTo>
                <a:cubicBezTo>
                  <a:pt x="456" y="1034"/>
                  <a:pt x="456" y="973"/>
                  <a:pt x="456" y="882"/>
                </a:cubicBezTo>
                <a:lnTo>
                  <a:pt x="547" y="791"/>
                </a:lnTo>
                <a:cubicBezTo>
                  <a:pt x="517" y="821"/>
                  <a:pt x="486" y="851"/>
                  <a:pt x="426" y="882"/>
                </a:cubicBezTo>
                <a:cubicBezTo>
                  <a:pt x="0" y="335"/>
                  <a:pt x="699" y="152"/>
                  <a:pt x="942" y="91"/>
                </a:cubicBezTo>
                <a:cubicBezTo>
                  <a:pt x="1338" y="0"/>
                  <a:pt x="1338" y="456"/>
                  <a:pt x="1368" y="669"/>
                </a:cubicBezTo>
                <a:cubicBezTo>
                  <a:pt x="1459" y="1368"/>
                  <a:pt x="790" y="1003"/>
                  <a:pt x="456" y="112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1" name="Google Shape;1321;p30"/>
          <p:cNvSpPr/>
          <p:nvPr/>
        </p:nvSpPr>
        <p:spPr>
          <a:xfrm>
            <a:off x="5299212" y="525587"/>
            <a:ext cx="81305" cy="39194"/>
          </a:xfrm>
          <a:custGeom>
            <a:avLst/>
            <a:gdLst/>
            <a:ahLst/>
            <a:cxnLst/>
            <a:rect l="l" t="t" r="r" b="b"/>
            <a:pathLst>
              <a:path w="1795" h="1004" extrusionOk="0">
                <a:moveTo>
                  <a:pt x="1794" y="244"/>
                </a:moveTo>
                <a:cubicBezTo>
                  <a:pt x="1642" y="730"/>
                  <a:pt x="1126" y="699"/>
                  <a:pt x="730" y="851"/>
                </a:cubicBezTo>
                <a:cubicBezTo>
                  <a:pt x="305" y="1003"/>
                  <a:pt x="183" y="760"/>
                  <a:pt x="62" y="487"/>
                </a:cubicBezTo>
                <a:cubicBezTo>
                  <a:pt x="1" y="335"/>
                  <a:pt x="122" y="92"/>
                  <a:pt x="274" y="183"/>
                </a:cubicBezTo>
                <a:cubicBezTo>
                  <a:pt x="791" y="517"/>
                  <a:pt x="1156" y="396"/>
                  <a:pt x="1490" y="0"/>
                </a:cubicBezTo>
                <a:cubicBezTo>
                  <a:pt x="1581" y="92"/>
                  <a:pt x="1703" y="152"/>
                  <a:pt x="1794"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2" name="Google Shape;1322;p30"/>
          <p:cNvSpPr/>
          <p:nvPr/>
        </p:nvSpPr>
        <p:spPr>
          <a:xfrm>
            <a:off x="2815341" y="666798"/>
            <a:ext cx="90907" cy="43956"/>
          </a:xfrm>
          <a:custGeom>
            <a:avLst/>
            <a:gdLst/>
            <a:ahLst/>
            <a:cxnLst/>
            <a:rect l="l" t="t" r="r" b="b"/>
            <a:pathLst>
              <a:path w="2007" h="1126" extrusionOk="0">
                <a:moveTo>
                  <a:pt x="426" y="1125"/>
                </a:moveTo>
                <a:cubicBezTo>
                  <a:pt x="0" y="61"/>
                  <a:pt x="91" y="0"/>
                  <a:pt x="2006" y="213"/>
                </a:cubicBezTo>
                <a:cubicBezTo>
                  <a:pt x="1702" y="639"/>
                  <a:pt x="1337" y="396"/>
                  <a:pt x="942" y="365"/>
                </a:cubicBezTo>
                <a:cubicBezTo>
                  <a:pt x="213" y="335"/>
                  <a:pt x="1064" y="1004"/>
                  <a:pt x="426" y="112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3" name="Google Shape;1323;p30"/>
          <p:cNvSpPr/>
          <p:nvPr/>
        </p:nvSpPr>
        <p:spPr>
          <a:xfrm>
            <a:off x="8273307" y="3479190"/>
            <a:ext cx="62009" cy="86663"/>
          </a:xfrm>
          <a:custGeom>
            <a:avLst/>
            <a:gdLst/>
            <a:ahLst/>
            <a:cxnLst/>
            <a:rect l="l" t="t" r="r" b="b"/>
            <a:pathLst>
              <a:path w="1369" h="2220" extrusionOk="0">
                <a:moveTo>
                  <a:pt x="1" y="1095"/>
                </a:moveTo>
                <a:cubicBezTo>
                  <a:pt x="213" y="1217"/>
                  <a:pt x="578" y="1"/>
                  <a:pt x="669" y="1126"/>
                </a:cubicBezTo>
                <a:cubicBezTo>
                  <a:pt x="700" y="1521"/>
                  <a:pt x="730" y="1794"/>
                  <a:pt x="1368" y="1794"/>
                </a:cubicBezTo>
                <a:cubicBezTo>
                  <a:pt x="365" y="2220"/>
                  <a:pt x="1" y="1885"/>
                  <a:pt x="1" y="10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4" name="Google Shape;1324;p30"/>
          <p:cNvSpPr/>
          <p:nvPr/>
        </p:nvSpPr>
        <p:spPr>
          <a:xfrm>
            <a:off x="8311856" y="2426646"/>
            <a:ext cx="63368" cy="42746"/>
          </a:xfrm>
          <a:custGeom>
            <a:avLst/>
            <a:gdLst/>
            <a:ahLst/>
            <a:cxnLst/>
            <a:rect l="l" t="t" r="r" b="b"/>
            <a:pathLst>
              <a:path w="1399" h="1095" extrusionOk="0">
                <a:moveTo>
                  <a:pt x="1399" y="547"/>
                </a:moveTo>
                <a:cubicBezTo>
                  <a:pt x="973" y="942"/>
                  <a:pt x="669" y="1094"/>
                  <a:pt x="305" y="1034"/>
                </a:cubicBezTo>
                <a:cubicBezTo>
                  <a:pt x="1" y="1003"/>
                  <a:pt x="1" y="790"/>
                  <a:pt x="122" y="608"/>
                </a:cubicBezTo>
                <a:cubicBezTo>
                  <a:pt x="274" y="395"/>
                  <a:pt x="274" y="0"/>
                  <a:pt x="700" y="122"/>
                </a:cubicBezTo>
                <a:cubicBezTo>
                  <a:pt x="943" y="182"/>
                  <a:pt x="1186" y="395"/>
                  <a:pt x="1399" y="54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5" name="Google Shape;1325;p30"/>
          <p:cNvSpPr/>
          <p:nvPr/>
        </p:nvSpPr>
        <p:spPr>
          <a:xfrm>
            <a:off x="7566962" y="3394939"/>
            <a:ext cx="68894" cy="46338"/>
          </a:xfrm>
          <a:custGeom>
            <a:avLst/>
            <a:gdLst/>
            <a:ahLst/>
            <a:cxnLst/>
            <a:rect l="l" t="t" r="r" b="b"/>
            <a:pathLst>
              <a:path w="1521" h="1187" extrusionOk="0">
                <a:moveTo>
                  <a:pt x="609" y="183"/>
                </a:moveTo>
                <a:cubicBezTo>
                  <a:pt x="609" y="578"/>
                  <a:pt x="1520" y="518"/>
                  <a:pt x="1186" y="1065"/>
                </a:cubicBezTo>
                <a:cubicBezTo>
                  <a:pt x="1095" y="1186"/>
                  <a:pt x="852" y="1186"/>
                  <a:pt x="609" y="1156"/>
                </a:cubicBezTo>
                <a:cubicBezTo>
                  <a:pt x="61" y="1065"/>
                  <a:pt x="122" y="670"/>
                  <a:pt x="61" y="396"/>
                </a:cubicBezTo>
                <a:cubicBezTo>
                  <a:pt x="1" y="1"/>
                  <a:pt x="426" y="244"/>
                  <a:pt x="578"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6" name="Google Shape;1326;p30"/>
          <p:cNvSpPr/>
          <p:nvPr/>
        </p:nvSpPr>
        <p:spPr>
          <a:xfrm>
            <a:off x="346555" y="2265251"/>
            <a:ext cx="48239" cy="49851"/>
          </a:xfrm>
          <a:custGeom>
            <a:avLst/>
            <a:gdLst/>
            <a:ahLst/>
            <a:cxnLst/>
            <a:rect l="l" t="t" r="r" b="b"/>
            <a:pathLst>
              <a:path w="1065" h="1277" extrusionOk="0">
                <a:moveTo>
                  <a:pt x="1064" y="243"/>
                </a:moveTo>
                <a:lnTo>
                  <a:pt x="1064" y="1277"/>
                </a:lnTo>
                <a:cubicBezTo>
                  <a:pt x="456" y="1247"/>
                  <a:pt x="1" y="1095"/>
                  <a:pt x="31" y="639"/>
                </a:cubicBezTo>
                <a:cubicBezTo>
                  <a:pt x="31" y="0"/>
                  <a:pt x="791" y="608"/>
                  <a:pt x="1064" y="2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7" name="Google Shape;1327;p30"/>
          <p:cNvSpPr/>
          <p:nvPr/>
        </p:nvSpPr>
        <p:spPr>
          <a:xfrm>
            <a:off x="6419996" y="1786999"/>
            <a:ext cx="52406" cy="45127"/>
          </a:xfrm>
          <a:custGeom>
            <a:avLst/>
            <a:gdLst/>
            <a:ahLst/>
            <a:cxnLst/>
            <a:rect l="l" t="t" r="r" b="b"/>
            <a:pathLst>
              <a:path w="1157" h="1156" extrusionOk="0">
                <a:moveTo>
                  <a:pt x="1" y="1156"/>
                </a:moveTo>
                <a:cubicBezTo>
                  <a:pt x="31" y="1034"/>
                  <a:pt x="31" y="882"/>
                  <a:pt x="92" y="822"/>
                </a:cubicBezTo>
                <a:cubicBezTo>
                  <a:pt x="335" y="548"/>
                  <a:pt x="153" y="62"/>
                  <a:pt x="700" y="31"/>
                </a:cubicBezTo>
                <a:cubicBezTo>
                  <a:pt x="974" y="1"/>
                  <a:pt x="1065" y="214"/>
                  <a:pt x="1095" y="426"/>
                </a:cubicBezTo>
                <a:cubicBezTo>
                  <a:pt x="1156" y="974"/>
                  <a:pt x="730" y="1034"/>
                  <a:pt x="275" y="1065"/>
                </a:cubicBezTo>
                <a:cubicBezTo>
                  <a:pt x="183" y="1065"/>
                  <a:pt x="92" y="1126"/>
                  <a:pt x="31" y="1156"/>
                </a:cubicBezTo>
                <a:cubicBezTo>
                  <a:pt x="31" y="1156"/>
                  <a:pt x="1" y="1156"/>
                  <a:pt x="1" y="11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p30"/>
          <p:cNvSpPr/>
          <p:nvPr/>
        </p:nvSpPr>
        <p:spPr>
          <a:xfrm>
            <a:off x="6879915" y="825811"/>
            <a:ext cx="50957" cy="47509"/>
          </a:xfrm>
          <a:custGeom>
            <a:avLst/>
            <a:gdLst/>
            <a:ahLst/>
            <a:cxnLst/>
            <a:rect l="l" t="t" r="r" b="b"/>
            <a:pathLst>
              <a:path w="1125" h="1217" extrusionOk="0">
                <a:moveTo>
                  <a:pt x="183" y="0"/>
                </a:moveTo>
                <a:cubicBezTo>
                  <a:pt x="760" y="183"/>
                  <a:pt x="1125" y="365"/>
                  <a:pt x="1003" y="882"/>
                </a:cubicBezTo>
                <a:cubicBezTo>
                  <a:pt x="942" y="1125"/>
                  <a:pt x="699" y="1216"/>
                  <a:pt x="486" y="1095"/>
                </a:cubicBezTo>
                <a:cubicBezTo>
                  <a:pt x="0" y="882"/>
                  <a:pt x="61" y="487"/>
                  <a:pt x="183"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9" name="Google Shape;1329;p30"/>
          <p:cNvSpPr/>
          <p:nvPr/>
        </p:nvSpPr>
        <p:spPr>
          <a:xfrm>
            <a:off x="3305475" y="1985171"/>
            <a:ext cx="66131" cy="65310"/>
          </a:xfrm>
          <a:custGeom>
            <a:avLst/>
            <a:gdLst/>
            <a:ahLst/>
            <a:cxnLst/>
            <a:rect l="l" t="t" r="r" b="b"/>
            <a:pathLst>
              <a:path w="1460" h="1673" extrusionOk="0">
                <a:moveTo>
                  <a:pt x="1460" y="1065"/>
                </a:moveTo>
                <a:cubicBezTo>
                  <a:pt x="1126" y="1673"/>
                  <a:pt x="426" y="1095"/>
                  <a:pt x="1" y="1369"/>
                </a:cubicBezTo>
                <a:cubicBezTo>
                  <a:pt x="396" y="1004"/>
                  <a:pt x="578" y="1"/>
                  <a:pt x="1430" y="103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0" name="Google Shape;1330;p30"/>
          <p:cNvSpPr/>
          <p:nvPr/>
        </p:nvSpPr>
        <p:spPr>
          <a:xfrm>
            <a:off x="5931222" y="955154"/>
            <a:ext cx="56483" cy="72415"/>
          </a:xfrm>
          <a:custGeom>
            <a:avLst/>
            <a:gdLst/>
            <a:ahLst/>
            <a:cxnLst/>
            <a:rect l="l" t="t" r="r" b="b"/>
            <a:pathLst>
              <a:path w="1247" h="1855" extrusionOk="0">
                <a:moveTo>
                  <a:pt x="456" y="1"/>
                </a:moveTo>
                <a:cubicBezTo>
                  <a:pt x="821" y="1"/>
                  <a:pt x="1034" y="122"/>
                  <a:pt x="852" y="487"/>
                </a:cubicBezTo>
                <a:cubicBezTo>
                  <a:pt x="700" y="760"/>
                  <a:pt x="669" y="1004"/>
                  <a:pt x="1004" y="1186"/>
                </a:cubicBezTo>
                <a:lnTo>
                  <a:pt x="1004" y="1186"/>
                </a:lnTo>
                <a:cubicBezTo>
                  <a:pt x="1034" y="1338"/>
                  <a:pt x="1247" y="1520"/>
                  <a:pt x="1004" y="1672"/>
                </a:cubicBezTo>
                <a:cubicBezTo>
                  <a:pt x="760" y="1855"/>
                  <a:pt x="639" y="1642"/>
                  <a:pt x="517" y="1520"/>
                </a:cubicBezTo>
                <a:cubicBezTo>
                  <a:pt x="1" y="1004"/>
                  <a:pt x="517" y="487"/>
                  <a:pt x="456"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1" name="Google Shape;1331;p30"/>
          <p:cNvSpPr/>
          <p:nvPr/>
        </p:nvSpPr>
        <p:spPr>
          <a:xfrm>
            <a:off x="1154777" y="5072919"/>
            <a:ext cx="66131" cy="66481"/>
          </a:xfrm>
          <a:custGeom>
            <a:avLst/>
            <a:gdLst/>
            <a:ahLst/>
            <a:cxnLst/>
            <a:rect l="l" t="t" r="r" b="b"/>
            <a:pathLst>
              <a:path w="1460" h="1703" extrusionOk="0">
                <a:moveTo>
                  <a:pt x="670" y="31"/>
                </a:moveTo>
                <a:cubicBezTo>
                  <a:pt x="1460" y="730"/>
                  <a:pt x="548" y="1155"/>
                  <a:pt x="335" y="1702"/>
                </a:cubicBezTo>
                <a:cubicBezTo>
                  <a:pt x="396" y="1155"/>
                  <a:pt x="1" y="517"/>
                  <a:pt x="639"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p30"/>
          <p:cNvSpPr/>
          <p:nvPr/>
        </p:nvSpPr>
        <p:spPr>
          <a:xfrm>
            <a:off x="763757" y="5096656"/>
            <a:ext cx="92266" cy="47470"/>
          </a:xfrm>
          <a:custGeom>
            <a:avLst/>
            <a:gdLst/>
            <a:ahLst/>
            <a:cxnLst/>
            <a:rect l="l" t="t" r="r" b="b"/>
            <a:pathLst>
              <a:path w="2037" h="1216" extrusionOk="0">
                <a:moveTo>
                  <a:pt x="61" y="91"/>
                </a:moveTo>
                <a:cubicBezTo>
                  <a:pt x="669" y="334"/>
                  <a:pt x="1551" y="0"/>
                  <a:pt x="2037" y="912"/>
                </a:cubicBezTo>
                <a:cubicBezTo>
                  <a:pt x="1307" y="456"/>
                  <a:pt x="274" y="1216"/>
                  <a:pt x="0"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3" name="Google Shape;1333;p30"/>
          <p:cNvSpPr/>
          <p:nvPr/>
        </p:nvSpPr>
        <p:spPr>
          <a:xfrm>
            <a:off x="1914846" y="4848629"/>
            <a:ext cx="53720" cy="54613"/>
          </a:xfrm>
          <a:custGeom>
            <a:avLst/>
            <a:gdLst/>
            <a:ahLst/>
            <a:cxnLst/>
            <a:rect l="l" t="t" r="r" b="b"/>
            <a:pathLst>
              <a:path w="1186" h="1399" extrusionOk="0">
                <a:moveTo>
                  <a:pt x="1094" y="548"/>
                </a:moveTo>
                <a:cubicBezTo>
                  <a:pt x="943" y="943"/>
                  <a:pt x="943" y="1399"/>
                  <a:pt x="426" y="1368"/>
                </a:cubicBezTo>
                <a:cubicBezTo>
                  <a:pt x="183" y="1338"/>
                  <a:pt x="31" y="973"/>
                  <a:pt x="31" y="700"/>
                </a:cubicBezTo>
                <a:cubicBezTo>
                  <a:pt x="0" y="0"/>
                  <a:pt x="547" y="821"/>
                  <a:pt x="821" y="456"/>
                </a:cubicBezTo>
                <a:cubicBezTo>
                  <a:pt x="1186" y="0"/>
                  <a:pt x="851" y="700"/>
                  <a:pt x="1094"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4" name="Google Shape;1334;p30"/>
          <p:cNvSpPr/>
          <p:nvPr/>
        </p:nvSpPr>
        <p:spPr>
          <a:xfrm>
            <a:off x="8723532" y="3494650"/>
            <a:ext cx="55124" cy="39194"/>
          </a:xfrm>
          <a:custGeom>
            <a:avLst/>
            <a:gdLst/>
            <a:ahLst/>
            <a:cxnLst/>
            <a:rect l="l" t="t" r="r" b="b"/>
            <a:pathLst>
              <a:path w="1217" h="1004" extrusionOk="0">
                <a:moveTo>
                  <a:pt x="670" y="1003"/>
                </a:moveTo>
                <a:cubicBezTo>
                  <a:pt x="335" y="973"/>
                  <a:pt x="183" y="669"/>
                  <a:pt x="92" y="456"/>
                </a:cubicBezTo>
                <a:cubicBezTo>
                  <a:pt x="1" y="152"/>
                  <a:pt x="396" y="91"/>
                  <a:pt x="609" y="61"/>
                </a:cubicBezTo>
                <a:cubicBezTo>
                  <a:pt x="1004" y="0"/>
                  <a:pt x="1186" y="243"/>
                  <a:pt x="1217" y="547"/>
                </a:cubicBezTo>
                <a:cubicBezTo>
                  <a:pt x="1217" y="851"/>
                  <a:pt x="974" y="942"/>
                  <a:pt x="670" y="100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5" name="Google Shape;1335;p30"/>
          <p:cNvSpPr/>
          <p:nvPr/>
        </p:nvSpPr>
        <p:spPr>
          <a:xfrm>
            <a:off x="2144783" y="1027536"/>
            <a:ext cx="107440" cy="39194"/>
          </a:xfrm>
          <a:custGeom>
            <a:avLst/>
            <a:gdLst/>
            <a:ahLst/>
            <a:cxnLst/>
            <a:rect l="l" t="t" r="r" b="b"/>
            <a:pathLst>
              <a:path w="2372" h="1004" extrusionOk="0">
                <a:moveTo>
                  <a:pt x="2371" y="1"/>
                </a:moveTo>
                <a:cubicBezTo>
                  <a:pt x="1702" y="1004"/>
                  <a:pt x="760" y="396"/>
                  <a:pt x="0" y="578"/>
                </a:cubicBezTo>
                <a:cubicBezTo>
                  <a:pt x="639" y="1"/>
                  <a:pt x="1520" y="274"/>
                  <a:pt x="237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6" name="Google Shape;1336;p30"/>
          <p:cNvSpPr/>
          <p:nvPr/>
        </p:nvSpPr>
        <p:spPr>
          <a:xfrm>
            <a:off x="3674479" y="4201877"/>
            <a:ext cx="52361" cy="61757"/>
          </a:xfrm>
          <a:custGeom>
            <a:avLst/>
            <a:gdLst/>
            <a:ahLst/>
            <a:cxnLst/>
            <a:rect l="l" t="t" r="r" b="b"/>
            <a:pathLst>
              <a:path w="1156" h="1582" extrusionOk="0">
                <a:moveTo>
                  <a:pt x="1156" y="1490"/>
                </a:moveTo>
                <a:cubicBezTo>
                  <a:pt x="426" y="1581"/>
                  <a:pt x="1" y="1004"/>
                  <a:pt x="92" y="791"/>
                </a:cubicBezTo>
                <a:cubicBezTo>
                  <a:pt x="275" y="335"/>
                  <a:pt x="791" y="1"/>
                  <a:pt x="1004" y="852"/>
                </a:cubicBezTo>
                <a:cubicBezTo>
                  <a:pt x="1065" y="1065"/>
                  <a:pt x="1095" y="1308"/>
                  <a:pt x="1156" y="149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7" name="Google Shape;1337;p30"/>
          <p:cNvSpPr/>
          <p:nvPr/>
        </p:nvSpPr>
        <p:spPr>
          <a:xfrm>
            <a:off x="8260940" y="732074"/>
            <a:ext cx="75733" cy="52232"/>
          </a:xfrm>
          <a:custGeom>
            <a:avLst/>
            <a:gdLst/>
            <a:ahLst/>
            <a:cxnLst/>
            <a:rect l="l" t="t" r="r" b="b"/>
            <a:pathLst>
              <a:path w="1672" h="1338" extrusionOk="0">
                <a:moveTo>
                  <a:pt x="912" y="1338"/>
                </a:moveTo>
                <a:cubicBezTo>
                  <a:pt x="760" y="851"/>
                  <a:pt x="0" y="699"/>
                  <a:pt x="182" y="152"/>
                </a:cubicBezTo>
                <a:cubicBezTo>
                  <a:pt x="213" y="0"/>
                  <a:pt x="517" y="31"/>
                  <a:pt x="638" y="122"/>
                </a:cubicBezTo>
                <a:cubicBezTo>
                  <a:pt x="942" y="426"/>
                  <a:pt x="1672" y="639"/>
                  <a:pt x="912" y="133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8" name="Google Shape;1338;p30"/>
          <p:cNvSpPr/>
          <p:nvPr/>
        </p:nvSpPr>
        <p:spPr>
          <a:xfrm>
            <a:off x="7371453" y="2005355"/>
            <a:ext cx="92266" cy="54613"/>
          </a:xfrm>
          <a:custGeom>
            <a:avLst/>
            <a:gdLst/>
            <a:ahLst/>
            <a:cxnLst/>
            <a:rect l="l" t="t" r="r" b="b"/>
            <a:pathLst>
              <a:path w="2037" h="1399" extrusionOk="0">
                <a:moveTo>
                  <a:pt x="1095" y="761"/>
                </a:moveTo>
                <a:cubicBezTo>
                  <a:pt x="851" y="305"/>
                  <a:pt x="122" y="1399"/>
                  <a:pt x="61" y="517"/>
                </a:cubicBezTo>
                <a:cubicBezTo>
                  <a:pt x="0" y="1"/>
                  <a:pt x="517" y="61"/>
                  <a:pt x="912" y="61"/>
                </a:cubicBezTo>
                <a:cubicBezTo>
                  <a:pt x="2037" y="61"/>
                  <a:pt x="791" y="578"/>
                  <a:pt x="1095" y="7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9" name="Google Shape;1339;p30"/>
          <p:cNvSpPr/>
          <p:nvPr/>
        </p:nvSpPr>
        <p:spPr>
          <a:xfrm>
            <a:off x="8193445" y="864969"/>
            <a:ext cx="81259" cy="64100"/>
          </a:xfrm>
          <a:custGeom>
            <a:avLst/>
            <a:gdLst/>
            <a:ahLst/>
            <a:cxnLst/>
            <a:rect l="l" t="t" r="r" b="b"/>
            <a:pathLst>
              <a:path w="1794" h="1642" extrusionOk="0">
                <a:moveTo>
                  <a:pt x="1" y="882"/>
                </a:moveTo>
                <a:cubicBezTo>
                  <a:pt x="700" y="1"/>
                  <a:pt x="1004" y="943"/>
                  <a:pt x="1490" y="1034"/>
                </a:cubicBezTo>
                <a:cubicBezTo>
                  <a:pt x="1794" y="1095"/>
                  <a:pt x="1642" y="1247"/>
                  <a:pt x="1490" y="1338"/>
                </a:cubicBezTo>
                <a:cubicBezTo>
                  <a:pt x="791" y="1642"/>
                  <a:pt x="517" y="1064"/>
                  <a:pt x="1" y="88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0" name="Google Shape;1340;p30"/>
          <p:cNvSpPr/>
          <p:nvPr/>
        </p:nvSpPr>
        <p:spPr>
          <a:xfrm>
            <a:off x="4606638" y="1285050"/>
            <a:ext cx="62009" cy="56995"/>
          </a:xfrm>
          <a:custGeom>
            <a:avLst/>
            <a:gdLst/>
            <a:ahLst/>
            <a:cxnLst/>
            <a:rect l="l" t="t" r="r" b="b"/>
            <a:pathLst>
              <a:path w="1369" h="1460" extrusionOk="0">
                <a:moveTo>
                  <a:pt x="1369" y="912"/>
                </a:moveTo>
                <a:cubicBezTo>
                  <a:pt x="943" y="1125"/>
                  <a:pt x="518" y="1460"/>
                  <a:pt x="153" y="1034"/>
                </a:cubicBezTo>
                <a:cubicBezTo>
                  <a:pt x="31" y="882"/>
                  <a:pt x="1" y="487"/>
                  <a:pt x="366" y="335"/>
                </a:cubicBezTo>
                <a:cubicBezTo>
                  <a:pt x="1065" y="1"/>
                  <a:pt x="822" y="973"/>
                  <a:pt x="1369" y="9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1" name="Google Shape;1341;p30"/>
          <p:cNvSpPr/>
          <p:nvPr/>
        </p:nvSpPr>
        <p:spPr>
          <a:xfrm>
            <a:off x="416768" y="3836414"/>
            <a:ext cx="51002" cy="40365"/>
          </a:xfrm>
          <a:custGeom>
            <a:avLst/>
            <a:gdLst/>
            <a:ahLst/>
            <a:cxnLst/>
            <a:rect l="l" t="t" r="r" b="b"/>
            <a:pathLst>
              <a:path w="1126" h="1034" extrusionOk="0">
                <a:moveTo>
                  <a:pt x="548" y="1033"/>
                </a:moveTo>
                <a:cubicBezTo>
                  <a:pt x="274" y="1033"/>
                  <a:pt x="62" y="882"/>
                  <a:pt x="122" y="699"/>
                </a:cubicBezTo>
                <a:cubicBezTo>
                  <a:pt x="213" y="456"/>
                  <a:pt x="1" y="0"/>
                  <a:pt x="578" y="0"/>
                </a:cubicBezTo>
                <a:cubicBezTo>
                  <a:pt x="821" y="0"/>
                  <a:pt x="1034" y="61"/>
                  <a:pt x="1095" y="304"/>
                </a:cubicBezTo>
                <a:cubicBezTo>
                  <a:pt x="1125" y="669"/>
                  <a:pt x="821" y="851"/>
                  <a:pt x="548" y="103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2" name="Google Shape;1342;p30"/>
          <p:cNvSpPr/>
          <p:nvPr/>
        </p:nvSpPr>
        <p:spPr>
          <a:xfrm>
            <a:off x="2674870" y="2884674"/>
            <a:ext cx="67535" cy="49890"/>
          </a:xfrm>
          <a:custGeom>
            <a:avLst/>
            <a:gdLst/>
            <a:ahLst/>
            <a:cxnLst/>
            <a:rect l="l" t="t" r="r" b="b"/>
            <a:pathLst>
              <a:path w="1491" h="1278" extrusionOk="0">
                <a:moveTo>
                  <a:pt x="1125" y="1"/>
                </a:moveTo>
                <a:cubicBezTo>
                  <a:pt x="457" y="305"/>
                  <a:pt x="1490" y="943"/>
                  <a:pt x="852" y="1156"/>
                </a:cubicBezTo>
                <a:cubicBezTo>
                  <a:pt x="457" y="1277"/>
                  <a:pt x="92" y="821"/>
                  <a:pt x="61" y="609"/>
                </a:cubicBezTo>
                <a:cubicBezTo>
                  <a:pt x="1" y="92"/>
                  <a:pt x="821" y="305"/>
                  <a:pt x="112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3" name="Google Shape;1343;p30"/>
          <p:cNvSpPr/>
          <p:nvPr/>
        </p:nvSpPr>
        <p:spPr>
          <a:xfrm>
            <a:off x="3405993" y="1773960"/>
            <a:ext cx="52361" cy="47509"/>
          </a:xfrm>
          <a:custGeom>
            <a:avLst/>
            <a:gdLst/>
            <a:ahLst/>
            <a:cxnLst/>
            <a:rect l="l" t="t" r="r" b="b"/>
            <a:pathLst>
              <a:path w="1156" h="1217" extrusionOk="0">
                <a:moveTo>
                  <a:pt x="31" y="61"/>
                </a:moveTo>
                <a:cubicBezTo>
                  <a:pt x="457" y="92"/>
                  <a:pt x="1034" y="1"/>
                  <a:pt x="1095" y="548"/>
                </a:cubicBezTo>
                <a:cubicBezTo>
                  <a:pt x="1095" y="669"/>
                  <a:pt x="1156" y="1216"/>
                  <a:pt x="669" y="1095"/>
                </a:cubicBezTo>
                <a:cubicBezTo>
                  <a:pt x="122" y="973"/>
                  <a:pt x="1" y="517"/>
                  <a:pt x="31" y="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4" name="Google Shape;1344;p30"/>
          <p:cNvSpPr/>
          <p:nvPr/>
        </p:nvSpPr>
        <p:spPr>
          <a:xfrm>
            <a:off x="675651" y="3211018"/>
            <a:ext cx="57842" cy="53442"/>
          </a:xfrm>
          <a:custGeom>
            <a:avLst/>
            <a:gdLst/>
            <a:ahLst/>
            <a:cxnLst/>
            <a:rect l="l" t="t" r="r" b="b"/>
            <a:pathLst>
              <a:path w="1277" h="1369" extrusionOk="0">
                <a:moveTo>
                  <a:pt x="1277" y="1"/>
                </a:moveTo>
                <a:cubicBezTo>
                  <a:pt x="1003" y="517"/>
                  <a:pt x="1216" y="1368"/>
                  <a:pt x="0" y="1034"/>
                </a:cubicBezTo>
                <a:cubicBezTo>
                  <a:pt x="365" y="608"/>
                  <a:pt x="365" y="1"/>
                  <a:pt x="1277"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5" name="Google Shape;1345;p30"/>
          <p:cNvSpPr/>
          <p:nvPr/>
        </p:nvSpPr>
        <p:spPr>
          <a:xfrm>
            <a:off x="6219005" y="71072"/>
            <a:ext cx="52361" cy="41575"/>
          </a:xfrm>
          <a:custGeom>
            <a:avLst/>
            <a:gdLst/>
            <a:ahLst/>
            <a:cxnLst/>
            <a:rect l="l" t="t" r="r" b="b"/>
            <a:pathLst>
              <a:path w="1156" h="1065" extrusionOk="0">
                <a:moveTo>
                  <a:pt x="1155" y="487"/>
                </a:moveTo>
                <a:cubicBezTo>
                  <a:pt x="1125" y="822"/>
                  <a:pt x="942" y="1065"/>
                  <a:pt x="608" y="1034"/>
                </a:cubicBezTo>
                <a:cubicBezTo>
                  <a:pt x="365" y="1004"/>
                  <a:pt x="61" y="761"/>
                  <a:pt x="31" y="578"/>
                </a:cubicBezTo>
                <a:cubicBezTo>
                  <a:pt x="0" y="305"/>
                  <a:pt x="426" y="183"/>
                  <a:pt x="669" y="92"/>
                </a:cubicBezTo>
                <a:cubicBezTo>
                  <a:pt x="1034" y="1"/>
                  <a:pt x="1094" y="274"/>
                  <a:pt x="1155"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6" name="Google Shape;1346;p30"/>
          <p:cNvSpPr/>
          <p:nvPr/>
        </p:nvSpPr>
        <p:spPr>
          <a:xfrm>
            <a:off x="7346674" y="1103510"/>
            <a:ext cx="75779" cy="54613"/>
          </a:xfrm>
          <a:custGeom>
            <a:avLst/>
            <a:gdLst/>
            <a:ahLst/>
            <a:cxnLst/>
            <a:rect l="l" t="t" r="r" b="b"/>
            <a:pathLst>
              <a:path w="1673" h="1399" extrusionOk="0">
                <a:moveTo>
                  <a:pt x="0" y="1368"/>
                </a:moveTo>
                <a:cubicBezTo>
                  <a:pt x="608" y="1064"/>
                  <a:pt x="456" y="0"/>
                  <a:pt x="1672" y="122"/>
                </a:cubicBezTo>
                <a:cubicBezTo>
                  <a:pt x="1186" y="699"/>
                  <a:pt x="973" y="1398"/>
                  <a:pt x="31" y="139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7" name="Google Shape;1347;p30"/>
          <p:cNvSpPr/>
          <p:nvPr/>
        </p:nvSpPr>
        <p:spPr>
          <a:xfrm>
            <a:off x="2731312" y="3070978"/>
            <a:ext cx="85426" cy="38023"/>
          </a:xfrm>
          <a:custGeom>
            <a:avLst/>
            <a:gdLst/>
            <a:ahLst/>
            <a:cxnLst/>
            <a:rect l="l" t="t" r="r" b="b"/>
            <a:pathLst>
              <a:path w="1886" h="974" extrusionOk="0">
                <a:moveTo>
                  <a:pt x="1" y="882"/>
                </a:moveTo>
                <a:cubicBezTo>
                  <a:pt x="457" y="639"/>
                  <a:pt x="609" y="1"/>
                  <a:pt x="1156" y="92"/>
                </a:cubicBezTo>
                <a:cubicBezTo>
                  <a:pt x="1369" y="153"/>
                  <a:pt x="1885" y="791"/>
                  <a:pt x="1156" y="913"/>
                </a:cubicBezTo>
                <a:cubicBezTo>
                  <a:pt x="913" y="974"/>
                  <a:pt x="426" y="791"/>
                  <a:pt x="1" y="88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8" name="Google Shape;1348;p30"/>
          <p:cNvSpPr/>
          <p:nvPr/>
        </p:nvSpPr>
        <p:spPr>
          <a:xfrm>
            <a:off x="6114365" y="4104587"/>
            <a:ext cx="71611" cy="40365"/>
          </a:xfrm>
          <a:custGeom>
            <a:avLst/>
            <a:gdLst/>
            <a:ahLst/>
            <a:cxnLst/>
            <a:rect l="l" t="t" r="r" b="b"/>
            <a:pathLst>
              <a:path w="1581" h="1034" extrusionOk="0">
                <a:moveTo>
                  <a:pt x="1581" y="943"/>
                </a:moveTo>
                <a:cubicBezTo>
                  <a:pt x="1368" y="943"/>
                  <a:pt x="1125" y="943"/>
                  <a:pt x="912" y="912"/>
                </a:cubicBezTo>
                <a:cubicBezTo>
                  <a:pt x="638" y="882"/>
                  <a:pt x="213" y="1034"/>
                  <a:pt x="91" y="700"/>
                </a:cubicBezTo>
                <a:cubicBezTo>
                  <a:pt x="0" y="456"/>
                  <a:pt x="243" y="244"/>
                  <a:pt x="486" y="152"/>
                </a:cubicBezTo>
                <a:cubicBezTo>
                  <a:pt x="912" y="0"/>
                  <a:pt x="1125" y="244"/>
                  <a:pt x="1246" y="578"/>
                </a:cubicBezTo>
                <a:cubicBezTo>
                  <a:pt x="1277" y="700"/>
                  <a:pt x="1459" y="791"/>
                  <a:pt x="1581" y="9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9" name="Google Shape;1349;p30"/>
          <p:cNvSpPr/>
          <p:nvPr/>
        </p:nvSpPr>
        <p:spPr>
          <a:xfrm>
            <a:off x="4623172" y="1124865"/>
            <a:ext cx="53765" cy="45127"/>
          </a:xfrm>
          <a:custGeom>
            <a:avLst/>
            <a:gdLst/>
            <a:ahLst/>
            <a:cxnLst/>
            <a:rect l="l" t="t" r="r" b="b"/>
            <a:pathLst>
              <a:path w="1187" h="1156" extrusionOk="0">
                <a:moveTo>
                  <a:pt x="61" y="0"/>
                </a:moveTo>
                <a:cubicBezTo>
                  <a:pt x="335" y="365"/>
                  <a:pt x="821" y="517"/>
                  <a:pt x="1186" y="790"/>
                </a:cubicBezTo>
                <a:cubicBezTo>
                  <a:pt x="92" y="1155"/>
                  <a:pt x="1" y="1125"/>
                  <a:pt x="6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0" name="Google Shape;1350;p30"/>
          <p:cNvSpPr/>
          <p:nvPr/>
        </p:nvSpPr>
        <p:spPr>
          <a:xfrm>
            <a:off x="3667594" y="3648901"/>
            <a:ext cx="62009" cy="38023"/>
          </a:xfrm>
          <a:custGeom>
            <a:avLst/>
            <a:gdLst/>
            <a:ahLst/>
            <a:cxnLst/>
            <a:rect l="l" t="t" r="r" b="b"/>
            <a:pathLst>
              <a:path w="1369" h="974" extrusionOk="0">
                <a:moveTo>
                  <a:pt x="1369" y="1"/>
                </a:moveTo>
                <a:cubicBezTo>
                  <a:pt x="1126" y="426"/>
                  <a:pt x="1034" y="973"/>
                  <a:pt x="275" y="852"/>
                </a:cubicBezTo>
                <a:cubicBezTo>
                  <a:pt x="153" y="852"/>
                  <a:pt x="1" y="700"/>
                  <a:pt x="31" y="669"/>
                </a:cubicBezTo>
                <a:cubicBezTo>
                  <a:pt x="244" y="92"/>
                  <a:pt x="852" y="92"/>
                  <a:pt x="1369"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1" name="Google Shape;1351;p30"/>
          <p:cNvSpPr/>
          <p:nvPr/>
        </p:nvSpPr>
        <p:spPr>
          <a:xfrm>
            <a:off x="7199317" y="2811121"/>
            <a:ext cx="86785" cy="65310"/>
          </a:xfrm>
          <a:custGeom>
            <a:avLst/>
            <a:gdLst/>
            <a:ahLst/>
            <a:cxnLst/>
            <a:rect l="l" t="t" r="r" b="b"/>
            <a:pathLst>
              <a:path w="1916" h="1673" extrusionOk="0">
                <a:moveTo>
                  <a:pt x="1916" y="1186"/>
                </a:moveTo>
                <a:cubicBezTo>
                  <a:pt x="1490" y="1672"/>
                  <a:pt x="1095" y="1520"/>
                  <a:pt x="761" y="1125"/>
                </a:cubicBezTo>
                <a:cubicBezTo>
                  <a:pt x="457" y="730"/>
                  <a:pt x="244" y="1003"/>
                  <a:pt x="1" y="1186"/>
                </a:cubicBezTo>
                <a:lnTo>
                  <a:pt x="1" y="1186"/>
                </a:lnTo>
                <a:cubicBezTo>
                  <a:pt x="62" y="365"/>
                  <a:pt x="335" y="0"/>
                  <a:pt x="1095" y="821"/>
                </a:cubicBezTo>
                <a:cubicBezTo>
                  <a:pt x="1308" y="1034"/>
                  <a:pt x="1551" y="1186"/>
                  <a:pt x="1885" y="115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2" name="Google Shape;1352;p30"/>
          <p:cNvSpPr/>
          <p:nvPr/>
        </p:nvSpPr>
        <p:spPr>
          <a:xfrm>
            <a:off x="6808298" y="4464154"/>
            <a:ext cx="46880" cy="55785"/>
          </a:xfrm>
          <a:custGeom>
            <a:avLst/>
            <a:gdLst/>
            <a:ahLst/>
            <a:cxnLst/>
            <a:rect l="l" t="t" r="r" b="b"/>
            <a:pathLst>
              <a:path w="1035" h="1429" extrusionOk="0">
                <a:moveTo>
                  <a:pt x="1004" y="0"/>
                </a:moveTo>
                <a:cubicBezTo>
                  <a:pt x="1004" y="517"/>
                  <a:pt x="1034" y="1034"/>
                  <a:pt x="426" y="1338"/>
                </a:cubicBezTo>
                <a:cubicBezTo>
                  <a:pt x="274" y="1429"/>
                  <a:pt x="1" y="1368"/>
                  <a:pt x="31" y="1186"/>
                </a:cubicBezTo>
                <a:cubicBezTo>
                  <a:pt x="61" y="639"/>
                  <a:pt x="426" y="243"/>
                  <a:pt x="973"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3" name="Google Shape;1353;p30"/>
          <p:cNvSpPr/>
          <p:nvPr/>
        </p:nvSpPr>
        <p:spPr>
          <a:xfrm>
            <a:off x="7667480" y="4897274"/>
            <a:ext cx="67490" cy="53442"/>
          </a:xfrm>
          <a:custGeom>
            <a:avLst/>
            <a:gdLst/>
            <a:ahLst/>
            <a:cxnLst/>
            <a:rect l="l" t="t" r="r" b="b"/>
            <a:pathLst>
              <a:path w="1490" h="1369" extrusionOk="0">
                <a:moveTo>
                  <a:pt x="578" y="1"/>
                </a:moveTo>
                <a:cubicBezTo>
                  <a:pt x="882" y="335"/>
                  <a:pt x="1186" y="669"/>
                  <a:pt x="1490" y="1034"/>
                </a:cubicBezTo>
                <a:cubicBezTo>
                  <a:pt x="943" y="1368"/>
                  <a:pt x="487" y="1156"/>
                  <a:pt x="31" y="973"/>
                </a:cubicBezTo>
                <a:lnTo>
                  <a:pt x="0" y="973"/>
                </a:lnTo>
                <a:cubicBezTo>
                  <a:pt x="456" y="761"/>
                  <a:pt x="396" y="335"/>
                  <a:pt x="548"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4" name="Google Shape;1354;p30"/>
          <p:cNvSpPr/>
          <p:nvPr/>
        </p:nvSpPr>
        <p:spPr>
          <a:xfrm>
            <a:off x="3100316" y="2406462"/>
            <a:ext cx="60650" cy="49851"/>
          </a:xfrm>
          <a:custGeom>
            <a:avLst/>
            <a:gdLst/>
            <a:ahLst/>
            <a:cxnLst/>
            <a:rect l="l" t="t" r="r" b="b"/>
            <a:pathLst>
              <a:path w="1339" h="1277" extrusionOk="0">
                <a:moveTo>
                  <a:pt x="214" y="882"/>
                </a:moveTo>
                <a:cubicBezTo>
                  <a:pt x="153" y="578"/>
                  <a:pt x="62" y="304"/>
                  <a:pt x="1" y="0"/>
                </a:cubicBezTo>
                <a:cubicBezTo>
                  <a:pt x="426" y="304"/>
                  <a:pt x="1338" y="92"/>
                  <a:pt x="1278" y="760"/>
                </a:cubicBezTo>
                <a:cubicBezTo>
                  <a:pt x="1217" y="1277"/>
                  <a:pt x="578" y="699"/>
                  <a:pt x="244" y="9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5" name="Google Shape;1355;p30"/>
          <p:cNvSpPr/>
          <p:nvPr/>
        </p:nvSpPr>
        <p:spPr>
          <a:xfrm>
            <a:off x="6535689" y="3054385"/>
            <a:ext cx="56483" cy="41575"/>
          </a:xfrm>
          <a:custGeom>
            <a:avLst/>
            <a:gdLst/>
            <a:ahLst/>
            <a:cxnLst/>
            <a:rect l="l" t="t" r="r" b="b"/>
            <a:pathLst>
              <a:path w="1247" h="1065" extrusionOk="0">
                <a:moveTo>
                  <a:pt x="1003" y="851"/>
                </a:moveTo>
                <a:cubicBezTo>
                  <a:pt x="639" y="791"/>
                  <a:pt x="0" y="1064"/>
                  <a:pt x="0" y="426"/>
                </a:cubicBezTo>
                <a:cubicBezTo>
                  <a:pt x="0" y="152"/>
                  <a:pt x="365" y="0"/>
                  <a:pt x="578" y="31"/>
                </a:cubicBezTo>
                <a:cubicBezTo>
                  <a:pt x="1246" y="61"/>
                  <a:pt x="1186" y="456"/>
                  <a:pt x="1034" y="85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6" name="Google Shape;1356;p30"/>
          <p:cNvSpPr/>
          <p:nvPr/>
        </p:nvSpPr>
        <p:spPr>
          <a:xfrm>
            <a:off x="6673352" y="785482"/>
            <a:ext cx="56528" cy="53403"/>
          </a:xfrm>
          <a:custGeom>
            <a:avLst/>
            <a:gdLst/>
            <a:ahLst/>
            <a:cxnLst/>
            <a:rect l="l" t="t" r="r" b="b"/>
            <a:pathLst>
              <a:path w="1248" h="1368" extrusionOk="0">
                <a:moveTo>
                  <a:pt x="1247" y="790"/>
                </a:moveTo>
                <a:cubicBezTo>
                  <a:pt x="913" y="851"/>
                  <a:pt x="670" y="1368"/>
                  <a:pt x="305" y="1094"/>
                </a:cubicBezTo>
                <a:cubicBezTo>
                  <a:pt x="1" y="851"/>
                  <a:pt x="153" y="426"/>
                  <a:pt x="214" y="0"/>
                </a:cubicBezTo>
                <a:cubicBezTo>
                  <a:pt x="578" y="334"/>
                  <a:pt x="1217" y="213"/>
                  <a:pt x="1247" y="79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p30"/>
          <p:cNvSpPr/>
          <p:nvPr/>
        </p:nvSpPr>
        <p:spPr>
          <a:xfrm>
            <a:off x="1011587" y="3091162"/>
            <a:ext cx="79900" cy="56995"/>
          </a:xfrm>
          <a:custGeom>
            <a:avLst/>
            <a:gdLst/>
            <a:ahLst/>
            <a:cxnLst/>
            <a:rect l="l" t="t" r="r" b="b"/>
            <a:pathLst>
              <a:path w="1764" h="1460" extrusionOk="0">
                <a:moveTo>
                  <a:pt x="1095" y="1"/>
                </a:moveTo>
                <a:cubicBezTo>
                  <a:pt x="821" y="457"/>
                  <a:pt x="1764" y="1004"/>
                  <a:pt x="913" y="1368"/>
                </a:cubicBezTo>
                <a:cubicBezTo>
                  <a:pt x="730" y="1460"/>
                  <a:pt x="1" y="1460"/>
                  <a:pt x="396" y="1095"/>
                </a:cubicBezTo>
                <a:cubicBezTo>
                  <a:pt x="821" y="761"/>
                  <a:pt x="457" y="244"/>
                  <a:pt x="109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30"/>
          <p:cNvSpPr/>
          <p:nvPr/>
        </p:nvSpPr>
        <p:spPr>
          <a:xfrm>
            <a:off x="6845488" y="3989494"/>
            <a:ext cx="73016" cy="45127"/>
          </a:xfrm>
          <a:custGeom>
            <a:avLst/>
            <a:gdLst/>
            <a:ahLst/>
            <a:cxnLst/>
            <a:rect l="l" t="t" r="r" b="b"/>
            <a:pathLst>
              <a:path w="1612" h="1156" extrusionOk="0">
                <a:moveTo>
                  <a:pt x="1611" y="1064"/>
                </a:moveTo>
                <a:cubicBezTo>
                  <a:pt x="1459" y="1094"/>
                  <a:pt x="1338" y="1155"/>
                  <a:pt x="1277" y="1125"/>
                </a:cubicBezTo>
                <a:cubicBezTo>
                  <a:pt x="821" y="912"/>
                  <a:pt x="122" y="912"/>
                  <a:pt x="61" y="395"/>
                </a:cubicBezTo>
                <a:cubicBezTo>
                  <a:pt x="0" y="30"/>
                  <a:pt x="547" y="0"/>
                  <a:pt x="791" y="274"/>
                </a:cubicBezTo>
                <a:cubicBezTo>
                  <a:pt x="943" y="426"/>
                  <a:pt x="973" y="669"/>
                  <a:pt x="1246" y="760"/>
                </a:cubicBezTo>
                <a:cubicBezTo>
                  <a:pt x="1368" y="821"/>
                  <a:pt x="1611" y="760"/>
                  <a:pt x="1611" y="106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9" name="Google Shape;1359;p30"/>
          <p:cNvSpPr/>
          <p:nvPr/>
        </p:nvSpPr>
        <p:spPr>
          <a:xfrm>
            <a:off x="7368689" y="1293366"/>
            <a:ext cx="68894" cy="58166"/>
          </a:xfrm>
          <a:custGeom>
            <a:avLst/>
            <a:gdLst/>
            <a:ahLst/>
            <a:cxnLst/>
            <a:rect l="l" t="t" r="r" b="b"/>
            <a:pathLst>
              <a:path w="1521" h="1490" extrusionOk="0">
                <a:moveTo>
                  <a:pt x="669" y="1490"/>
                </a:moveTo>
                <a:cubicBezTo>
                  <a:pt x="396" y="973"/>
                  <a:pt x="1" y="608"/>
                  <a:pt x="426" y="213"/>
                </a:cubicBezTo>
                <a:cubicBezTo>
                  <a:pt x="609" y="0"/>
                  <a:pt x="1520" y="456"/>
                  <a:pt x="1368" y="487"/>
                </a:cubicBezTo>
                <a:cubicBezTo>
                  <a:pt x="852" y="639"/>
                  <a:pt x="973" y="1034"/>
                  <a:pt x="669" y="149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0" name="Google Shape;1360;p30"/>
          <p:cNvSpPr/>
          <p:nvPr/>
        </p:nvSpPr>
        <p:spPr>
          <a:xfrm>
            <a:off x="7803785" y="3200359"/>
            <a:ext cx="86785" cy="42746"/>
          </a:xfrm>
          <a:custGeom>
            <a:avLst/>
            <a:gdLst/>
            <a:ahLst/>
            <a:cxnLst/>
            <a:rect l="l" t="t" r="r" b="b"/>
            <a:pathLst>
              <a:path w="1916" h="1095" extrusionOk="0">
                <a:moveTo>
                  <a:pt x="1612" y="912"/>
                </a:moveTo>
                <a:cubicBezTo>
                  <a:pt x="1095" y="790"/>
                  <a:pt x="426" y="1094"/>
                  <a:pt x="1" y="517"/>
                </a:cubicBezTo>
                <a:cubicBezTo>
                  <a:pt x="639" y="426"/>
                  <a:pt x="1216" y="0"/>
                  <a:pt x="1916" y="426"/>
                </a:cubicBezTo>
                <a:lnTo>
                  <a:pt x="1916" y="426"/>
                </a:lnTo>
                <a:lnTo>
                  <a:pt x="1672" y="881"/>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1" name="Google Shape;1361;p30"/>
          <p:cNvSpPr/>
          <p:nvPr/>
        </p:nvSpPr>
        <p:spPr>
          <a:xfrm>
            <a:off x="6991441" y="3951507"/>
            <a:ext cx="74374" cy="47509"/>
          </a:xfrm>
          <a:custGeom>
            <a:avLst/>
            <a:gdLst/>
            <a:ahLst/>
            <a:cxnLst/>
            <a:rect l="l" t="t" r="r" b="b"/>
            <a:pathLst>
              <a:path w="1642" h="1217" extrusionOk="0">
                <a:moveTo>
                  <a:pt x="760" y="821"/>
                </a:moveTo>
                <a:cubicBezTo>
                  <a:pt x="730" y="517"/>
                  <a:pt x="0" y="730"/>
                  <a:pt x="183" y="335"/>
                </a:cubicBezTo>
                <a:cubicBezTo>
                  <a:pt x="365" y="0"/>
                  <a:pt x="790" y="213"/>
                  <a:pt x="1155" y="213"/>
                </a:cubicBezTo>
                <a:cubicBezTo>
                  <a:pt x="1642" y="244"/>
                  <a:pt x="1642" y="517"/>
                  <a:pt x="1520" y="791"/>
                </a:cubicBezTo>
                <a:cubicBezTo>
                  <a:pt x="1338" y="1216"/>
                  <a:pt x="1034" y="882"/>
                  <a:pt x="760" y="82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2" name="Google Shape;1362;p30"/>
          <p:cNvSpPr/>
          <p:nvPr/>
        </p:nvSpPr>
        <p:spPr>
          <a:xfrm>
            <a:off x="2129608" y="2191659"/>
            <a:ext cx="62009" cy="55824"/>
          </a:xfrm>
          <a:custGeom>
            <a:avLst/>
            <a:gdLst/>
            <a:ahLst/>
            <a:cxnLst/>
            <a:rect l="l" t="t" r="r" b="b"/>
            <a:pathLst>
              <a:path w="1369" h="1430" extrusionOk="0">
                <a:moveTo>
                  <a:pt x="852" y="1"/>
                </a:moveTo>
                <a:cubicBezTo>
                  <a:pt x="761" y="457"/>
                  <a:pt x="1369" y="943"/>
                  <a:pt x="822" y="1338"/>
                </a:cubicBezTo>
                <a:cubicBezTo>
                  <a:pt x="670" y="1429"/>
                  <a:pt x="457" y="1369"/>
                  <a:pt x="366" y="1217"/>
                </a:cubicBezTo>
                <a:cubicBezTo>
                  <a:pt x="1" y="700"/>
                  <a:pt x="518" y="366"/>
                  <a:pt x="85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3" name="Google Shape;1363;p30"/>
          <p:cNvSpPr/>
          <p:nvPr/>
        </p:nvSpPr>
        <p:spPr>
          <a:xfrm>
            <a:off x="8802035" y="2167922"/>
            <a:ext cx="52361" cy="58205"/>
          </a:xfrm>
          <a:custGeom>
            <a:avLst/>
            <a:gdLst/>
            <a:ahLst/>
            <a:cxnLst/>
            <a:rect l="l" t="t" r="r" b="b"/>
            <a:pathLst>
              <a:path w="1156" h="1491" extrusionOk="0">
                <a:moveTo>
                  <a:pt x="912" y="1"/>
                </a:moveTo>
                <a:cubicBezTo>
                  <a:pt x="1095" y="335"/>
                  <a:pt x="61" y="761"/>
                  <a:pt x="1034" y="1065"/>
                </a:cubicBezTo>
                <a:cubicBezTo>
                  <a:pt x="1156" y="1095"/>
                  <a:pt x="1004" y="1369"/>
                  <a:pt x="852" y="1399"/>
                </a:cubicBezTo>
                <a:cubicBezTo>
                  <a:pt x="548" y="1490"/>
                  <a:pt x="244" y="1369"/>
                  <a:pt x="244" y="1125"/>
                </a:cubicBezTo>
                <a:cubicBezTo>
                  <a:pt x="244" y="700"/>
                  <a:pt x="1" y="92"/>
                  <a:pt x="91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4" name="Google Shape;1364;p30"/>
          <p:cNvSpPr/>
          <p:nvPr/>
        </p:nvSpPr>
        <p:spPr>
          <a:xfrm>
            <a:off x="8211338" y="400968"/>
            <a:ext cx="70253" cy="58205"/>
          </a:xfrm>
          <a:custGeom>
            <a:avLst/>
            <a:gdLst/>
            <a:ahLst/>
            <a:cxnLst/>
            <a:rect l="l" t="t" r="r" b="b"/>
            <a:pathLst>
              <a:path w="1551" h="1491" extrusionOk="0">
                <a:moveTo>
                  <a:pt x="1" y="214"/>
                </a:moveTo>
                <a:cubicBezTo>
                  <a:pt x="548" y="305"/>
                  <a:pt x="1247" y="1"/>
                  <a:pt x="1551" y="1004"/>
                </a:cubicBezTo>
                <a:cubicBezTo>
                  <a:pt x="1034" y="396"/>
                  <a:pt x="1" y="1490"/>
                  <a:pt x="1"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5" name="Google Shape;1365;p30"/>
          <p:cNvSpPr/>
          <p:nvPr/>
        </p:nvSpPr>
        <p:spPr>
          <a:xfrm>
            <a:off x="7122218" y="2133527"/>
            <a:ext cx="45476" cy="46298"/>
          </a:xfrm>
          <a:custGeom>
            <a:avLst/>
            <a:gdLst/>
            <a:ahLst/>
            <a:cxnLst/>
            <a:rect l="l" t="t" r="r" b="b"/>
            <a:pathLst>
              <a:path w="1004" h="1186" extrusionOk="0">
                <a:moveTo>
                  <a:pt x="609" y="0"/>
                </a:moveTo>
                <a:cubicBezTo>
                  <a:pt x="973" y="31"/>
                  <a:pt x="913" y="335"/>
                  <a:pt x="943" y="548"/>
                </a:cubicBezTo>
                <a:cubicBezTo>
                  <a:pt x="1004" y="882"/>
                  <a:pt x="609" y="973"/>
                  <a:pt x="366" y="1064"/>
                </a:cubicBezTo>
                <a:cubicBezTo>
                  <a:pt x="1" y="1186"/>
                  <a:pt x="62" y="882"/>
                  <a:pt x="62" y="699"/>
                </a:cubicBezTo>
                <a:cubicBezTo>
                  <a:pt x="31" y="365"/>
                  <a:pt x="153" y="92"/>
                  <a:pt x="609"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30"/>
          <p:cNvSpPr/>
          <p:nvPr/>
        </p:nvSpPr>
        <p:spPr>
          <a:xfrm>
            <a:off x="8124591" y="1282668"/>
            <a:ext cx="48239" cy="41575"/>
          </a:xfrm>
          <a:custGeom>
            <a:avLst/>
            <a:gdLst/>
            <a:ahLst/>
            <a:cxnLst/>
            <a:rect l="l" t="t" r="r" b="b"/>
            <a:pathLst>
              <a:path w="1065" h="1065" extrusionOk="0">
                <a:moveTo>
                  <a:pt x="1034" y="426"/>
                </a:moveTo>
                <a:cubicBezTo>
                  <a:pt x="882" y="669"/>
                  <a:pt x="852" y="1004"/>
                  <a:pt x="457" y="1034"/>
                </a:cubicBezTo>
                <a:cubicBezTo>
                  <a:pt x="1" y="1065"/>
                  <a:pt x="183" y="700"/>
                  <a:pt x="122" y="517"/>
                </a:cubicBezTo>
                <a:cubicBezTo>
                  <a:pt x="1" y="122"/>
                  <a:pt x="396" y="31"/>
                  <a:pt x="700" y="31"/>
                </a:cubicBezTo>
                <a:cubicBezTo>
                  <a:pt x="943" y="1"/>
                  <a:pt x="1065" y="214"/>
                  <a:pt x="1034"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30"/>
          <p:cNvSpPr/>
          <p:nvPr/>
        </p:nvSpPr>
        <p:spPr>
          <a:xfrm>
            <a:off x="1332394" y="4709799"/>
            <a:ext cx="66131" cy="36812"/>
          </a:xfrm>
          <a:custGeom>
            <a:avLst/>
            <a:gdLst/>
            <a:ahLst/>
            <a:cxnLst/>
            <a:rect l="l" t="t" r="r" b="b"/>
            <a:pathLst>
              <a:path w="1460" h="943" extrusionOk="0">
                <a:moveTo>
                  <a:pt x="62" y="821"/>
                </a:moveTo>
                <a:cubicBezTo>
                  <a:pt x="1" y="426"/>
                  <a:pt x="122" y="61"/>
                  <a:pt x="578" y="0"/>
                </a:cubicBezTo>
                <a:cubicBezTo>
                  <a:pt x="700" y="0"/>
                  <a:pt x="1460" y="243"/>
                  <a:pt x="1065" y="760"/>
                </a:cubicBezTo>
                <a:cubicBezTo>
                  <a:pt x="730" y="517"/>
                  <a:pt x="426" y="942"/>
                  <a:pt x="62" y="82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30"/>
          <p:cNvSpPr/>
          <p:nvPr/>
        </p:nvSpPr>
        <p:spPr>
          <a:xfrm>
            <a:off x="3816310" y="3078122"/>
            <a:ext cx="77137" cy="41575"/>
          </a:xfrm>
          <a:custGeom>
            <a:avLst/>
            <a:gdLst/>
            <a:ahLst/>
            <a:cxnLst/>
            <a:rect l="l" t="t" r="r" b="b"/>
            <a:pathLst>
              <a:path w="1703" h="1065" extrusionOk="0">
                <a:moveTo>
                  <a:pt x="791" y="0"/>
                </a:moveTo>
                <a:cubicBezTo>
                  <a:pt x="1369" y="31"/>
                  <a:pt x="1429" y="487"/>
                  <a:pt x="1703" y="760"/>
                </a:cubicBezTo>
                <a:cubicBezTo>
                  <a:pt x="1551" y="1064"/>
                  <a:pt x="1308" y="821"/>
                  <a:pt x="1125" y="821"/>
                </a:cubicBezTo>
                <a:cubicBezTo>
                  <a:pt x="791" y="821"/>
                  <a:pt x="244" y="1034"/>
                  <a:pt x="153" y="669"/>
                </a:cubicBezTo>
                <a:cubicBezTo>
                  <a:pt x="1" y="91"/>
                  <a:pt x="761" y="608"/>
                  <a:pt x="882" y="335"/>
                </a:cubicBezTo>
                <a:cubicBezTo>
                  <a:pt x="943" y="274"/>
                  <a:pt x="821" y="122"/>
                  <a:pt x="79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30"/>
          <p:cNvSpPr/>
          <p:nvPr/>
        </p:nvSpPr>
        <p:spPr>
          <a:xfrm>
            <a:off x="441547" y="1216221"/>
            <a:ext cx="66131" cy="42746"/>
          </a:xfrm>
          <a:custGeom>
            <a:avLst/>
            <a:gdLst/>
            <a:ahLst/>
            <a:cxnLst/>
            <a:rect l="l" t="t" r="r" b="b"/>
            <a:pathLst>
              <a:path w="1460" h="1095" extrusionOk="0">
                <a:moveTo>
                  <a:pt x="578" y="1095"/>
                </a:moveTo>
                <a:cubicBezTo>
                  <a:pt x="426" y="791"/>
                  <a:pt x="1" y="578"/>
                  <a:pt x="305" y="153"/>
                </a:cubicBezTo>
                <a:lnTo>
                  <a:pt x="335" y="153"/>
                </a:lnTo>
                <a:cubicBezTo>
                  <a:pt x="670" y="213"/>
                  <a:pt x="1217" y="1"/>
                  <a:pt x="1338" y="457"/>
                </a:cubicBezTo>
                <a:cubicBezTo>
                  <a:pt x="1460" y="912"/>
                  <a:pt x="882" y="912"/>
                  <a:pt x="578" y="10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p30"/>
          <p:cNvSpPr/>
          <p:nvPr/>
        </p:nvSpPr>
        <p:spPr>
          <a:xfrm>
            <a:off x="8461931" y="1569854"/>
            <a:ext cx="75779" cy="30879"/>
          </a:xfrm>
          <a:custGeom>
            <a:avLst/>
            <a:gdLst/>
            <a:ahLst/>
            <a:cxnLst/>
            <a:rect l="l" t="t" r="r" b="b"/>
            <a:pathLst>
              <a:path w="1673" h="791" extrusionOk="0">
                <a:moveTo>
                  <a:pt x="1673" y="61"/>
                </a:moveTo>
                <a:cubicBezTo>
                  <a:pt x="1095" y="578"/>
                  <a:pt x="700" y="791"/>
                  <a:pt x="183" y="700"/>
                </a:cubicBezTo>
                <a:cubicBezTo>
                  <a:pt x="122" y="700"/>
                  <a:pt x="1" y="335"/>
                  <a:pt x="62" y="304"/>
                </a:cubicBezTo>
                <a:cubicBezTo>
                  <a:pt x="426" y="0"/>
                  <a:pt x="913" y="0"/>
                  <a:pt x="1673" y="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30"/>
          <p:cNvSpPr/>
          <p:nvPr/>
        </p:nvSpPr>
        <p:spPr>
          <a:xfrm>
            <a:off x="4327145" y="3981178"/>
            <a:ext cx="71657" cy="55785"/>
          </a:xfrm>
          <a:custGeom>
            <a:avLst/>
            <a:gdLst/>
            <a:ahLst/>
            <a:cxnLst/>
            <a:rect l="l" t="t" r="r" b="b"/>
            <a:pathLst>
              <a:path w="1582" h="1429" extrusionOk="0">
                <a:moveTo>
                  <a:pt x="1581" y="1338"/>
                </a:moveTo>
                <a:cubicBezTo>
                  <a:pt x="1" y="1429"/>
                  <a:pt x="730" y="487"/>
                  <a:pt x="548" y="0"/>
                </a:cubicBezTo>
                <a:cubicBezTo>
                  <a:pt x="760" y="456"/>
                  <a:pt x="1156" y="821"/>
                  <a:pt x="1581" y="133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p30"/>
          <p:cNvSpPr/>
          <p:nvPr/>
        </p:nvSpPr>
        <p:spPr>
          <a:xfrm>
            <a:off x="3396389" y="742732"/>
            <a:ext cx="48194" cy="40404"/>
          </a:xfrm>
          <a:custGeom>
            <a:avLst/>
            <a:gdLst/>
            <a:ahLst/>
            <a:cxnLst/>
            <a:rect l="l" t="t" r="r" b="b"/>
            <a:pathLst>
              <a:path w="1064" h="1035" extrusionOk="0">
                <a:moveTo>
                  <a:pt x="426" y="62"/>
                </a:moveTo>
                <a:cubicBezTo>
                  <a:pt x="699" y="214"/>
                  <a:pt x="1064" y="274"/>
                  <a:pt x="1033" y="639"/>
                </a:cubicBezTo>
                <a:cubicBezTo>
                  <a:pt x="1003" y="913"/>
                  <a:pt x="669" y="1034"/>
                  <a:pt x="456" y="1034"/>
                </a:cubicBezTo>
                <a:cubicBezTo>
                  <a:pt x="0" y="1004"/>
                  <a:pt x="0" y="730"/>
                  <a:pt x="91" y="426"/>
                </a:cubicBezTo>
                <a:cubicBezTo>
                  <a:pt x="152" y="244"/>
                  <a:pt x="30" y="1"/>
                  <a:pt x="426" y="6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3" name="Google Shape;1373;p30"/>
          <p:cNvSpPr/>
          <p:nvPr/>
        </p:nvSpPr>
        <p:spPr>
          <a:xfrm>
            <a:off x="431943" y="-22665"/>
            <a:ext cx="73016" cy="52271"/>
          </a:xfrm>
          <a:custGeom>
            <a:avLst/>
            <a:gdLst/>
            <a:ahLst/>
            <a:cxnLst/>
            <a:rect l="l" t="t" r="r" b="b"/>
            <a:pathLst>
              <a:path w="1612" h="1339" extrusionOk="0">
                <a:moveTo>
                  <a:pt x="1337" y="700"/>
                </a:moveTo>
                <a:cubicBezTo>
                  <a:pt x="1034" y="517"/>
                  <a:pt x="730" y="1338"/>
                  <a:pt x="426" y="700"/>
                </a:cubicBezTo>
                <a:cubicBezTo>
                  <a:pt x="334" y="548"/>
                  <a:pt x="0" y="396"/>
                  <a:pt x="304" y="244"/>
                </a:cubicBezTo>
                <a:cubicBezTo>
                  <a:pt x="547" y="122"/>
                  <a:pt x="882" y="1"/>
                  <a:pt x="1155" y="31"/>
                </a:cubicBezTo>
                <a:cubicBezTo>
                  <a:pt x="1611" y="92"/>
                  <a:pt x="1489" y="396"/>
                  <a:pt x="1368" y="66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4" name="Google Shape;1374;p30"/>
          <p:cNvSpPr/>
          <p:nvPr/>
        </p:nvSpPr>
        <p:spPr>
          <a:xfrm>
            <a:off x="5065153" y="2821779"/>
            <a:ext cx="53765" cy="42785"/>
          </a:xfrm>
          <a:custGeom>
            <a:avLst/>
            <a:gdLst/>
            <a:ahLst/>
            <a:cxnLst/>
            <a:rect l="l" t="t" r="r" b="b"/>
            <a:pathLst>
              <a:path w="1187" h="1096" extrusionOk="0">
                <a:moveTo>
                  <a:pt x="1" y="1095"/>
                </a:moveTo>
                <a:cubicBezTo>
                  <a:pt x="92" y="426"/>
                  <a:pt x="244" y="31"/>
                  <a:pt x="912" y="1"/>
                </a:cubicBezTo>
                <a:cubicBezTo>
                  <a:pt x="1186" y="1"/>
                  <a:pt x="1156" y="153"/>
                  <a:pt x="1156" y="305"/>
                </a:cubicBezTo>
                <a:cubicBezTo>
                  <a:pt x="1125" y="913"/>
                  <a:pt x="487" y="791"/>
                  <a:pt x="1" y="10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30"/>
          <p:cNvSpPr/>
          <p:nvPr/>
        </p:nvSpPr>
        <p:spPr>
          <a:xfrm>
            <a:off x="5252419" y="2819437"/>
            <a:ext cx="66131" cy="37983"/>
          </a:xfrm>
          <a:custGeom>
            <a:avLst/>
            <a:gdLst/>
            <a:ahLst/>
            <a:cxnLst/>
            <a:rect l="l" t="t" r="r" b="b"/>
            <a:pathLst>
              <a:path w="1460" h="973" extrusionOk="0">
                <a:moveTo>
                  <a:pt x="0" y="547"/>
                </a:moveTo>
                <a:cubicBezTo>
                  <a:pt x="335" y="0"/>
                  <a:pt x="791" y="30"/>
                  <a:pt x="1277" y="213"/>
                </a:cubicBezTo>
                <a:cubicBezTo>
                  <a:pt x="1368" y="243"/>
                  <a:pt x="1459" y="456"/>
                  <a:pt x="1429" y="486"/>
                </a:cubicBezTo>
                <a:cubicBezTo>
                  <a:pt x="973" y="973"/>
                  <a:pt x="487" y="426"/>
                  <a:pt x="0" y="54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30"/>
          <p:cNvSpPr/>
          <p:nvPr/>
        </p:nvSpPr>
        <p:spPr>
          <a:xfrm>
            <a:off x="7134630" y="653758"/>
            <a:ext cx="64727" cy="42746"/>
          </a:xfrm>
          <a:custGeom>
            <a:avLst/>
            <a:gdLst/>
            <a:ahLst/>
            <a:cxnLst/>
            <a:rect l="l" t="t" r="r" b="b"/>
            <a:pathLst>
              <a:path w="1429" h="1095" extrusionOk="0">
                <a:moveTo>
                  <a:pt x="1429" y="1094"/>
                </a:moveTo>
                <a:cubicBezTo>
                  <a:pt x="943" y="973"/>
                  <a:pt x="487" y="882"/>
                  <a:pt x="0" y="760"/>
                </a:cubicBezTo>
                <a:cubicBezTo>
                  <a:pt x="882" y="0"/>
                  <a:pt x="1064" y="61"/>
                  <a:pt x="1429" y="109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30"/>
          <p:cNvSpPr/>
          <p:nvPr/>
        </p:nvSpPr>
        <p:spPr>
          <a:xfrm>
            <a:off x="6775275" y="4535364"/>
            <a:ext cx="82618" cy="32050"/>
          </a:xfrm>
          <a:custGeom>
            <a:avLst/>
            <a:gdLst/>
            <a:ahLst/>
            <a:cxnLst/>
            <a:rect l="l" t="t" r="r" b="b"/>
            <a:pathLst>
              <a:path w="1824" h="821" extrusionOk="0">
                <a:moveTo>
                  <a:pt x="1824" y="638"/>
                </a:moveTo>
                <a:cubicBezTo>
                  <a:pt x="1186" y="456"/>
                  <a:pt x="608" y="578"/>
                  <a:pt x="0" y="821"/>
                </a:cubicBezTo>
                <a:cubicBezTo>
                  <a:pt x="547" y="0"/>
                  <a:pt x="1155" y="30"/>
                  <a:pt x="1824" y="63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30"/>
          <p:cNvSpPr/>
          <p:nvPr/>
        </p:nvSpPr>
        <p:spPr>
          <a:xfrm>
            <a:off x="3697899" y="2635476"/>
            <a:ext cx="63368" cy="59376"/>
          </a:xfrm>
          <a:custGeom>
            <a:avLst/>
            <a:gdLst/>
            <a:ahLst/>
            <a:cxnLst/>
            <a:rect l="l" t="t" r="r" b="b"/>
            <a:pathLst>
              <a:path w="1399" h="1521" extrusionOk="0">
                <a:moveTo>
                  <a:pt x="274" y="1520"/>
                </a:moveTo>
                <a:cubicBezTo>
                  <a:pt x="1" y="1034"/>
                  <a:pt x="548" y="700"/>
                  <a:pt x="335" y="305"/>
                </a:cubicBezTo>
                <a:cubicBezTo>
                  <a:pt x="244" y="122"/>
                  <a:pt x="426" y="1"/>
                  <a:pt x="609" y="31"/>
                </a:cubicBezTo>
                <a:cubicBezTo>
                  <a:pt x="791" y="31"/>
                  <a:pt x="1034" y="62"/>
                  <a:pt x="1095" y="153"/>
                </a:cubicBezTo>
                <a:cubicBezTo>
                  <a:pt x="1399" y="548"/>
                  <a:pt x="943" y="365"/>
                  <a:pt x="791" y="487"/>
                </a:cubicBezTo>
                <a:cubicBezTo>
                  <a:pt x="487" y="700"/>
                  <a:pt x="913" y="1247"/>
                  <a:pt x="274" y="152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9" name="Google Shape;1379;p30"/>
          <p:cNvSpPr/>
          <p:nvPr/>
        </p:nvSpPr>
        <p:spPr>
          <a:xfrm>
            <a:off x="162053" y="4602983"/>
            <a:ext cx="84022" cy="36812"/>
          </a:xfrm>
          <a:custGeom>
            <a:avLst/>
            <a:gdLst/>
            <a:ahLst/>
            <a:cxnLst/>
            <a:rect l="l" t="t" r="r" b="b"/>
            <a:pathLst>
              <a:path w="1855" h="943" extrusionOk="0">
                <a:moveTo>
                  <a:pt x="1308" y="912"/>
                </a:moveTo>
                <a:cubicBezTo>
                  <a:pt x="1064" y="396"/>
                  <a:pt x="1064" y="396"/>
                  <a:pt x="1" y="760"/>
                </a:cubicBezTo>
                <a:cubicBezTo>
                  <a:pt x="183" y="274"/>
                  <a:pt x="578" y="1"/>
                  <a:pt x="1004" y="31"/>
                </a:cubicBezTo>
                <a:cubicBezTo>
                  <a:pt x="1186" y="31"/>
                  <a:pt x="1733" y="153"/>
                  <a:pt x="1794" y="517"/>
                </a:cubicBezTo>
                <a:cubicBezTo>
                  <a:pt x="1855" y="821"/>
                  <a:pt x="1581" y="882"/>
                  <a:pt x="1308" y="9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0" name="Google Shape;1380;p30"/>
          <p:cNvSpPr/>
          <p:nvPr/>
        </p:nvSpPr>
        <p:spPr>
          <a:xfrm>
            <a:off x="7283346" y="2361370"/>
            <a:ext cx="59246" cy="48680"/>
          </a:xfrm>
          <a:custGeom>
            <a:avLst/>
            <a:gdLst/>
            <a:ahLst/>
            <a:cxnLst/>
            <a:rect l="l" t="t" r="r" b="b"/>
            <a:pathLst>
              <a:path w="1308" h="1247" extrusionOk="0">
                <a:moveTo>
                  <a:pt x="1307" y="0"/>
                </a:moveTo>
                <a:cubicBezTo>
                  <a:pt x="1246" y="760"/>
                  <a:pt x="760" y="1034"/>
                  <a:pt x="213" y="1247"/>
                </a:cubicBezTo>
                <a:cubicBezTo>
                  <a:pt x="152" y="1247"/>
                  <a:pt x="0" y="1155"/>
                  <a:pt x="0" y="1125"/>
                </a:cubicBezTo>
                <a:cubicBezTo>
                  <a:pt x="243" y="639"/>
                  <a:pt x="638" y="274"/>
                  <a:pt x="1307"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30"/>
          <p:cNvSpPr/>
          <p:nvPr/>
        </p:nvSpPr>
        <p:spPr>
          <a:xfrm>
            <a:off x="1318623" y="4944748"/>
            <a:ext cx="73016" cy="41575"/>
          </a:xfrm>
          <a:custGeom>
            <a:avLst/>
            <a:gdLst/>
            <a:ahLst/>
            <a:cxnLst/>
            <a:rect l="l" t="t" r="r" b="b"/>
            <a:pathLst>
              <a:path w="1612" h="1065" extrusionOk="0">
                <a:moveTo>
                  <a:pt x="1612" y="639"/>
                </a:moveTo>
                <a:cubicBezTo>
                  <a:pt x="1095" y="1004"/>
                  <a:pt x="578" y="1064"/>
                  <a:pt x="244" y="669"/>
                </a:cubicBezTo>
                <a:cubicBezTo>
                  <a:pt x="1" y="396"/>
                  <a:pt x="92" y="1"/>
                  <a:pt x="609" y="213"/>
                </a:cubicBezTo>
                <a:cubicBezTo>
                  <a:pt x="913" y="335"/>
                  <a:pt x="1156" y="639"/>
                  <a:pt x="1612" y="63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30"/>
          <p:cNvSpPr/>
          <p:nvPr/>
        </p:nvSpPr>
        <p:spPr>
          <a:xfrm>
            <a:off x="7751464" y="2294922"/>
            <a:ext cx="84022" cy="39194"/>
          </a:xfrm>
          <a:custGeom>
            <a:avLst/>
            <a:gdLst/>
            <a:ahLst/>
            <a:cxnLst/>
            <a:rect l="l" t="t" r="r" b="b"/>
            <a:pathLst>
              <a:path w="1855" h="1004" extrusionOk="0">
                <a:moveTo>
                  <a:pt x="1" y="760"/>
                </a:moveTo>
                <a:cubicBezTo>
                  <a:pt x="578" y="487"/>
                  <a:pt x="1308" y="517"/>
                  <a:pt x="1855" y="0"/>
                </a:cubicBezTo>
                <a:cubicBezTo>
                  <a:pt x="1733" y="790"/>
                  <a:pt x="1064" y="1003"/>
                  <a:pt x="1" y="76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30"/>
          <p:cNvSpPr/>
          <p:nvPr/>
        </p:nvSpPr>
        <p:spPr>
          <a:xfrm>
            <a:off x="159290" y="2444449"/>
            <a:ext cx="55124" cy="49851"/>
          </a:xfrm>
          <a:custGeom>
            <a:avLst/>
            <a:gdLst/>
            <a:ahLst/>
            <a:cxnLst/>
            <a:rect l="l" t="t" r="r" b="b"/>
            <a:pathLst>
              <a:path w="1217" h="1277" extrusionOk="0">
                <a:moveTo>
                  <a:pt x="92" y="0"/>
                </a:moveTo>
                <a:cubicBezTo>
                  <a:pt x="609" y="304"/>
                  <a:pt x="1065" y="547"/>
                  <a:pt x="1186" y="1033"/>
                </a:cubicBezTo>
                <a:cubicBezTo>
                  <a:pt x="1217" y="1185"/>
                  <a:pt x="973" y="1277"/>
                  <a:pt x="791" y="1185"/>
                </a:cubicBezTo>
                <a:cubicBezTo>
                  <a:pt x="213" y="973"/>
                  <a:pt x="1" y="608"/>
                  <a:pt x="9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30"/>
          <p:cNvSpPr/>
          <p:nvPr/>
        </p:nvSpPr>
        <p:spPr>
          <a:xfrm>
            <a:off x="8684983" y="4937642"/>
            <a:ext cx="42758" cy="53403"/>
          </a:xfrm>
          <a:custGeom>
            <a:avLst/>
            <a:gdLst/>
            <a:ahLst/>
            <a:cxnLst/>
            <a:rect l="l" t="t" r="r" b="b"/>
            <a:pathLst>
              <a:path w="944" h="1368" extrusionOk="0">
                <a:moveTo>
                  <a:pt x="943" y="0"/>
                </a:moveTo>
                <a:cubicBezTo>
                  <a:pt x="822" y="517"/>
                  <a:pt x="761" y="942"/>
                  <a:pt x="670" y="1368"/>
                </a:cubicBezTo>
                <a:cubicBezTo>
                  <a:pt x="1" y="274"/>
                  <a:pt x="1" y="274"/>
                  <a:pt x="943"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30"/>
          <p:cNvSpPr/>
          <p:nvPr/>
        </p:nvSpPr>
        <p:spPr>
          <a:xfrm>
            <a:off x="449836" y="4786905"/>
            <a:ext cx="71611" cy="38023"/>
          </a:xfrm>
          <a:custGeom>
            <a:avLst/>
            <a:gdLst/>
            <a:ahLst/>
            <a:cxnLst/>
            <a:rect l="l" t="t" r="r" b="b"/>
            <a:pathLst>
              <a:path w="1581" h="974" extrusionOk="0">
                <a:moveTo>
                  <a:pt x="152" y="1"/>
                </a:moveTo>
                <a:cubicBezTo>
                  <a:pt x="426" y="578"/>
                  <a:pt x="1277" y="1"/>
                  <a:pt x="1581" y="518"/>
                </a:cubicBezTo>
                <a:cubicBezTo>
                  <a:pt x="122" y="974"/>
                  <a:pt x="0" y="943"/>
                  <a:pt x="12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30"/>
          <p:cNvSpPr/>
          <p:nvPr/>
        </p:nvSpPr>
        <p:spPr>
          <a:xfrm>
            <a:off x="4950864" y="2595147"/>
            <a:ext cx="75779" cy="48680"/>
          </a:xfrm>
          <a:custGeom>
            <a:avLst/>
            <a:gdLst/>
            <a:ahLst/>
            <a:cxnLst/>
            <a:rect l="l" t="t" r="r" b="b"/>
            <a:pathLst>
              <a:path w="1673" h="1247" extrusionOk="0">
                <a:moveTo>
                  <a:pt x="1642" y="1034"/>
                </a:moveTo>
                <a:cubicBezTo>
                  <a:pt x="1034" y="1246"/>
                  <a:pt x="548" y="1064"/>
                  <a:pt x="1" y="456"/>
                </a:cubicBezTo>
                <a:cubicBezTo>
                  <a:pt x="761" y="578"/>
                  <a:pt x="1490" y="0"/>
                  <a:pt x="1673" y="103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30"/>
          <p:cNvSpPr/>
          <p:nvPr/>
        </p:nvSpPr>
        <p:spPr>
          <a:xfrm>
            <a:off x="3551946" y="1086878"/>
            <a:ext cx="77137" cy="52232"/>
          </a:xfrm>
          <a:custGeom>
            <a:avLst/>
            <a:gdLst/>
            <a:ahLst/>
            <a:cxnLst/>
            <a:rect l="l" t="t" r="r" b="b"/>
            <a:pathLst>
              <a:path w="1703" h="1338" extrusionOk="0">
                <a:moveTo>
                  <a:pt x="335" y="1338"/>
                </a:moveTo>
                <a:cubicBezTo>
                  <a:pt x="1" y="639"/>
                  <a:pt x="1125" y="578"/>
                  <a:pt x="1156" y="0"/>
                </a:cubicBezTo>
                <a:cubicBezTo>
                  <a:pt x="1277" y="61"/>
                  <a:pt x="1429" y="61"/>
                  <a:pt x="1490" y="122"/>
                </a:cubicBezTo>
                <a:cubicBezTo>
                  <a:pt x="1703" y="304"/>
                  <a:pt x="1642" y="487"/>
                  <a:pt x="1429" y="608"/>
                </a:cubicBezTo>
                <a:cubicBezTo>
                  <a:pt x="1095" y="852"/>
                  <a:pt x="761" y="1095"/>
                  <a:pt x="396" y="133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30"/>
          <p:cNvSpPr/>
          <p:nvPr/>
        </p:nvSpPr>
        <p:spPr>
          <a:xfrm>
            <a:off x="2093822" y="5184459"/>
            <a:ext cx="49598" cy="36812"/>
          </a:xfrm>
          <a:custGeom>
            <a:avLst/>
            <a:gdLst/>
            <a:ahLst/>
            <a:cxnLst/>
            <a:rect l="l" t="t" r="r" b="b"/>
            <a:pathLst>
              <a:path w="1095" h="943" extrusionOk="0">
                <a:moveTo>
                  <a:pt x="1095" y="548"/>
                </a:moveTo>
                <a:cubicBezTo>
                  <a:pt x="973" y="791"/>
                  <a:pt x="791" y="943"/>
                  <a:pt x="487" y="912"/>
                </a:cubicBezTo>
                <a:cubicBezTo>
                  <a:pt x="122" y="882"/>
                  <a:pt x="1" y="608"/>
                  <a:pt x="1" y="335"/>
                </a:cubicBezTo>
                <a:cubicBezTo>
                  <a:pt x="31" y="122"/>
                  <a:pt x="274" y="0"/>
                  <a:pt x="487" y="61"/>
                </a:cubicBezTo>
                <a:cubicBezTo>
                  <a:pt x="761" y="152"/>
                  <a:pt x="1095" y="213"/>
                  <a:pt x="1095"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30"/>
          <p:cNvSpPr/>
          <p:nvPr/>
        </p:nvSpPr>
        <p:spPr>
          <a:xfrm>
            <a:off x="1717932" y="1027536"/>
            <a:ext cx="84022" cy="40404"/>
          </a:xfrm>
          <a:custGeom>
            <a:avLst/>
            <a:gdLst/>
            <a:ahLst/>
            <a:cxnLst/>
            <a:rect l="l" t="t" r="r" b="b"/>
            <a:pathLst>
              <a:path w="1855" h="1035" extrusionOk="0">
                <a:moveTo>
                  <a:pt x="1855" y="730"/>
                </a:moveTo>
                <a:cubicBezTo>
                  <a:pt x="1277" y="1034"/>
                  <a:pt x="548" y="487"/>
                  <a:pt x="1" y="1004"/>
                </a:cubicBezTo>
                <a:cubicBezTo>
                  <a:pt x="487" y="1"/>
                  <a:pt x="1156" y="153"/>
                  <a:pt x="1855"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30"/>
          <p:cNvSpPr/>
          <p:nvPr/>
        </p:nvSpPr>
        <p:spPr>
          <a:xfrm>
            <a:off x="2180569" y="5146472"/>
            <a:ext cx="64772" cy="47509"/>
          </a:xfrm>
          <a:custGeom>
            <a:avLst/>
            <a:gdLst/>
            <a:ahLst/>
            <a:cxnLst/>
            <a:rect l="l" t="t" r="r" b="b"/>
            <a:pathLst>
              <a:path w="1430" h="1217" extrusionOk="0">
                <a:moveTo>
                  <a:pt x="305" y="1217"/>
                </a:moveTo>
                <a:cubicBezTo>
                  <a:pt x="1" y="153"/>
                  <a:pt x="153" y="1"/>
                  <a:pt x="1429" y="1"/>
                </a:cubicBezTo>
                <a:cubicBezTo>
                  <a:pt x="1064" y="396"/>
                  <a:pt x="487" y="578"/>
                  <a:pt x="305" y="12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30"/>
          <p:cNvSpPr/>
          <p:nvPr/>
        </p:nvSpPr>
        <p:spPr>
          <a:xfrm>
            <a:off x="1719336" y="667969"/>
            <a:ext cx="84022" cy="49890"/>
          </a:xfrm>
          <a:custGeom>
            <a:avLst/>
            <a:gdLst/>
            <a:ahLst/>
            <a:cxnLst/>
            <a:rect l="l" t="t" r="r" b="b"/>
            <a:pathLst>
              <a:path w="1855" h="1278" extrusionOk="0">
                <a:moveTo>
                  <a:pt x="1854" y="31"/>
                </a:moveTo>
                <a:cubicBezTo>
                  <a:pt x="1520" y="670"/>
                  <a:pt x="1125" y="1217"/>
                  <a:pt x="0" y="1277"/>
                </a:cubicBezTo>
                <a:cubicBezTo>
                  <a:pt x="304" y="609"/>
                  <a:pt x="1003" y="639"/>
                  <a:pt x="1277" y="244"/>
                </a:cubicBezTo>
                <a:lnTo>
                  <a:pt x="1277" y="244"/>
                </a:lnTo>
                <a:cubicBezTo>
                  <a:pt x="1459" y="153"/>
                  <a:pt x="1641" y="92"/>
                  <a:pt x="182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30"/>
          <p:cNvSpPr/>
          <p:nvPr/>
        </p:nvSpPr>
        <p:spPr>
          <a:xfrm>
            <a:off x="917955" y="222980"/>
            <a:ext cx="78542" cy="47509"/>
          </a:xfrm>
          <a:custGeom>
            <a:avLst/>
            <a:gdLst/>
            <a:ahLst/>
            <a:cxnLst/>
            <a:rect l="l" t="t" r="r" b="b"/>
            <a:pathLst>
              <a:path w="1734" h="1217" extrusionOk="0">
                <a:moveTo>
                  <a:pt x="31" y="1"/>
                </a:moveTo>
                <a:cubicBezTo>
                  <a:pt x="274" y="426"/>
                  <a:pt x="1733" y="61"/>
                  <a:pt x="1065" y="1216"/>
                </a:cubicBezTo>
                <a:cubicBezTo>
                  <a:pt x="761" y="730"/>
                  <a:pt x="1" y="700"/>
                  <a:pt x="3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3" name="Google Shape;1393;p30"/>
          <p:cNvSpPr/>
          <p:nvPr/>
        </p:nvSpPr>
        <p:spPr>
          <a:xfrm>
            <a:off x="2159913" y="938562"/>
            <a:ext cx="74420" cy="41536"/>
          </a:xfrm>
          <a:custGeom>
            <a:avLst/>
            <a:gdLst/>
            <a:ahLst/>
            <a:cxnLst/>
            <a:rect l="l" t="t" r="r" b="b"/>
            <a:pathLst>
              <a:path w="1643" h="1064" extrusionOk="0">
                <a:moveTo>
                  <a:pt x="1642" y="669"/>
                </a:moveTo>
                <a:cubicBezTo>
                  <a:pt x="1551" y="669"/>
                  <a:pt x="1460" y="669"/>
                  <a:pt x="1368" y="699"/>
                </a:cubicBezTo>
                <a:cubicBezTo>
                  <a:pt x="973" y="790"/>
                  <a:pt x="548" y="1064"/>
                  <a:pt x="183" y="638"/>
                </a:cubicBezTo>
                <a:cubicBezTo>
                  <a:pt x="1" y="426"/>
                  <a:pt x="122" y="395"/>
                  <a:pt x="365" y="274"/>
                </a:cubicBezTo>
                <a:cubicBezTo>
                  <a:pt x="1004" y="0"/>
                  <a:pt x="1368" y="182"/>
                  <a:pt x="1642" y="63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4" name="Google Shape;1394;p30"/>
          <p:cNvSpPr/>
          <p:nvPr/>
        </p:nvSpPr>
        <p:spPr>
          <a:xfrm>
            <a:off x="6075815" y="2463423"/>
            <a:ext cx="79855" cy="51061"/>
          </a:xfrm>
          <a:custGeom>
            <a:avLst/>
            <a:gdLst/>
            <a:ahLst/>
            <a:cxnLst/>
            <a:rect l="l" t="t" r="r" b="b"/>
            <a:pathLst>
              <a:path w="1763" h="1308" extrusionOk="0">
                <a:moveTo>
                  <a:pt x="1094" y="152"/>
                </a:moveTo>
                <a:cubicBezTo>
                  <a:pt x="638" y="304"/>
                  <a:pt x="1763" y="1307"/>
                  <a:pt x="517" y="1003"/>
                </a:cubicBezTo>
                <a:cubicBezTo>
                  <a:pt x="213" y="943"/>
                  <a:pt x="0" y="639"/>
                  <a:pt x="122" y="365"/>
                </a:cubicBezTo>
                <a:cubicBezTo>
                  <a:pt x="274" y="0"/>
                  <a:pt x="730" y="183"/>
                  <a:pt x="1064"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30"/>
          <p:cNvSpPr/>
          <p:nvPr/>
        </p:nvSpPr>
        <p:spPr>
          <a:xfrm>
            <a:off x="1610528" y="2870463"/>
            <a:ext cx="68894" cy="46298"/>
          </a:xfrm>
          <a:custGeom>
            <a:avLst/>
            <a:gdLst/>
            <a:ahLst/>
            <a:cxnLst/>
            <a:rect l="l" t="t" r="r" b="b"/>
            <a:pathLst>
              <a:path w="1521" h="1186" extrusionOk="0">
                <a:moveTo>
                  <a:pt x="1521" y="1064"/>
                </a:moveTo>
                <a:cubicBezTo>
                  <a:pt x="548" y="1185"/>
                  <a:pt x="1" y="1003"/>
                  <a:pt x="639" y="0"/>
                </a:cubicBezTo>
                <a:cubicBezTo>
                  <a:pt x="913" y="395"/>
                  <a:pt x="1399" y="578"/>
                  <a:pt x="1521" y="106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30"/>
          <p:cNvSpPr/>
          <p:nvPr/>
        </p:nvSpPr>
        <p:spPr>
          <a:xfrm>
            <a:off x="7747342" y="1423880"/>
            <a:ext cx="84022" cy="47509"/>
          </a:xfrm>
          <a:custGeom>
            <a:avLst/>
            <a:gdLst/>
            <a:ahLst/>
            <a:cxnLst/>
            <a:rect l="l" t="t" r="r" b="b"/>
            <a:pathLst>
              <a:path w="1855" h="1217" extrusionOk="0">
                <a:moveTo>
                  <a:pt x="1794" y="1217"/>
                </a:moveTo>
                <a:cubicBezTo>
                  <a:pt x="1459" y="518"/>
                  <a:pt x="517" y="700"/>
                  <a:pt x="0" y="274"/>
                </a:cubicBezTo>
                <a:cubicBezTo>
                  <a:pt x="882" y="214"/>
                  <a:pt x="1855" y="1"/>
                  <a:pt x="1794" y="12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7" name="Google Shape;1397;p30"/>
          <p:cNvSpPr/>
          <p:nvPr/>
        </p:nvSpPr>
        <p:spPr>
          <a:xfrm>
            <a:off x="2600534" y="501850"/>
            <a:ext cx="82663" cy="38023"/>
          </a:xfrm>
          <a:custGeom>
            <a:avLst/>
            <a:gdLst/>
            <a:ahLst/>
            <a:cxnLst/>
            <a:rect l="l" t="t" r="r" b="b"/>
            <a:pathLst>
              <a:path w="1825" h="974" extrusionOk="0">
                <a:moveTo>
                  <a:pt x="1824" y="456"/>
                </a:moveTo>
                <a:cubicBezTo>
                  <a:pt x="1550" y="517"/>
                  <a:pt x="1459" y="578"/>
                  <a:pt x="1399" y="578"/>
                </a:cubicBezTo>
                <a:cubicBezTo>
                  <a:pt x="943" y="426"/>
                  <a:pt x="487" y="973"/>
                  <a:pt x="61" y="578"/>
                </a:cubicBezTo>
                <a:cubicBezTo>
                  <a:pt x="0" y="548"/>
                  <a:pt x="91" y="213"/>
                  <a:pt x="183" y="183"/>
                </a:cubicBezTo>
                <a:cubicBezTo>
                  <a:pt x="699" y="0"/>
                  <a:pt x="1186" y="92"/>
                  <a:pt x="1824" y="4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8" name="Google Shape;1398;p30"/>
          <p:cNvSpPr/>
          <p:nvPr/>
        </p:nvSpPr>
        <p:spPr>
          <a:xfrm>
            <a:off x="8075034" y="2911964"/>
            <a:ext cx="63368" cy="33260"/>
          </a:xfrm>
          <a:custGeom>
            <a:avLst/>
            <a:gdLst/>
            <a:ahLst/>
            <a:cxnLst/>
            <a:rect l="l" t="t" r="r" b="b"/>
            <a:pathLst>
              <a:path w="1399" h="852" extrusionOk="0">
                <a:moveTo>
                  <a:pt x="31" y="1"/>
                </a:moveTo>
                <a:cubicBezTo>
                  <a:pt x="609" y="62"/>
                  <a:pt x="1247" y="31"/>
                  <a:pt x="1399" y="730"/>
                </a:cubicBezTo>
                <a:lnTo>
                  <a:pt x="1368" y="730"/>
                </a:lnTo>
                <a:cubicBezTo>
                  <a:pt x="912" y="852"/>
                  <a:pt x="457" y="822"/>
                  <a:pt x="31" y="730"/>
                </a:cubicBezTo>
                <a:lnTo>
                  <a:pt x="1" y="730"/>
                </a:lnTo>
                <a:cubicBezTo>
                  <a:pt x="1" y="487"/>
                  <a:pt x="1" y="244"/>
                  <a:pt x="1"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30"/>
          <p:cNvSpPr/>
          <p:nvPr/>
        </p:nvSpPr>
        <p:spPr>
          <a:xfrm>
            <a:off x="1565094" y="773614"/>
            <a:ext cx="55124" cy="52232"/>
          </a:xfrm>
          <a:custGeom>
            <a:avLst/>
            <a:gdLst/>
            <a:ahLst/>
            <a:cxnLst/>
            <a:rect l="l" t="t" r="r" b="b"/>
            <a:pathLst>
              <a:path w="1217" h="1338" extrusionOk="0">
                <a:moveTo>
                  <a:pt x="1217" y="1003"/>
                </a:moveTo>
                <a:cubicBezTo>
                  <a:pt x="487" y="1337"/>
                  <a:pt x="183" y="1246"/>
                  <a:pt x="62" y="730"/>
                </a:cubicBezTo>
                <a:cubicBezTo>
                  <a:pt x="1" y="334"/>
                  <a:pt x="274" y="122"/>
                  <a:pt x="639" y="30"/>
                </a:cubicBezTo>
                <a:cubicBezTo>
                  <a:pt x="791" y="0"/>
                  <a:pt x="1065" y="213"/>
                  <a:pt x="913" y="274"/>
                </a:cubicBezTo>
                <a:cubicBezTo>
                  <a:pt x="274" y="547"/>
                  <a:pt x="517" y="730"/>
                  <a:pt x="1217" y="100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30"/>
          <p:cNvSpPr/>
          <p:nvPr/>
        </p:nvSpPr>
        <p:spPr>
          <a:xfrm>
            <a:off x="5516783" y="1391866"/>
            <a:ext cx="51002" cy="37983"/>
          </a:xfrm>
          <a:custGeom>
            <a:avLst/>
            <a:gdLst/>
            <a:ahLst/>
            <a:cxnLst/>
            <a:rect l="l" t="t" r="r" b="b"/>
            <a:pathLst>
              <a:path w="1126" h="973" extrusionOk="0">
                <a:moveTo>
                  <a:pt x="730" y="973"/>
                </a:moveTo>
                <a:cubicBezTo>
                  <a:pt x="274" y="851"/>
                  <a:pt x="0" y="699"/>
                  <a:pt x="122" y="365"/>
                </a:cubicBezTo>
                <a:cubicBezTo>
                  <a:pt x="183" y="183"/>
                  <a:pt x="335" y="0"/>
                  <a:pt x="608" y="61"/>
                </a:cubicBezTo>
                <a:cubicBezTo>
                  <a:pt x="851" y="152"/>
                  <a:pt x="1125" y="243"/>
                  <a:pt x="1125" y="547"/>
                </a:cubicBezTo>
                <a:cubicBezTo>
                  <a:pt x="1095" y="821"/>
                  <a:pt x="882" y="942"/>
                  <a:pt x="730" y="97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1" name="Google Shape;1401;p30"/>
          <p:cNvSpPr/>
          <p:nvPr/>
        </p:nvSpPr>
        <p:spPr>
          <a:xfrm>
            <a:off x="1558208" y="2183343"/>
            <a:ext cx="84022" cy="47509"/>
          </a:xfrm>
          <a:custGeom>
            <a:avLst/>
            <a:gdLst/>
            <a:ahLst/>
            <a:cxnLst/>
            <a:rect l="l" t="t" r="r" b="b"/>
            <a:pathLst>
              <a:path w="1855" h="1217" extrusionOk="0">
                <a:moveTo>
                  <a:pt x="1855" y="1"/>
                </a:moveTo>
                <a:cubicBezTo>
                  <a:pt x="1551" y="1217"/>
                  <a:pt x="700" y="487"/>
                  <a:pt x="1" y="305"/>
                </a:cubicBezTo>
                <a:cubicBezTo>
                  <a:pt x="609" y="183"/>
                  <a:pt x="1217" y="92"/>
                  <a:pt x="182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2" name="Google Shape;1402;p30"/>
          <p:cNvSpPr/>
          <p:nvPr/>
        </p:nvSpPr>
        <p:spPr>
          <a:xfrm>
            <a:off x="833970" y="1480840"/>
            <a:ext cx="90907" cy="72415"/>
          </a:xfrm>
          <a:custGeom>
            <a:avLst/>
            <a:gdLst/>
            <a:ahLst/>
            <a:cxnLst/>
            <a:rect l="l" t="t" r="r" b="b"/>
            <a:pathLst>
              <a:path w="2007" h="1855" extrusionOk="0">
                <a:moveTo>
                  <a:pt x="2007" y="1"/>
                </a:moveTo>
                <a:cubicBezTo>
                  <a:pt x="1581" y="487"/>
                  <a:pt x="1794" y="1855"/>
                  <a:pt x="1" y="700"/>
                </a:cubicBezTo>
                <a:cubicBezTo>
                  <a:pt x="1247" y="1095"/>
                  <a:pt x="1308" y="92"/>
                  <a:pt x="2007"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3" name="Google Shape;1403;p30"/>
          <p:cNvSpPr/>
          <p:nvPr/>
        </p:nvSpPr>
        <p:spPr>
          <a:xfrm>
            <a:off x="6074411" y="2012500"/>
            <a:ext cx="56483" cy="39194"/>
          </a:xfrm>
          <a:custGeom>
            <a:avLst/>
            <a:gdLst/>
            <a:ahLst/>
            <a:cxnLst/>
            <a:rect l="l" t="t" r="r" b="b"/>
            <a:pathLst>
              <a:path w="1247" h="1004" extrusionOk="0">
                <a:moveTo>
                  <a:pt x="1216" y="91"/>
                </a:moveTo>
                <a:cubicBezTo>
                  <a:pt x="761" y="304"/>
                  <a:pt x="1247" y="973"/>
                  <a:pt x="548" y="1003"/>
                </a:cubicBezTo>
                <a:cubicBezTo>
                  <a:pt x="274" y="1003"/>
                  <a:pt x="1" y="760"/>
                  <a:pt x="122" y="517"/>
                </a:cubicBezTo>
                <a:cubicBezTo>
                  <a:pt x="274" y="91"/>
                  <a:pt x="700" y="0"/>
                  <a:pt x="1216" y="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4" name="Google Shape;1404;p30"/>
          <p:cNvSpPr/>
          <p:nvPr/>
        </p:nvSpPr>
        <p:spPr>
          <a:xfrm>
            <a:off x="2476597" y="3276294"/>
            <a:ext cx="63368" cy="48680"/>
          </a:xfrm>
          <a:custGeom>
            <a:avLst/>
            <a:gdLst/>
            <a:ahLst/>
            <a:cxnLst/>
            <a:rect l="l" t="t" r="r" b="b"/>
            <a:pathLst>
              <a:path w="1399" h="1247" extrusionOk="0">
                <a:moveTo>
                  <a:pt x="1" y="0"/>
                </a:moveTo>
                <a:cubicBezTo>
                  <a:pt x="639" y="152"/>
                  <a:pt x="973" y="213"/>
                  <a:pt x="1308" y="304"/>
                </a:cubicBezTo>
                <a:cubicBezTo>
                  <a:pt x="1399" y="456"/>
                  <a:pt x="700" y="1247"/>
                  <a:pt x="487" y="1186"/>
                </a:cubicBezTo>
                <a:cubicBezTo>
                  <a:pt x="396" y="1155"/>
                  <a:pt x="244" y="973"/>
                  <a:pt x="274" y="973"/>
                </a:cubicBezTo>
                <a:cubicBezTo>
                  <a:pt x="517" y="669"/>
                  <a:pt x="487" y="426"/>
                  <a:pt x="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5" name="Google Shape;1405;p30"/>
          <p:cNvSpPr/>
          <p:nvPr/>
        </p:nvSpPr>
        <p:spPr>
          <a:xfrm>
            <a:off x="1625703" y="3680953"/>
            <a:ext cx="44072" cy="53442"/>
          </a:xfrm>
          <a:custGeom>
            <a:avLst/>
            <a:gdLst/>
            <a:ahLst/>
            <a:cxnLst/>
            <a:rect l="l" t="t" r="r" b="b"/>
            <a:pathLst>
              <a:path w="973" h="1369" extrusionOk="0">
                <a:moveTo>
                  <a:pt x="274" y="1368"/>
                </a:moveTo>
                <a:cubicBezTo>
                  <a:pt x="31" y="821"/>
                  <a:pt x="0" y="456"/>
                  <a:pt x="274" y="0"/>
                </a:cubicBezTo>
                <a:cubicBezTo>
                  <a:pt x="973" y="426"/>
                  <a:pt x="942" y="821"/>
                  <a:pt x="274" y="136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6" name="Google Shape;1406;p30"/>
          <p:cNvSpPr/>
          <p:nvPr/>
        </p:nvSpPr>
        <p:spPr>
          <a:xfrm>
            <a:off x="4340915" y="4875918"/>
            <a:ext cx="49598" cy="40365"/>
          </a:xfrm>
          <a:custGeom>
            <a:avLst/>
            <a:gdLst/>
            <a:ahLst/>
            <a:cxnLst/>
            <a:rect l="l" t="t" r="r" b="b"/>
            <a:pathLst>
              <a:path w="1095" h="1034" extrusionOk="0">
                <a:moveTo>
                  <a:pt x="1095" y="1004"/>
                </a:moveTo>
                <a:cubicBezTo>
                  <a:pt x="274" y="1034"/>
                  <a:pt x="122" y="639"/>
                  <a:pt x="0" y="213"/>
                </a:cubicBezTo>
                <a:cubicBezTo>
                  <a:pt x="0" y="183"/>
                  <a:pt x="183" y="1"/>
                  <a:pt x="213" y="1"/>
                </a:cubicBezTo>
                <a:cubicBezTo>
                  <a:pt x="760" y="122"/>
                  <a:pt x="912" y="487"/>
                  <a:pt x="1095" y="10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7" name="Google Shape;1407;p30"/>
          <p:cNvSpPr/>
          <p:nvPr/>
        </p:nvSpPr>
        <p:spPr>
          <a:xfrm>
            <a:off x="6515033" y="3912349"/>
            <a:ext cx="82663" cy="42746"/>
          </a:xfrm>
          <a:custGeom>
            <a:avLst/>
            <a:gdLst/>
            <a:ahLst/>
            <a:cxnLst/>
            <a:rect l="l" t="t" r="r" b="b"/>
            <a:pathLst>
              <a:path w="1825" h="1095" extrusionOk="0">
                <a:moveTo>
                  <a:pt x="1824" y="335"/>
                </a:moveTo>
                <a:cubicBezTo>
                  <a:pt x="1186" y="456"/>
                  <a:pt x="791" y="912"/>
                  <a:pt x="0" y="1095"/>
                </a:cubicBezTo>
                <a:cubicBezTo>
                  <a:pt x="517" y="456"/>
                  <a:pt x="943" y="0"/>
                  <a:pt x="1824"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8" name="Google Shape;1408;p30"/>
          <p:cNvSpPr/>
          <p:nvPr/>
        </p:nvSpPr>
        <p:spPr>
          <a:xfrm>
            <a:off x="5025245" y="645442"/>
            <a:ext cx="66131" cy="51061"/>
          </a:xfrm>
          <a:custGeom>
            <a:avLst/>
            <a:gdLst/>
            <a:ahLst/>
            <a:cxnLst/>
            <a:rect l="l" t="t" r="r" b="b"/>
            <a:pathLst>
              <a:path w="1460" h="1308" extrusionOk="0">
                <a:moveTo>
                  <a:pt x="547" y="1307"/>
                </a:moveTo>
                <a:cubicBezTo>
                  <a:pt x="0" y="639"/>
                  <a:pt x="669" y="365"/>
                  <a:pt x="1094" y="0"/>
                </a:cubicBezTo>
                <a:cubicBezTo>
                  <a:pt x="942" y="456"/>
                  <a:pt x="1459" y="1095"/>
                  <a:pt x="547" y="130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9" name="Google Shape;1409;p30"/>
          <p:cNvSpPr/>
          <p:nvPr/>
        </p:nvSpPr>
        <p:spPr>
          <a:xfrm>
            <a:off x="8409611" y="467416"/>
            <a:ext cx="46880" cy="41575"/>
          </a:xfrm>
          <a:custGeom>
            <a:avLst/>
            <a:gdLst/>
            <a:ahLst/>
            <a:cxnLst/>
            <a:rect l="l" t="t" r="r" b="b"/>
            <a:pathLst>
              <a:path w="1035" h="1065" extrusionOk="0">
                <a:moveTo>
                  <a:pt x="1004" y="518"/>
                </a:moveTo>
                <a:cubicBezTo>
                  <a:pt x="882" y="700"/>
                  <a:pt x="821" y="1065"/>
                  <a:pt x="548" y="1004"/>
                </a:cubicBezTo>
                <a:cubicBezTo>
                  <a:pt x="335" y="974"/>
                  <a:pt x="122" y="639"/>
                  <a:pt x="31" y="427"/>
                </a:cubicBezTo>
                <a:cubicBezTo>
                  <a:pt x="1" y="335"/>
                  <a:pt x="396" y="62"/>
                  <a:pt x="609" y="31"/>
                </a:cubicBezTo>
                <a:cubicBezTo>
                  <a:pt x="882" y="1"/>
                  <a:pt x="1034" y="244"/>
                  <a:pt x="1004" y="51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0" name="Google Shape;1410;p30"/>
          <p:cNvSpPr/>
          <p:nvPr/>
        </p:nvSpPr>
        <p:spPr>
          <a:xfrm>
            <a:off x="1972647" y="2846727"/>
            <a:ext cx="64772" cy="39194"/>
          </a:xfrm>
          <a:custGeom>
            <a:avLst/>
            <a:gdLst/>
            <a:ahLst/>
            <a:cxnLst/>
            <a:rect l="l" t="t" r="r" b="b"/>
            <a:pathLst>
              <a:path w="1430" h="1004" extrusionOk="0">
                <a:moveTo>
                  <a:pt x="31" y="973"/>
                </a:moveTo>
                <a:cubicBezTo>
                  <a:pt x="1" y="0"/>
                  <a:pt x="852" y="334"/>
                  <a:pt x="1429" y="243"/>
                </a:cubicBezTo>
                <a:cubicBezTo>
                  <a:pt x="1065" y="608"/>
                  <a:pt x="730" y="1003"/>
                  <a:pt x="62" y="97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1" name="Google Shape;1411;p30"/>
          <p:cNvSpPr/>
          <p:nvPr/>
        </p:nvSpPr>
        <p:spPr>
          <a:xfrm>
            <a:off x="1918968" y="319099"/>
            <a:ext cx="56483" cy="33260"/>
          </a:xfrm>
          <a:custGeom>
            <a:avLst/>
            <a:gdLst/>
            <a:ahLst/>
            <a:cxnLst/>
            <a:rect l="l" t="t" r="r" b="b"/>
            <a:pathLst>
              <a:path w="1247" h="852" extrusionOk="0">
                <a:moveTo>
                  <a:pt x="578" y="852"/>
                </a:moveTo>
                <a:cubicBezTo>
                  <a:pt x="213" y="852"/>
                  <a:pt x="0" y="730"/>
                  <a:pt x="61" y="517"/>
                </a:cubicBezTo>
                <a:cubicBezTo>
                  <a:pt x="122" y="213"/>
                  <a:pt x="517" y="183"/>
                  <a:pt x="791" y="61"/>
                </a:cubicBezTo>
                <a:cubicBezTo>
                  <a:pt x="973" y="1"/>
                  <a:pt x="1155" y="61"/>
                  <a:pt x="1186" y="244"/>
                </a:cubicBezTo>
                <a:cubicBezTo>
                  <a:pt x="1247" y="700"/>
                  <a:pt x="730" y="669"/>
                  <a:pt x="578" y="85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2" name="Google Shape;1412;p30"/>
          <p:cNvSpPr/>
          <p:nvPr/>
        </p:nvSpPr>
        <p:spPr>
          <a:xfrm>
            <a:off x="3338543" y="1559156"/>
            <a:ext cx="49598" cy="55824"/>
          </a:xfrm>
          <a:custGeom>
            <a:avLst/>
            <a:gdLst/>
            <a:ahLst/>
            <a:cxnLst/>
            <a:rect l="l" t="t" r="r" b="b"/>
            <a:pathLst>
              <a:path w="1095" h="1430" extrusionOk="0">
                <a:moveTo>
                  <a:pt x="1095" y="1430"/>
                </a:moveTo>
                <a:cubicBezTo>
                  <a:pt x="0" y="1065"/>
                  <a:pt x="0" y="1065"/>
                  <a:pt x="578" y="1"/>
                </a:cubicBezTo>
                <a:cubicBezTo>
                  <a:pt x="912" y="487"/>
                  <a:pt x="396" y="1126"/>
                  <a:pt x="1095" y="14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3" name="Google Shape;1413;p30"/>
          <p:cNvSpPr/>
          <p:nvPr/>
        </p:nvSpPr>
        <p:spPr>
          <a:xfrm>
            <a:off x="5399730" y="2949951"/>
            <a:ext cx="57887" cy="51061"/>
          </a:xfrm>
          <a:custGeom>
            <a:avLst/>
            <a:gdLst/>
            <a:ahLst/>
            <a:cxnLst/>
            <a:rect l="l" t="t" r="r" b="b"/>
            <a:pathLst>
              <a:path w="1278" h="1308" extrusionOk="0">
                <a:moveTo>
                  <a:pt x="1277" y="943"/>
                </a:moveTo>
                <a:cubicBezTo>
                  <a:pt x="1095" y="821"/>
                  <a:pt x="943" y="700"/>
                  <a:pt x="761" y="608"/>
                </a:cubicBezTo>
                <a:cubicBezTo>
                  <a:pt x="548" y="517"/>
                  <a:pt x="548" y="1308"/>
                  <a:pt x="183" y="760"/>
                </a:cubicBezTo>
                <a:cubicBezTo>
                  <a:pt x="62" y="548"/>
                  <a:pt x="1" y="274"/>
                  <a:pt x="426" y="122"/>
                </a:cubicBezTo>
                <a:cubicBezTo>
                  <a:pt x="791" y="1"/>
                  <a:pt x="1034" y="61"/>
                  <a:pt x="1186" y="365"/>
                </a:cubicBezTo>
                <a:cubicBezTo>
                  <a:pt x="1277" y="517"/>
                  <a:pt x="1247" y="730"/>
                  <a:pt x="1277" y="9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4" name="Google Shape;1414;p30"/>
          <p:cNvSpPr/>
          <p:nvPr/>
        </p:nvSpPr>
        <p:spPr>
          <a:xfrm>
            <a:off x="582018" y="1471353"/>
            <a:ext cx="50957" cy="48680"/>
          </a:xfrm>
          <a:custGeom>
            <a:avLst/>
            <a:gdLst/>
            <a:ahLst/>
            <a:cxnLst/>
            <a:rect l="l" t="t" r="r" b="b"/>
            <a:pathLst>
              <a:path w="1125" h="1247" extrusionOk="0">
                <a:moveTo>
                  <a:pt x="760" y="1"/>
                </a:moveTo>
                <a:cubicBezTo>
                  <a:pt x="821" y="61"/>
                  <a:pt x="912" y="122"/>
                  <a:pt x="942" y="183"/>
                </a:cubicBezTo>
                <a:cubicBezTo>
                  <a:pt x="1125" y="578"/>
                  <a:pt x="1003" y="943"/>
                  <a:pt x="639" y="1216"/>
                </a:cubicBezTo>
                <a:cubicBezTo>
                  <a:pt x="608" y="1247"/>
                  <a:pt x="304" y="1095"/>
                  <a:pt x="243" y="973"/>
                </a:cubicBezTo>
                <a:cubicBezTo>
                  <a:pt x="0" y="487"/>
                  <a:pt x="426" y="244"/>
                  <a:pt x="760"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5" name="Google Shape;1415;p30"/>
          <p:cNvSpPr/>
          <p:nvPr/>
        </p:nvSpPr>
        <p:spPr>
          <a:xfrm>
            <a:off x="7029990" y="3398531"/>
            <a:ext cx="63368" cy="51061"/>
          </a:xfrm>
          <a:custGeom>
            <a:avLst/>
            <a:gdLst/>
            <a:ahLst/>
            <a:cxnLst/>
            <a:rect l="l" t="t" r="r" b="b"/>
            <a:pathLst>
              <a:path w="1399" h="1308" extrusionOk="0">
                <a:moveTo>
                  <a:pt x="426" y="1216"/>
                </a:moveTo>
                <a:cubicBezTo>
                  <a:pt x="304" y="912"/>
                  <a:pt x="152" y="608"/>
                  <a:pt x="0" y="243"/>
                </a:cubicBezTo>
                <a:cubicBezTo>
                  <a:pt x="578" y="0"/>
                  <a:pt x="882" y="547"/>
                  <a:pt x="1398" y="547"/>
                </a:cubicBezTo>
                <a:cubicBezTo>
                  <a:pt x="1034" y="851"/>
                  <a:pt x="760" y="1064"/>
                  <a:pt x="487" y="130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6" name="Google Shape;1416;p30"/>
          <p:cNvSpPr/>
          <p:nvPr/>
        </p:nvSpPr>
        <p:spPr>
          <a:xfrm>
            <a:off x="5914687" y="2919108"/>
            <a:ext cx="77137" cy="58166"/>
          </a:xfrm>
          <a:custGeom>
            <a:avLst/>
            <a:gdLst/>
            <a:ahLst/>
            <a:cxnLst/>
            <a:rect l="l" t="t" r="r" b="b"/>
            <a:pathLst>
              <a:path w="1703" h="1490" extrusionOk="0">
                <a:moveTo>
                  <a:pt x="1" y="1490"/>
                </a:moveTo>
                <a:cubicBezTo>
                  <a:pt x="92" y="669"/>
                  <a:pt x="1004" y="547"/>
                  <a:pt x="1703" y="0"/>
                </a:cubicBezTo>
                <a:cubicBezTo>
                  <a:pt x="1490" y="943"/>
                  <a:pt x="517" y="1034"/>
                  <a:pt x="1" y="149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7" name="Google Shape;1417;p30"/>
          <p:cNvSpPr/>
          <p:nvPr/>
        </p:nvSpPr>
        <p:spPr>
          <a:xfrm>
            <a:off x="4886177" y="4133047"/>
            <a:ext cx="70253" cy="54653"/>
          </a:xfrm>
          <a:custGeom>
            <a:avLst/>
            <a:gdLst/>
            <a:ahLst/>
            <a:cxnLst/>
            <a:rect l="l" t="t" r="r" b="b"/>
            <a:pathLst>
              <a:path w="1551" h="1400" extrusionOk="0">
                <a:moveTo>
                  <a:pt x="0" y="1095"/>
                </a:moveTo>
                <a:cubicBezTo>
                  <a:pt x="243" y="639"/>
                  <a:pt x="243" y="153"/>
                  <a:pt x="1003" y="1"/>
                </a:cubicBezTo>
                <a:cubicBezTo>
                  <a:pt x="547" y="366"/>
                  <a:pt x="1550" y="1399"/>
                  <a:pt x="0" y="10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8" name="Google Shape;1418;p30"/>
          <p:cNvSpPr/>
          <p:nvPr/>
        </p:nvSpPr>
        <p:spPr>
          <a:xfrm>
            <a:off x="6713306" y="-48784"/>
            <a:ext cx="66131" cy="34470"/>
          </a:xfrm>
          <a:custGeom>
            <a:avLst/>
            <a:gdLst/>
            <a:ahLst/>
            <a:cxnLst/>
            <a:rect l="l" t="t" r="r" b="b"/>
            <a:pathLst>
              <a:path w="1460" h="883" extrusionOk="0">
                <a:moveTo>
                  <a:pt x="1429" y="882"/>
                </a:moveTo>
                <a:cubicBezTo>
                  <a:pt x="973" y="670"/>
                  <a:pt x="487" y="852"/>
                  <a:pt x="0" y="791"/>
                </a:cubicBezTo>
                <a:cubicBezTo>
                  <a:pt x="639" y="1"/>
                  <a:pt x="730" y="1"/>
                  <a:pt x="1459" y="85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9" name="Google Shape;1419;p30"/>
          <p:cNvSpPr/>
          <p:nvPr/>
        </p:nvSpPr>
        <p:spPr>
          <a:xfrm>
            <a:off x="6530163" y="1286221"/>
            <a:ext cx="59246" cy="53442"/>
          </a:xfrm>
          <a:custGeom>
            <a:avLst/>
            <a:gdLst/>
            <a:ahLst/>
            <a:cxnLst/>
            <a:rect l="l" t="t" r="r" b="b"/>
            <a:pathLst>
              <a:path w="1308" h="1369" extrusionOk="0">
                <a:moveTo>
                  <a:pt x="61" y="1"/>
                </a:moveTo>
                <a:cubicBezTo>
                  <a:pt x="882" y="183"/>
                  <a:pt x="578" y="882"/>
                  <a:pt x="1308" y="1369"/>
                </a:cubicBezTo>
                <a:cubicBezTo>
                  <a:pt x="1" y="1186"/>
                  <a:pt x="61" y="609"/>
                  <a:pt x="31"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0" name="Google Shape;1420;p30"/>
          <p:cNvSpPr/>
          <p:nvPr/>
        </p:nvSpPr>
        <p:spPr>
          <a:xfrm>
            <a:off x="7741816" y="1737183"/>
            <a:ext cx="48239" cy="40365"/>
          </a:xfrm>
          <a:custGeom>
            <a:avLst/>
            <a:gdLst/>
            <a:ahLst/>
            <a:cxnLst/>
            <a:rect l="l" t="t" r="r" b="b"/>
            <a:pathLst>
              <a:path w="1065" h="1034" extrusionOk="0">
                <a:moveTo>
                  <a:pt x="609" y="0"/>
                </a:moveTo>
                <a:cubicBezTo>
                  <a:pt x="730" y="213"/>
                  <a:pt x="943" y="426"/>
                  <a:pt x="1004" y="669"/>
                </a:cubicBezTo>
                <a:cubicBezTo>
                  <a:pt x="1065" y="912"/>
                  <a:pt x="822" y="1034"/>
                  <a:pt x="578" y="973"/>
                </a:cubicBezTo>
                <a:cubicBezTo>
                  <a:pt x="244" y="882"/>
                  <a:pt x="1" y="730"/>
                  <a:pt x="122" y="395"/>
                </a:cubicBezTo>
                <a:cubicBezTo>
                  <a:pt x="214" y="213"/>
                  <a:pt x="214" y="0"/>
                  <a:pt x="609"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1" name="Google Shape;1421;p30"/>
          <p:cNvSpPr/>
          <p:nvPr/>
        </p:nvSpPr>
        <p:spPr>
          <a:xfrm>
            <a:off x="2743724" y="4397706"/>
            <a:ext cx="59246" cy="39194"/>
          </a:xfrm>
          <a:custGeom>
            <a:avLst/>
            <a:gdLst/>
            <a:ahLst/>
            <a:cxnLst/>
            <a:rect l="l" t="t" r="r" b="b"/>
            <a:pathLst>
              <a:path w="1308" h="1004" extrusionOk="0">
                <a:moveTo>
                  <a:pt x="1307" y="851"/>
                </a:moveTo>
                <a:cubicBezTo>
                  <a:pt x="760" y="912"/>
                  <a:pt x="304" y="1003"/>
                  <a:pt x="92" y="517"/>
                </a:cubicBezTo>
                <a:cubicBezTo>
                  <a:pt x="0" y="334"/>
                  <a:pt x="213" y="0"/>
                  <a:pt x="274" y="31"/>
                </a:cubicBezTo>
                <a:cubicBezTo>
                  <a:pt x="639" y="183"/>
                  <a:pt x="1064" y="334"/>
                  <a:pt x="1307" y="85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2" name="Google Shape;1422;p30"/>
          <p:cNvSpPr/>
          <p:nvPr/>
        </p:nvSpPr>
        <p:spPr>
          <a:xfrm>
            <a:off x="8664327" y="2044513"/>
            <a:ext cx="53765" cy="47509"/>
          </a:xfrm>
          <a:custGeom>
            <a:avLst/>
            <a:gdLst/>
            <a:ahLst/>
            <a:cxnLst/>
            <a:rect l="l" t="t" r="r" b="b"/>
            <a:pathLst>
              <a:path w="1187" h="1217" extrusionOk="0">
                <a:moveTo>
                  <a:pt x="639" y="213"/>
                </a:moveTo>
                <a:cubicBezTo>
                  <a:pt x="822" y="153"/>
                  <a:pt x="1004" y="62"/>
                  <a:pt x="1186" y="1"/>
                </a:cubicBezTo>
                <a:lnTo>
                  <a:pt x="1186" y="1"/>
                </a:lnTo>
                <a:cubicBezTo>
                  <a:pt x="1156" y="609"/>
                  <a:pt x="1065" y="1217"/>
                  <a:pt x="92" y="1186"/>
                </a:cubicBezTo>
                <a:lnTo>
                  <a:pt x="92" y="1186"/>
                </a:lnTo>
                <a:cubicBezTo>
                  <a:pt x="1" y="730"/>
                  <a:pt x="335" y="487"/>
                  <a:pt x="639"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30"/>
          <p:cNvSpPr/>
          <p:nvPr/>
        </p:nvSpPr>
        <p:spPr>
          <a:xfrm>
            <a:off x="8332513" y="77006"/>
            <a:ext cx="79900" cy="40404"/>
          </a:xfrm>
          <a:custGeom>
            <a:avLst/>
            <a:gdLst/>
            <a:ahLst/>
            <a:cxnLst/>
            <a:rect l="l" t="t" r="r" b="b"/>
            <a:pathLst>
              <a:path w="1764" h="1035" extrusionOk="0">
                <a:moveTo>
                  <a:pt x="1429" y="1"/>
                </a:moveTo>
                <a:cubicBezTo>
                  <a:pt x="1764" y="761"/>
                  <a:pt x="852" y="639"/>
                  <a:pt x="548" y="913"/>
                </a:cubicBezTo>
                <a:cubicBezTo>
                  <a:pt x="396" y="1034"/>
                  <a:pt x="183" y="548"/>
                  <a:pt x="1" y="305"/>
                </a:cubicBezTo>
                <a:cubicBezTo>
                  <a:pt x="487" y="214"/>
                  <a:pt x="1004" y="274"/>
                  <a:pt x="1429"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30"/>
          <p:cNvSpPr/>
          <p:nvPr/>
        </p:nvSpPr>
        <p:spPr>
          <a:xfrm>
            <a:off x="5938107" y="2465804"/>
            <a:ext cx="70253" cy="40365"/>
          </a:xfrm>
          <a:custGeom>
            <a:avLst/>
            <a:gdLst/>
            <a:ahLst/>
            <a:cxnLst/>
            <a:rect l="l" t="t" r="r" b="b"/>
            <a:pathLst>
              <a:path w="1551" h="1034" extrusionOk="0">
                <a:moveTo>
                  <a:pt x="0" y="760"/>
                </a:moveTo>
                <a:cubicBezTo>
                  <a:pt x="487" y="578"/>
                  <a:pt x="669" y="0"/>
                  <a:pt x="1156" y="334"/>
                </a:cubicBezTo>
                <a:cubicBezTo>
                  <a:pt x="1459" y="547"/>
                  <a:pt x="1551" y="1034"/>
                  <a:pt x="852" y="1003"/>
                </a:cubicBezTo>
                <a:cubicBezTo>
                  <a:pt x="730" y="1003"/>
                  <a:pt x="335" y="942"/>
                  <a:pt x="0" y="76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30"/>
          <p:cNvSpPr/>
          <p:nvPr/>
        </p:nvSpPr>
        <p:spPr>
          <a:xfrm>
            <a:off x="1888663" y="4513970"/>
            <a:ext cx="48239" cy="32089"/>
          </a:xfrm>
          <a:custGeom>
            <a:avLst/>
            <a:gdLst/>
            <a:ahLst/>
            <a:cxnLst/>
            <a:rect l="l" t="t" r="r" b="b"/>
            <a:pathLst>
              <a:path w="1065" h="822" extrusionOk="0">
                <a:moveTo>
                  <a:pt x="669" y="92"/>
                </a:moveTo>
                <a:cubicBezTo>
                  <a:pt x="973" y="1"/>
                  <a:pt x="1065" y="153"/>
                  <a:pt x="1065" y="366"/>
                </a:cubicBezTo>
                <a:cubicBezTo>
                  <a:pt x="1065" y="639"/>
                  <a:pt x="913" y="822"/>
                  <a:pt x="578" y="822"/>
                </a:cubicBezTo>
                <a:cubicBezTo>
                  <a:pt x="365" y="822"/>
                  <a:pt x="122" y="822"/>
                  <a:pt x="62" y="578"/>
                </a:cubicBezTo>
                <a:cubicBezTo>
                  <a:pt x="1" y="153"/>
                  <a:pt x="396" y="183"/>
                  <a:pt x="669"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30"/>
          <p:cNvSpPr/>
          <p:nvPr/>
        </p:nvSpPr>
        <p:spPr>
          <a:xfrm>
            <a:off x="8097049" y="147046"/>
            <a:ext cx="52361" cy="41575"/>
          </a:xfrm>
          <a:custGeom>
            <a:avLst/>
            <a:gdLst/>
            <a:ahLst/>
            <a:cxnLst/>
            <a:rect l="l" t="t" r="r" b="b"/>
            <a:pathLst>
              <a:path w="1156" h="1065" extrusionOk="0">
                <a:moveTo>
                  <a:pt x="62" y="1034"/>
                </a:moveTo>
                <a:cubicBezTo>
                  <a:pt x="1" y="365"/>
                  <a:pt x="761" y="365"/>
                  <a:pt x="1126" y="0"/>
                </a:cubicBezTo>
                <a:cubicBezTo>
                  <a:pt x="1156" y="638"/>
                  <a:pt x="882" y="1064"/>
                  <a:pt x="92" y="106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30"/>
          <p:cNvSpPr/>
          <p:nvPr/>
        </p:nvSpPr>
        <p:spPr>
          <a:xfrm>
            <a:off x="8566572" y="4784563"/>
            <a:ext cx="60650" cy="60547"/>
          </a:xfrm>
          <a:custGeom>
            <a:avLst/>
            <a:gdLst/>
            <a:ahLst/>
            <a:cxnLst/>
            <a:rect l="l" t="t" r="r" b="b"/>
            <a:pathLst>
              <a:path w="1339" h="1551" extrusionOk="0">
                <a:moveTo>
                  <a:pt x="1338" y="0"/>
                </a:moveTo>
                <a:cubicBezTo>
                  <a:pt x="1095" y="1550"/>
                  <a:pt x="1095" y="1550"/>
                  <a:pt x="1" y="1338"/>
                </a:cubicBezTo>
                <a:cubicBezTo>
                  <a:pt x="1156" y="1429"/>
                  <a:pt x="700" y="334"/>
                  <a:pt x="1338"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p30"/>
          <p:cNvSpPr/>
          <p:nvPr/>
        </p:nvSpPr>
        <p:spPr>
          <a:xfrm>
            <a:off x="6483369" y="3410400"/>
            <a:ext cx="49598" cy="47470"/>
          </a:xfrm>
          <a:custGeom>
            <a:avLst/>
            <a:gdLst/>
            <a:ahLst/>
            <a:cxnLst/>
            <a:rect l="l" t="t" r="r" b="b"/>
            <a:pathLst>
              <a:path w="1095" h="1216" extrusionOk="0">
                <a:moveTo>
                  <a:pt x="1064" y="1216"/>
                </a:moveTo>
                <a:cubicBezTo>
                  <a:pt x="152" y="1216"/>
                  <a:pt x="0" y="699"/>
                  <a:pt x="31" y="0"/>
                </a:cubicBezTo>
                <a:cubicBezTo>
                  <a:pt x="760" y="182"/>
                  <a:pt x="790" y="760"/>
                  <a:pt x="1094" y="118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p30"/>
          <p:cNvSpPr/>
          <p:nvPr/>
        </p:nvSpPr>
        <p:spPr>
          <a:xfrm>
            <a:off x="2439452" y="1903302"/>
            <a:ext cx="71611" cy="28536"/>
          </a:xfrm>
          <a:custGeom>
            <a:avLst/>
            <a:gdLst/>
            <a:ahLst/>
            <a:cxnLst/>
            <a:rect l="l" t="t" r="r" b="b"/>
            <a:pathLst>
              <a:path w="1581" h="731" extrusionOk="0">
                <a:moveTo>
                  <a:pt x="0" y="609"/>
                </a:moveTo>
                <a:cubicBezTo>
                  <a:pt x="365" y="61"/>
                  <a:pt x="881" y="1"/>
                  <a:pt x="1581" y="153"/>
                </a:cubicBezTo>
                <a:cubicBezTo>
                  <a:pt x="1155" y="730"/>
                  <a:pt x="517" y="548"/>
                  <a:pt x="0" y="60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0" name="Google Shape;1430;p30"/>
          <p:cNvSpPr/>
          <p:nvPr/>
        </p:nvSpPr>
        <p:spPr>
          <a:xfrm>
            <a:off x="2435284" y="1018049"/>
            <a:ext cx="82663" cy="32089"/>
          </a:xfrm>
          <a:custGeom>
            <a:avLst/>
            <a:gdLst/>
            <a:ahLst/>
            <a:cxnLst/>
            <a:rect l="l" t="t" r="r" b="b"/>
            <a:pathLst>
              <a:path w="1825" h="822" extrusionOk="0">
                <a:moveTo>
                  <a:pt x="882" y="821"/>
                </a:moveTo>
                <a:cubicBezTo>
                  <a:pt x="973" y="578"/>
                  <a:pt x="1" y="669"/>
                  <a:pt x="244" y="183"/>
                </a:cubicBezTo>
                <a:cubicBezTo>
                  <a:pt x="305" y="1"/>
                  <a:pt x="639" y="61"/>
                  <a:pt x="973" y="183"/>
                </a:cubicBezTo>
                <a:cubicBezTo>
                  <a:pt x="1825" y="487"/>
                  <a:pt x="852" y="760"/>
                  <a:pt x="882" y="82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1" name="Google Shape;1431;p30"/>
          <p:cNvSpPr/>
          <p:nvPr/>
        </p:nvSpPr>
        <p:spPr>
          <a:xfrm>
            <a:off x="2036020" y="400968"/>
            <a:ext cx="70253" cy="64139"/>
          </a:xfrm>
          <a:custGeom>
            <a:avLst/>
            <a:gdLst/>
            <a:ahLst/>
            <a:cxnLst/>
            <a:rect l="l" t="t" r="r" b="b"/>
            <a:pathLst>
              <a:path w="1551" h="1643" extrusionOk="0">
                <a:moveTo>
                  <a:pt x="30" y="943"/>
                </a:moveTo>
                <a:cubicBezTo>
                  <a:pt x="578" y="1247"/>
                  <a:pt x="426" y="1"/>
                  <a:pt x="1064" y="548"/>
                </a:cubicBezTo>
                <a:cubicBezTo>
                  <a:pt x="1429" y="882"/>
                  <a:pt x="1550" y="1277"/>
                  <a:pt x="1125" y="1642"/>
                </a:cubicBezTo>
                <a:lnTo>
                  <a:pt x="1094" y="1642"/>
                </a:lnTo>
                <a:cubicBezTo>
                  <a:pt x="1125" y="973"/>
                  <a:pt x="243" y="1338"/>
                  <a:pt x="0" y="9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30"/>
          <p:cNvSpPr/>
          <p:nvPr/>
        </p:nvSpPr>
        <p:spPr>
          <a:xfrm>
            <a:off x="1709687" y="5114458"/>
            <a:ext cx="67490" cy="46298"/>
          </a:xfrm>
          <a:custGeom>
            <a:avLst/>
            <a:gdLst/>
            <a:ahLst/>
            <a:cxnLst/>
            <a:rect l="l" t="t" r="r" b="b"/>
            <a:pathLst>
              <a:path w="1490" h="1186" extrusionOk="0">
                <a:moveTo>
                  <a:pt x="973" y="1185"/>
                </a:moveTo>
                <a:cubicBezTo>
                  <a:pt x="0" y="942"/>
                  <a:pt x="426" y="395"/>
                  <a:pt x="335" y="30"/>
                </a:cubicBezTo>
                <a:cubicBezTo>
                  <a:pt x="456" y="30"/>
                  <a:pt x="578" y="0"/>
                  <a:pt x="699" y="30"/>
                </a:cubicBezTo>
                <a:cubicBezTo>
                  <a:pt x="1490" y="334"/>
                  <a:pt x="730" y="760"/>
                  <a:pt x="973" y="118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30"/>
          <p:cNvSpPr/>
          <p:nvPr/>
        </p:nvSpPr>
        <p:spPr>
          <a:xfrm>
            <a:off x="4076551" y="2541739"/>
            <a:ext cx="34469" cy="68862"/>
          </a:xfrm>
          <a:custGeom>
            <a:avLst/>
            <a:gdLst/>
            <a:ahLst/>
            <a:cxnLst/>
            <a:rect l="l" t="t" r="r" b="b"/>
            <a:pathLst>
              <a:path w="761" h="1764" extrusionOk="0">
                <a:moveTo>
                  <a:pt x="760" y="1763"/>
                </a:moveTo>
                <a:cubicBezTo>
                  <a:pt x="1" y="1095"/>
                  <a:pt x="213" y="639"/>
                  <a:pt x="760"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p30"/>
          <p:cNvSpPr/>
          <p:nvPr/>
        </p:nvSpPr>
        <p:spPr>
          <a:xfrm>
            <a:off x="3704784" y="2723279"/>
            <a:ext cx="67535" cy="41575"/>
          </a:xfrm>
          <a:custGeom>
            <a:avLst/>
            <a:gdLst/>
            <a:ahLst/>
            <a:cxnLst/>
            <a:rect l="l" t="t" r="r" b="b"/>
            <a:pathLst>
              <a:path w="1491" h="1065" extrusionOk="0">
                <a:moveTo>
                  <a:pt x="1490" y="183"/>
                </a:moveTo>
                <a:cubicBezTo>
                  <a:pt x="1186" y="639"/>
                  <a:pt x="913" y="1004"/>
                  <a:pt x="1" y="1065"/>
                </a:cubicBezTo>
                <a:cubicBezTo>
                  <a:pt x="426" y="548"/>
                  <a:pt x="548" y="1"/>
                  <a:pt x="1490"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30"/>
          <p:cNvSpPr/>
          <p:nvPr/>
        </p:nvSpPr>
        <p:spPr>
          <a:xfrm>
            <a:off x="7007929" y="224151"/>
            <a:ext cx="55124" cy="42785"/>
          </a:xfrm>
          <a:custGeom>
            <a:avLst/>
            <a:gdLst/>
            <a:ahLst/>
            <a:cxnLst/>
            <a:rect l="l" t="t" r="r" b="b"/>
            <a:pathLst>
              <a:path w="1217" h="1096" extrusionOk="0">
                <a:moveTo>
                  <a:pt x="1217" y="31"/>
                </a:moveTo>
                <a:cubicBezTo>
                  <a:pt x="1095" y="426"/>
                  <a:pt x="1065" y="913"/>
                  <a:pt x="518" y="1034"/>
                </a:cubicBezTo>
                <a:cubicBezTo>
                  <a:pt x="305" y="1095"/>
                  <a:pt x="1" y="822"/>
                  <a:pt x="62" y="700"/>
                </a:cubicBezTo>
                <a:cubicBezTo>
                  <a:pt x="275" y="274"/>
                  <a:pt x="700" y="62"/>
                  <a:pt x="1217"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6" name="Google Shape;1436;p30"/>
          <p:cNvSpPr/>
          <p:nvPr/>
        </p:nvSpPr>
        <p:spPr>
          <a:xfrm>
            <a:off x="9091177" y="2067079"/>
            <a:ext cx="68894" cy="35641"/>
          </a:xfrm>
          <a:custGeom>
            <a:avLst/>
            <a:gdLst/>
            <a:ahLst/>
            <a:cxnLst/>
            <a:rect l="l" t="t" r="r" b="b"/>
            <a:pathLst>
              <a:path w="1521" h="913" extrusionOk="0">
                <a:moveTo>
                  <a:pt x="1520" y="578"/>
                </a:moveTo>
                <a:cubicBezTo>
                  <a:pt x="913" y="912"/>
                  <a:pt x="457" y="639"/>
                  <a:pt x="31" y="578"/>
                </a:cubicBezTo>
                <a:cubicBezTo>
                  <a:pt x="1" y="578"/>
                  <a:pt x="1" y="304"/>
                  <a:pt x="92" y="274"/>
                </a:cubicBezTo>
                <a:cubicBezTo>
                  <a:pt x="578" y="0"/>
                  <a:pt x="1004" y="183"/>
                  <a:pt x="1520" y="57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7" name="Google Shape;1437;p30"/>
          <p:cNvSpPr/>
          <p:nvPr/>
        </p:nvSpPr>
        <p:spPr>
          <a:xfrm>
            <a:off x="831207" y="3530216"/>
            <a:ext cx="71657" cy="40404"/>
          </a:xfrm>
          <a:custGeom>
            <a:avLst/>
            <a:gdLst/>
            <a:ahLst/>
            <a:cxnLst/>
            <a:rect l="l" t="t" r="r" b="b"/>
            <a:pathLst>
              <a:path w="1582" h="1035" extrusionOk="0">
                <a:moveTo>
                  <a:pt x="1490" y="244"/>
                </a:moveTo>
                <a:cubicBezTo>
                  <a:pt x="1581" y="943"/>
                  <a:pt x="1156" y="1034"/>
                  <a:pt x="670" y="943"/>
                </a:cubicBezTo>
                <a:cubicBezTo>
                  <a:pt x="1" y="822"/>
                  <a:pt x="183" y="396"/>
                  <a:pt x="244" y="1"/>
                </a:cubicBezTo>
                <a:cubicBezTo>
                  <a:pt x="670" y="700"/>
                  <a:pt x="670" y="700"/>
                  <a:pt x="1490"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8" name="Google Shape;1438;p30"/>
          <p:cNvSpPr/>
          <p:nvPr/>
        </p:nvSpPr>
        <p:spPr>
          <a:xfrm>
            <a:off x="5507134" y="4408364"/>
            <a:ext cx="74374" cy="54613"/>
          </a:xfrm>
          <a:custGeom>
            <a:avLst/>
            <a:gdLst/>
            <a:ahLst/>
            <a:cxnLst/>
            <a:rect l="l" t="t" r="r" b="b"/>
            <a:pathLst>
              <a:path w="1642" h="1399" extrusionOk="0">
                <a:moveTo>
                  <a:pt x="548" y="1"/>
                </a:moveTo>
                <a:cubicBezTo>
                  <a:pt x="1642" y="244"/>
                  <a:pt x="730" y="882"/>
                  <a:pt x="1095" y="1399"/>
                </a:cubicBezTo>
                <a:cubicBezTo>
                  <a:pt x="1" y="1004"/>
                  <a:pt x="487" y="457"/>
                  <a:pt x="548"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30"/>
          <p:cNvSpPr/>
          <p:nvPr/>
        </p:nvSpPr>
        <p:spPr>
          <a:xfrm>
            <a:off x="4007697" y="5042038"/>
            <a:ext cx="75779" cy="34470"/>
          </a:xfrm>
          <a:custGeom>
            <a:avLst/>
            <a:gdLst/>
            <a:ahLst/>
            <a:cxnLst/>
            <a:rect l="l" t="t" r="r" b="b"/>
            <a:pathLst>
              <a:path w="1673" h="883" extrusionOk="0">
                <a:moveTo>
                  <a:pt x="1490" y="92"/>
                </a:moveTo>
                <a:cubicBezTo>
                  <a:pt x="1369" y="335"/>
                  <a:pt x="1672" y="852"/>
                  <a:pt x="1217" y="822"/>
                </a:cubicBezTo>
                <a:cubicBezTo>
                  <a:pt x="882" y="761"/>
                  <a:pt x="1" y="882"/>
                  <a:pt x="183" y="1"/>
                </a:cubicBezTo>
                <a:cubicBezTo>
                  <a:pt x="609" y="153"/>
                  <a:pt x="1034" y="426"/>
                  <a:pt x="1490"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0" name="Google Shape;1440;p30"/>
          <p:cNvSpPr/>
          <p:nvPr/>
        </p:nvSpPr>
        <p:spPr>
          <a:xfrm>
            <a:off x="6173570" y="2118105"/>
            <a:ext cx="64727" cy="46298"/>
          </a:xfrm>
          <a:custGeom>
            <a:avLst/>
            <a:gdLst/>
            <a:ahLst/>
            <a:cxnLst/>
            <a:rect l="l" t="t" r="r" b="b"/>
            <a:pathLst>
              <a:path w="1429" h="1186" extrusionOk="0">
                <a:moveTo>
                  <a:pt x="821" y="1186"/>
                </a:moveTo>
                <a:cubicBezTo>
                  <a:pt x="790" y="1034"/>
                  <a:pt x="790" y="882"/>
                  <a:pt x="760" y="699"/>
                </a:cubicBezTo>
                <a:cubicBezTo>
                  <a:pt x="426" y="851"/>
                  <a:pt x="0" y="1003"/>
                  <a:pt x="183" y="395"/>
                </a:cubicBezTo>
                <a:cubicBezTo>
                  <a:pt x="274" y="122"/>
                  <a:pt x="638" y="0"/>
                  <a:pt x="973" y="91"/>
                </a:cubicBezTo>
                <a:cubicBezTo>
                  <a:pt x="1429" y="243"/>
                  <a:pt x="1155" y="547"/>
                  <a:pt x="1094" y="791"/>
                </a:cubicBezTo>
                <a:cubicBezTo>
                  <a:pt x="1064" y="943"/>
                  <a:pt x="912" y="1064"/>
                  <a:pt x="851" y="118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p30"/>
          <p:cNvSpPr/>
          <p:nvPr/>
        </p:nvSpPr>
        <p:spPr>
          <a:xfrm>
            <a:off x="5296494" y="1675459"/>
            <a:ext cx="74374" cy="43956"/>
          </a:xfrm>
          <a:custGeom>
            <a:avLst/>
            <a:gdLst/>
            <a:ahLst/>
            <a:cxnLst/>
            <a:rect l="l" t="t" r="r" b="b"/>
            <a:pathLst>
              <a:path w="1642" h="1126" extrusionOk="0">
                <a:moveTo>
                  <a:pt x="0" y="700"/>
                </a:moveTo>
                <a:cubicBezTo>
                  <a:pt x="0" y="609"/>
                  <a:pt x="30" y="548"/>
                  <a:pt x="0" y="457"/>
                </a:cubicBezTo>
                <a:lnTo>
                  <a:pt x="30" y="457"/>
                </a:lnTo>
                <a:cubicBezTo>
                  <a:pt x="365" y="335"/>
                  <a:pt x="638" y="1"/>
                  <a:pt x="1125" y="183"/>
                </a:cubicBezTo>
                <a:cubicBezTo>
                  <a:pt x="1398" y="305"/>
                  <a:pt x="1641" y="335"/>
                  <a:pt x="1520" y="669"/>
                </a:cubicBezTo>
                <a:cubicBezTo>
                  <a:pt x="1338" y="1125"/>
                  <a:pt x="1155" y="943"/>
                  <a:pt x="912" y="700"/>
                </a:cubicBezTo>
                <a:cubicBezTo>
                  <a:pt x="638" y="426"/>
                  <a:pt x="334" y="761"/>
                  <a:pt x="30" y="70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2" name="Google Shape;1442;p30"/>
          <p:cNvSpPr/>
          <p:nvPr/>
        </p:nvSpPr>
        <p:spPr>
          <a:xfrm>
            <a:off x="788536" y="3979968"/>
            <a:ext cx="67490" cy="51061"/>
          </a:xfrm>
          <a:custGeom>
            <a:avLst/>
            <a:gdLst/>
            <a:ahLst/>
            <a:cxnLst/>
            <a:rect l="l" t="t" r="r" b="b"/>
            <a:pathLst>
              <a:path w="1490" h="1308" extrusionOk="0">
                <a:moveTo>
                  <a:pt x="1" y="1247"/>
                </a:moveTo>
                <a:cubicBezTo>
                  <a:pt x="213" y="1"/>
                  <a:pt x="852" y="457"/>
                  <a:pt x="1490" y="1034"/>
                </a:cubicBezTo>
                <a:cubicBezTo>
                  <a:pt x="943" y="913"/>
                  <a:pt x="487" y="1126"/>
                  <a:pt x="31" y="13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3" name="Google Shape;1443;p30"/>
          <p:cNvSpPr/>
          <p:nvPr/>
        </p:nvSpPr>
        <p:spPr>
          <a:xfrm>
            <a:off x="8002058" y="3052004"/>
            <a:ext cx="59246" cy="45127"/>
          </a:xfrm>
          <a:custGeom>
            <a:avLst/>
            <a:gdLst/>
            <a:ahLst/>
            <a:cxnLst/>
            <a:rect l="l" t="t" r="r" b="b"/>
            <a:pathLst>
              <a:path w="1308" h="1156" extrusionOk="0">
                <a:moveTo>
                  <a:pt x="274" y="1156"/>
                </a:moveTo>
                <a:cubicBezTo>
                  <a:pt x="183" y="1004"/>
                  <a:pt x="92" y="852"/>
                  <a:pt x="1" y="700"/>
                </a:cubicBezTo>
                <a:lnTo>
                  <a:pt x="1" y="669"/>
                </a:lnTo>
                <a:cubicBezTo>
                  <a:pt x="548" y="730"/>
                  <a:pt x="700" y="244"/>
                  <a:pt x="1095" y="1"/>
                </a:cubicBezTo>
                <a:cubicBezTo>
                  <a:pt x="1308" y="700"/>
                  <a:pt x="1216" y="1156"/>
                  <a:pt x="274" y="11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4" name="Google Shape;1444;p30"/>
          <p:cNvSpPr/>
          <p:nvPr/>
        </p:nvSpPr>
        <p:spPr>
          <a:xfrm>
            <a:off x="8908080" y="4672984"/>
            <a:ext cx="71611" cy="40404"/>
          </a:xfrm>
          <a:custGeom>
            <a:avLst/>
            <a:gdLst/>
            <a:ahLst/>
            <a:cxnLst/>
            <a:rect l="l" t="t" r="r" b="b"/>
            <a:pathLst>
              <a:path w="1581" h="1035" extrusionOk="0">
                <a:moveTo>
                  <a:pt x="1003" y="92"/>
                </a:moveTo>
                <a:cubicBezTo>
                  <a:pt x="1155" y="335"/>
                  <a:pt x="1581" y="426"/>
                  <a:pt x="1520" y="791"/>
                </a:cubicBezTo>
                <a:lnTo>
                  <a:pt x="1520" y="791"/>
                </a:lnTo>
                <a:cubicBezTo>
                  <a:pt x="1246" y="882"/>
                  <a:pt x="973" y="943"/>
                  <a:pt x="730" y="1034"/>
                </a:cubicBezTo>
                <a:lnTo>
                  <a:pt x="730" y="1034"/>
                </a:lnTo>
                <a:cubicBezTo>
                  <a:pt x="821" y="609"/>
                  <a:pt x="0" y="518"/>
                  <a:pt x="274" y="92"/>
                </a:cubicBezTo>
                <a:cubicBezTo>
                  <a:pt x="334" y="1"/>
                  <a:pt x="730" y="92"/>
                  <a:pt x="973"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p30"/>
          <p:cNvSpPr/>
          <p:nvPr/>
        </p:nvSpPr>
        <p:spPr>
          <a:xfrm>
            <a:off x="4259695" y="5046801"/>
            <a:ext cx="61964" cy="56995"/>
          </a:xfrm>
          <a:custGeom>
            <a:avLst/>
            <a:gdLst/>
            <a:ahLst/>
            <a:cxnLst/>
            <a:rect l="l" t="t" r="r" b="b"/>
            <a:pathLst>
              <a:path w="1368" h="1460" extrusionOk="0">
                <a:moveTo>
                  <a:pt x="1368" y="669"/>
                </a:moveTo>
                <a:cubicBezTo>
                  <a:pt x="1216" y="1460"/>
                  <a:pt x="669" y="943"/>
                  <a:pt x="365" y="882"/>
                </a:cubicBezTo>
                <a:cubicBezTo>
                  <a:pt x="0" y="791"/>
                  <a:pt x="274" y="578"/>
                  <a:pt x="395" y="456"/>
                </a:cubicBezTo>
                <a:cubicBezTo>
                  <a:pt x="882" y="1"/>
                  <a:pt x="1064" y="517"/>
                  <a:pt x="1368" y="66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p30"/>
          <p:cNvSpPr/>
          <p:nvPr/>
        </p:nvSpPr>
        <p:spPr>
          <a:xfrm>
            <a:off x="7794136" y="262138"/>
            <a:ext cx="35874" cy="42746"/>
          </a:xfrm>
          <a:custGeom>
            <a:avLst/>
            <a:gdLst/>
            <a:ahLst/>
            <a:cxnLst/>
            <a:rect l="l" t="t" r="r" b="b"/>
            <a:pathLst>
              <a:path w="792" h="1095" extrusionOk="0">
                <a:moveTo>
                  <a:pt x="791" y="1"/>
                </a:moveTo>
                <a:lnTo>
                  <a:pt x="791" y="1095"/>
                </a:lnTo>
                <a:cubicBezTo>
                  <a:pt x="366" y="1064"/>
                  <a:pt x="92" y="821"/>
                  <a:pt x="62" y="517"/>
                </a:cubicBezTo>
                <a:cubicBezTo>
                  <a:pt x="1" y="122"/>
                  <a:pt x="396" y="31"/>
                  <a:pt x="76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p30"/>
          <p:cNvSpPr/>
          <p:nvPr/>
        </p:nvSpPr>
        <p:spPr>
          <a:xfrm>
            <a:off x="1552727" y="3704690"/>
            <a:ext cx="60605" cy="59337"/>
          </a:xfrm>
          <a:custGeom>
            <a:avLst/>
            <a:gdLst/>
            <a:ahLst/>
            <a:cxnLst/>
            <a:rect l="l" t="t" r="r" b="b"/>
            <a:pathLst>
              <a:path w="1338" h="1520" extrusionOk="0">
                <a:moveTo>
                  <a:pt x="608" y="1246"/>
                </a:moveTo>
                <a:cubicBezTo>
                  <a:pt x="456" y="1125"/>
                  <a:pt x="0" y="1520"/>
                  <a:pt x="91" y="912"/>
                </a:cubicBezTo>
                <a:cubicBezTo>
                  <a:pt x="213" y="0"/>
                  <a:pt x="942" y="760"/>
                  <a:pt x="1338" y="517"/>
                </a:cubicBezTo>
                <a:cubicBezTo>
                  <a:pt x="1094" y="760"/>
                  <a:pt x="851" y="1003"/>
                  <a:pt x="608" y="121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30"/>
          <p:cNvSpPr/>
          <p:nvPr/>
        </p:nvSpPr>
        <p:spPr>
          <a:xfrm>
            <a:off x="8657486" y="1884328"/>
            <a:ext cx="74374" cy="42746"/>
          </a:xfrm>
          <a:custGeom>
            <a:avLst/>
            <a:gdLst/>
            <a:ahLst/>
            <a:cxnLst/>
            <a:rect l="l" t="t" r="r" b="b"/>
            <a:pathLst>
              <a:path w="1642" h="1095" extrusionOk="0">
                <a:moveTo>
                  <a:pt x="1641" y="669"/>
                </a:moveTo>
                <a:cubicBezTo>
                  <a:pt x="1185" y="1095"/>
                  <a:pt x="638" y="0"/>
                  <a:pt x="182" y="760"/>
                </a:cubicBezTo>
                <a:cubicBezTo>
                  <a:pt x="91" y="882"/>
                  <a:pt x="0" y="669"/>
                  <a:pt x="0" y="578"/>
                </a:cubicBezTo>
                <a:cubicBezTo>
                  <a:pt x="0" y="335"/>
                  <a:pt x="91" y="61"/>
                  <a:pt x="426" y="122"/>
                </a:cubicBezTo>
                <a:cubicBezTo>
                  <a:pt x="881" y="183"/>
                  <a:pt x="1337" y="335"/>
                  <a:pt x="1641" y="66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30"/>
          <p:cNvSpPr/>
          <p:nvPr/>
        </p:nvSpPr>
        <p:spPr>
          <a:xfrm>
            <a:off x="5654446" y="4587562"/>
            <a:ext cx="52361" cy="46298"/>
          </a:xfrm>
          <a:custGeom>
            <a:avLst/>
            <a:gdLst/>
            <a:ahLst/>
            <a:cxnLst/>
            <a:rect l="l" t="t" r="r" b="b"/>
            <a:pathLst>
              <a:path w="1156" h="1186" extrusionOk="0">
                <a:moveTo>
                  <a:pt x="1" y="1064"/>
                </a:moveTo>
                <a:cubicBezTo>
                  <a:pt x="31" y="730"/>
                  <a:pt x="305" y="426"/>
                  <a:pt x="123" y="0"/>
                </a:cubicBezTo>
                <a:cubicBezTo>
                  <a:pt x="366" y="456"/>
                  <a:pt x="1156" y="335"/>
                  <a:pt x="1126" y="700"/>
                </a:cubicBezTo>
                <a:cubicBezTo>
                  <a:pt x="1095" y="1186"/>
                  <a:pt x="305" y="730"/>
                  <a:pt x="31" y="10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0" name="Google Shape;1450;p30"/>
          <p:cNvSpPr/>
          <p:nvPr/>
        </p:nvSpPr>
        <p:spPr>
          <a:xfrm>
            <a:off x="705911" y="341665"/>
            <a:ext cx="67535" cy="36812"/>
          </a:xfrm>
          <a:custGeom>
            <a:avLst/>
            <a:gdLst/>
            <a:ahLst/>
            <a:cxnLst/>
            <a:rect l="l" t="t" r="r" b="b"/>
            <a:pathLst>
              <a:path w="1491" h="943" extrusionOk="0">
                <a:moveTo>
                  <a:pt x="1490" y="243"/>
                </a:moveTo>
                <a:cubicBezTo>
                  <a:pt x="1308" y="942"/>
                  <a:pt x="761" y="760"/>
                  <a:pt x="305" y="730"/>
                </a:cubicBezTo>
                <a:cubicBezTo>
                  <a:pt x="1" y="730"/>
                  <a:pt x="92" y="517"/>
                  <a:pt x="183" y="395"/>
                </a:cubicBezTo>
                <a:cubicBezTo>
                  <a:pt x="548" y="0"/>
                  <a:pt x="1034" y="274"/>
                  <a:pt x="1490" y="2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1" name="Google Shape;1451;p30"/>
          <p:cNvSpPr/>
          <p:nvPr/>
        </p:nvSpPr>
        <p:spPr>
          <a:xfrm>
            <a:off x="2169561" y="1900921"/>
            <a:ext cx="57887" cy="43956"/>
          </a:xfrm>
          <a:custGeom>
            <a:avLst/>
            <a:gdLst/>
            <a:ahLst/>
            <a:cxnLst/>
            <a:rect l="l" t="t" r="r" b="b"/>
            <a:pathLst>
              <a:path w="1278" h="1126" extrusionOk="0">
                <a:moveTo>
                  <a:pt x="335" y="822"/>
                </a:moveTo>
                <a:cubicBezTo>
                  <a:pt x="335" y="518"/>
                  <a:pt x="0" y="92"/>
                  <a:pt x="700" y="31"/>
                </a:cubicBezTo>
                <a:cubicBezTo>
                  <a:pt x="912" y="1"/>
                  <a:pt x="1277" y="183"/>
                  <a:pt x="1216" y="274"/>
                </a:cubicBezTo>
                <a:cubicBezTo>
                  <a:pt x="1034" y="548"/>
                  <a:pt x="1034" y="1125"/>
                  <a:pt x="365" y="85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30"/>
          <p:cNvSpPr/>
          <p:nvPr/>
        </p:nvSpPr>
        <p:spPr>
          <a:xfrm>
            <a:off x="5651728" y="2057592"/>
            <a:ext cx="70253" cy="35602"/>
          </a:xfrm>
          <a:custGeom>
            <a:avLst/>
            <a:gdLst/>
            <a:ahLst/>
            <a:cxnLst/>
            <a:rect l="l" t="t" r="r" b="b"/>
            <a:pathLst>
              <a:path w="1551" h="912" extrusionOk="0">
                <a:moveTo>
                  <a:pt x="0" y="365"/>
                </a:moveTo>
                <a:cubicBezTo>
                  <a:pt x="578" y="274"/>
                  <a:pt x="1277" y="0"/>
                  <a:pt x="1550" y="760"/>
                </a:cubicBezTo>
                <a:cubicBezTo>
                  <a:pt x="912" y="912"/>
                  <a:pt x="487" y="517"/>
                  <a:pt x="0"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30"/>
          <p:cNvSpPr/>
          <p:nvPr/>
        </p:nvSpPr>
        <p:spPr>
          <a:xfrm>
            <a:off x="4320259" y="4248179"/>
            <a:ext cx="51002" cy="36812"/>
          </a:xfrm>
          <a:custGeom>
            <a:avLst/>
            <a:gdLst/>
            <a:ahLst/>
            <a:cxnLst/>
            <a:rect l="l" t="t" r="r" b="b"/>
            <a:pathLst>
              <a:path w="1126" h="943" extrusionOk="0">
                <a:moveTo>
                  <a:pt x="852" y="0"/>
                </a:moveTo>
                <a:cubicBezTo>
                  <a:pt x="700" y="335"/>
                  <a:pt x="1125" y="882"/>
                  <a:pt x="426" y="943"/>
                </a:cubicBezTo>
                <a:cubicBezTo>
                  <a:pt x="304" y="943"/>
                  <a:pt x="1" y="791"/>
                  <a:pt x="1" y="730"/>
                </a:cubicBezTo>
                <a:cubicBezTo>
                  <a:pt x="1" y="243"/>
                  <a:pt x="578" y="243"/>
                  <a:pt x="85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4" name="Google Shape;1454;p30"/>
          <p:cNvSpPr/>
          <p:nvPr/>
        </p:nvSpPr>
        <p:spPr>
          <a:xfrm>
            <a:off x="3579487" y="4366825"/>
            <a:ext cx="51002" cy="67691"/>
          </a:xfrm>
          <a:custGeom>
            <a:avLst/>
            <a:gdLst/>
            <a:ahLst/>
            <a:cxnLst/>
            <a:rect l="l" t="t" r="r" b="b"/>
            <a:pathLst>
              <a:path w="1126" h="1734" extrusionOk="0">
                <a:moveTo>
                  <a:pt x="1095" y="366"/>
                </a:moveTo>
                <a:cubicBezTo>
                  <a:pt x="882" y="578"/>
                  <a:pt x="365" y="548"/>
                  <a:pt x="578" y="1095"/>
                </a:cubicBezTo>
                <a:cubicBezTo>
                  <a:pt x="821" y="1733"/>
                  <a:pt x="183" y="1125"/>
                  <a:pt x="31" y="1308"/>
                </a:cubicBezTo>
                <a:lnTo>
                  <a:pt x="1" y="1277"/>
                </a:lnTo>
                <a:cubicBezTo>
                  <a:pt x="31" y="670"/>
                  <a:pt x="1" y="1"/>
                  <a:pt x="1125"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5" name="Google Shape;1455;p30"/>
          <p:cNvSpPr/>
          <p:nvPr/>
        </p:nvSpPr>
        <p:spPr>
          <a:xfrm>
            <a:off x="8879134" y="3810296"/>
            <a:ext cx="66131" cy="46298"/>
          </a:xfrm>
          <a:custGeom>
            <a:avLst/>
            <a:gdLst/>
            <a:ahLst/>
            <a:cxnLst/>
            <a:rect l="l" t="t" r="r" b="b"/>
            <a:pathLst>
              <a:path w="1460" h="1186" extrusionOk="0">
                <a:moveTo>
                  <a:pt x="1460" y="973"/>
                </a:moveTo>
                <a:cubicBezTo>
                  <a:pt x="821" y="912"/>
                  <a:pt x="274" y="1186"/>
                  <a:pt x="92" y="608"/>
                </a:cubicBezTo>
                <a:cubicBezTo>
                  <a:pt x="1" y="274"/>
                  <a:pt x="62" y="0"/>
                  <a:pt x="609" y="92"/>
                </a:cubicBezTo>
                <a:cubicBezTo>
                  <a:pt x="457" y="578"/>
                  <a:pt x="973" y="608"/>
                  <a:pt x="1460" y="97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30"/>
          <p:cNvSpPr/>
          <p:nvPr/>
        </p:nvSpPr>
        <p:spPr>
          <a:xfrm>
            <a:off x="1335157" y="4518733"/>
            <a:ext cx="60650" cy="53442"/>
          </a:xfrm>
          <a:custGeom>
            <a:avLst/>
            <a:gdLst/>
            <a:ahLst/>
            <a:cxnLst/>
            <a:rect l="l" t="t" r="r" b="b"/>
            <a:pathLst>
              <a:path w="1339" h="1369" extrusionOk="0">
                <a:moveTo>
                  <a:pt x="761" y="0"/>
                </a:moveTo>
                <a:cubicBezTo>
                  <a:pt x="1125" y="335"/>
                  <a:pt x="1216" y="730"/>
                  <a:pt x="1338" y="1368"/>
                </a:cubicBezTo>
                <a:cubicBezTo>
                  <a:pt x="882" y="943"/>
                  <a:pt x="517" y="669"/>
                  <a:pt x="61" y="760"/>
                </a:cubicBezTo>
                <a:cubicBezTo>
                  <a:pt x="1" y="213"/>
                  <a:pt x="882" y="548"/>
                  <a:pt x="761"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30"/>
          <p:cNvSpPr/>
          <p:nvPr/>
        </p:nvSpPr>
        <p:spPr>
          <a:xfrm>
            <a:off x="5120237" y="2197593"/>
            <a:ext cx="78496" cy="32089"/>
          </a:xfrm>
          <a:custGeom>
            <a:avLst/>
            <a:gdLst/>
            <a:ahLst/>
            <a:cxnLst/>
            <a:rect l="l" t="t" r="r" b="b"/>
            <a:pathLst>
              <a:path w="1733" h="822" extrusionOk="0">
                <a:moveTo>
                  <a:pt x="1733" y="821"/>
                </a:moveTo>
                <a:cubicBezTo>
                  <a:pt x="1186" y="609"/>
                  <a:pt x="700" y="214"/>
                  <a:pt x="0" y="396"/>
                </a:cubicBezTo>
                <a:cubicBezTo>
                  <a:pt x="1247" y="1"/>
                  <a:pt x="1642" y="122"/>
                  <a:pt x="1733" y="82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8" name="Google Shape;1458;p30"/>
          <p:cNvSpPr/>
          <p:nvPr/>
        </p:nvSpPr>
        <p:spPr>
          <a:xfrm>
            <a:off x="190954" y="4396496"/>
            <a:ext cx="28989" cy="56995"/>
          </a:xfrm>
          <a:custGeom>
            <a:avLst/>
            <a:gdLst/>
            <a:ahLst/>
            <a:cxnLst/>
            <a:rect l="l" t="t" r="r" b="b"/>
            <a:pathLst>
              <a:path w="640" h="1460" extrusionOk="0">
                <a:moveTo>
                  <a:pt x="639" y="1"/>
                </a:moveTo>
                <a:lnTo>
                  <a:pt x="639" y="1460"/>
                </a:lnTo>
                <a:cubicBezTo>
                  <a:pt x="1" y="943"/>
                  <a:pt x="1" y="791"/>
                  <a:pt x="639"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9" name="Google Shape;1459;p30"/>
          <p:cNvSpPr/>
          <p:nvPr/>
        </p:nvSpPr>
        <p:spPr>
          <a:xfrm>
            <a:off x="7284705" y="2183343"/>
            <a:ext cx="67490" cy="36851"/>
          </a:xfrm>
          <a:custGeom>
            <a:avLst/>
            <a:gdLst/>
            <a:ahLst/>
            <a:cxnLst/>
            <a:rect l="l" t="t" r="r" b="b"/>
            <a:pathLst>
              <a:path w="1490" h="944" extrusionOk="0">
                <a:moveTo>
                  <a:pt x="0" y="943"/>
                </a:moveTo>
                <a:cubicBezTo>
                  <a:pt x="61" y="92"/>
                  <a:pt x="700" y="1"/>
                  <a:pt x="1490" y="31"/>
                </a:cubicBezTo>
                <a:cubicBezTo>
                  <a:pt x="1308" y="791"/>
                  <a:pt x="335" y="457"/>
                  <a:pt x="31" y="9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0" name="Google Shape;1460;p30"/>
          <p:cNvSpPr/>
          <p:nvPr/>
        </p:nvSpPr>
        <p:spPr>
          <a:xfrm>
            <a:off x="1128639" y="2321001"/>
            <a:ext cx="42713" cy="40404"/>
          </a:xfrm>
          <a:custGeom>
            <a:avLst/>
            <a:gdLst/>
            <a:ahLst/>
            <a:cxnLst/>
            <a:rect l="l" t="t" r="r" b="b"/>
            <a:pathLst>
              <a:path w="943" h="1035" extrusionOk="0">
                <a:moveTo>
                  <a:pt x="912" y="518"/>
                </a:moveTo>
                <a:cubicBezTo>
                  <a:pt x="791" y="670"/>
                  <a:pt x="821" y="1034"/>
                  <a:pt x="487" y="974"/>
                </a:cubicBezTo>
                <a:cubicBezTo>
                  <a:pt x="304" y="913"/>
                  <a:pt x="0" y="730"/>
                  <a:pt x="91" y="457"/>
                </a:cubicBezTo>
                <a:cubicBezTo>
                  <a:pt x="152" y="214"/>
                  <a:pt x="304" y="1"/>
                  <a:pt x="639" y="62"/>
                </a:cubicBezTo>
                <a:cubicBezTo>
                  <a:pt x="943" y="122"/>
                  <a:pt x="912" y="335"/>
                  <a:pt x="912" y="51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30"/>
          <p:cNvSpPr/>
          <p:nvPr/>
        </p:nvSpPr>
        <p:spPr>
          <a:xfrm>
            <a:off x="2480719" y="2955885"/>
            <a:ext cx="53765" cy="47509"/>
          </a:xfrm>
          <a:custGeom>
            <a:avLst/>
            <a:gdLst/>
            <a:ahLst/>
            <a:cxnLst/>
            <a:rect l="l" t="t" r="r" b="b"/>
            <a:pathLst>
              <a:path w="1187" h="1217" extrusionOk="0">
                <a:moveTo>
                  <a:pt x="1" y="548"/>
                </a:moveTo>
                <a:cubicBezTo>
                  <a:pt x="305" y="304"/>
                  <a:pt x="578" y="1"/>
                  <a:pt x="974" y="274"/>
                </a:cubicBezTo>
                <a:cubicBezTo>
                  <a:pt x="1186" y="396"/>
                  <a:pt x="1186" y="730"/>
                  <a:pt x="943" y="882"/>
                </a:cubicBezTo>
                <a:cubicBezTo>
                  <a:pt x="457" y="1216"/>
                  <a:pt x="335" y="669"/>
                  <a:pt x="1"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30"/>
          <p:cNvSpPr/>
          <p:nvPr/>
        </p:nvSpPr>
        <p:spPr>
          <a:xfrm>
            <a:off x="5431394" y="4169863"/>
            <a:ext cx="49643" cy="45127"/>
          </a:xfrm>
          <a:custGeom>
            <a:avLst/>
            <a:gdLst/>
            <a:ahLst/>
            <a:cxnLst/>
            <a:rect l="l" t="t" r="r" b="b"/>
            <a:pathLst>
              <a:path w="1096" h="1156" extrusionOk="0">
                <a:moveTo>
                  <a:pt x="822" y="608"/>
                </a:moveTo>
                <a:cubicBezTo>
                  <a:pt x="1095" y="973"/>
                  <a:pt x="578" y="1125"/>
                  <a:pt x="548" y="1125"/>
                </a:cubicBezTo>
                <a:cubicBezTo>
                  <a:pt x="92" y="1155"/>
                  <a:pt x="244" y="760"/>
                  <a:pt x="153" y="578"/>
                </a:cubicBezTo>
                <a:cubicBezTo>
                  <a:pt x="1" y="335"/>
                  <a:pt x="183" y="91"/>
                  <a:pt x="487" y="61"/>
                </a:cubicBezTo>
                <a:cubicBezTo>
                  <a:pt x="1065" y="0"/>
                  <a:pt x="518" y="517"/>
                  <a:pt x="822" y="6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30"/>
          <p:cNvSpPr/>
          <p:nvPr/>
        </p:nvSpPr>
        <p:spPr>
          <a:xfrm>
            <a:off x="5763253" y="77006"/>
            <a:ext cx="59246" cy="51061"/>
          </a:xfrm>
          <a:custGeom>
            <a:avLst/>
            <a:gdLst/>
            <a:ahLst/>
            <a:cxnLst/>
            <a:rect l="l" t="t" r="r" b="b"/>
            <a:pathLst>
              <a:path w="1308" h="1308" extrusionOk="0">
                <a:moveTo>
                  <a:pt x="365" y="1"/>
                </a:moveTo>
                <a:cubicBezTo>
                  <a:pt x="973" y="31"/>
                  <a:pt x="1003" y="518"/>
                  <a:pt x="1307" y="822"/>
                </a:cubicBezTo>
                <a:cubicBezTo>
                  <a:pt x="0" y="1308"/>
                  <a:pt x="335" y="518"/>
                  <a:pt x="335"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4" name="Google Shape;1464;p30"/>
          <p:cNvSpPr/>
          <p:nvPr/>
        </p:nvSpPr>
        <p:spPr>
          <a:xfrm>
            <a:off x="7751464" y="2921490"/>
            <a:ext cx="57887" cy="51061"/>
          </a:xfrm>
          <a:custGeom>
            <a:avLst/>
            <a:gdLst/>
            <a:ahLst/>
            <a:cxnLst/>
            <a:rect l="l" t="t" r="r" b="b"/>
            <a:pathLst>
              <a:path w="1278" h="1308" extrusionOk="0">
                <a:moveTo>
                  <a:pt x="61" y="942"/>
                </a:moveTo>
                <a:cubicBezTo>
                  <a:pt x="1" y="578"/>
                  <a:pt x="852" y="669"/>
                  <a:pt x="609" y="182"/>
                </a:cubicBezTo>
                <a:cubicBezTo>
                  <a:pt x="517" y="30"/>
                  <a:pt x="730" y="0"/>
                  <a:pt x="821" y="30"/>
                </a:cubicBezTo>
                <a:cubicBezTo>
                  <a:pt x="1277" y="182"/>
                  <a:pt x="1186" y="486"/>
                  <a:pt x="1004" y="699"/>
                </a:cubicBezTo>
                <a:cubicBezTo>
                  <a:pt x="913" y="851"/>
                  <a:pt x="1095" y="1307"/>
                  <a:pt x="548" y="1125"/>
                </a:cubicBezTo>
                <a:cubicBezTo>
                  <a:pt x="396" y="1064"/>
                  <a:pt x="244" y="1003"/>
                  <a:pt x="92" y="94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30"/>
          <p:cNvSpPr/>
          <p:nvPr/>
        </p:nvSpPr>
        <p:spPr>
          <a:xfrm>
            <a:off x="6630681" y="4537707"/>
            <a:ext cx="59246" cy="38023"/>
          </a:xfrm>
          <a:custGeom>
            <a:avLst/>
            <a:gdLst/>
            <a:ahLst/>
            <a:cxnLst/>
            <a:rect l="l" t="t" r="r" b="b"/>
            <a:pathLst>
              <a:path w="1308" h="974" extrusionOk="0">
                <a:moveTo>
                  <a:pt x="1" y="214"/>
                </a:moveTo>
                <a:cubicBezTo>
                  <a:pt x="153" y="31"/>
                  <a:pt x="365" y="1"/>
                  <a:pt x="578" y="31"/>
                </a:cubicBezTo>
                <a:cubicBezTo>
                  <a:pt x="821" y="92"/>
                  <a:pt x="1064" y="183"/>
                  <a:pt x="1308" y="274"/>
                </a:cubicBezTo>
                <a:cubicBezTo>
                  <a:pt x="1216" y="426"/>
                  <a:pt x="1186" y="609"/>
                  <a:pt x="1064" y="700"/>
                </a:cubicBezTo>
                <a:cubicBezTo>
                  <a:pt x="730" y="973"/>
                  <a:pt x="517" y="700"/>
                  <a:pt x="304" y="487"/>
                </a:cubicBezTo>
                <a:cubicBezTo>
                  <a:pt x="213" y="426"/>
                  <a:pt x="122" y="335"/>
                  <a:pt x="31"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6" name="Google Shape;1466;p30"/>
          <p:cNvSpPr/>
          <p:nvPr/>
        </p:nvSpPr>
        <p:spPr>
          <a:xfrm>
            <a:off x="3111369" y="4554338"/>
            <a:ext cx="52361" cy="56995"/>
          </a:xfrm>
          <a:custGeom>
            <a:avLst/>
            <a:gdLst/>
            <a:ahLst/>
            <a:cxnLst/>
            <a:rect l="l" t="t" r="r" b="b"/>
            <a:pathLst>
              <a:path w="1156" h="1460" extrusionOk="0">
                <a:moveTo>
                  <a:pt x="0" y="1459"/>
                </a:moveTo>
                <a:lnTo>
                  <a:pt x="0" y="0"/>
                </a:lnTo>
                <a:cubicBezTo>
                  <a:pt x="182" y="487"/>
                  <a:pt x="1155" y="1064"/>
                  <a:pt x="0" y="145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7" name="Google Shape;1467;p30"/>
          <p:cNvSpPr/>
          <p:nvPr/>
        </p:nvSpPr>
        <p:spPr>
          <a:xfrm>
            <a:off x="2651450" y="3288162"/>
            <a:ext cx="63413" cy="36812"/>
          </a:xfrm>
          <a:custGeom>
            <a:avLst/>
            <a:gdLst/>
            <a:ahLst/>
            <a:cxnLst/>
            <a:rect l="l" t="t" r="r" b="b"/>
            <a:pathLst>
              <a:path w="1400" h="943" extrusionOk="0">
                <a:moveTo>
                  <a:pt x="1399" y="639"/>
                </a:moveTo>
                <a:cubicBezTo>
                  <a:pt x="548" y="943"/>
                  <a:pt x="305" y="547"/>
                  <a:pt x="1" y="152"/>
                </a:cubicBezTo>
                <a:cubicBezTo>
                  <a:pt x="609" y="0"/>
                  <a:pt x="1034" y="152"/>
                  <a:pt x="1399" y="63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8" name="Google Shape;1468;p30"/>
          <p:cNvSpPr/>
          <p:nvPr/>
        </p:nvSpPr>
        <p:spPr>
          <a:xfrm>
            <a:off x="6192822" y="2054000"/>
            <a:ext cx="53765" cy="29708"/>
          </a:xfrm>
          <a:custGeom>
            <a:avLst/>
            <a:gdLst/>
            <a:ahLst/>
            <a:cxnLst/>
            <a:rect l="l" t="t" r="r" b="b"/>
            <a:pathLst>
              <a:path w="1187" h="761" extrusionOk="0">
                <a:moveTo>
                  <a:pt x="1186" y="396"/>
                </a:moveTo>
                <a:cubicBezTo>
                  <a:pt x="913" y="518"/>
                  <a:pt x="639" y="670"/>
                  <a:pt x="335" y="730"/>
                </a:cubicBezTo>
                <a:cubicBezTo>
                  <a:pt x="31" y="761"/>
                  <a:pt x="1" y="487"/>
                  <a:pt x="31" y="335"/>
                </a:cubicBezTo>
                <a:cubicBezTo>
                  <a:pt x="92" y="1"/>
                  <a:pt x="457" y="1"/>
                  <a:pt x="761" y="1"/>
                </a:cubicBezTo>
                <a:cubicBezTo>
                  <a:pt x="1004" y="1"/>
                  <a:pt x="1186" y="122"/>
                  <a:pt x="1186" y="3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30"/>
          <p:cNvSpPr/>
          <p:nvPr/>
        </p:nvSpPr>
        <p:spPr>
          <a:xfrm>
            <a:off x="8336635" y="3925389"/>
            <a:ext cx="35874" cy="43956"/>
          </a:xfrm>
          <a:custGeom>
            <a:avLst/>
            <a:gdLst/>
            <a:ahLst/>
            <a:cxnLst/>
            <a:rect l="l" t="t" r="r" b="b"/>
            <a:pathLst>
              <a:path w="792" h="1126" extrusionOk="0">
                <a:moveTo>
                  <a:pt x="791" y="61"/>
                </a:moveTo>
                <a:cubicBezTo>
                  <a:pt x="274" y="274"/>
                  <a:pt x="791" y="1065"/>
                  <a:pt x="1" y="1125"/>
                </a:cubicBezTo>
                <a:cubicBezTo>
                  <a:pt x="31" y="1"/>
                  <a:pt x="31" y="1"/>
                  <a:pt x="791" y="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p30"/>
          <p:cNvSpPr/>
          <p:nvPr/>
        </p:nvSpPr>
        <p:spPr>
          <a:xfrm>
            <a:off x="1113464" y="2942845"/>
            <a:ext cx="60650" cy="29708"/>
          </a:xfrm>
          <a:custGeom>
            <a:avLst/>
            <a:gdLst/>
            <a:ahLst/>
            <a:cxnLst/>
            <a:rect l="l" t="t" r="r" b="b"/>
            <a:pathLst>
              <a:path w="1339" h="761" extrusionOk="0">
                <a:moveTo>
                  <a:pt x="1338" y="0"/>
                </a:moveTo>
                <a:cubicBezTo>
                  <a:pt x="1034" y="578"/>
                  <a:pt x="700" y="760"/>
                  <a:pt x="214" y="699"/>
                </a:cubicBezTo>
                <a:cubicBezTo>
                  <a:pt x="123" y="669"/>
                  <a:pt x="1" y="456"/>
                  <a:pt x="31" y="426"/>
                </a:cubicBezTo>
                <a:cubicBezTo>
                  <a:pt x="305" y="61"/>
                  <a:pt x="730" y="61"/>
                  <a:pt x="1338"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30"/>
          <p:cNvSpPr/>
          <p:nvPr/>
        </p:nvSpPr>
        <p:spPr>
          <a:xfrm>
            <a:off x="7171821" y="2421883"/>
            <a:ext cx="50957" cy="45127"/>
          </a:xfrm>
          <a:custGeom>
            <a:avLst/>
            <a:gdLst/>
            <a:ahLst/>
            <a:cxnLst/>
            <a:rect l="l" t="t" r="r" b="b"/>
            <a:pathLst>
              <a:path w="1125" h="1156" extrusionOk="0">
                <a:moveTo>
                  <a:pt x="578" y="1156"/>
                </a:moveTo>
                <a:cubicBezTo>
                  <a:pt x="152" y="1064"/>
                  <a:pt x="0" y="791"/>
                  <a:pt x="122" y="456"/>
                </a:cubicBezTo>
                <a:cubicBezTo>
                  <a:pt x="274" y="31"/>
                  <a:pt x="669" y="1"/>
                  <a:pt x="1125" y="61"/>
                </a:cubicBezTo>
                <a:cubicBezTo>
                  <a:pt x="760" y="426"/>
                  <a:pt x="578" y="791"/>
                  <a:pt x="578" y="11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30"/>
          <p:cNvSpPr/>
          <p:nvPr/>
        </p:nvSpPr>
        <p:spPr>
          <a:xfrm>
            <a:off x="7582092" y="3381900"/>
            <a:ext cx="79900" cy="24945"/>
          </a:xfrm>
          <a:custGeom>
            <a:avLst/>
            <a:gdLst/>
            <a:ahLst/>
            <a:cxnLst/>
            <a:rect l="l" t="t" r="r" b="b"/>
            <a:pathLst>
              <a:path w="1764" h="639" extrusionOk="0">
                <a:moveTo>
                  <a:pt x="244" y="517"/>
                </a:moveTo>
                <a:cubicBezTo>
                  <a:pt x="214" y="335"/>
                  <a:pt x="1" y="61"/>
                  <a:pt x="335" y="31"/>
                </a:cubicBezTo>
                <a:cubicBezTo>
                  <a:pt x="913" y="1"/>
                  <a:pt x="1460" y="61"/>
                  <a:pt x="1764" y="639"/>
                </a:cubicBezTo>
                <a:cubicBezTo>
                  <a:pt x="1217" y="578"/>
                  <a:pt x="761" y="548"/>
                  <a:pt x="275"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30"/>
          <p:cNvSpPr/>
          <p:nvPr/>
        </p:nvSpPr>
        <p:spPr>
          <a:xfrm>
            <a:off x="1972647" y="2035026"/>
            <a:ext cx="71657" cy="45127"/>
          </a:xfrm>
          <a:custGeom>
            <a:avLst/>
            <a:gdLst/>
            <a:ahLst/>
            <a:cxnLst/>
            <a:rect l="l" t="t" r="r" b="b"/>
            <a:pathLst>
              <a:path w="1582" h="1156" extrusionOk="0">
                <a:moveTo>
                  <a:pt x="882" y="1"/>
                </a:moveTo>
                <a:cubicBezTo>
                  <a:pt x="1247" y="426"/>
                  <a:pt x="1581" y="852"/>
                  <a:pt x="548" y="1156"/>
                </a:cubicBezTo>
                <a:cubicBezTo>
                  <a:pt x="609" y="730"/>
                  <a:pt x="1" y="274"/>
                  <a:pt x="88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4" name="Google Shape;1474;p30"/>
          <p:cNvSpPr/>
          <p:nvPr/>
        </p:nvSpPr>
        <p:spPr>
          <a:xfrm>
            <a:off x="1964403" y="4454667"/>
            <a:ext cx="53720" cy="51061"/>
          </a:xfrm>
          <a:custGeom>
            <a:avLst/>
            <a:gdLst/>
            <a:ahLst/>
            <a:cxnLst/>
            <a:rect l="l" t="t" r="r" b="b"/>
            <a:pathLst>
              <a:path w="1186" h="1308" extrusionOk="0">
                <a:moveTo>
                  <a:pt x="335" y="0"/>
                </a:moveTo>
                <a:cubicBezTo>
                  <a:pt x="365" y="426"/>
                  <a:pt x="1186" y="638"/>
                  <a:pt x="760" y="1155"/>
                </a:cubicBezTo>
                <a:cubicBezTo>
                  <a:pt x="700" y="1246"/>
                  <a:pt x="487" y="1307"/>
                  <a:pt x="456" y="1277"/>
                </a:cubicBezTo>
                <a:cubicBezTo>
                  <a:pt x="0" y="912"/>
                  <a:pt x="396" y="426"/>
                  <a:pt x="335"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5" name="Google Shape;1475;p30"/>
          <p:cNvSpPr/>
          <p:nvPr/>
        </p:nvSpPr>
        <p:spPr>
          <a:xfrm>
            <a:off x="2183332" y="2274738"/>
            <a:ext cx="56483" cy="60547"/>
          </a:xfrm>
          <a:custGeom>
            <a:avLst/>
            <a:gdLst/>
            <a:ahLst/>
            <a:cxnLst/>
            <a:rect l="l" t="t" r="r" b="b"/>
            <a:pathLst>
              <a:path w="1247" h="1551" extrusionOk="0">
                <a:moveTo>
                  <a:pt x="426" y="0"/>
                </a:moveTo>
                <a:cubicBezTo>
                  <a:pt x="1247" y="639"/>
                  <a:pt x="1186" y="1064"/>
                  <a:pt x="700" y="1551"/>
                </a:cubicBezTo>
                <a:cubicBezTo>
                  <a:pt x="0" y="1095"/>
                  <a:pt x="821" y="639"/>
                  <a:pt x="426"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30"/>
          <p:cNvSpPr/>
          <p:nvPr/>
        </p:nvSpPr>
        <p:spPr>
          <a:xfrm>
            <a:off x="4477220" y="-52336"/>
            <a:ext cx="57887" cy="46338"/>
          </a:xfrm>
          <a:custGeom>
            <a:avLst/>
            <a:gdLst/>
            <a:ahLst/>
            <a:cxnLst/>
            <a:rect l="l" t="t" r="r" b="b"/>
            <a:pathLst>
              <a:path w="1278" h="1187" extrusionOk="0">
                <a:moveTo>
                  <a:pt x="1216" y="1"/>
                </a:moveTo>
                <a:cubicBezTo>
                  <a:pt x="1156" y="214"/>
                  <a:pt x="1125" y="396"/>
                  <a:pt x="1004" y="578"/>
                </a:cubicBezTo>
                <a:cubicBezTo>
                  <a:pt x="882" y="761"/>
                  <a:pt x="1277" y="1065"/>
                  <a:pt x="791" y="1125"/>
                </a:cubicBezTo>
                <a:cubicBezTo>
                  <a:pt x="183" y="1186"/>
                  <a:pt x="396" y="669"/>
                  <a:pt x="274" y="457"/>
                </a:cubicBezTo>
                <a:cubicBezTo>
                  <a:pt x="1" y="1"/>
                  <a:pt x="578" y="365"/>
                  <a:pt x="700" y="214"/>
                </a:cubicBezTo>
                <a:cubicBezTo>
                  <a:pt x="821" y="92"/>
                  <a:pt x="1034" y="62"/>
                  <a:pt x="1186"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30"/>
          <p:cNvSpPr/>
          <p:nvPr/>
        </p:nvSpPr>
        <p:spPr>
          <a:xfrm>
            <a:off x="6173570" y="1158089"/>
            <a:ext cx="48194" cy="41575"/>
          </a:xfrm>
          <a:custGeom>
            <a:avLst/>
            <a:gdLst/>
            <a:ahLst/>
            <a:cxnLst/>
            <a:rect l="l" t="t" r="r" b="b"/>
            <a:pathLst>
              <a:path w="1064" h="1065" extrusionOk="0">
                <a:moveTo>
                  <a:pt x="274" y="0"/>
                </a:moveTo>
                <a:cubicBezTo>
                  <a:pt x="912" y="61"/>
                  <a:pt x="1034" y="456"/>
                  <a:pt x="1064" y="1064"/>
                </a:cubicBezTo>
                <a:cubicBezTo>
                  <a:pt x="335" y="882"/>
                  <a:pt x="0" y="639"/>
                  <a:pt x="27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30"/>
          <p:cNvSpPr/>
          <p:nvPr/>
        </p:nvSpPr>
        <p:spPr>
          <a:xfrm>
            <a:off x="6601780" y="1495090"/>
            <a:ext cx="53720" cy="39194"/>
          </a:xfrm>
          <a:custGeom>
            <a:avLst/>
            <a:gdLst/>
            <a:ahLst/>
            <a:cxnLst/>
            <a:rect l="l" t="t" r="r" b="b"/>
            <a:pathLst>
              <a:path w="1186" h="1004" extrusionOk="0">
                <a:moveTo>
                  <a:pt x="1186" y="821"/>
                </a:moveTo>
                <a:cubicBezTo>
                  <a:pt x="973" y="821"/>
                  <a:pt x="730" y="852"/>
                  <a:pt x="517" y="821"/>
                </a:cubicBezTo>
                <a:cubicBezTo>
                  <a:pt x="365" y="791"/>
                  <a:pt x="0" y="1004"/>
                  <a:pt x="91" y="608"/>
                </a:cubicBezTo>
                <a:cubicBezTo>
                  <a:pt x="152" y="426"/>
                  <a:pt x="122" y="153"/>
                  <a:pt x="243" y="92"/>
                </a:cubicBezTo>
                <a:cubicBezTo>
                  <a:pt x="365" y="1"/>
                  <a:pt x="639" y="61"/>
                  <a:pt x="851" y="122"/>
                </a:cubicBezTo>
                <a:cubicBezTo>
                  <a:pt x="1186" y="244"/>
                  <a:pt x="942" y="639"/>
                  <a:pt x="1186" y="82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30"/>
          <p:cNvSpPr/>
          <p:nvPr/>
        </p:nvSpPr>
        <p:spPr>
          <a:xfrm>
            <a:off x="537943" y="4464154"/>
            <a:ext cx="78542" cy="39194"/>
          </a:xfrm>
          <a:custGeom>
            <a:avLst/>
            <a:gdLst/>
            <a:ahLst/>
            <a:cxnLst/>
            <a:rect l="l" t="t" r="r" b="b"/>
            <a:pathLst>
              <a:path w="1734" h="1004" extrusionOk="0">
                <a:moveTo>
                  <a:pt x="365" y="0"/>
                </a:moveTo>
                <a:cubicBezTo>
                  <a:pt x="365" y="335"/>
                  <a:pt x="1733" y="122"/>
                  <a:pt x="821" y="821"/>
                </a:cubicBezTo>
                <a:cubicBezTo>
                  <a:pt x="700" y="912"/>
                  <a:pt x="548" y="943"/>
                  <a:pt x="396" y="1003"/>
                </a:cubicBezTo>
                <a:cubicBezTo>
                  <a:pt x="213" y="669"/>
                  <a:pt x="1" y="335"/>
                  <a:pt x="365"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0" name="Google Shape;1480;p30"/>
          <p:cNvSpPr/>
          <p:nvPr/>
        </p:nvSpPr>
        <p:spPr>
          <a:xfrm>
            <a:off x="738979" y="5046801"/>
            <a:ext cx="59246" cy="54613"/>
          </a:xfrm>
          <a:custGeom>
            <a:avLst/>
            <a:gdLst/>
            <a:ahLst/>
            <a:cxnLst/>
            <a:rect l="l" t="t" r="r" b="b"/>
            <a:pathLst>
              <a:path w="1308" h="1399" extrusionOk="0">
                <a:moveTo>
                  <a:pt x="547" y="1399"/>
                </a:moveTo>
                <a:cubicBezTo>
                  <a:pt x="61" y="1186"/>
                  <a:pt x="0" y="821"/>
                  <a:pt x="31" y="396"/>
                </a:cubicBezTo>
                <a:cubicBezTo>
                  <a:pt x="61" y="1"/>
                  <a:pt x="395" y="122"/>
                  <a:pt x="608" y="183"/>
                </a:cubicBezTo>
                <a:cubicBezTo>
                  <a:pt x="1307" y="456"/>
                  <a:pt x="517" y="396"/>
                  <a:pt x="517" y="517"/>
                </a:cubicBezTo>
                <a:cubicBezTo>
                  <a:pt x="487" y="821"/>
                  <a:pt x="912" y="1064"/>
                  <a:pt x="608" y="136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1" name="Google Shape;1481;p30"/>
          <p:cNvSpPr/>
          <p:nvPr/>
        </p:nvSpPr>
        <p:spPr>
          <a:xfrm>
            <a:off x="4762240" y="2154882"/>
            <a:ext cx="52361" cy="41575"/>
          </a:xfrm>
          <a:custGeom>
            <a:avLst/>
            <a:gdLst/>
            <a:ahLst/>
            <a:cxnLst/>
            <a:rect l="l" t="t" r="r" b="b"/>
            <a:pathLst>
              <a:path w="1156" h="1065" extrusionOk="0">
                <a:moveTo>
                  <a:pt x="669" y="1064"/>
                </a:moveTo>
                <a:cubicBezTo>
                  <a:pt x="456" y="821"/>
                  <a:pt x="1" y="821"/>
                  <a:pt x="1" y="487"/>
                </a:cubicBezTo>
                <a:cubicBezTo>
                  <a:pt x="1" y="365"/>
                  <a:pt x="61" y="1"/>
                  <a:pt x="365" y="274"/>
                </a:cubicBezTo>
                <a:cubicBezTo>
                  <a:pt x="548" y="456"/>
                  <a:pt x="1156" y="31"/>
                  <a:pt x="973" y="608"/>
                </a:cubicBezTo>
                <a:cubicBezTo>
                  <a:pt x="912" y="760"/>
                  <a:pt x="943" y="1004"/>
                  <a:pt x="669" y="106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30"/>
          <p:cNvSpPr/>
          <p:nvPr/>
        </p:nvSpPr>
        <p:spPr>
          <a:xfrm>
            <a:off x="8372466" y="3920665"/>
            <a:ext cx="73016" cy="29668"/>
          </a:xfrm>
          <a:custGeom>
            <a:avLst/>
            <a:gdLst/>
            <a:ahLst/>
            <a:cxnLst/>
            <a:rect l="l" t="t" r="r" b="b"/>
            <a:pathLst>
              <a:path w="1612" h="760" extrusionOk="0">
                <a:moveTo>
                  <a:pt x="0" y="182"/>
                </a:moveTo>
                <a:cubicBezTo>
                  <a:pt x="517" y="243"/>
                  <a:pt x="1155" y="0"/>
                  <a:pt x="1611" y="730"/>
                </a:cubicBezTo>
                <a:cubicBezTo>
                  <a:pt x="851" y="760"/>
                  <a:pt x="304" y="730"/>
                  <a:pt x="0"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30"/>
          <p:cNvSpPr/>
          <p:nvPr/>
        </p:nvSpPr>
        <p:spPr>
          <a:xfrm>
            <a:off x="233670" y="1800078"/>
            <a:ext cx="67490" cy="32050"/>
          </a:xfrm>
          <a:custGeom>
            <a:avLst/>
            <a:gdLst/>
            <a:ahLst/>
            <a:cxnLst/>
            <a:rect l="l" t="t" r="r" b="b"/>
            <a:pathLst>
              <a:path w="1490" h="821" extrusionOk="0">
                <a:moveTo>
                  <a:pt x="30" y="335"/>
                </a:moveTo>
                <a:cubicBezTo>
                  <a:pt x="486" y="213"/>
                  <a:pt x="973" y="122"/>
                  <a:pt x="1489" y="0"/>
                </a:cubicBezTo>
                <a:cubicBezTo>
                  <a:pt x="790" y="821"/>
                  <a:pt x="790" y="821"/>
                  <a:pt x="0"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4" name="Google Shape;1484;p30"/>
          <p:cNvSpPr/>
          <p:nvPr/>
        </p:nvSpPr>
        <p:spPr>
          <a:xfrm>
            <a:off x="1914846" y="1400143"/>
            <a:ext cx="48239" cy="35641"/>
          </a:xfrm>
          <a:custGeom>
            <a:avLst/>
            <a:gdLst/>
            <a:ahLst/>
            <a:cxnLst/>
            <a:rect l="l" t="t" r="r" b="b"/>
            <a:pathLst>
              <a:path w="1065" h="913" extrusionOk="0">
                <a:moveTo>
                  <a:pt x="1064" y="183"/>
                </a:moveTo>
                <a:cubicBezTo>
                  <a:pt x="1064" y="548"/>
                  <a:pt x="1003" y="913"/>
                  <a:pt x="426" y="882"/>
                </a:cubicBezTo>
                <a:cubicBezTo>
                  <a:pt x="183" y="852"/>
                  <a:pt x="0" y="730"/>
                  <a:pt x="0" y="487"/>
                </a:cubicBezTo>
                <a:cubicBezTo>
                  <a:pt x="0" y="366"/>
                  <a:pt x="31" y="122"/>
                  <a:pt x="122" y="92"/>
                </a:cubicBezTo>
                <a:cubicBezTo>
                  <a:pt x="487" y="1"/>
                  <a:pt x="274" y="335"/>
                  <a:pt x="426" y="426"/>
                </a:cubicBezTo>
                <a:cubicBezTo>
                  <a:pt x="821" y="639"/>
                  <a:pt x="821" y="214"/>
                  <a:pt x="1034"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5" name="Google Shape;1485;p30"/>
          <p:cNvSpPr/>
          <p:nvPr/>
        </p:nvSpPr>
        <p:spPr>
          <a:xfrm>
            <a:off x="6125372" y="3483953"/>
            <a:ext cx="60605" cy="53442"/>
          </a:xfrm>
          <a:custGeom>
            <a:avLst/>
            <a:gdLst/>
            <a:ahLst/>
            <a:cxnLst/>
            <a:rect l="l" t="t" r="r" b="b"/>
            <a:pathLst>
              <a:path w="1338" h="1369" extrusionOk="0">
                <a:moveTo>
                  <a:pt x="1338" y="760"/>
                </a:moveTo>
                <a:cubicBezTo>
                  <a:pt x="973" y="852"/>
                  <a:pt x="669" y="1368"/>
                  <a:pt x="243" y="821"/>
                </a:cubicBezTo>
                <a:cubicBezTo>
                  <a:pt x="0" y="517"/>
                  <a:pt x="365" y="578"/>
                  <a:pt x="487" y="456"/>
                </a:cubicBezTo>
                <a:cubicBezTo>
                  <a:pt x="1034" y="1"/>
                  <a:pt x="1186" y="365"/>
                  <a:pt x="1338"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p30"/>
          <p:cNvSpPr/>
          <p:nvPr/>
        </p:nvSpPr>
        <p:spPr>
          <a:xfrm>
            <a:off x="2051150" y="1712236"/>
            <a:ext cx="45476" cy="40404"/>
          </a:xfrm>
          <a:custGeom>
            <a:avLst/>
            <a:gdLst/>
            <a:ahLst/>
            <a:cxnLst/>
            <a:rect l="l" t="t" r="r" b="b"/>
            <a:pathLst>
              <a:path w="1004" h="1035" extrusionOk="0">
                <a:moveTo>
                  <a:pt x="791" y="1"/>
                </a:moveTo>
                <a:cubicBezTo>
                  <a:pt x="791" y="31"/>
                  <a:pt x="791" y="92"/>
                  <a:pt x="791" y="123"/>
                </a:cubicBezTo>
                <a:cubicBezTo>
                  <a:pt x="700" y="396"/>
                  <a:pt x="1003" y="822"/>
                  <a:pt x="487" y="974"/>
                </a:cubicBezTo>
                <a:cubicBezTo>
                  <a:pt x="396" y="1034"/>
                  <a:pt x="92" y="882"/>
                  <a:pt x="92" y="791"/>
                </a:cubicBezTo>
                <a:cubicBezTo>
                  <a:pt x="0" y="335"/>
                  <a:pt x="244" y="62"/>
                  <a:pt x="760"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p30"/>
          <p:cNvSpPr/>
          <p:nvPr/>
        </p:nvSpPr>
        <p:spPr>
          <a:xfrm>
            <a:off x="3806661" y="1872460"/>
            <a:ext cx="59246" cy="33260"/>
          </a:xfrm>
          <a:custGeom>
            <a:avLst/>
            <a:gdLst/>
            <a:ahLst/>
            <a:cxnLst/>
            <a:rect l="l" t="t" r="r" b="b"/>
            <a:pathLst>
              <a:path w="1308" h="852" extrusionOk="0">
                <a:moveTo>
                  <a:pt x="183" y="851"/>
                </a:moveTo>
                <a:cubicBezTo>
                  <a:pt x="1" y="61"/>
                  <a:pt x="1034" y="395"/>
                  <a:pt x="1247" y="0"/>
                </a:cubicBezTo>
                <a:cubicBezTo>
                  <a:pt x="1308" y="669"/>
                  <a:pt x="730" y="760"/>
                  <a:pt x="183" y="85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8" name="Google Shape;1488;p30"/>
          <p:cNvSpPr/>
          <p:nvPr/>
        </p:nvSpPr>
        <p:spPr>
          <a:xfrm>
            <a:off x="8784142" y="1604249"/>
            <a:ext cx="48239" cy="35641"/>
          </a:xfrm>
          <a:custGeom>
            <a:avLst/>
            <a:gdLst/>
            <a:ahLst/>
            <a:cxnLst/>
            <a:rect l="l" t="t" r="r" b="b"/>
            <a:pathLst>
              <a:path w="1065" h="913" extrusionOk="0">
                <a:moveTo>
                  <a:pt x="0" y="913"/>
                </a:moveTo>
                <a:cubicBezTo>
                  <a:pt x="61" y="396"/>
                  <a:pt x="335" y="92"/>
                  <a:pt x="851" y="31"/>
                </a:cubicBezTo>
                <a:cubicBezTo>
                  <a:pt x="912" y="1"/>
                  <a:pt x="1064" y="123"/>
                  <a:pt x="1064" y="153"/>
                </a:cubicBezTo>
                <a:cubicBezTo>
                  <a:pt x="912" y="609"/>
                  <a:pt x="396" y="700"/>
                  <a:pt x="0" y="9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9" name="Google Shape;1489;p30"/>
          <p:cNvSpPr/>
          <p:nvPr/>
        </p:nvSpPr>
        <p:spPr>
          <a:xfrm>
            <a:off x="628812" y="659692"/>
            <a:ext cx="67535" cy="37983"/>
          </a:xfrm>
          <a:custGeom>
            <a:avLst/>
            <a:gdLst/>
            <a:ahLst/>
            <a:cxnLst/>
            <a:rect l="l" t="t" r="r" b="b"/>
            <a:pathLst>
              <a:path w="1491" h="973" extrusionOk="0">
                <a:moveTo>
                  <a:pt x="1" y="0"/>
                </a:moveTo>
                <a:cubicBezTo>
                  <a:pt x="213" y="182"/>
                  <a:pt x="426" y="365"/>
                  <a:pt x="609" y="578"/>
                </a:cubicBezTo>
                <a:cubicBezTo>
                  <a:pt x="882" y="882"/>
                  <a:pt x="1216" y="30"/>
                  <a:pt x="1429" y="638"/>
                </a:cubicBezTo>
                <a:cubicBezTo>
                  <a:pt x="1490" y="851"/>
                  <a:pt x="1338" y="912"/>
                  <a:pt x="1125" y="912"/>
                </a:cubicBezTo>
                <a:cubicBezTo>
                  <a:pt x="730" y="942"/>
                  <a:pt x="305" y="973"/>
                  <a:pt x="92" y="547"/>
                </a:cubicBezTo>
                <a:cubicBezTo>
                  <a:pt x="1" y="395"/>
                  <a:pt x="31" y="182"/>
                  <a:pt x="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0" name="Google Shape;1490;p30"/>
          <p:cNvSpPr/>
          <p:nvPr/>
        </p:nvSpPr>
        <p:spPr>
          <a:xfrm>
            <a:off x="3492740" y="898193"/>
            <a:ext cx="59246" cy="32089"/>
          </a:xfrm>
          <a:custGeom>
            <a:avLst/>
            <a:gdLst/>
            <a:ahLst/>
            <a:cxnLst/>
            <a:rect l="l" t="t" r="r" b="b"/>
            <a:pathLst>
              <a:path w="1308" h="822" extrusionOk="0">
                <a:moveTo>
                  <a:pt x="335" y="1"/>
                </a:moveTo>
                <a:cubicBezTo>
                  <a:pt x="396" y="1"/>
                  <a:pt x="426" y="1"/>
                  <a:pt x="457" y="1"/>
                </a:cubicBezTo>
                <a:cubicBezTo>
                  <a:pt x="882" y="31"/>
                  <a:pt x="1277" y="92"/>
                  <a:pt x="1308" y="578"/>
                </a:cubicBezTo>
                <a:cubicBezTo>
                  <a:pt x="1308" y="639"/>
                  <a:pt x="1156" y="730"/>
                  <a:pt x="1065" y="821"/>
                </a:cubicBezTo>
                <a:cubicBezTo>
                  <a:pt x="852" y="517"/>
                  <a:pt x="1" y="700"/>
                  <a:pt x="274"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1" name="Google Shape;1491;p30"/>
          <p:cNvSpPr/>
          <p:nvPr/>
        </p:nvSpPr>
        <p:spPr>
          <a:xfrm>
            <a:off x="3999453" y="2697200"/>
            <a:ext cx="63368" cy="48680"/>
          </a:xfrm>
          <a:custGeom>
            <a:avLst/>
            <a:gdLst/>
            <a:ahLst/>
            <a:cxnLst/>
            <a:rect l="l" t="t" r="r" b="b"/>
            <a:pathLst>
              <a:path w="1399" h="1247" extrusionOk="0">
                <a:moveTo>
                  <a:pt x="1368" y="1246"/>
                </a:moveTo>
                <a:cubicBezTo>
                  <a:pt x="0" y="973"/>
                  <a:pt x="912" y="578"/>
                  <a:pt x="1399" y="0"/>
                </a:cubicBezTo>
                <a:lnTo>
                  <a:pt x="1399" y="1246"/>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2" name="Google Shape;1492;p30"/>
          <p:cNvSpPr/>
          <p:nvPr/>
        </p:nvSpPr>
        <p:spPr>
          <a:xfrm>
            <a:off x="1678024" y="4123560"/>
            <a:ext cx="95029" cy="41575"/>
          </a:xfrm>
          <a:custGeom>
            <a:avLst/>
            <a:gdLst/>
            <a:ahLst/>
            <a:cxnLst/>
            <a:rect l="l" t="t" r="r" b="b"/>
            <a:pathLst>
              <a:path w="2098" h="1065" extrusionOk="0">
                <a:moveTo>
                  <a:pt x="0" y="913"/>
                </a:moveTo>
                <a:cubicBezTo>
                  <a:pt x="547" y="1"/>
                  <a:pt x="1246" y="639"/>
                  <a:pt x="2097" y="761"/>
                </a:cubicBezTo>
                <a:cubicBezTo>
                  <a:pt x="1307" y="1065"/>
                  <a:pt x="638" y="639"/>
                  <a:pt x="31" y="9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3" name="Google Shape;1493;p30"/>
          <p:cNvSpPr/>
          <p:nvPr/>
        </p:nvSpPr>
        <p:spPr>
          <a:xfrm>
            <a:off x="6510911" y="4551957"/>
            <a:ext cx="44072" cy="30879"/>
          </a:xfrm>
          <a:custGeom>
            <a:avLst/>
            <a:gdLst/>
            <a:ahLst/>
            <a:cxnLst/>
            <a:rect l="l" t="t" r="r" b="b"/>
            <a:pathLst>
              <a:path w="973" h="791" extrusionOk="0">
                <a:moveTo>
                  <a:pt x="0" y="396"/>
                </a:moveTo>
                <a:cubicBezTo>
                  <a:pt x="0" y="213"/>
                  <a:pt x="61" y="61"/>
                  <a:pt x="274" y="31"/>
                </a:cubicBezTo>
                <a:cubicBezTo>
                  <a:pt x="638" y="1"/>
                  <a:pt x="821" y="244"/>
                  <a:pt x="912" y="517"/>
                </a:cubicBezTo>
                <a:cubicBezTo>
                  <a:pt x="973" y="700"/>
                  <a:pt x="790" y="791"/>
                  <a:pt x="578" y="791"/>
                </a:cubicBezTo>
                <a:cubicBezTo>
                  <a:pt x="274" y="791"/>
                  <a:pt x="91" y="639"/>
                  <a:pt x="0" y="3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4" name="Google Shape;1494;p30"/>
          <p:cNvSpPr/>
          <p:nvPr/>
        </p:nvSpPr>
        <p:spPr>
          <a:xfrm>
            <a:off x="407120" y="1339629"/>
            <a:ext cx="44117" cy="29708"/>
          </a:xfrm>
          <a:custGeom>
            <a:avLst/>
            <a:gdLst/>
            <a:ahLst/>
            <a:cxnLst/>
            <a:rect l="l" t="t" r="r" b="b"/>
            <a:pathLst>
              <a:path w="974" h="761" extrusionOk="0">
                <a:moveTo>
                  <a:pt x="487" y="761"/>
                </a:moveTo>
                <a:cubicBezTo>
                  <a:pt x="244" y="761"/>
                  <a:pt x="1" y="700"/>
                  <a:pt x="92" y="426"/>
                </a:cubicBezTo>
                <a:cubicBezTo>
                  <a:pt x="153" y="244"/>
                  <a:pt x="214" y="1"/>
                  <a:pt x="457" y="31"/>
                </a:cubicBezTo>
                <a:cubicBezTo>
                  <a:pt x="761" y="31"/>
                  <a:pt x="974" y="274"/>
                  <a:pt x="974" y="487"/>
                </a:cubicBezTo>
                <a:cubicBezTo>
                  <a:pt x="974" y="730"/>
                  <a:pt x="700" y="761"/>
                  <a:pt x="487" y="7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5" name="Google Shape;1495;p30"/>
          <p:cNvSpPr/>
          <p:nvPr/>
        </p:nvSpPr>
        <p:spPr>
          <a:xfrm>
            <a:off x="3342665" y="5191564"/>
            <a:ext cx="49598" cy="45127"/>
          </a:xfrm>
          <a:custGeom>
            <a:avLst/>
            <a:gdLst/>
            <a:ahLst/>
            <a:cxnLst/>
            <a:rect l="l" t="t" r="r" b="b"/>
            <a:pathLst>
              <a:path w="1095" h="1156" extrusionOk="0">
                <a:moveTo>
                  <a:pt x="1095" y="1"/>
                </a:moveTo>
                <a:cubicBezTo>
                  <a:pt x="943" y="669"/>
                  <a:pt x="730" y="1004"/>
                  <a:pt x="274" y="1156"/>
                </a:cubicBezTo>
                <a:cubicBezTo>
                  <a:pt x="244" y="1156"/>
                  <a:pt x="1" y="973"/>
                  <a:pt x="31" y="943"/>
                </a:cubicBezTo>
                <a:cubicBezTo>
                  <a:pt x="213" y="639"/>
                  <a:pt x="396" y="305"/>
                  <a:pt x="109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6" name="Google Shape;1496;p30"/>
          <p:cNvSpPr/>
          <p:nvPr/>
        </p:nvSpPr>
        <p:spPr>
          <a:xfrm>
            <a:off x="5308861" y="363020"/>
            <a:ext cx="51002" cy="54613"/>
          </a:xfrm>
          <a:custGeom>
            <a:avLst/>
            <a:gdLst/>
            <a:ahLst/>
            <a:cxnLst/>
            <a:rect l="l" t="t" r="r" b="b"/>
            <a:pathLst>
              <a:path w="1126" h="1399" extrusionOk="0">
                <a:moveTo>
                  <a:pt x="1125" y="517"/>
                </a:moveTo>
                <a:cubicBezTo>
                  <a:pt x="973" y="1398"/>
                  <a:pt x="457" y="973"/>
                  <a:pt x="1" y="730"/>
                </a:cubicBezTo>
                <a:lnTo>
                  <a:pt x="1" y="730"/>
                </a:lnTo>
                <a:cubicBezTo>
                  <a:pt x="153" y="0"/>
                  <a:pt x="669" y="335"/>
                  <a:pt x="1095" y="4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7" name="Google Shape;1497;p30"/>
          <p:cNvSpPr/>
          <p:nvPr/>
        </p:nvSpPr>
        <p:spPr>
          <a:xfrm>
            <a:off x="4451082" y="4911524"/>
            <a:ext cx="33065" cy="36812"/>
          </a:xfrm>
          <a:custGeom>
            <a:avLst/>
            <a:gdLst/>
            <a:ahLst/>
            <a:cxnLst/>
            <a:rect l="l" t="t" r="r" b="b"/>
            <a:pathLst>
              <a:path w="730" h="943" extrusionOk="0">
                <a:moveTo>
                  <a:pt x="669" y="426"/>
                </a:moveTo>
                <a:cubicBezTo>
                  <a:pt x="638" y="639"/>
                  <a:pt x="730" y="943"/>
                  <a:pt x="365" y="943"/>
                </a:cubicBezTo>
                <a:cubicBezTo>
                  <a:pt x="243" y="943"/>
                  <a:pt x="61" y="669"/>
                  <a:pt x="31" y="517"/>
                </a:cubicBezTo>
                <a:cubicBezTo>
                  <a:pt x="0" y="304"/>
                  <a:pt x="122" y="31"/>
                  <a:pt x="395" y="0"/>
                </a:cubicBezTo>
                <a:cubicBezTo>
                  <a:pt x="669" y="0"/>
                  <a:pt x="669" y="244"/>
                  <a:pt x="669"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8" name="Google Shape;1498;p30"/>
          <p:cNvSpPr/>
          <p:nvPr/>
        </p:nvSpPr>
        <p:spPr>
          <a:xfrm>
            <a:off x="-32098" y="4875918"/>
            <a:ext cx="51002" cy="47509"/>
          </a:xfrm>
          <a:custGeom>
            <a:avLst/>
            <a:gdLst/>
            <a:ahLst/>
            <a:cxnLst/>
            <a:rect l="l" t="t" r="r" b="b"/>
            <a:pathLst>
              <a:path w="1126" h="1217" extrusionOk="0">
                <a:moveTo>
                  <a:pt x="1" y="122"/>
                </a:moveTo>
                <a:cubicBezTo>
                  <a:pt x="1125" y="1"/>
                  <a:pt x="1125" y="548"/>
                  <a:pt x="1095" y="1216"/>
                </a:cubicBezTo>
                <a:cubicBezTo>
                  <a:pt x="730" y="852"/>
                  <a:pt x="426" y="548"/>
                  <a:pt x="1"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9" name="Google Shape;1499;p30"/>
          <p:cNvSpPr/>
          <p:nvPr/>
        </p:nvSpPr>
        <p:spPr>
          <a:xfrm>
            <a:off x="3528571" y="4560272"/>
            <a:ext cx="50957" cy="37983"/>
          </a:xfrm>
          <a:custGeom>
            <a:avLst/>
            <a:gdLst/>
            <a:ahLst/>
            <a:cxnLst/>
            <a:rect l="l" t="t" r="r" b="b"/>
            <a:pathLst>
              <a:path w="1125" h="973" extrusionOk="0">
                <a:moveTo>
                  <a:pt x="274" y="0"/>
                </a:moveTo>
                <a:cubicBezTo>
                  <a:pt x="243" y="395"/>
                  <a:pt x="1125" y="244"/>
                  <a:pt x="912" y="760"/>
                </a:cubicBezTo>
                <a:cubicBezTo>
                  <a:pt x="851" y="912"/>
                  <a:pt x="699" y="973"/>
                  <a:pt x="486" y="882"/>
                </a:cubicBezTo>
                <a:cubicBezTo>
                  <a:pt x="0" y="730"/>
                  <a:pt x="0" y="426"/>
                  <a:pt x="27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0" name="Google Shape;1500;p30"/>
          <p:cNvSpPr/>
          <p:nvPr/>
        </p:nvSpPr>
        <p:spPr>
          <a:xfrm>
            <a:off x="8137003" y="3766375"/>
            <a:ext cx="82663" cy="32089"/>
          </a:xfrm>
          <a:custGeom>
            <a:avLst/>
            <a:gdLst/>
            <a:ahLst/>
            <a:cxnLst/>
            <a:rect l="l" t="t" r="r" b="b"/>
            <a:pathLst>
              <a:path w="1825" h="822" extrusionOk="0">
                <a:moveTo>
                  <a:pt x="0" y="609"/>
                </a:moveTo>
                <a:cubicBezTo>
                  <a:pt x="548" y="153"/>
                  <a:pt x="1125" y="1"/>
                  <a:pt x="1824" y="244"/>
                </a:cubicBezTo>
                <a:cubicBezTo>
                  <a:pt x="1186" y="244"/>
                  <a:pt x="700" y="821"/>
                  <a:pt x="0" y="609"/>
                </a:cubicBezTo>
                <a:cubicBezTo>
                  <a:pt x="31" y="609"/>
                  <a:pt x="0" y="609"/>
                  <a:pt x="0" y="60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1" name="Google Shape;1501;p30"/>
          <p:cNvSpPr/>
          <p:nvPr/>
        </p:nvSpPr>
        <p:spPr>
          <a:xfrm>
            <a:off x="7803785" y="2463423"/>
            <a:ext cx="63368" cy="42746"/>
          </a:xfrm>
          <a:custGeom>
            <a:avLst/>
            <a:gdLst/>
            <a:ahLst/>
            <a:cxnLst/>
            <a:rect l="l" t="t" r="r" b="b"/>
            <a:pathLst>
              <a:path w="1399" h="1095" extrusionOk="0">
                <a:moveTo>
                  <a:pt x="1399" y="1095"/>
                </a:moveTo>
                <a:cubicBezTo>
                  <a:pt x="700" y="943"/>
                  <a:pt x="548" y="395"/>
                  <a:pt x="1" y="0"/>
                </a:cubicBezTo>
                <a:cubicBezTo>
                  <a:pt x="1034" y="0"/>
                  <a:pt x="1125" y="547"/>
                  <a:pt x="1399" y="10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p30"/>
          <p:cNvSpPr/>
          <p:nvPr/>
        </p:nvSpPr>
        <p:spPr>
          <a:xfrm>
            <a:off x="2611542" y="4613680"/>
            <a:ext cx="45476" cy="58166"/>
          </a:xfrm>
          <a:custGeom>
            <a:avLst/>
            <a:gdLst/>
            <a:ahLst/>
            <a:cxnLst/>
            <a:rect l="l" t="t" r="r" b="b"/>
            <a:pathLst>
              <a:path w="1004" h="1490" extrusionOk="0">
                <a:moveTo>
                  <a:pt x="183" y="1490"/>
                </a:moveTo>
                <a:cubicBezTo>
                  <a:pt x="31" y="1064"/>
                  <a:pt x="335" y="638"/>
                  <a:pt x="0" y="0"/>
                </a:cubicBezTo>
                <a:cubicBezTo>
                  <a:pt x="1004" y="638"/>
                  <a:pt x="517" y="1064"/>
                  <a:pt x="183" y="149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30"/>
          <p:cNvSpPr/>
          <p:nvPr/>
        </p:nvSpPr>
        <p:spPr>
          <a:xfrm>
            <a:off x="1806038" y="5165485"/>
            <a:ext cx="57887" cy="34431"/>
          </a:xfrm>
          <a:custGeom>
            <a:avLst/>
            <a:gdLst/>
            <a:ahLst/>
            <a:cxnLst/>
            <a:rect l="l" t="t" r="r" b="b"/>
            <a:pathLst>
              <a:path w="1278" h="882" extrusionOk="0">
                <a:moveTo>
                  <a:pt x="1278" y="0"/>
                </a:moveTo>
                <a:cubicBezTo>
                  <a:pt x="1156" y="122"/>
                  <a:pt x="1034" y="213"/>
                  <a:pt x="913" y="365"/>
                </a:cubicBezTo>
                <a:cubicBezTo>
                  <a:pt x="791" y="517"/>
                  <a:pt x="1126" y="882"/>
                  <a:pt x="639" y="851"/>
                </a:cubicBezTo>
                <a:cubicBezTo>
                  <a:pt x="457" y="851"/>
                  <a:pt x="214" y="669"/>
                  <a:pt x="153" y="517"/>
                </a:cubicBezTo>
                <a:cubicBezTo>
                  <a:pt x="1" y="182"/>
                  <a:pt x="396" y="152"/>
                  <a:pt x="609" y="91"/>
                </a:cubicBezTo>
                <a:cubicBezTo>
                  <a:pt x="791" y="0"/>
                  <a:pt x="1034" y="30"/>
                  <a:pt x="1247"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4" name="Google Shape;1504;p30"/>
          <p:cNvSpPr/>
          <p:nvPr/>
        </p:nvSpPr>
        <p:spPr>
          <a:xfrm>
            <a:off x="1443919" y="5164275"/>
            <a:ext cx="53765" cy="46338"/>
          </a:xfrm>
          <a:custGeom>
            <a:avLst/>
            <a:gdLst/>
            <a:ahLst/>
            <a:cxnLst/>
            <a:rect l="l" t="t" r="r" b="b"/>
            <a:pathLst>
              <a:path w="1187" h="1187" extrusionOk="0">
                <a:moveTo>
                  <a:pt x="1" y="517"/>
                </a:moveTo>
                <a:cubicBezTo>
                  <a:pt x="274" y="335"/>
                  <a:pt x="578" y="1"/>
                  <a:pt x="882" y="365"/>
                </a:cubicBezTo>
                <a:cubicBezTo>
                  <a:pt x="1186" y="700"/>
                  <a:pt x="670" y="913"/>
                  <a:pt x="487" y="1004"/>
                </a:cubicBezTo>
                <a:cubicBezTo>
                  <a:pt x="1" y="1186"/>
                  <a:pt x="62" y="761"/>
                  <a:pt x="1"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5" name="Google Shape;1505;p30"/>
          <p:cNvSpPr/>
          <p:nvPr/>
        </p:nvSpPr>
        <p:spPr>
          <a:xfrm>
            <a:off x="7346674" y="4398877"/>
            <a:ext cx="49598" cy="36812"/>
          </a:xfrm>
          <a:custGeom>
            <a:avLst/>
            <a:gdLst/>
            <a:ahLst/>
            <a:cxnLst/>
            <a:rect l="l" t="t" r="r" b="b"/>
            <a:pathLst>
              <a:path w="1095" h="943" extrusionOk="0">
                <a:moveTo>
                  <a:pt x="1095" y="1"/>
                </a:moveTo>
                <a:cubicBezTo>
                  <a:pt x="1034" y="153"/>
                  <a:pt x="943" y="274"/>
                  <a:pt x="882" y="426"/>
                </a:cubicBezTo>
                <a:cubicBezTo>
                  <a:pt x="791" y="639"/>
                  <a:pt x="791" y="943"/>
                  <a:pt x="395" y="730"/>
                </a:cubicBezTo>
                <a:cubicBezTo>
                  <a:pt x="243" y="669"/>
                  <a:pt x="91" y="548"/>
                  <a:pt x="61" y="426"/>
                </a:cubicBezTo>
                <a:cubicBezTo>
                  <a:pt x="0" y="183"/>
                  <a:pt x="183" y="61"/>
                  <a:pt x="426" y="31"/>
                </a:cubicBezTo>
                <a:cubicBezTo>
                  <a:pt x="669" y="1"/>
                  <a:pt x="882" y="31"/>
                  <a:pt x="109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6" name="Google Shape;1506;p30"/>
          <p:cNvSpPr/>
          <p:nvPr/>
        </p:nvSpPr>
        <p:spPr>
          <a:xfrm>
            <a:off x="4530944" y="1300471"/>
            <a:ext cx="53720" cy="51061"/>
          </a:xfrm>
          <a:custGeom>
            <a:avLst/>
            <a:gdLst/>
            <a:ahLst/>
            <a:cxnLst/>
            <a:rect l="l" t="t" r="r" b="b"/>
            <a:pathLst>
              <a:path w="1186" h="1308" extrusionOk="0">
                <a:moveTo>
                  <a:pt x="547" y="1308"/>
                </a:moveTo>
                <a:cubicBezTo>
                  <a:pt x="182" y="1186"/>
                  <a:pt x="0" y="943"/>
                  <a:pt x="0" y="609"/>
                </a:cubicBezTo>
                <a:lnTo>
                  <a:pt x="30" y="609"/>
                </a:lnTo>
                <a:cubicBezTo>
                  <a:pt x="790" y="1125"/>
                  <a:pt x="578" y="1"/>
                  <a:pt x="1094" y="122"/>
                </a:cubicBezTo>
                <a:lnTo>
                  <a:pt x="1125" y="122"/>
                </a:lnTo>
                <a:cubicBezTo>
                  <a:pt x="1186" y="609"/>
                  <a:pt x="1034" y="1034"/>
                  <a:pt x="547" y="13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7" name="Google Shape;1507;p30"/>
          <p:cNvSpPr/>
          <p:nvPr/>
        </p:nvSpPr>
        <p:spPr>
          <a:xfrm>
            <a:off x="7937371" y="412836"/>
            <a:ext cx="52361" cy="55824"/>
          </a:xfrm>
          <a:custGeom>
            <a:avLst/>
            <a:gdLst/>
            <a:ahLst/>
            <a:cxnLst/>
            <a:rect l="l" t="t" r="r" b="b"/>
            <a:pathLst>
              <a:path w="1156" h="1430" extrusionOk="0">
                <a:moveTo>
                  <a:pt x="304" y="1"/>
                </a:moveTo>
                <a:cubicBezTo>
                  <a:pt x="973" y="305"/>
                  <a:pt x="1155" y="669"/>
                  <a:pt x="547" y="1429"/>
                </a:cubicBezTo>
                <a:cubicBezTo>
                  <a:pt x="638" y="821"/>
                  <a:pt x="0" y="518"/>
                  <a:pt x="30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8" name="Google Shape;1508;p30"/>
          <p:cNvSpPr/>
          <p:nvPr/>
        </p:nvSpPr>
        <p:spPr>
          <a:xfrm>
            <a:off x="1633948" y="870904"/>
            <a:ext cx="46835" cy="54613"/>
          </a:xfrm>
          <a:custGeom>
            <a:avLst/>
            <a:gdLst/>
            <a:ahLst/>
            <a:cxnLst/>
            <a:rect l="l" t="t" r="r" b="b"/>
            <a:pathLst>
              <a:path w="1034" h="1399" extrusionOk="0">
                <a:moveTo>
                  <a:pt x="1034" y="0"/>
                </a:moveTo>
                <a:cubicBezTo>
                  <a:pt x="882" y="396"/>
                  <a:pt x="700" y="760"/>
                  <a:pt x="456" y="1399"/>
                </a:cubicBezTo>
                <a:cubicBezTo>
                  <a:pt x="244" y="608"/>
                  <a:pt x="1" y="122"/>
                  <a:pt x="103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9" name="Google Shape;1509;p30"/>
          <p:cNvSpPr/>
          <p:nvPr/>
        </p:nvSpPr>
        <p:spPr>
          <a:xfrm>
            <a:off x="3308238" y="1010944"/>
            <a:ext cx="57887" cy="41575"/>
          </a:xfrm>
          <a:custGeom>
            <a:avLst/>
            <a:gdLst/>
            <a:ahLst/>
            <a:cxnLst/>
            <a:rect l="l" t="t" r="r" b="b"/>
            <a:pathLst>
              <a:path w="1278" h="1065" extrusionOk="0">
                <a:moveTo>
                  <a:pt x="31" y="456"/>
                </a:moveTo>
                <a:cubicBezTo>
                  <a:pt x="61" y="426"/>
                  <a:pt x="122" y="426"/>
                  <a:pt x="153" y="426"/>
                </a:cubicBezTo>
                <a:cubicBezTo>
                  <a:pt x="517" y="456"/>
                  <a:pt x="882" y="0"/>
                  <a:pt x="1247" y="395"/>
                </a:cubicBezTo>
                <a:cubicBezTo>
                  <a:pt x="1277" y="456"/>
                  <a:pt x="1186" y="699"/>
                  <a:pt x="1065" y="760"/>
                </a:cubicBezTo>
                <a:cubicBezTo>
                  <a:pt x="578" y="1064"/>
                  <a:pt x="244" y="851"/>
                  <a:pt x="1" y="4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0" name="Google Shape;1510;p30"/>
          <p:cNvSpPr/>
          <p:nvPr/>
        </p:nvSpPr>
        <p:spPr>
          <a:xfrm>
            <a:off x="8927332" y="5088340"/>
            <a:ext cx="57887" cy="40365"/>
          </a:xfrm>
          <a:custGeom>
            <a:avLst/>
            <a:gdLst/>
            <a:ahLst/>
            <a:cxnLst/>
            <a:rect l="l" t="t" r="r" b="b"/>
            <a:pathLst>
              <a:path w="1278" h="1034" extrusionOk="0">
                <a:moveTo>
                  <a:pt x="305" y="92"/>
                </a:moveTo>
                <a:cubicBezTo>
                  <a:pt x="396" y="669"/>
                  <a:pt x="1277" y="0"/>
                  <a:pt x="1247" y="487"/>
                </a:cubicBezTo>
                <a:cubicBezTo>
                  <a:pt x="1186" y="1034"/>
                  <a:pt x="426" y="821"/>
                  <a:pt x="31" y="1034"/>
                </a:cubicBezTo>
                <a:lnTo>
                  <a:pt x="1" y="1034"/>
                </a:lnTo>
                <a:lnTo>
                  <a:pt x="1" y="578"/>
                </a:lnTo>
                <a:lnTo>
                  <a:pt x="31" y="547"/>
                </a:lnTo>
                <a:cubicBezTo>
                  <a:pt x="244" y="456"/>
                  <a:pt x="274" y="304"/>
                  <a:pt x="274"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1" name="Google Shape;1511;p30"/>
          <p:cNvSpPr/>
          <p:nvPr/>
        </p:nvSpPr>
        <p:spPr>
          <a:xfrm>
            <a:off x="4679615" y="991931"/>
            <a:ext cx="62009" cy="35641"/>
          </a:xfrm>
          <a:custGeom>
            <a:avLst/>
            <a:gdLst/>
            <a:ahLst/>
            <a:cxnLst/>
            <a:rect l="l" t="t" r="r" b="b"/>
            <a:pathLst>
              <a:path w="1369" h="913" extrusionOk="0">
                <a:moveTo>
                  <a:pt x="1369" y="1"/>
                </a:moveTo>
                <a:cubicBezTo>
                  <a:pt x="1247" y="335"/>
                  <a:pt x="1156" y="670"/>
                  <a:pt x="1065" y="913"/>
                </a:cubicBezTo>
                <a:cubicBezTo>
                  <a:pt x="791" y="730"/>
                  <a:pt x="487" y="578"/>
                  <a:pt x="1" y="274"/>
                </a:cubicBezTo>
                <a:cubicBezTo>
                  <a:pt x="639" y="153"/>
                  <a:pt x="1004" y="62"/>
                  <a:pt x="1369"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2" name="Google Shape;1512;p30"/>
          <p:cNvSpPr/>
          <p:nvPr/>
        </p:nvSpPr>
        <p:spPr>
          <a:xfrm>
            <a:off x="6037221" y="4610089"/>
            <a:ext cx="53765" cy="38023"/>
          </a:xfrm>
          <a:custGeom>
            <a:avLst/>
            <a:gdLst/>
            <a:ahLst/>
            <a:cxnLst/>
            <a:rect l="l" t="t" r="r" b="b"/>
            <a:pathLst>
              <a:path w="1187" h="974" extrusionOk="0">
                <a:moveTo>
                  <a:pt x="305" y="1"/>
                </a:moveTo>
                <a:cubicBezTo>
                  <a:pt x="761" y="31"/>
                  <a:pt x="1186" y="92"/>
                  <a:pt x="1126" y="548"/>
                </a:cubicBezTo>
                <a:cubicBezTo>
                  <a:pt x="1126" y="639"/>
                  <a:pt x="487" y="974"/>
                  <a:pt x="31" y="761"/>
                </a:cubicBezTo>
                <a:lnTo>
                  <a:pt x="1" y="730"/>
                </a:lnTo>
                <a:cubicBezTo>
                  <a:pt x="92" y="518"/>
                  <a:pt x="183" y="275"/>
                  <a:pt x="275" y="6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3" name="Google Shape;1513;p30"/>
          <p:cNvSpPr/>
          <p:nvPr/>
        </p:nvSpPr>
        <p:spPr>
          <a:xfrm>
            <a:off x="2918577" y="4293271"/>
            <a:ext cx="57887" cy="41575"/>
          </a:xfrm>
          <a:custGeom>
            <a:avLst/>
            <a:gdLst/>
            <a:ahLst/>
            <a:cxnLst/>
            <a:rect l="l" t="t" r="r" b="b"/>
            <a:pathLst>
              <a:path w="1278" h="1065" extrusionOk="0">
                <a:moveTo>
                  <a:pt x="396" y="1034"/>
                </a:moveTo>
                <a:cubicBezTo>
                  <a:pt x="365" y="882"/>
                  <a:pt x="335" y="730"/>
                  <a:pt x="305" y="578"/>
                </a:cubicBezTo>
                <a:cubicBezTo>
                  <a:pt x="244" y="395"/>
                  <a:pt x="1" y="152"/>
                  <a:pt x="396" y="31"/>
                </a:cubicBezTo>
                <a:cubicBezTo>
                  <a:pt x="517" y="0"/>
                  <a:pt x="730" y="61"/>
                  <a:pt x="882" y="122"/>
                </a:cubicBezTo>
                <a:cubicBezTo>
                  <a:pt x="1277" y="304"/>
                  <a:pt x="1004" y="517"/>
                  <a:pt x="913" y="699"/>
                </a:cubicBezTo>
                <a:cubicBezTo>
                  <a:pt x="821" y="851"/>
                  <a:pt x="609" y="943"/>
                  <a:pt x="457" y="106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4" name="Google Shape;1514;p30"/>
          <p:cNvSpPr/>
          <p:nvPr/>
        </p:nvSpPr>
        <p:spPr>
          <a:xfrm>
            <a:off x="8762127" y="1872460"/>
            <a:ext cx="55079" cy="60547"/>
          </a:xfrm>
          <a:custGeom>
            <a:avLst/>
            <a:gdLst/>
            <a:ahLst/>
            <a:cxnLst/>
            <a:rect l="l" t="t" r="r" b="b"/>
            <a:pathLst>
              <a:path w="1216" h="1551" extrusionOk="0">
                <a:moveTo>
                  <a:pt x="1216" y="608"/>
                </a:moveTo>
                <a:cubicBezTo>
                  <a:pt x="1125" y="760"/>
                  <a:pt x="1034" y="882"/>
                  <a:pt x="912" y="1003"/>
                </a:cubicBezTo>
                <a:cubicBezTo>
                  <a:pt x="699" y="1155"/>
                  <a:pt x="669" y="1551"/>
                  <a:pt x="213" y="1338"/>
                </a:cubicBezTo>
                <a:cubicBezTo>
                  <a:pt x="0" y="1247"/>
                  <a:pt x="0" y="1003"/>
                  <a:pt x="122" y="1003"/>
                </a:cubicBezTo>
                <a:cubicBezTo>
                  <a:pt x="608" y="1064"/>
                  <a:pt x="486" y="0"/>
                  <a:pt x="1216" y="6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5" name="Google Shape;1515;p30"/>
          <p:cNvSpPr/>
          <p:nvPr/>
        </p:nvSpPr>
        <p:spPr>
          <a:xfrm>
            <a:off x="3623563" y="1498643"/>
            <a:ext cx="68894" cy="42746"/>
          </a:xfrm>
          <a:custGeom>
            <a:avLst/>
            <a:gdLst/>
            <a:ahLst/>
            <a:cxnLst/>
            <a:rect l="l" t="t" r="r" b="b"/>
            <a:pathLst>
              <a:path w="1521" h="1095" extrusionOk="0">
                <a:moveTo>
                  <a:pt x="1520" y="1095"/>
                </a:moveTo>
                <a:cubicBezTo>
                  <a:pt x="760" y="1004"/>
                  <a:pt x="456" y="973"/>
                  <a:pt x="152" y="943"/>
                </a:cubicBezTo>
                <a:cubicBezTo>
                  <a:pt x="0" y="700"/>
                  <a:pt x="122" y="609"/>
                  <a:pt x="274" y="517"/>
                </a:cubicBezTo>
                <a:cubicBezTo>
                  <a:pt x="1064" y="1"/>
                  <a:pt x="912" y="730"/>
                  <a:pt x="1520" y="10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6" name="Google Shape;1516;p30"/>
          <p:cNvSpPr/>
          <p:nvPr/>
        </p:nvSpPr>
        <p:spPr>
          <a:xfrm>
            <a:off x="3382619" y="2711450"/>
            <a:ext cx="73016" cy="35602"/>
          </a:xfrm>
          <a:custGeom>
            <a:avLst/>
            <a:gdLst/>
            <a:ahLst/>
            <a:cxnLst/>
            <a:rect l="l" t="t" r="r" b="b"/>
            <a:pathLst>
              <a:path w="1612" h="912" extrusionOk="0">
                <a:moveTo>
                  <a:pt x="0" y="881"/>
                </a:moveTo>
                <a:cubicBezTo>
                  <a:pt x="486" y="608"/>
                  <a:pt x="821" y="122"/>
                  <a:pt x="1611" y="0"/>
                </a:cubicBezTo>
                <a:cubicBezTo>
                  <a:pt x="1307" y="790"/>
                  <a:pt x="669" y="851"/>
                  <a:pt x="30" y="9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7" name="Google Shape;1517;p30"/>
          <p:cNvSpPr/>
          <p:nvPr/>
        </p:nvSpPr>
        <p:spPr>
          <a:xfrm>
            <a:off x="9096704" y="2373238"/>
            <a:ext cx="34469" cy="41575"/>
          </a:xfrm>
          <a:custGeom>
            <a:avLst/>
            <a:gdLst/>
            <a:ahLst/>
            <a:cxnLst/>
            <a:rect l="l" t="t" r="r" b="b"/>
            <a:pathLst>
              <a:path w="761" h="1065" extrusionOk="0">
                <a:moveTo>
                  <a:pt x="61" y="1064"/>
                </a:moveTo>
                <a:cubicBezTo>
                  <a:pt x="0" y="608"/>
                  <a:pt x="0" y="274"/>
                  <a:pt x="426" y="31"/>
                </a:cubicBezTo>
                <a:cubicBezTo>
                  <a:pt x="487" y="0"/>
                  <a:pt x="730" y="122"/>
                  <a:pt x="730" y="152"/>
                </a:cubicBezTo>
                <a:cubicBezTo>
                  <a:pt x="669" y="487"/>
                  <a:pt x="760" y="943"/>
                  <a:pt x="61" y="106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8" name="Google Shape;1518;p30"/>
          <p:cNvSpPr/>
          <p:nvPr/>
        </p:nvSpPr>
        <p:spPr>
          <a:xfrm>
            <a:off x="3283460" y="4325324"/>
            <a:ext cx="53720" cy="48680"/>
          </a:xfrm>
          <a:custGeom>
            <a:avLst/>
            <a:gdLst/>
            <a:ahLst/>
            <a:cxnLst/>
            <a:rect l="l" t="t" r="r" b="b"/>
            <a:pathLst>
              <a:path w="1186" h="1247" extrusionOk="0">
                <a:moveTo>
                  <a:pt x="305" y="0"/>
                </a:moveTo>
                <a:cubicBezTo>
                  <a:pt x="1186" y="152"/>
                  <a:pt x="487" y="912"/>
                  <a:pt x="973" y="1246"/>
                </a:cubicBezTo>
                <a:cubicBezTo>
                  <a:pt x="396" y="973"/>
                  <a:pt x="1" y="638"/>
                  <a:pt x="24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9" name="Google Shape;1519;p30"/>
          <p:cNvSpPr/>
          <p:nvPr/>
        </p:nvSpPr>
        <p:spPr>
          <a:xfrm>
            <a:off x="5251060" y="488810"/>
            <a:ext cx="71611" cy="43917"/>
          </a:xfrm>
          <a:custGeom>
            <a:avLst/>
            <a:gdLst/>
            <a:ahLst/>
            <a:cxnLst/>
            <a:rect l="l" t="t" r="r" b="b"/>
            <a:pathLst>
              <a:path w="1581" h="1125" extrusionOk="0">
                <a:moveTo>
                  <a:pt x="1581" y="578"/>
                </a:moveTo>
                <a:cubicBezTo>
                  <a:pt x="1429" y="760"/>
                  <a:pt x="1216" y="821"/>
                  <a:pt x="1003" y="821"/>
                </a:cubicBezTo>
                <a:cubicBezTo>
                  <a:pt x="669" y="790"/>
                  <a:pt x="274" y="1125"/>
                  <a:pt x="30" y="699"/>
                </a:cubicBezTo>
                <a:cubicBezTo>
                  <a:pt x="0" y="608"/>
                  <a:pt x="0" y="456"/>
                  <a:pt x="91" y="395"/>
                </a:cubicBezTo>
                <a:cubicBezTo>
                  <a:pt x="486" y="0"/>
                  <a:pt x="699" y="517"/>
                  <a:pt x="1003" y="547"/>
                </a:cubicBezTo>
                <a:cubicBezTo>
                  <a:pt x="1185" y="547"/>
                  <a:pt x="1368" y="547"/>
                  <a:pt x="1550" y="54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0" name="Google Shape;1520;p30"/>
          <p:cNvSpPr/>
          <p:nvPr/>
        </p:nvSpPr>
        <p:spPr>
          <a:xfrm>
            <a:off x="7197958" y="696469"/>
            <a:ext cx="79900" cy="42746"/>
          </a:xfrm>
          <a:custGeom>
            <a:avLst/>
            <a:gdLst/>
            <a:ahLst/>
            <a:cxnLst/>
            <a:rect l="l" t="t" r="r" b="b"/>
            <a:pathLst>
              <a:path w="1764" h="1095" extrusionOk="0">
                <a:moveTo>
                  <a:pt x="1" y="456"/>
                </a:moveTo>
                <a:cubicBezTo>
                  <a:pt x="31" y="304"/>
                  <a:pt x="31" y="152"/>
                  <a:pt x="31" y="0"/>
                </a:cubicBezTo>
                <a:lnTo>
                  <a:pt x="31" y="0"/>
                </a:lnTo>
                <a:cubicBezTo>
                  <a:pt x="426" y="274"/>
                  <a:pt x="1764" y="61"/>
                  <a:pt x="821" y="1095"/>
                </a:cubicBezTo>
                <a:cubicBezTo>
                  <a:pt x="487" y="973"/>
                  <a:pt x="578" y="395"/>
                  <a:pt x="31" y="4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1" name="Google Shape;1521;p30"/>
          <p:cNvSpPr/>
          <p:nvPr/>
        </p:nvSpPr>
        <p:spPr>
          <a:xfrm>
            <a:off x="8251292" y="4607746"/>
            <a:ext cx="52361" cy="40365"/>
          </a:xfrm>
          <a:custGeom>
            <a:avLst/>
            <a:gdLst/>
            <a:ahLst/>
            <a:cxnLst/>
            <a:rect l="l" t="t" r="r" b="b"/>
            <a:pathLst>
              <a:path w="1156" h="1034" extrusionOk="0">
                <a:moveTo>
                  <a:pt x="1034" y="91"/>
                </a:moveTo>
                <a:cubicBezTo>
                  <a:pt x="1155" y="730"/>
                  <a:pt x="912" y="1034"/>
                  <a:pt x="0" y="851"/>
                </a:cubicBezTo>
                <a:cubicBezTo>
                  <a:pt x="304" y="517"/>
                  <a:pt x="304" y="0"/>
                  <a:pt x="1034" y="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2" name="Google Shape;1522;p30"/>
          <p:cNvSpPr/>
          <p:nvPr/>
        </p:nvSpPr>
        <p:spPr>
          <a:xfrm>
            <a:off x="7429299" y="2801634"/>
            <a:ext cx="64727" cy="40365"/>
          </a:xfrm>
          <a:custGeom>
            <a:avLst/>
            <a:gdLst/>
            <a:ahLst/>
            <a:cxnLst/>
            <a:rect l="l" t="t" r="r" b="b"/>
            <a:pathLst>
              <a:path w="1429" h="1034" extrusionOk="0">
                <a:moveTo>
                  <a:pt x="0" y="1034"/>
                </a:moveTo>
                <a:cubicBezTo>
                  <a:pt x="517" y="547"/>
                  <a:pt x="486" y="0"/>
                  <a:pt x="1155" y="243"/>
                </a:cubicBezTo>
                <a:cubicBezTo>
                  <a:pt x="1277" y="304"/>
                  <a:pt x="1429" y="517"/>
                  <a:pt x="1398" y="578"/>
                </a:cubicBezTo>
                <a:cubicBezTo>
                  <a:pt x="1155" y="973"/>
                  <a:pt x="669" y="699"/>
                  <a:pt x="0" y="103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3" name="Google Shape;1523;p30"/>
          <p:cNvSpPr/>
          <p:nvPr/>
        </p:nvSpPr>
        <p:spPr>
          <a:xfrm>
            <a:off x="5359822" y="1417945"/>
            <a:ext cx="44072" cy="40404"/>
          </a:xfrm>
          <a:custGeom>
            <a:avLst/>
            <a:gdLst/>
            <a:ahLst/>
            <a:cxnLst/>
            <a:rect l="l" t="t" r="r" b="b"/>
            <a:pathLst>
              <a:path w="973" h="1035" extrusionOk="0">
                <a:moveTo>
                  <a:pt x="639" y="1"/>
                </a:moveTo>
                <a:cubicBezTo>
                  <a:pt x="791" y="426"/>
                  <a:pt x="973" y="730"/>
                  <a:pt x="578" y="1004"/>
                </a:cubicBezTo>
                <a:cubicBezTo>
                  <a:pt x="547" y="1034"/>
                  <a:pt x="335" y="943"/>
                  <a:pt x="274" y="882"/>
                </a:cubicBezTo>
                <a:cubicBezTo>
                  <a:pt x="0" y="518"/>
                  <a:pt x="91" y="244"/>
                  <a:pt x="639"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p30"/>
          <p:cNvSpPr/>
          <p:nvPr/>
        </p:nvSpPr>
        <p:spPr>
          <a:xfrm>
            <a:off x="522813" y="3068635"/>
            <a:ext cx="60605" cy="40365"/>
          </a:xfrm>
          <a:custGeom>
            <a:avLst/>
            <a:gdLst/>
            <a:ahLst/>
            <a:cxnLst/>
            <a:rect l="l" t="t" r="r" b="b"/>
            <a:pathLst>
              <a:path w="1338" h="1034" extrusionOk="0">
                <a:moveTo>
                  <a:pt x="456" y="30"/>
                </a:moveTo>
                <a:cubicBezTo>
                  <a:pt x="547" y="334"/>
                  <a:pt x="1338" y="274"/>
                  <a:pt x="973" y="790"/>
                </a:cubicBezTo>
                <a:cubicBezTo>
                  <a:pt x="882" y="942"/>
                  <a:pt x="578" y="1034"/>
                  <a:pt x="395" y="882"/>
                </a:cubicBezTo>
                <a:cubicBezTo>
                  <a:pt x="0" y="608"/>
                  <a:pt x="91" y="304"/>
                  <a:pt x="426"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5" name="Google Shape;1525;p30"/>
          <p:cNvSpPr/>
          <p:nvPr/>
        </p:nvSpPr>
        <p:spPr>
          <a:xfrm>
            <a:off x="1163066" y="1539011"/>
            <a:ext cx="52361" cy="58166"/>
          </a:xfrm>
          <a:custGeom>
            <a:avLst/>
            <a:gdLst/>
            <a:ahLst/>
            <a:cxnLst/>
            <a:rect l="l" t="t" r="r" b="b"/>
            <a:pathLst>
              <a:path w="1156" h="1490" extrusionOk="0">
                <a:moveTo>
                  <a:pt x="487" y="1490"/>
                </a:moveTo>
                <a:cubicBezTo>
                  <a:pt x="0" y="669"/>
                  <a:pt x="821" y="456"/>
                  <a:pt x="730" y="0"/>
                </a:cubicBezTo>
                <a:cubicBezTo>
                  <a:pt x="1155" y="517"/>
                  <a:pt x="730" y="882"/>
                  <a:pt x="487" y="149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6" name="Google Shape;1526;p30"/>
          <p:cNvSpPr/>
          <p:nvPr/>
        </p:nvSpPr>
        <p:spPr>
          <a:xfrm>
            <a:off x="5987664" y="3384281"/>
            <a:ext cx="51002" cy="51061"/>
          </a:xfrm>
          <a:custGeom>
            <a:avLst/>
            <a:gdLst/>
            <a:ahLst/>
            <a:cxnLst/>
            <a:rect l="l" t="t" r="r" b="b"/>
            <a:pathLst>
              <a:path w="1126" h="1308" extrusionOk="0">
                <a:moveTo>
                  <a:pt x="31" y="669"/>
                </a:moveTo>
                <a:cubicBezTo>
                  <a:pt x="305" y="639"/>
                  <a:pt x="396" y="0"/>
                  <a:pt x="821" y="487"/>
                </a:cubicBezTo>
                <a:cubicBezTo>
                  <a:pt x="1125" y="821"/>
                  <a:pt x="609" y="1003"/>
                  <a:pt x="669" y="1277"/>
                </a:cubicBezTo>
                <a:cubicBezTo>
                  <a:pt x="183" y="1307"/>
                  <a:pt x="214" y="882"/>
                  <a:pt x="1" y="69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7" name="Google Shape;1527;p30"/>
          <p:cNvSpPr/>
          <p:nvPr/>
        </p:nvSpPr>
        <p:spPr>
          <a:xfrm>
            <a:off x="4201848" y="-78416"/>
            <a:ext cx="68894" cy="35602"/>
          </a:xfrm>
          <a:custGeom>
            <a:avLst/>
            <a:gdLst/>
            <a:ahLst/>
            <a:cxnLst/>
            <a:rect l="l" t="t" r="r" b="b"/>
            <a:pathLst>
              <a:path w="1521" h="912" extrusionOk="0">
                <a:moveTo>
                  <a:pt x="730" y="912"/>
                </a:moveTo>
                <a:cubicBezTo>
                  <a:pt x="1" y="0"/>
                  <a:pt x="791" y="152"/>
                  <a:pt x="1429" y="152"/>
                </a:cubicBezTo>
                <a:cubicBezTo>
                  <a:pt x="1520" y="638"/>
                  <a:pt x="882" y="608"/>
                  <a:pt x="730" y="9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p30"/>
          <p:cNvSpPr/>
          <p:nvPr/>
        </p:nvSpPr>
        <p:spPr>
          <a:xfrm>
            <a:off x="2424277" y="2395765"/>
            <a:ext cx="68894" cy="51061"/>
          </a:xfrm>
          <a:custGeom>
            <a:avLst/>
            <a:gdLst/>
            <a:ahLst/>
            <a:cxnLst/>
            <a:rect l="l" t="t" r="r" b="b"/>
            <a:pathLst>
              <a:path w="1521" h="1308" extrusionOk="0">
                <a:moveTo>
                  <a:pt x="1247" y="1"/>
                </a:moveTo>
                <a:cubicBezTo>
                  <a:pt x="1186" y="548"/>
                  <a:pt x="1520" y="1004"/>
                  <a:pt x="1004" y="1217"/>
                </a:cubicBezTo>
                <a:cubicBezTo>
                  <a:pt x="791" y="1308"/>
                  <a:pt x="1" y="1247"/>
                  <a:pt x="761" y="730"/>
                </a:cubicBezTo>
                <a:cubicBezTo>
                  <a:pt x="943" y="609"/>
                  <a:pt x="1004" y="366"/>
                  <a:pt x="1247"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9" name="Google Shape;1529;p30"/>
          <p:cNvSpPr/>
          <p:nvPr/>
        </p:nvSpPr>
        <p:spPr>
          <a:xfrm>
            <a:off x="6586605" y="4530601"/>
            <a:ext cx="45476" cy="42746"/>
          </a:xfrm>
          <a:custGeom>
            <a:avLst/>
            <a:gdLst/>
            <a:ahLst/>
            <a:cxnLst/>
            <a:rect l="l" t="t" r="r" b="b"/>
            <a:pathLst>
              <a:path w="1004" h="1095" extrusionOk="0">
                <a:moveTo>
                  <a:pt x="1004" y="426"/>
                </a:moveTo>
                <a:cubicBezTo>
                  <a:pt x="943" y="852"/>
                  <a:pt x="609" y="973"/>
                  <a:pt x="92" y="1095"/>
                </a:cubicBezTo>
                <a:cubicBezTo>
                  <a:pt x="183" y="578"/>
                  <a:pt x="1" y="0"/>
                  <a:pt x="974" y="3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0" name="Google Shape;1530;p30"/>
          <p:cNvSpPr/>
          <p:nvPr/>
        </p:nvSpPr>
        <p:spPr>
          <a:xfrm>
            <a:off x="3821836" y="5177353"/>
            <a:ext cx="42713" cy="46298"/>
          </a:xfrm>
          <a:custGeom>
            <a:avLst/>
            <a:gdLst/>
            <a:ahLst/>
            <a:cxnLst/>
            <a:rect l="l" t="t" r="r" b="b"/>
            <a:pathLst>
              <a:path w="943" h="1186" extrusionOk="0">
                <a:moveTo>
                  <a:pt x="882" y="0"/>
                </a:moveTo>
                <a:cubicBezTo>
                  <a:pt x="791" y="486"/>
                  <a:pt x="943" y="882"/>
                  <a:pt x="547" y="1185"/>
                </a:cubicBezTo>
                <a:cubicBezTo>
                  <a:pt x="0" y="760"/>
                  <a:pt x="152" y="395"/>
                  <a:pt x="88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p30"/>
          <p:cNvSpPr/>
          <p:nvPr/>
        </p:nvSpPr>
        <p:spPr>
          <a:xfrm>
            <a:off x="292876" y="4972037"/>
            <a:ext cx="52361" cy="41575"/>
          </a:xfrm>
          <a:custGeom>
            <a:avLst/>
            <a:gdLst/>
            <a:ahLst/>
            <a:cxnLst/>
            <a:rect l="l" t="t" r="r" b="b"/>
            <a:pathLst>
              <a:path w="1156" h="1065" extrusionOk="0">
                <a:moveTo>
                  <a:pt x="1155" y="1"/>
                </a:moveTo>
                <a:cubicBezTo>
                  <a:pt x="1155" y="122"/>
                  <a:pt x="1155" y="213"/>
                  <a:pt x="1155" y="335"/>
                </a:cubicBezTo>
                <a:cubicBezTo>
                  <a:pt x="1125" y="639"/>
                  <a:pt x="1125" y="1034"/>
                  <a:pt x="699" y="1064"/>
                </a:cubicBezTo>
                <a:cubicBezTo>
                  <a:pt x="365" y="1064"/>
                  <a:pt x="0" y="852"/>
                  <a:pt x="486" y="548"/>
                </a:cubicBezTo>
                <a:cubicBezTo>
                  <a:pt x="608" y="487"/>
                  <a:pt x="821" y="548"/>
                  <a:pt x="882" y="365"/>
                </a:cubicBezTo>
                <a:cubicBezTo>
                  <a:pt x="942" y="213"/>
                  <a:pt x="1064" y="122"/>
                  <a:pt x="115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p30"/>
          <p:cNvSpPr/>
          <p:nvPr/>
        </p:nvSpPr>
        <p:spPr>
          <a:xfrm>
            <a:off x="6915701" y="4594667"/>
            <a:ext cx="51002" cy="45127"/>
          </a:xfrm>
          <a:custGeom>
            <a:avLst/>
            <a:gdLst/>
            <a:ahLst/>
            <a:cxnLst/>
            <a:rect l="l" t="t" r="r" b="b"/>
            <a:pathLst>
              <a:path w="1126" h="1156" extrusionOk="0">
                <a:moveTo>
                  <a:pt x="517" y="1125"/>
                </a:moveTo>
                <a:cubicBezTo>
                  <a:pt x="487" y="1034"/>
                  <a:pt x="487" y="882"/>
                  <a:pt x="426" y="821"/>
                </a:cubicBezTo>
                <a:cubicBezTo>
                  <a:pt x="0" y="548"/>
                  <a:pt x="335" y="396"/>
                  <a:pt x="548" y="214"/>
                </a:cubicBezTo>
                <a:cubicBezTo>
                  <a:pt x="669" y="92"/>
                  <a:pt x="821" y="1"/>
                  <a:pt x="973" y="153"/>
                </a:cubicBezTo>
                <a:cubicBezTo>
                  <a:pt x="1125" y="335"/>
                  <a:pt x="1034" y="518"/>
                  <a:pt x="912" y="700"/>
                </a:cubicBezTo>
                <a:cubicBezTo>
                  <a:pt x="791" y="852"/>
                  <a:pt x="669" y="1004"/>
                  <a:pt x="548" y="11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3" name="Google Shape;1533;p30"/>
          <p:cNvSpPr/>
          <p:nvPr/>
        </p:nvSpPr>
        <p:spPr>
          <a:xfrm>
            <a:off x="1676619" y="899364"/>
            <a:ext cx="39995" cy="49890"/>
          </a:xfrm>
          <a:custGeom>
            <a:avLst/>
            <a:gdLst/>
            <a:ahLst/>
            <a:cxnLst/>
            <a:rect l="l" t="t" r="r" b="b"/>
            <a:pathLst>
              <a:path w="883" h="1278" extrusionOk="0">
                <a:moveTo>
                  <a:pt x="882" y="244"/>
                </a:moveTo>
                <a:cubicBezTo>
                  <a:pt x="609" y="548"/>
                  <a:pt x="578" y="882"/>
                  <a:pt x="882" y="1278"/>
                </a:cubicBezTo>
                <a:cubicBezTo>
                  <a:pt x="1" y="1126"/>
                  <a:pt x="122" y="579"/>
                  <a:pt x="153" y="244"/>
                </a:cubicBezTo>
                <a:cubicBezTo>
                  <a:pt x="183" y="1"/>
                  <a:pt x="609" y="305"/>
                  <a:pt x="852" y="21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4" name="Google Shape;1534;p30"/>
          <p:cNvSpPr/>
          <p:nvPr/>
        </p:nvSpPr>
        <p:spPr>
          <a:xfrm>
            <a:off x="7421010" y="4322942"/>
            <a:ext cx="52361" cy="46298"/>
          </a:xfrm>
          <a:custGeom>
            <a:avLst/>
            <a:gdLst/>
            <a:ahLst/>
            <a:cxnLst/>
            <a:rect l="l" t="t" r="r" b="b"/>
            <a:pathLst>
              <a:path w="1156" h="1186" extrusionOk="0">
                <a:moveTo>
                  <a:pt x="31" y="274"/>
                </a:moveTo>
                <a:cubicBezTo>
                  <a:pt x="730" y="0"/>
                  <a:pt x="882" y="547"/>
                  <a:pt x="1156" y="912"/>
                </a:cubicBezTo>
                <a:cubicBezTo>
                  <a:pt x="426" y="1186"/>
                  <a:pt x="274" y="669"/>
                  <a:pt x="1" y="3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p30"/>
          <p:cNvSpPr/>
          <p:nvPr/>
        </p:nvSpPr>
        <p:spPr>
          <a:xfrm>
            <a:off x="5129885" y="621705"/>
            <a:ext cx="44072" cy="55824"/>
          </a:xfrm>
          <a:custGeom>
            <a:avLst/>
            <a:gdLst/>
            <a:ahLst/>
            <a:cxnLst/>
            <a:rect l="l" t="t" r="r" b="b"/>
            <a:pathLst>
              <a:path w="973" h="1430" extrusionOk="0">
                <a:moveTo>
                  <a:pt x="973" y="1429"/>
                </a:moveTo>
                <a:cubicBezTo>
                  <a:pt x="0" y="1155"/>
                  <a:pt x="578" y="517"/>
                  <a:pt x="608" y="0"/>
                </a:cubicBezTo>
                <a:cubicBezTo>
                  <a:pt x="730" y="456"/>
                  <a:pt x="851" y="943"/>
                  <a:pt x="973" y="142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Google Shape;1536;p30"/>
          <p:cNvSpPr/>
          <p:nvPr/>
        </p:nvSpPr>
        <p:spPr>
          <a:xfrm>
            <a:off x="6766985" y="5164275"/>
            <a:ext cx="74420" cy="29708"/>
          </a:xfrm>
          <a:custGeom>
            <a:avLst/>
            <a:gdLst/>
            <a:ahLst/>
            <a:cxnLst/>
            <a:rect l="l" t="t" r="r" b="b"/>
            <a:pathLst>
              <a:path w="1643" h="761" extrusionOk="0">
                <a:moveTo>
                  <a:pt x="1642" y="31"/>
                </a:moveTo>
                <a:cubicBezTo>
                  <a:pt x="1095" y="274"/>
                  <a:pt x="730" y="761"/>
                  <a:pt x="1" y="730"/>
                </a:cubicBezTo>
                <a:cubicBezTo>
                  <a:pt x="335" y="61"/>
                  <a:pt x="973" y="1"/>
                  <a:pt x="1612"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7" name="Google Shape;1537;p30"/>
          <p:cNvSpPr/>
          <p:nvPr/>
        </p:nvSpPr>
        <p:spPr>
          <a:xfrm>
            <a:off x="2238415" y="3124386"/>
            <a:ext cx="35828" cy="41575"/>
          </a:xfrm>
          <a:custGeom>
            <a:avLst/>
            <a:gdLst/>
            <a:ahLst/>
            <a:cxnLst/>
            <a:rect l="l" t="t" r="r" b="b"/>
            <a:pathLst>
              <a:path w="791" h="1065" extrusionOk="0">
                <a:moveTo>
                  <a:pt x="730" y="244"/>
                </a:moveTo>
                <a:cubicBezTo>
                  <a:pt x="699" y="548"/>
                  <a:pt x="791" y="913"/>
                  <a:pt x="335" y="1034"/>
                </a:cubicBezTo>
                <a:cubicBezTo>
                  <a:pt x="243" y="1065"/>
                  <a:pt x="0" y="852"/>
                  <a:pt x="0" y="761"/>
                </a:cubicBezTo>
                <a:cubicBezTo>
                  <a:pt x="61" y="426"/>
                  <a:pt x="91" y="1"/>
                  <a:pt x="730"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8" name="Google Shape;1538;p30"/>
          <p:cNvSpPr/>
          <p:nvPr/>
        </p:nvSpPr>
        <p:spPr>
          <a:xfrm>
            <a:off x="3407397" y="1274353"/>
            <a:ext cx="60605" cy="36851"/>
          </a:xfrm>
          <a:custGeom>
            <a:avLst/>
            <a:gdLst/>
            <a:ahLst/>
            <a:cxnLst/>
            <a:rect l="l" t="t" r="r" b="b"/>
            <a:pathLst>
              <a:path w="1338" h="944" extrusionOk="0">
                <a:moveTo>
                  <a:pt x="547" y="92"/>
                </a:moveTo>
                <a:cubicBezTo>
                  <a:pt x="821" y="123"/>
                  <a:pt x="1338" y="1"/>
                  <a:pt x="1246" y="396"/>
                </a:cubicBezTo>
                <a:cubicBezTo>
                  <a:pt x="1094" y="943"/>
                  <a:pt x="456" y="761"/>
                  <a:pt x="0" y="791"/>
                </a:cubicBezTo>
                <a:lnTo>
                  <a:pt x="0" y="791"/>
                </a:lnTo>
                <a:cubicBezTo>
                  <a:pt x="152" y="548"/>
                  <a:pt x="608" y="457"/>
                  <a:pt x="547"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9" name="Google Shape;1539;p30"/>
          <p:cNvSpPr/>
          <p:nvPr/>
        </p:nvSpPr>
        <p:spPr>
          <a:xfrm>
            <a:off x="7587619" y="4403640"/>
            <a:ext cx="41354" cy="32050"/>
          </a:xfrm>
          <a:custGeom>
            <a:avLst/>
            <a:gdLst/>
            <a:ahLst/>
            <a:cxnLst/>
            <a:rect l="l" t="t" r="r" b="b"/>
            <a:pathLst>
              <a:path w="913" h="821" extrusionOk="0">
                <a:moveTo>
                  <a:pt x="1" y="91"/>
                </a:moveTo>
                <a:cubicBezTo>
                  <a:pt x="396" y="152"/>
                  <a:pt x="882" y="0"/>
                  <a:pt x="912" y="517"/>
                </a:cubicBezTo>
                <a:cubicBezTo>
                  <a:pt x="912" y="608"/>
                  <a:pt x="791" y="760"/>
                  <a:pt x="700" y="760"/>
                </a:cubicBezTo>
                <a:cubicBezTo>
                  <a:pt x="122" y="821"/>
                  <a:pt x="244" y="304"/>
                  <a:pt x="1" y="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p30"/>
          <p:cNvSpPr/>
          <p:nvPr/>
        </p:nvSpPr>
        <p:spPr>
          <a:xfrm>
            <a:off x="871161" y="4864050"/>
            <a:ext cx="59246" cy="42746"/>
          </a:xfrm>
          <a:custGeom>
            <a:avLst/>
            <a:gdLst/>
            <a:ahLst/>
            <a:cxnLst/>
            <a:rect l="l" t="t" r="r" b="b"/>
            <a:pathLst>
              <a:path w="1308" h="1095" extrusionOk="0">
                <a:moveTo>
                  <a:pt x="912" y="1095"/>
                </a:moveTo>
                <a:cubicBezTo>
                  <a:pt x="0" y="882"/>
                  <a:pt x="517" y="457"/>
                  <a:pt x="547" y="1"/>
                </a:cubicBezTo>
                <a:cubicBezTo>
                  <a:pt x="1307" y="335"/>
                  <a:pt x="912" y="760"/>
                  <a:pt x="912" y="10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p30"/>
          <p:cNvSpPr/>
          <p:nvPr/>
        </p:nvSpPr>
        <p:spPr>
          <a:xfrm>
            <a:off x="4500639" y="1296918"/>
            <a:ext cx="55124" cy="36812"/>
          </a:xfrm>
          <a:custGeom>
            <a:avLst/>
            <a:gdLst/>
            <a:ahLst/>
            <a:cxnLst/>
            <a:rect l="l" t="t" r="r" b="b"/>
            <a:pathLst>
              <a:path w="1217" h="943" extrusionOk="0">
                <a:moveTo>
                  <a:pt x="669" y="700"/>
                </a:moveTo>
                <a:cubicBezTo>
                  <a:pt x="548" y="791"/>
                  <a:pt x="304" y="943"/>
                  <a:pt x="274" y="943"/>
                </a:cubicBezTo>
                <a:cubicBezTo>
                  <a:pt x="0" y="669"/>
                  <a:pt x="183" y="335"/>
                  <a:pt x="152" y="1"/>
                </a:cubicBezTo>
                <a:cubicBezTo>
                  <a:pt x="304" y="31"/>
                  <a:pt x="456" y="61"/>
                  <a:pt x="608" y="92"/>
                </a:cubicBezTo>
                <a:cubicBezTo>
                  <a:pt x="1216" y="244"/>
                  <a:pt x="669" y="487"/>
                  <a:pt x="699" y="70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2" name="Google Shape;1542;p30"/>
          <p:cNvSpPr/>
          <p:nvPr/>
        </p:nvSpPr>
        <p:spPr>
          <a:xfrm>
            <a:off x="3370207" y="1995868"/>
            <a:ext cx="48239" cy="30879"/>
          </a:xfrm>
          <a:custGeom>
            <a:avLst/>
            <a:gdLst/>
            <a:ahLst/>
            <a:cxnLst/>
            <a:rect l="l" t="t" r="r" b="b"/>
            <a:pathLst>
              <a:path w="1065" h="791" extrusionOk="0">
                <a:moveTo>
                  <a:pt x="1" y="760"/>
                </a:moveTo>
                <a:cubicBezTo>
                  <a:pt x="244" y="31"/>
                  <a:pt x="244" y="31"/>
                  <a:pt x="1064" y="0"/>
                </a:cubicBezTo>
                <a:cubicBezTo>
                  <a:pt x="882" y="456"/>
                  <a:pt x="548" y="730"/>
                  <a:pt x="31" y="7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3" name="Google Shape;1543;p30"/>
          <p:cNvSpPr/>
          <p:nvPr/>
        </p:nvSpPr>
        <p:spPr>
          <a:xfrm>
            <a:off x="583377" y="1285050"/>
            <a:ext cx="56483" cy="32089"/>
          </a:xfrm>
          <a:custGeom>
            <a:avLst/>
            <a:gdLst/>
            <a:ahLst/>
            <a:cxnLst/>
            <a:rect l="l" t="t" r="r" b="b"/>
            <a:pathLst>
              <a:path w="1247" h="822" extrusionOk="0">
                <a:moveTo>
                  <a:pt x="1247" y="517"/>
                </a:moveTo>
                <a:cubicBezTo>
                  <a:pt x="700" y="639"/>
                  <a:pt x="305" y="821"/>
                  <a:pt x="31" y="426"/>
                </a:cubicBezTo>
                <a:cubicBezTo>
                  <a:pt x="1" y="365"/>
                  <a:pt x="61" y="153"/>
                  <a:pt x="153" y="122"/>
                </a:cubicBezTo>
                <a:cubicBezTo>
                  <a:pt x="548" y="1"/>
                  <a:pt x="821" y="183"/>
                  <a:pt x="1247"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p30"/>
          <p:cNvSpPr/>
          <p:nvPr/>
        </p:nvSpPr>
        <p:spPr>
          <a:xfrm>
            <a:off x="1435675" y="727311"/>
            <a:ext cx="64772" cy="23774"/>
          </a:xfrm>
          <a:custGeom>
            <a:avLst/>
            <a:gdLst/>
            <a:ahLst/>
            <a:cxnLst/>
            <a:rect l="l" t="t" r="r" b="b"/>
            <a:pathLst>
              <a:path w="1430" h="609" extrusionOk="0">
                <a:moveTo>
                  <a:pt x="1429" y="335"/>
                </a:moveTo>
                <a:cubicBezTo>
                  <a:pt x="1004" y="609"/>
                  <a:pt x="548" y="609"/>
                  <a:pt x="1" y="365"/>
                </a:cubicBezTo>
                <a:cubicBezTo>
                  <a:pt x="426" y="244"/>
                  <a:pt x="882" y="122"/>
                  <a:pt x="1308" y="1"/>
                </a:cubicBezTo>
                <a:cubicBezTo>
                  <a:pt x="1338" y="122"/>
                  <a:pt x="1399" y="213"/>
                  <a:pt x="1429"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5" name="Google Shape;1545;p30"/>
          <p:cNvSpPr/>
          <p:nvPr/>
        </p:nvSpPr>
        <p:spPr>
          <a:xfrm>
            <a:off x="938611" y="854272"/>
            <a:ext cx="44117" cy="33299"/>
          </a:xfrm>
          <a:custGeom>
            <a:avLst/>
            <a:gdLst/>
            <a:ahLst/>
            <a:cxnLst/>
            <a:rect l="l" t="t" r="r" b="b"/>
            <a:pathLst>
              <a:path w="974" h="853" extrusionOk="0">
                <a:moveTo>
                  <a:pt x="1" y="487"/>
                </a:moveTo>
                <a:cubicBezTo>
                  <a:pt x="1" y="214"/>
                  <a:pt x="61" y="1"/>
                  <a:pt x="426" y="1"/>
                </a:cubicBezTo>
                <a:cubicBezTo>
                  <a:pt x="669" y="1"/>
                  <a:pt x="943" y="123"/>
                  <a:pt x="943" y="305"/>
                </a:cubicBezTo>
                <a:cubicBezTo>
                  <a:pt x="973" y="761"/>
                  <a:pt x="457" y="366"/>
                  <a:pt x="244" y="609"/>
                </a:cubicBezTo>
                <a:cubicBezTo>
                  <a:pt x="92" y="852"/>
                  <a:pt x="1" y="609"/>
                  <a:pt x="1"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6" name="Google Shape;1546;p30"/>
          <p:cNvSpPr/>
          <p:nvPr/>
        </p:nvSpPr>
        <p:spPr>
          <a:xfrm>
            <a:off x="3386741" y="847167"/>
            <a:ext cx="42713" cy="29708"/>
          </a:xfrm>
          <a:custGeom>
            <a:avLst/>
            <a:gdLst/>
            <a:ahLst/>
            <a:cxnLst/>
            <a:rect l="l" t="t" r="r" b="b"/>
            <a:pathLst>
              <a:path w="943" h="761" extrusionOk="0">
                <a:moveTo>
                  <a:pt x="0" y="1"/>
                </a:moveTo>
                <a:cubicBezTo>
                  <a:pt x="608" y="31"/>
                  <a:pt x="851" y="274"/>
                  <a:pt x="943" y="760"/>
                </a:cubicBezTo>
                <a:cubicBezTo>
                  <a:pt x="335" y="760"/>
                  <a:pt x="91" y="517"/>
                  <a:pt x="0"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7" name="Google Shape;1547;p30"/>
          <p:cNvSpPr/>
          <p:nvPr/>
        </p:nvSpPr>
        <p:spPr>
          <a:xfrm>
            <a:off x="4591509" y="-70139"/>
            <a:ext cx="48239" cy="41575"/>
          </a:xfrm>
          <a:custGeom>
            <a:avLst/>
            <a:gdLst/>
            <a:ahLst/>
            <a:cxnLst/>
            <a:rect l="l" t="t" r="r" b="b"/>
            <a:pathLst>
              <a:path w="1065" h="1065" extrusionOk="0">
                <a:moveTo>
                  <a:pt x="304" y="1"/>
                </a:moveTo>
                <a:cubicBezTo>
                  <a:pt x="1034" y="122"/>
                  <a:pt x="1064" y="487"/>
                  <a:pt x="821" y="1065"/>
                </a:cubicBezTo>
                <a:cubicBezTo>
                  <a:pt x="426" y="730"/>
                  <a:pt x="0" y="487"/>
                  <a:pt x="30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p30"/>
          <p:cNvSpPr/>
          <p:nvPr/>
        </p:nvSpPr>
        <p:spPr>
          <a:xfrm>
            <a:off x="6382851" y="2985556"/>
            <a:ext cx="55124" cy="39194"/>
          </a:xfrm>
          <a:custGeom>
            <a:avLst/>
            <a:gdLst/>
            <a:ahLst/>
            <a:cxnLst/>
            <a:rect l="l" t="t" r="r" b="b"/>
            <a:pathLst>
              <a:path w="1217" h="1004" extrusionOk="0">
                <a:moveTo>
                  <a:pt x="1216" y="912"/>
                </a:moveTo>
                <a:cubicBezTo>
                  <a:pt x="304" y="1003"/>
                  <a:pt x="0" y="730"/>
                  <a:pt x="152" y="0"/>
                </a:cubicBezTo>
                <a:cubicBezTo>
                  <a:pt x="274" y="517"/>
                  <a:pt x="882" y="487"/>
                  <a:pt x="1216" y="9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9" name="Google Shape;1549;p30"/>
          <p:cNvSpPr/>
          <p:nvPr/>
        </p:nvSpPr>
        <p:spPr>
          <a:xfrm>
            <a:off x="6461308" y="2535804"/>
            <a:ext cx="57887" cy="56995"/>
          </a:xfrm>
          <a:custGeom>
            <a:avLst/>
            <a:gdLst/>
            <a:ahLst/>
            <a:cxnLst/>
            <a:rect l="l" t="t" r="r" b="b"/>
            <a:pathLst>
              <a:path w="1278" h="1460" extrusionOk="0">
                <a:moveTo>
                  <a:pt x="1277" y="1125"/>
                </a:moveTo>
                <a:cubicBezTo>
                  <a:pt x="882" y="1125"/>
                  <a:pt x="426" y="1459"/>
                  <a:pt x="1" y="882"/>
                </a:cubicBezTo>
                <a:cubicBezTo>
                  <a:pt x="518" y="882"/>
                  <a:pt x="1065" y="0"/>
                  <a:pt x="1277" y="112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0" name="Google Shape;1550;p30"/>
          <p:cNvSpPr/>
          <p:nvPr/>
        </p:nvSpPr>
        <p:spPr>
          <a:xfrm>
            <a:off x="5716414" y="1139076"/>
            <a:ext cx="48239" cy="28536"/>
          </a:xfrm>
          <a:custGeom>
            <a:avLst/>
            <a:gdLst/>
            <a:ahLst/>
            <a:cxnLst/>
            <a:rect l="l" t="t" r="r" b="b"/>
            <a:pathLst>
              <a:path w="1065" h="731" extrusionOk="0">
                <a:moveTo>
                  <a:pt x="1" y="700"/>
                </a:moveTo>
                <a:cubicBezTo>
                  <a:pt x="92" y="578"/>
                  <a:pt x="183" y="457"/>
                  <a:pt x="274" y="305"/>
                </a:cubicBezTo>
                <a:cubicBezTo>
                  <a:pt x="396" y="122"/>
                  <a:pt x="548" y="1"/>
                  <a:pt x="791" y="62"/>
                </a:cubicBezTo>
                <a:cubicBezTo>
                  <a:pt x="1004" y="122"/>
                  <a:pt x="1065" y="244"/>
                  <a:pt x="1034" y="426"/>
                </a:cubicBezTo>
                <a:cubicBezTo>
                  <a:pt x="1004" y="639"/>
                  <a:pt x="791" y="700"/>
                  <a:pt x="548" y="700"/>
                </a:cubicBezTo>
                <a:cubicBezTo>
                  <a:pt x="366" y="730"/>
                  <a:pt x="183" y="730"/>
                  <a:pt x="31"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1" name="Google Shape;1551;p30"/>
          <p:cNvSpPr/>
          <p:nvPr/>
        </p:nvSpPr>
        <p:spPr>
          <a:xfrm>
            <a:off x="2209470" y="1857039"/>
            <a:ext cx="44117" cy="30879"/>
          </a:xfrm>
          <a:custGeom>
            <a:avLst/>
            <a:gdLst/>
            <a:ahLst/>
            <a:cxnLst/>
            <a:rect l="l" t="t" r="r" b="b"/>
            <a:pathLst>
              <a:path w="974" h="791" extrusionOk="0">
                <a:moveTo>
                  <a:pt x="518" y="0"/>
                </a:moveTo>
                <a:cubicBezTo>
                  <a:pt x="882" y="61"/>
                  <a:pt x="822" y="304"/>
                  <a:pt x="882" y="456"/>
                </a:cubicBezTo>
                <a:cubicBezTo>
                  <a:pt x="974" y="760"/>
                  <a:pt x="730" y="790"/>
                  <a:pt x="487" y="760"/>
                </a:cubicBezTo>
                <a:cubicBezTo>
                  <a:pt x="244" y="730"/>
                  <a:pt x="1" y="669"/>
                  <a:pt x="123" y="395"/>
                </a:cubicBezTo>
                <a:cubicBezTo>
                  <a:pt x="214" y="243"/>
                  <a:pt x="396" y="122"/>
                  <a:pt x="518"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p30"/>
          <p:cNvSpPr/>
          <p:nvPr/>
        </p:nvSpPr>
        <p:spPr>
          <a:xfrm>
            <a:off x="2073165" y="3909967"/>
            <a:ext cx="52361" cy="46298"/>
          </a:xfrm>
          <a:custGeom>
            <a:avLst/>
            <a:gdLst/>
            <a:ahLst/>
            <a:cxnLst/>
            <a:rect l="l" t="t" r="r" b="b"/>
            <a:pathLst>
              <a:path w="1156" h="1186" extrusionOk="0">
                <a:moveTo>
                  <a:pt x="1" y="700"/>
                </a:moveTo>
                <a:cubicBezTo>
                  <a:pt x="274" y="456"/>
                  <a:pt x="548" y="213"/>
                  <a:pt x="821" y="1"/>
                </a:cubicBezTo>
                <a:lnTo>
                  <a:pt x="852" y="1"/>
                </a:lnTo>
                <a:cubicBezTo>
                  <a:pt x="852" y="365"/>
                  <a:pt x="1156" y="791"/>
                  <a:pt x="639" y="1064"/>
                </a:cubicBezTo>
                <a:cubicBezTo>
                  <a:pt x="365" y="1186"/>
                  <a:pt x="274" y="791"/>
                  <a:pt x="31" y="70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3" name="Google Shape;1553;p30"/>
          <p:cNvSpPr/>
          <p:nvPr/>
        </p:nvSpPr>
        <p:spPr>
          <a:xfrm>
            <a:off x="6006961" y="3239517"/>
            <a:ext cx="35828" cy="51061"/>
          </a:xfrm>
          <a:custGeom>
            <a:avLst/>
            <a:gdLst/>
            <a:ahLst/>
            <a:cxnLst/>
            <a:rect l="l" t="t" r="r" b="b"/>
            <a:pathLst>
              <a:path w="791" h="1308" extrusionOk="0">
                <a:moveTo>
                  <a:pt x="426" y="1307"/>
                </a:moveTo>
                <a:cubicBezTo>
                  <a:pt x="0" y="821"/>
                  <a:pt x="213" y="456"/>
                  <a:pt x="578" y="0"/>
                </a:cubicBezTo>
                <a:cubicBezTo>
                  <a:pt x="699" y="517"/>
                  <a:pt x="791" y="851"/>
                  <a:pt x="426" y="130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4" name="Google Shape;1554;p30"/>
          <p:cNvSpPr/>
          <p:nvPr/>
        </p:nvSpPr>
        <p:spPr>
          <a:xfrm>
            <a:off x="1861121" y="1555604"/>
            <a:ext cx="66131" cy="53442"/>
          </a:xfrm>
          <a:custGeom>
            <a:avLst/>
            <a:gdLst/>
            <a:ahLst/>
            <a:cxnLst/>
            <a:rect l="l" t="t" r="r" b="b"/>
            <a:pathLst>
              <a:path w="1460" h="1369" extrusionOk="0">
                <a:moveTo>
                  <a:pt x="62" y="700"/>
                </a:moveTo>
                <a:cubicBezTo>
                  <a:pt x="244" y="761"/>
                  <a:pt x="426" y="761"/>
                  <a:pt x="548" y="852"/>
                </a:cubicBezTo>
                <a:cubicBezTo>
                  <a:pt x="973" y="1125"/>
                  <a:pt x="700" y="1"/>
                  <a:pt x="1186" y="639"/>
                </a:cubicBezTo>
                <a:cubicBezTo>
                  <a:pt x="1460" y="973"/>
                  <a:pt x="1034" y="1065"/>
                  <a:pt x="730" y="1186"/>
                </a:cubicBezTo>
                <a:cubicBezTo>
                  <a:pt x="183" y="1369"/>
                  <a:pt x="1" y="1156"/>
                  <a:pt x="62" y="70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5" name="Google Shape;1555;p30"/>
          <p:cNvSpPr/>
          <p:nvPr/>
        </p:nvSpPr>
        <p:spPr>
          <a:xfrm>
            <a:off x="7696381" y="825811"/>
            <a:ext cx="33111" cy="33260"/>
          </a:xfrm>
          <a:custGeom>
            <a:avLst/>
            <a:gdLst/>
            <a:ahLst/>
            <a:cxnLst/>
            <a:rect l="l" t="t" r="r" b="b"/>
            <a:pathLst>
              <a:path w="731" h="852" extrusionOk="0">
                <a:moveTo>
                  <a:pt x="730" y="426"/>
                </a:moveTo>
                <a:cubicBezTo>
                  <a:pt x="730" y="608"/>
                  <a:pt x="700" y="852"/>
                  <a:pt x="426" y="821"/>
                </a:cubicBezTo>
                <a:cubicBezTo>
                  <a:pt x="183" y="821"/>
                  <a:pt x="1" y="669"/>
                  <a:pt x="31" y="456"/>
                </a:cubicBezTo>
                <a:cubicBezTo>
                  <a:pt x="62" y="304"/>
                  <a:pt x="183" y="152"/>
                  <a:pt x="335" y="122"/>
                </a:cubicBezTo>
                <a:cubicBezTo>
                  <a:pt x="639" y="0"/>
                  <a:pt x="700" y="213"/>
                  <a:pt x="730"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6" name="Google Shape;1556;p30"/>
          <p:cNvSpPr/>
          <p:nvPr/>
        </p:nvSpPr>
        <p:spPr>
          <a:xfrm>
            <a:off x="912473" y="1140286"/>
            <a:ext cx="44072" cy="35641"/>
          </a:xfrm>
          <a:custGeom>
            <a:avLst/>
            <a:gdLst/>
            <a:ahLst/>
            <a:cxnLst/>
            <a:rect l="l" t="t" r="r" b="b"/>
            <a:pathLst>
              <a:path w="973" h="913" extrusionOk="0">
                <a:moveTo>
                  <a:pt x="91" y="0"/>
                </a:moveTo>
                <a:cubicBezTo>
                  <a:pt x="274" y="335"/>
                  <a:pt x="730" y="456"/>
                  <a:pt x="973" y="760"/>
                </a:cubicBezTo>
                <a:cubicBezTo>
                  <a:pt x="243" y="912"/>
                  <a:pt x="0" y="639"/>
                  <a:pt x="9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7" name="Google Shape;1557;p30"/>
          <p:cNvSpPr/>
          <p:nvPr/>
        </p:nvSpPr>
        <p:spPr>
          <a:xfrm>
            <a:off x="4585982" y="2615292"/>
            <a:ext cx="44117" cy="34470"/>
          </a:xfrm>
          <a:custGeom>
            <a:avLst/>
            <a:gdLst/>
            <a:ahLst/>
            <a:cxnLst/>
            <a:rect l="l" t="t" r="r" b="b"/>
            <a:pathLst>
              <a:path w="974" h="883" extrusionOk="0">
                <a:moveTo>
                  <a:pt x="852" y="487"/>
                </a:moveTo>
                <a:cubicBezTo>
                  <a:pt x="974" y="822"/>
                  <a:pt x="791" y="822"/>
                  <a:pt x="548" y="852"/>
                </a:cubicBezTo>
                <a:cubicBezTo>
                  <a:pt x="244" y="882"/>
                  <a:pt x="153" y="761"/>
                  <a:pt x="92" y="548"/>
                </a:cubicBezTo>
                <a:cubicBezTo>
                  <a:pt x="1" y="244"/>
                  <a:pt x="335" y="62"/>
                  <a:pt x="487" y="31"/>
                </a:cubicBezTo>
                <a:cubicBezTo>
                  <a:pt x="882" y="1"/>
                  <a:pt x="578" y="457"/>
                  <a:pt x="852"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8" name="Google Shape;1558;p30"/>
          <p:cNvSpPr/>
          <p:nvPr/>
        </p:nvSpPr>
        <p:spPr>
          <a:xfrm>
            <a:off x="4075192" y="2725661"/>
            <a:ext cx="89503" cy="24984"/>
          </a:xfrm>
          <a:custGeom>
            <a:avLst/>
            <a:gdLst/>
            <a:ahLst/>
            <a:cxnLst/>
            <a:rect l="l" t="t" r="r" b="b"/>
            <a:pathLst>
              <a:path w="1976" h="640" extrusionOk="0">
                <a:moveTo>
                  <a:pt x="1338" y="548"/>
                </a:moveTo>
                <a:cubicBezTo>
                  <a:pt x="882" y="487"/>
                  <a:pt x="334" y="639"/>
                  <a:pt x="0" y="1"/>
                </a:cubicBezTo>
                <a:cubicBezTo>
                  <a:pt x="547" y="92"/>
                  <a:pt x="1003" y="122"/>
                  <a:pt x="1459" y="122"/>
                </a:cubicBezTo>
                <a:cubicBezTo>
                  <a:pt x="1976" y="122"/>
                  <a:pt x="1277" y="335"/>
                  <a:pt x="1368"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9" name="Google Shape;1559;p30"/>
          <p:cNvSpPr/>
          <p:nvPr/>
        </p:nvSpPr>
        <p:spPr>
          <a:xfrm>
            <a:off x="8394481" y="3832823"/>
            <a:ext cx="37232" cy="38023"/>
          </a:xfrm>
          <a:custGeom>
            <a:avLst/>
            <a:gdLst/>
            <a:ahLst/>
            <a:cxnLst/>
            <a:rect l="l" t="t" r="r" b="b"/>
            <a:pathLst>
              <a:path w="822" h="974" extrusionOk="0">
                <a:moveTo>
                  <a:pt x="821" y="487"/>
                </a:moveTo>
                <a:cubicBezTo>
                  <a:pt x="791" y="730"/>
                  <a:pt x="669" y="913"/>
                  <a:pt x="456" y="913"/>
                </a:cubicBezTo>
                <a:cubicBezTo>
                  <a:pt x="0" y="974"/>
                  <a:pt x="152" y="700"/>
                  <a:pt x="183" y="487"/>
                </a:cubicBezTo>
                <a:cubicBezTo>
                  <a:pt x="213" y="305"/>
                  <a:pt x="122" y="31"/>
                  <a:pt x="396" y="1"/>
                </a:cubicBezTo>
                <a:cubicBezTo>
                  <a:pt x="730" y="1"/>
                  <a:pt x="669" y="335"/>
                  <a:pt x="821"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0" name="Google Shape;1560;p30"/>
          <p:cNvSpPr/>
          <p:nvPr/>
        </p:nvSpPr>
        <p:spPr>
          <a:xfrm>
            <a:off x="5786628" y="2656831"/>
            <a:ext cx="57887" cy="39194"/>
          </a:xfrm>
          <a:custGeom>
            <a:avLst/>
            <a:gdLst/>
            <a:ahLst/>
            <a:cxnLst/>
            <a:rect l="l" t="t" r="r" b="b"/>
            <a:pathLst>
              <a:path w="1278" h="1004" extrusionOk="0">
                <a:moveTo>
                  <a:pt x="1278" y="730"/>
                </a:moveTo>
                <a:cubicBezTo>
                  <a:pt x="761" y="700"/>
                  <a:pt x="1" y="1004"/>
                  <a:pt x="153" y="1"/>
                </a:cubicBezTo>
                <a:cubicBezTo>
                  <a:pt x="578" y="274"/>
                  <a:pt x="913" y="487"/>
                  <a:pt x="1278"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p30"/>
          <p:cNvSpPr/>
          <p:nvPr/>
        </p:nvSpPr>
        <p:spPr>
          <a:xfrm>
            <a:off x="6955609" y="1668354"/>
            <a:ext cx="45476" cy="34431"/>
          </a:xfrm>
          <a:custGeom>
            <a:avLst/>
            <a:gdLst/>
            <a:ahLst/>
            <a:cxnLst/>
            <a:rect l="l" t="t" r="r" b="b"/>
            <a:pathLst>
              <a:path w="1004" h="882" extrusionOk="0">
                <a:moveTo>
                  <a:pt x="1004" y="882"/>
                </a:moveTo>
                <a:cubicBezTo>
                  <a:pt x="882" y="821"/>
                  <a:pt x="761" y="791"/>
                  <a:pt x="639" y="730"/>
                </a:cubicBezTo>
                <a:cubicBezTo>
                  <a:pt x="426" y="578"/>
                  <a:pt x="1" y="578"/>
                  <a:pt x="122" y="183"/>
                </a:cubicBezTo>
                <a:cubicBezTo>
                  <a:pt x="153" y="92"/>
                  <a:pt x="305" y="0"/>
                  <a:pt x="426" y="0"/>
                </a:cubicBezTo>
                <a:cubicBezTo>
                  <a:pt x="791" y="0"/>
                  <a:pt x="943" y="243"/>
                  <a:pt x="1004" y="517"/>
                </a:cubicBezTo>
                <a:cubicBezTo>
                  <a:pt x="1004" y="639"/>
                  <a:pt x="1004" y="760"/>
                  <a:pt x="1004" y="88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p30"/>
          <p:cNvSpPr/>
          <p:nvPr/>
        </p:nvSpPr>
        <p:spPr>
          <a:xfrm>
            <a:off x="2740961" y="1892644"/>
            <a:ext cx="37232" cy="60547"/>
          </a:xfrm>
          <a:custGeom>
            <a:avLst/>
            <a:gdLst/>
            <a:ahLst/>
            <a:cxnLst/>
            <a:rect l="l" t="t" r="r" b="b"/>
            <a:pathLst>
              <a:path w="822" h="1551" extrusionOk="0">
                <a:moveTo>
                  <a:pt x="791" y="1550"/>
                </a:moveTo>
                <a:cubicBezTo>
                  <a:pt x="122" y="1155"/>
                  <a:pt x="1" y="669"/>
                  <a:pt x="396" y="0"/>
                </a:cubicBezTo>
                <a:cubicBezTo>
                  <a:pt x="821" y="456"/>
                  <a:pt x="517" y="1064"/>
                  <a:pt x="821" y="148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3" name="Google Shape;1563;p30"/>
          <p:cNvSpPr/>
          <p:nvPr/>
        </p:nvSpPr>
        <p:spPr>
          <a:xfrm>
            <a:off x="7944256" y="1623262"/>
            <a:ext cx="45476" cy="36812"/>
          </a:xfrm>
          <a:custGeom>
            <a:avLst/>
            <a:gdLst/>
            <a:ahLst/>
            <a:cxnLst/>
            <a:rect l="l" t="t" r="r" b="b"/>
            <a:pathLst>
              <a:path w="1004" h="943" extrusionOk="0">
                <a:moveTo>
                  <a:pt x="973" y="395"/>
                </a:moveTo>
                <a:cubicBezTo>
                  <a:pt x="699" y="578"/>
                  <a:pt x="426" y="760"/>
                  <a:pt x="122" y="943"/>
                </a:cubicBezTo>
                <a:cubicBezTo>
                  <a:pt x="0" y="0"/>
                  <a:pt x="0" y="0"/>
                  <a:pt x="1003"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4" name="Google Shape;1564;p30"/>
          <p:cNvSpPr/>
          <p:nvPr/>
        </p:nvSpPr>
        <p:spPr>
          <a:xfrm>
            <a:off x="2097944" y="1508130"/>
            <a:ext cx="67535" cy="32089"/>
          </a:xfrm>
          <a:custGeom>
            <a:avLst/>
            <a:gdLst/>
            <a:ahLst/>
            <a:cxnLst/>
            <a:rect l="l" t="t" r="r" b="b"/>
            <a:pathLst>
              <a:path w="1491" h="822" extrusionOk="0">
                <a:moveTo>
                  <a:pt x="31" y="1"/>
                </a:moveTo>
                <a:lnTo>
                  <a:pt x="1490" y="1"/>
                </a:lnTo>
                <a:cubicBezTo>
                  <a:pt x="882" y="822"/>
                  <a:pt x="457" y="578"/>
                  <a:pt x="1"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p30"/>
          <p:cNvSpPr/>
          <p:nvPr/>
        </p:nvSpPr>
        <p:spPr>
          <a:xfrm>
            <a:off x="1639474" y="3364097"/>
            <a:ext cx="46835" cy="30879"/>
          </a:xfrm>
          <a:custGeom>
            <a:avLst/>
            <a:gdLst/>
            <a:ahLst/>
            <a:cxnLst/>
            <a:rect l="l" t="t" r="r" b="b"/>
            <a:pathLst>
              <a:path w="1034" h="791" extrusionOk="0">
                <a:moveTo>
                  <a:pt x="0" y="669"/>
                </a:moveTo>
                <a:cubicBezTo>
                  <a:pt x="213" y="365"/>
                  <a:pt x="334" y="1"/>
                  <a:pt x="851" y="92"/>
                </a:cubicBezTo>
                <a:cubicBezTo>
                  <a:pt x="912" y="92"/>
                  <a:pt x="1034" y="274"/>
                  <a:pt x="1003" y="335"/>
                </a:cubicBezTo>
                <a:cubicBezTo>
                  <a:pt x="821" y="730"/>
                  <a:pt x="456" y="791"/>
                  <a:pt x="0" y="66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p30"/>
          <p:cNvSpPr/>
          <p:nvPr/>
        </p:nvSpPr>
        <p:spPr>
          <a:xfrm>
            <a:off x="4610806" y="1203181"/>
            <a:ext cx="56483" cy="53442"/>
          </a:xfrm>
          <a:custGeom>
            <a:avLst/>
            <a:gdLst/>
            <a:ahLst/>
            <a:cxnLst/>
            <a:rect l="l" t="t" r="r" b="b"/>
            <a:pathLst>
              <a:path w="1247" h="1369" extrusionOk="0">
                <a:moveTo>
                  <a:pt x="1246" y="487"/>
                </a:moveTo>
                <a:cubicBezTo>
                  <a:pt x="608" y="1368"/>
                  <a:pt x="456" y="274"/>
                  <a:pt x="0" y="304"/>
                </a:cubicBezTo>
                <a:cubicBezTo>
                  <a:pt x="486" y="0"/>
                  <a:pt x="821" y="395"/>
                  <a:pt x="1246"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7" name="Google Shape;1567;p30"/>
          <p:cNvSpPr/>
          <p:nvPr/>
        </p:nvSpPr>
        <p:spPr>
          <a:xfrm>
            <a:off x="4864117" y="3881507"/>
            <a:ext cx="44117" cy="45127"/>
          </a:xfrm>
          <a:custGeom>
            <a:avLst/>
            <a:gdLst/>
            <a:ahLst/>
            <a:cxnLst/>
            <a:rect l="l" t="t" r="r" b="b"/>
            <a:pathLst>
              <a:path w="974" h="1156" extrusionOk="0">
                <a:moveTo>
                  <a:pt x="31" y="0"/>
                </a:moveTo>
                <a:cubicBezTo>
                  <a:pt x="974" y="243"/>
                  <a:pt x="974" y="243"/>
                  <a:pt x="153" y="1155"/>
                </a:cubicBezTo>
                <a:cubicBezTo>
                  <a:pt x="122" y="699"/>
                  <a:pt x="335" y="304"/>
                  <a:pt x="1" y="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8" name="Google Shape;1568;p30"/>
          <p:cNvSpPr/>
          <p:nvPr/>
        </p:nvSpPr>
        <p:spPr>
          <a:xfrm>
            <a:off x="8369703" y="2201146"/>
            <a:ext cx="55124" cy="43956"/>
          </a:xfrm>
          <a:custGeom>
            <a:avLst/>
            <a:gdLst/>
            <a:ahLst/>
            <a:cxnLst/>
            <a:rect l="l" t="t" r="r" b="b"/>
            <a:pathLst>
              <a:path w="1217" h="1126" extrusionOk="0">
                <a:moveTo>
                  <a:pt x="0" y="1126"/>
                </a:moveTo>
                <a:cubicBezTo>
                  <a:pt x="365" y="700"/>
                  <a:pt x="578" y="426"/>
                  <a:pt x="882" y="1"/>
                </a:cubicBezTo>
                <a:cubicBezTo>
                  <a:pt x="1216" y="730"/>
                  <a:pt x="760" y="913"/>
                  <a:pt x="0" y="11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9" name="Google Shape;1569;p30"/>
          <p:cNvSpPr/>
          <p:nvPr/>
        </p:nvSpPr>
        <p:spPr>
          <a:xfrm>
            <a:off x="4791141" y="2986727"/>
            <a:ext cx="33111" cy="34470"/>
          </a:xfrm>
          <a:custGeom>
            <a:avLst/>
            <a:gdLst/>
            <a:ahLst/>
            <a:cxnLst/>
            <a:rect l="l" t="t" r="r" b="b"/>
            <a:pathLst>
              <a:path w="731" h="883" extrusionOk="0">
                <a:moveTo>
                  <a:pt x="730" y="305"/>
                </a:moveTo>
                <a:cubicBezTo>
                  <a:pt x="639" y="518"/>
                  <a:pt x="578" y="761"/>
                  <a:pt x="305" y="821"/>
                </a:cubicBezTo>
                <a:cubicBezTo>
                  <a:pt x="92" y="882"/>
                  <a:pt x="1" y="670"/>
                  <a:pt x="31" y="548"/>
                </a:cubicBezTo>
                <a:cubicBezTo>
                  <a:pt x="92" y="366"/>
                  <a:pt x="244" y="183"/>
                  <a:pt x="396" y="92"/>
                </a:cubicBezTo>
                <a:cubicBezTo>
                  <a:pt x="548" y="1"/>
                  <a:pt x="730" y="92"/>
                  <a:pt x="730" y="30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0" name="Google Shape;1570;p30"/>
          <p:cNvSpPr/>
          <p:nvPr/>
        </p:nvSpPr>
        <p:spPr>
          <a:xfrm>
            <a:off x="1507292" y="932627"/>
            <a:ext cx="39950" cy="47470"/>
          </a:xfrm>
          <a:custGeom>
            <a:avLst/>
            <a:gdLst/>
            <a:ahLst/>
            <a:cxnLst/>
            <a:rect l="l" t="t" r="r" b="b"/>
            <a:pathLst>
              <a:path w="882" h="1216" extrusionOk="0">
                <a:moveTo>
                  <a:pt x="638" y="0"/>
                </a:moveTo>
                <a:cubicBezTo>
                  <a:pt x="882" y="486"/>
                  <a:pt x="426" y="821"/>
                  <a:pt x="334" y="1216"/>
                </a:cubicBezTo>
                <a:cubicBezTo>
                  <a:pt x="334" y="821"/>
                  <a:pt x="0" y="365"/>
                  <a:pt x="638"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1" name="Google Shape;1571;p30"/>
          <p:cNvSpPr/>
          <p:nvPr/>
        </p:nvSpPr>
        <p:spPr>
          <a:xfrm>
            <a:off x="5754964" y="4340745"/>
            <a:ext cx="45476" cy="36812"/>
          </a:xfrm>
          <a:custGeom>
            <a:avLst/>
            <a:gdLst/>
            <a:ahLst/>
            <a:cxnLst/>
            <a:rect l="l" t="t" r="r" b="b"/>
            <a:pathLst>
              <a:path w="1004" h="943" extrusionOk="0">
                <a:moveTo>
                  <a:pt x="1004" y="213"/>
                </a:moveTo>
                <a:cubicBezTo>
                  <a:pt x="822" y="669"/>
                  <a:pt x="274" y="486"/>
                  <a:pt x="183" y="942"/>
                </a:cubicBezTo>
                <a:cubicBezTo>
                  <a:pt x="92" y="790"/>
                  <a:pt x="1" y="699"/>
                  <a:pt x="31" y="669"/>
                </a:cubicBezTo>
                <a:cubicBezTo>
                  <a:pt x="122" y="183"/>
                  <a:pt x="396" y="0"/>
                  <a:pt x="1004"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2" name="Google Shape;1572;p30"/>
          <p:cNvSpPr/>
          <p:nvPr/>
        </p:nvSpPr>
        <p:spPr>
          <a:xfrm>
            <a:off x="2502779" y="3000977"/>
            <a:ext cx="50957" cy="24945"/>
          </a:xfrm>
          <a:custGeom>
            <a:avLst/>
            <a:gdLst/>
            <a:ahLst/>
            <a:cxnLst/>
            <a:rect l="l" t="t" r="r" b="b"/>
            <a:pathLst>
              <a:path w="1125" h="639" extrusionOk="0">
                <a:moveTo>
                  <a:pt x="1125" y="1"/>
                </a:moveTo>
                <a:cubicBezTo>
                  <a:pt x="973" y="487"/>
                  <a:pt x="639" y="639"/>
                  <a:pt x="183" y="608"/>
                </a:cubicBezTo>
                <a:cubicBezTo>
                  <a:pt x="122" y="608"/>
                  <a:pt x="61" y="426"/>
                  <a:pt x="0" y="335"/>
                </a:cubicBezTo>
                <a:cubicBezTo>
                  <a:pt x="335" y="213"/>
                  <a:pt x="699" y="122"/>
                  <a:pt x="112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3" name="Google Shape;1573;p30"/>
          <p:cNvSpPr/>
          <p:nvPr/>
        </p:nvSpPr>
        <p:spPr>
          <a:xfrm>
            <a:off x="5184969" y="2228474"/>
            <a:ext cx="50957" cy="41536"/>
          </a:xfrm>
          <a:custGeom>
            <a:avLst/>
            <a:gdLst/>
            <a:ahLst/>
            <a:cxnLst/>
            <a:rect l="l" t="t" r="r" b="b"/>
            <a:pathLst>
              <a:path w="1125" h="1064" extrusionOk="0">
                <a:moveTo>
                  <a:pt x="1125" y="30"/>
                </a:moveTo>
                <a:cubicBezTo>
                  <a:pt x="912" y="334"/>
                  <a:pt x="699" y="669"/>
                  <a:pt x="456" y="1064"/>
                </a:cubicBezTo>
                <a:cubicBezTo>
                  <a:pt x="0" y="638"/>
                  <a:pt x="456" y="304"/>
                  <a:pt x="304" y="30"/>
                </a:cubicBezTo>
                <a:lnTo>
                  <a:pt x="304" y="0"/>
                </a:lnTo>
                <a:cubicBezTo>
                  <a:pt x="578" y="182"/>
                  <a:pt x="851" y="152"/>
                  <a:pt x="109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4" name="Google Shape;1574;p30"/>
          <p:cNvSpPr/>
          <p:nvPr/>
        </p:nvSpPr>
        <p:spPr>
          <a:xfrm>
            <a:off x="4452441" y="889878"/>
            <a:ext cx="55124" cy="48719"/>
          </a:xfrm>
          <a:custGeom>
            <a:avLst/>
            <a:gdLst/>
            <a:ahLst/>
            <a:cxnLst/>
            <a:rect l="l" t="t" r="r" b="b"/>
            <a:pathLst>
              <a:path w="1217" h="1248" extrusionOk="0">
                <a:moveTo>
                  <a:pt x="943" y="1"/>
                </a:moveTo>
                <a:cubicBezTo>
                  <a:pt x="882" y="518"/>
                  <a:pt x="1216" y="1247"/>
                  <a:pt x="1" y="1034"/>
                </a:cubicBezTo>
                <a:cubicBezTo>
                  <a:pt x="213" y="700"/>
                  <a:pt x="852" y="518"/>
                  <a:pt x="639" y="1"/>
                </a:cubicBezTo>
                <a:lnTo>
                  <a:pt x="669" y="1"/>
                </a:lnTo>
                <a:cubicBezTo>
                  <a:pt x="760" y="1"/>
                  <a:pt x="821" y="1"/>
                  <a:pt x="91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5" name="Google Shape;1575;p30"/>
          <p:cNvSpPr/>
          <p:nvPr/>
        </p:nvSpPr>
        <p:spPr>
          <a:xfrm>
            <a:off x="4989414" y="4916287"/>
            <a:ext cx="68894" cy="39194"/>
          </a:xfrm>
          <a:custGeom>
            <a:avLst/>
            <a:gdLst/>
            <a:ahLst/>
            <a:cxnLst/>
            <a:rect l="l" t="t" r="r" b="b"/>
            <a:pathLst>
              <a:path w="1521" h="1004" extrusionOk="0">
                <a:moveTo>
                  <a:pt x="1095" y="0"/>
                </a:moveTo>
                <a:cubicBezTo>
                  <a:pt x="1399" y="274"/>
                  <a:pt x="1521" y="608"/>
                  <a:pt x="1277" y="1003"/>
                </a:cubicBezTo>
                <a:cubicBezTo>
                  <a:pt x="1399" y="638"/>
                  <a:pt x="1" y="608"/>
                  <a:pt x="1034" y="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6" name="Google Shape;1576;p30"/>
          <p:cNvSpPr/>
          <p:nvPr/>
        </p:nvSpPr>
        <p:spPr>
          <a:xfrm>
            <a:off x="2349941" y="1732420"/>
            <a:ext cx="39950" cy="33260"/>
          </a:xfrm>
          <a:custGeom>
            <a:avLst/>
            <a:gdLst/>
            <a:ahLst/>
            <a:cxnLst/>
            <a:rect l="l" t="t" r="r" b="b"/>
            <a:pathLst>
              <a:path w="882" h="852" extrusionOk="0">
                <a:moveTo>
                  <a:pt x="791" y="335"/>
                </a:moveTo>
                <a:cubicBezTo>
                  <a:pt x="882" y="639"/>
                  <a:pt x="639" y="639"/>
                  <a:pt x="426" y="669"/>
                </a:cubicBezTo>
                <a:cubicBezTo>
                  <a:pt x="274" y="700"/>
                  <a:pt x="31" y="852"/>
                  <a:pt x="0" y="609"/>
                </a:cubicBezTo>
                <a:cubicBezTo>
                  <a:pt x="0" y="396"/>
                  <a:pt x="122" y="122"/>
                  <a:pt x="395" y="61"/>
                </a:cubicBezTo>
                <a:cubicBezTo>
                  <a:pt x="639" y="1"/>
                  <a:pt x="699" y="213"/>
                  <a:pt x="791"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7" name="Google Shape;1577;p30"/>
          <p:cNvSpPr/>
          <p:nvPr/>
        </p:nvSpPr>
        <p:spPr>
          <a:xfrm>
            <a:off x="7889173" y="453205"/>
            <a:ext cx="42713" cy="35641"/>
          </a:xfrm>
          <a:custGeom>
            <a:avLst/>
            <a:gdLst/>
            <a:ahLst/>
            <a:cxnLst/>
            <a:rect l="l" t="t" r="r" b="b"/>
            <a:pathLst>
              <a:path w="943" h="913" extrusionOk="0">
                <a:moveTo>
                  <a:pt x="91" y="912"/>
                </a:moveTo>
                <a:cubicBezTo>
                  <a:pt x="0" y="152"/>
                  <a:pt x="304" y="0"/>
                  <a:pt x="942" y="152"/>
                </a:cubicBezTo>
                <a:cubicBezTo>
                  <a:pt x="851" y="547"/>
                  <a:pt x="426" y="578"/>
                  <a:pt x="91" y="9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8" name="Google Shape;1578;p30"/>
          <p:cNvSpPr/>
          <p:nvPr/>
        </p:nvSpPr>
        <p:spPr>
          <a:xfrm>
            <a:off x="5033489" y="4427377"/>
            <a:ext cx="41354" cy="28497"/>
          </a:xfrm>
          <a:custGeom>
            <a:avLst/>
            <a:gdLst/>
            <a:ahLst/>
            <a:cxnLst/>
            <a:rect l="l" t="t" r="r" b="b"/>
            <a:pathLst>
              <a:path w="913" h="730" extrusionOk="0">
                <a:moveTo>
                  <a:pt x="912" y="699"/>
                </a:moveTo>
                <a:cubicBezTo>
                  <a:pt x="456" y="730"/>
                  <a:pt x="92" y="638"/>
                  <a:pt x="31" y="182"/>
                </a:cubicBezTo>
                <a:cubicBezTo>
                  <a:pt x="1" y="152"/>
                  <a:pt x="122" y="30"/>
                  <a:pt x="152" y="30"/>
                </a:cubicBezTo>
                <a:cubicBezTo>
                  <a:pt x="700" y="0"/>
                  <a:pt x="852" y="304"/>
                  <a:pt x="912" y="69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9" name="Google Shape;1579;p30"/>
          <p:cNvSpPr/>
          <p:nvPr/>
        </p:nvSpPr>
        <p:spPr>
          <a:xfrm>
            <a:off x="7240630" y="2215395"/>
            <a:ext cx="48239" cy="36812"/>
          </a:xfrm>
          <a:custGeom>
            <a:avLst/>
            <a:gdLst/>
            <a:ahLst/>
            <a:cxnLst/>
            <a:rect l="l" t="t" r="r" b="b"/>
            <a:pathLst>
              <a:path w="1065" h="943" extrusionOk="0">
                <a:moveTo>
                  <a:pt x="1004" y="122"/>
                </a:moveTo>
                <a:cubicBezTo>
                  <a:pt x="1004" y="365"/>
                  <a:pt x="1034" y="639"/>
                  <a:pt x="1065" y="943"/>
                </a:cubicBezTo>
                <a:cubicBezTo>
                  <a:pt x="548" y="882"/>
                  <a:pt x="548" y="335"/>
                  <a:pt x="1" y="335"/>
                </a:cubicBezTo>
                <a:cubicBezTo>
                  <a:pt x="396" y="1"/>
                  <a:pt x="700" y="153"/>
                  <a:pt x="1004"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0" name="Google Shape;1580;p30"/>
          <p:cNvSpPr/>
          <p:nvPr/>
        </p:nvSpPr>
        <p:spPr>
          <a:xfrm>
            <a:off x="4485509" y="857864"/>
            <a:ext cx="46835" cy="33260"/>
          </a:xfrm>
          <a:custGeom>
            <a:avLst/>
            <a:gdLst/>
            <a:ahLst/>
            <a:cxnLst/>
            <a:rect l="l" t="t" r="r" b="b"/>
            <a:pathLst>
              <a:path w="1034" h="852" extrusionOk="0">
                <a:moveTo>
                  <a:pt x="182" y="821"/>
                </a:moveTo>
                <a:cubicBezTo>
                  <a:pt x="274" y="547"/>
                  <a:pt x="0" y="61"/>
                  <a:pt x="426" y="31"/>
                </a:cubicBezTo>
                <a:cubicBezTo>
                  <a:pt x="882" y="0"/>
                  <a:pt x="760" y="578"/>
                  <a:pt x="1033" y="821"/>
                </a:cubicBezTo>
                <a:lnTo>
                  <a:pt x="1003" y="851"/>
                </a:lnTo>
                <a:cubicBezTo>
                  <a:pt x="730" y="821"/>
                  <a:pt x="456" y="821"/>
                  <a:pt x="213" y="82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1" name="Google Shape;1581;p30"/>
          <p:cNvSpPr/>
          <p:nvPr/>
        </p:nvSpPr>
        <p:spPr>
          <a:xfrm>
            <a:off x="1335157" y="403349"/>
            <a:ext cx="56483" cy="35641"/>
          </a:xfrm>
          <a:custGeom>
            <a:avLst/>
            <a:gdLst/>
            <a:ahLst/>
            <a:cxnLst/>
            <a:rect l="l" t="t" r="r" b="b"/>
            <a:pathLst>
              <a:path w="1247" h="913" extrusionOk="0">
                <a:moveTo>
                  <a:pt x="791" y="183"/>
                </a:moveTo>
                <a:cubicBezTo>
                  <a:pt x="791" y="396"/>
                  <a:pt x="1247" y="669"/>
                  <a:pt x="700" y="821"/>
                </a:cubicBezTo>
                <a:cubicBezTo>
                  <a:pt x="457" y="912"/>
                  <a:pt x="274" y="730"/>
                  <a:pt x="213" y="548"/>
                </a:cubicBezTo>
                <a:cubicBezTo>
                  <a:pt x="1" y="1"/>
                  <a:pt x="548" y="244"/>
                  <a:pt x="761" y="15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2" name="Google Shape;1582;p30"/>
          <p:cNvSpPr/>
          <p:nvPr/>
        </p:nvSpPr>
        <p:spPr>
          <a:xfrm>
            <a:off x="1789549" y="3065043"/>
            <a:ext cx="37187" cy="41575"/>
          </a:xfrm>
          <a:custGeom>
            <a:avLst/>
            <a:gdLst/>
            <a:ahLst/>
            <a:cxnLst/>
            <a:rect l="l" t="t" r="r" b="b"/>
            <a:pathLst>
              <a:path w="821" h="1065" extrusionOk="0">
                <a:moveTo>
                  <a:pt x="821" y="335"/>
                </a:moveTo>
                <a:cubicBezTo>
                  <a:pt x="608" y="639"/>
                  <a:pt x="547" y="1065"/>
                  <a:pt x="0" y="1065"/>
                </a:cubicBezTo>
                <a:lnTo>
                  <a:pt x="0" y="1065"/>
                </a:lnTo>
                <a:cubicBezTo>
                  <a:pt x="61" y="700"/>
                  <a:pt x="91" y="366"/>
                  <a:pt x="152" y="1"/>
                </a:cubicBezTo>
                <a:cubicBezTo>
                  <a:pt x="395" y="122"/>
                  <a:pt x="608" y="214"/>
                  <a:pt x="821"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3" name="Google Shape;1583;p30"/>
          <p:cNvSpPr/>
          <p:nvPr/>
        </p:nvSpPr>
        <p:spPr>
          <a:xfrm>
            <a:off x="5296494" y="39058"/>
            <a:ext cx="41309" cy="35641"/>
          </a:xfrm>
          <a:custGeom>
            <a:avLst/>
            <a:gdLst/>
            <a:ahLst/>
            <a:cxnLst/>
            <a:rect l="l" t="t" r="r" b="b"/>
            <a:pathLst>
              <a:path w="912" h="913" extrusionOk="0">
                <a:moveTo>
                  <a:pt x="30" y="31"/>
                </a:moveTo>
                <a:cubicBezTo>
                  <a:pt x="760" y="0"/>
                  <a:pt x="912" y="304"/>
                  <a:pt x="730" y="912"/>
                </a:cubicBezTo>
                <a:cubicBezTo>
                  <a:pt x="152" y="730"/>
                  <a:pt x="274" y="274"/>
                  <a:pt x="0"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4" name="Google Shape;1584;p30"/>
          <p:cNvSpPr/>
          <p:nvPr/>
        </p:nvSpPr>
        <p:spPr>
          <a:xfrm>
            <a:off x="1639474" y="3142188"/>
            <a:ext cx="52361" cy="35641"/>
          </a:xfrm>
          <a:custGeom>
            <a:avLst/>
            <a:gdLst/>
            <a:ahLst/>
            <a:cxnLst/>
            <a:rect l="l" t="t" r="r" b="b"/>
            <a:pathLst>
              <a:path w="1156" h="913" extrusionOk="0">
                <a:moveTo>
                  <a:pt x="882" y="31"/>
                </a:moveTo>
                <a:cubicBezTo>
                  <a:pt x="1155" y="700"/>
                  <a:pt x="456" y="578"/>
                  <a:pt x="152" y="912"/>
                </a:cubicBezTo>
                <a:cubicBezTo>
                  <a:pt x="0" y="244"/>
                  <a:pt x="365" y="92"/>
                  <a:pt x="85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5" name="Google Shape;1585;p30"/>
          <p:cNvSpPr/>
          <p:nvPr/>
        </p:nvSpPr>
        <p:spPr>
          <a:xfrm>
            <a:off x="2659740" y="3323768"/>
            <a:ext cx="68894" cy="28497"/>
          </a:xfrm>
          <a:custGeom>
            <a:avLst/>
            <a:gdLst/>
            <a:ahLst/>
            <a:cxnLst/>
            <a:rect l="l" t="t" r="r" b="b"/>
            <a:pathLst>
              <a:path w="1521" h="730" extrusionOk="0">
                <a:moveTo>
                  <a:pt x="0" y="304"/>
                </a:moveTo>
                <a:cubicBezTo>
                  <a:pt x="456" y="0"/>
                  <a:pt x="851" y="91"/>
                  <a:pt x="1520" y="183"/>
                </a:cubicBezTo>
                <a:cubicBezTo>
                  <a:pt x="912" y="486"/>
                  <a:pt x="578" y="730"/>
                  <a:pt x="0" y="3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6" name="Google Shape;1586;p30"/>
          <p:cNvSpPr/>
          <p:nvPr/>
        </p:nvSpPr>
        <p:spPr>
          <a:xfrm>
            <a:off x="8186560" y="1188931"/>
            <a:ext cx="46880" cy="43956"/>
          </a:xfrm>
          <a:custGeom>
            <a:avLst/>
            <a:gdLst/>
            <a:ahLst/>
            <a:cxnLst/>
            <a:rect l="l" t="t" r="r" b="b"/>
            <a:pathLst>
              <a:path w="1035" h="1126" extrusionOk="0">
                <a:moveTo>
                  <a:pt x="1" y="396"/>
                </a:moveTo>
                <a:cubicBezTo>
                  <a:pt x="365" y="1"/>
                  <a:pt x="700" y="335"/>
                  <a:pt x="1034" y="396"/>
                </a:cubicBezTo>
                <a:cubicBezTo>
                  <a:pt x="913" y="548"/>
                  <a:pt x="821" y="760"/>
                  <a:pt x="669" y="852"/>
                </a:cubicBezTo>
                <a:cubicBezTo>
                  <a:pt x="92" y="1125"/>
                  <a:pt x="365" y="396"/>
                  <a:pt x="1" y="3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7" name="Google Shape;1587;p30"/>
          <p:cNvSpPr/>
          <p:nvPr/>
        </p:nvSpPr>
        <p:spPr>
          <a:xfrm>
            <a:off x="1153418" y="1389484"/>
            <a:ext cx="45476" cy="35641"/>
          </a:xfrm>
          <a:custGeom>
            <a:avLst/>
            <a:gdLst/>
            <a:ahLst/>
            <a:cxnLst/>
            <a:rect l="l" t="t" r="r" b="b"/>
            <a:pathLst>
              <a:path w="1004" h="913" extrusionOk="0">
                <a:moveTo>
                  <a:pt x="0" y="274"/>
                </a:moveTo>
                <a:cubicBezTo>
                  <a:pt x="365" y="487"/>
                  <a:pt x="700" y="0"/>
                  <a:pt x="943" y="395"/>
                </a:cubicBezTo>
                <a:cubicBezTo>
                  <a:pt x="1003" y="487"/>
                  <a:pt x="882" y="760"/>
                  <a:pt x="791" y="791"/>
                </a:cubicBezTo>
                <a:cubicBezTo>
                  <a:pt x="365" y="912"/>
                  <a:pt x="213" y="639"/>
                  <a:pt x="0"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8" name="Google Shape;1588;p30"/>
          <p:cNvSpPr/>
          <p:nvPr/>
        </p:nvSpPr>
        <p:spPr>
          <a:xfrm>
            <a:off x="8208620" y="3485124"/>
            <a:ext cx="68848" cy="36851"/>
          </a:xfrm>
          <a:custGeom>
            <a:avLst/>
            <a:gdLst/>
            <a:ahLst/>
            <a:cxnLst/>
            <a:rect l="l" t="t" r="r" b="b"/>
            <a:pathLst>
              <a:path w="1520" h="944" extrusionOk="0">
                <a:moveTo>
                  <a:pt x="61" y="700"/>
                </a:moveTo>
                <a:cubicBezTo>
                  <a:pt x="91" y="457"/>
                  <a:pt x="0" y="153"/>
                  <a:pt x="334" y="1"/>
                </a:cubicBezTo>
                <a:lnTo>
                  <a:pt x="365" y="1"/>
                </a:lnTo>
                <a:cubicBezTo>
                  <a:pt x="274" y="700"/>
                  <a:pt x="1520" y="244"/>
                  <a:pt x="1429" y="943"/>
                </a:cubicBezTo>
                <a:lnTo>
                  <a:pt x="1429" y="943"/>
                </a:lnTo>
                <a:cubicBezTo>
                  <a:pt x="973" y="852"/>
                  <a:pt x="517" y="791"/>
                  <a:pt x="61" y="70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9" name="Google Shape;1589;p30"/>
          <p:cNvSpPr/>
          <p:nvPr/>
        </p:nvSpPr>
        <p:spPr>
          <a:xfrm>
            <a:off x="4496517" y="4713352"/>
            <a:ext cx="45476" cy="41575"/>
          </a:xfrm>
          <a:custGeom>
            <a:avLst/>
            <a:gdLst/>
            <a:ahLst/>
            <a:cxnLst/>
            <a:rect l="l" t="t" r="r" b="b"/>
            <a:pathLst>
              <a:path w="1004" h="1065" extrusionOk="0">
                <a:moveTo>
                  <a:pt x="517" y="0"/>
                </a:moveTo>
                <a:cubicBezTo>
                  <a:pt x="122" y="304"/>
                  <a:pt x="1003" y="791"/>
                  <a:pt x="304" y="1064"/>
                </a:cubicBezTo>
                <a:cubicBezTo>
                  <a:pt x="0" y="396"/>
                  <a:pt x="0" y="396"/>
                  <a:pt x="487"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0" name="Google Shape;1590;p30"/>
          <p:cNvSpPr/>
          <p:nvPr/>
        </p:nvSpPr>
        <p:spPr>
          <a:xfrm>
            <a:off x="7853342" y="797311"/>
            <a:ext cx="64772" cy="32089"/>
          </a:xfrm>
          <a:custGeom>
            <a:avLst/>
            <a:gdLst/>
            <a:ahLst/>
            <a:cxnLst/>
            <a:rect l="l" t="t" r="r" b="b"/>
            <a:pathLst>
              <a:path w="1430" h="822" extrusionOk="0">
                <a:moveTo>
                  <a:pt x="548" y="1"/>
                </a:moveTo>
                <a:cubicBezTo>
                  <a:pt x="913" y="62"/>
                  <a:pt x="1430" y="214"/>
                  <a:pt x="1217" y="487"/>
                </a:cubicBezTo>
                <a:cubicBezTo>
                  <a:pt x="882" y="822"/>
                  <a:pt x="366" y="487"/>
                  <a:pt x="1" y="244"/>
                </a:cubicBezTo>
                <a:lnTo>
                  <a:pt x="1" y="244"/>
                </a:lnTo>
                <a:cubicBezTo>
                  <a:pt x="244" y="244"/>
                  <a:pt x="426" y="214"/>
                  <a:pt x="548"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1" name="Google Shape;1591;p30"/>
          <p:cNvSpPr/>
          <p:nvPr/>
        </p:nvSpPr>
        <p:spPr>
          <a:xfrm>
            <a:off x="2400857" y="2025539"/>
            <a:ext cx="51002" cy="40365"/>
          </a:xfrm>
          <a:custGeom>
            <a:avLst/>
            <a:gdLst/>
            <a:ahLst/>
            <a:cxnLst/>
            <a:rect l="l" t="t" r="r" b="b"/>
            <a:pathLst>
              <a:path w="1126" h="1034" extrusionOk="0">
                <a:moveTo>
                  <a:pt x="700" y="31"/>
                </a:moveTo>
                <a:cubicBezTo>
                  <a:pt x="730" y="61"/>
                  <a:pt x="730" y="92"/>
                  <a:pt x="730" y="152"/>
                </a:cubicBezTo>
                <a:cubicBezTo>
                  <a:pt x="700" y="426"/>
                  <a:pt x="1126" y="699"/>
                  <a:pt x="730" y="973"/>
                </a:cubicBezTo>
                <a:cubicBezTo>
                  <a:pt x="670" y="1034"/>
                  <a:pt x="396" y="1003"/>
                  <a:pt x="396" y="1003"/>
                </a:cubicBezTo>
                <a:cubicBezTo>
                  <a:pt x="366" y="639"/>
                  <a:pt x="1" y="213"/>
                  <a:pt x="670"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2" name="Google Shape;1592;p30"/>
          <p:cNvSpPr/>
          <p:nvPr/>
        </p:nvSpPr>
        <p:spPr>
          <a:xfrm>
            <a:off x="4481342" y="3576519"/>
            <a:ext cx="67535" cy="36812"/>
          </a:xfrm>
          <a:custGeom>
            <a:avLst/>
            <a:gdLst/>
            <a:ahLst/>
            <a:cxnLst/>
            <a:rect l="l" t="t" r="r" b="b"/>
            <a:pathLst>
              <a:path w="1491" h="943" extrusionOk="0">
                <a:moveTo>
                  <a:pt x="1" y="730"/>
                </a:moveTo>
                <a:cubicBezTo>
                  <a:pt x="457" y="517"/>
                  <a:pt x="913" y="274"/>
                  <a:pt x="1490" y="0"/>
                </a:cubicBezTo>
                <a:cubicBezTo>
                  <a:pt x="1217" y="760"/>
                  <a:pt x="730" y="943"/>
                  <a:pt x="31"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3" name="Google Shape;1593;p30"/>
          <p:cNvSpPr/>
          <p:nvPr/>
        </p:nvSpPr>
        <p:spPr>
          <a:xfrm>
            <a:off x="3465198" y="129243"/>
            <a:ext cx="48239" cy="26116"/>
          </a:xfrm>
          <a:custGeom>
            <a:avLst/>
            <a:gdLst/>
            <a:ahLst/>
            <a:cxnLst/>
            <a:rect l="l" t="t" r="r" b="b"/>
            <a:pathLst>
              <a:path w="1065" h="669" extrusionOk="0">
                <a:moveTo>
                  <a:pt x="518" y="669"/>
                </a:moveTo>
                <a:cubicBezTo>
                  <a:pt x="335" y="669"/>
                  <a:pt x="1" y="608"/>
                  <a:pt x="31" y="426"/>
                </a:cubicBezTo>
                <a:cubicBezTo>
                  <a:pt x="92" y="243"/>
                  <a:pt x="396" y="122"/>
                  <a:pt x="609" y="31"/>
                </a:cubicBezTo>
                <a:cubicBezTo>
                  <a:pt x="700" y="0"/>
                  <a:pt x="973" y="152"/>
                  <a:pt x="1004" y="243"/>
                </a:cubicBezTo>
                <a:cubicBezTo>
                  <a:pt x="1065" y="517"/>
                  <a:pt x="821" y="639"/>
                  <a:pt x="518" y="66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4" name="Google Shape;1594;p30"/>
          <p:cNvSpPr/>
          <p:nvPr/>
        </p:nvSpPr>
        <p:spPr>
          <a:xfrm>
            <a:off x="7692259" y="-61823"/>
            <a:ext cx="70253" cy="33260"/>
          </a:xfrm>
          <a:custGeom>
            <a:avLst/>
            <a:gdLst/>
            <a:ahLst/>
            <a:cxnLst/>
            <a:rect l="l" t="t" r="r" b="b"/>
            <a:pathLst>
              <a:path w="1551" h="852" extrusionOk="0">
                <a:moveTo>
                  <a:pt x="31" y="1"/>
                </a:moveTo>
                <a:cubicBezTo>
                  <a:pt x="426" y="213"/>
                  <a:pt x="852" y="396"/>
                  <a:pt x="1551" y="730"/>
                </a:cubicBezTo>
                <a:cubicBezTo>
                  <a:pt x="517" y="852"/>
                  <a:pt x="122" y="639"/>
                  <a:pt x="1"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5" name="Google Shape;1595;p30"/>
          <p:cNvSpPr/>
          <p:nvPr/>
        </p:nvSpPr>
        <p:spPr>
          <a:xfrm>
            <a:off x="6161158" y="5138156"/>
            <a:ext cx="46880" cy="39233"/>
          </a:xfrm>
          <a:custGeom>
            <a:avLst/>
            <a:gdLst/>
            <a:ahLst/>
            <a:cxnLst/>
            <a:rect l="l" t="t" r="r" b="b"/>
            <a:pathLst>
              <a:path w="1035" h="1005" extrusionOk="0">
                <a:moveTo>
                  <a:pt x="31" y="1"/>
                </a:moveTo>
                <a:cubicBezTo>
                  <a:pt x="517" y="31"/>
                  <a:pt x="730" y="396"/>
                  <a:pt x="1034" y="730"/>
                </a:cubicBezTo>
                <a:cubicBezTo>
                  <a:pt x="153" y="1004"/>
                  <a:pt x="183" y="366"/>
                  <a:pt x="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6" name="Google Shape;1596;p30"/>
          <p:cNvSpPr/>
          <p:nvPr/>
        </p:nvSpPr>
        <p:spPr>
          <a:xfrm>
            <a:off x="5673743" y="971785"/>
            <a:ext cx="56483" cy="46298"/>
          </a:xfrm>
          <a:custGeom>
            <a:avLst/>
            <a:gdLst/>
            <a:ahLst/>
            <a:cxnLst/>
            <a:rect l="l" t="t" r="r" b="b"/>
            <a:pathLst>
              <a:path w="1247" h="1186" extrusionOk="0">
                <a:moveTo>
                  <a:pt x="1247" y="517"/>
                </a:moveTo>
                <a:cubicBezTo>
                  <a:pt x="639" y="1186"/>
                  <a:pt x="426" y="243"/>
                  <a:pt x="1" y="304"/>
                </a:cubicBezTo>
                <a:cubicBezTo>
                  <a:pt x="487" y="0"/>
                  <a:pt x="821" y="426"/>
                  <a:pt x="1216" y="48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7" name="Google Shape;1597;p30"/>
          <p:cNvSpPr/>
          <p:nvPr/>
        </p:nvSpPr>
        <p:spPr>
          <a:xfrm>
            <a:off x="6123968" y="4029823"/>
            <a:ext cx="42758" cy="41575"/>
          </a:xfrm>
          <a:custGeom>
            <a:avLst/>
            <a:gdLst/>
            <a:ahLst/>
            <a:cxnLst/>
            <a:rect l="l" t="t" r="r" b="b"/>
            <a:pathLst>
              <a:path w="944" h="1065" extrusionOk="0">
                <a:moveTo>
                  <a:pt x="31" y="1"/>
                </a:moveTo>
                <a:cubicBezTo>
                  <a:pt x="852" y="122"/>
                  <a:pt x="943" y="487"/>
                  <a:pt x="396" y="1064"/>
                </a:cubicBezTo>
                <a:cubicBezTo>
                  <a:pt x="244" y="669"/>
                  <a:pt x="122" y="335"/>
                  <a:pt x="1"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8" name="Google Shape;1598;p30"/>
          <p:cNvSpPr/>
          <p:nvPr/>
        </p:nvSpPr>
        <p:spPr>
          <a:xfrm>
            <a:off x="7107089" y="2785003"/>
            <a:ext cx="39950" cy="24945"/>
          </a:xfrm>
          <a:custGeom>
            <a:avLst/>
            <a:gdLst/>
            <a:ahLst/>
            <a:cxnLst/>
            <a:rect l="l" t="t" r="r" b="b"/>
            <a:pathLst>
              <a:path w="882" h="639" extrusionOk="0">
                <a:moveTo>
                  <a:pt x="882" y="305"/>
                </a:moveTo>
                <a:cubicBezTo>
                  <a:pt x="882" y="517"/>
                  <a:pt x="760" y="639"/>
                  <a:pt x="487" y="639"/>
                </a:cubicBezTo>
                <a:cubicBezTo>
                  <a:pt x="244" y="639"/>
                  <a:pt x="0" y="517"/>
                  <a:pt x="61" y="335"/>
                </a:cubicBezTo>
                <a:cubicBezTo>
                  <a:pt x="92" y="213"/>
                  <a:pt x="365" y="92"/>
                  <a:pt x="578" y="31"/>
                </a:cubicBezTo>
                <a:cubicBezTo>
                  <a:pt x="760" y="1"/>
                  <a:pt x="882" y="122"/>
                  <a:pt x="882" y="30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9" name="Google Shape;1599;p30"/>
          <p:cNvSpPr/>
          <p:nvPr/>
        </p:nvSpPr>
        <p:spPr>
          <a:xfrm>
            <a:off x="1815687" y="169572"/>
            <a:ext cx="82663" cy="36812"/>
          </a:xfrm>
          <a:custGeom>
            <a:avLst/>
            <a:gdLst/>
            <a:ahLst/>
            <a:cxnLst/>
            <a:rect l="l" t="t" r="r" b="b"/>
            <a:pathLst>
              <a:path w="1825" h="943" extrusionOk="0">
                <a:moveTo>
                  <a:pt x="1308" y="943"/>
                </a:moveTo>
                <a:cubicBezTo>
                  <a:pt x="1247" y="639"/>
                  <a:pt x="1" y="305"/>
                  <a:pt x="1338" y="1"/>
                </a:cubicBezTo>
                <a:lnTo>
                  <a:pt x="1338" y="1"/>
                </a:lnTo>
                <a:cubicBezTo>
                  <a:pt x="1490" y="305"/>
                  <a:pt x="1824" y="639"/>
                  <a:pt x="1338" y="9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0" name="Google Shape;1600;p30"/>
          <p:cNvSpPr/>
          <p:nvPr/>
        </p:nvSpPr>
        <p:spPr>
          <a:xfrm>
            <a:off x="1576101" y="5165485"/>
            <a:ext cx="66131" cy="36812"/>
          </a:xfrm>
          <a:custGeom>
            <a:avLst/>
            <a:gdLst/>
            <a:ahLst/>
            <a:cxnLst/>
            <a:rect l="l" t="t" r="r" b="b"/>
            <a:pathLst>
              <a:path w="1460" h="943" extrusionOk="0">
                <a:moveTo>
                  <a:pt x="1429" y="942"/>
                </a:moveTo>
                <a:cubicBezTo>
                  <a:pt x="1034" y="699"/>
                  <a:pt x="457" y="638"/>
                  <a:pt x="1" y="0"/>
                </a:cubicBezTo>
                <a:cubicBezTo>
                  <a:pt x="791" y="243"/>
                  <a:pt x="1308" y="365"/>
                  <a:pt x="1460" y="94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p30"/>
          <p:cNvSpPr/>
          <p:nvPr/>
        </p:nvSpPr>
        <p:spPr>
          <a:xfrm>
            <a:off x="5195976" y="5128669"/>
            <a:ext cx="74374" cy="46338"/>
          </a:xfrm>
          <a:custGeom>
            <a:avLst/>
            <a:gdLst/>
            <a:ahLst/>
            <a:cxnLst/>
            <a:rect l="l" t="t" r="r" b="b"/>
            <a:pathLst>
              <a:path w="1642" h="1187" extrusionOk="0">
                <a:moveTo>
                  <a:pt x="578" y="1186"/>
                </a:moveTo>
                <a:cubicBezTo>
                  <a:pt x="0" y="670"/>
                  <a:pt x="730" y="366"/>
                  <a:pt x="882" y="1"/>
                </a:cubicBezTo>
                <a:lnTo>
                  <a:pt x="882" y="1"/>
                </a:lnTo>
                <a:cubicBezTo>
                  <a:pt x="669" y="396"/>
                  <a:pt x="1642" y="973"/>
                  <a:pt x="608" y="118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2" name="Google Shape;1602;p30"/>
          <p:cNvSpPr/>
          <p:nvPr/>
        </p:nvSpPr>
        <p:spPr>
          <a:xfrm>
            <a:off x="6077174" y="4004915"/>
            <a:ext cx="48239" cy="37983"/>
          </a:xfrm>
          <a:custGeom>
            <a:avLst/>
            <a:gdLst/>
            <a:ahLst/>
            <a:cxnLst/>
            <a:rect l="l" t="t" r="r" b="b"/>
            <a:pathLst>
              <a:path w="1065" h="973" extrusionOk="0">
                <a:moveTo>
                  <a:pt x="1034" y="669"/>
                </a:moveTo>
                <a:cubicBezTo>
                  <a:pt x="760" y="973"/>
                  <a:pt x="517" y="973"/>
                  <a:pt x="244" y="639"/>
                </a:cubicBezTo>
                <a:cubicBezTo>
                  <a:pt x="0" y="395"/>
                  <a:pt x="517" y="304"/>
                  <a:pt x="396" y="61"/>
                </a:cubicBezTo>
                <a:cubicBezTo>
                  <a:pt x="912" y="0"/>
                  <a:pt x="821" y="456"/>
                  <a:pt x="1064" y="63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3" name="Google Shape;1603;p30"/>
          <p:cNvSpPr/>
          <p:nvPr/>
        </p:nvSpPr>
        <p:spPr>
          <a:xfrm>
            <a:off x="562721" y="2450383"/>
            <a:ext cx="62009" cy="47470"/>
          </a:xfrm>
          <a:custGeom>
            <a:avLst/>
            <a:gdLst/>
            <a:ahLst/>
            <a:cxnLst/>
            <a:rect l="l" t="t" r="r" b="b"/>
            <a:pathLst>
              <a:path w="1369" h="1216" extrusionOk="0">
                <a:moveTo>
                  <a:pt x="1186" y="486"/>
                </a:moveTo>
                <a:cubicBezTo>
                  <a:pt x="1247" y="729"/>
                  <a:pt x="1308" y="973"/>
                  <a:pt x="1368" y="1216"/>
                </a:cubicBezTo>
                <a:cubicBezTo>
                  <a:pt x="1065" y="821"/>
                  <a:pt x="1" y="760"/>
                  <a:pt x="639" y="0"/>
                </a:cubicBezTo>
                <a:lnTo>
                  <a:pt x="669" y="30"/>
                </a:lnTo>
                <a:cubicBezTo>
                  <a:pt x="669" y="334"/>
                  <a:pt x="852" y="486"/>
                  <a:pt x="1186" y="48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4" name="Google Shape;1604;p30"/>
          <p:cNvSpPr/>
          <p:nvPr/>
        </p:nvSpPr>
        <p:spPr>
          <a:xfrm>
            <a:off x="7973157" y="2565476"/>
            <a:ext cx="41354" cy="42746"/>
          </a:xfrm>
          <a:custGeom>
            <a:avLst/>
            <a:gdLst/>
            <a:ahLst/>
            <a:cxnLst/>
            <a:rect l="l" t="t" r="r" b="b"/>
            <a:pathLst>
              <a:path w="913" h="1095" extrusionOk="0">
                <a:moveTo>
                  <a:pt x="912" y="608"/>
                </a:moveTo>
                <a:cubicBezTo>
                  <a:pt x="912" y="699"/>
                  <a:pt x="912" y="760"/>
                  <a:pt x="912" y="851"/>
                </a:cubicBezTo>
                <a:lnTo>
                  <a:pt x="912" y="851"/>
                </a:lnTo>
                <a:cubicBezTo>
                  <a:pt x="578" y="943"/>
                  <a:pt x="183" y="1095"/>
                  <a:pt x="61" y="699"/>
                </a:cubicBezTo>
                <a:cubicBezTo>
                  <a:pt x="31" y="578"/>
                  <a:pt x="0" y="244"/>
                  <a:pt x="61" y="213"/>
                </a:cubicBezTo>
                <a:cubicBezTo>
                  <a:pt x="517" y="0"/>
                  <a:pt x="578" y="487"/>
                  <a:pt x="882" y="578"/>
                </a:cubicBezTo>
                <a:cubicBezTo>
                  <a:pt x="882" y="578"/>
                  <a:pt x="912" y="608"/>
                  <a:pt x="912" y="6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5" name="Google Shape;1605;p30"/>
          <p:cNvSpPr/>
          <p:nvPr/>
        </p:nvSpPr>
        <p:spPr>
          <a:xfrm>
            <a:off x="2399498" y="552876"/>
            <a:ext cx="45476" cy="28497"/>
          </a:xfrm>
          <a:custGeom>
            <a:avLst/>
            <a:gdLst/>
            <a:ahLst/>
            <a:cxnLst/>
            <a:rect l="l" t="t" r="r" b="b"/>
            <a:pathLst>
              <a:path w="1004" h="730" extrusionOk="0">
                <a:moveTo>
                  <a:pt x="973" y="608"/>
                </a:moveTo>
                <a:cubicBezTo>
                  <a:pt x="669" y="517"/>
                  <a:pt x="244" y="730"/>
                  <a:pt x="31" y="365"/>
                </a:cubicBezTo>
                <a:cubicBezTo>
                  <a:pt x="1" y="304"/>
                  <a:pt x="92" y="92"/>
                  <a:pt x="153" y="92"/>
                </a:cubicBezTo>
                <a:cubicBezTo>
                  <a:pt x="639" y="0"/>
                  <a:pt x="912" y="152"/>
                  <a:pt x="1004" y="57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6" name="Google Shape;1606;p30"/>
          <p:cNvSpPr/>
          <p:nvPr/>
        </p:nvSpPr>
        <p:spPr>
          <a:xfrm>
            <a:off x="962030" y="3887441"/>
            <a:ext cx="41354" cy="34431"/>
          </a:xfrm>
          <a:custGeom>
            <a:avLst/>
            <a:gdLst/>
            <a:ahLst/>
            <a:cxnLst/>
            <a:rect l="l" t="t" r="r" b="b"/>
            <a:pathLst>
              <a:path w="913" h="882" extrusionOk="0">
                <a:moveTo>
                  <a:pt x="851" y="122"/>
                </a:moveTo>
                <a:cubicBezTo>
                  <a:pt x="791" y="395"/>
                  <a:pt x="912" y="760"/>
                  <a:pt x="456" y="882"/>
                </a:cubicBezTo>
                <a:cubicBezTo>
                  <a:pt x="365" y="882"/>
                  <a:pt x="183" y="669"/>
                  <a:pt x="152" y="547"/>
                </a:cubicBezTo>
                <a:cubicBezTo>
                  <a:pt x="0" y="0"/>
                  <a:pt x="517" y="152"/>
                  <a:pt x="791" y="91"/>
                </a:cubicBezTo>
                <a:cubicBezTo>
                  <a:pt x="791" y="91"/>
                  <a:pt x="851" y="122"/>
                  <a:pt x="851"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7" name="Google Shape;1607;p30"/>
          <p:cNvSpPr/>
          <p:nvPr/>
        </p:nvSpPr>
        <p:spPr>
          <a:xfrm>
            <a:off x="1441201" y="815114"/>
            <a:ext cx="59246" cy="36851"/>
          </a:xfrm>
          <a:custGeom>
            <a:avLst/>
            <a:gdLst/>
            <a:ahLst/>
            <a:cxnLst/>
            <a:rect l="l" t="t" r="r" b="b"/>
            <a:pathLst>
              <a:path w="1308" h="944" extrusionOk="0">
                <a:moveTo>
                  <a:pt x="638" y="31"/>
                </a:moveTo>
                <a:cubicBezTo>
                  <a:pt x="608" y="305"/>
                  <a:pt x="1307" y="457"/>
                  <a:pt x="882" y="791"/>
                </a:cubicBezTo>
                <a:cubicBezTo>
                  <a:pt x="669" y="943"/>
                  <a:pt x="486" y="730"/>
                  <a:pt x="334" y="609"/>
                </a:cubicBezTo>
                <a:cubicBezTo>
                  <a:pt x="0" y="274"/>
                  <a:pt x="91" y="92"/>
                  <a:pt x="578"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8" name="Google Shape;1608;p30"/>
          <p:cNvSpPr/>
          <p:nvPr/>
        </p:nvSpPr>
        <p:spPr>
          <a:xfrm>
            <a:off x="2259072" y="1493919"/>
            <a:ext cx="55079" cy="42746"/>
          </a:xfrm>
          <a:custGeom>
            <a:avLst/>
            <a:gdLst/>
            <a:ahLst/>
            <a:cxnLst/>
            <a:rect l="l" t="t" r="r" b="b"/>
            <a:pathLst>
              <a:path w="1216" h="1095" extrusionOk="0">
                <a:moveTo>
                  <a:pt x="0" y="1064"/>
                </a:moveTo>
                <a:cubicBezTo>
                  <a:pt x="304" y="760"/>
                  <a:pt x="274" y="0"/>
                  <a:pt x="1216" y="456"/>
                </a:cubicBezTo>
                <a:cubicBezTo>
                  <a:pt x="821" y="760"/>
                  <a:pt x="547" y="1064"/>
                  <a:pt x="0" y="109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9" name="Google Shape;1609;p30"/>
          <p:cNvSpPr/>
          <p:nvPr/>
        </p:nvSpPr>
        <p:spPr>
          <a:xfrm>
            <a:off x="2121363" y="4015573"/>
            <a:ext cx="38591" cy="33260"/>
          </a:xfrm>
          <a:custGeom>
            <a:avLst/>
            <a:gdLst/>
            <a:ahLst/>
            <a:cxnLst/>
            <a:rect l="l" t="t" r="r" b="b"/>
            <a:pathLst>
              <a:path w="852" h="852" extrusionOk="0">
                <a:moveTo>
                  <a:pt x="457" y="92"/>
                </a:moveTo>
                <a:cubicBezTo>
                  <a:pt x="730" y="1"/>
                  <a:pt x="821" y="122"/>
                  <a:pt x="760" y="305"/>
                </a:cubicBezTo>
                <a:cubicBezTo>
                  <a:pt x="669" y="457"/>
                  <a:pt x="852" y="730"/>
                  <a:pt x="548" y="791"/>
                </a:cubicBezTo>
                <a:cubicBezTo>
                  <a:pt x="365" y="852"/>
                  <a:pt x="183" y="761"/>
                  <a:pt x="122" y="609"/>
                </a:cubicBezTo>
                <a:cubicBezTo>
                  <a:pt x="1" y="396"/>
                  <a:pt x="213" y="122"/>
                  <a:pt x="457"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0" name="Google Shape;1610;p30"/>
          <p:cNvSpPr/>
          <p:nvPr/>
        </p:nvSpPr>
        <p:spPr>
          <a:xfrm>
            <a:off x="6647215" y="162467"/>
            <a:ext cx="46835" cy="16630"/>
          </a:xfrm>
          <a:custGeom>
            <a:avLst/>
            <a:gdLst/>
            <a:ahLst/>
            <a:cxnLst/>
            <a:rect l="l" t="t" r="r" b="b"/>
            <a:pathLst>
              <a:path w="1034" h="426" extrusionOk="0">
                <a:moveTo>
                  <a:pt x="1003" y="426"/>
                </a:moveTo>
                <a:cubicBezTo>
                  <a:pt x="608" y="426"/>
                  <a:pt x="183" y="426"/>
                  <a:pt x="0" y="31"/>
                </a:cubicBezTo>
                <a:cubicBezTo>
                  <a:pt x="760" y="0"/>
                  <a:pt x="882" y="31"/>
                  <a:pt x="1034" y="3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1" name="Google Shape;1611;p30"/>
          <p:cNvSpPr/>
          <p:nvPr/>
        </p:nvSpPr>
        <p:spPr>
          <a:xfrm>
            <a:off x="7809311" y="2589212"/>
            <a:ext cx="60605" cy="36812"/>
          </a:xfrm>
          <a:custGeom>
            <a:avLst/>
            <a:gdLst/>
            <a:ahLst/>
            <a:cxnLst/>
            <a:rect l="l" t="t" r="r" b="b"/>
            <a:pathLst>
              <a:path w="1338" h="943" extrusionOk="0">
                <a:moveTo>
                  <a:pt x="699" y="943"/>
                </a:moveTo>
                <a:cubicBezTo>
                  <a:pt x="699" y="882"/>
                  <a:pt x="669" y="760"/>
                  <a:pt x="699" y="699"/>
                </a:cubicBezTo>
                <a:cubicBezTo>
                  <a:pt x="973" y="365"/>
                  <a:pt x="0" y="426"/>
                  <a:pt x="395" y="61"/>
                </a:cubicBezTo>
                <a:cubicBezTo>
                  <a:pt x="487" y="0"/>
                  <a:pt x="791" y="31"/>
                  <a:pt x="882" y="122"/>
                </a:cubicBezTo>
                <a:cubicBezTo>
                  <a:pt x="1338" y="456"/>
                  <a:pt x="973" y="699"/>
                  <a:pt x="699" y="9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2" name="Google Shape;1612;p30"/>
          <p:cNvSpPr/>
          <p:nvPr/>
        </p:nvSpPr>
        <p:spPr>
          <a:xfrm>
            <a:off x="4131635" y="2550054"/>
            <a:ext cx="35828" cy="41575"/>
          </a:xfrm>
          <a:custGeom>
            <a:avLst/>
            <a:gdLst/>
            <a:ahLst/>
            <a:cxnLst/>
            <a:rect l="l" t="t" r="r" b="b"/>
            <a:pathLst>
              <a:path w="791" h="1065" extrusionOk="0">
                <a:moveTo>
                  <a:pt x="791" y="0"/>
                </a:moveTo>
                <a:cubicBezTo>
                  <a:pt x="639" y="547"/>
                  <a:pt x="578" y="791"/>
                  <a:pt x="487" y="1064"/>
                </a:cubicBezTo>
                <a:cubicBezTo>
                  <a:pt x="426" y="1034"/>
                  <a:pt x="304" y="1034"/>
                  <a:pt x="274" y="973"/>
                </a:cubicBezTo>
                <a:cubicBezTo>
                  <a:pt x="0" y="608"/>
                  <a:pt x="122" y="365"/>
                  <a:pt x="79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3" name="Google Shape;1613;p30"/>
          <p:cNvSpPr/>
          <p:nvPr/>
        </p:nvSpPr>
        <p:spPr>
          <a:xfrm>
            <a:off x="5047260" y="3456663"/>
            <a:ext cx="57887" cy="27326"/>
          </a:xfrm>
          <a:custGeom>
            <a:avLst/>
            <a:gdLst/>
            <a:ahLst/>
            <a:cxnLst/>
            <a:rect l="l" t="t" r="r" b="b"/>
            <a:pathLst>
              <a:path w="1278" h="700" extrusionOk="0">
                <a:moveTo>
                  <a:pt x="639" y="31"/>
                </a:moveTo>
                <a:cubicBezTo>
                  <a:pt x="669" y="244"/>
                  <a:pt x="1277" y="335"/>
                  <a:pt x="760" y="608"/>
                </a:cubicBezTo>
                <a:cubicBezTo>
                  <a:pt x="639" y="700"/>
                  <a:pt x="304" y="700"/>
                  <a:pt x="304" y="669"/>
                </a:cubicBezTo>
                <a:cubicBezTo>
                  <a:pt x="213" y="396"/>
                  <a:pt x="0" y="31"/>
                  <a:pt x="578"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4" name="Google Shape;1614;p30"/>
          <p:cNvSpPr/>
          <p:nvPr/>
        </p:nvSpPr>
        <p:spPr>
          <a:xfrm>
            <a:off x="7228263" y="2240304"/>
            <a:ext cx="42713" cy="34470"/>
          </a:xfrm>
          <a:custGeom>
            <a:avLst/>
            <a:gdLst/>
            <a:ahLst/>
            <a:cxnLst/>
            <a:rect l="l" t="t" r="r" b="b"/>
            <a:pathLst>
              <a:path w="943" h="883" extrusionOk="0">
                <a:moveTo>
                  <a:pt x="943" y="882"/>
                </a:moveTo>
                <a:cubicBezTo>
                  <a:pt x="122" y="822"/>
                  <a:pt x="0" y="487"/>
                  <a:pt x="0" y="1"/>
                </a:cubicBezTo>
                <a:cubicBezTo>
                  <a:pt x="547" y="153"/>
                  <a:pt x="517" y="578"/>
                  <a:pt x="943" y="88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5" name="Google Shape;1615;p30"/>
          <p:cNvSpPr/>
          <p:nvPr/>
        </p:nvSpPr>
        <p:spPr>
          <a:xfrm>
            <a:off x="343792" y="3004530"/>
            <a:ext cx="55124" cy="23774"/>
          </a:xfrm>
          <a:custGeom>
            <a:avLst/>
            <a:gdLst/>
            <a:ahLst/>
            <a:cxnLst/>
            <a:rect l="l" t="t" r="r" b="b"/>
            <a:pathLst>
              <a:path w="1217" h="609" extrusionOk="0">
                <a:moveTo>
                  <a:pt x="31" y="1"/>
                </a:moveTo>
                <a:cubicBezTo>
                  <a:pt x="396" y="244"/>
                  <a:pt x="761" y="214"/>
                  <a:pt x="1095" y="1"/>
                </a:cubicBezTo>
                <a:lnTo>
                  <a:pt x="1125" y="1"/>
                </a:lnTo>
                <a:cubicBezTo>
                  <a:pt x="1065" y="244"/>
                  <a:pt x="1217" y="609"/>
                  <a:pt x="791" y="609"/>
                </a:cubicBezTo>
                <a:cubicBezTo>
                  <a:pt x="396" y="609"/>
                  <a:pt x="31" y="426"/>
                  <a:pt x="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6" name="Google Shape;1616;p30"/>
          <p:cNvSpPr/>
          <p:nvPr/>
        </p:nvSpPr>
        <p:spPr>
          <a:xfrm>
            <a:off x="3185705" y="3249004"/>
            <a:ext cx="48239" cy="37983"/>
          </a:xfrm>
          <a:custGeom>
            <a:avLst/>
            <a:gdLst/>
            <a:ahLst/>
            <a:cxnLst/>
            <a:rect l="l" t="t" r="r" b="b"/>
            <a:pathLst>
              <a:path w="1065" h="973" extrusionOk="0">
                <a:moveTo>
                  <a:pt x="0" y="365"/>
                </a:moveTo>
                <a:cubicBezTo>
                  <a:pt x="335" y="456"/>
                  <a:pt x="669" y="0"/>
                  <a:pt x="973" y="335"/>
                </a:cubicBezTo>
                <a:cubicBezTo>
                  <a:pt x="1064" y="395"/>
                  <a:pt x="1034" y="578"/>
                  <a:pt x="973" y="639"/>
                </a:cubicBezTo>
                <a:cubicBezTo>
                  <a:pt x="639" y="973"/>
                  <a:pt x="335" y="517"/>
                  <a:pt x="0" y="608"/>
                </a:cubicBezTo>
                <a:lnTo>
                  <a:pt x="0" y="608"/>
                </a:lnTo>
                <a:cubicBezTo>
                  <a:pt x="0" y="517"/>
                  <a:pt x="0" y="456"/>
                  <a:pt x="0"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7" name="Google Shape;1617;p30"/>
          <p:cNvSpPr/>
          <p:nvPr/>
        </p:nvSpPr>
        <p:spPr>
          <a:xfrm>
            <a:off x="5581515" y="1391866"/>
            <a:ext cx="37187" cy="22564"/>
          </a:xfrm>
          <a:custGeom>
            <a:avLst/>
            <a:gdLst/>
            <a:ahLst/>
            <a:cxnLst/>
            <a:rect l="l" t="t" r="r" b="b"/>
            <a:pathLst>
              <a:path w="821" h="578" extrusionOk="0">
                <a:moveTo>
                  <a:pt x="760" y="304"/>
                </a:moveTo>
                <a:cubicBezTo>
                  <a:pt x="730" y="486"/>
                  <a:pt x="608" y="578"/>
                  <a:pt x="426" y="578"/>
                </a:cubicBezTo>
                <a:cubicBezTo>
                  <a:pt x="152" y="578"/>
                  <a:pt x="0" y="426"/>
                  <a:pt x="30" y="213"/>
                </a:cubicBezTo>
                <a:cubicBezTo>
                  <a:pt x="61" y="0"/>
                  <a:pt x="304" y="91"/>
                  <a:pt x="456" y="61"/>
                </a:cubicBezTo>
                <a:cubicBezTo>
                  <a:pt x="638" y="61"/>
                  <a:pt x="821" y="91"/>
                  <a:pt x="760" y="3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8" name="Google Shape;1618;p30"/>
          <p:cNvSpPr/>
          <p:nvPr/>
        </p:nvSpPr>
        <p:spPr>
          <a:xfrm>
            <a:off x="4530944" y="3854178"/>
            <a:ext cx="61964" cy="33299"/>
          </a:xfrm>
          <a:custGeom>
            <a:avLst/>
            <a:gdLst/>
            <a:ahLst/>
            <a:cxnLst/>
            <a:rect l="l" t="t" r="r" b="b"/>
            <a:pathLst>
              <a:path w="1368" h="853" extrusionOk="0">
                <a:moveTo>
                  <a:pt x="30" y="1"/>
                </a:moveTo>
                <a:cubicBezTo>
                  <a:pt x="456" y="1"/>
                  <a:pt x="912" y="1"/>
                  <a:pt x="1368" y="1"/>
                </a:cubicBezTo>
                <a:lnTo>
                  <a:pt x="1368" y="1"/>
                </a:lnTo>
                <a:cubicBezTo>
                  <a:pt x="912" y="457"/>
                  <a:pt x="456" y="852"/>
                  <a:pt x="0"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9" name="Google Shape;1619;p30"/>
          <p:cNvSpPr/>
          <p:nvPr/>
        </p:nvSpPr>
        <p:spPr>
          <a:xfrm>
            <a:off x="8265063" y="3883849"/>
            <a:ext cx="31707" cy="23774"/>
          </a:xfrm>
          <a:custGeom>
            <a:avLst/>
            <a:gdLst/>
            <a:ahLst/>
            <a:cxnLst/>
            <a:rect l="l" t="t" r="r" b="b"/>
            <a:pathLst>
              <a:path w="700" h="609" extrusionOk="0">
                <a:moveTo>
                  <a:pt x="699" y="335"/>
                </a:moveTo>
                <a:cubicBezTo>
                  <a:pt x="669" y="518"/>
                  <a:pt x="517" y="609"/>
                  <a:pt x="335" y="548"/>
                </a:cubicBezTo>
                <a:cubicBezTo>
                  <a:pt x="213" y="518"/>
                  <a:pt x="61" y="366"/>
                  <a:pt x="31" y="244"/>
                </a:cubicBezTo>
                <a:cubicBezTo>
                  <a:pt x="0" y="31"/>
                  <a:pt x="213" y="1"/>
                  <a:pt x="395" y="1"/>
                </a:cubicBezTo>
                <a:cubicBezTo>
                  <a:pt x="608" y="31"/>
                  <a:pt x="669" y="153"/>
                  <a:pt x="699"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0" name="Google Shape;1620;p30"/>
          <p:cNvSpPr/>
          <p:nvPr/>
        </p:nvSpPr>
        <p:spPr>
          <a:xfrm>
            <a:off x="715559" y="2669910"/>
            <a:ext cx="45476" cy="27326"/>
          </a:xfrm>
          <a:custGeom>
            <a:avLst/>
            <a:gdLst/>
            <a:ahLst/>
            <a:cxnLst/>
            <a:rect l="l" t="t" r="r" b="b"/>
            <a:pathLst>
              <a:path w="1004" h="700" extrusionOk="0">
                <a:moveTo>
                  <a:pt x="1" y="61"/>
                </a:moveTo>
                <a:cubicBezTo>
                  <a:pt x="244" y="304"/>
                  <a:pt x="760" y="0"/>
                  <a:pt x="912" y="395"/>
                </a:cubicBezTo>
                <a:cubicBezTo>
                  <a:pt x="1004" y="578"/>
                  <a:pt x="791" y="669"/>
                  <a:pt x="609" y="699"/>
                </a:cubicBezTo>
                <a:cubicBezTo>
                  <a:pt x="122" y="699"/>
                  <a:pt x="61" y="395"/>
                  <a:pt x="1" y="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1" name="Google Shape;1621;p30"/>
          <p:cNvSpPr/>
          <p:nvPr/>
        </p:nvSpPr>
        <p:spPr>
          <a:xfrm>
            <a:off x="2281087" y="1984000"/>
            <a:ext cx="45476" cy="35641"/>
          </a:xfrm>
          <a:custGeom>
            <a:avLst/>
            <a:gdLst/>
            <a:ahLst/>
            <a:cxnLst/>
            <a:rect l="l" t="t" r="r" b="b"/>
            <a:pathLst>
              <a:path w="1004" h="913" extrusionOk="0">
                <a:moveTo>
                  <a:pt x="61" y="122"/>
                </a:moveTo>
                <a:cubicBezTo>
                  <a:pt x="578" y="1"/>
                  <a:pt x="760" y="335"/>
                  <a:pt x="912" y="639"/>
                </a:cubicBezTo>
                <a:cubicBezTo>
                  <a:pt x="1004" y="821"/>
                  <a:pt x="821" y="821"/>
                  <a:pt x="700" y="852"/>
                </a:cubicBezTo>
                <a:cubicBezTo>
                  <a:pt x="1" y="912"/>
                  <a:pt x="304" y="335"/>
                  <a:pt x="61"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2" name="Google Shape;1622;p30"/>
          <p:cNvSpPr/>
          <p:nvPr/>
        </p:nvSpPr>
        <p:spPr>
          <a:xfrm>
            <a:off x="3217369" y="1231642"/>
            <a:ext cx="39995" cy="24984"/>
          </a:xfrm>
          <a:custGeom>
            <a:avLst/>
            <a:gdLst/>
            <a:ahLst/>
            <a:cxnLst/>
            <a:rect l="l" t="t" r="r" b="b"/>
            <a:pathLst>
              <a:path w="883" h="640" extrusionOk="0">
                <a:moveTo>
                  <a:pt x="487" y="609"/>
                </a:moveTo>
                <a:cubicBezTo>
                  <a:pt x="335" y="517"/>
                  <a:pt x="1" y="517"/>
                  <a:pt x="61" y="244"/>
                </a:cubicBezTo>
                <a:cubicBezTo>
                  <a:pt x="92" y="92"/>
                  <a:pt x="305" y="1"/>
                  <a:pt x="487" y="92"/>
                </a:cubicBezTo>
                <a:cubicBezTo>
                  <a:pt x="639" y="153"/>
                  <a:pt x="791" y="274"/>
                  <a:pt x="821" y="396"/>
                </a:cubicBezTo>
                <a:cubicBezTo>
                  <a:pt x="882" y="639"/>
                  <a:pt x="700" y="639"/>
                  <a:pt x="487" y="60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3" name="Google Shape;1623;p30"/>
          <p:cNvSpPr/>
          <p:nvPr/>
        </p:nvSpPr>
        <p:spPr>
          <a:xfrm>
            <a:off x="4635584" y="3976415"/>
            <a:ext cx="46835" cy="39194"/>
          </a:xfrm>
          <a:custGeom>
            <a:avLst/>
            <a:gdLst/>
            <a:ahLst/>
            <a:cxnLst/>
            <a:rect l="l" t="t" r="r" b="b"/>
            <a:pathLst>
              <a:path w="1034" h="1004" extrusionOk="0">
                <a:moveTo>
                  <a:pt x="1034" y="487"/>
                </a:moveTo>
                <a:cubicBezTo>
                  <a:pt x="699" y="609"/>
                  <a:pt x="456" y="1004"/>
                  <a:pt x="61" y="730"/>
                </a:cubicBezTo>
                <a:cubicBezTo>
                  <a:pt x="0" y="669"/>
                  <a:pt x="0" y="457"/>
                  <a:pt x="61" y="396"/>
                </a:cubicBezTo>
                <a:cubicBezTo>
                  <a:pt x="426" y="1"/>
                  <a:pt x="669" y="609"/>
                  <a:pt x="1034"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4" name="Google Shape;1624;p30"/>
          <p:cNvSpPr/>
          <p:nvPr/>
        </p:nvSpPr>
        <p:spPr>
          <a:xfrm>
            <a:off x="5098221" y="4027442"/>
            <a:ext cx="63368" cy="30879"/>
          </a:xfrm>
          <a:custGeom>
            <a:avLst/>
            <a:gdLst/>
            <a:ahLst/>
            <a:cxnLst/>
            <a:rect l="l" t="t" r="r" b="b"/>
            <a:pathLst>
              <a:path w="1399" h="791" extrusionOk="0">
                <a:moveTo>
                  <a:pt x="1398" y="791"/>
                </a:moveTo>
                <a:cubicBezTo>
                  <a:pt x="912" y="669"/>
                  <a:pt x="456" y="548"/>
                  <a:pt x="0" y="457"/>
                </a:cubicBezTo>
                <a:cubicBezTo>
                  <a:pt x="547" y="365"/>
                  <a:pt x="1155" y="1"/>
                  <a:pt x="1398" y="7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5" name="Google Shape;1625;p30"/>
          <p:cNvSpPr/>
          <p:nvPr/>
        </p:nvSpPr>
        <p:spPr>
          <a:xfrm>
            <a:off x="3323413" y="1156879"/>
            <a:ext cx="41309" cy="47509"/>
          </a:xfrm>
          <a:custGeom>
            <a:avLst/>
            <a:gdLst/>
            <a:ahLst/>
            <a:cxnLst/>
            <a:rect l="l" t="t" r="r" b="b"/>
            <a:pathLst>
              <a:path w="912" h="1217" extrusionOk="0">
                <a:moveTo>
                  <a:pt x="274" y="1217"/>
                </a:moveTo>
                <a:cubicBezTo>
                  <a:pt x="274" y="609"/>
                  <a:pt x="0" y="183"/>
                  <a:pt x="912" y="1"/>
                </a:cubicBezTo>
                <a:cubicBezTo>
                  <a:pt x="699" y="426"/>
                  <a:pt x="547" y="700"/>
                  <a:pt x="274" y="12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6" name="Google Shape;1626;p30"/>
          <p:cNvSpPr/>
          <p:nvPr/>
        </p:nvSpPr>
        <p:spPr>
          <a:xfrm>
            <a:off x="1716573" y="4091547"/>
            <a:ext cx="49598" cy="35602"/>
          </a:xfrm>
          <a:custGeom>
            <a:avLst/>
            <a:gdLst/>
            <a:ahLst/>
            <a:cxnLst/>
            <a:rect l="l" t="t" r="r" b="b"/>
            <a:pathLst>
              <a:path w="1095" h="912" extrusionOk="0">
                <a:moveTo>
                  <a:pt x="1064" y="578"/>
                </a:moveTo>
                <a:cubicBezTo>
                  <a:pt x="730" y="486"/>
                  <a:pt x="395" y="912"/>
                  <a:pt x="61" y="578"/>
                </a:cubicBezTo>
                <a:cubicBezTo>
                  <a:pt x="0" y="517"/>
                  <a:pt x="0" y="304"/>
                  <a:pt x="61" y="274"/>
                </a:cubicBezTo>
                <a:cubicBezTo>
                  <a:pt x="517" y="0"/>
                  <a:pt x="791" y="334"/>
                  <a:pt x="1095"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7" name="Google Shape;1627;p30"/>
          <p:cNvSpPr/>
          <p:nvPr/>
        </p:nvSpPr>
        <p:spPr>
          <a:xfrm>
            <a:off x="2881432" y="4105758"/>
            <a:ext cx="34424" cy="28536"/>
          </a:xfrm>
          <a:custGeom>
            <a:avLst/>
            <a:gdLst/>
            <a:ahLst/>
            <a:cxnLst/>
            <a:rect l="l" t="t" r="r" b="b"/>
            <a:pathLst>
              <a:path w="760" h="731" extrusionOk="0">
                <a:moveTo>
                  <a:pt x="608" y="730"/>
                </a:moveTo>
                <a:cubicBezTo>
                  <a:pt x="213" y="670"/>
                  <a:pt x="0" y="457"/>
                  <a:pt x="0" y="122"/>
                </a:cubicBezTo>
                <a:cubicBezTo>
                  <a:pt x="0" y="92"/>
                  <a:pt x="152" y="1"/>
                  <a:pt x="213" y="31"/>
                </a:cubicBezTo>
                <a:cubicBezTo>
                  <a:pt x="608" y="122"/>
                  <a:pt x="760" y="335"/>
                  <a:pt x="608"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8" name="Google Shape;1628;p30"/>
          <p:cNvSpPr/>
          <p:nvPr/>
        </p:nvSpPr>
        <p:spPr>
          <a:xfrm>
            <a:off x="884932" y="1035852"/>
            <a:ext cx="62009" cy="39194"/>
          </a:xfrm>
          <a:custGeom>
            <a:avLst/>
            <a:gdLst/>
            <a:ahLst/>
            <a:cxnLst/>
            <a:rect l="l" t="t" r="r" b="b"/>
            <a:pathLst>
              <a:path w="1369" h="1004" extrusionOk="0">
                <a:moveTo>
                  <a:pt x="1368" y="183"/>
                </a:moveTo>
                <a:cubicBezTo>
                  <a:pt x="730" y="365"/>
                  <a:pt x="335" y="396"/>
                  <a:pt x="152" y="1004"/>
                </a:cubicBezTo>
                <a:cubicBezTo>
                  <a:pt x="0" y="122"/>
                  <a:pt x="365" y="0"/>
                  <a:pt x="1368"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9" name="Google Shape;1629;p30"/>
          <p:cNvSpPr/>
          <p:nvPr/>
        </p:nvSpPr>
        <p:spPr>
          <a:xfrm>
            <a:off x="1381996" y="1905684"/>
            <a:ext cx="52361" cy="32089"/>
          </a:xfrm>
          <a:custGeom>
            <a:avLst/>
            <a:gdLst/>
            <a:ahLst/>
            <a:cxnLst/>
            <a:rect l="l" t="t" r="r" b="b"/>
            <a:pathLst>
              <a:path w="1156" h="822" extrusionOk="0">
                <a:moveTo>
                  <a:pt x="578" y="0"/>
                </a:moveTo>
                <a:cubicBezTo>
                  <a:pt x="578" y="244"/>
                  <a:pt x="1155" y="365"/>
                  <a:pt x="790" y="669"/>
                </a:cubicBezTo>
                <a:cubicBezTo>
                  <a:pt x="669" y="791"/>
                  <a:pt x="213" y="821"/>
                  <a:pt x="182" y="760"/>
                </a:cubicBezTo>
                <a:cubicBezTo>
                  <a:pt x="0" y="426"/>
                  <a:pt x="304" y="213"/>
                  <a:pt x="547"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0" name="Google Shape;1630;p30"/>
          <p:cNvSpPr/>
          <p:nvPr/>
        </p:nvSpPr>
        <p:spPr>
          <a:xfrm>
            <a:off x="6750451" y="4213745"/>
            <a:ext cx="86785" cy="56995"/>
          </a:xfrm>
          <a:custGeom>
            <a:avLst/>
            <a:gdLst/>
            <a:ahLst/>
            <a:cxnLst/>
            <a:rect l="l" t="t" r="r" b="b"/>
            <a:pathLst>
              <a:path w="1916" h="1460" extrusionOk="0">
                <a:moveTo>
                  <a:pt x="92" y="730"/>
                </a:moveTo>
                <a:cubicBezTo>
                  <a:pt x="1916" y="1"/>
                  <a:pt x="62" y="1429"/>
                  <a:pt x="639" y="1429"/>
                </a:cubicBezTo>
                <a:lnTo>
                  <a:pt x="609" y="1460"/>
                </a:lnTo>
                <a:cubicBezTo>
                  <a:pt x="1" y="1460"/>
                  <a:pt x="366" y="913"/>
                  <a:pt x="92"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1" name="Google Shape;1631;p30"/>
          <p:cNvSpPr/>
          <p:nvPr/>
        </p:nvSpPr>
        <p:spPr>
          <a:xfrm>
            <a:off x="8813043" y="1865315"/>
            <a:ext cx="38591" cy="30918"/>
          </a:xfrm>
          <a:custGeom>
            <a:avLst/>
            <a:gdLst/>
            <a:ahLst/>
            <a:cxnLst/>
            <a:rect l="l" t="t" r="r" b="b"/>
            <a:pathLst>
              <a:path w="852" h="792" extrusionOk="0">
                <a:moveTo>
                  <a:pt x="92" y="791"/>
                </a:moveTo>
                <a:cubicBezTo>
                  <a:pt x="92" y="518"/>
                  <a:pt x="1" y="153"/>
                  <a:pt x="457" y="31"/>
                </a:cubicBezTo>
                <a:cubicBezTo>
                  <a:pt x="517" y="1"/>
                  <a:pt x="669" y="183"/>
                  <a:pt x="700" y="275"/>
                </a:cubicBezTo>
                <a:cubicBezTo>
                  <a:pt x="852" y="761"/>
                  <a:pt x="426" y="730"/>
                  <a:pt x="92" y="7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2" name="Google Shape;1632;p30"/>
          <p:cNvSpPr/>
          <p:nvPr/>
        </p:nvSpPr>
        <p:spPr>
          <a:xfrm>
            <a:off x="5741193" y="869732"/>
            <a:ext cx="44117" cy="39194"/>
          </a:xfrm>
          <a:custGeom>
            <a:avLst/>
            <a:gdLst/>
            <a:ahLst/>
            <a:cxnLst/>
            <a:rect l="l" t="t" r="r" b="b"/>
            <a:pathLst>
              <a:path w="974" h="1004" extrusionOk="0">
                <a:moveTo>
                  <a:pt x="1" y="973"/>
                </a:moveTo>
                <a:lnTo>
                  <a:pt x="1" y="0"/>
                </a:lnTo>
                <a:cubicBezTo>
                  <a:pt x="122" y="0"/>
                  <a:pt x="244" y="0"/>
                  <a:pt x="366" y="30"/>
                </a:cubicBezTo>
                <a:cubicBezTo>
                  <a:pt x="183" y="334"/>
                  <a:pt x="974" y="730"/>
                  <a:pt x="31" y="100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3" name="Google Shape;1633;p30"/>
          <p:cNvSpPr/>
          <p:nvPr/>
        </p:nvSpPr>
        <p:spPr>
          <a:xfrm>
            <a:off x="3506511" y="849548"/>
            <a:ext cx="51002" cy="32089"/>
          </a:xfrm>
          <a:custGeom>
            <a:avLst/>
            <a:gdLst/>
            <a:ahLst/>
            <a:cxnLst/>
            <a:rect l="l" t="t" r="r" b="b"/>
            <a:pathLst>
              <a:path w="1126" h="822" extrusionOk="0">
                <a:moveTo>
                  <a:pt x="1" y="335"/>
                </a:moveTo>
                <a:cubicBezTo>
                  <a:pt x="365" y="183"/>
                  <a:pt x="700" y="0"/>
                  <a:pt x="1125" y="183"/>
                </a:cubicBezTo>
                <a:cubicBezTo>
                  <a:pt x="821" y="669"/>
                  <a:pt x="487" y="821"/>
                  <a:pt x="1"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4" name="Google Shape;1634;p30"/>
          <p:cNvSpPr/>
          <p:nvPr/>
        </p:nvSpPr>
        <p:spPr>
          <a:xfrm>
            <a:off x="5757727" y="4497377"/>
            <a:ext cx="38591" cy="26155"/>
          </a:xfrm>
          <a:custGeom>
            <a:avLst/>
            <a:gdLst/>
            <a:ahLst/>
            <a:cxnLst/>
            <a:rect l="l" t="t" r="r" b="b"/>
            <a:pathLst>
              <a:path w="852" h="670" extrusionOk="0">
                <a:moveTo>
                  <a:pt x="1" y="31"/>
                </a:moveTo>
                <a:cubicBezTo>
                  <a:pt x="426" y="0"/>
                  <a:pt x="700" y="122"/>
                  <a:pt x="821" y="426"/>
                </a:cubicBezTo>
                <a:cubicBezTo>
                  <a:pt x="852" y="456"/>
                  <a:pt x="639" y="608"/>
                  <a:pt x="548" y="608"/>
                </a:cubicBezTo>
                <a:cubicBezTo>
                  <a:pt x="31" y="669"/>
                  <a:pt x="61" y="335"/>
                  <a:pt x="1"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5" name="Google Shape;1635;p30"/>
          <p:cNvSpPr/>
          <p:nvPr/>
        </p:nvSpPr>
        <p:spPr>
          <a:xfrm>
            <a:off x="1249814" y="2207080"/>
            <a:ext cx="30302" cy="30918"/>
          </a:xfrm>
          <a:custGeom>
            <a:avLst/>
            <a:gdLst/>
            <a:ahLst/>
            <a:cxnLst/>
            <a:rect l="l" t="t" r="r" b="b"/>
            <a:pathLst>
              <a:path w="669" h="792" extrusionOk="0">
                <a:moveTo>
                  <a:pt x="669" y="1"/>
                </a:moveTo>
                <a:lnTo>
                  <a:pt x="669" y="791"/>
                </a:lnTo>
                <a:cubicBezTo>
                  <a:pt x="517" y="761"/>
                  <a:pt x="243" y="791"/>
                  <a:pt x="182" y="700"/>
                </a:cubicBezTo>
                <a:cubicBezTo>
                  <a:pt x="0" y="426"/>
                  <a:pt x="304" y="244"/>
                  <a:pt x="669"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6" name="Google Shape;1636;p30"/>
          <p:cNvSpPr/>
          <p:nvPr/>
        </p:nvSpPr>
        <p:spPr>
          <a:xfrm>
            <a:off x="6893686" y="784272"/>
            <a:ext cx="42713" cy="29708"/>
          </a:xfrm>
          <a:custGeom>
            <a:avLst/>
            <a:gdLst/>
            <a:ahLst/>
            <a:cxnLst/>
            <a:rect l="l" t="t" r="r" b="b"/>
            <a:pathLst>
              <a:path w="943" h="761" extrusionOk="0">
                <a:moveTo>
                  <a:pt x="243" y="761"/>
                </a:moveTo>
                <a:cubicBezTo>
                  <a:pt x="31" y="396"/>
                  <a:pt x="0" y="122"/>
                  <a:pt x="456" y="1"/>
                </a:cubicBezTo>
                <a:cubicBezTo>
                  <a:pt x="547" y="1"/>
                  <a:pt x="760" y="31"/>
                  <a:pt x="790" y="92"/>
                </a:cubicBezTo>
                <a:cubicBezTo>
                  <a:pt x="942" y="487"/>
                  <a:pt x="274" y="426"/>
                  <a:pt x="243" y="7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7" name="Google Shape;1637;p30"/>
          <p:cNvSpPr/>
          <p:nvPr/>
        </p:nvSpPr>
        <p:spPr>
          <a:xfrm>
            <a:off x="3035630" y="2345948"/>
            <a:ext cx="46835" cy="36812"/>
          </a:xfrm>
          <a:custGeom>
            <a:avLst/>
            <a:gdLst/>
            <a:ahLst/>
            <a:cxnLst/>
            <a:rect l="l" t="t" r="r" b="b"/>
            <a:pathLst>
              <a:path w="1034" h="943" extrusionOk="0">
                <a:moveTo>
                  <a:pt x="61" y="304"/>
                </a:moveTo>
                <a:cubicBezTo>
                  <a:pt x="335" y="365"/>
                  <a:pt x="699" y="0"/>
                  <a:pt x="882" y="335"/>
                </a:cubicBezTo>
                <a:cubicBezTo>
                  <a:pt x="1034" y="608"/>
                  <a:pt x="608" y="882"/>
                  <a:pt x="426" y="882"/>
                </a:cubicBezTo>
                <a:cubicBezTo>
                  <a:pt x="0" y="942"/>
                  <a:pt x="244" y="487"/>
                  <a:pt x="31"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8" name="Google Shape;1638;p30"/>
          <p:cNvSpPr/>
          <p:nvPr/>
        </p:nvSpPr>
        <p:spPr>
          <a:xfrm>
            <a:off x="3085187" y="4611299"/>
            <a:ext cx="45476" cy="37983"/>
          </a:xfrm>
          <a:custGeom>
            <a:avLst/>
            <a:gdLst/>
            <a:ahLst/>
            <a:cxnLst/>
            <a:rect l="l" t="t" r="r" b="b"/>
            <a:pathLst>
              <a:path w="1004" h="973" extrusionOk="0">
                <a:moveTo>
                  <a:pt x="578" y="0"/>
                </a:moveTo>
                <a:cubicBezTo>
                  <a:pt x="669" y="183"/>
                  <a:pt x="760" y="365"/>
                  <a:pt x="852" y="547"/>
                </a:cubicBezTo>
                <a:cubicBezTo>
                  <a:pt x="912" y="669"/>
                  <a:pt x="1004" y="821"/>
                  <a:pt x="791" y="912"/>
                </a:cubicBezTo>
                <a:cubicBezTo>
                  <a:pt x="669" y="973"/>
                  <a:pt x="517" y="973"/>
                  <a:pt x="396" y="943"/>
                </a:cubicBezTo>
                <a:cubicBezTo>
                  <a:pt x="1" y="821"/>
                  <a:pt x="487" y="669"/>
                  <a:pt x="396" y="487"/>
                </a:cubicBezTo>
                <a:cubicBezTo>
                  <a:pt x="335" y="304"/>
                  <a:pt x="305" y="122"/>
                  <a:pt x="578"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9" name="Google Shape;1639;p30"/>
          <p:cNvSpPr/>
          <p:nvPr/>
        </p:nvSpPr>
        <p:spPr>
          <a:xfrm>
            <a:off x="7113974" y="715443"/>
            <a:ext cx="48239" cy="27326"/>
          </a:xfrm>
          <a:custGeom>
            <a:avLst/>
            <a:gdLst/>
            <a:ahLst/>
            <a:cxnLst/>
            <a:rect l="l" t="t" r="r" b="b"/>
            <a:pathLst>
              <a:path w="1065" h="700" extrusionOk="0">
                <a:moveTo>
                  <a:pt x="1064" y="213"/>
                </a:moveTo>
                <a:cubicBezTo>
                  <a:pt x="912" y="335"/>
                  <a:pt x="791" y="517"/>
                  <a:pt x="608" y="609"/>
                </a:cubicBezTo>
                <a:cubicBezTo>
                  <a:pt x="426" y="700"/>
                  <a:pt x="183" y="669"/>
                  <a:pt x="61" y="487"/>
                </a:cubicBezTo>
                <a:cubicBezTo>
                  <a:pt x="0" y="457"/>
                  <a:pt x="0" y="335"/>
                  <a:pt x="0" y="274"/>
                </a:cubicBezTo>
                <a:cubicBezTo>
                  <a:pt x="122" y="1"/>
                  <a:pt x="365" y="183"/>
                  <a:pt x="548" y="183"/>
                </a:cubicBezTo>
                <a:cubicBezTo>
                  <a:pt x="700" y="183"/>
                  <a:pt x="882" y="213"/>
                  <a:pt x="1064"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0" name="Google Shape;1640;p30"/>
          <p:cNvSpPr/>
          <p:nvPr/>
        </p:nvSpPr>
        <p:spPr>
          <a:xfrm>
            <a:off x="509042" y="527968"/>
            <a:ext cx="39950" cy="24945"/>
          </a:xfrm>
          <a:custGeom>
            <a:avLst/>
            <a:gdLst/>
            <a:ahLst/>
            <a:cxnLst/>
            <a:rect l="l" t="t" r="r" b="b"/>
            <a:pathLst>
              <a:path w="882" h="639" extrusionOk="0">
                <a:moveTo>
                  <a:pt x="882" y="365"/>
                </a:moveTo>
                <a:cubicBezTo>
                  <a:pt x="791" y="486"/>
                  <a:pt x="699" y="608"/>
                  <a:pt x="639" y="608"/>
                </a:cubicBezTo>
                <a:cubicBezTo>
                  <a:pt x="335" y="638"/>
                  <a:pt x="91" y="547"/>
                  <a:pt x="31" y="274"/>
                </a:cubicBezTo>
                <a:cubicBezTo>
                  <a:pt x="0" y="213"/>
                  <a:pt x="152" y="91"/>
                  <a:pt x="213" y="0"/>
                </a:cubicBezTo>
                <a:cubicBezTo>
                  <a:pt x="426" y="122"/>
                  <a:pt x="639" y="243"/>
                  <a:pt x="882"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1" name="Google Shape;1641;p30"/>
          <p:cNvSpPr/>
          <p:nvPr/>
        </p:nvSpPr>
        <p:spPr>
          <a:xfrm>
            <a:off x="7531176" y="487600"/>
            <a:ext cx="63368" cy="52271"/>
          </a:xfrm>
          <a:custGeom>
            <a:avLst/>
            <a:gdLst/>
            <a:ahLst/>
            <a:cxnLst/>
            <a:rect l="l" t="t" r="r" b="b"/>
            <a:pathLst>
              <a:path w="1399" h="1339" extrusionOk="0">
                <a:moveTo>
                  <a:pt x="304" y="1308"/>
                </a:moveTo>
                <a:cubicBezTo>
                  <a:pt x="0" y="1"/>
                  <a:pt x="1125" y="1186"/>
                  <a:pt x="1399" y="852"/>
                </a:cubicBezTo>
                <a:lnTo>
                  <a:pt x="1399" y="852"/>
                </a:lnTo>
                <a:cubicBezTo>
                  <a:pt x="1247" y="1338"/>
                  <a:pt x="639" y="1095"/>
                  <a:pt x="304" y="13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2" name="Google Shape;1642;p30"/>
          <p:cNvSpPr/>
          <p:nvPr/>
        </p:nvSpPr>
        <p:spPr>
          <a:xfrm>
            <a:off x="2192981" y="4769102"/>
            <a:ext cx="66131" cy="30918"/>
          </a:xfrm>
          <a:custGeom>
            <a:avLst/>
            <a:gdLst/>
            <a:ahLst/>
            <a:cxnLst/>
            <a:rect l="l" t="t" r="r" b="b"/>
            <a:pathLst>
              <a:path w="1460" h="792" extrusionOk="0">
                <a:moveTo>
                  <a:pt x="1459" y="457"/>
                </a:moveTo>
                <a:cubicBezTo>
                  <a:pt x="973" y="578"/>
                  <a:pt x="487" y="700"/>
                  <a:pt x="0" y="791"/>
                </a:cubicBezTo>
                <a:cubicBezTo>
                  <a:pt x="426" y="457"/>
                  <a:pt x="821" y="1"/>
                  <a:pt x="1459" y="45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3" name="Google Shape;1643;p30"/>
          <p:cNvSpPr/>
          <p:nvPr/>
        </p:nvSpPr>
        <p:spPr>
          <a:xfrm>
            <a:off x="3357795" y="4803536"/>
            <a:ext cx="49643" cy="43956"/>
          </a:xfrm>
          <a:custGeom>
            <a:avLst/>
            <a:gdLst/>
            <a:ahLst/>
            <a:cxnLst/>
            <a:rect l="l" t="t" r="r" b="b"/>
            <a:pathLst>
              <a:path w="1096" h="1126" extrusionOk="0">
                <a:moveTo>
                  <a:pt x="31" y="517"/>
                </a:moveTo>
                <a:cubicBezTo>
                  <a:pt x="275" y="396"/>
                  <a:pt x="426" y="0"/>
                  <a:pt x="791" y="304"/>
                </a:cubicBezTo>
                <a:cubicBezTo>
                  <a:pt x="1095" y="548"/>
                  <a:pt x="670" y="608"/>
                  <a:pt x="578" y="700"/>
                </a:cubicBezTo>
                <a:cubicBezTo>
                  <a:pt x="214" y="1125"/>
                  <a:pt x="62" y="882"/>
                  <a:pt x="1"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4" name="Google Shape;1644;p30"/>
          <p:cNvSpPr/>
          <p:nvPr/>
        </p:nvSpPr>
        <p:spPr>
          <a:xfrm>
            <a:off x="2968134" y="3595493"/>
            <a:ext cx="57887" cy="38023"/>
          </a:xfrm>
          <a:custGeom>
            <a:avLst/>
            <a:gdLst/>
            <a:ahLst/>
            <a:cxnLst/>
            <a:rect l="l" t="t" r="r" b="b"/>
            <a:pathLst>
              <a:path w="1278" h="974" extrusionOk="0">
                <a:moveTo>
                  <a:pt x="426" y="1"/>
                </a:moveTo>
                <a:cubicBezTo>
                  <a:pt x="670" y="274"/>
                  <a:pt x="882" y="517"/>
                  <a:pt x="1278" y="973"/>
                </a:cubicBezTo>
                <a:cubicBezTo>
                  <a:pt x="457" y="761"/>
                  <a:pt x="1" y="639"/>
                  <a:pt x="426"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5" name="Google Shape;1645;p30"/>
          <p:cNvSpPr/>
          <p:nvPr/>
        </p:nvSpPr>
        <p:spPr>
          <a:xfrm>
            <a:off x="3488618" y="443718"/>
            <a:ext cx="48239" cy="28497"/>
          </a:xfrm>
          <a:custGeom>
            <a:avLst/>
            <a:gdLst/>
            <a:ahLst/>
            <a:cxnLst/>
            <a:rect l="l" t="t" r="r" b="b"/>
            <a:pathLst>
              <a:path w="1065" h="730" extrusionOk="0">
                <a:moveTo>
                  <a:pt x="1064" y="669"/>
                </a:moveTo>
                <a:cubicBezTo>
                  <a:pt x="548" y="730"/>
                  <a:pt x="365" y="395"/>
                  <a:pt x="1" y="182"/>
                </a:cubicBezTo>
                <a:cubicBezTo>
                  <a:pt x="639" y="0"/>
                  <a:pt x="943" y="152"/>
                  <a:pt x="1064" y="66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6" name="Google Shape;1646;p30"/>
          <p:cNvSpPr/>
          <p:nvPr/>
        </p:nvSpPr>
        <p:spPr>
          <a:xfrm>
            <a:off x="7588978" y="391481"/>
            <a:ext cx="34469" cy="26155"/>
          </a:xfrm>
          <a:custGeom>
            <a:avLst/>
            <a:gdLst/>
            <a:ahLst/>
            <a:cxnLst/>
            <a:rect l="l" t="t" r="r" b="b"/>
            <a:pathLst>
              <a:path w="761" h="670" extrusionOk="0">
                <a:moveTo>
                  <a:pt x="518" y="669"/>
                </a:moveTo>
                <a:cubicBezTo>
                  <a:pt x="183" y="639"/>
                  <a:pt x="92" y="457"/>
                  <a:pt x="31" y="213"/>
                </a:cubicBezTo>
                <a:cubicBezTo>
                  <a:pt x="1" y="92"/>
                  <a:pt x="123" y="1"/>
                  <a:pt x="274" y="31"/>
                </a:cubicBezTo>
                <a:cubicBezTo>
                  <a:pt x="578" y="61"/>
                  <a:pt x="700" y="244"/>
                  <a:pt x="761" y="487"/>
                </a:cubicBezTo>
                <a:cubicBezTo>
                  <a:pt x="761" y="609"/>
                  <a:pt x="670" y="669"/>
                  <a:pt x="518" y="66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7" name="Google Shape;1647;p30"/>
          <p:cNvSpPr/>
          <p:nvPr/>
        </p:nvSpPr>
        <p:spPr>
          <a:xfrm>
            <a:off x="5215228" y="4896103"/>
            <a:ext cx="49598" cy="39194"/>
          </a:xfrm>
          <a:custGeom>
            <a:avLst/>
            <a:gdLst/>
            <a:ahLst/>
            <a:cxnLst/>
            <a:rect l="l" t="t" r="r" b="b"/>
            <a:pathLst>
              <a:path w="1095" h="1004" extrusionOk="0">
                <a:moveTo>
                  <a:pt x="183" y="1003"/>
                </a:moveTo>
                <a:cubicBezTo>
                  <a:pt x="244" y="639"/>
                  <a:pt x="1" y="213"/>
                  <a:pt x="578" y="0"/>
                </a:cubicBezTo>
                <a:cubicBezTo>
                  <a:pt x="305" y="304"/>
                  <a:pt x="1095" y="851"/>
                  <a:pt x="183" y="100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8" name="Google Shape;1648;p30"/>
          <p:cNvSpPr/>
          <p:nvPr/>
        </p:nvSpPr>
        <p:spPr>
          <a:xfrm>
            <a:off x="8174193" y="377231"/>
            <a:ext cx="56483" cy="33299"/>
          </a:xfrm>
          <a:custGeom>
            <a:avLst/>
            <a:gdLst/>
            <a:ahLst/>
            <a:cxnLst/>
            <a:rect l="l" t="t" r="r" b="b"/>
            <a:pathLst>
              <a:path w="1247" h="853" extrusionOk="0">
                <a:moveTo>
                  <a:pt x="821" y="852"/>
                </a:moveTo>
                <a:lnTo>
                  <a:pt x="699" y="852"/>
                </a:lnTo>
                <a:lnTo>
                  <a:pt x="547" y="852"/>
                </a:lnTo>
                <a:lnTo>
                  <a:pt x="547" y="822"/>
                </a:lnTo>
                <a:cubicBezTo>
                  <a:pt x="547" y="578"/>
                  <a:pt x="0" y="487"/>
                  <a:pt x="274" y="153"/>
                </a:cubicBezTo>
                <a:cubicBezTo>
                  <a:pt x="365" y="62"/>
                  <a:pt x="608" y="1"/>
                  <a:pt x="730" y="31"/>
                </a:cubicBezTo>
                <a:cubicBezTo>
                  <a:pt x="1246" y="244"/>
                  <a:pt x="730" y="578"/>
                  <a:pt x="821" y="8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9" name="Google Shape;1649;p30"/>
          <p:cNvSpPr/>
          <p:nvPr/>
        </p:nvSpPr>
        <p:spPr>
          <a:xfrm>
            <a:off x="2930989" y="5004090"/>
            <a:ext cx="39950" cy="35641"/>
          </a:xfrm>
          <a:custGeom>
            <a:avLst/>
            <a:gdLst/>
            <a:ahLst/>
            <a:cxnLst/>
            <a:rect l="l" t="t" r="r" b="b"/>
            <a:pathLst>
              <a:path w="882" h="913" extrusionOk="0">
                <a:moveTo>
                  <a:pt x="882" y="335"/>
                </a:moveTo>
                <a:cubicBezTo>
                  <a:pt x="608" y="335"/>
                  <a:pt x="456" y="912"/>
                  <a:pt x="122" y="487"/>
                </a:cubicBezTo>
                <a:cubicBezTo>
                  <a:pt x="31" y="365"/>
                  <a:pt x="0" y="91"/>
                  <a:pt x="31" y="91"/>
                </a:cubicBezTo>
                <a:cubicBezTo>
                  <a:pt x="335" y="0"/>
                  <a:pt x="608" y="91"/>
                  <a:pt x="882"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0" name="Google Shape;1650;p30"/>
          <p:cNvSpPr/>
          <p:nvPr/>
        </p:nvSpPr>
        <p:spPr>
          <a:xfrm>
            <a:off x="1415019" y="5012405"/>
            <a:ext cx="46880" cy="28497"/>
          </a:xfrm>
          <a:custGeom>
            <a:avLst/>
            <a:gdLst/>
            <a:ahLst/>
            <a:cxnLst/>
            <a:rect l="l" t="t" r="r" b="b"/>
            <a:pathLst>
              <a:path w="1035" h="730" extrusionOk="0">
                <a:moveTo>
                  <a:pt x="1" y="213"/>
                </a:moveTo>
                <a:cubicBezTo>
                  <a:pt x="396" y="152"/>
                  <a:pt x="760" y="0"/>
                  <a:pt x="973" y="334"/>
                </a:cubicBezTo>
                <a:cubicBezTo>
                  <a:pt x="1034" y="426"/>
                  <a:pt x="852" y="608"/>
                  <a:pt x="760" y="730"/>
                </a:cubicBezTo>
                <a:cubicBezTo>
                  <a:pt x="517" y="578"/>
                  <a:pt x="274" y="426"/>
                  <a:pt x="1"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1" name="Google Shape;1651;p30"/>
          <p:cNvSpPr/>
          <p:nvPr/>
        </p:nvSpPr>
        <p:spPr>
          <a:xfrm>
            <a:off x="1545842" y="5043248"/>
            <a:ext cx="41354" cy="37983"/>
          </a:xfrm>
          <a:custGeom>
            <a:avLst/>
            <a:gdLst/>
            <a:ahLst/>
            <a:cxnLst/>
            <a:rect l="l" t="t" r="r" b="b"/>
            <a:pathLst>
              <a:path w="913" h="973" extrusionOk="0">
                <a:moveTo>
                  <a:pt x="912" y="973"/>
                </a:moveTo>
                <a:cubicBezTo>
                  <a:pt x="0" y="821"/>
                  <a:pt x="0" y="487"/>
                  <a:pt x="335" y="0"/>
                </a:cubicBezTo>
                <a:cubicBezTo>
                  <a:pt x="517" y="304"/>
                  <a:pt x="699" y="578"/>
                  <a:pt x="912" y="97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2" name="Google Shape;1652;p30"/>
          <p:cNvSpPr/>
          <p:nvPr/>
        </p:nvSpPr>
        <p:spPr>
          <a:xfrm>
            <a:off x="2077288" y="1669525"/>
            <a:ext cx="34469" cy="42746"/>
          </a:xfrm>
          <a:custGeom>
            <a:avLst/>
            <a:gdLst/>
            <a:ahLst/>
            <a:cxnLst/>
            <a:rect l="l" t="t" r="r" b="b"/>
            <a:pathLst>
              <a:path w="761" h="1095" extrusionOk="0">
                <a:moveTo>
                  <a:pt x="183" y="1095"/>
                </a:moveTo>
                <a:cubicBezTo>
                  <a:pt x="1" y="761"/>
                  <a:pt x="92" y="426"/>
                  <a:pt x="366" y="1"/>
                </a:cubicBezTo>
                <a:cubicBezTo>
                  <a:pt x="518" y="426"/>
                  <a:pt x="639" y="761"/>
                  <a:pt x="761" y="1095"/>
                </a:cubicBezTo>
                <a:lnTo>
                  <a:pt x="730" y="1095"/>
                </a:lnTo>
                <a:cubicBezTo>
                  <a:pt x="548" y="1095"/>
                  <a:pt x="396" y="1095"/>
                  <a:pt x="214" y="10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3" name="Google Shape;1653;p30"/>
          <p:cNvSpPr/>
          <p:nvPr/>
        </p:nvSpPr>
        <p:spPr>
          <a:xfrm>
            <a:off x="4380824" y="2666318"/>
            <a:ext cx="52361" cy="24984"/>
          </a:xfrm>
          <a:custGeom>
            <a:avLst/>
            <a:gdLst/>
            <a:ahLst/>
            <a:cxnLst/>
            <a:rect l="l" t="t" r="r" b="b"/>
            <a:pathLst>
              <a:path w="1156" h="640" extrusionOk="0">
                <a:moveTo>
                  <a:pt x="578" y="609"/>
                </a:moveTo>
                <a:cubicBezTo>
                  <a:pt x="639" y="427"/>
                  <a:pt x="1" y="396"/>
                  <a:pt x="426" y="123"/>
                </a:cubicBezTo>
                <a:cubicBezTo>
                  <a:pt x="609" y="1"/>
                  <a:pt x="882" y="1"/>
                  <a:pt x="1004" y="214"/>
                </a:cubicBezTo>
                <a:cubicBezTo>
                  <a:pt x="1156" y="518"/>
                  <a:pt x="882" y="579"/>
                  <a:pt x="609" y="63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4" name="Google Shape;1654;p30"/>
          <p:cNvSpPr/>
          <p:nvPr/>
        </p:nvSpPr>
        <p:spPr>
          <a:xfrm>
            <a:off x="6097831" y="2438514"/>
            <a:ext cx="39950" cy="30879"/>
          </a:xfrm>
          <a:custGeom>
            <a:avLst/>
            <a:gdLst/>
            <a:ahLst/>
            <a:cxnLst/>
            <a:rect l="l" t="t" r="r" b="b"/>
            <a:pathLst>
              <a:path w="882" h="791" extrusionOk="0">
                <a:moveTo>
                  <a:pt x="578" y="760"/>
                </a:moveTo>
                <a:cubicBezTo>
                  <a:pt x="548" y="456"/>
                  <a:pt x="0" y="456"/>
                  <a:pt x="61" y="91"/>
                </a:cubicBezTo>
                <a:cubicBezTo>
                  <a:pt x="61" y="61"/>
                  <a:pt x="213" y="0"/>
                  <a:pt x="304" y="0"/>
                </a:cubicBezTo>
                <a:cubicBezTo>
                  <a:pt x="791" y="91"/>
                  <a:pt x="791" y="456"/>
                  <a:pt x="882" y="760"/>
                </a:cubicBezTo>
                <a:lnTo>
                  <a:pt x="851" y="790"/>
                </a:lnTo>
                <a:lnTo>
                  <a:pt x="730" y="790"/>
                </a:lnTo>
                <a:lnTo>
                  <a:pt x="608" y="790"/>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5" name="Google Shape;1655;p30"/>
          <p:cNvSpPr/>
          <p:nvPr/>
        </p:nvSpPr>
        <p:spPr>
          <a:xfrm>
            <a:off x="6988677" y="2118105"/>
            <a:ext cx="39950" cy="29708"/>
          </a:xfrm>
          <a:custGeom>
            <a:avLst/>
            <a:gdLst/>
            <a:ahLst/>
            <a:cxnLst/>
            <a:rect l="l" t="t" r="r" b="b"/>
            <a:pathLst>
              <a:path w="882" h="761" extrusionOk="0">
                <a:moveTo>
                  <a:pt x="0" y="699"/>
                </a:moveTo>
                <a:cubicBezTo>
                  <a:pt x="213" y="426"/>
                  <a:pt x="274" y="0"/>
                  <a:pt x="821" y="0"/>
                </a:cubicBezTo>
                <a:lnTo>
                  <a:pt x="821" y="0"/>
                </a:lnTo>
                <a:cubicBezTo>
                  <a:pt x="882" y="517"/>
                  <a:pt x="608" y="760"/>
                  <a:pt x="0"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6" name="Google Shape;1656;p30"/>
          <p:cNvSpPr/>
          <p:nvPr/>
        </p:nvSpPr>
        <p:spPr>
          <a:xfrm>
            <a:off x="3890690" y="1218602"/>
            <a:ext cx="27539" cy="40365"/>
          </a:xfrm>
          <a:custGeom>
            <a:avLst/>
            <a:gdLst/>
            <a:ahLst/>
            <a:cxnLst/>
            <a:rect l="l" t="t" r="r" b="b"/>
            <a:pathLst>
              <a:path w="608" h="1034" extrusionOk="0">
                <a:moveTo>
                  <a:pt x="182" y="0"/>
                </a:moveTo>
                <a:cubicBezTo>
                  <a:pt x="365" y="426"/>
                  <a:pt x="608" y="730"/>
                  <a:pt x="304" y="882"/>
                </a:cubicBezTo>
                <a:cubicBezTo>
                  <a:pt x="30" y="1034"/>
                  <a:pt x="0" y="730"/>
                  <a:pt x="0" y="548"/>
                </a:cubicBezTo>
                <a:cubicBezTo>
                  <a:pt x="0" y="426"/>
                  <a:pt x="61" y="335"/>
                  <a:pt x="18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7" name="Google Shape;1657;p30"/>
          <p:cNvSpPr/>
          <p:nvPr/>
        </p:nvSpPr>
        <p:spPr>
          <a:xfrm>
            <a:off x="2577115" y="1072628"/>
            <a:ext cx="44117" cy="29708"/>
          </a:xfrm>
          <a:custGeom>
            <a:avLst/>
            <a:gdLst/>
            <a:ahLst/>
            <a:cxnLst/>
            <a:rect l="l" t="t" r="r" b="b"/>
            <a:pathLst>
              <a:path w="974" h="761" extrusionOk="0">
                <a:moveTo>
                  <a:pt x="335" y="761"/>
                </a:moveTo>
                <a:cubicBezTo>
                  <a:pt x="426" y="517"/>
                  <a:pt x="1" y="214"/>
                  <a:pt x="457" y="31"/>
                </a:cubicBezTo>
                <a:cubicBezTo>
                  <a:pt x="548" y="1"/>
                  <a:pt x="760" y="1"/>
                  <a:pt x="791" y="31"/>
                </a:cubicBezTo>
                <a:cubicBezTo>
                  <a:pt x="973" y="426"/>
                  <a:pt x="669" y="609"/>
                  <a:pt x="365" y="7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8" name="Google Shape;1658;p30"/>
          <p:cNvSpPr/>
          <p:nvPr/>
        </p:nvSpPr>
        <p:spPr>
          <a:xfrm>
            <a:off x="4401480" y="2860937"/>
            <a:ext cx="42758" cy="29708"/>
          </a:xfrm>
          <a:custGeom>
            <a:avLst/>
            <a:gdLst/>
            <a:ahLst/>
            <a:cxnLst/>
            <a:rect l="l" t="t" r="r" b="b"/>
            <a:pathLst>
              <a:path w="944" h="761" extrusionOk="0">
                <a:moveTo>
                  <a:pt x="1" y="670"/>
                </a:moveTo>
                <a:cubicBezTo>
                  <a:pt x="183" y="274"/>
                  <a:pt x="518" y="183"/>
                  <a:pt x="943" y="1"/>
                </a:cubicBezTo>
                <a:cubicBezTo>
                  <a:pt x="761" y="457"/>
                  <a:pt x="639" y="761"/>
                  <a:pt x="1" y="67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9" name="Google Shape;1659;p30"/>
          <p:cNvSpPr/>
          <p:nvPr/>
        </p:nvSpPr>
        <p:spPr>
          <a:xfrm>
            <a:off x="6096426" y="3142188"/>
            <a:ext cx="33111" cy="28536"/>
          </a:xfrm>
          <a:custGeom>
            <a:avLst/>
            <a:gdLst/>
            <a:ahLst/>
            <a:cxnLst/>
            <a:rect l="l" t="t" r="r" b="b"/>
            <a:pathLst>
              <a:path w="731" h="731" extrusionOk="0">
                <a:moveTo>
                  <a:pt x="92" y="1"/>
                </a:moveTo>
                <a:cubicBezTo>
                  <a:pt x="457" y="31"/>
                  <a:pt x="670" y="213"/>
                  <a:pt x="700" y="517"/>
                </a:cubicBezTo>
                <a:cubicBezTo>
                  <a:pt x="730" y="669"/>
                  <a:pt x="579" y="730"/>
                  <a:pt x="427" y="700"/>
                </a:cubicBezTo>
                <a:cubicBezTo>
                  <a:pt x="1" y="609"/>
                  <a:pt x="123" y="305"/>
                  <a:pt x="62"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0" name="Google Shape;1660;p30"/>
          <p:cNvSpPr/>
          <p:nvPr/>
        </p:nvSpPr>
        <p:spPr>
          <a:xfrm>
            <a:off x="4848987" y="2393422"/>
            <a:ext cx="24822" cy="46298"/>
          </a:xfrm>
          <a:custGeom>
            <a:avLst/>
            <a:gdLst/>
            <a:ahLst/>
            <a:cxnLst/>
            <a:rect l="l" t="t" r="r" b="b"/>
            <a:pathLst>
              <a:path w="548" h="1186" extrusionOk="0">
                <a:moveTo>
                  <a:pt x="365" y="0"/>
                </a:moveTo>
                <a:cubicBezTo>
                  <a:pt x="426" y="426"/>
                  <a:pt x="487" y="730"/>
                  <a:pt x="548" y="1185"/>
                </a:cubicBezTo>
                <a:cubicBezTo>
                  <a:pt x="0" y="790"/>
                  <a:pt x="0" y="486"/>
                  <a:pt x="365"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1" name="Google Shape;1661;p30"/>
          <p:cNvSpPr/>
          <p:nvPr/>
        </p:nvSpPr>
        <p:spPr>
          <a:xfrm>
            <a:off x="8795150" y="2863319"/>
            <a:ext cx="31707" cy="28536"/>
          </a:xfrm>
          <a:custGeom>
            <a:avLst/>
            <a:gdLst/>
            <a:ahLst/>
            <a:cxnLst/>
            <a:rect l="l" t="t" r="r" b="b"/>
            <a:pathLst>
              <a:path w="700" h="731" extrusionOk="0">
                <a:moveTo>
                  <a:pt x="700" y="396"/>
                </a:moveTo>
                <a:cubicBezTo>
                  <a:pt x="639" y="517"/>
                  <a:pt x="608" y="669"/>
                  <a:pt x="517" y="669"/>
                </a:cubicBezTo>
                <a:cubicBezTo>
                  <a:pt x="244" y="730"/>
                  <a:pt x="213" y="487"/>
                  <a:pt x="92" y="335"/>
                </a:cubicBezTo>
                <a:cubicBezTo>
                  <a:pt x="1" y="183"/>
                  <a:pt x="122" y="1"/>
                  <a:pt x="274" y="31"/>
                </a:cubicBezTo>
                <a:cubicBezTo>
                  <a:pt x="426" y="61"/>
                  <a:pt x="548" y="244"/>
                  <a:pt x="700" y="3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2" name="Google Shape;1662;p30"/>
          <p:cNvSpPr/>
          <p:nvPr/>
        </p:nvSpPr>
        <p:spPr>
          <a:xfrm>
            <a:off x="3637334" y="5222446"/>
            <a:ext cx="33065" cy="29668"/>
          </a:xfrm>
          <a:custGeom>
            <a:avLst/>
            <a:gdLst/>
            <a:ahLst/>
            <a:cxnLst/>
            <a:rect l="l" t="t" r="r" b="b"/>
            <a:pathLst>
              <a:path w="730" h="760" extrusionOk="0">
                <a:moveTo>
                  <a:pt x="335" y="0"/>
                </a:moveTo>
                <a:cubicBezTo>
                  <a:pt x="517" y="213"/>
                  <a:pt x="730" y="426"/>
                  <a:pt x="699" y="699"/>
                </a:cubicBezTo>
                <a:cubicBezTo>
                  <a:pt x="699" y="730"/>
                  <a:pt x="426" y="760"/>
                  <a:pt x="365" y="730"/>
                </a:cubicBezTo>
                <a:cubicBezTo>
                  <a:pt x="122" y="547"/>
                  <a:pt x="0" y="304"/>
                  <a:pt x="335"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3" name="Google Shape;1663;p30"/>
          <p:cNvSpPr/>
          <p:nvPr/>
        </p:nvSpPr>
        <p:spPr>
          <a:xfrm>
            <a:off x="3978797" y="4211403"/>
            <a:ext cx="41354" cy="24945"/>
          </a:xfrm>
          <a:custGeom>
            <a:avLst/>
            <a:gdLst/>
            <a:ahLst/>
            <a:cxnLst/>
            <a:rect l="l" t="t" r="r" b="b"/>
            <a:pathLst>
              <a:path w="913" h="639" extrusionOk="0">
                <a:moveTo>
                  <a:pt x="760" y="91"/>
                </a:moveTo>
                <a:cubicBezTo>
                  <a:pt x="700" y="274"/>
                  <a:pt x="912" y="608"/>
                  <a:pt x="487" y="608"/>
                </a:cubicBezTo>
                <a:cubicBezTo>
                  <a:pt x="304" y="638"/>
                  <a:pt x="0" y="547"/>
                  <a:pt x="92" y="304"/>
                </a:cubicBezTo>
                <a:cubicBezTo>
                  <a:pt x="152" y="0"/>
                  <a:pt x="517" y="122"/>
                  <a:pt x="730" y="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4" name="Google Shape;1664;p30"/>
          <p:cNvSpPr/>
          <p:nvPr/>
        </p:nvSpPr>
        <p:spPr>
          <a:xfrm>
            <a:off x="4802193" y="295362"/>
            <a:ext cx="31707" cy="29708"/>
          </a:xfrm>
          <a:custGeom>
            <a:avLst/>
            <a:gdLst/>
            <a:ahLst/>
            <a:cxnLst/>
            <a:rect l="l" t="t" r="r" b="b"/>
            <a:pathLst>
              <a:path w="700" h="761" extrusionOk="0">
                <a:moveTo>
                  <a:pt x="699" y="761"/>
                </a:moveTo>
                <a:cubicBezTo>
                  <a:pt x="152" y="669"/>
                  <a:pt x="0" y="426"/>
                  <a:pt x="122" y="1"/>
                </a:cubicBezTo>
                <a:cubicBezTo>
                  <a:pt x="517" y="92"/>
                  <a:pt x="608" y="365"/>
                  <a:pt x="699" y="7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5" name="Google Shape;1665;p30"/>
          <p:cNvSpPr/>
          <p:nvPr/>
        </p:nvSpPr>
        <p:spPr>
          <a:xfrm>
            <a:off x="1640833" y="2169132"/>
            <a:ext cx="55124" cy="27326"/>
          </a:xfrm>
          <a:custGeom>
            <a:avLst/>
            <a:gdLst/>
            <a:ahLst/>
            <a:cxnLst/>
            <a:rect l="l" t="t" r="r" b="b"/>
            <a:pathLst>
              <a:path w="1217" h="700" extrusionOk="0">
                <a:moveTo>
                  <a:pt x="0" y="335"/>
                </a:moveTo>
                <a:cubicBezTo>
                  <a:pt x="456" y="0"/>
                  <a:pt x="821" y="0"/>
                  <a:pt x="1216" y="456"/>
                </a:cubicBezTo>
                <a:cubicBezTo>
                  <a:pt x="730" y="699"/>
                  <a:pt x="426" y="274"/>
                  <a:pt x="31"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6" name="Google Shape;1666;p30"/>
          <p:cNvSpPr/>
          <p:nvPr/>
        </p:nvSpPr>
        <p:spPr>
          <a:xfrm>
            <a:off x="7992409" y="2598699"/>
            <a:ext cx="41354" cy="47509"/>
          </a:xfrm>
          <a:custGeom>
            <a:avLst/>
            <a:gdLst/>
            <a:ahLst/>
            <a:cxnLst/>
            <a:rect l="l" t="t" r="r" b="b"/>
            <a:pathLst>
              <a:path w="913" h="1217" extrusionOk="0">
                <a:moveTo>
                  <a:pt x="487" y="0"/>
                </a:moveTo>
                <a:cubicBezTo>
                  <a:pt x="913" y="335"/>
                  <a:pt x="700" y="760"/>
                  <a:pt x="730" y="1216"/>
                </a:cubicBezTo>
                <a:cubicBezTo>
                  <a:pt x="1" y="882"/>
                  <a:pt x="670" y="365"/>
                  <a:pt x="487" y="0"/>
                </a:cubicBezTo>
                <a:cubicBezTo>
                  <a:pt x="487" y="0"/>
                  <a:pt x="487" y="0"/>
                  <a:pt x="487"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7" name="Google Shape;1667;p30"/>
          <p:cNvSpPr/>
          <p:nvPr/>
        </p:nvSpPr>
        <p:spPr>
          <a:xfrm>
            <a:off x="3133384" y="3355781"/>
            <a:ext cx="45476" cy="27326"/>
          </a:xfrm>
          <a:custGeom>
            <a:avLst/>
            <a:gdLst/>
            <a:ahLst/>
            <a:cxnLst/>
            <a:rect l="l" t="t" r="r" b="b"/>
            <a:pathLst>
              <a:path w="1004" h="700" extrusionOk="0">
                <a:moveTo>
                  <a:pt x="608" y="1"/>
                </a:moveTo>
                <a:cubicBezTo>
                  <a:pt x="487" y="214"/>
                  <a:pt x="1003" y="548"/>
                  <a:pt x="456" y="670"/>
                </a:cubicBezTo>
                <a:cubicBezTo>
                  <a:pt x="304" y="700"/>
                  <a:pt x="0" y="609"/>
                  <a:pt x="0" y="578"/>
                </a:cubicBezTo>
                <a:cubicBezTo>
                  <a:pt x="31" y="244"/>
                  <a:pt x="335" y="153"/>
                  <a:pt x="608"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8" name="Google Shape;1668;p30"/>
          <p:cNvSpPr/>
          <p:nvPr/>
        </p:nvSpPr>
        <p:spPr>
          <a:xfrm>
            <a:off x="975801" y="3416334"/>
            <a:ext cx="31707" cy="21393"/>
          </a:xfrm>
          <a:custGeom>
            <a:avLst/>
            <a:gdLst/>
            <a:ahLst/>
            <a:cxnLst/>
            <a:rect l="l" t="t" r="r" b="b"/>
            <a:pathLst>
              <a:path w="700" h="548" extrusionOk="0">
                <a:moveTo>
                  <a:pt x="426" y="91"/>
                </a:moveTo>
                <a:cubicBezTo>
                  <a:pt x="456" y="122"/>
                  <a:pt x="639" y="213"/>
                  <a:pt x="639" y="334"/>
                </a:cubicBezTo>
                <a:cubicBezTo>
                  <a:pt x="699" y="547"/>
                  <a:pt x="456" y="547"/>
                  <a:pt x="304" y="517"/>
                </a:cubicBezTo>
                <a:cubicBezTo>
                  <a:pt x="92" y="486"/>
                  <a:pt x="0" y="365"/>
                  <a:pt x="31" y="182"/>
                </a:cubicBezTo>
                <a:cubicBezTo>
                  <a:pt x="61" y="61"/>
                  <a:pt x="122" y="0"/>
                  <a:pt x="426" y="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p30"/>
          <p:cNvSpPr/>
          <p:nvPr/>
        </p:nvSpPr>
        <p:spPr>
          <a:xfrm>
            <a:off x="3568480" y="5045629"/>
            <a:ext cx="53720" cy="32050"/>
          </a:xfrm>
          <a:custGeom>
            <a:avLst/>
            <a:gdLst/>
            <a:ahLst/>
            <a:cxnLst/>
            <a:rect l="l" t="t" r="r" b="b"/>
            <a:pathLst>
              <a:path w="1186" h="821" extrusionOk="0">
                <a:moveTo>
                  <a:pt x="548" y="0"/>
                </a:moveTo>
                <a:cubicBezTo>
                  <a:pt x="791" y="152"/>
                  <a:pt x="1186" y="304"/>
                  <a:pt x="760" y="578"/>
                </a:cubicBezTo>
                <a:cubicBezTo>
                  <a:pt x="396" y="821"/>
                  <a:pt x="152" y="517"/>
                  <a:pt x="0" y="243"/>
                </a:cubicBezTo>
                <a:lnTo>
                  <a:pt x="0" y="243"/>
                </a:lnTo>
                <a:cubicBezTo>
                  <a:pt x="213" y="243"/>
                  <a:pt x="426" y="182"/>
                  <a:pt x="548"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0" name="Google Shape;1670;p30"/>
          <p:cNvSpPr/>
          <p:nvPr/>
        </p:nvSpPr>
        <p:spPr>
          <a:xfrm>
            <a:off x="9114597" y="2653279"/>
            <a:ext cx="45476" cy="28536"/>
          </a:xfrm>
          <a:custGeom>
            <a:avLst/>
            <a:gdLst/>
            <a:ahLst/>
            <a:cxnLst/>
            <a:rect l="l" t="t" r="r" b="b"/>
            <a:pathLst>
              <a:path w="1004" h="731" extrusionOk="0">
                <a:moveTo>
                  <a:pt x="517" y="31"/>
                </a:moveTo>
                <a:cubicBezTo>
                  <a:pt x="639" y="213"/>
                  <a:pt x="791" y="396"/>
                  <a:pt x="1003" y="730"/>
                </a:cubicBezTo>
                <a:cubicBezTo>
                  <a:pt x="456" y="578"/>
                  <a:pt x="122" y="457"/>
                  <a:pt x="0" y="61"/>
                </a:cubicBezTo>
                <a:cubicBezTo>
                  <a:pt x="183" y="31"/>
                  <a:pt x="335" y="31"/>
                  <a:pt x="517"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p30"/>
          <p:cNvSpPr/>
          <p:nvPr/>
        </p:nvSpPr>
        <p:spPr>
          <a:xfrm>
            <a:off x="5413501" y="1960263"/>
            <a:ext cx="56483" cy="30879"/>
          </a:xfrm>
          <a:custGeom>
            <a:avLst/>
            <a:gdLst/>
            <a:ahLst/>
            <a:cxnLst/>
            <a:rect l="l" t="t" r="r" b="b"/>
            <a:pathLst>
              <a:path w="1247" h="791" extrusionOk="0">
                <a:moveTo>
                  <a:pt x="973" y="31"/>
                </a:moveTo>
                <a:cubicBezTo>
                  <a:pt x="913" y="274"/>
                  <a:pt x="1247" y="548"/>
                  <a:pt x="852" y="791"/>
                </a:cubicBezTo>
                <a:cubicBezTo>
                  <a:pt x="761" y="548"/>
                  <a:pt x="1" y="274"/>
                  <a:pt x="973"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p30"/>
          <p:cNvSpPr/>
          <p:nvPr/>
        </p:nvSpPr>
        <p:spPr>
          <a:xfrm>
            <a:off x="2164035" y="3409189"/>
            <a:ext cx="45476" cy="48680"/>
          </a:xfrm>
          <a:custGeom>
            <a:avLst/>
            <a:gdLst/>
            <a:ahLst/>
            <a:cxnLst/>
            <a:rect l="l" t="t" r="r" b="b"/>
            <a:pathLst>
              <a:path w="1004" h="1247" extrusionOk="0">
                <a:moveTo>
                  <a:pt x="183" y="1216"/>
                </a:moveTo>
                <a:cubicBezTo>
                  <a:pt x="122" y="882"/>
                  <a:pt x="92" y="548"/>
                  <a:pt x="1" y="1"/>
                </a:cubicBezTo>
                <a:cubicBezTo>
                  <a:pt x="426" y="517"/>
                  <a:pt x="1004" y="791"/>
                  <a:pt x="183" y="124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3" name="Google Shape;1673;p30"/>
          <p:cNvSpPr/>
          <p:nvPr/>
        </p:nvSpPr>
        <p:spPr>
          <a:xfrm>
            <a:off x="1821213" y="3036583"/>
            <a:ext cx="37232" cy="41575"/>
          </a:xfrm>
          <a:custGeom>
            <a:avLst/>
            <a:gdLst/>
            <a:ahLst/>
            <a:cxnLst/>
            <a:rect l="l" t="t" r="r" b="b"/>
            <a:pathLst>
              <a:path w="822" h="1065" extrusionOk="0">
                <a:moveTo>
                  <a:pt x="122" y="1064"/>
                </a:moveTo>
                <a:cubicBezTo>
                  <a:pt x="183" y="730"/>
                  <a:pt x="0" y="396"/>
                  <a:pt x="304" y="0"/>
                </a:cubicBezTo>
                <a:cubicBezTo>
                  <a:pt x="821" y="487"/>
                  <a:pt x="456" y="791"/>
                  <a:pt x="122" y="106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4" name="Google Shape;1674;p30"/>
          <p:cNvSpPr/>
          <p:nvPr/>
        </p:nvSpPr>
        <p:spPr>
          <a:xfrm>
            <a:off x="1278714" y="3060319"/>
            <a:ext cx="42713" cy="33260"/>
          </a:xfrm>
          <a:custGeom>
            <a:avLst/>
            <a:gdLst/>
            <a:ahLst/>
            <a:cxnLst/>
            <a:rect l="l" t="t" r="r" b="b"/>
            <a:pathLst>
              <a:path w="943" h="852" extrusionOk="0">
                <a:moveTo>
                  <a:pt x="548" y="851"/>
                </a:moveTo>
                <a:cubicBezTo>
                  <a:pt x="365" y="547"/>
                  <a:pt x="213" y="304"/>
                  <a:pt x="0" y="0"/>
                </a:cubicBezTo>
                <a:cubicBezTo>
                  <a:pt x="639" y="31"/>
                  <a:pt x="943" y="152"/>
                  <a:pt x="548" y="85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5" name="Google Shape;1675;p30"/>
          <p:cNvSpPr/>
          <p:nvPr/>
        </p:nvSpPr>
        <p:spPr>
          <a:xfrm>
            <a:off x="8108102" y="75835"/>
            <a:ext cx="34424" cy="23774"/>
          </a:xfrm>
          <a:custGeom>
            <a:avLst/>
            <a:gdLst/>
            <a:ahLst/>
            <a:cxnLst/>
            <a:rect l="l" t="t" r="r" b="b"/>
            <a:pathLst>
              <a:path w="760" h="609" extrusionOk="0">
                <a:moveTo>
                  <a:pt x="730" y="335"/>
                </a:moveTo>
                <a:cubicBezTo>
                  <a:pt x="669" y="396"/>
                  <a:pt x="578" y="487"/>
                  <a:pt x="456" y="608"/>
                </a:cubicBezTo>
                <a:cubicBezTo>
                  <a:pt x="304" y="456"/>
                  <a:pt x="91" y="365"/>
                  <a:pt x="31" y="213"/>
                </a:cubicBezTo>
                <a:cubicBezTo>
                  <a:pt x="0" y="0"/>
                  <a:pt x="243" y="61"/>
                  <a:pt x="395" y="61"/>
                </a:cubicBezTo>
                <a:cubicBezTo>
                  <a:pt x="578" y="61"/>
                  <a:pt x="760" y="31"/>
                  <a:pt x="730"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6" name="Google Shape;1676;p30"/>
          <p:cNvSpPr/>
          <p:nvPr/>
        </p:nvSpPr>
        <p:spPr>
          <a:xfrm>
            <a:off x="7649587" y="4095100"/>
            <a:ext cx="46835" cy="36812"/>
          </a:xfrm>
          <a:custGeom>
            <a:avLst/>
            <a:gdLst/>
            <a:ahLst/>
            <a:cxnLst/>
            <a:rect l="l" t="t" r="r" b="b"/>
            <a:pathLst>
              <a:path w="1034" h="943" extrusionOk="0">
                <a:moveTo>
                  <a:pt x="395" y="912"/>
                </a:moveTo>
                <a:cubicBezTo>
                  <a:pt x="395" y="547"/>
                  <a:pt x="0" y="31"/>
                  <a:pt x="1034" y="0"/>
                </a:cubicBezTo>
                <a:cubicBezTo>
                  <a:pt x="821" y="335"/>
                  <a:pt x="608" y="639"/>
                  <a:pt x="426" y="9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7" name="Google Shape;1677;p30"/>
          <p:cNvSpPr/>
          <p:nvPr/>
        </p:nvSpPr>
        <p:spPr>
          <a:xfrm>
            <a:off x="5123000" y="1493919"/>
            <a:ext cx="44072" cy="24945"/>
          </a:xfrm>
          <a:custGeom>
            <a:avLst/>
            <a:gdLst/>
            <a:ahLst/>
            <a:cxnLst/>
            <a:rect l="l" t="t" r="r" b="b"/>
            <a:pathLst>
              <a:path w="973" h="639" extrusionOk="0">
                <a:moveTo>
                  <a:pt x="0" y="608"/>
                </a:moveTo>
                <a:cubicBezTo>
                  <a:pt x="31" y="0"/>
                  <a:pt x="791" y="426"/>
                  <a:pt x="973" y="31"/>
                </a:cubicBezTo>
                <a:cubicBezTo>
                  <a:pt x="943" y="638"/>
                  <a:pt x="487" y="608"/>
                  <a:pt x="31" y="638"/>
                </a:cubicBezTo>
                <a:cubicBezTo>
                  <a:pt x="31" y="638"/>
                  <a:pt x="0" y="608"/>
                  <a:pt x="0" y="6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8" name="Google Shape;1678;p30"/>
          <p:cNvSpPr/>
          <p:nvPr/>
        </p:nvSpPr>
        <p:spPr>
          <a:xfrm>
            <a:off x="2217759" y="4489062"/>
            <a:ext cx="31706" cy="29708"/>
          </a:xfrm>
          <a:custGeom>
            <a:avLst/>
            <a:gdLst/>
            <a:ahLst/>
            <a:cxnLst/>
            <a:rect l="l" t="t" r="r" b="b"/>
            <a:pathLst>
              <a:path w="700" h="761" extrusionOk="0">
                <a:moveTo>
                  <a:pt x="213" y="1"/>
                </a:moveTo>
                <a:cubicBezTo>
                  <a:pt x="456" y="183"/>
                  <a:pt x="669" y="365"/>
                  <a:pt x="699" y="669"/>
                </a:cubicBezTo>
                <a:cubicBezTo>
                  <a:pt x="699" y="669"/>
                  <a:pt x="456" y="760"/>
                  <a:pt x="365" y="700"/>
                </a:cubicBezTo>
                <a:cubicBezTo>
                  <a:pt x="0" y="548"/>
                  <a:pt x="61" y="305"/>
                  <a:pt x="213"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9" name="Google Shape;1679;p30"/>
          <p:cNvSpPr/>
          <p:nvPr/>
        </p:nvSpPr>
        <p:spPr>
          <a:xfrm>
            <a:off x="839497" y="3459045"/>
            <a:ext cx="38591" cy="26116"/>
          </a:xfrm>
          <a:custGeom>
            <a:avLst/>
            <a:gdLst/>
            <a:ahLst/>
            <a:cxnLst/>
            <a:rect l="l" t="t" r="r" b="b"/>
            <a:pathLst>
              <a:path w="852" h="669" extrusionOk="0">
                <a:moveTo>
                  <a:pt x="243" y="639"/>
                </a:moveTo>
                <a:cubicBezTo>
                  <a:pt x="152" y="395"/>
                  <a:pt x="0" y="122"/>
                  <a:pt x="456" y="31"/>
                </a:cubicBezTo>
                <a:cubicBezTo>
                  <a:pt x="547" y="0"/>
                  <a:pt x="730" y="91"/>
                  <a:pt x="730" y="183"/>
                </a:cubicBezTo>
                <a:cubicBezTo>
                  <a:pt x="851" y="517"/>
                  <a:pt x="608" y="639"/>
                  <a:pt x="274" y="66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0" name="Google Shape;1680;p30"/>
          <p:cNvSpPr/>
          <p:nvPr/>
        </p:nvSpPr>
        <p:spPr>
          <a:xfrm>
            <a:off x="7940089" y="951601"/>
            <a:ext cx="49643" cy="32089"/>
          </a:xfrm>
          <a:custGeom>
            <a:avLst/>
            <a:gdLst/>
            <a:ahLst/>
            <a:cxnLst/>
            <a:rect l="l" t="t" r="r" b="b"/>
            <a:pathLst>
              <a:path w="1096" h="822" extrusionOk="0">
                <a:moveTo>
                  <a:pt x="822" y="791"/>
                </a:moveTo>
                <a:cubicBezTo>
                  <a:pt x="518" y="791"/>
                  <a:pt x="183" y="821"/>
                  <a:pt x="1" y="548"/>
                </a:cubicBezTo>
                <a:lnTo>
                  <a:pt x="1" y="548"/>
                </a:lnTo>
                <a:cubicBezTo>
                  <a:pt x="335" y="548"/>
                  <a:pt x="457" y="0"/>
                  <a:pt x="852" y="274"/>
                </a:cubicBezTo>
                <a:cubicBezTo>
                  <a:pt x="1095" y="426"/>
                  <a:pt x="852" y="608"/>
                  <a:pt x="822" y="7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1" name="Google Shape;1681;p30"/>
          <p:cNvSpPr/>
          <p:nvPr/>
        </p:nvSpPr>
        <p:spPr>
          <a:xfrm>
            <a:off x="3578128" y="4784563"/>
            <a:ext cx="35828" cy="39194"/>
          </a:xfrm>
          <a:custGeom>
            <a:avLst/>
            <a:gdLst/>
            <a:ahLst/>
            <a:cxnLst/>
            <a:rect l="l" t="t" r="r" b="b"/>
            <a:pathLst>
              <a:path w="791" h="1004" extrusionOk="0">
                <a:moveTo>
                  <a:pt x="578" y="1003"/>
                </a:moveTo>
                <a:cubicBezTo>
                  <a:pt x="304" y="760"/>
                  <a:pt x="0" y="486"/>
                  <a:pt x="152" y="0"/>
                </a:cubicBezTo>
                <a:cubicBezTo>
                  <a:pt x="791" y="182"/>
                  <a:pt x="547" y="638"/>
                  <a:pt x="608" y="100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2" name="Google Shape;1682;p30"/>
          <p:cNvSpPr/>
          <p:nvPr/>
        </p:nvSpPr>
        <p:spPr>
          <a:xfrm>
            <a:off x="7510520" y="2070632"/>
            <a:ext cx="37232" cy="22564"/>
          </a:xfrm>
          <a:custGeom>
            <a:avLst/>
            <a:gdLst/>
            <a:ahLst/>
            <a:cxnLst/>
            <a:rect l="l" t="t" r="r" b="b"/>
            <a:pathLst>
              <a:path w="822" h="578" extrusionOk="0">
                <a:moveTo>
                  <a:pt x="821" y="92"/>
                </a:moveTo>
                <a:cubicBezTo>
                  <a:pt x="760" y="517"/>
                  <a:pt x="426" y="548"/>
                  <a:pt x="0" y="578"/>
                </a:cubicBezTo>
                <a:cubicBezTo>
                  <a:pt x="122" y="152"/>
                  <a:pt x="365" y="0"/>
                  <a:pt x="821"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3" name="Google Shape;1683;p30"/>
          <p:cNvSpPr/>
          <p:nvPr/>
        </p:nvSpPr>
        <p:spPr>
          <a:xfrm>
            <a:off x="3605670" y="5072919"/>
            <a:ext cx="28944" cy="40365"/>
          </a:xfrm>
          <a:custGeom>
            <a:avLst/>
            <a:gdLst/>
            <a:ahLst/>
            <a:cxnLst/>
            <a:rect l="l" t="t" r="r" b="b"/>
            <a:pathLst>
              <a:path w="639" h="1034" extrusionOk="0">
                <a:moveTo>
                  <a:pt x="0" y="487"/>
                </a:moveTo>
                <a:cubicBezTo>
                  <a:pt x="183" y="335"/>
                  <a:pt x="365" y="183"/>
                  <a:pt x="547" y="0"/>
                </a:cubicBezTo>
                <a:cubicBezTo>
                  <a:pt x="547" y="183"/>
                  <a:pt x="547" y="335"/>
                  <a:pt x="517" y="487"/>
                </a:cubicBezTo>
                <a:cubicBezTo>
                  <a:pt x="517" y="669"/>
                  <a:pt x="638" y="942"/>
                  <a:pt x="365" y="973"/>
                </a:cubicBezTo>
                <a:cubicBezTo>
                  <a:pt x="0" y="1034"/>
                  <a:pt x="31" y="699"/>
                  <a:pt x="0"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4" name="Google Shape;1684;p30"/>
          <p:cNvSpPr/>
          <p:nvPr/>
        </p:nvSpPr>
        <p:spPr>
          <a:xfrm>
            <a:off x="537943" y="495915"/>
            <a:ext cx="37232" cy="30879"/>
          </a:xfrm>
          <a:custGeom>
            <a:avLst/>
            <a:gdLst/>
            <a:ahLst/>
            <a:cxnLst/>
            <a:rect l="l" t="t" r="r" b="b"/>
            <a:pathLst>
              <a:path w="822" h="791" extrusionOk="0">
                <a:moveTo>
                  <a:pt x="426" y="791"/>
                </a:moveTo>
                <a:cubicBezTo>
                  <a:pt x="274" y="487"/>
                  <a:pt x="1" y="122"/>
                  <a:pt x="669" y="0"/>
                </a:cubicBezTo>
                <a:cubicBezTo>
                  <a:pt x="821" y="304"/>
                  <a:pt x="578" y="548"/>
                  <a:pt x="426" y="7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5" name="Google Shape;1685;p30"/>
          <p:cNvSpPr/>
          <p:nvPr/>
        </p:nvSpPr>
        <p:spPr>
          <a:xfrm>
            <a:off x="5771498" y="4459391"/>
            <a:ext cx="46880" cy="32089"/>
          </a:xfrm>
          <a:custGeom>
            <a:avLst/>
            <a:gdLst/>
            <a:ahLst/>
            <a:cxnLst/>
            <a:rect l="l" t="t" r="r" b="b"/>
            <a:pathLst>
              <a:path w="1035" h="822" extrusionOk="0">
                <a:moveTo>
                  <a:pt x="1034" y="821"/>
                </a:moveTo>
                <a:cubicBezTo>
                  <a:pt x="92" y="761"/>
                  <a:pt x="61" y="426"/>
                  <a:pt x="1" y="1"/>
                </a:cubicBezTo>
                <a:cubicBezTo>
                  <a:pt x="578" y="122"/>
                  <a:pt x="457" y="578"/>
                  <a:pt x="1034" y="82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p30"/>
          <p:cNvSpPr/>
          <p:nvPr/>
        </p:nvSpPr>
        <p:spPr>
          <a:xfrm>
            <a:off x="13337" y="863798"/>
            <a:ext cx="31707" cy="23774"/>
          </a:xfrm>
          <a:custGeom>
            <a:avLst/>
            <a:gdLst/>
            <a:ahLst/>
            <a:cxnLst/>
            <a:rect l="l" t="t" r="r" b="b"/>
            <a:pathLst>
              <a:path w="700" h="609" extrusionOk="0">
                <a:moveTo>
                  <a:pt x="669" y="304"/>
                </a:moveTo>
                <a:cubicBezTo>
                  <a:pt x="700" y="517"/>
                  <a:pt x="578" y="608"/>
                  <a:pt x="457" y="578"/>
                </a:cubicBezTo>
                <a:cubicBezTo>
                  <a:pt x="305" y="517"/>
                  <a:pt x="122" y="426"/>
                  <a:pt x="62" y="304"/>
                </a:cubicBezTo>
                <a:cubicBezTo>
                  <a:pt x="1" y="152"/>
                  <a:pt x="122" y="0"/>
                  <a:pt x="335" y="61"/>
                </a:cubicBezTo>
                <a:cubicBezTo>
                  <a:pt x="487" y="91"/>
                  <a:pt x="578" y="243"/>
                  <a:pt x="669" y="3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7" name="Google Shape;1687;p30"/>
          <p:cNvSpPr/>
          <p:nvPr/>
        </p:nvSpPr>
        <p:spPr>
          <a:xfrm>
            <a:off x="3956781" y="4613680"/>
            <a:ext cx="28944" cy="29708"/>
          </a:xfrm>
          <a:custGeom>
            <a:avLst/>
            <a:gdLst/>
            <a:ahLst/>
            <a:cxnLst/>
            <a:rect l="l" t="t" r="r" b="b"/>
            <a:pathLst>
              <a:path w="639" h="761" extrusionOk="0">
                <a:moveTo>
                  <a:pt x="334" y="0"/>
                </a:moveTo>
                <a:cubicBezTo>
                  <a:pt x="638" y="31"/>
                  <a:pt x="517" y="213"/>
                  <a:pt x="547" y="334"/>
                </a:cubicBezTo>
                <a:cubicBezTo>
                  <a:pt x="578" y="547"/>
                  <a:pt x="578" y="760"/>
                  <a:pt x="243" y="730"/>
                </a:cubicBezTo>
                <a:cubicBezTo>
                  <a:pt x="152" y="699"/>
                  <a:pt x="61" y="456"/>
                  <a:pt x="30" y="334"/>
                </a:cubicBezTo>
                <a:cubicBezTo>
                  <a:pt x="0" y="152"/>
                  <a:pt x="152" y="61"/>
                  <a:pt x="33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8" name="Google Shape;1688;p30"/>
          <p:cNvSpPr/>
          <p:nvPr/>
        </p:nvSpPr>
        <p:spPr>
          <a:xfrm>
            <a:off x="3081064" y="1509340"/>
            <a:ext cx="59246" cy="36812"/>
          </a:xfrm>
          <a:custGeom>
            <a:avLst/>
            <a:gdLst/>
            <a:ahLst/>
            <a:cxnLst/>
            <a:rect l="l" t="t" r="r" b="b"/>
            <a:pathLst>
              <a:path w="1308" h="943" extrusionOk="0">
                <a:moveTo>
                  <a:pt x="669" y="943"/>
                </a:moveTo>
                <a:cubicBezTo>
                  <a:pt x="456" y="760"/>
                  <a:pt x="213" y="578"/>
                  <a:pt x="0" y="395"/>
                </a:cubicBezTo>
                <a:cubicBezTo>
                  <a:pt x="304" y="517"/>
                  <a:pt x="1307" y="0"/>
                  <a:pt x="669" y="9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9" name="Google Shape;1689;p30"/>
          <p:cNvSpPr/>
          <p:nvPr/>
        </p:nvSpPr>
        <p:spPr>
          <a:xfrm>
            <a:off x="2622550" y="357086"/>
            <a:ext cx="30348" cy="23774"/>
          </a:xfrm>
          <a:custGeom>
            <a:avLst/>
            <a:gdLst/>
            <a:ahLst/>
            <a:cxnLst/>
            <a:rect l="l" t="t" r="r" b="b"/>
            <a:pathLst>
              <a:path w="670" h="609" extrusionOk="0">
                <a:moveTo>
                  <a:pt x="305" y="608"/>
                </a:moveTo>
                <a:cubicBezTo>
                  <a:pt x="153" y="578"/>
                  <a:pt x="1" y="547"/>
                  <a:pt x="92" y="395"/>
                </a:cubicBezTo>
                <a:cubicBezTo>
                  <a:pt x="153" y="274"/>
                  <a:pt x="244" y="91"/>
                  <a:pt x="365" y="61"/>
                </a:cubicBezTo>
                <a:cubicBezTo>
                  <a:pt x="578" y="0"/>
                  <a:pt x="669" y="183"/>
                  <a:pt x="639" y="335"/>
                </a:cubicBezTo>
                <a:cubicBezTo>
                  <a:pt x="639" y="517"/>
                  <a:pt x="487" y="608"/>
                  <a:pt x="305" y="6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0" name="Google Shape;1690;p30"/>
          <p:cNvSpPr/>
          <p:nvPr/>
        </p:nvSpPr>
        <p:spPr>
          <a:xfrm>
            <a:off x="5918810" y="4865221"/>
            <a:ext cx="31752" cy="28536"/>
          </a:xfrm>
          <a:custGeom>
            <a:avLst/>
            <a:gdLst/>
            <a:ahLst/>
            <a:cxnLst/>
            <a:rect l="l" t="t" r="r" b="b"/>
            <a:pathLst>
              <a:path w="701" h="731" extrusionOk="0">
                <a:moveTo>
                  <a:pt x="700" y="335"/>
                </a:moveTo>
                <a:cubicBezTo>
                  <a:pt x="700" y="609"/>
                  <a:pt x="609" y="730"/>
                  <a:pt x="396" y="670"/>
                </a:cubicBezTo>
                <a:cubicBezTo>
                  <a:pt x="214" y="609"/>
                  <a:pt x="1" y="579"/>
                  <a:pt x="92" y="335"/>
                </a:cubicBezTo>
                <a:cubicBezTo>
                  <a:pt x="153" y="214"/>
                  <a:pt x="214" y="1"/>
                  <a:pt x="426" y="62"/>
                </a:cubicBezTo>
                <a:cubicBezTo>
                  <a:pt x="548" y="123"/>
                  <a:pt x="639" y="275"/>
                  <a:pt x="700"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1" name="Google Shape;1691;p30"/>
          <p:cNvSpPr/>
          <p:nvPr/>
        </p:nvSpPr>
        <p:spPr>
          <a:xfrm>
            <a:off x="3951255" y="143493"/>
            <a:ext cx="42713" cy="37983"/>
          </a:xfrm>
          <a:custGeom>
            <a:avLst/>
            <a:gdLst/>
            <a:ahLst/>
            <a:cxnLst/>
            <a:rect l="l" t="t" r="r" b="b"/>
            <a:pathLst>
              <a:path w="943" h="973" extrusionOk="0">
                <a:moveTo>
                  <a:pt x="821" y="669"/>
                </a:moveTo>
                <a:cubicBezTo>
                  <a:pt x="183" y="973"/>
                  <a:pt x="183" y="456"/>
                  <a:pt x="0" y="213"/>
                </a:cubicBezTo>
                <a:lnTo>
                  <a:pt x="0" y="182"/>
                </a:lnTo>
                <a:cubicBezTo>
                  <a:pt x="426" y="152"/>
                  <a:pt x="943" y="0"/>
                  <a:pt x="821" y="66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2" name="Google Shape;1692;p30"/>
          <p:cNvSpPr/>
          <p:nvPr/>
        </p:nvSpPr>
        <p:spPr>
          <a:xfrm>
            <a:off x="-19686" y="2700752"/>
            <a:ext cx="28944" cy="22564"/>
          </a:xfrm>
          <a:custGeom>
            <a:avLst/>
            <a:gdLst/>
            <a:ahLst/>
            <a:cxnLst/>
            <a:rect l="l" t="t" r="r" b="b"/>
            <a:pathLst>
              <a:path w="639" h="578" extrusionOk="0">
                <a:moveTo>
                  <a:pt x="639" y="426"/>
                </a:moveTo>
                <a:cubicBezTo>
                  <a:pt x="578" y="456"/>
                  <a:pt x="426" y="578"/>
                  <a:pt x="395" y="578"/>
                </a:cubicBezTo>
                <a:cubicBezTo>
                  <a:pt x="274" y="487"/>
                  <a:pt x="122" y="365"/>
                  <a:pt x="91" y="244"/>
                </a:cubicBezTo>
                <a:cubicBezTo>
                  <a:pt x="0" y="31"/>
                  <a:pt x="183" y="0"/>
                  <a:pt x="365" y="31"/>
                </a:cubicBezTo>
                <a:cubicBezTo>
                  <a:pt x="578" y="61"/>
                  <a:pt x="639" y="213"/>
                  <a:pt x="639"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3" name="Google Shape;1693;p30"/>
          <p:cNvSpPr/>
          <p:nvPr/>
        </p:nvSpPr>
        <p:spPr>
          <a:xfrm>
            <a:off x="5420387" y="2690055"/>
            <a:ext cx="34469" cy="47509"/>
          </a:xfrm>
          <a:custGeom>
            <a:avLst/>
            <a:gdLst/>
            <a:ahLst/>
            <a:cxnLst/>
            <a:rect l="l" t="t" r="r" b="b"/>
            <a:pathLst>
              <a:path w="761" h="1217" extrusionOk="0">
                <a:moveTo>
                  <a:pt x="1" y="1217"/>
                </a:moveTo>
                <a:cubicBezTo>
                  <a:pt x="92" y="822"/>
                  <a:pt x="183" y="426"/>
                  <a:pt x="244" y="62"/>
                </a:cubicBezTo>
                <a:lnTo>
                  <a:pt x="305" y="1"/>
                </a:lnTo>
                <a:cubicBezTo>
                  <a:pt x="761" y="487"/>
                  <a:pt x="609" y="882"/>
                  <a:pt x="1" y="12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4" name="Google Shape;1694;p30"/>
          <p:cNvSpPr/>
          <p:nvPr/>
        </p:nvSpPr>
        <p:spPr>
          <a:xfrm>
            <a:off x="1618818" y="1288603"/>
            <a:ext cx="28944" cy="23774"/>
          </a:xfrm>
          <a:custGeom>
            <a:avLst/>
            <a:gdLst/>
            <a:ahLst/>
            <a:cxnLst/>
            <a:rect l="l" t="t" r="r" b="b"/>
            <a:pathLst>
              <a:path w="639" h="609" extrusionOk="0">
                <a:moveTo>
                  <a:pt x="547" y="335"/>
                </a:moveTo>
                <a:cubicBezTo>
                  <a:pt x="517" y="365"/>
                  <a:pt x="426" y="517"/>
                  <a:pt x="274" y="548"/>
                </a:cubicBezTo>
                <a:cubicBezTo>
                  <a:pt x="61" y="609"/>
                  <a:pt x="0" y="426"/>
                  <a:pt x="0" y="274"/>
                </a:cubicBezTo>
                <a:cubicBezTo>
                  <a:pt x="31" y="92"/>
                  <a:pt x="183" y="1"/>
                  <a:pt x="365" y="1"/>
                </a:cubicBezTo>
                <a:cubicBezTo>
                  <a:pt x="517" y="1"/>
                  <a:pt x="638" y="31"/>
                  <a:pt x="547"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5" name="Google Shape;1695;p30"/>
          <p:cNvSpPr/>
          <p:nvPr/>
        </p:nvSpPr>
        <p:spPr>
          <a:xfrm>
            <a:off x="8689150" y="3875572"/>
            <a:ext cx="46835" cy="35602"/>
          </a:xfrm>
          <a:custGeom>
            <a:avLst/>
            <a:gdLst/>
            <a:ahLst/>
            <a:cxnLst/>
            <a:rect l="l" t="t" r="r" b="b"/>
            <a:pathLst>
              <a:path w="1034" h="912" extrusionOk="0">
                <a:moveTo>
                  <a:pt x="638" y="0"/>
                </a:moveTo>
                <a:cubicBezTo>
                  <a:pt x="1034" y="365"/>
                  <a:pt x="821" y="638"/>
                  <a:pt x="912" y="912"/>
                </a:cubicBezTo>
                <a:cubicBezTo>
                  <a:pt x="0" y="699"/>
                  <a:pt x="699" y="395"/>
                  <a:pt x="638"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6" name="Google Shape;1696;p30"/>
          <p:cNvSpPr/>
          <p:nvPr/>
        </p:nvSpPr>
        <p:spPr>
          <a:xfrm>
            <a:off x="5396967" y="2671081"/>
            <a:ext cx="37232" cy="34470"/>
          </a:xfrm>
          <a:custGeom>
            <a:avLst/>
            <a:gdLst/>
            <a:ahLst/>
            <a:cxnLst/>
            <a:rect l="l" t="t" r="r" b="b"/>
            <a:pathLst>
              <a:path w="822" h="883" extrusionOk="0">
                <a:moveTo>
                  <a:pt x="761" y="548"/>
                </a:moveTo>
                <a:cubicBezTo>
                  <a:pt x="518" y="548"/>
                  <a:pt x="214" y="882"/>
                  <a:pt x="31" y="457"/>
                </a:cubicBezTo>
                <a:cubicBezTo>
                  <a:pt x="1" y="365"/>
                  <a:pt x="62" y="213"/>
                  <a:pt x="123" y="153"/>
                </a:cubicBezTo>
                <a:cubicBezTo>
                  <a:pt x="518" y="1"/>
                  <a:pt x="639" y="274"/>
                  <a:pt x="822"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7" name="Google Shape;1697;p30"/>
          <p:cNvSpPr/>
          <p:nvPr/>
        </p:nvSpPr>
        <p:spPr>
          <a:xfrm>
            <a:off x="2020845" y="3930152"/>
            <a:ext cx="53765" cy="21393"/>
          </a:xfrm>
          <a:custGeom>
            <a:avLst/>
            <a:gdLst/>
            <a:ahLst/>
            <a:cxnLst/>
            <a:rect l="l" t="t" r="r" b="b"/>
            <a:pathLst>
              <a:path w="1187" h="548" extrusionOk="0">
                <a:moveTo>
                  <a:pt x="1186" y="183"/>
                </a:moveTo>
                <a:cubicBezTo>
                  <a:pt x="852" y="487"/>
                  <a:pt x="457" y="547"/>
                  <a:pt x="1" y="487"/>
                </a:cubicBezTo>
                <a:cubicBezTo>
                  <a:pt x="305" y="0"/>
                  <a:pt x="730" y="31"/>
                  <a:pt x="1156"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8" name="Google Shape;1698;p30"/>
          <p:cNvSpPr/>
          <p:nvPr/>
        </p:nvSpPr>
        <p:spPr>
          <a:xfrm>
            <a:off x="2355422" y="3610914"/>
            <a:ext cx="35874" cy="26155"/>
          </a:xfrm>
          <a:custGeom>
            <a:avLst/>
            <a:gdLst/>
            <a:ahLst/>
            <a:cxnLst/>
            <a:rect l="l" t="t" r="r" b="b"/>
            <a:pathLst>
              <a:path w="792" h="670" extrusionOk="0">
                <a:moveTo>
                  <a:pt x="1" y="487"/>
                </a:moveTo>
                <a:cubicBezTo>
                  <a:pt x="153" y="274"/>
                  <a:pt x="244" y="1"/>
                  <a:pt x="578" y="31"/>
                </a:cubicBezTo>
                <a:cubicBezTo>
                  <a:pt x="670" y="31"/>
                  <a:pt x="791" y="214"/>
                  <a:pt x="761" y="305"/>
                </a:cubicBezTo>
                <a:cubicBezTo>
                  <a:pt x="639" y="670"/>
                  <a:pt x="335" y="548"/>
                  <a:pt x="1"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9" name="Google Shape;1699;p30"/>
          <p:cNvSpPr/>
          <p:nvPr/>
        </p:nvSpPr>
        <p:spPr>
          <a:xfrm>
            <a:off x="5694399" y="886325"/>
            <a:ext cx="48239" cy="38023"/>
          </a:xfrm>
          <a:custGeom>
            <a:avLst/>
            <a:gdLst/>
            <a:ahLst/>
            <a:cxnLst/>
            <a:rect l="l" t="t" r="r" b="b"/>
            <a:pathLst>
              <a:path w="1065" h="974" extrusionOk="0">
                <a:moveTo>
                  <a:pt x="1064" y="578"/>
                </a:moveTo>
                <a:cubicBezTo>
                  <a:pt x="548" y="973"/>
                  <a:pt x="335" y="578"/>
                  <a:pt x="0" y="335"/>
                </a:cubicBezTo>
                <a:cubicBezTo>
                  <a:pt x="517" y="1"/>
                  <a:pt x="700" y="517"/>
                  <a:pt x="1034"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0" name="Google Shape;1700;p30"/>
          <p:cNvSpPr/>
          <p:nvPr/>
        </p:nvSpPr>
        <p:spPr>
          <a:xfrm>
            <a:off x="8022714" y="41401"/>
            <a:ext cx="28944" cy="42785"/>
          </a:xfrm>
          <a:custGeom>
            <a:avLst/>
            <a:gdLst/>
            <a:ahLst/>
            <a:cxnLst/>
            <a:rect l="l" t="t" r="r" b="b"/>
            <a:pathLst>
              <a:path w="639" h="1096" extrusionOk="0">
                <a:moveTo>
                  <a:pt x="335" y="1095"/>
                </a:moveTo>
                <a:cubicBezTo>
                  <a:pt x="244" y="578"/>
                  <a:pt x="1" y="244"/>
                  <a:pt x="274" y="123"/>
                </a:cubicBezTo>
                <a:cubicBezTo>
                  <a:pt x="639" y="1"/>
                  <a:pt x="608" y="366"/>
                  <a:pt x="608" y="548"/>
                </a:cubicBezTo>
                <a:cubicBezTo>
                  <a:pt x="608" y="670"/>
                  <a:pt x="517" y="761"/>
                  <a:pt x="335" y="10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1" name="Google Shape;1701;p30"/>
          <p:cNvSpPr/>
          <p:nvPr/>
        </p:nvSpPr>
        <p:spPr>
          <a:xfrm>
            <a:off x="-18327" y="4373969"/>
            <a:ext cx="39995" cy="29708"/>
          </a:xfrm>
          <a:custGeom>
            <a:avLst/>
            <a:gdLst/>
            <a:ahLst/>
            <a:cxnLst/>
            <a:rect l="l" t="t" r="r" b="b"/>
            <a:pathLst>
              <a:path w="883" h="761" extrusionOk="0">
                <a:moveTo>
                  <a:pt x="244" y="760"/>
                </a:moveTo>
                <a:cubicBezTo>
                  <a:pt x="1" y="365"/>
                  <a:pt x="213" y="152"/>
                  <a:pt x="609" y="0"/>
                </a:cubicBezTo>
                <a:cubicBezTo>
                  <a:pt x="882" y="395"/>
                  <a:pt x="578" y="578"/>
                  <a:pt x="244" y="76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2" name="Google Shape;1702;p30"/>
          <p:cNvSpPr/>
          <p:nvPr/>
        </p:nvSpPr>
        <p:spPr>
          <a:xfrm>
            <a:off x="3415642" y="911233"/>
            <a:ext cx="28944" cy="26155"/>
          </a:xfrm>
          <a:custGeom>
            <a:avLst/>
            <a:gdLst/>
            <a:ahLst/>
            <a:cxnLst/>
            <a:rect l="l" t="t" r="r" b="b"/>
            <a:pathLst>
              <a:path w="639" h="670" extrusionOk="0">
                <a:moveTo>
                  <a:pt x="274" y="1"/>
                </a:moveTo>
                <a:cubicBezTo>
                  <a:pt x="608" y="31"/>
                  <a:pt x="639" y="214"/>
                  <a:pt x="639" y="426"/>
                </a:cubicBezTo>
                <a:cubicBezTo>
                  <a:pt x="639" y="487"/>
                  <a:pt x="548" y="578"/>
                  <a:pt x="487" y="670"/>
                </a:cubicBezTo>
                <a:cubicBezTo>
                  <a:pt x="305" y="518"/>
                  <a:pt x="1" y="457"/>
                  <a:pt x="31" y="183"/>
                </a:cubicBezTo>
                <a:cubicBezTo>
                  <a:pt x="31" y="123"/>
                  <a:pt x="213" y="62"/>
                  <a:pt x="27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3" name="Google Shape;1703;p30"/>
          <p:cNvSpPr/>
          <p:nvPr/>
        </p:nvSpPr>
        <p:spPr>
          <a:xfrm>
            <a:off x="5010070" y="4110521"/>
            <a:ext cx="39995" cy="30879"/>
          </a:xfrm>
          <a:custGeom>
            <a:avLst/>
            <a:gdLst/>
            <a:ahLst/>
            <a:cxnLst/>
            <a:rect l="l" t="t" r="r" b="b"/>
            <a:pathLst>
              <a:path w="883" h="791" extrusionOk="0">
                <a:moveTo>
                  <a:pt x="609" y="791"/>
                </a:moveTo>
                <a:cubicBezTo>
                  <a:pt x="62" y="730"/>
                  <a:pt x="1" y="426"/>
                  <a:pt x="153" y="0"/>
                </a:cubicBezTo>
                <a:cubicBezTo>
                  <a:pt x="487" y="183"/>
                  <a:pt x="882" y="304"/>
                  <a:pt x="609" y="76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4" name="Google Shape;1704;p30"/>
          <p:cNvSpPr/>
          <p:nvPr/>
        </p:nvSpPr>
        <p:spPr>
          <a:xfrm>
            <a:off x="3740570" y="2679397"/>
            <a:ext cx="45476" cy="20221"/>
          </a:xfrm>
          <a:custGeom>
            <a:avLst/>
            <a:gdLst/>
            <a:ahLst/>
            <a:cxnLst/>
            <a:rect l="l" t="t" r="r" b="b"/>
            <a:pathLst>
              <a:path w="1004" h="518" extrusionOk="0">
                <a:moveTo>
                  <a:pt x="1" y="0"/>
                </a:moveTo>
                <a:lnTo>
                  <a:pt x="1004" y="0"/>
                </a:lnTo>
                <a:cubicBezTo>
                  <a:pt x="974" y="122"/>
                  <a:pt x="974" y="244"/>
                  <a:pt x="882" y="304"/>
                </a:cubicBezTo>
                <a:cubicBezTo>
                  <a:pt x="578" y="517"/>
                  <a:pt x="335" y="335"/>
                  <a:pt x="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5" name="Google Shape;1705;p30"/>
          <p:cNvSpPr/>
          <p:nvPr/>
        </p:nvSpPr>
        <p:spPr>
          <a:xfrm>
            <a:off x="4455204" y="869732"/>
            <a:ext cx="34469" cy="26116"/>
          </a:xfrm>
          <a:custGeom>
            <a:avLst/>
            <a:gdLst/>
            <a:ahLst/>
            <a:cxnLst/>
            <a:rect l="l" t="t" r="r" b="b"/>
            <a:pathLst>
              <a:path w="761" h="669" extrusionOk="0">
                <a:moveTo>
                  <a:pt x="578" y="517"/>
                </a:moveTo>
                <a:cubicBezTo>
                  <a:pt x="395" y="456"/>
                  <a:pt x="0" y="669"/>
                  <a:pt x="0" y="304"/>
                </a:cubicBezTo>
                <a:cubicBezTo>
                  <a:pt x="0" y="182"/>
                  <a:pt x="213" y="0"/>
                  <a:pt x="335" y="0"/>
                </a:cubicBezTo>
                <a:cubicBezTo>
                  <a:pt x="760" y="0"/>
                  <a:pt x="517" y="334"/>
                  <a:pt x="608"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6" name="Google Shape;1706;p30"/>
          <p:cNvSpPr/>
          <p:nvPr/>
        </p:nvSpPr>
        <p:spPr>
          <a:xfrm>
            <a:off x="5387364" y="2423054"/>
            <a:ext cx="44072" cy="20221"/>
          </a:xfrm>
          <a:custGeom>
            <a:avLst/>
            <a:gdLst/>
            <a:ahLst/>
            <a:cxnLst/>
            <a:rect l="l" t="t" r="r" b="b"/>
            <a:pathLst>
              <a:path w="973" h="518" extrusionOk="0">
                <a:moveTo>
                  <a:pt x="456" y="1"/>
                </a:moveTo>
                <a:cubicBezTo>
                  <a:pt x="669" y="31"/>
                  <a:pt x="973" y="62"/>
                  <a:pt x="851" y="305"/>
                </a:cubicBezTo>
                <a:cubicBezTo>
                  <a:pt x="760" y="518"/>
                  <a:pt x="395" y="518"/>
                  <a:pt x="274" y="426"/>
                </a:cubicBezTo>
                <a:cubicBezTo>
                  <a:pt x="0" y="214"/>
                  <a:pt x="456" y="183"/>
                  <a:pt x="456"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7" name="Google Shape;1707;p30"/>
          <p:cNvSpPr/>
          <p:nvPr/>
        </p:nvSpPr>
        <p:spPr>
          <a:xfrm>
            <a:off x="1678024" y="2911964"/>
            <a:ext cx="34469" cy="38023"/>
          </a:xfrm>
          <a:custGeom>
            <a:avLst/>
            <a:gdLst/>
            <a:ahLst/>
            <a:cxnLst/>
            <a:rect l="l" t="t" r="r" b="b"/>
            <a:pathLst>
              <a:path w="761" h="974" extrusionOk="0">
                <a:moveTo>
                  <a:pt x="0" y="1"/>
                </a:moveTo>
                <a:cubicBezTo>
                  <a:pt x="578" y="153"/>
                  <a:pt x="760" y="457"/>
                  <a:pt x="578" y="943"/>
                </a:cubicBezTo>
                <a:lnTo>
                  <a:pt x="547" y="974"/>
                </a:lnTo>
                <a:cubicBezTo>
                  <a:pt x="213" y="730"/>
                  <a:pt x="91" y="366"/>
                  <a:pt x="0"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8" name="Google Shape;1708;p30"/>
          <p:cNvSpPr/>
          <p:nvPr/>
        </p:nvSpPr>
        <p:spPr>
          <a:xfrm>
            <a:off x="6371843" y="949220"/>
            <a:ext cx="27585" cy="23774"/>
          </a:xfrm>
          <a:custGeom>
            <a:avLst/>
            <a:gdLst/>
            <a:ahLst/>
            <a:cxnLst/>
            <a:rect l="l" t="t" r="r" b="b"/>
            <a:pathLst>
              <a:path w="609" h="609" extrusionOk="0">
                <a:moveTo>
                  <a:pt x="578" y="396"/>
                </a:moveTo>
                <a:cubicBezTo>
                  <a:pt x="608" y="609"/>
                  <a:pt x="456" y="609"/>
                  <a:pt x="334" y="578"/>
                </a:cubicBezTo>
                <a:cubicBezTo>
                  <a:pt x="122" y="548"/>
                  <a:pt x="0" y="426"/>
                  <a:pt x="31" y="274"/>
                </a:cubicBezTo>
                <a:cubicBezTo>
                  <a:pt x="61" y="153"/>
                  <a:pt x="152" y="1"/>
                  <a:pt x="243" y="1"/>
                </a:cubicBezTo>
                <a:cubicBezTo>
                  <a:pt x="547" y="1"/>
                  <a:pt x="243" y="396"/>
                  <a:pt x="578" y="3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9" name="Google Shape;1709;p30"/>
          <p:cNvSpPr/>
          <p:nvPr/>
        </p:nvSpPr>
        <p:spPr>
          <a:xfrm>
            <a:off x="8328390" y="779548"/>
            <a:ext cx="27585" cy="16630"/>
          </a:xfrm>
          <a:custGeom>
            <a:avLst/>
            <a:gdLst/>
            <a:ahLst/>
            <a:cxnLst/>
            <a:rect l="l" t="t" r="r" b="b"/>
            <a:pathLst>
              <a:path w="609" h="426" extrusionOk="0">
                <a:moveTo>
                  <a:pt x="244" y="0"/>
                </a:moveTo>
                <a:cubicBezTo>
                  <a:pt x="365" y="61"/>
                  <a:pt x="548" y="91"/>
                  <a:pt x="548" y="182"/>
                </a:cubicBezTo>
                <a:cubicBezTo>
                  <a:pt x="608" y="395"/>
                  <a:pt x="426" y="426"/>
                  <a:pt x="244" y="426"/>
                </a:cubicBezTo>
                <a:cubicBezTo>
                  <a:pt x="152" y="395"/>
                  <a:pt x="0" y="304"/>
                  <a:pt x="0" y="213"/>
                </a:cubicBezTo>
                <a:cubicBezTo>
                  <a:pt x="0" y="152"/>
                  <a:pt x="152" y="61"/>
                  <a:pt x="24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p30"/>
          <p:cNvSpPr/>
          <p:nvPr/>
        </p:nvSpPr>
        <p:spPr>
          <a:xfrm>
            <a:off x="4321618" y="5046801"/>
            <a:ext cx="28989" cy="36812"/>
          </a:xfrm>
          <a:custGeom>
            <a:avLst/>
            <a:gdLst/>
            <a:ahLst/>
            <a:cxnLst/>
            <a:rect l="l" t="t" r="r" b="b"/>
            <a:pathLst>
              <a:path w="640" h="943" extrusionOk="0">
                <a:moveTo>
                  <a:pt x="1" y="669"/>
                </a:moveTo>
                <a:cubicBezTo>
                  <a:pt x="92" y="517"/>
                  <a:pt x="214" y="335"/>
                  <a:pt x="426" y="1"/>
                </a:cubicBezTo>
                <a:cubicBezTo>
                  <a:pt x="548" y="426"/>
                  <a:pt x="639" y="669"/>
                  <a:pt x="426" y="943"/>
                </a:cubicBezTo>
                <a:cubicBezTo>
                  <a:pt x="274" y="852"/>
                  <a:pt x="153" y="760"/>
                  <a:pt x="1" y="66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1" name="Google Shape;1711;p30"/>
          <p:cNvSpPr/>
          <p:nvPr/>
        </p:nvSpPr>
        <p:spPr>
          <a:xfrm>
            <a:off x="4912315" y="4708589"/>
            <a:ext cx="33111" cy="26155"/>
          </a:xfrm>
          <a:custGeom>
            <a:avLst/>
            <a:gdLst/>
            <a:ahLst/>
            <a:cxnLst/>
            <a:rect l="l" t="t" r="r" b="b"/>
            <a:pathLst>
              <a:path w="731" h="670" extrusionOk="0">
                <a:moveTo>
                  <a:pt x="1" y="1"/>
                </a:moveTo>
                <a:cubicBezTo>
                  <a:pt x="213" y="153"/>
                  <a:pt x="457" y="305"/>
                  <a:pt x="730" y="487"/>
                </a:cubicBezTo>
                <a:cubicBezTo>
                  <a:pt x="153" y="669"/>
                  <a:pt x="1" y="426"/>
                  <a:pt x="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2" name="Google Shape;1712;p30"/>
          <p:cNvSpPr/>
          <p:nvPr/>
        </p:nvSpPr>
        <p:spPr>
          <a:xfrm>
            <a:off x="6388332" y="1382340"/>
            <a:ext cx="26226" cy="26155"/>
          </a:xfrm>
          <a:custGeom>
            <a:avLst/>
            <a:gdLst/>
            <a:ahLst/>
            <a:cxnLst/>
            <a:rect l="l" t="t" r="r" b="b"/>
            <a:pathLst>
              <a:path w="579" h="670" extrusionOk="0">
                <a:moveTo>
                  <a:pt x="183" y="670"/>
                </a:moveTo>
                <a:cubicBezTo>
                  <a:pt x="92" y="457"/>
                  <a:pt x="1" y="335"/>
                  <a:pt x="31" y="305"/>
                </a:cubicBezTo>
                <a:cubicBezTo>
                  <a:pt x="122" y="183"/>
                  <a:pt x="244" y="62"/>
                  <a:pt x="396" y="31"/>
                </a:cubicBezTo>
                <a:cubicBezTo>
                  <a:pt x="518" y="1"/>
                  <a:pt x="578" y="123"/>
                  <a:pt x="518" y="244"/>
                </a:cubicBezTo>
                <a:cubicBezTo>
                  <a:pt x="426" y="366"/>
                  <a:pt x="335" y="457"/>
                  <a:pt x="183" y="67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3" name="Google Shape;1713;p30"/>
          <p:cNvSpPr/>
          <p:nvPr/>
        </p:nvSpPr>
        <p:spPr>
          <a:xfrm>
            <a:off x="3104484" y="3621611"/>
            <a:ext cx="53720" cy="22564"/>
          </a:xfrm>
          <a:custGeom>
            <a:avLst/>
            <a:gdLst/>
            <a:ahLst/>
            <a:cxnLst/>
            <a:rect l="l" t="t" r="r" b="b"/>
            <a:pathLst>
              <a:path w="1186" h="578" extrusionOk="0">
                <a:moveTo>
                  <a:pt x="1186" y="304"/>
                </a:moveTo>
                <a:cubicBezTo>
                  <a:pt x="578" y="365"/>
                  <a:pt x="213" y="578"/>
                  <a:pt x="91" y="274"/>
                </a:cubicBezTo>
                <a:cubicBezTo>
                  <a:pt x="0" y="0"/>
                  <a:pt x="365" y="61"/>
                  <a:pt x="547" y="61"/>
                </a:cubicBezTo>
                <a:cubicBezTo>
                  <a:pt x="638" y="61"/>
                  <a:pt x="760" y="152"/>
                  <a:pt x="1186" y="3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4" name="Google Shape;1714;p30"/>
          <p:cNvSpPr/>
          <p:nvPr/>
        </p:nvSpPr>
        <p:spPr>
          <a:xfrm>
            <a:off x="358967" y="2438514"/>
            <a:ext cx="30302" cy="20182"/>
          </a:xfrm>
          <a:custGeom>
            <a:avLst/>
            <a:gdLst/>
            <a:ahLst/>
            <a:cxnLst/>
            <a:rect l="l" t="t" r="r" b="b"/>
            <a:pathLst>
              <a:path w="669" h="517" extrusionOk="0">
                <a:moveTo>
                  <a:pt x="669" y="152"/>
                </a:moveTo>
                <a:cubicBezTo>
                  <a:pt x="547" y="274"/>
                  <a:pt x="486" y="395"/>
                  <a:pt x="395" y="426"/>
                </a:cubicBezTo>
                <a:cubicBezTo>
                  <a:pt x="182" y="517"/>
                  <a:pt x="30" y="456"/>
                  <a:pt x="0" y="274"/>
                </a:cubicBezTo>
                <a:cubicBezTo>
                  <a:pt x="0" y="182"/>
                  <a:pt x="91" y="0"/>
                  <a:pt x="152" y="0"/>
                </a:cubicBezTo>
                <a:cubicBezTo>
                  <a:pt x="304" y="30"/>
                  <a:pt x="456" y="91"/>
                  <a:pt x="669" y="15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5" name="Google Shape;1715;p30"/>
          <p:cNvSpPr/>
          <p:nvPr/>
        </p:nvSpPr>
        <p:spPr>
          <a:xfrm>
            <a:off x="2133775" y="1931802"/>
            <a:ext cx="71611" cy="29708"/>
          </a:xfrm>
          <a:custGeom>
            <a:avLst/>
            <a:gdLst/>
            <a:ahLst/>
            <a:cxnLst/>
            <a:rect l="l" t="t" r="r" b="b"/>
            <a:pathLst>
              <a:path w="1581" h="761" extrusionOk="0">
                <a:moveTo>
                  <a:pt x="851" y="760"/>
                </a:moveTo>
                <a:cubicBezTo>
                  <a:pt x="1216" y="578"/>
                  <a:pt x="0" y="0"/>
                  <a:pt x="1125" y="31"/>
                </a:cubicBezTo>
                <a:lnTo>
                  <a:pt x="1125" y="61"/>
                </a:lnTo>
                <a:cubicBezTo>
                  <a:pt x="1034" y="274"/>
                  <a:pt x="1581" y="699"/>
                  <a:pt x="851" y="76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6" name="Google Shape;1716;p30"/>
          <p:cNvSpPr/>
          <p:nvPr/>
        </p:nvSpPr>
        <p:spPr>
          <a:xfrm>
            <a:off x="72542" y="5159551"/>
            <a:ext cx="31707" cy="34431"/>
          </a:xfrm>
          <a:custGeom>
            <a:avLst/>
            <a:gdLst/>
            <a:ahLst/>
            <a:cxnLst/>
            <a:rect l="l" t="t" r="r" b="b"/>
            <a:pathLst>
              <a:path w="700" h="882" extrusionOk="0">
                <a:moveTo>
                  <a:pt x="31" y="395"/>
                </a:moveTo>
                <a:cubicBezTo>
                  <a:pt x="214" y="365"/>
                  <a:pt x="396" y="0"/>
                  <a:pt x="487" y="182"/>
                </a:cubicBezTo>
                <a:cubicBezTo>
                  <a:pt x="700" y="517"/>
                  <a:pt x="548" y="851"/>
                  <a:pt x="31" y="882"/>
                </a:cubicBezTo>
                <a:lnTo>
                  <a:pt x="1" y="851"/>
                </a:lnTo>
                <a:lnTo>
                  <a:pt x="1" y="395"/>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7" name="Google Shape;1717;p30"/>
          <p:cNvSpPr/>
          <p:nvPr/>
        </p:nvSpPr>
        <p:spPr>
          <a:xfrm>
            <a:off x="8993423" y="54480"/>
            <a:ext cx="57887" cy="21393"/>
          </a:xfrm>
          <a:custGeom>
            <a:avLst/>
            <a:gdLst/>
            <a:ahLst/>
            <a:cxnLst/>
            <a:rect l="l" t="t" r="r" b="b"/>
            <a:pathLst>
              <a:path w="1278" h="548" extrusionOk="0">
                <a:moveTo>
                  <a:pt x="1277" y="365"/>
                </a:moveTo>
                <a:cubicBezTo>
                  <a:pt x="882" y="547"/>
                  <a:pt x="548" y="426"/>
                  <a:pt x="1" y="183"/>
                </a:cubicBezTo>
                <a:cubicBezTo>
                  <a:pt x="578" y="122"/>
                  <a:pt x="943" y="0"/>
                  <a:pt x="1277"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8" name="Google Shape;1718;p30"/>
          <p:cNvSpPr/>
          <p:nvPr/>
        </p:nvSpPr>
        <p:spPr>
          <a:xfrm>
            <a:off x="752750" y="4020336"/>
            <a:ext cx="37187" cy="30879"/>
          </a:xfrm>
          <a:custGeom>
            <a:avLst/>
            <a:gdLst/>
            <a:ahLst/>
            <a:cxnLst/>
            <a:rect l="l" t="t" r="r" b="b"/>
            <a:pathLst>
              <a:path w="821" h="791" extrusionOk="0">
                <a:moveTo>
                  <a:pt x="821" y="274"/>
                </a:moveTo>
                <a:cubicBezTo>
                  <a:pt x="639" y="456"/>
                  <a:pt x="517" y="791"/>
                  <a:pt x="122" y="547"/>
                </a:cubicBezTo>
                <a:cubicBezTo>
                  <a:pt x="31" y="517"/>
                  <a:pt x="0" y="304"/>
                  <a:pt x="61" y="244"/>
                </a:cubicBezTo>
                <a:cubicBezTo>
                  <a:pt x="274" y="0"/>
                  <a:pt x="547" y="304"/>
                  <a:pt x="791"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9" name="Google Shape;1719;p30"/>
          <p:cNvSpPr/>
          <p:nvPr/>
        </p:nvSpPr>
        <p:spPr>
          <a:xfrm>
            <a:off x="3294467" y="1174681"/>
            <a:ext cx="26226" cy="32089"/>
          </a:xfrm>
          <a:custGeom>
            <a:avLst/>
            <a:gdLst/>
            <a:ahLst/>
            <a:cxnLst/>
            <a:rect l="l" t="t" r="r" b="b"/>
            <a:pathLst>
              <a:path w="579" h="822" extrusionOk="0">
                <a:moveTo>
                  <a:pt x="487" y="821"/>
                </a:moveTo>
                <a:cubicBezTo>
                  <a:pt x="244" y="669"/>
                  <a:pt x="1" y="426"/>
                  <a:pt x="183" y="244"/>
                </a:cubicBezTo>
                <a:cubicBezTo>
                  <a:pt x="457" y="1"/>
                  <a:pt x="548" y="305"/>
                  <a:pt x="578" y="487"/>
                </a:cubicBezTo>
                <a:cubicBezTo>
                  <a:pt x="578" y="578"/>
                  <a:pt x="517" y="700"/>
                  <a:pt x="487" y="82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0" name="Google Shape;1720;p30"/>
          <p:cNvSpPr/>
          <p:nvPr/>
        </p:nvSpPr>
        <p:spPr>
          <a:xfrm>
            <a:off x="6705016" y="296572"/>
            <a:ext cx="26226" cy="32050"/>
          </a:xfrm>
          <a:custGeom>
            <a:avLst/>
            <a:gdLst/>
            <a:ahLst/>
            <a:cxnLst/>
            <a:rect l="l" t="t" r="r" b="b"/>
            <a:pathLst>
              <a:path w="579" h="821" extrusionOk="0">
                <a:moveTo>
                  <a:pt x="92" y="0"/>
                </a:moveTo>
                <a:cubicBezTo>
                  <a:pt x="366" y="152"/>
                  <a:pt x="578" y="395"/>
                  <a:pt x="396" y="578"/>
                </a:cubicBezTo>
                <a:cubicBezTo>
                  <a:pt x="122" y="821"/>
                  <a:pt x="62" y="486"/>
                  <a:pt x="31" y="334"/>
                </a:cubicBezTo>
                <a:cubicBezTo>
                  <a:pt x="1" y="243"/>
                  <a:pt x="62" y="122"/>
                  <a:pt x="9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1" name="Google Shape;1721;p30"/>
          <p:cNvSpPr/>
          <p:nvPr/>
        </p:nvSpPr>
        <p:spPr>
          <a:xfrm>
            <a:off x="1822572" y="2974859"/>
            <a:ext cx="45476" cy="22603"/>
          </a:xfrm>
          <a:custGeom>
            <a:avLst/>
            <a:gdLst/>
            <a:ahLst/>
            <a:cxnLst/>
            <a:rect l="l" t="t" r="r" b="b"/>
            <a:pathLst>
              <a:path w="1004" h="579" extrusionOk="0">
                <a:moveTo>
                  <a:pt x="1" y="153"/>
                </a:moveTo>
                <a:cubicBezTo>
                  <a:pt x="457" y="1"/>
                  <a:pt x="700" y="183"/>
                  <a:pt x="1004" y="396"/>
                </a:cubicBezTo>
                <a:cubicBezTo>
                  <a:pt x="578" y="578"/>
                  <a:pt x="335" y="396"/>
                  <a:pt x="1" y="15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p30"/>
          <p:cNvSpPr/>
          <p:nvPr/>
        </p:nvSpPr>
        <p:spPr>
          <a:xfrm>
            <a:off x="2400857" y="-60652"/>
            <a:ext cx="31752" cy="20221"/>
          </a:xfrm>
          <a:custGeom>
            <a:avLst/>
            <a:gdLst/>
            <a:ahLst/>
            <a:cxnLst/>
            <a:rect l="l" t="t" r="r" b="b"/>
            <a:pathLst>
              <a:path w="701" h="518" extrusionOk="0">
                <a:moveTo>
                  <a:pt x="700" y="457"/>
                </a:moveTo>
                <a:cubicBezTo>
                  <a:pt x="457" y="427"/>
                  <a:pt x="123" y="518"/>
                  <a:pt x="1" y="244"/>
                </a:cubicBezTo>
                <a:cubicBezTo>
                  <a:pt x="1" y="214"/>
                  <a:pt x="123" y="31"/>
                  <a:pt x="214" y="31"/>
                </a:cubicBezTo>
                <a:cubicBezTo>
                  <a:pt x="578" y="1"/>
                  <a:pt x="639" y="214"/>
                  <a:pt x="700" y="45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p30"/>
          <p:cNvSpPr/>
          <p:nvPr/>
        </p:nvSpPr>
        <p:spPr>
          <a:xfrm>
            <a:off x="4412533" y="3016398"/>
            <a:ext cx="30302" cy="20221"/>
          </a:xfrm>
          <a:custGeom>
            <a:avLst/>
            <a:gdLst/>
            <a:ahLst/>
            <a:cxnLst/>
            <a:rect l="l" t="t" r="r" b="b"/>
            <a:pathLst>
              <a:path w="669" h="518" extrusionOk="0">
                <a:moveTo>
                  <a:pt x="334" y="517"/>
                </a:moveTo>
                <a:cubicBezTo>
                  <a:pt x="274" y="487"/>
                  <a:pt x="122" y="426"/>
                  <a:pt x="91" y="365"/>
                </a:cubicBezTo>
                <a:cubicBezTo>
                  <a:pt x="0" y="183"/>
                  <a:pt x="152" y="61"/>
                  <a:pt x="334" y="31"/>
                </a:cubicBezTo>
                <a:cubicBezTo>
                  <a:pt x="395" y="1"/>
                  <a:pt x="578" y="92"/>
                  <a:pt x="608" y="153"/>
                </a:cubicBezTo>
                <a:cubicBezTo>
                  <a:pt x="669" y="335"/>
                  <a:pt x="547" y="426"/>
                  <a:pt x="334"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p30"/>
          <p:cNvSpPr/>
          <p:nvPr/>
        </p:nvSpPr>
        <p:spPr>
          <a:xfrm>
            <a:off x="2202584" y="1511722"/>
            <a:ext cx="45476" cy="24945"/>
          </a:xfrm>
          <a:custGeom>
            <a:avLst/>
            <a:gdLst/>
            <a:ahLst/>
            <a:cxnLst/>
            <a:rect l="l" t="t" r="r" b="b"/>
            <a:pathLst>
              <a:path w="1004" h="639" extrusionOk="0">
                <a:moveTo>
                  <a:pt x="943" y="638"/>
                </a:moveTo>
                <a:cubicBezTo>
                  <a:pt x="518" y="608"/>
                  <a:pt x="244" y="426"/>
                  <a:pt x="1" y="0"/>
                </a:cubicBezTo>
                <a:cubicBezTo>
                  <a:pt x="548" y="30"/>
                  <a:pt x="761" y="334"/>
                  <a:pt x="1004" y="6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p30"/>
          <p:cNvSpPr/>
          <p:nvPr/>
        </p:nvSpPr>
        <p:spPr>
          <a:xfrm>
            <a:off x="1571979" y="3432926"/>
            <a:ext cx="41354" cy="42746"/>
          </a:xfrm>
          <a:custGeom>
            <a:avLst/>
            <a:gdLst/>
            <a:ahLst/>
            <a:cxnLst/>
            <a:rect l="l" t="t" r="r" b="b"/>
            <a:pathLst>
              <a:path w="913" h="1095" extrusionOk="0">
                <a:moveTo>
                  <a:pt x="426" y="1095"/>
                </a:moveTo>
                <a:cubicBezTo>
                  <a:pt x="335" y="821"/>
                  <a:pt x="213" y="548"/>
                  <a:pt x="1" y="1"/>
                </a:cubicBezTo>
                <a:cubicBezTo>
                  <a:pt x="639" y="426"/>
                  <a:pt x="913" y="669"/>
                  <a:pt x="457" y="10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6" name="Google Shape;1726;p30"/>
          <p:cNvSpPr/>
          <p:nvPr/>
        </p:nvSpPr>
        <p:spPr>
          <a:xfrm>
            <a:off x="6205234" y="1948395"/>
            <a:ext cx="33065" cy="21393"/>
          </a:xfrm>
          <a:custGeom>
            <a:avLst/>
            <a:gdLst/>
            <a:ahLst/>
            <a:cxnLst/>
            <a:rect l="l" t="t" r="r" b="b"/>
            <a:pathLst>
              <a:path w="730" h="548" extrusionOk="0">
                <a:moveTo>
                  <a:pt x="395" y="1"/>
                </a:moveTo>
                <a:cubicBezTo>
                  <a:pt x="487" y="31"/>
                  <a:pt x="669" y="92"/>
                  <a:pt x="699" y="153"/>
                </a:cubicBezTo>
                <a:cubicBezTo>
                  <a:pt x="730" y="426"/>
                  <a:pt x="426" y="426"/>
                  <a:pt x="274" y="487"/>
                </a:cubicBezTo>
                <a:cubicBezTo>
                  <a:pt x="122" y="548"/>
                  <a:pt x="0" y="457"/>
                  <a:pt x="61" y="305"/>
                </a:cubicBezTo>
                <a:cubicBezTo>
                  <a:pt x="91" y="183"/>
                  <a:pt x="152" y="1"/>
                  <a:pt x="39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7" name="Google Shape;1727;p30"/>
          <p:cNvSpPr/>
          <p:nvPr/>
        </p:nvSpPr>
        <p:spPr>
          <a:xfrm>
            <a:off x="3930599" y="2173856"/>
            <a:ext cx="31707" cy="23774"/>
          </a:xfrm>
          <a:custGeom>
            <a:avLst/>
            <a:gdLst/>
            <a:ahLst/>
            <a:cxnLst/>
            <a:rect l="l" t="t" r="r" b="b"/>
            <a:pathLst>
              <a:path w="700" h="609" extrusionOk="0">
                <a:moveTo>
                  <a:pt x="700" y="396"/>
                </a:moveTo>
                <a:cubicBezTo>
                  <a:pt x="578" y="609"/>
                  <a:pt x="396" y="518"/>
                  <a:pt x="244" y="487"/>
                </a:cubicBezTo>
                <a:cubicBezTo>
                  <a:pt x="122" y="426"/>
                  <a:pt x="1" y="335"/>
                  <a:pt x="122" y="214"/>
                </a:cubicBezTo>
                <a:cubicBezTo>
                  <a:pt x="244" y="62"/>
                  <a:pt x="426" y="1"/>
                  <a:pt x="578" y="122"/>
                </a:cubicBezTo>
                <a:cubicBezTo>
                  <a:pt x="669" y="183"/>
                  <a:pt x="669" y="305"/>
                  <a:pt x="700" y="3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8" name="Google Shape;1728;p30"/>
          <p:cNvSpPr/>
          <p:nvPr/>
        </p:nvSpPr>
        <p:spPr>
          <a:xfrm>
            <a:off x="5220755" y="4268363"/>
            <a:ext cx="34469" cy="26116"/>
          </a:xfrm>
          <a:custGeom>
            <a:avLst/>
            <a:gdLst/>
            <a:ahLst/>
            <a:cxnLst/>
            <a:rect l="l" t="t" r="r" b="b"/>
            <a:pathLst>
              <a:path w="761" h="669" extrusionOk="0">
                <a:moveTo>
                  <a:pt x="578" y="517"/>
                </a:moveTo>
                <a:cubicBezTo>
                  <a:pt x="395" y="456"/>
                  <a:pt x="0" y="669"/>
                  <a:pt x="0" y="304"/>
                </a:cubicBezTo>
                <a:cubicBezTo>
                  <a:pt x="0" y="182"/>
                  <a:pt x="213" y="0"/>
                  <a:pt x="335" y="0"/>
                </a:cubicBezTo>
                <a:cubicBezTo>
                  <a:pt x="760" y="0"/>
                  <a:pt x="517" y="334"/>
                  <a:pt x="608" y="48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9" name="Google Shape;1729;p30"/>
          <p:cNvSpPr/>
          <p:nvPr/>
        </p:nvSpPr>
        <p:spPr>
          <a:xfrm>
            <a:off x="3993926" y="1350326"/>
            <a:ext cx="35874" cy="20221"/>
          </a:xfrm>
          <a:custGeom>
            <a:avLst/>
            <a:gdLst/>
            <a:ahLst/>
            <a:cxnLst/>
            <a:rect l="l" t="t" r="r" b="b"/>
            <a:pathLst>
              <a:path w="792" h="518" extrusionOk="0">
                <a:moveTo>
                  <a:pt x="791" y="122"/>
                </a:moveTo>
                <a:cubicBezTo>
                  <a:pt x="548" y="335"/>
                  <a:pt x="366" y="517"/>
                  <a:pt x="62" y="365"/>
                </a:cubicBezTo>
                <a:cubicBezTo>
                  <a:pt x="1" y="335"/>
                  <a:pt x="1" y="213"/>
                  <a:pt x="31" y="183"/>
                </a:cubicBezTo>
                <a:cubicBezTo>
                  <a:pt x="214" y="0"/>
                  <a:pt x="426" y="31"/>
                  <a:pt x="791"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0" name="Google Shape;1730;p30"/>
          <p:cNvSpPr/>
          <p:nvPr/>
        </p:nvSpPr>
        <p:spPr>
          <a:xfrm>
            <a:off x="7155287" y="2669910"/>
            <a:ext cx="33065" cy="30879"/>
          </a:xfrm>
          <a:custGeom>
            <a:avLst/>
            <a:gdLst/>
            <a:ahLst/>
            <a:cxnLst/>
            <a:rect l="l" t="t" r="r" b="b"/>
            <a:pathLst>
              <a:path w="730" h="791" extrusionOk="0">
                <a:moveTo>
                  <a:pt x="699" y="304"/>
                </a:moveTo>
                <a:cubicBezTo>
                  <a:pt x="669" y="456"/>
                  <a:pt x="730" y="790"/>
                  <a:pt x="547" y="760"/>
                </a:cubicBezTo>
                <a:cubicBezTo>
                  <a:pt x="304" y="730"/>
                  <a:pt x="0" y="456"/>
                  <a:pt x="122" y="183"/>
                </a:cubicBezTo>
                <a:cubicBezTo>
                  <a:pt x="213" y="0"/>
                  <a:pt x="487" y="274"/>
                  <a:pt x="699" y="3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1" name="Google Shape;1731;p30"/>
          <p:cNvSpPr/>
          <p:nvPr/>
        </p:nvSpPr>
        <p:spPr>
          <a:xfrm>
            <a:off x="3506511" y="3766375"/>
            <a:ext cx="38591" cy="28536"/>
          </a:xfrm>
          <a:custGeom>
            <a:avLst/>
            <a:gdLst/>
            <a:ahLst/>
            <a:cxnLst/>
            <a:rect l="l" t="t" r="r" b="b"/>
            <a:pathLst>
              <a:path w="852" h="731" extrusionOk="0">
                <a:moveTo>
                  <a:pt x="31" y="730"/>
                </a:moveTo>
                <a:cubicBezTo>
                  <a:pt x="1" y="305"/>
                  <a:pt x="92" y="1"/>
                  <a:pt x="365" y="31"/>
                </a:cubicBezTo>
                <a:cubicBezTo>
                  <a:pt x="852" y="92"/>
                  <a:pt x="609" y="305"/>
                  <a:pt x="396" y="457"/>
                </a:cubicBezTo>
                <a:cubicBezTo>
                  <a:pt x="305" y="517"/>
                  <a:pt x="213" y="578"/>
                  <a:pt x="31"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2" name="Google Shape;1732;p30"/>
          <p:cNvSpPr/>
          <p:nvPr/>
        </p:nvSpPr>
        <p:spPr>
          <a:xfrm>
            <a:off x="4058658" y="1309958"/>
            <a:ext cx="31707" cy="27326"/>
          </a:xfrm>
          <a:custGeom>
            <a:avLst/>
            <a:gdLst/>
            <a:ahLst/>
            <a:cxnLst/>
            <a:rect l="l" t="t" r="r" b="b"/>
            <a:pathLst>
              <a:path w="700" h="700" extrusionOk="0">
                <a:moveTo>
                  <a:pt x="699" y="487"/>
                </a:moveTo>
                <a:cubicBezTo>
                  <a:pt x="578" y="548"/>
                  <a:pt x="487" y="639"/>
                  <a:pt x="365" y="670"/>
                </a:cubicBezTo>
                <a:cubicBezTo>
                  <a:pt x="122" y="700"/>
                  <a:pt x="92" y="548"/>
                  <a:pt x="92" y="396"/>
                </a:cubicBezTo>
                <a:cubicBezTo>
                  <a:pt x="92" y="274"/>
                  <a:pt x="0" y="1"/>
                  <a:pt x="304" y="122"/>
                </a:cubicBezTo>
                <a:cubicBezTo>
                  <a:pt x="456" y="183"/>
                  <a:pt x="547" y="335"/>
                  <a:pt x="699"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3" name="Google Shape;1733;p30"/>
          <p:cNvSpPr/>
          <p:nvPr/>
        </p:nvSpPr>
        <p:spPr>
          <a:xfrm>
            <a:off x="6877152" y="4427377"/>
            <a:ext cx="38591" cy="27326"/>
          </a:xfrm>
          <a:custGeom>
            <a:avLst/>
            <a:gdLst/>
            <a:ahLst/>
            <a:cxnLst/>
            <a:rect l="l" t="t" r="r" b="b"/>
            <a:pathLst>
              <a:path w="852" h="700" extrusionOk="0">
                <a:moveTo>
                  <a:pt x="578" y="0"/>
                </a:moveTo>
                <a:cubicBezTo>
                  <a:pt x="851" y="547"/>
                  <a:pt x="669" y="699"/>
                  <a:pt x="31" y="456"/>
                </a:cubicBezTo>
                <a:lnTo>
                  <a:pt x="0" y="456"/>
                </a:lnTo>
                <a:cubicBezTo>
                  <a:pt x="31" y="152"/>
                  <a:pt x="213" y="0"/>
                  <a:pt x="578"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4" name="Google Shape;1734;p30"/>
          <p:cNvSpPr/>
          <p:nvPr/>
        </p:nvSpPr>
        <p:spPr>
          <a:xfrm>
            <a:off x="6936357" y="2037408"/>
            <a:ext cx="42713" cy="24945"/>
          </a:xfrm>
          <a:custGeom>
            <a:avLst/>
            <a:gdLst/>
            <a:ahLst/>
            <a:cxnLst/>
            <a:rect l="l" t="t" r="r" b="b"/>
            <a:pathLst>
              <a:path w="943" h="639" extrusionOk="0">
                <a:moveTo>
                  <a:pt x="0" y="608"/>
                </a:moveTo>
                <a:cubicBezTo>
                  <a:pt x="183" y="365"/>
                  <a:pt x="304" y="0"/>
                  <a:pt x="608" y="152"/>
                </a:cubicBezTo>
                <a:cubicBezTo>
                  <a:pt x="943" y="304"/>
                  <a:pt x="639" y="517"/>
                  <a:pt x="426" y="608"/>
                </a:cubicBezTo>
                <a:cubicBezTo>
                  <a:pt x="304" y="639"/>
                  <a:pt x="183" y="608"/>
                  <a:pt x="0" y="6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5" name="Google Shape;1735;p30"/>
          <p:cNvSpPr/>
          <p:nvPr/>
        </p:nvSpPr>
        <p:spPr>
          <a:xfrm>
            <a:off x="5900917" y="4815405"/>
            <a:ext cx="28989" cy="35641"/>
          </a:xfrm>
          <a:custGeom>
            <a:avLst/>
            <a:gdLst/>
            <a:ahLst/>
            <a:cxnLst/>
            <a:rect l="l" t="t" r="r" b="b"/>
            <a:pathLst>
              <a:path w="640" h="913" extrusionOk="0">
                <a:moveTo>
                  <a:pt x="62" y="426"/>
                </a:moveTo>
                <a:cubicBezTo>
                  <a:pt x="244" y="426"/>
                  <a:pt x="305" y="0"/>
                  <a:pt x="548" y="274"/>
                </a:cubicBezTo>
                <a:cubicBezTo>
                  <a:pt x="639" y="426"/>
                  <a:pt x="639" y="699"/>
                  <a:pt x="396" y="791"/>
                </a:cubicBezTo>
                <a:cubicBezTo>
                  <a:pt x="122" y="912"/>
                  <a:pt x="62" y="669"/>
                  <a:pt x="1"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6" name="Google Shape;1736;p30"/>
          <p:cNvSpPr/>
          <p:nvPr/>
        </p:nvSpPr>
        <p:spPr>
          <a:xfrm>
            <a:off x="1353050" y="1159260"/>
            <a:ext cx="51002" cy="24945"/>
          </a:xfrm>
          <a:custGeom>
            <a:avLst/>
            <a:gdLst/>
            <a:ahLst/>
            <a:cxnLst/>
            <a:rect l="l" t="t" r="r" b="b"/>
            <a:pathLst>
              <a:path w="1126" h="639" extrusionOk="0">
                <a:moveTo>
                  <a:pt x="1125" y="1"/>
                </a:moveTo>
                <a:cubicBezTo>
                  <a:pt x="882" y="335"/>
                  <a:pt x="730" y="639"/>
                  <a:pt x="457" y="517"/>
                </a:cubicBezTo>
                <a:cubicBezTo>
                  <a:pt x="1" y="305"/>
                  <a:pt x="426" y="213"/>
                  <a:pt x="609" y="92"/>
                </a:cubicBezTo>
                <a:cubicBezTo>
                  <a:pt x="700" y="61"/>
                  <a:pt x="852" y="61"/>
                  <a:pt x="112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7" name="Google Shape;1737;p30"/>
          <p:cNvSpPr/>
          <p:nvPr/>
        </p:nvSpPr>
        <p:spPr>
          <a:xfrm>
            <a:off x="4708561" y="1216221"/>
            <a:ext cx="45476" cy="33260"/>
          </a:xfrm>
          <a:custGeom>
            <a:avLst/>
            <a:gdLst/>
            <a:ahLst/>
            <a:cxnLst/>
            <a:rect l="l" t="t" r="r" b="b"/>
            <a:pathLst>
              <a:path w="1004" h="852" extrusionOk="0">
                <a:moveTo>
                  <a:pt x="1003" y="396"/>
                </a:moveTo>
                <a:cubicBezTo>
                  <a:pt x="456" y="852"/>
                  <a:pt x="274" y="517"/>
                  <a:pt x="0" y="1"/>
                </a:cubicBezTo>
                <a:cubicBezTo>
                  <a:pt x="426" y="183"/>
                  <a:pt x="699" y="274"/>
                  <a:pt x="1003" y="3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8" name="Google Shape;1738;p30"/>
          <p:cNvSpPr/>
          <p:nvPr/>
        </p:nvSpPr>
        <p:spPr>
          <a:xfrm>
            <a:off x="8471580" y="4831997"/>
            <a:ext cx="38591" cy="28536"/>
          </a:xfrm>
          <a:custGeom>
            <a:avLst/>
            <a:gdLst/>
            <a:ahLst/>
            <a:cxnLst/>
            <a:rect l="l" t="t" r="r" b="b"/>
            <a:pathLst>
              <a:path w="852" h="731" extrusionOk="0">
                <a:moveTo>
                  <a:pt x="1" y="31"/>
                </a:moveTo>
                <a:cubicBezTo>
                  <a:pt x="396" y="62"/>
                  <a:pt x="852" y="1"/>
                  <a:pt x="700" y="730"/>
                </a:cubicBezTo>
                <a:cubicBezTo>
                  <a:pt x="426" y="457"/>
                  <a:pt x="213" y="244"/>
                  <a:pt x="1"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9" name="Google Shape;1739;p30"/>
          <p:cNvSpPr/>
          <p:nvPr/>
        </p:nvSpPr>
        <p:spPr>
          <a:xfrm>
            <a:off x="1773015" y="4837932"/>
            <a:ext cx="53720" cy="30918"/>
          </a:xfrm>
          <a:custGeom>
            <a:avLst/>
            <a:gdLst/>
            <a:ahLst/>
            <a:cxnLst/>
            <a:rect l="l" t="t" r="r" b="b"/>
            <a:pathLst>
              <a:path w="1186" h="792" extrusionOk="0">
                <a:moveTo>
                  <a:pt x="1186" y="122"/>
                </a:moveTo>
                <a:cubicBezTo>
                  <a:pt x="1095" y="791"/>
                  <a:pt x="639" y="335"/>
                  <a:pt x="0" y="578"/>
                </a:cubicBezTo>
                <a:cubicBezTo>
                  <a:pt x="487" y="1"/>
                  <a:pt x="882" y="153"/>
                  <a:pt x="1186"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0" name="Google Shape;1740;p30"/>
          <p:cNvSpPr/>
          <p:nvPr/>
        </p:nvSpPr>
        <p:spPr>
          <a:xfrm>
            <a:off x="3129262" y="2341185"/>
            <a:ext cx="28944" cy="17840"/>
          </a:xfrm>
          <a:custGeom>
            <a:avLst/>
            <a:gdLst/>
            <a:ahLst/>
            <a:cxnLst/>
            <a:rect l="l" t="t" r="r" b="b"/>
            <a:pathLst>
              <a:path w="639" h="457" extrusionOk="0">
                <a:moveTo>
                  <a:pt x="213" y="457"/>
                </a:moveTo>
                <a:cubicBezTo>
                  <a:pt x="122" y="335"/>
                  <a:pt x="0" y="244"/>
                  <a:pt x="31" y="183"/>
                </a:cubicBezTo>
                <a:cubicBezTo>
                  <a:pt x="31" y="122"/>
                  <a:pt x="183" y="31"/>
                  <a:pt x="274" y="31"/>
                </a:cubicBezTo>
                <a:cubicBezTo>
                  <a:pt x="456" y="1"/>
                  <a:pt x="639" y="92"/>
                  <a:pt x="578" y="274"/>
                </a:cubicBezTo>
                <a:cubicBezTo>
                  <a:pt x="547" y="335"/>
                  <a:pt x="365" y="365"/>
                  <a:pt x="213" y="45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1" name="Google Shape;1741;p30"/>
          <p:cNvSpPr/>
          <p:nvPr/>
        </p:nvSpPr>
        <p:spPr>
          <a:xfrm>
            <a:off x="6050992" y="215875"/>
            <a:ext cx="41354" cy="28497"/>
          </a:xfrm>
          <a:custGeom>
            <a:avLst/>
            <a:gdLst/>
            <a:ahLst/>
            <a:cxnLst/>
            <a:rect l="l" t="t" r="r" b="b"/>
            <a:pathLst>
              <a:path w="913" h="730" extrusionOk="0">
                <a:moveTo>
                  <a:pt x="518" y="730"/>
                </a:moveTo>
                <a:cubicBezTo>
                  <a:pt x="1" y="730"/>
                  <a:pt x="153" y="426"/>
                  <a:pt x="153" y="183"/>
                </a:cubicBezTo>
                <a:cubicBezTo>
                  <a:pt x="153" y="122"/>
                  <a:pt x="366" y="0"/>
                  <a:pt x="426" y="31"/>
                </a:cubicBezTo>
                <a:cubicBezTo>
                  <a:pt x="913" y="183"/>
                  <a:pt x="426" y="486"/>
                  <a:pt x="548" y="699"/>
                </a:cubicBezTo>
                <a:cubicBezTo>
                  <a:pt x="548" y="699"/>
                  <a:pt x="518" y="730"/>
                  <a:pt x="518"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2" name="Google Shape;1742;p30"/>
          <p:cNvSpPr/>
          <p:nvPr/>
        </p:nvSpPr>
        <p:spPr>
          <a:xfrm>
            <a:off x="2332048" y="213493"/>
            <a:ext cx="33065" cy="35641"/>
          </a:xfrm>
          <a:custGeom>
            <a:avLst/>
            <a:gdLst/>
            <a:ahLst/>
            <a:cxnLst/>
            <a:rect l="l" t="t" r="r" b="b"/>
            <a:pathLst>
              <a:path w="730" h="913" extrusionOk="0">
                <a:moveTo>
                  <a:pt x="31" y="61"/>
                </a:moveTo>
                <a:cubicBezTo>
                  <a:pt x="274" y="92"/>
                  <a:pt x="547" y="0"/>
                  <a:pt x="730" y="244"/>
                </a:cubicBezTo>
                <a:cubicBezTo>
                  <a:pt x="456" y="335"/>
                  <a:pt x="0" y="912"/>
                  <a:pt x="31" y="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3" name="Google Shape;1743;p30"/>
          <p:cNvSpPr/>
          <p:nvPr/>
        </p:nvSpPr>
        <p:spPr>
          <a:xfrm>
            <a:off x="8346283" y="-34534"/>
            <a:ext cx="38591" cy="27326"/>
          </a:xfrm>
          <a:custGeom>
            <a:avLst/>
            <a:gdLst/>
            <a:ahLst/>
            <a:cxnLst/>
            <a:rect l="l" t="t" r="r" b="b"/>
            <a:pathLst>
              <a:path w="852" h="700" extrusionOk="0">
                <a:moveTo>
                  <a:pt x="578" y="31"/>
                </a:moveTo>
                <a:cubicBezTo>
                  <a:pt x="517" y="244"/>
                  <a:pt x="852" y="578"/>
                  <a:pt x="578" y="609"/>
                </a:cubicBezTo>
                <a:cubicBezTo>
                  <a:pt x="153" y="700"/>
                  <a:pt x="61" y="335"/>
                  <a:pt x="1" y="31"/>
                </a:cubicBezTo>
                <a:lnTo>
                  <a:pt x="31" y="1"/>
                </a:lnTo>
                <a:cubicBezTo>
                  <a:pt x="213" y="31"/>
                  <a:pt x="396" y="31"/>
                  <a:pt x="578"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4" name="Google Shape;1744;p30"/>
          <p:cNvSpPr/>
          <p:nvPr/>
        </p:nvSpPr>
        <p:spPr>
          <a:xfrm>
            <a:off x="8623059" y="2057592"/>
            <a:ext cx="33065" cy="19011"/>
          </a:xfrm>
          <a:custGeom>
            <a:avLst/>
            <a:gdLst/>
            <a:ahLst/>
            <a:cxnLst/>
            <a:rect l="l" t="t" r="r" b="b"/>
            <a:pathLst>
              <a:path w="730" h="487" extrusionOk="0">
                <a:moveTo>
                  <a:pt x="730" y="274"/>
                </a:moveTo>
                <a:cubicBezTo>
                  <a:pt x="699" y="395"/>
                  <a:pt x="608" y="486"/>
                  <a:pt x="456" y="456"/>
                </a:cubicBezTo>
                <a:cubicBezTo>
                  <a:pt x="274" y="395"/>
                  <a:pt x="0" y="365"/>
                  <a:pt x="61" y="122"/>
                </a:cubicBezTo>
                <a:cubicBezTo>
                  <a:pt x="61" y="91"/>
                  <a:pt x="274" y="61"/>
                  <a:pt x="395" y="30"/>
                </a:cubicBezTo>
                <a:cubicBezTo>
                  <a:pt x="608" y="0"/>
                  <a:pt x="730" y="61"/>
                  <a:pt x="730"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5" name="Google Shape;1745;p30"/>
          <p:cNvSpPr/>
          <p:nvPr/>
        </p:nvSpPr>
        <p:spPr>
          <a:xfrm>
            <a:off x="1968525" y="862588"/>
            <a:ext cx="42713" cy="19050"/>
          </a:xfrm>
          <a:custGeom>
            <a:avLst/>
            <a:gdLst/>
            <a:ahLst/>
            <a:cxnLst/>
            <a:rect l="l" t="t" r="r" b="b"/>
            <a:pathLst>
              <a:path w="943" h="488" extrusionOk="0">
                <a:moveTo>
                  <a:pt x="669" y="487"/>
                </a:moveTo>
                <a:cubicBezTo>
                  <a:pt x="457" y="457"/>
                  <a:pt x="122" y="457"/>
                  <a:pt x="92" y="365"/>
                </a:cubicBezTo>
                <a:cubicBezTo>
                  <a:pt x="1" y="153"/>
                  <a:pt x="274" y="31"/>
                  <a:pt x="487" y="31"/>
                </a:cubicBezTo>
                <a:cubicBezTo>
                  <a:pt x="943" y="1"/>
                  <a:pt x="791" y="244"/>
                  <a:pt x="700" y="457"/>
                </a:cubicBezTo>
                <a:cubicBezTo>
                  <a:pt x="730" y="457"/>
                  <a:pt x="669" y="487"/>
                  <a:pt x="669"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6" name="Google Shape;1746;p30"/>
          <p:cNvSpPr/>
          <p:nvPr/>
        </p:nvSpPr>
        <p:spPr>
          <a:xfrm>
            <a:off x="1764771" y="4103415"/>
            <a:ext cx="31706" cy="28497"/>
          </a:xfrm>
          <a:custGeom>
            <a:avLst/>
            <a:gdLst/>
            <a:ahLst/>
            <a:cxnLst/>
            <a:rect l="l" t="t" r="r" b="b"/>
            <a:pathLst>
              <a:path w="700" h="730" extrusionOk="0">
                <a:moveTo>
                  <a:pt x="31" y="213"/>
                </a:moveTo>
                <a:cubicBezTo>
                  <a:pt x="274" y="182"/>
                  <a:pt x="547" y="0"/>
                  <a:pt x="669" y="334"/>
                </a:cubicBezTo>
                <a:cubicBezTo>
                  <a:pt x="699" y="395"/>
                  <a:pt x="578" y="578"/>
                  <a:pt x="486" y="608"/>
                </a:cubicBezTo>
                <a:cubicBezTo>
                  <a:pt x="122" y="730"/>
                  <a:pt x="31" y="486"/>
                  <a:pt x="0" y="274"/>
                </a:cubicBezTo>
                <a:cubicBezTo>
                  <a:pt x="0" y="274"/>
                  <a:pt x="31" y="213"/>
                  <a:pt x="31"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7" name="Google Shape;1747;p30"/>
          <p:cNvSpPr/>
          <p:nvPr/>
        </p:nvSpPr>
        <p:spPr>
          <a:xfrm>
            <a:off x="2754732" y="4872366"/>
            <a:ext cx="27585" cy="21393"/>
          </a:xfrm>
          <a:custGeom>
            <a:avLst/>
            <a:gdLst/>
            <a:ahLst/>
            <a:cxnLst/>
            <a:rect l="l" t="t" r="r" b="b"/>
            <a:pathLst>
              <a:path w="609" h="548" extrusionOk="0">
                <a:moveTo>
                  <a:pt x="365" y="0"/>
                </a:moveTo>
                <a:cubicBezTo>
                  <a:pt x="426" y="61"/>
                  <a:pt x="517" y="152"/>
                  <a:pt x="609" y="244"/>
                </a:cubicBezTo>
                <a:cubicBezTo>
                  <a:pt x="487" y="335"/>
                  <a:pt x="365" y="456"/>
                  <a:pt x="213" y="487"/>
                </a:cubicBezTo>
                <a:cubicBezTo>
                  <a:pt x="31" y="547"/>
                  <a:pt x="1" y="426"/>
                  <a:pt x="1" y="304"/>
                </a:cubicBezTo>
                <a:cubicBezTo>
                  <a:pt x="1" y="122"/>
                  <a:pt x="92" y="0"/>
                  <a:pt x="365"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8" name="Google Shape;1748;p30"/>
          <p:cNvSpPr/>
          <p:nvPr/>
        </p:nvSpPr>
        <p:spPr>
          <a:xfrm>
            <a:off x="2120004" y="3618058"/>
            <a:ext cx="27585" cy="24945"/>
          </a:xfrm>
          <a:custGeom>
            <a:avLst/>
            <a:gdLst/>
            <a:ahLst/>
            <a:cxnLst/>
            <a:rect l="l" t="t" r="r" b="b"/>
            <a:pathLst>
              <a:path w="609" h="639" extrusionOk="0">
                <a:moveTo>
                  <a:pt x="61" y="608"/>
                </a:moveTo>
                <a:cubicBezTo>
                  <a:pt x="91" y="395"/>
                  <a:pt x="0" y="122"/>
                  <a:pt x="304" y="31"/>
                </a:cubicBezTo>
                <a:cubicBezTo>
                  <a:pt x="365" y="0"/>
                  <a:pt x="517" y="122"/>
                  <a:pt x="547" y="213"/>
                </a:cubicBezTo>
                <a:cubicBezTo>
                  <a:pt x="608" y="517"/>
                  <a:pt x="365" y="578"/>
                  <a:pt x="91" y="63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9" name="Google Shape;1749;p30"/>
          <p:cNvSpPr/>
          <p:nvPr/>
        </p:nvSpPr>
        <p:spPr>
          <a:xfrm>
            <a:off x="9107712" y="4860497"/>
            <a:ext cx="41354" cy="28497"/>
          </a:xfrm>
          <a:custGeom>
            <a:avLst/>
            <a:gdLst/>
            <a:ahLst/>
            <a:cxnLst/>
            <a:rect l="l" t="t" r="r" b="b"/>
            <a:pathLst>
              <a:path w="913" h="730" extrusionOk="0">
                <a:moveTo>
                  <a:pt x="396" y="31"/>
                </a:moveTo>
                <a:cubicBezTo>
                  <a:pt x="244" y="396"/>
                  <a:pt x="912" y="304"/>
                  <a:pt x="821" y="578"/>
                </a:cubicBezTo>
                <a:cubicBezTo>
                  <a:pt x="760" y="730"/>
                  <a:pt x="517" y="730"/>
                  <a:pt x="365" y="639"/>
                </a:cubicBezTo>
                <a:cubicBezTo>
                  <a:pt x="0" y="426"/>
                  <a:pt x="92" y="213"/>
                  <a:pt x="396"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0" name="Google Shape;1750;p30"/>
          <p:cNvSpPr/>
          <p:nvPr/>
        </p:nvSpPr>
        <p:spPr>
          <a:xfrm>
            <a:off x="4817323" y="2207080"/>
            <a:ext cx="31707" cy="20221"/>
          </a:xfrm>
          <a:custGeom>
            <a:avLst/>
            <a:gdLst/>
            <a:ahLst/>
            <a:cxnLst/>
            <a:rect l="l" t="t" r="r" b="b"/>
            <a:pathLst>
              <a:path w="700" h="518" extrusionOk="0">
                <a:moveTo>
                  <a:pt x="304" y="518"/>
                </a:moveTo>
                <a:cubicBezTo>
                  <a:pt x="244" y="457"/>
                  <a:pt x="92" y="426"/>
                  <a:pt x="61" y="335"/>
                </a:cubicBezTo>
                <a:cubicBezTo>
                  <a:pt x="0" y="183"/>
                  <a:pt x="122" y="31"/>
                  <a:pt x="304" y="1"/>
                </a:cubicBezTo>
                <a:cubicBezTo>
                  <a:pt x="396" y="1"/>
                  <a:pt x="548" y="62"/>
                  <a:pt x="608" y="153"/>
                </a:cubicBezTo>
                <a:cubicBezTo>
                  <a:pt x="699" y="335"/>
                  <a:pt x="517" y="426"/>
                  <a:pt x="304" y="51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1" name="Google Shape;1751;p30"/>
          <p:cNvSpPr/>
          <p:nvPr/>
        </p:nvSpPr>
        <p:spPr>
          <a:xfrm>
            <a:off x="2080051" y="2229645"/>
            <a:ext cx="37232" cy="15459"/>
          </a:xfrm>
          <a:custGeom>
            <a:avLst/>
            <a:gdLst/>
            <a:ahLst/>
            <a:cxnLst/>
            <a:rect l="l" t="t" r="r" b="b"/>
            <a:pathLst>
              <a:path w="822" h="396" extrusionOk="0">
                <a:moveTo>
                  <a:pt x="700" y="274"/>
                </a:moveTo>
                <a:cubicBezTo>
                  <a:pt x="609" y="304"/>
                  <a:pt x="457" y="396"/>
                  <a:pt x="335" y="396"/>
                </a:cubicBezTo>
                <a:cubicBezTo>
                  <a:pt x="183" y="365"/>
                  <a:pt x="1" y="213"/>
                  <a:pt x="92" y="92"/>
                </a:cubicBezTo>
                <a:cubicBezTo>
                  <a:pt x="153" y="0"/>
                  <a:pt x="396" y="0"/>
                  <a:pt x="548" y="0"/>
                </a:cubicBezTo>
                <a:cubicBezTo>
                  <a:pt x="669" y="0"/>
                  <a:pt x="821" y="31"/>
                  <a:pt x="700"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2" name="Google Shape;1752;p30"/>
          <p:cNvSpPr/>
          <p:nvPr/>
        </p:nvSpPr>
        <p:spPr>
          <a:xfrm>
            <a:off x="5366707" y="2081290"/>
            <a:ext cx="28944" cy="24984"/>
          </a:xfrm>
          <a:custGeom>
            <a:avLst/>
            <a:gdLst/>
            <a:ahLst/>
            <a:cxnLst/>
            <a:rect l="l" t="t" r="r" b="b"/>
            <a:pathLst>
              <a:path w="639" h="640" extrusionOk="0">
                <a:moveTo>
                  <a:pt x="639" y="1"/>
                </a:moveTo>
                <a:cubicBezTo>
                  <a:pt x="608" y="305"/>
                  <a:pt x="517" y="578"/>
                  <a:pt x="61" y="639"/>
                </a:cubicBezTo>
                <a:cubicBezTo>
                  <a:pt x="0" y="214"/>
                  <a:pt x="243" y="31"/>
                  <a:pt x="639"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3" name="Google Shape;1753;p30"/>
          <p:cNvSpPr/>
          <p:nvPr/>
        </p:nvSpPr>
        <p:spPr>
          <a:xfrm>
            <a:off x="6245142" y="4637417"/>
            <a:ext cx="27585" cy="35602"/>
          </a:xfrm>
          <a:custGeom>
            <a:avLst/>
            <a:gdLst/>
            <a:ahLst/>
            <a:cxnLst/>
            <a:rect l="l" t="t" r="r" b="b"/>
            <a:pathLst>
              <a:path w="609" h="912" extrusionOk="0">
                <a:moveTo>
                  <a:pt x="517" y="912"/>
                </a:moveTo>
                <a:cubicBezTo>
                  <a:pt x="274" y="608"/>
                  <a:pt x="1" y="395"/>
                  <a:pt x="244" y="213"/>
                </a:cubicBezTo>
                <a:cubicBezTo>
                  <a:pt x="487" y="0"/>
                  <a:pt x="548" y="304"/>
                  <a:pt x="578" y="456"/>
                </a:cubicBezTo>
                <a:cubicBezTo>
                  <a:pt x="609" y="578"/>
                  <a:pt x="578" y="669"/>
                  <a:pt x="517" y="9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4" name="Google Shape;1754;p30"/>
          <p:cNvSpPr/>
          <p:nvPr/>
        </p:nvSpPr>
        <p:spPr>
          <a:xfrm>
            <a:off x="405761" y="1866526"/>
            <a:ext cx="30348" cy="35641"/>
          </a:xfrm>
          <a:custGeom>
            <a:avLst/>
            <a:gdLst/>
            <a:ahLst/>
            <a:cxnLst/>
            <a:rect l="l" t="t" r="r" b="b"/>
            <a:pathLst>
              <a:path w="670" h="913" extrusionOk="0">
                <a:moveTo>
                  <a:pt x="122" y="912"/>
                </a:moveTo>
                <a:cubicBezTo>
                  <a:pt x="1" y="426"/>
                  <a:pt x="183" y="213"/>
                  <a:pt x="426" y="0"/>
                </a:cubicBezTo>
                <a:cubicBezTo>
                  <a:pt x="669" y="365"/>
                  <a:pt x="396" y="578"/>
                  <a:pt x="122" y="9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5" name="Google Shape;1755;p30"/>
          <p:cNvSpPr/>
          <p:nvPr/>
        </p:nvSpPr>
        <p:spPr>
          <a:xfrm>
            <a:off x="4704393" y="3989494"/>
            <a:ext cx="46880" cy="20182"/>
          </a:xfrm>
          <a:custGeom>
            <a:avLst/>
            <a:gdLst/>
            <a:ahLst/>
            <a:cxnLst/>
            <a:rect l="l" t="t" r="r" b="b"/>
            <a:pathLst>
              <a:path w="1035" h="517" extrusionOk="0">
                <a:moveTo>
                  <a:pt x="1" y="365"/>
                </a:moveTo>
                <a:cubicBezTo>
                  <a:pt x="305" y="30"/>
                  <a:pt x="700" y="0"/>
                  <a:pt x="791" y="152"/>
                </a:cubicBezTo>
                <a:cubicBezTo>
                  <a:pt x="1034" y="517"/>
                  <a:pt x="670" y="426"/>
                  <a:pt x="426" y="426"/>
                </a:cubicBezTo>
                <a:cubicBezTo>
                  <a:pt x="305" y="395"/>
                  <a:pt x="214" y="395"/>
                  <a:pt x="1"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6" name="Google Shape;1756;p30"/>
          <p:cNvSpPr/>
          <p:nvPr/>
        </p:nvSpPr>
        <p:spPr>
          <a:xfrm>
            <a:off x="7383819" y="3618058"/>
            <a:ext cx="33111" cy="27326"/>
          </a:xfrm>
          <a:custGeom>
            <a:avLst/>
            <a:gdLst/>
            <a:ahLst/>
            <a:cxnLst/>
            <a:rect l="l" t="t" r="r" b="b"/>
            <a:pathLst>
              <a:path w="731" h="700" extrusionOk="0">
                <a:moveTo>
                  <a:pt x="1" y="365"/>
                </a:moveTo>
                <a:lnTo>
                  <a:pt x="578" y="0"/>
                </a:lnTo>
                <a:cubicBezTo>
                  <a:pt x="609" y="183"/>
                  <a:pt x="730" y="426"/>
                  <a:pt x="639" y="517"/>
                </a:cubicBezTo>
                <a:cubicBezTo>
                  <a:pt x="427" y="699"/>
                  <a:pt x="183" y="608"/>
                  <a:pt x="1" y="3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7" name="Google Shape;1757;p30"/>
          <p:cNvSpPr/>
          <p:nvPr/>
        </p:nvSpPr>
        <p:spPr>
          <a:xfrm>
            <a:off x="2652854" y="2069460"/>
            <a:ext cx="31706" cy="30879"/>
          </a:xfrm>
          <a:custGeom>
            <a:avLst/>
            <a:gdLst/>
            <a:ahLst/>
            <a:cxnLst/>
            <a:rect l="l" t="t" r="r" b="b"/>
            <a:pathLst>
              <a:path w="700" h="791" extrusionOk="0">
                <a:moveTo>
                  <a:pt x="578" y="790"/>
                </a:moveTo>
                <a:cubicBezTo>
                  <a:pt x="304" y="638"/>
                  <a:pt x="0" y="517"/>
                  <a:pt x="152" y="182"/>
                </a:cubicBezTo>
                <a:cubicBezTo>
                  <a:pt x="183" y="91"/>
                  <a:pt x="426" y="0"/>
                  <a:pt x="456" y="30"/>
                </a:cubicBezTo>
                <a:cubicBezTo>
                  <a:pt x="699" y="243"/>
                  <a:pt x="547" y="517"/>
                  <a:pt x="578" y="76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8" name="Google Shape;1758;p30"/>
          <p:cNvSpPr/>
          <p:nvPr/>
        </p:nvSpPr>
        <p:spPr>
          <a:xfrm>
            <a:off x="3943011" y="875667"/>
            <a:ext cx="34424" cy="21393"/>
          </a:xfrm>
          <a:custGeom>
            <a:avLst/>
            <a:gdLst/>
            <a:ahLst/>
            <a:cxnLst/>
            <a:rect l="l" t="t" r="r" b="b"/>
            <a:pathLst>
              <a:path w="760" h="548" extrusionOk="0">
                <a:moveTo>
                  <a:pt x="760" y="182"/>
                </a:moveTo>
                <a:cubicBezTo>
                  <a:pt x="730" y="426"/>
                  <a:pt x="517" y="365"/>
                  <a:pt x="395" y="395"/>
                </a:cubicBezTo>
                <a:cubicBezTo>
                  <a:pt x="243" y="426"/>
                  <a:pt x="31" y="547"/>
                  <a:pt x="0" y="304"/>
                </a:cubicBezTo>
                <a:cubicBezTo>
                  <a:pt x="0" y="213"/>
                  <a:pt x="182" y="61"/>
                  <a:pt x="334" y="30"/>
                </a:cubicBezTo>
                <a:cubicBezTo>
                  <a:pt x="456" y="0"/>
                  <a:pt x="608" y="122"/>
                  <a:pt x="760" y="18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9" name="Google Shape;1759;p30"/>
          <p:cNvSpPr/>
          <p:nvPr/>
        </p:nvSpPr>
        <p:spPr>
          <a:xfrm>
            <a:off x="6772511" y="1610183"/>
            <a:ext cx="19296" cy="29708"/>
          </a:xfrm>
          <a:custGeom>
            <a:avLst/>
            <a:gdLst/>
            <a:ahLst/>
            <a:cxnLst/>
            <a:rect l="l" t="t" r="r" b="b"/>
            <a:pathLst>
              <a:path w="426" h="761" extrusionOk="0">
                <a:moveTo>
                  <a:pt x="426" y="1"/>
                </a:moveTo>
                <a:lnTo>
                  <a:pt x="426" y="761"/>
                </a:lnTo>
                <a:cubicBezTo>
                  <a:pt x="0" y="153"/>
                  <a:pt x="0" y="153"/>
                  <a:pt x="426"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0" name="Google Shape;1760;p30"/>
          <p:cNvSpPr/>
          <p:nvPr/>
        </p:nvSpPr>
        <p:spPr>
          <a:xfrm>
            <a:off x="6136380" y="5119182"/>
            <a:ext cx="37232" cy="28536"/>
          </a:xfrm>
          <a:custGeom>
            <a:avLst/>
            <a:gdLst/>
            <a:ahLst/>
            <a:cxnLst/>
            <a:rect l="l" t="t" r="r" b="b"/>
            <a:pathLst>
              <a:path w="822" h="731" extrusionOk="0">
                <a:moveTo>
                  <a:pt x="548" y="487"/>
                </a:moveTo>
                <a:cubicBezTo>
                  <a:pt x="365" y="517"/>
                  <a:pt x="122" y="730"/>
                  <a:pt x="61" y="396"/>
                </a:cubicBezTo>
                <a:cubicBezTo>
                  <a:pt x="0" y="153"/>
                  <a:pt x="183" y="1"/>
                  <a:pt x="456" y="31"/>
                </a:cubicBezTo>
                <a:cubicBezTo>
                  <a:pt x="821" y="92"/>
                  <a:pt x="608" y="305"/>
                  <a:pt x="578"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1" name="Google Shape;1761;p30"/>
          <p:cNvSpPr/>
          <p:nvPr/>
        </p:nvSpPr>
        <p:spPr>
          <a:xfrm>
            <a:off x="6515033" y="881601"/>
            <a:ext cx="48239" cy="17801"/>
          </a:xfrm>
          <a:custGeom>
            <a:avLst/>
            <a:gdLst/>
            <a:ahLst/>
            <a:cxnLst/>
            <a:rect l="l" t="t" r="r" b="b"/>
            <a:pathLst>
              <a:path w="1065" h="456" extrusionOk="0">
                <a:moveTo>
                  <a:pt x="0" y="395"/>
                </a:moveTo>
                <a:cubicBezTo>
                  <a:pt x="274" y="61"/>
                  <a:pt x="578" y="0"/>
                  <a:pt x="1064" y="30"/>
                </a:cubicBezTo>
                <a:cubicBezTo>
                  <a:pt x="730" y="304"/>
                  <a:pt x="487" y="456"/>
                  <a:pt x="0" y="3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2" name="Google Shape;1762;p30"/>
          <p:cNvSpPr/>
          <p:nvPr/>
        </p:nvSpPr>
        <p:spPr>
          <a:xfrm>
            <a:off x="375456" y="1786999"/>
            <a:ext cx="28989" cy="20221"/>
          </a:xfrm>
          <a:custGeom>
            <a:avLst/>
            <a:gdLst/>
            <a:ahLst/>
            <a:cxnLst/>
            <a:rect l="l" t="t" r="r" b="b"/>
            <a:pathLst>
              <a:path w="640" h="518" extrusionOk="0">
                <a:moveTo>
                  <a:pt x="274" y="1"/>
                </a:moveTo>
                <a:cubicBezTo>
                  <a:pt x="457" y="1"/>
                  <a:pt x="639" y="62"/>
                  <a:pt x="639" y="244"/>
                </a:cubicBezTo>
                <a:cubicBezTo>
                  <a:pt x="639" y="335"/>
                  <a:pt x="548" y="426"/>
                  <a:pt x="487" y="518"/>
                </a:cubicBezTo>
                <a:cubicBezTo>
                  <a:pt x="366" y="396"/>
                  <a:pt x="183" y="335"/>
                  <a:pt x="92" y="214"/>
                </a:cubicBezTo>
                <a:cubicBezTo>
                  <a:pt x="1" y="122"/>
                  <a:pt x="92" y="31"/>
                  <a:pt x="27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3" name="Google Shape;1763;p30"/>
          <p:cNvSpPr/>
          <p:nvPr/>
        </p:nvSpPr>
        <p:spPr>
          <a:xfrm>
            <a:off x="6406270" y="2006566"/>
            <a:ext cx="33065" cy="37983"/>
          </a:xfrm>
          <a:custGeom>
            <a:avLst/>
            <a:gdLst/>
            <a:ahLst/>
            <a:cxnLst/>
            <a:rect l="l" t="t" r="r" b="b"/>
            <a:pathLst>
              <a:path w="730" h="973" extrusionOk="0">
                <a:moveTo>
                  <a:pt x="730" y="973"/>
                </a:moveTo>
                <a:cubicBezTo>
                  <a:pt x="274" y="730"/>
                  <a:pt x="0" y="486"/>
                  <a:pt x="274" y="274"/>
                </a:cubicBezTo>
                <a:cubicBezTo>
                  <a:pt x="578" y="0"/>
                  <a:pt x="578" y="365"/>
                  <a:pt x="608" y="517"/>
                </a:cubicBezTo>
                <a:cubicBezTo>
                  <a:pt x="669" y="608"/>
                  <a:pt x="669" y="730"/>
                  <a:pt x="730" y="97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4" name="Google Shape;1764;p30"/>
          <p:cNvSpPr/>
          <p:nvPr/>
        </p:nvSpPr>
        <p:spPr>
          <a:xfrm>
            <a:off x="3556068" y="360639"/>
            <a:ext cx="31752" cy="21393"/>
          </a:xfrm>
          <a:custGeom>
            <a:avLst/>
            <a:gdLst/>
            <a:ahLst/>
            <a:cxnLst/>
            <a:rect l="l" t="t" r="r" b="b"/>
            <a:pathLst>
              <a:path w="701" h="548" extrusionOk="0">
                <a:moveTo>
                  <a:pt x="1" y="61"/>
                </a:moveTo>
                <a:cubicBezTo>
                  <a:pt x="244" y="122"/>
                  <a:pt x="548" y="0"/>
                  <a:pt x="670" y="274"/>
                </a:cubicBezTo>
                <a:cubicBezTo>
                  <a:pt x="700" y="335"/>
                  <a:pt x="548" y="487"/>
                  <a:pt x="457" y="487"/>
                </a:cubicBezTo>
                <a:cubicBezTo>
                  <a:pt x="92" y="548"/>
                  <a:pt x="31" y="304"/>
                  <a:pt x="1"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5" name="Google Shape;1765;p30"/>
          <p:cNvSpPr/>
          <p:nvPr/>
        </p:nvSpPr>
        <p:spPr>
          <a:xfrm>
            <a:off x="876642" y="364191"/>
            <a:ext cx="28989" cy="23774"/>
          </a:xfrm>
          <a:custGeom>
            <a:avLst/>
            <a:gdLst/>
            <a:ahLst/>
            <a:cxnLst/>
            <a:rect l="l" t="t" r="r" b="b"/>
            <a:pathLst>
              <a:path w="640" h="609" extrusionOk="0">
                <a:moveTo>
                  <a:pt x="122" y="608"/>
                </a:moveTo>
                <a:cubicBezTo>
                  <a:pt x="62" y="426"/>
                  <a:pt x="1" y="305"/>
                  <a:pt x="31" y="244"/>
                </a:cubicBezTo>
                <a:cubicBezTo>
                  <a:pt x="92" y="61"/>
                  <a:pt x="274" y="1"/>
                  <a:pt x="457" y="31"/>
                </a:cubicBezTo>
                <a:cubicBezTo>
                  <a:pt x="639" y="61"/>
                  <a:pt x="639" y="183"/>
                  <a:pt x="548" y="274"/>
                </a:cubicBezTo>
                <a:cubicBezTo>
                  <a:pt x="457" y="396"/>
                  <a:pt x="305" y="487"/>
                  <a:pt x="122" y="6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6" name="Google Shape;1766;p30"/>
          <p:cNvSpPr/>
          <p:nvPr/>
        </p:nvSpPr>
        <p:spPr>
          <a:xfrm>
            <a:off x="8941102" y="1131970"/>
            <a:ext cx="59246" cy="19011"/>
          </a:xfrm>
          <a:custGeom>
            <a:avLst/>
            <a:gdLst/>
            <a:ahLst/>
            <a:cxnLst/>
            <a:rect l="l" t="t" r="r" b="b"/>
            <a:pathLst>
              <a:path w="1308" h="487" extrusionOk="0">
                <a:moveTo>
                  <a:pt x="1308" y="213"/>
                </a:moveTo>
                <a:cubicBezTo>
                  <a:pt x="852" y="487"/>
                  <a:pt x="578" y="426"/>
                  <a:pt x="1" y="335"/>
                </a:cubicBezTo>
                <a:cubicBezTo>
                  <a:pt x="517" y="152"/>
                  <a:pt x="791" y="1"/>
                  <a:pt x="1308"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7" name="Google Shape;1767;p30"/>
          <p:cNvSpPr/>
          <p:nvPr/>
        </p:nvSpPr>
        <p:spPr>
          <a:xfrm>
            <a:off x="7869876" y="4244626"/>
            <a:ext cx="49598" cy="24945"/>
          </a:xfrm>
          <a:custGeom>
            <a:avLst/>
            <a:gdLst/>
            <a:ahLst/>
            <a:cxnLst/>
            <a:rect l="l" t="t" r="r" b="b"/>
            <a:pathLst>
              <a:path w="1095" h="639" extrusionOk="0">
                <a:moveTo>
                  <a:pt x="1" y="638"/>
                </a:moveTo>
                <a:cubicBezTo>
                  <a:pt x="183" y="274"/>
                  <a:pt x="396" y="0"/>
                  <a:pt x="609" y="91"/>
                </a:cubicBezTo>
                <a:cubicBezTo>
                  <a:pt x="1095" y="274"/>
                  <a:pt x="669" y="395"/>
                  <a:pt x="487" y="486"/>
                </a:cubicBezTo>
                <a:cubicBezTo>
                  <a:pt x="396" y="547"/>
                  <a:pt x="274" y="547"/>
                  <a:pt x="1" y="63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8" name="Google Shape;1768;p30"/>
          <p:cNvSpPr/>
          <p:nvPr/>
        </p:nvSpPr>
        <p:spPr>
          <a:xfrm>
            <a:off x="477378" y="3085228"/>
            <a:ext cx="38591" cy="22603"/>
          </a:xfrm>
          <a:custGeom>
            <a:avLst/>
            <a:gdLst/>
            <a:ahLst/>
            <a:cxnLst/>
            <a:rect l="l" t="t" r="r" b="b"/>
            <a:pathLst>
              <a:path w="852" h="579" extrusionOk="0">
                <a:moveTo>
                  <a:pt x="0" y="183"/>
                </a:moveTo>
                <a:cubicBezTo>
                  <a:pt x="274" y="31"/>
                  <a:pt x="638" y="1"/>
                  <a:pt x="699" y="183"/>
                </a:cubicBezTo>
                <a:cubicBezTo>
                  <a:pt x="851" y="578"/>
                  <a:pt x="517" y="487"/>
                  <a:pt x="274" y="396"/>
                </a:cubicBezTo>
                <a:cubicBezTo>
                  <a:pt x="183" y="335"/>
                  <a:pt x="91" y="244"/>
                  <a:pt x="0"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9" name="Google Shape;1769;p30"/>
          <p:cNvSpPr/>
          <p:nvPr/>
        </p:nvSpPr>
        <p:spPr>
          <a:xfrm>
            <a:off x="6906052" y="4639760"/>
            <a:ext cx="34469" cy="34470"/>
          </a:xfrm>
          <a:custGeom>
            <a:avLst/>
            <a:gdLst/>
            <a:ahLst/>
            <a:cxnLst/>
            <a:rect l="l" t="t" r="r" b="b"/>
            <a:pathLst>
              <a:path w="761" h="883" extrusionOk="0">
                <a:moveTo>
                  <a:pt x="730" y="457"/>
                </a:moveTo>
                <a:cubicBezTo>
                  <a:pt x="517" y="578"/>
                  <a:pt x="305" y="700"/>
                  <a:pt x="1" y="882"/>
                </a:cubicBezTo>
                <a:cubicBezTo>
                  <a:pt x="1" y="366"/>
                  <a:pt x="396" y="183"/>
                  <a:pt x="730" y="1"/>
                </a:cubicBezTo>
                <a:lnTo>
                  <a:pt x="761" y="1"/>
                </a:lnTo>
                <a:cubicBezTo>
                  <a:pt x="761" y="153"/>
                  <a:pt x="730" y="305"/>
                  <a:pt x="730" y="45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0" name="Google Shape;1770;p30"/>
          <p:cNvSpPr/>
          <p:nvPr/>
        </p:nvSpPr>
        <p:spPr>
          <a:xfrm>
            <a:off x="3122377" y="2372028"/>
            <a:ext cx="31706" cy="20221"/>
          </a:xfrm>
          <a:custGeom>
            <a:avLst/>
            <a:gdLst/>
            <a:ahLst/>
            <a:cxnLst/>
            <a:rect l="l" t="t" r="r" b="b"/>
            <a:pathLst>
              <a:path w="700" h="518" extrusionOk="0">
                <a:moveTo>
                  <a:pt x="0" y="335"/>
                </a:moveTo>
                <a:cubicBezTo>
                  <a:pt x="183" y="214"/>
                  <a:pt x="274" y="92"/>
                  <a:pt x="426" y="31"/>
                </a:cubicBezTo>
                <a:cubicBezTo>
                  <a:pt x="456" y="1"/>
                  <a:pt x="639" y="153"/>
                  <a:pt x="669" y="214"/>
                </a:cubicBezTo>
                <a:cubicBezTo>
                  <a:pt x="699" y="396"/>
                  <a:pt x="547" y="487"/>
                  <a:pt x="365" y="518"/>
                </a:cubicBezTo>
                <a:cubicBezTo>
                  <a:pt x="304" y="518"/>
                  <a:pt x="183" y="426"/>
                  <a:pt x="0"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1" name="Google Shape;1771;p30"/>
          <p:cNvSpPr/>
          <p:nvPr/>
        </p:nvSpPr>
        <p:spPr>
          <a:xfrm>
            <a:off x="6271325" y="5032551"/>
            <a:ext cx="30302" cy="30918"/>
          </a:xfrm>
          <a:custGeom>
            <a:avLst/>
            <a:gdLst/>
            <a:ahLst/>
            <a:cxnLst/>
            <a:rect l="l" t="t" r="r" b="b"/>
            <a:pathLst>
              <a:path w="669" h="792" extrusionOk="0">
                <a:moveTo>
                  <a:pt x="122" y="1"/>
                </a:moveTo>
                <a:cubicBezTo>
                  <a:pt x="304" y="274"/>
                  <a:pt x="487" y="487"/>
                  <a:pt x="669" y="791"/>
                </a:cubicBezTo>
                <a:cubicBezTo>
                  <a:pt x="0" y="761"/>
                  <a:pt x="0" y="457"/>
                  <a:pt x="12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2" name="Google Shape;1772;p30"/>
          <p:cNvSpPr/>
          <p:nvPr/>
        </p:nvSpPr>
        <p:spPr>
          <a:xfrm>
            <a:off x="4460686" y="2760095"/>
            <a:ext cx="31707" cy="20182"/>
          </a:xfrm>
          <a:custGeom>
            <a:avLst/>
            <a:gdLst/>
            <a:ahLst/>
            <a:cxnLst/>
            <a:rect l="l" t="t" r="r" b="b"/>
            <a:pathLst>
              <a:path w="700" h="517" extrusionOk="0">
                <a:moveTo>
                  <a:pt x="366" y="0"/>
                </a:moveTo>
                <a:cubicBezTo>
                  <a:pt x="578" y="91"/>
                  <a:pt x="700" y="213"/>
                  <a:pt x="639" y="365"/>
                </a:cubicBezTo>
                <a:cubicBezTo>
                  <a:pt x="609" y="426"/>
                  <a:pt x="426" y="517"/>
                  <a:pt x="335" y="487"/>
                </a:cubicBezTo>
                <a:cubicBezTo>
                  <a:pt x="183" y="456"/>
                  <a:pt x="1" y="335"/>
                  <a:pt x="92" y="152"/>
                </a:cubicBezTo>
                <a:cubicBezTo>
                  <a:pt x="153" y="91"/>
                  <a:pt x="274" y="31"/>
                  <a:pt x="366"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3" name="Google Shape;1773;p30"/>
          <p:cNvSpPr/>
          <p:nvPr/>
        </p:nvSpPr>
        <p:spPr>
          <a:xfrm>
            <a:off x="9100826" y="1015667"/>
            <a:ext cx="34469" cy="30918"/>
          </a:xfrm>
          <a:custGeom>
            <a:avLst/>
            <a:gdLst/>
            <a:ahLst/>
            <a:cxnLst/>
            <a:rect l="l" t="t" r="r" b="b"/>
            <a:pathLst>
              <a:path w="761" h="792" extrusionOk="0">
                <a:moveTo>
                  <a:pt x="0" y="335"/>
                </a:moveTo>
                <a:cubicBezTo>
                  <a:pt x="244" y="305"/>
                  <a:pt x="487" y="1"/>
                  <a:pt x="700" y="274"/>
                </a:cubicBezTo>
                <a:cubicBezTo>
                  <a:pt x="760" y="335"/>
                  <a:pt x="669" y="548"/>
                  <a:pt x="578" y="578"/>
                </a:cubicBezTo>
                <a:cubicBezTo>
                  <a:pt x="244" y="791"/>
                  <a:pt x="122" y="517"/>
                  <a:pt x="0"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4" name="Google Shape;1774;p30"/>
          <p:cNvSpPr/>
          <p:nvPr/>
        </p:nvSpPr>
        <p:spPr>
          <a:xfrm>
            <a:off x="1069434" y="1934145"/>
            <a:ext cx="27585" cy="20221"/>
          </a:xfrm>
          <a:custGeom>
            <a:avLst/>
            <a:gdLst/>
            <a:ahLst/>
            <a:cxnLst/>
            <a:rect l="l" t="t" r="r" b="b"/>
            <a:pathLst>
              <a:path w="609" h="518" extrusionOk="0">
                <a:moveTo>
                  <a:pt x="274" y="1"/>
                </a:moveTo>
                <a:cubicBezTo>
                  <a:pt x="517" y="62"/>
                  <a:pt x="608" y="183"/>
                  <a:pt x="517" y="366"/>
                </a:cubicBezTo>
                <a:cubicBezTo>
                  <a:pt x="456" y="426"/>
                  <a:pt x="335" y="457"/>
                  <a:pt x="213" y="518"/>
                </a:cubicBezTo>
                <a:cubicBezTo>
                  <a:pt x="152" y="396"/>
                  <a:pt x="61" y="274"/>
                  <a:pt x="0" y="123"/>
                </a:cubicBezTo>
                <a:cubicBezTo>
                  <a:pt x="0" y="123"/>
                  <a:pt x="213" y="31"/>
                  <a:pt x="27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5" name="Google Shape;1775;p30"/>
          <p:cNvSpPr/>
          <p:nvPr/>
        </p:nvSpPr>
        <p:spPr>
          <a:xfrm>
            <a:off x="2692763" y="4351403"/>
            <a:ext cx="27585" cy="35641"/>
          </a:xfrm>
          <a:custGeom>
            <a:avLst/>
            <a:gdLst/>
            <a:ahLst/>
            <a:cxnLst/>
            <a:rect l="l" t="t" r="r" b="b"/>
            <a:pathLst>
              <a:path w="609" h="913" extrusionOk="0">
                <a:moveTo>
                  <a:pt x="274" y="1"/>
                </a:moveTo>
                <a:cubicBezTo>
                  <a:pt x="609" y="457"/>
                  <a:pt x="426" y="639"/>
                  <a:pt x="183" y="913"/>
                </a:cubicBezTo>
                <a:cubicBezTo>
                  <a:pt x="1" y="578"/>
                  <a:pt x="92" y="335"/>
                  <a:pt x="27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6" name="Google Shape;1776;p30"/>
          <p:cNvSpPr/>
          <p:nvPr/>
        </p:nvSpPr>
        <p:spPr>
          <a:xfrm>
            <a:off x="3735089" y="3343913"/>
            <a:ext cx="52361" cy="13117"/>
          </a:xfrm>
          <a:custGeom>
            <a:avLst/>
            <a:gdLst/>
            <a:ahLst/>
            <a:cxnLst/>
            <a:rect l="l" t="t" r="r" b="b"/>
            <a:pathLst>
              <a:path w="1156" h="336" extrusionOk="0">
                <a:moveTo>
                  <a:pt x="0" y="1"/>
                </a:moveTo>
                <a:cubicBezTo>
                  <a:pt x="304" y="31"/>
                  <a:pt x="639" y="62"/>
                  <a:pt x="1155" y="122"/>
                </a:cubicBezTo>
                <a:cubicBezTo>
                  <a:pt x="608" y="335"/>
                  <a:pt x="274" y="335"/>
                  <a:pt x="0"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7" name="Google Shape;1777;p30"/>
          <p:cNvSpPr/>
          <p:nvPr/>
        </p:nvSpPr>
        <p:spPr>
          <a:xfrm>
            <a:off x="6766985" y="4339535"/>
            <a:ext cx="35828" cy="24984"/>
          </a:xfrm>
          <a:custGeom>
            <a:avLst/>
            <a:gdLst/>
            <a:ahLst/>
            <a:cxnLst/>
            <a:rect l="l" t="t" r="r" b="b"/>
            <a:pathLst>
              <a:path w="791" h="640" extrusionOk="0">
                <a:moveTo>
                  <a:pt x="1" y="335"/>
                </a:moveTo>
                <a:cubicBezTo>
                  <a:pt x="244" y="92"/>
                  <a:pt x="487" y="1"/>
                  <a:pt x="730" y="335"/>
                </a:cubicBezTo>
                <a:cubicBezTo>
                  <a:pt x="791" y="396"/>
                  <a:pt x="730" y="548"/>
                  <a:pt x="730" y="639"/>
                </a:cubicBezTo>
                <a:lnTo>
                  <a:pt x="1" y="366"/>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8" name="Google Shape;1778;p30"/>
          <p:cNvSpPr/>
          <p:nvPr/>
        </p:nvSpPr>
        <p:spPr>
          <a:xfrm>
            <a:off x="8076438" y="4972037"/>
            <a:ext cx="41309" cy="27326"/>
          </a:xfrm>
          <a:custGeom>
            <a:avLst/>
            <a:gdLst/>
            <a:ahLst/>
            <a:cxnLst/>
            <a:rect l="l" t="t" r="r" b="b"/>
            <a:pathLst>
              <a:path w="912" h="700" extrusionOk="0">
                <a:moveTo>
                  <a:pt x="547" y="1"/>
                </a:moveTo>
                <a:cubicBezTo>
                  <a:pt x="426" y="213"/>
                  <a:pt x="912" y="548"/>
                  <a:pt x="395" y="669"/>
                </a:cubicBezTo>
                <a:cubicBezTo>
                  <a:pt x="274" y="700"/>
                  <a:pt x="30" y="669"/>
                  <a:pt x="30" y="669"/>
                </a:cubicBezTo>
                <a:cubicBezTo>
                  <a:pt x="0" y="335"/>
                  <a:pt x="304" y="183"/>
                  <a:pt x="517"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9" name="Google Shape;1779;p30"/>
          <p:cNvSpPr/>
          <p:nvPr/>
        </p:nvSpPr>
        <p:spPr>
          <a:xfrm>
            <a:off x="5655850" y="658482"/>
            <a:ext cx="49598" cy="39194"/>
          </a:xfrm>
          <a:custGeom>
            <a:avLst/>
            <a:gdLst/>
            <a:ahLst/>
            <a:cxnLst/>
            <a:rect l="l" t="t" r="r" b="b"/>
            <a:pathLst>
              <a:path w="1095" h="1004" extrusionOk="0">
                <a:moveTo>
                  <a:pt x="1064" y="730"/>
                </a:moveTo>
                <a:cubicBezTo>
                  <a:pt x="0" y="1004"/>
                  <a:pt x="1095" y="31"/>
                  <a:pt x="517" y="31"/>
                </a:cubicBezTo>
                <a:lnTo>
                  <a:pt x="547" y="1"/>
                </a:lnTo>
                <a:cubicBezTo>
                  <a:pt x="1095" y="31"/>
                  <a:pt x="1064" y="396"/>
                  <a:pt x="1064"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0" name="Google Shape;1780;p30"/>
          <p:cNvSpPr/>
          <p:nvPr/>
        </p:nvSpPr>
        <p:spPr>
          <a:xfrm>
            <a:off x="5065153" y="2802805"/>
            <a:ext cx="74374" cy="10735"/>
          </a:xfrm>
          <a:custGeom>
            <a:avLst/>
            <a:gdLst/>
            <a:ahLst/>
            <a:cxnLst/>
            <a:rect l="l" t="t" r="r" b="b"/>
            <a:pathLst>
              <a:path w="1642" h="275" extrusionOk="0">
                <a:moveTo>
                  <a:pt x="1" y="0"/>
                </a:moveTo>
                <a:lnTo>
                  <a:pt x="1642" y="0"/>
                </a:lnTo>
                <a:cubicBezTo>
                  <a:pt x="943" y="244"/>
                  <a:pt x="578" y="274"/>
                  <a:pt x="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1" name="Google Shape;1781;p30"/>
          <p:cNvSpPr/>
          <p:nvPr/>
        </p:nvSpPr>
        <p:spPr>
          <a:xfrm>
            <a:off x="7847860" y="1241129"/>
            <a:ext cx="42713" cy="28536"/>
          </a:xfrm>
          <a:custGeom>
            <a:avLst/>
            <a:gdLst/>
            <a:ahLst/>
            <a:cxnLst/>
            <a:rect l="l" t="t" r="r" b="b"/>
            <a:pathLst>
              <a:path w="943" h="731" extrusionOk="0">
                <a:moveTo>
                  <a:pt x="912" y="730"/>
                </a:moveTo>
                <a:cubicBezTo>
                  <a:pt x="395" y="700"/>
                  <a:pt x="0" y="609"/>
                  <a:pt x="183" y="1"/>
                </a:cubicBezTo>
                <a:cubicBezTo>
                  <a:pt x="487" y="92"/>
                  <a:pt x="487" y="548"/>
                  <a:pt x="943" y="457"/>
                </a:cubicBezTo>
                <a:lnTo>
                  <a:pt x="943" y="457"/>
                </a:lnTo>
                <a:cubicBezTo>
                  <a:pt x="943" y="548"/>
                  <a:pt x="943" y="609"/>
                  <a:pt x="943" y="70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2" name="Google Shape;1782;p30"/>
          <p:cNvSpPr/>
          <p:nvPr/>
        </p:nvSpPr>
        <p:spPr>
          <a:xfrm>
            <a:off x="8457809" y="3784178"/>
            <a:ext cx="19341" cy="42746"/>
          </a:xfrm>
          <a:custGeom>
            <a:avLst/>
            <a:gdLst/>
            <a:ahLst/>
            <a:cxnLst/>
            <a:rect l="l" t="t" r="r" b="b"/>
            <a:pathLst>
              <a:path w="427" h="1095" extrusionOk="0">
                <a:moveTo>
                  <a:pt x="1" y="1064"/>
                </a:moveTo>
                <a:lnTo>
                  <a:pt x="1" y="1"/>
                </a:lnTo>
                <a:cubicBezTo>
                  <a:pt x="426" y="487"/>
                  <a:pt x="335" y="791"/>
                  <a:pt x="31" y="10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3" name="Google Shape;1783;p30"/>
          <p:cNvSpPr/>
          <p:nvPr/>
        </p:nvSpPr>
        <p:spPr>
          <a:xfrm>
            <a:off x="3989804" y="2858595"/>
            <a:ext cx="19341" cy="22564"/>
          </a:xfrm>
          <a:custGeom>
            <a:avLst/>
            <a:gdLst/>
            <a:ahLst/>
            <a:cxnLst/>
            <a:rect l="l" t="t" r="r" b="b"/>
            <a:pathLst>
              <a:path w="427" h="578" extrusionOk="0">
                <a:moveTo>
                  <a:pt x="426" y="274"/>
                </a:moveTo>
                <a:cubicBezTo>
                  <a:pt x="365" y="334"/>
                  <a:pt x="335" y="426"/>
                  <a:pt x="213" y="486"/>
                </a:cubicBezTo>
                <a:cubicBezTo>
                  <a:pt x="61" y="578"/>
                  <a:pt x="1" y="426"/>
                  <a:pt x="1" y="334"/>
                </a:cubicBezTo>
                <a:cubicBezTo>
                  <a:pt x="1" y="213"/>
                  <a:pt x="92" y="91"/>
                  <a:pt x="183" y="61"/>
                </a:cubicBezTo>
                <a:cubicBezTo>
                  <a:pt x="305" y="0"/>
                  <a:pt x="396" y="91"/>
                  <a:pt x="426"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4" name="Google Shape;1784;p30"/>
          <p:cNvSpPr/>
          <p:nvPr/>
        </p:nvSpPr>
        <p:spPr>
          <a:xfrm>
            <a:off x="4913719" y="2214224"/>
            <a:ext cx="30302" cy="26116"/>
          </a:xfrm>
          <a:custGeom>
            <a:avLst/>
            <a:gdLst/>
            <a:ahLst/>
            <a:cxnLst/>
            <a:rect l="l" t="t" r="r" b="b"/>
            <a:pathLst>
              <a:path w="669" h="669" extrusionOk="0">
                <a:moveTo>
                  <a:pt x="30" y="122"/>
                </a:moveTo>
                <a:cubicBezTo>
                  <a:pt x="243" y="183"/>
                  <a:pt x="608" y="0"/>
                  <a:pt x="638" y="365"/>
                </a:cubicBezTo>
                <a:cubicBezTo>
                  <a:pt x="669" y="456"/>
                  <a:pt x="517" y="578"/>
                  <a:pt x="456" y="669"/>
                </a:cubicBezTo>
                <a:lnTo>
                  <a:pt x="0" y="152"/>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5" name="Google Shape;1785;p30"/>
          <p:cNvSpPr/>
          <p:nvPr/>
        </p:nvSpPr>
        <p:spPr>
          <a:xfrm>
            <a:off x="7193836" y="2481225"/>
            <a:ext cx="22059" cy="23774"/>
          </a:xfrm>
          <a:custGeom>
            <a:avLst/>
            <a:gdLst/>
            <a:ahLst/>
            <a:cxnLst/>
            <a:rect l="l" t="t" r="r" b="b"/>
            <a:pathLst>
              <a:path w="487" h="609" extrusionOk="0">
                <a:moveTo>
                  <a:pt x="244" y="0"/>
                </a:moveTo>
                <a:cubicBezTo>
                  <a:pt x="304" y="122"/>
                  <a:pt x="426" y="243"/>
                  <a:pt x="456" y="395"/>
                </a:cubicBezTo>
                <a:cubicBezTo>
                  <a:pt x="487" y="517"/>
                  <a:pt x="365" y="608"/>
                  <a:pt x="244" y="517"/>
                </a:cubicBezTo>
                <a:cubicBezTo>
                  <a:pt x="122" y="395"/>
                  <a:pt x="92" y="243"/>
                  <a:pt x="0" y="122"/>
                </a:cubicBezTo>
                <a:cubicBezTo>
                  <a:pt x="0" y="91"/>
                  <a:pt x="122" y="61"/>
                  <a:pt x="24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6" name="Google Shape;1786;p30"/>
          <p:cNvSpPr/>
          <p:nvPr/>
        </p:nvSpPr>
        <p:spPr>
          <a:xfrm>
            <a:off x="9076048" y="3460216"/>
            <a:ext cx="23463" cy="23774"/>
          </a:xfrm>
          <a:custGeom>
            <a:avLst/>
            <a:gdLst/>
            <a:ahLst/>
            <a:cxnLst/>
            <a:rect l="l" t="t" r="r" b="b"/>
            <a:pathLst>
              <a:path w="518" h="609" extrusionOk="0">
                <a:moveTo>
                  <a:pt x="0" y="396"/>
                </a:moveTo>
                <a:cubicBezTo>
                  <a:pt x="31" y="213"/>
                  <a:pt x="61" y="1"/>
                  <a:pt x="365" y="31"/>
                </a:cubicBezTo>
                <a:cubicBezTo>
                  <a:pt x="426" y="31"/>
                  <a:pt x="517" y="213"/>
                  <a:pt x="517" y="305"/>
                </a:cubicBezTo>
                <a:cubicBezTo>
                  <a:pt x="426" y="609"/>
                  <a:pt x="183" y="426"/>
                  <a:pt x="0" y="3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7" name="Google Shape;1787;p30"/>
          <p:cNvSpPr/>
          <p:nvPr/>
        </p:nvSpPr>
        <p:spPr>
          <a:xfrm>
            <a:off x="6253432" y="2222540"/>
            <a:ext cx="23418" cy="27326"/>
          </a:xfrm>
          <a:custGeom>
            <a:avLst/>
            <a:gdLst/>
            <a:ahLst/>
            <a:cxnLst/>
            <a:rect l="l" t="t" r="r" b="b"/>
            <a:pathLst>
              <a:path w="517" h="700" extrusionOk="0">
                <a:moveTo>
                  <a:pt x="334" y="699"/>
                </a:moveTo>
                <a:cubicBezTo>
                  <a:pt x="91" y="486"/>
                  <a:pt x="0" y="274"/>
                  <a:pt x="152" y="0"/>
                </a:cubicBezTo>
                <a:cubicBezTo>
                  <a:pt x="517" y="213"/>
                  <a:pt x="456" y="426"/>
                  <a:pt x="334" y="69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8" name="Google Shape;1788;p30"/>
          <p:cNvSpPr/>
          <p:nvPr/>
        </p:nvSpPr>
        <p:spPr>
          <a:xfrm>
            <a:off x="2283850" y="3041307"/>
            <a:ext cx="33065" cy="28536"/>
          </a:xfrm>
          <a:custGeom>
            <a:avLst/>
            <a:gdLst/>
            <a:ahLst/>
            <a:cxnLst/>
            <a:rect l="l" t="t" r="r" b="b"/>
            <a:pathLst>
              <a:path w="730" h="731" extrusionOk="0">
                <a:moveTo>
                  <a:pt x="547" y="730"/>
                </a:moveTo>
                <a:cubicBezTo>
                  <a:pt x="0" y="487"/>
                  <a:pt x="0" y="244"/>
                  <a:pt x="547" y="1"/>
                </a:cubicBezTo>
                <a:lnTo>
                  <a:pt x="547" y="1"/>
                </a:lnTo>
                <a:cubicBezTo>
                  <a:pt x="730" y="244"/>
                  <a:pt x="730" y="487"/>
                  <a:pt x="547" y="70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9" name="Google Shape;1789;p30"/>
          <p:cNvSpPr/>
          <p:nvPr/>
        </p:nvSpPr>
        <p:spPr>
          <a:xfrm>
            <a:off x="7568367" y="3015227"/>
            <a:ext cx="24822" cy="17840"/>
          </a:xfrm>
          <a:custGeom>
            <a:avLst/>
            <a:gdLst/>
            <a:ahLst/>
            <a:cxnLst/>
            <a:rect l="l" t="t" r="r" b="b"/>
            <a:pathLst>
              <a:path w="548" h="457" extrusionOk="0">
                <a:moveTo>
                  <a:pt x="547" y="365"/>
                </a:moveTo>
                <a:cubicBezTo>
                  <a:pt x="486" y="395"/>
                  <a:pt x="456" y="426"/>
                  <a:pt x="395" y="456"/>
                </a:cubicBezTo>
                <a:cubicBezTo>
                  <a:pt x="243" y="335"/>
                  <a:pt x="122" y="183"/>
                  <a:pt x="0" y="61"/>
                </a:cubicBezTo>
                <a:cubicBezTo>
                  <a:pt x="91" y="31"/>
                  <a:pt x="182" y="0"/>
                  <a:pt x="243" y="0"/>
                </a:cubicBezTo>
                <a:cubicBezTo>
                  <a:pt x="456" y="31"/>
                  <a:pt x="547" y="152"/>
                  <a:pt x="547"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0" name="Google Shape;1790;p30"/>
          <p:cNvSpPr/>
          <p:nvPr/>
        </p:nvSpPr>
        <p:spPr>
          <a:xfrm>
            <a:off x="6622436" y="3743848"/>
            <a:ext cx="33065" cy="17840"/>
          </a:xfrm>
          <a:custGeom>
            <a:avLst/>
            <a:gdLst/>
            <a:ahLst/>
            <a:cxnLst/>
            <a:rect l="l" t="t" r="r" b="b"/>
            <a:pathLst>
              <a:path w="730" h="457" extrusionOk="0">
                <a:moveTo>
                  <a:pt x="730" y="0"/>
                </a:moveTo>
                <a:cubicBezTo>
                  <a:pt x="699" y="243"/>
                  <a:pt x="608" y="456"/>
                  <a:pt x="243" y="426"/>
                </a:cubicBezTo>
                <a:cubicBezTo>
                  <a:pt x="152" y="426"/>
                  <a:pt x="91" y="274"/>
                  <a:pt x="0" y="213"/>
                </a:cubicBezTo>
                <a:cubicBezTo>
                  <a:pt x="243" y="152"/>
                  <a:pt x="486" y="61"/>
                  <a:pt x="730"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1" name="Google Shape;1791;p30"/>
          <p:cNvSpPr/>
          <p:nvPr/>
        </p:nvSpPr>
        <p:spPr>
          <a:xfrm>
            <a:off x="3828722" y="3025885"/>
            <a:ext cx="28944" cy="14288"/>
          </a:xfrm>
          <a:custGeom>
            <a:avLst/>
            <a:gdLst/>
            <a:ahLst/>
            <a:cxnLst/>
            <a:rect l="l" t="t" r="r" b="b"/>
            <a:pathLst>
              <a:path w="639" h="366" extrusionOk="0">
                <a:moveTo>
                  <a:pt x="578" y="153"/>
                </a:moveTo>
                <a:cubicBezTo>
                  <a:pt x="639" y="335"/>
                  <a:pt x="517" y="366"/>
                  <a:pt x="395" y="366"/>
                </a:cubicBezTo>
                <a:cubicBezTo>
                  <a:pt x="274" y="366"/>
                  <a:pt x="122" y="305"/>
                  <a:pt x="91" y="214"/>
                </a:cubicBezTo>
                <a:cubicBezTo>
                  <a:pt x="0" y="92"/>
                  <a:pt x="122" y="1"/>
                  <a:pt x="274" y="31"/>
                </a:cubicBezTo>
                <a:cubicBezTo>
                  <a:pt x="395" y="31"/>
                  <a:pt x="487" y="92"/>
                  <a:pt x="578" y="15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2" name="Google Shape;1792;p30"/>
          <p:cNvSpPr/>
          <p:nvPr/>
        </p:nvSpPr>
        <p:spPr>
          <a:xfrm>
            <a:off x="7517405" y="3215781"/>
            <a:ext cx="30348" cy="15459"/>
          </a:xfrm>
          <a:custGeom>
            <a:avLst/>
            <a:gdLst/>
            <a:ahLst/>
            <a:cxnLst/>
            <a:rect l="l" t="t" r="r" b="b"/>
            <a:pathLst>
              <a:path w="670" h="396" extrusionOk="0">
                <a:moveTo>
                  <a:pt x="396" y="0"/>
                </a:moveTo>
                <a:cubicBezTo>
                  <a:pt x="487" y="61"/>
                  <a:pt x="578" y="122"/>
                  <a:pt x="669" y="183"/>
                </a:cubicBezTo>
                <a:cubicBezTo>
                  <a:pt x="578" y="243"/>
                  <a:pt x="487" y="395"/>
                  <a:pt x="426" y="365"/>
                </a:cubicBezTo>
                <a:cubicBezTo>
                  <a:pt x="274" y="335"/>
                  <a:pt x="122" y="213"/>
                  <a:pt x="0" y="122"/>
                </a:cubicBezTo>
                <a:cubicBezTo>
                  <a:pt x="122" y="91"/>
                  <a:pt x="244" y="61"/>
                  <a:pt x="396"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3" name="Google Shape;1793;p30"/>
          <p:cNvSpPr/>
          <p:nvPr/>
        </p:nvSpPr>
        <p:spPr>
          <a:xfrm>
            <a:off x="7018982" y="3437689"/>
            <a:ext cx="33065" cy="22564"/>
          </a:xfrm>
          <a:custGeom>
            <a:avLst/>
            <a:gdLst/>
            <a:ahLst/>
            <a:cxnLst/>
            <a:rect l="l" t="t" r="r" b="b"/>
            <a:pathLst>
              <a:path w="730" h="578" extrusionOk="0">
                <a:moveTo>
                  <a:pt x="730" y="304"/>
                </a:moveTo>
                <a:cubicBezTo>
                  <a:pt x="517" y="486"/>
                  <a:pt x="274" y="578"/>
                  <a:pt x="31" y="365"/>
                </a:cubicBezTo>
                <a:cubicBezTo>
                  <a:pt x="0" y="334"/>
                  <a:pt x="0" y="213"/>
                  <a:pt x="61" y="182"/>
                </a:cubicBezTo>
                <a:cubicBezTo>
                  <a:pt x="274" y="0"/>
                  <a:pt x="456" y="182"/>
                  <a:pt x="669"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4" name="Google Shape;1794;p30"/>
          <p:cNvSpPr/>
          <p:nvPr/>
        </p:nvSpPr>
        <p:spPr>
          <a:xfrm>
            <a:off x="4555723" y="2595147"/>
            <a:ext cx="33065" cy="23774"/>
          </a:xfrm>
          <a:custGeom>
            <a:avLst/>
            <a:gdLst/>
            <a:ahLst/>
            <a:cxnLst/>
            <a:rect l="l" t="t" r="r" b="b"/>
            <a:pathLst>
              <a:path w="730" h="609" extrusionOk="0">
                <a:moveTo>
                  <a:pt x="0" y="335"/>
                </a:moveTo>
                <a:cubicBezTo>
                  <a:pt x="243" y="274"/>
                  <a:pt x="426" y="0"/>
                  <a:pt x="699" y="243"/>
                </a:cubicBezTo>
                <a:cubicBezTo>
                  <a:pt x="730" y="274"/>
                  <a:pt x="699" y="426"/>
                  <a:pt x="669" y="426"/>
                </a:cubicBezTo>
                <a:cubicBezTo>
                  <a:pt x="395" y="608"/>
                  <a:pt x="183" y="517"/>
                  <a:pt x="0"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5" name="Google Shape;1795;p30"/>
          <p:cNvSpPr/>
          <p:nvPr/>
        </p:nvSpPr>
        <p:spPr>
          <a:xfrm>
            <a:off x="2796044" y="2761266"/>
            <a:ext cx="28944" cy="20221"/>
          </a:xfrm>
          <a:custGeom>
            <a:avLst/>
            <a:gdLst/>
            <a:ahLst/>
            <a:cxnLst/>
            <a:rect l="l" t="t" r="r" b="b"/>
            <a:pathLst>
              <a:path w="639" h="518" extrusionOk="0">
                <a:moveTo>
                  <a:pt x="639" y="213"/>
                </a:moveTo>
                <a:cubicBezTo>
                  <a:pt x="517" y="305"/>
                  <a:pt x="396" y="426"/>
                  <a:pt x="244" y="487"/>
                </a:cubicBezTo>
                <a:cubicBezTo>
                  <a:pt x="61" y="517"/>
                  <a:pt x="0" y="396"/>
                  <a:pt x="92" y="274"/>
                </a:cubicBezTo>
                <a:cubicBezTo>
                  <a:pt x="213" y="183"/>
                  <a:pt x="365" y="92"/>
                  <a:pt x="487" y="1"/>
                </a:cubicBezTo>
                <a:cubicBezTo>
                  <a:pt x="548" y="61"/>
                  <a:pt x="578" y="122"/>
                  <a:pt x="639"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6" name="Google Shape;1796;p30"/>
          <p:cNvSpPr/>
          <p:nvPr/>
        </p:nvSpPr>
        <p:spPr>
          <a:xfrm>
            <a:off x="3501030" y="3460216"/>
            <a:ext cx="30302" cy="26155"/>
          </a:xfrm>
          <a:custGeom>
            <a:avLst/>
            <a:gdLst/>
            <a:ahLst/>
            <a:cxnLst/>
            <a:rect l="l" t="t" r="r" b="b"/>
            <a:pathLst>
              <a:path w="669" h="670" extrusionOk="0">
                <a:moveTo>
                  <a:pt x="638" y="426"/>
                </a:moveTo>
                <a:cubicBezTo>
                  <a:pt x="456" y="457"/>
                  <a:pt x="274" y="669"/>
                  <a:pt x="61" y="517"/>
                </a:cubicBezTo>
                <a:cubicBezTo>
                  <a:pt x="0" y="457"/>
                  <a:pt x="91" y="183"/>
                  <a:pt x="213" y="122"/>
                </a:cubicBezTo>
                <a:cubicBezTo>
                  <a:pt x="456" y="1"/>
                  <a:pt x="547" y="244"/>
                  <a:pt x="669" y="3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7" name="Google Shape;1797;p30"/>
          <p:cNvSpPr/>
          <p:nvPr/>
        </p:nvSpPr>
        <p:spPr>
          <a:xfrm>
            <a:off x="3893408" y="2803977"/>
            <a:ext cx="38591" cy="34470"/>
          </a:xfrm>
          <a:custGeom>
            <a:avLst/>
            <a:gdLst/>
            <a:ahLst/>
            <a:cxnLst/>
            <a:rect l="l" t="t" r="r" b="b"/>
            <a:pathLst>
              <a:path w="852" h="883" extrusionOk="0">
                <a:moveTo>
                  <a:pt x="457" y="882"/>
                </a:moveTo>
                <a:cubicBezTo>
                  <a:pt x="1" y="609"/>
                  <a:pt x="426" y="396"/>
                  <a:pt x="487" y="1"/>
                </a:cubicBezTo>
                <a:cubicBezTo>
                  <a:pt x="852" y="426"/>
                  <a:pt x="548" y="639"/>
                  <a:pt x="457" y="88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8" name="Google Shape;1798;p30"/>
          <p:cNvSpPr/>
          <p:nvPr/>
        </p:nvSpPr>
        <p:spPr>
          <a:xfrm>
            <a:off x="3120973" y="3438860"/>
            <a:ext cx="27585" cy="23774"/>
          </a:xfrm>
          <a:custGeom>
            <a:avLst/>
            <a:gdLst/>
            <a:ahLst/>
            <a:cxnLst/>
            <a:rect l="l" t="t" r="r" b="b"/>
            <a:pathLst>
              <a:path w="609" h="609" extrusionOk="0">
                <a:moveTo>
                  <a:pt x="578" y="487"/>
                </a:moveTo>
                <a:cubicBezTo>
                  <a:pt x="396" y="396"/>
                  <a:pt x="1" y="608"/>
                  <a:pt x="1" y="274"/>
                </a:cubicBezTo>
                <a:cubicBezTo>
                  <a:pt x="1" y="31"/>
                  <a:pt x="335" y="31"/>
                  <a:pt x="609" y="1"/>
                </a:cubicBezTo>
                <a:lnTo>
                  <a:pt x="609" y="1"/>
                </a:lnTo>
                <a:cubicBezTo>
                  <a:pt x="609" y="152"/>
                  <a:pt x="609" y="304"/>
                  <a:pt x="609" y="4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9" name="Google Shape;1799;p30"/>
          <p:cNvSpPr/>
          <p:nvPr/>
        </p:nvSpPr>
        <p:spPr>
          <a:xfrm>
            <a:off x="6440652" y="2387488"/>
            <a:ext cx="27585" cy="21393"/>
          </a:xfrm>
          <a:custGeom>
            <a:avLst/>
            <a:gdLst/>
            <a:ahLst/>
            <a:cxnLst/>
            <a:rect l="l" t="t" r="r" b="b"/>
            <a:pathLst>
              <a:path w="609" h="548" extrusionOk="0">
                <a:moveTo>
                  <a:pt x="274" y="0"/>
                </a:moveTo>
                <a:cubicBezTo>
                  <a:pt x="366" y="122"/>
                  <a:pt x="487" y="213"/>
                  <a:pt x="548" y="365"/>
                </a:cubicBezTo>
                <a:cubicBezTo>
                  <a:pt x="609" y="486"/>
                  <a:pt x="457" y="547"/>
                  <a:pt x="335" y="456"/>
                </a:cubicBezTo>
                <a:cubicBezTo>
                  <a:pt x="214" y="365"/>
                  <a:pt x="123" y="243"/>
                  <a:pt x="1" y="122"/>
                </a:cubicBezTo>
                <a:cubicBezTo>
                  <a:pt x="92" y="91"/>
                  <a:pt x="153" y="61"/>
                  <a:pt x="27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0" name="Google Shape;1800;p30"/>
          <p:cNvSpPr/>
          <p:nvPr/>
        </p:nvSpPr>
        <p:spPr>
          <a:xfrm>
            <a:off x="6219005" y="2519173"/>
            <a:ext cx="41354" cy="23774"/>
          </a:xfrm>
          <a:custGeom>
            <a:avLst/>
            <a:gdLst/>
            <a:ahLst/>
            <a:cxnLst/>
            <a:rect l="l" t="t" r="r" b="b"/>
            <a:pathLst>
              <a:path w="913" h="609" extrusionOk="0">
                <a:moveTo>
                  <a:pt x="912" y="153"/>
                </a:moveTo>
                <a:cubicBezTo>
                  <a:pt x="669" y="366"/>
                  <a:pt x="456" y="609"/>
                  <a:pt x="0" y="366"/>
                </a:cubicBezTo>
                <a:cubicBezTo>
                  <a:pt x="243" y="1"/>
                  <a:pt x="608" y="183"/>
                  <a:pt x="912" y="12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1" name="Google Shape;1801;p30"/>
          <p:cNvSpPr/>
          <p:nvPr/>
        </p:nvSpPr>
        <p:spPr>
          <a:xfrm>
            <a:off x="8964522" y="2826542"/>
            <a:ext cx="26181" cy="21393"/>
          </a:xfrm>
          <a:custGeom>
            <a:avLst/>
            <a:gdLst/>
            <a:ahLst/>
            <a:cxnLst/>
            <a:rect l="l" t="t" r="r" b="b"/>
            <a:pathLst>
              <a:path w="578" h="548" extrusionOk="0">
                <a:moveTo>
                  <a:pt x="0" y="517"/>
                </a:moveTo>
                <a:cubicBezTo>
                  <a:pt x="31" y="365"/>
                  <a:pt x="91" y="183"/>
                  <a:pt x="122" y="0"/>
                </a:cubicBezTo>
                <a:cubicBezTo>
                  <a:pt x="243" y="61"/>
                  <a:pt x="395" y="92"/>
                  <a:pt x="426" y="152"/>
                </a:cubicBezTo>
                <a:cubicBezTo>
                  <a:pt x="578" y="487"/>
                  <a:pt x="274" y="487"/>
                  <a:pt x="31"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2" name="Google Shape;1802;p30"/>
          <p:cNvSpPr/>
          <p:nvPr/>
        </p:nvSpPr>
        <p:spPr>
          <a:xfrm>
            <a:off x="975801" y="772403"/>
            <a:ext cx="23463" cy="23774"/>
          </a:xfrm>
          <a:custGeom>
            <a:avLst/>
            <a:gdLst/>
            <a:ahLst/>
            <a:cxnLst/>
            <a:rect l="l" t="t" r="r" b="b"/>
            <a:pathLst>
              <a:path w="518" h="609" extrusionOk="0">
                <a:moveTo>
                  <a:pt x="517" y="426"/>
                </a:moveTo>
                <a:cubicBezTo>
                  <a:pt x="335" y="426"/>
                  <a:pt x="92" y="609"/>
                  <a:pt x="31" y="305"/>
                </a:cubicBezTo>
                <a:cubicBezTo>
                  <a:pt x="0" y="244"/>
                  <a:pt x="92" y="61"/>
                  <a:pt x="183" y="61"/>
                </a:cubicBezTo>
                <a:cubicBezTo>
                  <a:pt x="487" y="1"/>
                  <a:pt x="487" y="213"/>
                  <a:pt x="517" y="3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3" name="Google Shape;1803;p30"/>
          <p:cNvSpPr/>
          <p:nvPr/>
        </p:nvSpPr>
        <p:spPr>
          <a:xfrm>
            <a:off x="2326522" y="4544851"/>
            <a:ext cx="20700" cy="23774"/>
          </a:xfrm>
          <a:custGeom>
            <a:avLst/>
            <a:gdLst/>
            <a:ahLst/>
            <a:cxnLst/>
            <a:rect l="l" t="t" r="r" b="b"/>
            <a:pathLst>
              <a:path w="457" h="609" extrusionOk="0">
                <a:moveTo>
                  <a:pt x="456" y="335"/>
                </a:moveTo>
                <a:cubicBezTo>
                  <a:pt x="365" y="426"/>
                  <a:pt x="305" y="517"/>
                  <a:pt x="244" y="608"/>
                </a:cubicBezTo>
                <a:cubicBezTo>
                  <a:pt x="183" y="517"/>
                  <a:pt x="1" y="426"/>
                  <a:pt x="31" y="365"/>
                </a:cubicBezTo>
                <a:cubicBezTo>
                  <a:pt x="92" y="243"/>
                  <a:pt x="213" y="122"/>
                  <a:pt x="305" y="0"/>
                </a:cubicBezTo>
                <a:cubicBezTo>
                  <a:pt x="335" y="122"/>
                  <a:pt x="396" y="213"/>
                  <a:pt x="456"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4" name="Google Shape;1804;p30"/>
          <p:cNvSpPr/>
          <p:nvPr/>
        </p:nvSpPr>
        <p:spPr>
          <a:xfrm>
            <a:off x="-34861" y="555258"/>
            <a:ext cx="27585" cy="16630"/>
          </a:xfrm>
          <a:custGeom>
            <a:avLst/>
            <a:gdLst/>
            <a:ahLst/>
            <a:cxnLst/>
            <a:rect l="l" t="t" r="r" b="b"/>
            <a:pathLst>
              <a:path w="609" h="426" extrusionOk="0">
                <a:moveTo>
                  <a:pt x="609" y="122"/>
                </a:moveTo>
                <a:cubicBezTo>
                  <a:pt x="396" y="304"/>
                  <a:pt x="305" y="365"/>
                  <a:pt x="214" y="426"/>
                </a:cubicBezTo>
                <a:cubicBezTo>
                  <a:pt x="153" y="365"/>
                  <a:pt x="1" y="274"/>
                  <a:pt x="31" y="213"/>
                </a:cubicBezTo>
                <a:cubicBezTo>
                  <a:pt x="62" y="152"/>
                  <a:pt x="153" y="31"/>
                  <a:pt x="274" y="0"/>
                </a:cubicBezTo>
                <a:cubicBezTo>
                  <a:pt x="335" y="0"/>
                  <a:pt x="457" y="61"/>
                  <a:pt x="609"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5" name="Google Shape;1805;p30"/>
          <p:cNvSpPr/>
          <p:nvPr/>
        </p:nvSpPr>
        <p:spPr>
          <a:xfrm>
            <a:off x="368570" y="548113"/>
            <a:ext cx="26226" cy="28536"/>
          </a:xfrm>
          <a:custGeom>
            <a:avLst/>
            <a:gdLst/>
            <a:ahLst/>
            <a:cxnLst/>
            <a:rect l="l" t="t" r="r" b="b"/>
            <a:pathLst>
              <a:path w="579" h="731" extrusionOk="0">
                <a:moveTo>
                  <a:pt x="31" y="457"/>
                </a:moveTo>
                <a:cubicBezTo>
                  <a:pt x="183" y="305"/>
                  <a:pt x="335" y="153"/>
                  <a:pt x="487" y="1"/>
                </a:cubicBezTo>
                <a:cubicBezTo>
                  <a:pt x="518" y="122"/>
                  <a:pt x="578" y="244"/>
                  <a:pt x="548" y="335"/>
                </a:cubicBezTo>
                <a:cubicBezTo>
                  <a:pt x="487" y="670"/>
                  <a:pt x="305" y="730"/>
                  <a:pt x="1"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6" name="Google Shape;1806;p30"/>
          <p:cNvSpPr/>
          <p:nvPr/>
        </p:nvSpPr>
        <p:spPr>
          <a:xfrm>
            <a:off x="6914342" y="529139"/>
            <a:ext cx="28944" cy="19011"/>
          </a:xfrm>
          <a:custGeom>
            <a:avLst/>
            <a:gdLst/>
            <a:ahLst/>
            <a:cxnLst/>
            <a:rect l="l" t="t" r="r" b="b"/>
            <a:pathLst>
              <a:path w="639" h="487" extrusionOk="0">
                <a:moveTo>
                  <a:pt x="30" y="1"/>
                </a:moveTo>
                <a:cubicBezTo>
                  <a:pt x="274" y="61"/>
                  <a:pt x="578" y="61"/>
                  <a:pt x="638" y="335"/>
                </a:cubicBezTo>
                <a:cubicBezTo>
                  <a:pt x="638" y="365"/>
                  <a:pt x="517" y="456"/>
                  <a:pt x="456" y="456"/>
                </a:cubicBezTo>
                <a:cubicBezTo>
                  <a:pt x="122" y="487"/>
                  <a:pt x="61" y="244"/>
                  <a:pt x="0"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7" name="Google Shape;1807;p30"/>
          <p:cNvSpPr/>
          <p:nvPr/>
        </p:nvSpPr>
        <p:spPr>
          <a:xfrm>
            <a:off x="5581515" y="821048"/>
            <a:ext cx="20655" cy="20221"/>
          </a:xfrm>
          <a:custGeom>
            <a:avLst/>
            <a:gdLst/>
            <a:ahLst/>
            <a:cxnLst/>
            <a:rect l="l" t="t" r="r" b="b"/>
            <a:pathLst>
              <a:path w="456" h="518" extrusionOk="0">
                <a:moveTo>
                  <a:pt x="456" y="244"/>
                </a:moveTo>
                <a:cubicBezTo>
                  <a:pt x="456" y="426"/>
                  <a:pt x="365" y="518"/>
                  <a:pt x="243" y="487"/>
                </a:cubicBezTo>
                <a:cubicBezTo>
                  <a:pt x="152" y="457"/>
                  <a:pt x="61" y="335"/>
                  <a:pt x="30" y="244"/>
                </a:cubicBezTo>
                <a:cubicBezTo>
                  <a:pt x="0" y="122"/>
                  <a:pt x="61" y="1"/>
                  <a:pt x="243" y="62"/>
                </a:cubicBezTo>
                <a:cubicBezTo>
                  <a:pt x="334" y="92"/>
                  <a:pt x="395" y="214"/>
                  <a:pt x="456"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8" name="Google Shape;1808;p30"/>
          <p:cNvSpPr/>
          <p:nvPr/>
        </p:nvSpPr>
        <p:spPr>
          <a:xfrm>
            <a:off x="1578864" y="501850"/>
            <a:ext cx="31707" cy="21393"/>
          </a:xfrm>
          <a:custGeom>
            <a:avLst/>
            <a:gdLst/>
            <a:ahLst/>
            <a:cxnLst/>
            <a:rect l="l" t="t" r="r" b="b"/>
            <a:pathLst>
              <a:path w="700" h="548" extrusionOk="0">
                <a:moveTo>
                  <a:pt x="31" y="0"/>
                </a:moveTo>
                <a:cubicBezTo>
                  <a:pt x="305" y="31"/>
                  <a:pt x="578" y="61"/>
                  <a:pt x="669" y="304"/>
                </a:cubicBezTo>
                <a:cubicBezTo>
                  <a:pt x="700" y="365"/>
                  <a:pt x="548" y="487"/>
                  <a:pt x="457" y="548"/>
                </a:cubicBezTo>
                <a:cubicBezTo>
                  <a:pt x="305" y="365"/>
                  <a:pt x="153" y="183"/>
                  <a:pt x="1"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9" name="Google Shape;1809;p30"/>
          <p:cNvSpPr/>
          <p:nvPr/>
        </p:nvSpPr>
        <p:spPr>
          <a:xfrm>
            <a:off x="6247906" y="1822605"/>
            <a:ext cx="33111" cy="19050"/>
          </a:xfrm>
          <a:custGeom>
            <a:avLst/>
            <a:gdLst/>
            <a:ahLst/>
            <a:cxnLst/>
            <a:rect l="l" t="t" r="r" b="b"/>
            <a:pathLst>
              <a:path w="731" h="488" extrusionOk="0">
                <a:moveTo>
                  <a:pt x="1" y="457"/>
                </a:moveTo>
                <a:cubicBezTo>
                  <a:pt x="31" y="214"/>
                  <a:pt x="153" y="1"/>
                  <a:pt x="487" y="31"/>
                </a:cubicBezTo>
                <a:cubicBezTo>
                  <a:pt x="578" y="62"/>
                  <a:pt x="639" y="183"/>
                  <a:pt x="730" y="244"/>
                </a:cubicBezTo>
                <a:cubicBezTo>
                  <a:pt x="487" y="335"/>
                  <a:pt x="244" y="396"/>
                  <a:pt x="31"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0" name="Google Shape;1810;p30"/>
          <p:cNvSpPr/>
          <p:nvPr/>
        </p:nvSpPr>
        <p:spPr>
          <a:xfrm>
            <a:off x="8240284" y="829364"/>
            <a:ext cx="24822" cy="17840"/>
          </a:xfrm>
          <a:custGeom>
            <a:avLst/>
            <a:gdLst/>
            <a:ahLst/>
            <a:cxnLst/>
            <a:rect l="l" t="t" r="r" b="b"/>
            <a:pathLst>
              <a:path w="548" h="457" extrusionOk="0">
                <a:moveTo>
                  <a:pt x="426" y="31"/>
                </a:moveTo>
                <a:cubicBezTo>
                  <a:pt x="456" y="92"/>
                  <a:pt x="547" y="244"/>
                  <a:pt x="517" y="274"/>
                </a:cubicBezTo>
                <a:cubicBezTo>
                  <a:pt x="395" y="335"/>
                  <a:pt x="243" y="396"/>
                  <a:pt x="91" y="457"/>
                </a:cubicBezTo>
                <a:cubicBezTo>
                  <a:pt x="61" y="396"/>
                  <a:pt x="0" y="305"/>
                  <a:pt x="0" y="274"/>
                </a:cubicBezTo>
                <a:cubicBezTo>
                  <a:pt x="61" y="122"/>
                  <a:pt x="152" y="1"/>
                  <a:pt x="426"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1" name="Google Shape;1811;p30"/>
          <p:cNvSpPr/>
          <p:nvPr/>
        </p:nvSpPr>
        <p:spPr>
          <a:xfrm>
            <a:off x="6838602" y="4439206"/>
            <a:ext cx="39950" cy="24984"/>
          </a:xfrm>
          <a:custGeom>
            <a:avLst/>
            <a:gdLst/>
            <a:ahLst/>
            <a:cxnLst/>
            <a:rect l="l" t="t" r="r" b="b"/>
            <a:pathLst>
              <a:path w="882" h="640" extrusionOk="0">
                <a:moveTo>
                  <a:pt x="882" y="153"/>
                </a:moveTo>
                <a:lnTo>
                  <a:pt x="335" y="639"/>
                </a:lnTo>
                <a:lnTo>
                  <a:pt x="335" y="639"/>
                </a:lnTo>
                <a:cubicBezTo>
                  <a:pt x="213" y="518"/>
                  <a:pt x="0" y="335"/>
                  <a:pt x="31" y="275"/>
                </a:cubicBezTo>
                <a:cubicBezTo>
                  <a:pt x="243" y="1"/>
                  <a:pt x="578" y="214"/>
                  <a:pt x="851" y="15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2" name="Google Shape;1812;p30"/>
          <p:cNvSpPr/>
          <p:nvPr/>
        </p:nvSpPr>
        <p:spPr>
          <a:xfrm>
            <a:off x="7756991" y="2438514"/>
            <a:ext cx="22059" cy="17801"/>
          </a:xfrm>
          <a:custGeom>
            <a:avLst/>
            <a:gdLst/>
            <a:ahLst/>
            <a:cxnLst/>
            <a:rect l="l" t="t" r="r" b="b"/>
            <a:pathLst>
              <a:path w="487" h="456" extrusionOk="0">
                <a:moveTo>
                  <a:pt x="487" y="213"/>
                </a:moveTo>
                <a:cubicBezTo>
                  <a:pt x="426" y="304"/>
                  <a:pt x="335" y="426"/>
                  <a:pt x="243" y="426"/>
                </a:cubicBezTo>
                <a:cubicBezTo>
                  <a:pt x="91" y="456"/>
                  <a:pt x="0" y="334"/>
                  <a:pt x="61" y="213"/>
                </a:cubicBezTo>
                <a:cubicBezTo>
                  <a:pt x="122" y="122"/>
                  <a:pt x="243" y="61"/>
                  <a:pt x="335" y="0"/>
                </a:cubicBezTo>
                <a:cubicBezTo>
                  <a:pt x="395" y="61"/>
                  <a:pt x="426" y="122"/>
                  <a:pt x="487"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3" name="Google Shape;1813;p30"/>
          <p:cNvSpPr/>
          <p:nvPr/>
        </p:nvSpPr>
        <p:spPr>
          <a:xfrm>
            <a:off x="778887" y="4620786"/>
            <a:ext cx="27585" cy="23774"/>
          </a:xfrm>
          <a:custGeom>
            <a:avLst/>
            <a:gdLst/>
            <a:ahLst/>
            <a:cxnLst/>
            <a:rect l="l" t="t" r="r" b="b"/>
            <a:pathLst>
              <a:path w="609" h="609" extrusionOk="0">
                <a:moveTo>
                  <a:pt x="518" y="1"/>
                </a:moveTo>
                <a:cubicBezTo>
                  <a:pt x="457" y="213"/>
                  <a:pt x="609" y="487"/>
                  <a:pt x="274" y="608"/>
                </a:cubicBezTo>
                <a:cubicBezTo>
                  <a:pt x="214" y="608"/>
                  <a:pt x="92" y="548"/>
                  <a:pt x="92" y="517"/>
                </a:cubicBezTo>
                <a:cubicBezTo>
                  <a:pt x="1" y="213"/>
                  <a:pt x="274" y="122"/>
                  <a:pt x="518"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4" name="Google Shape;1814;p30"/>
          <p:cNvSpPr/>
          <p:nvPr/>
        </p:nvSpPr>
        <p:spPr>
          <a:xfrm>
            <a:off x="3695135" y="428257"/>
            <a:ext cx="26226" cy="16669"/>
          </a:xfrm>
          <a:custGeom>
            <a:avLst/>
            <a:gdLst/>
            <a:ahLst/>
            <a:cxnLst/>
            <a:rect l="l" t="t" r="r" b="b"/>
            <a:pathLst>
              <a:path w="579" h="427" extrusionOk="0">
                <a:moveTo>
                  <a:pt x="548" y="244"/>
                </a:moveTo>
                <a:cubicBezTo>
                  <a:pt x="457" y="274"/>
                  <a:pt x="366" y="366"/>
                  <a:pt x="244" y="396"/>
                </a:cubicBezTo>
                <a:cubicBezTo>
                  <a:pt x="92" y="426"/>
                  <a:pt x="1" y="335"/>
                  <a:pt x="62" y="214"/>
                </a:cubicBezTo>
                <a:cubicBezTo>
                  <a:pt x="62" y="123"/>
                  <a:pt x="214" y="62"/>
                  <a:pt x="335" y="31"/>
                </a:cubicBezTo>
                <a:cubicBezTo>
                  <a:pt x="457" y="1"/>
                  <a:pt x="578" y="62"/>
                  <a:pt x="548"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5" name="Google Shape;1815;p30"/>
          <p:cNvSpPr/>
          <p:nvPr/>
        </p:nvSpPr>
        <p:spPr>
          <a:xfrm>
            <a:off x="7339789" y="2821779"/>
            <a:ext cx="23463" cy="15459"/>
          </a:xfrm>
          <a:custGeom>
            <a:avLst/>
            <a:gdLst/>
            <a:ahLst/>
            <a:cxnLst/>
            <a:rect l="l" t="t" r="r" b="b"/>
            <a:pathLst>
              <a:path w="518" h="396" extrusionOk="0">
                <a:moveTo>
                  <a:pt x="243" y="1"/>
                </a:moveTo>
                <a:cubicBezTo>
                  <a:pt x="365" y="92"/>
                  <a:pt x="426" y="183"/>
                  <a:pt x="517" y="244"/>
                </a:cubicBezTo>
                <a:cubicBezTo>
                  <a:pt x="426" y="305"/>
                  <a:pt x="335" y="396"/>
                  <a:pt x="274" y="396"/>
                </a:cubicBezTo>
                <a:cubicBezTo>
                  <a:pt x="183" y="396"/>
                  <a:pt x="92" y="274"/>
                  <a:pt x="0" y="214"/>
                </a:cubicBezTo>
                <a:cubicBezTo>
                  <a:pt x="61" y="153"/>
                  <a:pt x="152" y="92"/>
                  <a:pt x="243"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6" name="Google Shape;1816;p30"/>
          <p:cNvSpPr/>
          <p:nvPr/>
        </p:nvSpPr>
        <p:spPr>
          <a:xfrm>
            <a:off x="727971" y="872075"/>
            <a:ext cx="33065" cy="17840"/>
          </a:xfrm>
          <a:custGeom>
            <a:avLst/>
            <a:gdLst/>
            <a:ahLst/>
            <a:cxnLst/>
            <a:rect l="l" t="t" r="r" b="b"/>
            <a:pathLst>
              <a:path w="730" h="457" extrusionOk="0">
                <a:moveTo>
                  <a:pt x="274" y="457"/>
                </a:moveTo>
                <a:cubicBezTo>
                  <a:pt x="243" y="305"/>
                  <a:pt x="0" y="92"/>
                  <a:pt x="365" y="31"/>
                </a:cubicBezTo>
                <a:cubicBezTo>
                  <a:pt x="456" y="1"/>
                  <a:pt x="669" y="92"/>
                  <a:pt x="669" y="153"/>
                </a:cubicBezTo>
                <a:cubicBezTo>
                  <a:pt x="730" y="426"/>
                  <a:pt x="486" y="426"/>
                  <a:pt x="274" y="45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7" name="Google Shape;1817;p30"/>
          <p:cNvSpPr/>
          <p:nvPr/>
        </p:nvSpPr>
        <p:spPr>
          <a:xfrm>
            <a:off x="1920327" y="402178"/>
            <a:ext cx="27585" cy="21393"/>
          </a:xfrm>
          <a:custGeom>
            <a:avLst/>
            <a:gdLst/>
            <a:ahLst/>
            <a:cxnLst/>
            <a:rect l="l" t="t" r="r" b="b"/>
            <a:pathLst>
              <a:path w="609" h="548" extrusionOk="0">
                <a:moveTo>
                  <a:pt x="244" y="0"/>
                </a:moveTo>
                <a:cubicBezTo>
                  <a:pt x="396" y="152"/>
                  <a:pt x="548" y="243"/>
                  <a:pt x="578" y="365"/>
                </a:cubicBezTo>
                <a:cubicBezTo>
                  <a:pt x="609" y="487"/>
                  <a:pt x="487" y="547"/>
                  <a:pt x="335" y="517"/>
                </a:cubicBezTo>
                <a:cubicBezTo>
                  <a:pt x="214" y="456"/>
                  <a:pt x="92" y="395"/>
                  <a:pt x="31" y="304"/>
                </a:cubicBezTo>
                <a:cubicBezTo>
                  <a:pt x="1" y="274"/>
                  <a:pt x="153" y="152"/>
                  <a:pt x="24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8" name="Google Shape;1818;p30"/>
          <p:cNvSpPr/>
          <p:nvPr/>
        </p:nvSpPr>
        <p:spPr>
          <a:xfrm>
            <a:off x="898703" y="873285"/>
            <a:ext cx="26181" cy="21393"/>
          </a:xfrm>
          <a:custGeom>
            <a:avLst/>
            <a:gdLst/>
            <a:ahLst/>
            <a:cxnLst/>
            <a:rect l="l" t="t" r="r" b="b"/>
            <a:pathLst>
              <a:path w="578" h="548" extrusionOk="0">
                <a:moveTo>
                  <a:pt x="0" y="91"/>
                </a:moveTo>
                <a:cubicBezTo>
                  <a:pt x="61" y="61"/>
                  <a:pt x="122" y="0"/>
                  <a:pt x="213" y="0"/>
                </a:cubicBezTo>
                <a:cubicBezTo>
                  <a:pt x="395" y="0"/>
                  <a:pt x="517" y="91"/>
                  <a:pt x="547" y="274"/>
                </a:cubicBezTo>
                <a:cubicBezTo>
                  <a:pt x="547" y="365"/>
                  <a:pt x="578" y="547"/>
                  <a:pt x="365" y="426"/>
                </a:cubicBezTo>
                <a:cubicBezTo>
                  <a:pt x="213" y="335"/>
                  <a:pt x="122" y="213"/>
                  <a:pt x="0" y="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9" name="Google Shape;1819;p30"/>
          <p:cNvSpPr/>
          <p:nvPr/>
        </p:nvSpPr>
        <p:spPr>
          <a:xfrm>
            <a:off x="7678488" y="4879471"/>
            <a:ext cx="38591" cy="19050"/>
          </a:xfrm>
          <a:custGeom>
            <a:avLst/>
            <a:gdLst/>
            <a:ahLst/>
            <a:cxnLst/>
            <a:rect l="l" t="t" r="r" b="b"/>
            <a:pathLst>
              <a:path w="852" h="488" extrusionOk="0">
                <a:moveTo>
                  <a:pt x="305" y="487"/>
                </a:moveTo>
                <a:cubicBezTo>
                  <a:pt x="1" y="244"/>
                  <a:pt x="92" y="92"/>
                  <a:pt x="457" y="31"/>
                </a:cubicBezTo>
                <a:cubicBezTo>
                  <a:pt x="609" y="1"/>
                  <a:pt x="730" y="31"/>
                  <a:pt x="852" y="62"/>
                </a:cubicBezTo>
                <a:cubicBezTo>
                  <a:pt x="700" y="183"/>
                  <a:pt x="517" y="335"/>
                  <a:pt x="335" y="45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0" name="Google Shape;1820;p30"/>
          <p:cNvSpPr/>
          <p:nvPr/>
        </p:nvSpPr>
        <p:spPr>
          <a:xfrm>
            <a:off x="3741974" y="2699581"/>
            <a:ext cx="38591" cy="22564"/>
          </a:xfrm>
          <a:custGeom>
            <a:avLst/>
            <a:gdLst/>
            <a:ahLst/>
            <a:cxnLst/>
            <a:rect l="l" t="t" r="r" b="b"/>
            <a:pathLst>
              <a:path w="852" h="578" extrusionOk="0">
                <a:moveTo>
                  <a:pt x="851" y="304"/>
                </a:moveTo>
                <a:cubicBezTo>
                  <a:pt x="547" y="578"/>
                  <a:pt x="304" y="456"/>
                  <a:pt x="0" y="334"/>
                </a:cubicBezTo>
                <a:cubicBezTo>
                  <a:pt x="395" y="0"/>
                  <a:pt x="578" y="395"/>
                  <a:pt x="851" y="3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1" name="Google Shape;1821;p30"/>
          <p:cNvSpPr/>
          <p:nvPr/>
        </p:nvSpPr>
        <p:spPr>
          <a:xfrm>
            <a:off x="4409770" y="4910352"/>
            <a:ext cx="17937" cy="26116"/>
          </a:xfrm>
          <a:custGeom>
            <a:avLst/>
            <a:gdLst/>
            <a:ahLst/>
            <a:cxnLst/>
            <a:rect l="l" t="t" r="r" b="b"/>
            <a:pathLst>
              <a:path w="396" h="669" extrusionOk="0">
                <a:moveTo>
                  <a:pt x="152" y="669"/>
                </a:moveTo>
                <a:cubicBezTo>
                  <a:pt x="61" y="395"/>
                  <a:pt x="0" y="274"/>
                  <a:pt x="31" y="213"/>
                </a:cubicBezTo>
                <a:cubicBezTo>
                  <a:pt x="61" y="122"/>
                  <a:pt x="183" y="91"/>
                  <a:pt x="274" y="0"/>
                </a:cubicBezTo>
                <a:cubicBezTo>
                  <a:pt x="304" y="91"/>
                  <a:pt x="395" y="182"/>
                  <a:pt x="395" y="274"/>
                </a:cubicBezTo>
                <a:cubicBezTo>
                  <a:pt x="365" y="365"/>
                  <a:pt x="274" y="456"/>
                  <a:pt x="152" y="66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2" name="Google Shape;1822;p30"/>
          <p:cNvSpPr/>
          <p:nvPr/>
        </p:nvSpPr>
        <p:spPr>
          <a:xfrm>
            <a:off x="6852373" y="1803631"/>
            <a:ext cx="23418" cy="17840"/>
          </a:xfrm>
          <a:custGeom>
            <a:avLst/>
            <a:gdLst/>
            <a:ahLst/>
            <a:cxnLst/>
            <a:rect l="l" t="t" r="r" b="b"/>
            <a:pathLst>
              <a:path w="517" h="457" extrusionOk="0">
                <a:moveTo>
                  <a:pt x="122" y="456"/>
                </a:moveTo>
                <a:cubicBezTo>
                  <a:pt x="91" y="426"/>
                  <a:pt x="31" y="365"/>
                  <a:pt x="0" y="335"/>
                </a:cubicBezTo>
                <a:cubicBezTo>
                  <a:pt x="152" y="213"/>
                  <a:pt x="304" y="122"/>
                  <a:pt x="487" y="0"/>
                </a:cubicBezTo>
                <a:cubicBezTo>
                  <a:pt x="487" y="61"/>
                  <a:pt x="517" y="152"/>
                  <a:pt x="517" y="213"/>
                </a:cubicBezTo>
                <a:cubicBezTo>
                  <a:pt x="487" y="396"/>
                  <a:pt x="335" y="456"/>
                  <a:pt x="122" y="4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3" name="Google Shape;1823;p30"/>
          <p:cNvSpPr/>
          <p:nvPr/>
        </p:nvSpPr>
        <p:spPr>
          <a:xfrm>
            <a:off x="6651337" y="2642620"/>
            <a:ext cx="28944" cy="27326"/>
          </a:xfrm>
          <a:custGeom>
            <a:avLst/>
            <a:gdLst/>
            <a:ahLst/>
            <a:cxnLst/>
            <a:rect l="l" t="t" r="r" b="b"/>
            <a:pathLst>
              <a:path w="639" h="700" extrusionOk="0">
                <a:moveTo>
                  <a:pt x="639" y="304"/>
                </a:moveTo>
                <a:cubicBezTo>
                  <a:pt x="548" y="456"/>
                  <a:pt x="456" y="699"/>
                  <a:pt x="183" y="547"/>
                </a:cubicBezTo>
                <a:cubicBezTo>
                  <a:pt x="61" y="517"/>
                  <a:pt x="0" y="213"/>
                  <a:pt x="31" y="182"/>
                </a:cubicBezTo>
                <a:cubicBezTo>
                  <a:pt x="244" y="0"/>
                  <a:pt x="426" y="243"/>
                  <a:pt x="639"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4" name="Google Shape;1824;p30"/>
          <p:cNvSpPr/>
          <p:nvPr/>
        </p:nvSpPr>
        <p:spPr>
          <a:xfrm>
            <a:off x="345196" y="4958997"/>
            <a:ext cx="35828" cy="21393"/>
          </a:xfrm>
          <a:custGeom>
            <a:avLst/>
            <a:gdLst/>
            <a:ahLst/>
            <a:cxnLst/>
            <a:rect l="l" t="t" r="r" b="b"/>
            <a:pathLst>
              <a:path w="791" h="548" extrusionOk="0">
                <a:moveTo>
                  <a:pt x="0" y="335"/>
                </a:moveTo>
                <a:cubicBezTo>
                  <a:pt x="152" y="122"/>
                  <a:pt x="395" y="0"/>
                  <a:pt x="669" y="31"/>
                </a:cubicBezTo>
                <a:cubicBezTo>
                  <a:pt x="699" y="31"/>
                  <a:pt x="790" y="274"/>
                  <a:pt x="730" y="335"/>
                </a:cubicBezTo>
                <a:cubicBezTo>
                  <a:pt x="517" y="547"/>
                  <a:pt x="243" y="274"/>
                  <a:pt x="0"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5" name="Google Shape;1825;p30"/>
          <p:cNvSpPr/>
          <p:nvPr/>
        </p:nvSpPr>
        <p:spPr>
          <a:xfrm>
            <a:off x="5271671" y="1702749"/>
            <a:ext cx="26226" cy="27326"/>
          </a:xfrm>
          <a:custGeom>
            <a:avLst/>
            <a:gdLst/>
            <a:ahLst/>
            <a:cxnLst/>
            <a:rect l="l" t="t" r="r" b="b"/>
            <a:pathLst>
              <a:path w="579" h="700" extrusionOk="0">
                <a:moveTo>
                  <a:pt x="1" y="700"/>
                </a:moveTo>
                <a:cubicBezTo>
                  <a:pt x="31" y="366"/>
                  <a:pt x="1" y="31"/>
                  <a:pt x="548" y="1"/>
                </a:cubicBezTo>
                <a:lnTo>
                  <a:pt x="578" y="1"/>
                </a:lnTo>
                <a:cubicBezTo>
                  <a:pt x="548" y="335"/>
                  <a:pt x="366" y="578"/>
                  <a:pt x="31" y="70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6" name="Google Shape;1826;p30"/>
          <p:cNvSpPr/>
          <p:nvPr/>
        </p:nvSpPr>
        <p:spPr>
          <a:xfrm>
            <a:off x="1475628" y="4993393"/>
            <a:ext cx="23418" cy="27326"/>
          </a:xfrm>
          <a:custGeom>
            <a:avLst/>
            <a:gdLst/>
            <a:ahLst/>
            <a:cxnLst/>
            <a:rect l="l" t="t" r="r" b="b"/>
            <a:pathLst>
              <a:path w="517" h="700" extrusionOk="0">
                <a:moveTo>
                  <a:pt x="304" y="1"/>
                </a:moveTo>
                <a:cubicBezTo>
                  <a:pt x="395" y="153"/>
                  <a:pt x="517" y="244"/>
                  <a:pt x="517" y="335"/>
                </a:cubicBezTo>
                <a:cubicBezTo>
                  <a:pt x="486" y="457"/>
                  <a:pt x="426" y="609"/>
                  <a:pt x="334" y="639"/>
                </a:cubicBezTo>
                <a:cubicBezTo>
                  <a:pt x="0" y="700"/>
                  <a:pt x="152" y="457"/>
                  <a:pt x="122" y="335"/>
                </a:cubicBezTo>
                <a:cubicBezTo>
                  <a:pt x="122" y="244"/>
                  <a:pt x="213" y="153"/>
                  <a:pt x="30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7" name="Google Shape;1827;p30"/>
          <p:cNvSpPr/>
          <p:nvPr/>
        </p:nvSpPr>
        <p:spPr>
          <a:xfrm>
            <a:off x="8390359" y="329796"/>
            <a:ext cx="31707" cy="17840"/>
          </a:xfrm>
          <a:custGeom>
            <a:avLst/>
            <a:gdLst/>
            <a:ahLst/>
            <a:cxnLst/>
            <a:rect l="l" t="t" r="r" b="b"/>
            <a:pathLst>
              <a:path w="700" h="457" extrusionOk="0">
                <a:moveTo>
                  <a:pt x="365" y="0"/>
                </a:moveTo>
                <a:cubicBezTo>
                  <a:pt x="517" y="91"/>
                  <a:pt x="699" y="182"/>
                  <a:pt x="699" y="243"/>
                </a:cubicBezTo>
                <a:cubicBezTo>
                  <a:pt x="699" y="456"/>
                  <a:pt x="456" y="395"/>
                  <a:pt x="304" y="395"/>
                </a:cubicBezTo>
                <a:cubicBezTo>
                  <a:pt x="183" y="395"/>
                  <a:pt x="0" y="334"/>
                  <a:pt x="91" y="182"/>
                </a:cubicBezTo>
                <a:cubicBezTo>
                  <a:pt x="122" y="122"/>
                  <a:pt x="274" y="61"/>
                  <a:pt x="365"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8" name="Google Shape;1828;p30"/>
          <p:cNvSpPr/>
          <p:nvPr/>
        </p:nvSpPr>
        <p:spPr>
          <a:xfrm>
            <a:off x="1753718" y="3162373"/>
            <a:ext cx="23463" cy="24945"/>
          </a:xfrm>
          <a:custGeom>
            <a:avLst/>
            <a:gdLst/>
            <a:ahLst/>
            <a:cxnLst/>
            <a:rect l="l" t="t" r="r" b="b"/>
            <a:pathLst>
              <a:path w="518" h="639" extrusionOk="0">
                <a:moveTo>
                  <a:pt x="518" y="213"/>
                </a:moveTo>
                <a:cubicBezTo>
                  <a:pt x="487" y="395"/>
                  <a:pt x="457" y="639"/>
                  <a:pt x="153" y="578"/>
                </a:cubicBezTo>
                <a:cubicBezTo>
                  <a:pt x="92" y="547"/>
                  <a:pt x="1" y="365"/>
                  <a:pt x="31" y="304"/>
                </a:cubicBezTo>
                <a:cubicBezTo>
                  <a:pt x="92" y="0"/>
                  <a:pt x="335" y="183"/>
                  <a:pt x="518"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9" name="Google Shape;1829;p30"/>
          <p:cNvSpPr/>
          <p:nvPr/>
        </p:nvSpPr>
        <p:spPr>
          <a:xfrm>
            <a:off x="8368299" y="308402"/>
            <a:ext cx="30348" cy="15498"/>
          </a:xfrm>
          <a:custGeom>
            <a:avLst/>
            <a:gdLst/>
            <a:ahLst/>
            <a:cxnLst/>
            <a:rect l="l" t="t" r="r" b="b"/>
            <a:pathLst>
              <a:path w="670" h="397" extrusionOk="0">
                <a:moveTo>
                  <a:pt x="274" y="396"/>
                </a:moveTo>
                <a:cubicBezTo>
                  <a:pt x="153" y="275"/>
                  <a:pt x="92" y="214"/>
                  <a:pt x="1" y="123"/>
                </a:cubicBezTo>
                <a:cubicBezTo>
                  <a:pt x="92" y="92"/>
                  <a:pt x="214" y="1"/>
                  <a:pt x="305" y="1"/>
                </a:cubicBezTo>
                <a:cubicBezTo>
                  <a:pt x="426" y="1"/>
                  <a:pt x="548" y="62"/>
                  <a:pt x="670" y="92"/>
                </a:cubicBezTo>
                <a:cubicBezTo>
                  <a:pt x="548" y="183"/>
                  <a:pt x="426" y="275"/>
                  <a:pt x="274" y="3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0" name="Google Shape;1830;p30"/>
          <p:cNvSpPr/>
          <p:nvPr/>
        </p:nvSpPr>
        <p:spPr>
          <a:xfrm>
            <a:off x="6856495" y="4989840"/>
            <a:ext cx="46835" cy="19011"/>
          </a:xfrm>
          <a:custGeom>
            <a:avLst/>
            <a:gdLst/>
            <a:ahLst/>
            <a:cxnLst/>
            <a:rect l="l" t="t" r="r" b="b"/>
            <a:pathLst>
              <a:path w="1034" h="487" extrusionOk="0">
                <a:moveTo>
                  <a:pt x="1034" y="1"/>
                </a:moveTo>
                <a:cubicBezTo>
                  <a:pt x="973" y="487"/>
                  <a:pt x="608" y="487"/>
                  <a:pt x="0" y="426"/>
                </a:cubicBezTo>
                <a:cubicBezTo>
                  <a:pt x="456" y="244"/>
                  <a:pt x="730" y="122"/>
                  <a:pt x="103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30"/>
          <p:cNvSpPr/>
          <p:nvPr/>
        </p:nvSpPr>
        <p:spPr>
          <a:xfrm>
            <a:off x="3914065" y="262138"/>
            <a:ext cx="37232" cy="19011"/>
          </a:xfrm>
          <a:custGeom>
            <a:avLst/>
            <a:gdLst/>
            <a:ahLst/>
            <a:cxnLst/>
            <a:rect l="l" t="t" r="r" b="b"/>
            <a:pathLst>
              <a:path w="822" h="487" extrusionOk="0">
                <a:moveTo>
                  <a:pt x="1" y="1"/>
                </a:moveTo>
                <a:cubicBezTo>
                  <a:pt x="396" y="1"/>
                  <a:pt x="670" y="153"/>
                  <a:pt x="821" y="456"/>
                </a:cubicBezTo>
                <a:lnTo>
                  <a:pt x="791" y="487"/>
                </a:lnTo>
                <a:cubicBezTo>
                  <a:pt x="396" y="487"/>
                  <a:pt x="31" y="487"/>
                  <a:pt x="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2" name="Google Shape;1832;p30"/>
          <p:cNvSpPr/>
          <p:nvPr/>
        </p:nvSpPr>
        <p:spPr>
          <a:xfrm>
            <a:off x="8967285" y="245546"/>
            <a:ext cx="26181" cy="35602"/>
          </a:xfrm>
          <a:custGeom>
            <a:avLst/>
            <a:gdLst/>
            <a:ahLst/>
            <a:cxnLst/>
            <a:rect l="l" t="t" r="r" b="b"/>
            <a:pathLst>
              <a:path w="578" h="912" extrusionOk="0">
                <a:moveTo>
                  <a:pt x="213" y="881"/>
                </a:moveTo>
                <a:cubicBezTo>
                  <a:pt x="152" y="638"/>
                  <a:pt x="91" y="395"/>
                  <a:pt x="0" y="0"/>
                </a:cubicBezTo>
                <a:cubicBezTo>
                  <a:pt x="547" y="334"/>
                  <a:pt x="578" y="578"/>
                  <a:pt x="243" y="91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3" name="Google Shape;1833;p30"/>
          <p:cNvSpPr/>
          <p:nvPr/>
        </p:nvSpPr>
        <p:spPr>
          <a:xfrm>
            <a:off x="6824832" y="246717"/>
            <a:ext cx="20700" cy="21393"/>
          </a:xfrm>
          <a:custGeom>
            <a:avLst/>
            <a:gdLst/>
            <a:ahLst/>
            <a:cxnLst/>
            <a:rect l="l" t="t" r="r" b="b"/>
            <a:pathLst>
              <a:path w="457" h="548" extrusionOk="0">
                <a:moveTo>
                  <a:pt x="213" y="548"/>
                </a:moveTo>
                <a:cubicBezTo>
                  <a:pt x="152" y="426"/>
                  <a:pt x="31" y="304"/>
                  <a:pt x="31" y="152"/>
                </a:cubicBezTo>
                <a:cubicBezTo>
                  <a:pt x="0" y="0"/>
                  <a:pt x="152" y="0"/>
                  <a:pt x="243" y="92"/>
                </a:cubicBezTo>
                <a:cubicBezTo>
                  <a:pt x="335" y="183"/>
                  <a:pt x="395" y="335"/>
                  <a:pt x="456" y="456"/>
                </a:cubicBezTo>
                <a:cubicBezTo>
                  <a:pt x="395" y="487"/>
                  <a:pt x="335" y="517"/>
                  <a:pt x="213"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4" name="Google Shape;1834;p30"/>
          <p:cNvSpPr/>
          <p:nvPr/>
        </p:nvSpPr>
        <p:spPr>
          <a:xfrm>
            <a:off x="6477843" y="5036103"/>
            <a:ext cx="24822" cy="16669"/>
          </a:xfrm>
          <a:custGeom>
            <a:avLst/>
            <a:gdLst/>
            <a:ahLst/>
            <a:cxnLst/>
            <a:rect l="l" t="t" r="r" b="b"/>
            <a:pathLst>
              <a:path w="548" h="427" extrusionOk="0">
                <a:moveTo>
                  <a:pt x="548" y="183"/>
                </a:moveTo>
                <a:cubicBezTo>
                  <a:pt x="548" y="335"/>
                  <a:pt x="457" y="426"/>
                  <a:pt x="335" y="396"/>
                </a:cubicBezTo>
                <a:cubicBezTo>
                  <a:pt x="213" y="366"/>
                  <a:pt x="92" y="305"/>
                  <a:pt x="61" y="214"/>
                </a:cubicBezTo>
                <a:cubicBezTo>
                  <a:pt x="1" y="62"/>
                  <a:pt x="122" y="1"/>
                  <a:pt x="274" y="31"/>
                </a:cubicBezTo>
                <a:cubicBezTo>
                  <a:pt x="365" y="62"/>
                  <a:pt x="457" y="123"/>
                  <a:pt x="548"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5" name="Google Shape;1835;p30"/>
          <p:cNvSpPr/>
          <p:nvPr/>
        </p:nvSpPr>
        <p:spPr>
          <a:xfrm>
            <a:off x="6795931" y="938562"/>
            <a:ext cx="33065" cy="19011"/>
          </a:xfrm>
          <a:custGeom>
            <a:avLst/>
            <a:gdLst/>
            <a:ahLst/>
            <a:cxnLst/>
            <a:rect l="l" t="t" r="r" b="b"/>
            <a:pathLst>
              <a:path w="730" h="487" extrusionOk="0">
                <a:moveTo>
                  <a:pt x="730" y="426"/>
                </a:moveTo>
                <a:cubicBezTo>
                  <a:pt x="486" y="365"/>
                  <a:pt x="182" y="486"/>
                  <a:pt x="30" y="213"/>
                </a:cubicBezTo>
                <a:cubicBezTo>
                  <a:pt x="0" y="182"/>
                  <a:pt x="91" y="61"/>
                  <a:pt x="122" y="30"/>
                </a:cubicBezTo>
                <a:cubicBezTo>
                  <a:pt x="486" y="0"/>
                  <a:pt x="578" y="213"/>
                  <a:pt x="730"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6" name="Google Shape;1836;p30"/>
          <p:cNvSpPr/>
          <p:nvPr/>
        </p:nvSpPr>
        <p:spPr>
          <a:xfrm>
            <a:off x="1106579" y="4311074"/>
            <a:ext cx="26226" cy="20182"/>
          </a:xfrm>
          <a:custGeom>
            <a:avLst/>
            <a:gdLst/>
            <a:ahLst/>
            <a:cxnLst/>
            <a:rect l="l" t="t" r="r" b="b"/>
            <a:pathLst>
              <a:path w="579" h="517" extrusionOk="0">
                <a:moveTo>
                  <a:pt x="548" y="243"/>
                </a:moveTo>
                <a:cubicBezTo>
                  <a:pt x="487" y="365"/>
                  <a:pt x="366" y="517"/>
                  <a:pt x="183" y="456"/>
                </a:cubicBezTo>
                <a:cubicBezTo>
                  <a:pt x="92" y="426"/>
                  <a:pt x="1" y="243"/>
                  <a:pt x="31" y="213"/>
                </a:cubicBezTo>
                <a:cubicBezTo>
                  <a:pt x="92" y="122"/>
                  <a:pt x="244" y="91"/>
                  <a:pt x="335" y="61"/>
                </a:cubicBezTo>
                <a:cubicBezTo>
                  <a:pt x="518" y="0"/>
                  <a:pt x="578" y="91"/>
                  <a:pt x="548" y="2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7" name="Google Shape;1837;p30"/>
          <p:cNvSpPr/>
          <p:nvPr/>
        </p:nvSpPr>
        <p:spPr>
          <a:xfrm>
            <a:off x="6012442" y="5101380"/>
            <a:ext cx="27585" cy="23774"/>
          </a:xfrm>
          <a:custGeom>
            <a:avLst/>
            <a:gdLst/>
            <a:ahLst/>
            <a:cxnLst/>
            <a:rect l="l" t="t" r="r" b="b"/>
            <a:pathLst>
              <a:path w="609" h="609" extrusionOk="0">
                <a:moveTo>
                  <a:pt x="31" y="1"/>
                </a:moveTo>
                <a:cubicBezTo>
                  <a:pt x="274" y="1"/>
                  <a:pt x="609" y="31"/>
                  <a:pt x="609" y="274"/>
                </a:cubicBezTo>
                <a:cubicBezTo>
                  <a:pt x="609" y="609"/>
                  <a:pt x="244" y="426"/>
                  <a:pt x="31" y="487"/>
                </a:cubicBezTo>
                <a:lnTo>
                  <a:pt x="1" y="457"/>
                </a:lnTo>
                <a:cubicBezTo>
                  <a:pt x="1" y="305"/>
                  <a:pt x="1" y="153"/>
                  <a:pt x="3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8" name="Google Shape;1838;p30"/>
          <p:cNvSpPr/>
          <p:nvPr/>
        </p:nvSpPr>
        <p:spPr>
          <a:xfrm>
            <a:off x="206129" y="3512453"/>
            <a:ext cx="28944" cy="19011"/>
          </a:xfrm>
          <a:custGeom>
            <a:avLst/>
            <a:gdLst/>
            <a:ahLst/>
            <a:cxnLst/>
            <a:rect l="l" t="t" r="r" b="b"/>
            <a:pathLst>
              <a:path w="639" h="487" extrusionOk="0">
                <a:moveTo>
                  <a:pt x="638" y="30"/>
                </a:moveTo>
                <a:cubicBezTo>
                  <a:pt x="578" y="243"/>
                  <a:pt x="517" y="486"/>
                  <a:pt x="152" y="456"/>
                </a:cubicBezTo>
                <a:cubicBezTo>
                  <a:pt x="91" y="426"/>
                  <a:pt x="0" y="365"/>
                  <a:pt x="0" y="334"/>
                </a:cubicBezTo>
                <a:cubicBezTo>
                  <a:pt x="61" y="61"/>
                  <a:pt x="335" y="30"/>
                  <a:pt x="608"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9" name="Google Shape;1839;p30"/>
          <p:cNvSpPr/>
          <p:nvPr/>
        </p:nvSpPr>
        <p:spPr>
          <a:xfrm>
            <a:off x="5235884" y="5116801"/>
            <a:ext cx="31707" cy="23774"/>
          </a:xfrm>
          <a:custGeom>
            <a:avLst/>
            <a:gdLst/>
            <a:ahLst/>
            <a:cxnLst/>
            <a:rect l="l" t="t" r="r" b="b"/>
            <a:pathLst>
              <a:path w="700" h="609" extrusionOk="0">
                <a:moveTo>
                  <a:pt x="1" y="305"/>
                </a:moveTo>
                <a:cubicBezTo>
                  <a:pt x="153" y="92"/>
                  <a:pt x="365" y="1"/>
                  <a:pt x="639" y="183"/>
                </a:cubicBezTo>
                <a:cubicBezTo>
                  <a:pt x="669" y="214"/>
                  <a:pt x="700" y="335"/>
                  <a:pt x="669" y="366"/>
                </a:cubicBezTo>
                <a:cubicBezTo>
                  <a:pt x="426" y="609"/>
                  <a:pt x="244" y="335"/>
                  <a:pt x="1" y="30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0" name="Google Shape;1840;p30"/>
          <p:cNvSpPr/>
          <p:nvPr/>
        </p:nvSpPr>
        <p:spPr>
          <a:xfrm>
            <a:off x="4124749" y="1019220"/>
            <a:ext cx="35828" cy="20221"/>
          </a:xfrm>
          <a:custGeom>
            <a:avLst/>
            <a:gdLst/>
            <a:ahLst/>
            <a:cxnLst/>
            <a:rect l="l" t="t" r="r" b="b"/>
            <a:pathLst>
              <a:path w="791" h="518" extrusionOk="0">
                <a:moveTo>
                  <a:pt x="791" y="487"/>
                </a:moveTo>
                <a:cubicBezTo>
                  <a:pt x="547" y="487"/>
                  <a:pt x="122" y="518"/>
                  <a:pt x="92" y="487"/>
                </a:cubicBezTo>
                <a:cubicBezTo>
                  <a:pt x="0" y="214"/>
                  <a:pt x="304" y="123"/>
                  <a:pt x="517" y="1"/>
                </a:cubicBezTo>
                <a:lnTo>
                  <a:pt x="547" y="1"/>
                </a:lnTo>
                <a:cubicBezTo>
                  <a:pt x="639" y="153"/>
                  <a:pt x="699" y="305"/>
                  <a:pt x="791" y="45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1" name="Google Shape;1841;p30"/>
          <p:cNvSpPr/>
          <p:nvPr/>
        </p:nvSpPr>
        <p:spPr>
          <a:xfrm>
            <a:off x="347914" y="170783"/>
            <a:ext cx="33111" cy="17840"/>
          </a:xfrm>
          <a:custGeom>
            <a:avLst/>
            <a:gdLst/>
            <a:ahLst/>
            <a:cxnLst/>
            <a:rect l="l" t="t" r="r" b="b"/>
            <a:pathLst>
              <a:path w="731" h="457" extrusionOk="0">
                <a:moveTo>
                  <a:pt x="457" y="456"/>
                </a:moveTo>
                <a:cubicBezTo>
                  <a:pt x="274" y="426"/>
                  <a:pt x="1" y="395"/>
                  <a:pt x="62" y="152"/>
                </a:cubicBezTo>
                <a:cubicBezTo>
                  <a:pt x="62" y="91"/>
                  <a:pt x="274" y="0"/>
                  <a:pt x="366" y="0"/>
                </a:cubicBezTo>
                <a:cubicBezTo>
                  <a:pt x="730" y="61"/>
                  <a:pt x="518" y="274"/>
                  <a:pt x="487"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2" name="Google Shape;1842;p30"/>
          <p:cNvSpPr/>
          <p:nvPr/>
        </p:nvSpPr>
        <p:spPr>
          <a:xfrm>
            <a:off x="4888895" y="2146566"/>
            <a:ext cx="28989" cy="17840"/>
          </a:xfrm>
          <a:custGeom>
            <a:avLst/>
            <a:gdLst/>
            <a:ahLst/>
            <a:cxnLst/>
            <a:rect l="l" t="t" r="r" b="b"/>
            <a:pathLst>
              <a:path w="640" h="457" extrusionOk="0">
                <a:moveTo>
                  <a:pt x="1" y="457"/>
                </a:moveTo>
                <a:cubicBezTo>
                  <a:pt x="62" y="214"/>
                  <a:pt x="123" y="1"/>
                  <a:pt x="457" y="31"/>
                </a:cubicBezTo>
                <a:cubicBezTo>
                  <a:pt x="548" y="31"/>
                  <a:pt x="639" y="92"/>
                  <a:pt x="639" y="153"/>
                </a:cubicBezTo>
                <a:cubicBezTo>
                  <a:pt x="578" y="426"/>
                  <a:pt x="275" y="426"/>
                  <a:pt x="31" y="45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3" name="Google Shape;1843;p30"/>
          <p:cNvSpPr/>
          <p:nvPr/>
        </p:nvSpPr>
        <p:spPr>
          <a:xfrm>
            <a:off x="1503125" y="5163103"/>
            <a:ext cx="24867" cy="26116"/>
          </a:xfrm>
          <a:custGeom>
            <a:avLst/>
            <a:gdLst/>
            <a:ahLst/>
            <a:cxnLst/>
            <a:rect l="l" t="t" r="r" b="b"/>
            <a:pathLst>
              <a:path w="549" h="669" extrusionOk="0">
                <a:moveTo>
                  <a:pt x="548" y="669"/>
                </a:moveTo>
                <a:cubicBezTo>
                  <a:pt x="92" y="487"/>
                  <a:pt x="1" y="304"/>
                  <a:pt x="153" y="0"/>
                </a:cubicBezTo>
                <a:cubicBezTo>
                  <a:pt x="426" y="122"/>
                  <a:pt x="487" y="335"/>
                  <a:pt x="548" y="66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4" name="Google Shape;1844;p30"/>
          <p:cNvSpPr/>
          <p:nvPr/>
        </p:nvSpPr>
        <p:spPr>
          <a:xfrm>
            <a:off x="7703267" y="142283"/>
            <a:ext cx="27585" cy="15459"/>
          </a:xfrm>
          <a:custGeom>
            <a:avLst/>
            <a:gdLst/>
            <a:ahLst/>
            <a:cxnLst/>
            <a:rect l="l" t="t" r="r" b="b"/>
            <a:pathLst>
              <a:path w="609" h="396" extrusionOk="0">
                <a:moveTo>
                  <a:pt x="609" y="274"/>
                </a:moveTo>
                <a:cubicBezTo>
                  <a:pt x="396" y="305"/>
                  <a:pt x="244" y="396"/>
                  <a:pt x="183" y="365"/>
                </a:cubicBezTo>
                <a:cubicBezTo>
                  <a:pt x="92" y="305"/>
                  <a:pt x="62" y="183"/>
                  <a:pt x="1" y="92"/>
                </a:cubicBezTo>
                <a:cubicBezTo>
                  <a:pt x="62" y="92"/>
                  <a:pt x="153" y="1"/>
                  <a:pt x="214" y="31"/>
                </a:cubicBezTo>
                <a:cubicBezTo>
                  <a:pt x="335" y="61"/>
                  <a:pt x="426" y="153"/>
                  <a:pt x="609"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5" name="Google Shape;1845;p30"/>
          <p:cNvSpPr/>
          <p:nvPr/>
        </p:nvSpPr>
        <p:spPr>
          <a:xfrm>
            <a:off x="6484728" y="5163103"/>
            <a:ext cx="17937" cy="19011"/>
          </a:xfrm>
          <a:custGeom>
            <a:avLst/>
            <a:gdLst/>
            <a:ahLst/>
            <a:cxnLst/>
            <a:rect l="l" t="t" r="r" b="b"/>
            <a:pathLst>
              <a:path w="396" h="487" extrusionOk="0">
                <a:moveTo>
                  <a:pt x="244" y="0"/>
                </a:moveTo>
                <a:cubicBezTo>
                  <a:pt x="305" y="91"/>
                  <a:pt x="396" y="183"/>
                  <a:pt x="396" y="274"/>
                </a:cubicBezTo>
                <a:cubicBezTo>
                  <a:pt x="396" y="426"/>
                  <a:pt x="244" y="487"/>
                  <a:pt x="122" y="395"/>
                </a:cubicBezTo>
                <a:cubicBezTo>
                  <a:pt x="31" y="335"/>
                  <a:pt x="31" y="213"/>
                  <a:pt x="1" y="91"/>
                </a:cubicBezTo>
                <a:cubicBezTo>
                  <a:pt x="1" y="91"/>
                  <a:pt x="153" y="31"/>
                  <a:pt x="24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6" name="Google Shape;1846;p30"/>
          <p:cNvSpPr/>
          <p:nvPr/>
        </p:nvSpPr>
        <p:spPr>
          <a:xfrm>
            <a:off x="7137394" y="5153617"/>
            <a:ext cx="31707" cy="19011"/>
          </a:xfrm>
          <a:custGeom>
            <a:avLst/>
            <a:gdLst/>
            <a:ahLst/>
            <a:cxnLst/>
            <a:rect l="l" t="t" r="r" b="b"/>
            <a:pathLst>
              <a:path w="700" h="487" extrusionOk="0">
                <a:moveTo>
                  <a:pt x="0" y="61"/>
                </a:moveTo>
                <a:cubicBezTo>
                  <a:pt x="243" y="122"/>
                  <a:pt x="547" y="0"/>
                  <a:pt x="699" y="274"/>
                </a:cubicBezTo>
                <a:cubicBezTo>
                  <a:pt x="699" y="334"/>
                  <a:pt x="638" y="426"/>
                  <a:pt x="578" y="456"/>
                </a:cubicBezTo>
                <a:cubicBezTo>
                  <a:pt x="243" y="486"/>
                  <a:pt x="122" y="274"/>
                  <a:pt x="0" y="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7" name="Google Shape;1847;p30"/>
          <p:cNvSpPr/>
          <p:nvPr/>
        </p:nvSpPr>
        <p:spPr>
          <a:xfrm>
            <a:off x="1249814" y="4212574"/>
            <a:ext cx="33065" cy="21393"/>
          </a:xfrm>
          <a:custGeom>
            <a:avLst/>
            <a:gdLst/>
            <a:ahLst/>
            <a:cxnLst/>
            <a:rect l="l" t="t" r="r" b="b"/>
            <a:pathLst>
              <a:path w="730" h="548" extrusionOk="0">
                <a:moveTo>
                  <a:pt x="730" y="517"/>
                </a:moveTo>
                <a:cubicBezTo>
                  <a:pt x="547" y="335"/>
                  <a:pt x="152" y="548"/>
                  <a:pt x="0" y="244"/>
                </a:cubicBezTo>
                <a:cubicBezTo>
                  <a:pt x="0" y="213"/>
                  <a:pt x="122" y="122"/>
                  <a:pt x="182" y="92"/>
                </a:cubicBezTo>
                <a:cubicBezTo>
                  <a:pt x="608" y="0"/>
                  <a:pt x="730" y="213"/>
                  <a:pt x="730"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8" name="Google Shape;1848;p30"/>
          <p:cNvSpPr/>
          <p:nvPr/>
        </p:nvSpPr>
        <p:spPr>
          <a:xfrm>
            <a:off x="5928458" y="1061970"/>
            <a:ext cx="35828" cy="24945"/>
          </a:xfrm>
          <a:custGeom>
            <a:avLst/>
            <a:gdLst/>
            <a:ahLst/>
            <a:cxnLst/>
            <a:rect l="l" t="t" r="r" b="b"/>
            <a:pathLst>
              <a:path w="791" h="639" extrusionOk="0">
                <a:moveTo>
                  <a:pt x="761" y="578"/>
                </a:moveTo>
                <a:cubicBezTo>
                  <a:pt x="457" y="517"/>
                  <a:pt x="1" y="638"/>
                  <a:pt x="1" y="0"/>
                </a:cubicBezTo>
                <a:cubicBezTo>
                  <a:pt x="305" y="213"/>
                  <a:pt x="548" y="395"/>
                  <a:pt x="791" y="54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9" name="Google Shape;1849;p30"/>
          <p:cNvSpPr/>
          <p:nvPr/>
        </p:nvSpPr>
        <p:spPr>
          <a:xfrm>
            <a:off x="5710933" y="1652933"/>
            <a:ext cx="31707" cy="22564"/>
          </a:xfrm>
          <a:custGeom>
            <a:avLst/>
            <a:gdLst/>
            <a:ahLst/>
            <a:cxnLst/>
            <a:rect l="l" t="t" r="r" b="b"/>
            <a:pathLst>
              <a:path w="700" h="578" extrusionOk="0">
                <a:moveTo>
                  <a:pt x="669" y="578"/>
                </a:moveTo>
                <a:cubicBezTo>
                  <a:pt x="395" y="547"/>
                  <a:pt x="122" y="517"/>
                  <a:pt x="31" y="243"/>
                </a:cubicBezTo>
                <a:cubicBezTo>
                  <a:pt x="0" y="183"/>
                  <a:pt x="183" y="91"/>
                  <a:pt x="243" y="0"/>
                </a:cubicBezTo>
                <a:cubicBezTo>
                  <a:pt x="395" y="183"/>
                  <a:pt x="547" y="365"/>
                  <a:pt x="699" y="54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0" name="Google Shape;1850;p30"/>
          <p:cNvSpPr/>
          <p:nvPr/>
        </p:nvSpPr>
        <p:spPr>
          <a:xfrm>
            <a:off x="6181815" y="1067904"/>
            <a:ext cx="23463" cy="14249"/>
          </a:xfrm>
          <a:custGeom>
            <a:avLst/>
            <a:gdLst/>
            <a:ahLst/>
            <a:cxnLst/>
            <a:rect l="l" t="t" r="r" b="b"/>
            <a:pathLst>
              <a:path w="518" h="365" extrusionOk="0">
                <a:moveTo>
                  <a:pt x="213" y="31"/>
                </a:moveTo>
                <a:cubicBezTo>
                  <a:pt x="396" y="0"/>
                  <a:pt x="517" y="61"/>
                  <a:pt x="487" y="183"/>
                </a:cubicBezTo>
                <a:cubicBezTo>
                  <a:pt x="487" y="243"/>
                  <a:pt x="335" y="335"/>
                  <a:pt x="213" y="365"/>
                </a:cubicBezTo>
                <a:cubicBezTo>
                  <a:pt x="183" y="365"/>
                  <a:pt x="92" y="304"/>
                  <a:pt x="1" y="274"/>
                </a:cubicBezTo>
                <a:cubicBezTo>
                  <a:pt x="92" y="183"/>
                  <a:pt x="153" y="91"/>
                  <a:pt x="213"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1" name="Google Shape;1851;p30"/>
          <p:cNvSpPr/>
          <p:nvPr/>
        </p:nvSpPr>
        <p:spPr>
          <a:xfrm>
            <a:off x="3773638" y="5205814"/>
            <a:ext cx="26181" cy="19011"/>
          </a:xfrm>
          <a:custGeom>
            <a:avLst/>
            <a:gdLst/>
            <a:ahLst/>
            <a:cxnLst/>
            <a:rect l="l" t="t" r="r" b="b"/>
            <a:pathLst>
              <a:path w="578" h="487" extrusionOk="0">
                <a:moveTo>
                  <a:pt x="548" y="244"/>
                </a:moveTo>
                <a:cubicBezTo>
                  <a:pt x="578" y="365"/>
                  <a:pt x="548" y="487"/>
                  <a:pt x="396" y="456"/>
                </a:cubicBezTo>
                <a:cubicBezTo>
                  <a:pt x="244" y="426"/>
                  <a:pt x="122" y="335"/>
                  <a:pt x="0" y="244"/>
                </a:cubicBezTo>
                <a:cubicBezTo>
                  <a:pt x="31" y="183"/>
                  <a:pt x="92" y="92"/>
                  <a:pt x="152" y="61"/>
                </a:cubicBezTo>
                <a:cubicBezTo>
                  <a:pt x="365" y="1"/>
                  <a:pt x="456" y="122"/>
                  <a:pt x="548"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2" name="Google Shape;1852;p30"/>
          <p:cNvSpPr/>
          <p:nvPr/>
        </p:nvSpPr>
        <p:spPr>
          <a:xfrm>
            <a:off x="8636830" y="2087224"/>
            <a:ext cx="31707" cy="20221"/>
          </a:xfrm>
          <a:custGeom>
            <a:avLst/>
            <a:gdLst/>
            <a:ahLst/>
            <a:cxnLst/>
            <a:rect l="l" t="t" r="r" b="b"/>
            <a:pathLst>
              <a:path w="700" h="518" extrusionOk="0">
                <a:moveTo>
                  <a:pt x="699" y="92"/>
                </a:moveTo>
                <a:cubicBezTo>
                  <a:pt x="578" y="275"/>
                  <a:pt x="456" y="518"/>
                  <a:pt x="122" y="457"/>
                </a:cubicBezTo>
                <a:cubicBezTo>
                  <a:pt x="91" y="457"/>
                  <a:pt x="0" y="335"/>
                  <a:pt x="30" y="275"/>
                </a:cubicBezTo>
                <a:cubicBezTo>
                  <a:pt x="152" y="1"/>
                  <a:pt x="456" y="123"/>
                  <a:pt x="699"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3" name="Google Shape;1853;p30"/>
          <p:cNvSpPr/>
          <p:nvPr/>
        </p:nvSpPr>
        <p:spPr>
          <a:xfrm>
            <a:off x="8322864" y="58032"/>
            <a:ext cx="35874" cy="29708"/>
          </a:xfrm>
          <a:custGeom>
            <a:avLst/>
            <a:gdLst/>
            <a:ahLst/>
            <a:cxnLst/>
            <a:rect l="l" t="t" r="r" b="b"/>
            <a:pathLst>
              <a:path w="792" h="761" extrusionOk="0">
                <a:moveTo>
                  <a:pt x="1" y="1"/>
                </a:moveTo>
                <a:lnTo>
                  <a:pt x="791" y="1"/>
                </a:lnTo>
                <a:cubicBezTo>
                  <a:pt x="518" y="122"/>
                  <a:pt x="214" y="760"/>
                  <a:pt x="1"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4" name="Google Shape;1854;p30"/>
          <p:cNvSpPr/>
          <p:nvPr/>
        </p:nvSpPr>
        <p:spPr>
          <a:xfrm>
            <a:off x="5852719" y="47335"/>
            <a:ext cx="41354" cy="20221"/>
          </a:xfrm>
          <a:custGeom>
            <a:avLst/>
            <a:gdLst/>
            <a:ahLst/>
            <a:cxnLst/>
            <a:rect l="l" t="t" r="r" b="b"/>
            <a:pathLst>
              <a:path w="913" h="518" extrusionOk="0">
                <a:moveTo>
                  <a:pt x="1" y="305"/>
                </a:moveTo>
                <a:cubicBezTo>
                  <a:pt x="214" y="1"/>
                  <a:pt x="548" y="92"/>
                  <a:pt x="913" y="62"/>
                </a:cubicBezTo>
                <a:cubicBezTo>
                  <a:pt x="670" y="518"/>
                  <a:pt x="366" y="426"/>
                  <a:pt x="1" y="30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5" name="Google Shape;1855;p30"/>
          <p:cNvSpPr/>
          <p:nvPr/>
        </p:nvSpPr>
        <p:spPr>
          <a:xfrm>
            <a:off x="5391486" y="1620880"/>
            <a:ext cx="28944" cy="14288"/>
          </a:xfrm>
          <a:custGeom>
            <a:avLst/>
            <a:gdLst/>
            <a:ahLst/>
            <a:cxnLst/>
            <a:rect l="l" t="t" r="r" b="b"/>
            <a:pathLst>
              <a:path w="639" h="366" extrusionOk="0">
                <a:moveTo>
                  <a:pt x="639" y="213"/>
                </a:moveTo>
                <a:cubicBezTo>
                  <a:pt x="456" y="274"/>
                  <a:pt x="365" y="365"/>
                  <a:pt x="274" y="365"/>
                </a:cubicBezTo>
                <a:cubicBezTo>
                  <a:pt x="183" y="335"/>
                  <a:pt x="92" y="213"/>
                  <a:pt x="0" y="122"/>
                </a:cubicBezTo>
                <a:cubicBezTo>
                  <a:pt x="122" y="92"/>
                  <a:pt x="213" y="0"/>
                  <a:pt x="304" y="0"/>
                </a:cubicBezTo>
                <a:cubicBezTo>
                  <a:pt x="396" y="31"/>
                  <a:pt x="487" y="122"/>
                  <a:pt x="639"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6" name="Google Shape;1856;p30"/>
          <p:cNvSpPr/>
          <p:nvPr/>
        </p:nvSpPr>
        <p:spPr>
          <a:xfrm>
            <a:off x="5717819" y="15321"/>
            <a:ext cx="28944" cy="20221"/>
          </a:xfrm>
          <a:custGeom>
            <a:avLst/>
            <a:gdLst/>
            <a:ahLst/>
            <a:cxnLst/>
            <a:rect l="l" t="t" r="r" b="b"/>
            <a:pathLst>
              <a:path w="639" h="518" extrusionOk="0">
                <a:moveTo>
                  <a:pt x="638" y="152"/>
                </a:moveTo>
                <a:cubicBezTo>
                  <a:pt x="517" y="274"/>
                  <a:pt x="395" y="395"/>
                  <a:pt x="243" y="456"/>
                </a:cubicBezTo>
                <a:cubicBezTo>
                  <a:pt x="61" y="517"/>
                  <a:pt x="0" y="365"/>
                  <a:pt x="91" y="274"/>
                </a:cubicBezTo>
                <a:cubicBezTo>
                  <a:pt x="183" y="152"/>
                  <a:pt x="335" y="91"/>
                  <a:pt x="487" y="0"/>
                </a:cubicBezTo>
                <a:cubicBezTo>
                  <a:pt x="487" y="0"/>
                  <a:pt x="578" y="91"/>
                  <a:pt x="638" y="15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7" name="Google Shape;1857;p30"/>
          <p:cNvSpPr/>
          <p:nvPr/>
        </p:nvSpPr>
        <p:spPr>
          <a:xfrm>
            <a:off x="7331499" y="4059494"/>
            <a:ext cx="37232" cy="26155"/>
          </a:xfrm>
          <a:custGeom>
            <a:avLst/>
            <a:gdLst/>
            <a:ahLst/>
            <a:cxnLst/>
            <a:rect l="l" t="t" r="r" b="b"/>
            <a:pathLst>
              <a:path w="822" h="670" extrusionOk="0">
                <a:moveTo>
                  <a:pt x="335" y="669"/>
                </a:moveTo>
                <a:cubicBezTo>
                  <a:pt x="153" y="548"/>
                  <a:pt x="1" y="365"/>
                  <a:pt x="153" y="183"/>
                </a:cubicBezTo>
                <a:cubicBezTo>
                  <a:pt x="275" y="0"/>
                  <a:pt x="518" y="122"/>
                  <a:pt x="609" y="213"/>
                </a:cubicBezTo>
                <a:cubicBezTo>
                  <a:pt x="822" y="456"/>
                  <a:pt x="366" y="456"/>
                  <a:pt x="366" y="63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8" name="Google Shape;1858;p30"/>
          <p:cNvSpPr/>
          <p:nvPr/>
        </p:nvSpPr>
        <p:spPr>
          <a:xfrm>
            <a:off x="6402103" y="-8415"/>
            <a:ext cx="23463" cy="28497"/>
          </a:xfrm>
          <a:custGeom>
            <a:avLst/>
            <a:gdLst/>
            <a:ahLst/>
            <a:cxnLst/>
            <a:rect l="l" t="t" r="r" b="b"/>
            <a:pathLst>
              <a:path w="518" h="730" extrusionOk="0">
                <a:moveTo>
                  <a:pt x="153" y="730"/>
                </a:moveTo>
                <a:cubicBezTo>
                  <a:pt x="1" y="426"/>
                  <a:pt x="92" y="213"/>
                  <a:pt x="305" y="0"/>
                </a:cubicBezTo>
                <a:cubicBezTo>
                  <a:pt x="457" y="274"/>
                  <a:pt x="518" y="517"/>
                  <a:pt x="153"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9" name="Google Shape;1859;p30"/>
          <p:cNvSpPr/>
          <p:nvPr/>
        </p:nvSpPr>
        <p:spPr>
          <a:xfrm>
            <a:off x="1960281" y="-11968"/>
            <a:ext cx="41354" cy="15459"/>
          </a:xfrm>
          <a:custGeom>
            <a:avLst/>
            <a:gdLst/>
            <a:ahLst/>
            <a:cxnLst/>
            <a:rect l="l" t="t" r="r" b="b"/>
            <a:pathLst>
              <a:path w="913" h="396" extrusionOk="0">
                <a:moveTo>
                  <a:pt x="578" y="395"/>
                </a:moveTo>
                <a:cubicBezTo>
                  <a:pt x="395" y="365"/>
                  <a:pt x="183" y="335"/>
                  <a:pt x="0" y="274"/>
                </a:cubicBezTo>
                <a:cubicBezTo>
                  <a:pt x="152" y="183"/>
                  <a:pt x="335" y="0"/>
                  <a:pt x="487" y="0"/>
                </a:cubicBezTo>
                <a:cubicBezTo>
                  <a:pt x="912" y="0"/>
                  <a:pt x="608" y="243"/>
                  <a:pt x="608" y="3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0" name="Google Shape;1860;p30"/>
          <p:cNvSpPr/>
          <p:nvPr/>
        </p:nvSpPr>
        <p:spPr>
          <a:xfrm>
            <a:off x="4424899" y="3195596"/>
            <a:ext cx="17937" cy="21393"/>
          </a:xfrm>
          <a:custGeom>
            <a:avLst/>
            <a:gdLst/>
            <a:ahLst/>
            <a:cxnLst/>
            <a:rect l="l" t="t" r="r" b="b"/>
            <a:pathLst>
              <a:path w="396" h="548" extrusionOk="0">
                <a:moveTo>
                  <a:pt x="153" y="548"/>
                </a:moveTo>
                <a:cubicBezTo>
                  <a:pt x="92" y="396"/>
                  <a:pt x="1" y="304"/>
                  <a:pt x="1" y="244"/>
                </a:cubicBezTo>
                <a:cubicBezTo>
                  <a:pt x="31" y="152"/>
                  <a:pt x="183" y="92"/>
                  <a:pt x="244" y="0"/>
                </a:cubicBezTo>
                <a:cubicBezTo>
                  <a:pt x="305" y="92"/>
                  <a:pt x="396" y="183"/>
                  <a:pt x="396" y="244"/>
                </a:cubicBezTo>
                <a:cubicBezTo>
                  <a:pt x="396" y="335"/>
                  <a:pt x="274" y="396"/>
                  <a:pt x="153"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1" name="Google Shape;1861;p30"/>
          <p:cNvSpPr/>
          <p:nvPr/>
        </p:nvSpPr>
        <p:spPr>
          <a:xfrm>
            <a:off x="3328894" y="3301202"/>
            <a:ext cx="24822" cy="28536"/>
          </a:xfrm>
          <a:custGeom>
            <a:avLst/>
            <a:gdLst/>
            <a:ahLst/>
            <a:cxnLst/>
            <a:rect l="l" t="t" r="r" b="b"/>
            <a:pathLst>
              <a:path w="548" h="731" extrusionOk="0">
                <a:moveTo>
                  <a:pt x="183" y="730"/>
                </a:moveTo>
                <a:cubicBezTo>
                  <a:pt x="122" y="517"/>
                  <a:pt x="61" y="305"/>
                  <a:pt x="1" y="1"/>
                </a:cubicBezTo>
                <a:cubicBezTo>
                  <a:pt x="548" y="244"/>
                  <a:pt x="274" y="487"/>
                  <a:pt x="183"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2" name="Google Shape;1862;p30"/>
          <p:cNvSpPr/>
          <p:nvPr/>
        </p:nvSpPr>
        <p:spPr>
          <a:xfrm>
            <a:off x="6866144" y="2068250"/>
            <a:ext cx="20700" cy="19011"/>
          </a:xfrm>
          <a:custGeom>
            <a:avLst/>
            <a:gdLst/>
            <a:ahLst/>
            <a:cxnLst/>
            <a:rect l="l" t="t" r="r" b="b"/>
            <a:pathLst>
              <a:path w="457" h="487" extrusionOk="0">
                <a:moveTo>
                  <a:pt x="426" y="244"/>
                </a:moveTo>
                <a:cubicBezTo>
                  <a:pt x="456" y="396"/>
                  <a:pt x="365" y="487"/>
                  <a:pt x="213" y="457"/>
                </a:cubicBezTo>
                <a:cubicBezTo>
                  <a:pt x="122" y="426"/>
                  <a:pt x="61" y="305"/>
                  <a:pt x="31" y="213"/>
                </a:cubicBezTo>
                <a:cubicBezTo>
                  <a:pt x="0" y="122"/>
                  <a:pt x="61" y="1"/>
                  <a:pt x="213" y="31"/>
                </a:cubicBezTo>
                <a:cubicBezTo>
                  <a:pt x="335" y="61"/>
                  <a:pt x="395" y="183"/>
                  <a:pt x="426"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3" name="Google Shape;1863;p30"/>
          <p:cNvSpPr/>
          <p:nvPr/>
        </p:nvSpPr>
        <p:spPr>
          <a:xfrm>
            <a:off x="5224877" y="2211843"/>
            <a:ext cx="34469" cy="24945"/>
          </a:xfrm>
          <a:custGeom>
            <a:avLst/>
            <a:gdLst/>
            <a:ahLst/>
            <a:cxnLst/>
            <a:rect l="l" t="t" r="r" b="b"/>
            <a:pathLst>
              <a:path w="761" h="639" extrusionOk="0">
                <a:moveTo>
                  <a:pt x="213" y="426"/>
                </a:moveTo>
                <a:cubicBezTo>
                  <a:pt x="213" y="304"/>
                  <a:pt x="1" y="92"/>
                  <a:pt x="213" y="61"/>
                </a:cubicBezTo>
                <a:cubicBezTo>
                  <a:pt x="487" y="0"/>
                  <a:pt x="760" y="183"/>
                  <a:pt x="669" y="426"/>
                </a:cubicBezTo>
                <a:cubicBezTo>
                  <a:pt x="639" y="639"/>
                  <a:pt x="396" y="456"/>
                  <a:pt x="244" y="4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4" name="Google Shape;1864;p30"/>
          <p:cNvSpPr/>
          <p:nvPr/>
        </p:nvSpPr>
        <p:spPr>
          <a:xfrm>
            <a:off x="8340757" y="1957881"/>
            <a:ext cx="31752" cy="20221"/>
          </a:xfrm>
          <a:custGeom>
            <a:avLst/>
            <a:gdLst/>
            <a:ahLst/>
            <a:cxnLst/>
            <a:rect l="l" t="t" r="r" b="b"/>
            <a:pathLst>
              <a:path w="701" h="518" extrusionOk="0">
                <a:moveTo>
                  <a:pt x="700" y="92"/>
                </a:moveTo>
                <a:cubicBezTo>
                  <a:pt x="548" y="274"/>
                  <a:pt x="457" y="518"/>
                  <a:pt x="123" y="457"/>
                </a:cubicBezTo>
                <a:cubicBezTo>
                  <a:pt x="62" y="457"/>
                  <a:pt x="1" y="335"/>
                  <a:pt x="1" y="274"/>
                </a:cubicBezTo>
                <a:cubicBezTo>
                  <a:pt x="123" y="1"/>
                  <a:pt x="457" y="122"/>
                  <a:pt x="670"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5" name="Google Shape;1865;p30"/>
          <p:cNvSpPr/>
          <p:nvPr/>
        </p:nvSpPr>
        <p:spPr>
          <a:xfrm>
            <a:off x="3367444" y="1268458"/>
            <a:ext cx="27585" cy="36812"/>
          </a:xfrm>
          <a:custGeom>
            <a:avLst/>
            <a:gdLst/>
            <a:ahLst/>
            <a:cxnLst/>
            <a:rect l="l" t="t" r="r" b="b"/>
            <a:pathLst>
              <a:path w="609" h="943" extrusionOk="0">
                <a:moveTo>
                  <a:pt x="335" y="942"/>
                </a:moveTo>
                <a:cubicBezTo>
                  <a:pt x="31" y="730"/>
                  <a:pt x="1" y="426"/>
                  <a:pt x="213" y="152"/>
                </a:cubicBezTo>
                <a:cubicBezTo>
                  <a:pt x="305" y="0"/>
                  <a:pt x="487" y="122"/>
                  <a:pt x="609" y="243"/>
                </a:cubicBezTo>
                <a:lnTo>
                  <a:pt x="609" y="243"/>
                </a:lnTo>
                <a:cubicBezTo>
                  <a:pt x="305" y="426"/>
                  <a:pt x="365" y="699"/>
                  <a:pt x="365" y="94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6" name="Google Shape;1866;p30"/>
          <p:cNvSpPr/>
          <p:nvPr/>
        </p:nvSpPr>
        <p:spPr>
          <a:xfrm>
            <a:off x="6181815" y="3890994"/>
            <a:ext cx="26226" cy="23774"/>
          </a:xfrm>
          <a:custGeom>
            <a:avLst/>
            <a:gdLst/>
            <a:ahLst/>
            <a:cxnLst/>
            <a:rect l="l" t="t" r="r" b="b"/>
            <a:pathLst>
              <a:path w="579" h="609" extrusionOk="0">
                <a:moveTo>
                  <a:pt x="92" y="0"/>
                </a:moveTo>
                <a:cubicBezTo>
                  <a:pt x="335" y="122"/>
                  <a:pt x="578" y="243"/>
                  <a:pt x="517" y="517"/>
                </a:cubicBezTo>
                <a:cubicBezTo>
                  <a:pt x="517" y="547"/>
                  <a:pt x="365" y="608"/>
                  <a:pt x="335" y="608"/>
                </a:cubicBezTo>
                <a:cubicBezTo>
                  <a:pt x="1" y="487"/>
                  <a:pt x="153" y="213"/>
                  <a:pt x="9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7" name="Google Shape;1867;p30"/>
          <p:cNvSpPr/>
          <p:nvPr/>
        </p:nvSpPr>
        <p:spPr>
          <a:xfrm>
            <a:off x="3757104" y="3666703"/>
            <a:ext cx="26226" cy="20221"/>
          </a:xfrm>
          <a:custGeom>
            <a:avLst/>
            <a:gdLst/>
            <a:ahLst/>
            <a:cxnLst/>
            <a:rect l="l" t="t" r="r" b="b"/>
            <a:pathLst>
              <a:path w="579" h="518" extrusionOk="0">
                <a:moveTo>
                  <a:pt x="213" y="0"/>
                </a:moveTo>
                <a:cubicBezTo>
                  <a:pt x="335" y="92"/>
                  <a:pt x="487" y="213"/>
                  <a:pt x="548" y="335"/>
                </a:cubicBezTo>
                <a:cubicBezTo>
                  <a:pt x="578" y="487"/>
                  <a:pt x="396" y="517"/>
                  <a:pt x="305" y="456"/>
                </a:cubicBezTo>
                <a:cubicBezTo>
                  <a:pt x="183" y="365"/>
                  <a:pt x="92" y="213"/>
                  <a:pt x="1" y="92"/>
                </a:cubicBezTo>
                <a:cubicBezTo>
                  <a:pt x="61" y="61"/>
                  <a:pt x="122" y="31"/>
                  <a:pt x="213"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8" name="Google Shape;1868;p30"/>
          <p:cNvSpPr/>
          <p:nvPr/>
        </p:nvSpPr>
        <p:spPr>
          <a:xfrm>
            <a:off x="3736448" y="3849454"/>
            <a:ext cx="39995" cy="24945"/>
          </a:xfrm>
          <a:custGeom>
            <a:avLst/>
            <a:gdLst/>
            <a:ahLst/>
            <a:cxnLst/>
            <a:rect l="l" t="t" r="r" b="b"/>
            <a:pathLst>
              <a:path w="883" h="639" extrusionOk="0">
                <a:moveTo>
                  <a:pt x="882" y="183"/>
                </a:moveTo>
                <a:cubicBezTo>
                  <a:pt x="609" y="335"/>
                  <a:pt x="396" y="639"/>
                  <a:pt x="1" y="335"/>
                </a:cubicBezTo>
                <a:cubicBezTo>
                  <a:pt x="244" y="0"/>
                  <a:pt x="639" y="183"/>
                  <a:pt x="882"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9" name="Google Shape;1869;p30"/>
          <p:cNvSpPr/>
          <p:nvPr/>
        </p:nvSpPr>
        <p:spPr>
          <a:xfrm>
            <a:off x="1190608" y="3679743"/>
            <a:ext cx="30302" cy="20221"/>
          </a:xfrm>
          <a:custGeom>
            <a:avLst/>
            <a:gdLst/>
            <a:ahLst/>
            <a:cxnLst/>
            <a:rect l="l" t="t" r="r" b="b"/>
            <a:pathLst>
              <a:path w="669" h="518" extrusionOk="0">
                <a:moveTo>
                  <a:pt x="274" y="1"/>
                </a:moveTo>
                <a:cubicBezTo>
                  <a:pt x="486" y="31"/>
                  <a:pt x="608" y="92"/>
                  <a:pt x="638" y="274"/>
                </a:cubicBezTo>
                <a:cubicBezTo>
                  <a:pt x="669" y="366"/>
                  <a:pt x="669" y="518"/>
                  <a:pt x="517" y="457"/>
                </a:cubicBezTo>
                <a:cubicBezTo>
                  <a:pt x="365" y="426"/>
                  <a:pt x="243" y="305"/>
                  <a:pt x="152" y="183"/>
                </a:cubicBezTo>
                <a:cubicBezTo>
                  <a:pt x="0" y="31"/>
                  <a:pt x="182" y="31"/>
                  <a:pt x="27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0" name="Google Shape;1870;p30"/>
          <p:cNvSpPr/>
          <p:nvPr/>
        </p:nvSpPr>
        <p:spPr>
          <a:xfrm>
            <a:off x="6852373" y="1521209"/>
            <a:ext cx="38591" cy="24945"/>
          </a:xfrm>
          <a:custGeom>
            <a:avLst/>
            <a:gdLst/>
            <a:ahLst/>
            <a:cxnLst/>
            <a:rect l="l" t="t" r="r" b="b"/>
            <a:pathLst>
              <a:path w="852" h="639" extrusionOk="0">
                <a:moveTo>
                  <a:pt x="31" y="395"/>
                </a:moveTo>
                <a:cubicBezTo>
                  <a:pt x="365" y="274"/>
                  <a:pt x="791" y="0"/>
                  <a:pt x="851" y="639"/>
                </a:cubicBezTo>
                <a:lnTo>
                  <a:pt x="851" y="639"/>
                </a:lnTo>
                <a:cubicBezTo>
                  <a:pt x="578" y="639"/>
                  <a:pt x="304" y="639"/>
                  <a:pt x="31" y="639"/>
                </a:cubicBezTo>
                <a:lnTo>
                  <a:pt x="0" y="608"/>
                </a:lnTo>
                <a:cubicBezTo>
                  <a:pt x="31" y="547"/>
                  <a:pt x="31" y="456"/>
                  <a:pt x="31" y="3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1" name="Google Shape;1871;p30"/>
          <p:cNvSpPr/>
          <p:nvPr/>
        </p:nvSpPr>
        <p:spPr>
          <a:xfrm>
            <a:off x="6849610" y="2025539"/>
            <a:ext cx="30348" cy="27326"/>
          </a:xfrm>
          <a:custGeom>
            <a:avLst/>
            <a:gdLst/>
            <a:ahLst/>
            <a:cxnLst/>
            <a:rect l="l" t="t" r="r" b="b"/>
            <a:pathLst>
              <a:path w="670" h="700" extrusionOk="0">
                <a:moveTo>
                  <a:pt x="92" y="0"/>
                </a:moveTo>
                <a:cubicBezTo>
                  <a:pt x="183" y="0"/>
                  <a:pt x="244" y="0"/>
                  <a:pt x="335" y="0"/>
                </a:cubicBezTo>
                <a:lnTo>
                  <a:pt x="365" y="0"/>
                </a:lnTo>
                <a:cubicBezTo>
                  <a:pt x="456" y="213"/>
                  <a:pt x="578" y="426"/>
                  <a:pt x="669" y="639"/>
                </a:cubicBezTo>
                <a:cubicBezTo>
                  <a:pt x="578" y="639"/>
                  <a:pt x="487" y="699"/>
                  <a:pt x="426" y="669"/>
                </a:cubicBezTo>
                <a:cubicBezTo>
                  <a:pt x="0" y="578"/>
                  <a:pt x="92" y="274"/>
                  <a:pt x="6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2" name="Google Shape;1872;p30"/>
          <p:cNvSpPr/>
          <p:nvPr/>
        </p:nvSpPr>
        <p:spPr>
          <a:xfrm>
            <a:off x="4707156" y="4655181"/>
            <a:ext cx="34469" cy="27365"/>
          </a:xfrm>
          <a:custGeom>
            <a:avLst/>
            <a:gdLst/>
            <a:ahLst/>
            <a:cxnLst/>
            <a:rect l="l" t="t" r="r" b="b"/>
            <a:pathLst>
              <a:path w="761" h="701" extrusionOk="0">
                <a:moveTo>
                  <a:pt x="761" y="305"/>
                </a:moveTo>
                <a:cubicBezTo>
                  <a:pt x="548" y="305"/>
                  <a:pt x="517" y="700"/>
                  <a:pt x="244" y="548"/>
                </a:cubicBezTo>
                <a:cubicBezTo>
                  <a:pt x="122" y="457"/>
                  <a:pt x="1" y="244"/>
                  <a:pt x="183" y="153"/>
                </a:cubicBezTo>
                <a:cubicBezTo>
                  <a:pt x="426" y="1"/>
                  <a:pt x="609" y="123"/>
                  <a:pt x="761" y="30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3" name="Google Shape;1873;p30"/>
          <p:cNvSpPr/>
          <p:nvPr/>
        </p:nvSpPr>
        <p:spPr>
          <a:xfrm>
            <a:off x="751345" y="756982"/>
            <a:ext cx="33111" cy="20221"/>
          </a:xfrm>
          <a:custGeom>
            <a:avLst/>
            <a:gdLst/>
            <a:ahLst/>
            <a:cxnLst/>
            <a:rect l="l" t="t" r="r" b="b"/>
            <a:pathLst>
              <a:path w="731" h="518" extrusionOk="0">
                <a:moveTo>
                  <a:pt x="62" y="92"/>
                </a:moveTo>
                <a:cubicBezTo>
                  <a:pt x="274" y="122"/>
                  <a:pt x="609" y="1"/>
                  <a:pt x="700" y="304"/>
                </a:cubicBezTo>
                <a:cubicBezTo>
                  <a:pt x="730" y="365"/>
                  <a:pt x="639" y="456"/>
                  <a:pt x="609" y="487"/>
                </a:cubicBezTo>
                <a:cubicBezTo>
                  <a:pt x="274" y="517"/>
                  <a:pt x="153" y="304"/>
                  <a:pt x="1"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4" name="Google Shape;1874;p30"/>
          <p:cNvSpPr/>
          <p:nvPr/>
        </p:nvSpPr>
        <p:spPr>
          <a:xfrm>
            <a:off x="4820086" y="2179790"/>
            <a:ext cx="44072" cy="20221"/>
          </a:xfrm>
          <a:custGeom>
            <a:avLst/>
            <a:gdLst/>
            <a:ahLst/>
            <a:cxnLst/>
            <a:rect l="l" t="t" r="r" b="b"/>
            <a:pathLst>
              <a:path w="973" h="518" extrusionOk="0">
                <a:moveTo>
                  <a:pt x="0" y="214"/>
                </a:moveTo>
                <a:cubicBezTo>
                  <a:pt x="395" y="62"/>
                  <a:pt x="730" y="1"/>
                  <a:pt x="821" y="244"/>
                </a:cubicBezTo>
                <a:cubicBezTo>
                  <a:pt x="973" y="518"/>
                  <a:pt x="669" y="366"/>
                  <a:pt x="547" y="366"/>
                </a:cubicBezTo>
                <a:cubicBezTo>
                  <a:pt x="426" y="335"/>
                  <a:pt x="304" y="305"/>
                  <a:pt x="0" y="21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5" name="Google Shape;1875;p30"/>
          <p:cNvSpPr/>
          <p:nvPr/>
        </p:nvSpPr>
        <p:spPr>
          <a:xfrm>
            <a:off x="2768502" y="3404465"/>
            <a:ext cx="19341" cy="22564"/>
          </a:xfrm>
          <a:custGeom>
            <a:avLst/>
            <a:gdLst/>
            <a:ahLst/>
            <a:cxnLst/>
            <a:rect l="l" t="t" r="r" b="b"/>
            <a:pathLst>
              <a:path w="427" h="578" extrusionOk="0">
                <a:moveTo>
                  <a:pt x="305" y="578"/>
                </a:moveTo>
                <a:cubicBezTo>
                  <a:pt x="61" y="578"/>
                  <a:pt x="92" y="456"/>
                  <a:pt x="92" y="334"/>
                </a:cubicBezTo>
                <a:cubicBezTo>
                  <a:pt x="122" y="213"/>
                  <a:pt x="1" y="0"/>
                  <a:pt x="274" y="30"/>
                </a:cubicBezTo>
                <a:cubicBezTo>
                  <a:pt x="335" y="30"/>
                  <a:pt x="426" y="213"/>
                  <a:pt x="426" y="304"/>
                </a:cubicBezTo>
                <a:cubicBezTo>
                  <a:pt x="426" y="395"/>
                  <a:pt x="335" y="486"/>
                  <a:pt x="305" y="57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6" name="Google Shape;1876;p30"/>
          <p:cNvSpPr/>
          <p:nvPr/>
        </p:nvSpPr>
        <p:spPr>
          <a:xfrm>
            <a:off x="6181815" y="2159645"/>
            <a:ext cx="28944" cy="26116"/>
          </a:xfrm>
          <a:custGeom>
            <a:avLst/>
            <a:gdLst/>
            <a:ahLst/>
            <a:cxnLst/>
            <a:rect l="l" t="t" r="r" b="b"/>
            <a:pathLst>
              <a:path w="639" h="669" extrusionOk="0">
                <a:moveTo>
                  <a:pt x="639" y="122"/>
                </a:moveTo>
                <a:cubicBezTo>
                  <a:pt x="517" y="304"/>
                  <a:pt x="335" y="486"/>
                  <a:pt x="213" y="669"/>
                </a:cubicBezTo>
                <a:cubicBezTo>
                  <a:pt x="122" y="547"/>
                  <a:pt x="1" y="456"/>
                  <a:pt x="31" y="365"/>
                </a:cubicBezTo>
                <a:cubicBezTo>
                  <a:pt x="61" y="0"/>
                  <a:pt x="426" y="182"/>
                  <a:pt x="639"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7" name="Google Shape;1877;p30"/>
          <p:cNvSpPr/>
          <p:nvPr/>
        </p:nvSpPr>
        <p:spPr>
          <a:xfrm>
            <a:off x="3103080" y="2261698"/>
            <a:ext cx="19341" cy="17840"/>
          </a:xfrm>
          <a:custGeom>
            <a:avLst/>
            <a:gdLst/>
            <a:ahLst/>
            <a:cxnLst/>
            <a:rect l="l" t="t" r="r" b="b"/>
            <a:pathLst>
              <a:path w="427" h="457" extrusionOk="0">
                <a:moveTo>
                  <a:pt x="426" y="274"/>
                </a:moveTo>
                <a:cubicBezTo>
                  <a:pt x="335" y="426"/>
                  <a:pt x="214" y="456"/>
                  <a:pt x="122" y="365"/>
                </a:cubicBezTo>
                <a:cubicBezTo>
                  <a:pt x="62" y="304"/>
                  <a:pt x="31" y="182"/>
                  <a:pt x="1" y="91"/>
                </a:cubicBezTo>
                <a:cubicBezTo>
                  <a:pt x="92" y="61"/>
                  <a:pt x="244" y="0"/>
                  <a:pt x="305" y="30"/>
                </a:cubicBezTo>
                <a:cubicBezTo>
                  <a:pt x="396" y="61"/>
                  <a:pt x="396" y="182"/>
                  <a:pt x="426"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8" name="Google Shape;1878;p30"/>
          <p:cNvSpPr/>
          <p:nvPr/>
        </p:nvSpPr>
        <p:spPr>
          <a:xfrm>
            <a:off x="8656082" y="2423054"/>
            <a:ext cx="28944" cy="17840"/>
          </a:xfrm>
          <a:custGeom>
            <a:avLst/>
            <a:gdLst/>
            <a:ahLst/>
            <a:cxnLst/>
            <a:rect l="l" t="t" r="r" b="b"/>
            <a:pathLst>
              <a:path w="639" h="457" extrusionOk="0">
                <a:moveTo>
                  <a:pt x="1" y="1"/>
                </a:moveTo>
                <a:cubicBezTo>
                  <a:pt x="274" y="31"/>
                  <a:pt x="548" y="31"/>
                  <a:pt x="609" y="305"/>
                </a:cubicBezTo>
                <a:cubicBezTo>
                  <a:pt x="639" y="335"/>
                  <a:pt x="517" y="426"/>
                  <a:pt x="457" y="426"/>
                </a:cubicBezTo>
                <a:cubicBezTo>
                  <a:pt x="92" y="457"/>
                  <a:pt x="31" y="244"/>
                  <a:pt x="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9" name="Google Shape;1879;p30"/>
          <p:cNvSpPr/>
          <p:nvPr/>
        </p:nvSpPr>
        <p:spPr>
          <a:xfrm>
            <a:off x="7244797" y="1471353"/>
            <a:ext cx="28944" cy="28536"/>
          </a:xfrm>
          <a:custGeom>
            <a:avLst/>
            <a:gdLst/>
            <a:ahLst/>
            <a:cxnLst/>
            <a:rect l="l" t="t" r="r" b="b"/>
            <a:pathLst>
              <a:path w="639" h="731" extrusionOk="0">
                <a:moveTo>
                  <a:pt x="61" y="700"/>
                </a:moveTo>
                <a:cubicBezTo>
                  <a:pt x="91" y="396"/>
                  <a:pt x="0" y="1"/>
                  <a:pt x="608" y="244"/>
                </a:cubicBezTo>
                <a:lnTo>
                  <a:pt x="638" y="244"/>
                </a:lnTo>
                <a:cubicBezTo>
                  <a:pt x="638" y="548"/>
                  <a:pt x="426" y="700"/>
                  <a:pt x="91" y="7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0" name="Google Shape;1880;p30"/>
          <p:cNvSpPr/>
          <p:nvPr/>
        </p:nvSpPr>
        <p:spPr>
          <a:xfrm>
            <a:off x="7210370" y="2946398"/>
            <a:ext cx="31707" cy="26155"/>
          </a:xfrm>
          <a:custGeom>
            <a:avLst/>
            <a:gdLst/>
            <a:ahLst/>
            <a:cxnLst/>
            <a:rect l="l" t="t" r="r" b="b"/>
            <a:pathLst>
              <a:path w="700" h="670" extrusionOk="0">
                <a:moveTo>
                  <a:pt x="91" y="669"/>
                </a:moveTo>
                <a:cubicBezTo>
                  <a:pt x="0" y="304"/>
                  <a:pt x="61" y="61"/>
                  <a:pt x="274" y="61"/>
                </a:cubicBezTo>
                <a:cubicBezTo>
                  <a:pt x="699" y="0"/>
                  <a:pt x="456" y="244"/>
                  <a:pt x="395" y="365"/>
                </a:cubicBezTo>
                <a:cubicBezTo>
                  <a:pt x="334" y="456"/>
                  <a:pt x="243" y="547"/>
                  <a:pt x="91" y="66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1" name="Google Shape;1881;p30"/>
          <p:cNvSpPr/>
          <p:nvPr/>
        </p:nvSpPr>
        <p:spPr>
          <a:xfrm>
            <a:off x="4051773" y="2146566"/>
            <a:ext cx="28944" cy="20221"/>
          </a:xfrm>
          <a:custGeom>
            <a:avLst/>
            <a:gdLst/>
            <a:ahLst/>
            <a:cxnLst/>
            <a:rect l="l" t="t" r="r" b="b"/>
            <a:pathLst>
              <a:path w="639" h="518" extrusionOk="0">
                <a:moveTo>
                  <a:pt x="92" y="517"/>
                </a:moveTo>
                <a:cubicBezTo>
                  <a:pt x="61" y="426"/>
                  <a:pt x="0" y="365"/>
                  <a:pt x="0" y="305"/>
                </a:cubicBezTo>
                <a:cubicBezTo>
                  <a:pt x="0" y="153"/>
                  <a:pt x="122" y="31"/>
                  <a:pt x="335" y="1"/>
                </a:cubicBezTo>
                <a:cubicBezTo>
                  <a:pt x="456" y="1"/>
                  <a:pt x="639" y="1"/>
                  <a:pt x="517" y="183"/>
                </a:cubicBezTo>
                <a:cubicBezTo>
                  <a:pt x="396" y="305"/>
                  <a:pt x="244" y="396"/>
                  <a:pt x="92"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2" name="Google Shape;1882;p30"/>
          <p:cNvSpPr/>
          <p:nvPr/>
        </p:nvSpPr>
        <p:spPr>
          <a:xfrm>
            <a:off x="1607810" y="2928595"/>
            <a:ext cx="28944" cy="15459"/>
          </a:xfrm>
          <a:custGeom>
            <a:avLst/>
            <a:gdLst/>
            <a:ahLst/>
            <a:cxnLst/>
            <a:rect l="l" t="t" r="r" b="b"/>
            <a:pathLst>
              <a:path w="639" h="396" extrusionOk="0">
                <a:moveTo>
                  <a:pt x="365" y="335"/>
                </a:moveTo>
                <a:cubicBezTo>
                  <a:pt x="122" y="396"/>
                  <a:pt x="0" y="365"/>
                  <a:pt x="61" y="244"/>
                </a:cubicBezTo>
                <a:cubicBezTo>
                  <a:pt x="91" y="152"/>
                  <a:pt x="213" y="61"/>
                  <a:pt x="334" y="31"/>
                </a:cubicBezTo>
                <a:cubicBezTo>
                  <a:pt x="426" y="0"/>
                  <a:pt x="547" y="61"/>
                  <a:pt x="638" y="92"/>
                </a:cubicBezTo>
                <a:cubicBezTo>
                  <a:pt x="517" y="183"/>
                  <a:pt x="426" y="304"/>
                  <a:pt x="365"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3" name="Google Shape;1883;p30"/>
          <p:cNvSpPr/>
          <p:nvPr/>
        </p:nvSpPr>
        <p:spPr>
          <a:xfrm>
            <a:off x="5275838" y="3412742"/>
            <a:ext cx="19296" cy="22603"/>
          </a:xfrm>
          <a:custGeom>
            <a:avLst/>
            <a:gdLst/>
            <a:ahLst/>
            <a:cxnLst/>
            <a:rect l="l" t="t" r="r" b="b"/>
            <a:pathLst>
              <a:path w="426" h="579" extrusionOk="0">
                <a:moveTo>
                  <a:pt x="0" y="244"/>
                </a:moveTo>
                <a:cubicBezTo>
                  <a:pt x="31" y="92"/>
                  <a:pt x="122" y="1"/>
                  <a:pt x="274" y="62"/>
                </a:cubicBezTo>
                <a:cubicBezTo>
                  <a:pt x="335" y="122"/>
                  <a:pt x="426" y="244"/>
                  <a:pt x="426" y="335"/>
                </a:cubicBezTo>
                <a:cubicBezTo>
                  <a:pt x="426" y="426"/>
                  <a:pt x="365" y="578"/>
                  <a:pt x="213" y="487"/>
                </a:cubicBezTo>
                <a:cubicBezTo>
                  <a:pt x="122" y="426"/>
                  <a:pt x="61" y="305"/>
                  <a:pt x="0"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4" name="Google Shape;1884;p30"/>
          <p:cNvSpPr/>
          <p:nvPr/>
        </p:nvSpPr>
        <p:spPr>
          <a:xfrm>
            <a:off x="4223863" y="2452725"/>
            <a:ext cx="23463" cy="24984"/>
          </a:xfrm>
          <a:custGeom>
            <a:avLst/>
            <a:gdLst/>
            <a:ahLst/>
            <a:cxnLst/>
            <a:rect l="l" t="t" r="r" b="b"/>
            <a:pathLst>
              <a:path w="518" h="640" extrusionOk="0">
                <a:moveTo>
                  <a:pt x="518" y="426"/>
                </a:moveTo>
                <a:cubicBezTo>
                  <a:pt x="335" y="457"/>
                  <a:pt x="92" y="639"/>
                  <a:pt x="1" y="335"/>
                </a:cubicBezTo>
                <a:cubicBezTo>
                  <a:pt x="1" y="244"/>
                  <a:pt x="92" y="62"/>
                  <a:pt x="153" y="62"/>
                </a:cubicBezTo>
                <a:cubicBezTo>
                  <a:pt x="487" y="1"/>
                  <a:pt x="487" y="244"/>
                  <a:pt x="518"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5" name="Google Shape;1885;p30"/>
          <p:cNvSpPr/>
          <p:nvPr/>
        </p:nvSpPr>
        <p:spPr>
          <a:xfrm>
            <a:off x="7846456" y="1438129"/>
            <a:ext cx="24867" cy="14288"/>
          </a:xfrm>
          <a:custGeom>
            <a:avLst/>
            <a:gdLst/>
            <a:ahLst/>
            <a:cxnLst/>
            <a:rect l="l" t="t" r="r" b="b"/>
            <a:pathLst>
              <a:path w="549" h="366" extrusionOk="0">
                <a:moveTo>
                  <a:pt x="244" y="365"/>
                </a:moveTo>
                <a:cubicBezTo>
                  <a:pt x="183" y="335"/>
                  <a:pt x="92" y="244"/>
                  <a:pt x="1" y="183"/>
                </a:cubicBezTo>
                <a:cubicBezTo>
                  <a:pt x="92" y="122"/>
                  <a:pt x="153" y="1"/>
                  <a:pt x="244" y="1"/>
                </a:cubicBezTo>
                <a:cubicBezTo>
                  <a:pt x="335" y="31"/>
                  <a:pt x="457" y="92"/>
                  <a:pt x="487" y="183"/>
                </a:cubicBezTo>
                <a:cubicBezTo>
                  <a:pt x="548" y="335"/>
                  <a:pt x="426" y="365"/>
                  <a:pt x="244"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6" name="Google Shape;1886;p30"/>
          <p:cNvSpPr/>
          <p:nvPr/>
        </p:nvSpPr>
        <p:spPr>
          <a:xfrm>
            <a:off x="1357172" y="3444795"/>
            <a:ext cx="41354" cy="42746"/>
          </a:xfrm>
          <a:custGeom>
            <a:avLst/>
            <a:gdLst/>
            <a:ahLst/>
            <a:cxnLst/>
            <a:rect l="l" t="t" r="r" b="b"/>
            <a:pathLst>
              <a:path w="913" h="1095" extrusionOk="0">
                <a:moveTo>
                  <a:pt x="1" y="791"/>
                </a:moveTo>
                <a:cubicBezTo>
                  <a:pt x="244" y="973"/>
                  <a:pt x="913" y="0"/>
                  <a:pt x="822" y="1034"/>
                </a:cubicBezTo>
                <a:lnTo>
                  <a:pt x="822" y="1034"/>
                </a:lnTo>
                <a:cubicBezTo>
                  <a:pt x="518" y="1034"/>
                  <a:pt x="183" y="1095"/>
                  <a:pt x="1" y="7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7" name="Google Shape;1887;p30"/>
          <p:cNvSpPr/>
          <p:nvPr/>
        </p:nvSpPr>
        <p:spPr>
          <a:xfrm>
            <a:off x="8415138" y="2274738"/>
            <a:ext cx="37232" cy="22564"/>
          </a:xfrm>
          <a:custGeom>
            <a:avLst/>
            <a:gdLst/>
            <a:ahLst/>
            <a:cxnLst/>
            <a:rect l="l" t="t" r="r" b="b"/>
            <a:pathLst>
              <a:path w="822" h="578" extrusionOk="0">
                <a:moveTo>
                  <a:pt x="0" y="122"/>
                </a:moveTo>
                <a:cubicBezTo>
                  <a:pt x="365" y="0"/>
                  <a:pt x="669" y="31"/>
                  <a:pt x="699" y="213"/>
                </a:cubicBezTo>
                <a:cubicBezTo>
                  <a:pt x="821" y="578"/>
                  <a:pt x="517" y="365"/>
                  <a:pt x="365" y="335"/>
                </a:cubicBezTo>
                <a:cubicBezTo>
                  <a:pt x="274" y="304"/>
                  <a:pt x="183" y="213"/>
                  <a:pt x="0"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8" name="Google Shape;1888;p30"/>
          <p:cNvSpPr/>
          <p:nvPr/>
        </p:nvSpPr>
        <p:spPr>
          <a:xfrm>
            <a:off x="7193836" y="2232027"/>
            <a:ext cx="13815" cy="11906"/>
          </a:xfrm>
          <a:custGeom>
            <a:avLst/>
            <a:gdLst/>
            <a:ahLst/>
            <a:cxnLst/>
            <a:rect l="l" t="t" r="r" b="b"/>
            <a:pathLst>
              <a:path w="305" h="305" extrusionOk="0">
                <a:moveTo>
                  <a:pt x="304" y="213"/>
                </a:moveTo>
                <a:lnTo>
                  <a:pt x="92" y="304"/>
                </a:lnTo>
                <a:cubicBezTo>
                  <a:pt x="61" y="243"/>
                  <a:pt x="31" y="152"/>
                  <a:pt x="0" y="61"/>
                </a:cubicBezTo>
                <a:cubicBezTo>
                  <a:pt x="61" y="61"/>
                  <a:pt x="152" y="0"/>
                  <a:pt x="213" y="31"/>
                </a:cubicBezTo>
                <a:cubicBezTo>
                  <a:pt x="244" y="61"/>
                  <a:pt x="274" y="152"/>
                  <a:pt x="304"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9" name="Google Shape;1889;p30"/>
          <p:cNvSpPr/>
          <p:nvPr/>
        </p:nvSpPr>
        <p:spPr>
          <a:xfrm>
            <a:off x="1603643" y="-97429"/>
            <a:ext cx="27585" cy="8354"/>
          </a:xfrm>
          <a:custGeom>
            <a:avLst/>
            <a:gdLst/>
            <a:ahLst/>
            <a:cxnLst/>
            <a:rect l="l" t="t" r="r" b="b"/>
            <a:pathLst>
              <a:path w="609" h="214" extrusionOk="0">
                <a:moveTo>
                  <a:pt x="609" y="61"/>
                </a:moveTo>
                <a:cubicBezTo>
                  <a:pt x="518" y="122"/>
                  <a:pt x="457" y="213"/>
                  <a:pt x="426" y="213"/>
                </a:cubicBezTo>
                <a:cubicBezTo>
                  <a:pt x="274" y="183"/>
                  <a:pt x="122" y="122"/>
                  <a:pt x="1" y="92"/>
                </a:cubicBezTo>
                <a:cubicBezTo>
                  <a:pt x="62" y="61"/>
                  <a:pt x="153" y="1"/>
                  <a:pt x="214" y="1"/>
                </a:cubicBezTo>
                <a:cubicBezTo>
                  <a:pt x="335" y="1"/>
                  <a:pt x="457" y="31"/>
                  <a:pt x="609" y="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0" name="Google Shape;1890;p30"/>
          <p:cNvSpPr/>
          <p:nvPr/>
        </p:nvSpPr>
        <p:spPr>
          <a:xfrm>
            <a:off x="9077407" y="2186935"/>
            <a:ext cx="26226" cy="23774"/>
          </a:xfrm>
          <a:custGeom>
            <a:avLst/>
            <a:gdLst/>
            <a:ahLst/>
            <a:cxnLst/>
            <a:rect l="l" t="t" r="r" b="b"/>
            <a:pathLst>
              <a:path w="579" h="609" extrusionOk="0">
                <a:moveTo>
                  <a:pt x="244" y="608"/>
                </a:moveTo>
                <a:cubicBezTo>
                  <a:pt x="305" y="395"/>
                  <a:pt x="1" y="183"/>
                  <a:pt x="274" y="0"/>
                </a:cubicBezTo>
                <a:cubicBezTo>
                  <a:pt x="305" y="0"/>
                  <a:pt x="365" y="0"/>
                  <a:pt x="396" y="31"/>
                </a:cubicBezTo>
                <a:cubicBezTo>
                  <a:pt x="578" y="274"/>
                  <a:pt x="487" y="456"/>
                  <a:pt x="244" y="6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1" name="Google Shape;1891;p30"/>
          <p:cNvSpPr/>
          <p:nvPr/>
        </p:nvSpPr>
        <p:spPr>
          <a:xfrm>
            <a:off x="5514019" y="4334811"/>
            <a:ext cx="30348" cy="19011"/>
          </a:xfrm>
          <a:custGeom>
            <a:avLst/>
            <a:gdLst/>
            <a:ahLst/>
            <a:cxnLst/>
            <a:rect l="l" t="t" r="r" b="b"/>
            <a:pathLst>
              <a:path w="670" h="487" extrusionOk="0">
                <a:moveTo>
                  <a:pt x="396" y="487"/>
                </a:moveTo>
                <a:cubicBezTo>
                  <a:pt x="244" y="456"/>
                  <a:pt x="1" y="456"/>
                  <a:pt x="61" y="274"/>
                </a:cubicBezTo>
                <a:cubicBezTo>
                  <a:pt x="122" y="31"/>
                  <a:pt x="426" y="31"/>
                  <a:pt x="669" y="0"/>
                </a:cubicBezTo>
                <a:lnTo>
                  <a:pt x="669" y="0"/>
                </a:lnTo>
                <a:cubicBezTo>
                  <a:pt x="578" y="152"/>
                  <a:pt x="487" y="304"/>
                  <a:pt x="396" y="45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2" name="Google Shape;1892;p30"/>
          <p:cNvSpPr/>
          <p:nvPr/>
        </p:nvSpPr>
        <p:spPr>
          <a:xfrm>
            <a:off x="1829458" y="3205083"/>
            <a:ext cx="19341" cy="15459"/>
          </a:xfrm>
          <a:custGeom>
            <a:avLst/>
            <a:gdLst/>
            <a:ahLst/>
            <a:cxnLst/>
            <a:rect l="l" t="t" r="r" b="b"/>
            <a:pathLst>
              <a:path w="427" h="396" extrusionOk="0">
                <a:moveTo>
                  <a:pt x="426" y="213"/>
                </a:moveTo>
                <a:cubicBezTo>
                  <a:pt x="335" y="274"/>
                  <a:pt x="213" y="335"/>
                  <a:pt x="122" y="396"/>
                </a:cubicBezTo>
                <a:cubicBezTo>
                  <a:pt x="92" y="335"/>
                  <a:pt x="1" y="244"/>
                  <a:pt x="31" y="213"/>
                </a:cubicBezTo>
                <a:cubicBezTo>
                  <a:pt x="92" y="122"/>
                  <a:pt x="213" y="61"/>
                  <a:pt x="305" y="1"/>
                </a:cubicBezTo>
                <a:cubicBezTo>
                  <a:pt x="335" y="61"/>
                  <a:pt x="365" y="122"/>
                  <a:pt x="426"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3" name="Google Shape;1893;p30"/>
          <p:cNvSpPr/>
          <p:nvPr/>
        </p:nvSpPr>
        <p:spPr>
          <a:xfrm>
            <a:off x="8778615" y="3476847"/>
            <a:ext cx="28989" cy="9525"/>
          </a:xfrm>
          <a:custGeom>
            <a:avLst/>
            <a:gdLst/>
            <a:ahLst/>
            <a:cxnLst/>
            <a:rect l="l" t="t" r="r" b="b"/>
            <a:pathLst>
              <a:path w="640" h="244" extrusionOk="0">
                <a:moveTo>
                  <a:pt x="639" y="61"/>
                </a:moveTo>
                <a:cubicBezTo>
                  <a:pt x="548" y="122"/>
                  <a:pt x="487" y="183"/>
                  <a:pt x="426" y="183"/>
                </a:cubicBezTo>
                <a:cubicBezTo>
                  <a:pt x="274" y="213"/>
                  <a:pt x="92" y="243"/>
                  <a:pt x="1" y="61"/>
                </a:cubicBezTo>
                <a:cubicBezTo>
                  <a:pt x="62" y="31"/>
                  <a:pt x="153" y="0"/>
                  <a:pt x="244" y="0"/>
                </a:cubicBezTo>
                <a:cubicBezTo>
                  <a:pt x="366" y="0"/>
                  <a:pt x="487" y="31"/>
                  <a:pt x="639" y="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4" name="Google Shape;1894;p30"/>
          <p:cNvSpPr/>
          <p:nvPr/>
        </p:nvSpPr>
        <p:spPr>
          <a:xfrm>
            <a:off x="196480" y="4638588"/>
            <a:ext cx="24822" cy="20221"/>
          </a:xfrm>
          <a:custGeom>
            <a:avLst/>
            <a:gdLst/>
            <a:ahLst/>
            <a:cxnLst/>
            <a:rect l="l" t="t" r="r" b="b"/>
            <a:pathLst>
              <a:path w="548" h="518" extrusionOk="0">
                <a:moveTo>
                  <a:pt x="548" y="31"/>
                </a:moveTo>
                <a:cubicBezTo>
                  <a:pt x="548" y="335"/>
                  <a:pt x="365" y="487"/>
                  <a:pt x="0" y="517"/>
                </a:cubicBezTo>
                <a:lnTo>
                  <a:pt x="0" y="487"/>
                </a:lnTo>
                <a:cubicBezTo>
                  <a:pt x="0" y="183"/>
                  <a:pt x="183" y="31"/>
                  <a:pt x="548"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5" name="Google Shape;1895;p30"/>
          <p:cNvSpPr/>
          <p:nvPr/>
        </p:nvSpPr>
        <p:spPr>
          <a:xfrm>
            <a:off x="6462713" y="4339535"/>
            <a:ext cx="27585" cy="11906"/>
          </a:xfrm>
          <a:custGeom>
            <a:avLst/>
            <a:gdLst/>
            <a:ahLst/>
            <a:cxnLst/>
            <a:rect l="l" t="t" r="r" b="b"/>
            <a:pathLst>
              <a:path w="609" h="305" extrusionOk="0">
                <a:moveTo>
                  <a:pt x="608" y="274"/>
                </a:moveTo>
                <a:cubicBezTo>
                  <a:pt x="395" y="274"/>
                  <a:pt x="304" y="305"/>
                  <a:pt x="183" y="305"/>
                </a:cubicBezTo>
                <a:cubicBezTo>
                  <a:pt x="122" y="305"/>
                  <a:pt x="31" y="244"/>
                  <a:pt x="31" y="183"/>
                </a:cubicBezTo>
                <a:cubicBezTo>
                  <a:pt x="0" y="31"/>
                  <a:pt x="122" y="1"/>
                  <a:pt x="243" y="62"/>
                </a:cubicBezTo>
                <a:cubicBezTo>
                  <a:pt x="335" y="92"/>
                  <a:pt x="426" y="153"/>
                  <a:pt x="608"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6" name="Google Shape;1896;p30"/>
          <p:cNvSpPr/>
          <p:nvPr/>
        </p:nvSpPr>
        <p:spPr>
          <a:xfrm>
            <a:off x="3070057" y="658482"/>
            <a:ext cx="28944" cy="16669"/>
          </a:xfrm>
          <a:custGeom>
            <a:avLst/>
            <a:gdLst/>
            <a:ahLst/>
            <a:cxnLst/>
            <a:rect l="l" t="t" r="r" b="b"/>
            <a:pathLst>
              <a:path w="639" h="427" extrusionOk="0">
                <a:moveTo>
                  <a:pt x="639" y="31"/>
                </a:moveTo>
                <a:cubicBezTo>
                  <a:pt x="517" y="213"/>
                  <a:pt x="395" y="426"/>
                  <a:pt x="61" y="426"/>
                </a:cubicBezTo>
                <a:cubicBezTo>
                  <a:pt x="31" y="396"/>
                  <a:pt x="0" y="335"/>
                  <a:pt x="0" y="335"/>
                </a:cubicBezTo>
                <a:cubicBezTo>
                  <a:pt x="91" y="61"/>
                  <a:pt x="365" y="31"/>
                  <a:pt x="639"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7" name="Google Shape;1897;p30"/>
          <p:cNvSpPr/>
          <p:nvPr/>
        </p:nvSpPr>
        <p:spPr>
          <a:xfrm>
            <a:off x="7100203" y="4574522"/>
            <a:ext cx="24822" cy="23735"/>
          </a:xfrm>
          <a:custGeom>
            <a:avLst/>
            <a:gdLst/>
            <a:ahLst/>
            <a:cxnLst/>
            <a:rect l="l" t="t" r="r" b="b"/>
            <a:pathLst>
              <a:path w="548" h="608" extrusionOk="0">
                <a:moveTo>
                  <a:pt x="548" y="243"/>
                </a:moveTo>
                <a:cubicBezTo>
                  <a:pt x="456" y="395"/>
                  <a:pt x="365" y="608"/>
                  <a:pt x="92" y="517"/>
                </a:cubicBezTo>
                <a:cubicBezTo>
                  <a:pt x="61" y="486"/>
                  <a:pt x="0" y="365"/>
                  <a:pt x="31" y="304"/>
                </a:cubicBezTo>
                <a:cubicBezTo>
                  <a:pt x="152" y="0"/>
                  <a:pt x="365" y="213"/>
                  <a:pt x="548" y="2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8" name="Google Shape;1898;p30"/>
          <p:cNvSpPr/>
          <p:nvPr/>
        </p:nvSpPr>
        <p:spPr>
          <a:xfrm>
            <a:off x="543469" y="1212668"/>
            <a:ext cx="28944" cy="20221"/>
          </a:xfrm>
          <a:custGeom>
            <a:avLst/>
            <a:gdLst/>
            <a:ahLst/>
            <a:cxnLst/>
            <a:rect l="l" t="t" r="r" b="b"/>
            <a:pathLst>
              <a:path w="639" h="518" extrusionOk="0">
                <a:moveTo>
                  <a:pt x="243" y="487"/>
                </a:moveTo>
                <a:cubicBezTo>
                  <a:pt x="243" y="335"/>
                  <a:pt x="0" y="183"/>
                  <a:pt x="213" y="92"/>
                </a:cubicBezTo>
                <a:cubicBezTo>
                  <a:pt x="395" y="0"/>
                  <a:pt x="578" y="122"/>
                  <a:pt x="608" y="274"/>
                </a:cubicBezTo>
                <a:cubicBezTo>
                  <a:pt x="638" y="517"/>
                  <a:pt x="395" y="456"/>
                  <a:pt x="243"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9" name="Google Shape;1899;p30"/>
          <p:cNvSpPr/>
          <p:nvPr/>
        </p:nvSpPr>
        <p:spPr>
          <a:xfrm>
            <a:off x="5632430" y="3964547"/>
            <a:ext cx="23463" cy="21393"/>
          </a:xfrm>
          <a:custGeom>
            <a:avLst/>
            <a:gdLst/>
            <a:ahLst/>
            <a:cxnLst/>
            <a:rect l="l" t="t" r="r" b="b"/>
            <a:pathLst>
              <a:path w="518" h="548" extrusionOk="0">
                <a:moveTo>
                  <a:pt x="517" y="31"/>
                </a:moveTo>
                <a:lnTo>
                  <a:pt x="396" y="548"/>
                </a:lnTo>
                <a:cubicBezTo>
                  <a:pt x="335" y="548"/>
                  <a:pt x="183" y="548"/>
                  <a:pt x="183" y="487"/>
                </a:cubicBezTo>
                <a:cubicBezTo>
                  <a:pt x="1" y="214"/>
                  <a:pt x="305" y="122"/>
                  <a:pt x="487"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0" name="Google Shape;1900;p30"/>
          <p:cNvSpPr/>
          <p:nvPr/>
        </p:nvSpPr>
        <p:spPr>
          <a:xfrm>
            <a:off x="4226626" y="271625"/>
            <a:ext cx="20700" cy="20221"/>
          </a:xfrm>
          <a:custGeom>
            <a:avLst/>
            <a:gdLst/>
            <a:ahLst/>
            <a:cxnLst/>
            <a:rect l="l" t="t" r="r" b="b"/>
            <a:pathLst>
              <a:path w="457" h="518" extrusionOk="0">
                <a:moveTo>
                  <a:pt x="457" y="1"/>
                </a:moveTo>
                <a:cubicBezTo>
                  <a:pt x="426" y="153"/>
                  <a:pt x="396" y="335"/>
                  <a:pt x="365" y="517"/>
                </a:cubicBezTo>
                <a:cubicBezTo>
                  <a:pt x="274" y="426"/>
                  <a:pt x="153" y="396"/>
                  <a:pt x="122" y="305"/>
                </a:cubicBezTo>
                <a:cubicBezTo>
                  <a:pt x="1" y="31"/>
                  <a:pt x="244" y="1"/>
                  <a:pt x="457"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1" name="Google Shape;1901;p30"/>
          <p:cNvSpPr/>
          <p:nvPr/>
        </p:nvSpPr>
        <p:spPr>
          <a:xfrm>
            <a:off x="738979" y="742732"/>
            <a:ext cx="27585" cy="17840"/>
          </a:xfrm>
          <a:custGeom>
            <a:avLst/>
            <a:gdLst/>
            <a:ahLst/>
            <a:cxnLst/>
            <a:rect l="l" t="t" r="r" b="b"/>
            <a:pathLst>
              <a:path w="609" h="457" extrusionOk="0">
                <a:moveTo>
                  <a:pt x="274" y="457"/>
                </a:moveTo>
                <a:cubicBezTo>
                  <a:pt x="61" y="335"/>
                  <a:pt x="0" y="153"/>
                  <a:pt x="274" y="31"/>
                </a:cubicBezTo>
                <a:cubicBezTo>
                  <a:pt x="365" y="1"/>
                  <a:pt x="517" y="62"/>
                  <a:pt x="608" y="92"/>
                </a:cubicBezTo>
                <a:cubicBezTo>
                  <a:pt x="517" y="214"/>
                  <a:pt x="426" y="335"/>
                  <a:pt x="304" y="45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2" name="Google Shape;1902;p30"/>
          <p:cNvSpPr/>
          <p:nvPr/>
        </p:nvSpPr>
        <p:spPr>
          <a:xfrm>
            <a:off x="9142139" y="4566207"/>
            <a:ext cx="26181" cy="13078"/>
          </a:xfrm>
          <a:custGeom>
            <a:avLst/>
            <a:gdLst/>
            <a:ahLst/>
            <a:cxnLst/>
            <a:rect l="l" t="t" r="r" b="b"/>
            <a:pathLst>
              <a:path w="578" h="335" extrusionOk="0">
                <a:moveTo>
                  <a:pt x="91" y="335"/>
                </a:moveTo>
                <a:cubicBezTo>
                  <a:pt x="61" y="243"/>
                  <a:pt x="0" y="152"/>
                  <a:pt x="31" y="152"/>
                </a:cubicBezTo>
                <a:cubicBezTo>
                  <a:pt x="122" y="92"/>
                  <a:pt x="213" y="31"/>
                  <a:pt x="335" y="0"/>
                </a:cubicBezTo>
                <a:cubicBezTo>
                  <a:pt x="456" y="0"/>
                  <a:pt x="578" y="61"/>
                  <a:pt x="426" y="183"/>
                </a:cubicBezTo>
                <a:cubicBezTo>
                  <a:pt x="365" y="274"/>
                  <a:pt x="213" y="274"/>
                  <a:pt x="91"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3" name="Google Shape;1903;p30"/>
          <p:cNvSpPr/>
          <p:nvPr/>
        </p:nvSpPr>
        <p:spPr>
          <a:xfrm>
            <a:off x="3641456" y="4981524"/>
            <a:ext cx="33065" cy="17840"/>
          </a:xfrm>
          <a:custGeom>
            <a:avLst/>
            <a:gdLst/>
            <a:ahLst/>
            <a:cxnLst/>
            <a:rect l="l" t="t" r="r" b="b"/>
            <a:pathLst>
              <a:path w="730" h="457" extrusionOk="0">
                <a:moveTo>
                  <a:pt x="274" y="457"/>
                </a:moveTo>
                <a:cubicBezTo>
                  <a:pt x="244" y="274"/>
                  <a:pt x="0" y="92"/>
                  <a:pt x="396" y="1"/>
                </a:cubicBezTo>
                <a:cubicBezTo>
                  <a:pt x="456" y="1"/>
                  <a:pt x="608" y="31"/>
                  <a:pt x="639" y="62"/>
                </a:cubicBezTo>
                <a:cubicBezTo>
                  <a:pt x="730" y="305"/>
                  <a:pt x="456" y="366"/>
                  <a:pt x="304" y="45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4" name="Google Shape;1904;p30"/>
          <p:cNvSpPr/>
          <p:nvPr/>
        </p:nvSpPr>
        <p:spPr>
          <a:xfrm>
            <a:off x="8360054" y="1229260"/>
            <a:ext cx="31707" cy="21432"/>
          </a:xfrm>
          <a:custGeom>
            <a:avLst/>
            <a:gdLst/>
            <a:ahLst/>
            <a:cxnLst/>
            <a:rect l="l" t="t" r="r" b="b"/>
            <a:pathLst>
              <a:path w="700" h="549" extrusionOk="0">
                <a:moveTo>
                  <a:pt x="1" y="518"/>
                </a:moveTo>
                <a:cubicBezTo>
                  <a:pt x="31" y="214"/>
                  <a:pt x="153" y="1"/>
                  <a:pt x="700" y="183"/>
                </a:cubicBezTo>
                <a:cubicBezTo>
                  <a:pt x="426" y="305"/>
                  <a:pt x="213" y="426"/>
                  <a:pt x="1"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5" name="Google Shape;1905;p30"/>
          <p:cNvSpPr/>
          <p:nvPr/>
        </p:nvSpPr>
        <p:spPr>
          <a:xfrm>
            <a:off x="3539579" y="341665"/>
            <a:ext cx="27585" cy="22564"/>
          </a:xfrm>
          <a:custGeom>
            <a:avLst/>
            <a:gdLst/>
            <a:ahLst/>
            <a:cxnLst/>
            <a:rect l="l" t="t" r="r" b="b"/>
            <a:pathLst>
              <a:path w="609" h="578" extrusionOk="0">
                <a:moveTo>
                  <a:pt x="365" y="578"/>
                </a:moveTo>
                <a:cubicBezTo>
                  <a:pt x="122" y="426"/>
                  <a:pt x="0" y="243"/>
                  <a:pt x="183" y="0"/>
                </a:cubicBezTo>
                <a:cubicBezTo>
                  <a:pt x="213" y="0"/>
                  <a:pt x="365" y="30"/>
                  <a:pt x="395" y="61"/>
                </a:cubicBezTo>
                <a:cubicBezTo>
                  <a:pt x="608" y="243"/>
                  <a:pt x="395" y="395"/>
                  <a:pt x="365" y="54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6" name="Google Shape;1906;p30"/>
          <p:cNvSpPr/>
          <p:nvPr/>
        </p:nvSpPr>
        <p:spPr>
          <a:xfrm>
            <a:off x="7652351" y="4130705"/>
            <a:ext cx="27585" cy="22564"/>
          </a:xfrm>
          <a:custGeom>
            <a:avLst/>
            <a:gdLst/>
            <a:ahLst/>
            <a:cxnLst/>
            <a:rect l="l" t="t" r="r" b="b"/>
            <a:pathLst>
              <a:path w="609" h="578" extrusionOk="0">
                <a:moveTo>
                  <a:pt x="365" y="31"/>
                </a:moveTo>
                <a:cubicBezTo>
                  <a:pt x="426" y="183"/>
                  <a:pt x="608" y="365"/>
                  <a:pt x="395" y="517"/>
                </a:cubicBezTo>
                <a:cubicBezTo>
                  <a:pt x="334" y="547"/>
                  <a:pt x="183" y="578"/>
                  <a:pt x="183" y="547"/>
                </a:cubicBezTo>
                <a:cubicBezTo>
                  <a:pt x="0" y="334"/>
                  <a:pt x="122" y="152"/>
                  <a:pt x="33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7" name="Google Shape;1907;p30"/>
          <p:cNvSpPr/>
          <p:nvPr/>
        </p:nvSpPr>
        <p:spPr>
          <a:xfrm>
            <a:off x="4617691" y="1038233"/>
            <a:ext cx="33065" cy="20182"/>
          </a:xfrm>
          <a:custGeom>
            <a:avLst/>
            <a:gdLst/>
            <a:ahLst/>
            <a:cxnLst/>
            <a:rect l="l" t="t" r="r" b="b"/>
            <a:pathLst>
              <a:path w="730" h="517" extrusionOk="0">
                <a:moveTo>
                  <a:pt x="0" y="213"/>
                </a:moveTo>
                <a:cubicBezTo>
                  <a:pt x="243" y="274"/>
                  <a:pt x="486" y="0"/>
                  <a:pt x="699" y="243"/>
                </a:cubicBezTo>
                <a:cubicBezTo>
                  <a:pt x="730" y="274"/>
                  <a:pt x="699" y="335"/>
                  <a:pt x="669" y="365"/>
                </a:cubicBezTo>
                <a:cubicBezTo>
                  <a:pt x="395" y="517"/>
                  <a:pt x="182" y="456"/>
                  <a:pt x="0"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8" name="Google Shape;1908;p30"/>
          <p:cNvSpPr/>
          <p:nvPr/>
        </p:nvSpPr>
        <p:spPr>
          <a:xfrm>
            <a:off x="7766594" y="43782"/>
            <a:ext cx="20700" cy="15459"/>
          </a:xfrm>
          <a:custGeom>
            <a:avLst/>
            <a:gdLst/>
            <a:ahLst/>
            <a:cxnLst/>
            <a:rect l="l" t="t" r="r" b="b"/>
            <a:pathLst>
              <a:path w="457" h="396" extrusionOk="0">
                <a:moveTo>
                  <a:pt x="1" y="396"/>
                </a:moveTo>
                <a:cubicBezTo>
                  <a:pt x="62" y="214"/>
                  <a:pt x="31" y="1"/>
                  <a:pt x="335" y="31"/>
                </a:cubicBezTo>
                <a:cubicBezTo>
                  <a:pt x="366" y="31"/>
                  <a:pt x="427" y="62"/>
                  <a:pt x="427" y="92"/>
                </a:cubicBezTo>
                <a:cubicBezTo>
                  <a:pt x="457" y="366"/>
                  <a:pt x="214" y="366"/>
                  <a:pt x="1" y="3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9" name="Google Shape;1909;p30"/>
          <p:cNvSpPr/>
          <p:nvPr/>
        </p:nvSpPr>
        <p:spPr>
          <a:xfrm>
            <a:off x="2110356" y="1711065"/>
            <a:ext cx="24822" cy="19011"/>
          </a:xfrm>
          <a:custGeom>
            <a:avLst/>
            <a:gdLst/>
            <a:ahLst/>
            <a:cxnLst/>
            <a:rect l="l" t="t" r="r" b="b"/>
            <a:pathLst>
              <a:path w="548" h="487" extrusionOk="0">
                <a:moveTo>
                  <a:pt x="548" y="487"/>
                </a:moveTo>
                <a:cubicBezTo>
                  <a:pt x="213" y="487"/>
                  <a:pt x="31" y="335"/>
                  <a:pt x="0" y="31"/>
                </a:cubicBezTo>
                <a:lnTo>
                  <a:pt x="31" y="1"/>
                </a:lnTo>
                <a:cubicBezTo>
                  <a:pt x="365" y="31"/>
                  <a:pt x="548" y="183"/>
                  <a:pt x="548"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0" name="Google Shape;1910;p30"/>
          <p:cNvSpPr/>
          <p:nvPr/>
        </p:nvSpPr>
        <p:spPr>
          <a:xfrm>
            <a:off x="4733339" y="3930152"/>
            <a:ext cx="23418" cy="11906"/>
          </a:xfrm>
          <a:custGeom>
            <a:avLst/>
            <a:gdLst/>
            <a:ahLst/>
            <a:cxnLst/>
            <a:rect l="l" t="t" r="r" b="b"/>
            <a:pathLst>
              <a:path w="517" h="305" extrusionOk="0">
                <a:moveTo>
                  <a:pt x="304" y="243"/>
                </a:moveTo>
                <a:cubicBezTo>
                  <a:pt x="91" y="304"/>
                  <a:pt x="0" y="274"/>
                  <a:pt x="31" y="122"/>
                </a:cubicBezTo>
                <a:cubicBezTo>
                  <a:pt x="31" y="61"/>
                  <a:pt x="122" y="0"/>
                  <a:pt x="183" y="0"/>
                </a:cubicBezTo>
                <a:cubicBezTo>
                  <a:pt x="304" y="0"/>
                  <a:pt x="395" y="31"/>
                  <a:pt x="517" y="61"/>
                </a:cubicBezTo>
                <a:cubicBezTo>
                  <a:pt x="426" y="122"/>
                  <a:pt x="335" y="213"/>
                  <a:pt x="304" y="2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1" name="Google Shape;1911;p30"/>
          <p:cNvSpPr/>
          <p:nvPr/>
        </p:nvSpPr>
        <p:spPr>
          <a:xfrm>
            <a:off x="2634961" y="2159645"/>
            <a:ext cx="15174" cy="10696"/>
          </a:xfrm>
          <a:custGeom>
            <a:avLst/>
            <a:gdLst/>
            <a:ahLst/>
            <a:cxnLst/>
            <a:rect l="l" t="t" r="r" b="b"/>
            <a:pathLst>
              <a:path w="335" h="274" extrusionOk="0">
                <a:moveTo>
                  <a:pt x="335" y="182"/>
                </a:moveTo>
                <a:cubicBezTo>
                  <a:pt x="243" y="213"/>
                  <a:pt x="152" y="274"/>
                  <a:pt x="91" y="274"/>
                </a:cubicBezTo>
                <a:cubicBezTo>
                  <a:pt x="61" y="243"/>
                  <a:pt x="31" y="152"/>
                  <a:pt x="0" y="61"/>
                </a:cubicBezTo>
                <a:cubicBezTo>
                  <a:pt x="91" y="61"/>
                  <a:pt x="183" y="0"/>
                  <a:pt x="243" y="0"/>
                </a:cubicBezTo>
                <a:cubicBezTo>
                  <a:pt x="274" y="30"/>
                  <a:pt x="304" y="122"/>
                  <a:pt x="335" y="18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2" name="Google Shape;1912;p30"/>
          <p:cNvSpPr/>
          <p:nvPr/>
        </p:nvSpPr>
        <p:spPr>
          <a:xfrm>
            <a:off x="7739098" y="335730"/>
            <a:ext cx="24822" cy="14249"/>
          </a:xfrm>
          <a:custGeom>
            <a:avLst/>
            <a:gdLst/>
            <a:ahLst/>
            <a:cxnLst/>
            <a:rect l="l" t="t" r="r" b="b"/>
            <a:pathLst>
              <a:path w="548" h="365" extrusionOk="0">
                <a:moveTo>
                  <a:pt x="213" y="0"/>
                </a:moveTo>
                <a:cubicBezTo>
                  <a:pt x="304" y="61"/>
                  <a:pt x="426" y="91"/>
                  <a:pt x="486" y="152"/>
                </a:cubicBezTo>
                <a:cubicBezTo>
                  <a:pt x="547" y="304"/>
                  <a:pt x="456" y="365"/>
                  <a:pt x="304" y="304"/>
                </a:cubicBezTo>
                <a:cubicBezTo>
                  <a:pt x="182" y="274"/>
                  <a:pt x="91" y="182"/>
                  <a:pt x="0"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3" name="Google Shape;1913;p30"/>
          <p:cNvSpPr/>
          <p:nvPr/>
        </p:nvSpPr>
        <p:spPr>
          <a:xfrm>
            <a:off x="254327" y="4970866"/>
            <a:ext cx="26181" cy="19011"/>
          </a:xfrm>
          <a:custGeom>
            <a:avLst/>
            <a:gdLst/>
            <a:ahLst/>
            <a:cxnLst/>
            <a:rect l="l" t="t" r="r" b="b"/>
            <a:pathLst>
              <a:path w="578" h="487" extrusionOk="0">
                <a:moveTo>
                  <a:pt x="91" y="487"/>
                </a:moveTo>
                <a:cubicBezTo>
                  <a:pt x="152" y="335"/>
                  <a:pt x="0" y="122"/>
                  <a:pt x="243" y="0"/>
                </a:cubicBezTo>
                <a:cubicBezTo>
                  <a:pt x="274" y="0"/>
                  <a:pt x="365" y="91"/>
                  <a:pt x="395" y="152"/>
                </a:cubicBezTo>
                <a:cubicBezTo>
                  <a:pt x="578" y="426"/>
                  <a:pt x="334" y="456"/>
                  <a:pt x="91"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4" name="Google Shape;1914;p30"/>
          <p:cNvSpPr/>
          <p:nvPr/>
        </p:nvSpPr>
        <p:spPr>
          <a:xfrm>
            <a:off x="8047492" y="4949511"/>
            <a:ext cx="41354" cy="14249"/>
          </a:xfrm>
          <a:custGeom>
            <a:avLst/>
            <a:gdLst/>
            <a:ahLst/>
            <a:cxnLst/>
            <a:rect l="l" t="t" r="r" b="b"/>
            <a:pathLst>
              <a:path w="913" h="365" extrusionOk="0">
                <a:moveTo>
                  <a:pt x="913" y="91"/>
                </a:moveTo>
                <a:cubicBezTo>
                  <a:pt x="669" y="365"/>
                  <a:pt x="396" y="334"/>
                  <a:pt x="1" y="274"/>
                </a:cubicBezTo>
                <a:cubicBezTo>
                  <a:pt x="305" y="0"/>
                  <a:pt x="639" y="152"/>
                  <a:pt x="882" y="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5" name="Google Shape;1915;p30"/>
          <p:cNvSpPr/>
          <p:nvPr/>
        </p:nvSpPr>
        <p:spPr>
          <a:xfrm>
            <a:off x="2048387" y="1992316"/>
            <a:ext cx="24822" cy="24945"/>
          </a:xfrm>
          <a:custGeom>
            <a:avLst/>
            <a:gdLst/>
            <a:ahLst/>
            <a:cxnLst/>
            <a:rect l="l" t="t" r="r" b="b"/>
            <a:pathLst>
              <a:path w="548" h="639" extrusionOk="0">
                <a:moveTo>
                  <a:pt x="1" y="365"/>
                </a:moveTo>
                <a:cubicBezTo>
                  <a:pt x="122" y="243"/>
                  <a:pt x="183" y="0"/>
                  <a:pt x="457" y="91"/>
                </a:cubicBezTo>
                <a:cubicBezTo>
                  <a:pt x="517" y="122"/>
                  <a:pt x="548" y="243"/>
                  <a:pt x="548" y="304"/>
                </a:cubicBezTo>
                <a:cubicBezTo>
                  <a:pt x="457" y="639"/>
                  <a:pt x="213" y="426"/>
                  <a:pt x="31" y="3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6" name="Google Shape;1916;p30"/>
          <p:cNvSpPr/>
          <p:nvPr/>
        </p:nvSpPr>
        <p:spPr>
          <a:xfrm>
            <a:off x="5121596" y="1720552"/>
            <a:ext cx="17937" cy="23774"/>
          </a:xfrm>
          <a:custGeom>
            <a:avLst/>
            <a:gdLst/>
            <a:ahLst/>
            <a:cxnLst/>
            <a:rect l="l" t="t" r="r" b="b"/>
            <a:pathLst>
              <a:path w="396" h="609" extrusionOk="0">
                <a:moveTo>
                  <a:pt x="366" y="31"/>
                </a:moveTo>
                <a:lnTo>
                  <a:pt x="396" y="578"/>
                </a:lnTo>
                <a:cubicBezTo>
                  <a:pt x="335" y="578"/>
                  <a:pt x="214" y="609"/>
                  <a:pt x="183" y="578"/>
                </a:cubicBezTo>
                <a:cubicBezTo>
                  <a:pt x="1" y="365"/>
                  <a:pt x="62" y="183"/>
                  <a:pt x="30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7" name="Google Shape;1917;p30"/>
          <p:cNvSpPr/>
          <p:nvPr/>
        </p:nvSpPr>
        <p:spPr>
          <a:xfrm>
            <a:off x="40879" y="4122389"/>
            <a:ext cx="20700" cy="29708"/>
          </a:xfrm>
          <a:custGeom>
            <a:avLst/>
            <a:gdLst/>
            <a:ahLst/>
            <a:cxnLst/>
            <a:rect l="l" t="t" r="r" b="b"/>
            <a:pathLst>
              <a:path w="457" h="761" extrusionOk="0">
                <a:moveTo>
                  <a:pt x="457" y="0"/>
                </a:moveTo>
                <a:cubicBezTo>
                  <a:pt x="426" y="244"/>
                  <a:pt x="426" y="487"/>
                  <a:pt x="396" y="760"/>
                </a:cubicBezTo>
                <a:cubicBezTo>
                  <a:pt x="1" y="426"/>
                  <a:pt x="183" y="213"/>
                  <a:pt x="426"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8" name="Google Shape;1918;p30"/>
          <p:cNvSpPr/>
          <p:nvPr/>
        </p:nvSpPr>
        <p:spPr>
          <a:xfrm>
            <a:off x="4974284" y="1018049"/>
            <a:ext cx="22059" cy="16669"/>
          </a:xfrm>
          <a:custGeom>
            <a:avLst/>
            <a:gdLst/>
            <a:ahLst/>
            <a:cxnLst/>
            <a:rect l="l" t="t" r="r" b="b"/>
            <a:pathLst>
              <a:path w="487" h="427" extrusionOk="0">
                <a:moveTo>
                  <a:pt x="61" y="1"/>
                </a:moveTo>
                <a:cubicBezTo>
                  <a:pt x="244" y="61"/>
                  <a:pt x="487" y="61"/>
                  <a:pt x="456" y="304"/>
                </a:cubicBezTo>
                <a:cubicBezTo>
                  <a:pt x="456" y="335"/>
                  <a:pt x="396" y="396"/>
                  <a:pt x="365" y="396"/>
                </a:cubicBezTo>
                <a:cubicBezTo>
                  <a:pt x="61" y="426"/>
                  <a:pt x="61" y="213"/>
                  <a:pt x="0" y="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9" name="Google Shape;1919;p30"/>
          <p:cNvSpPr/>
          <p:nvPr/>
        </p:nvSpPr>
        <p:spPr>
          <a:xfrm>
            <a:off x="6733962" y="4939985"/>
            <a:ext cx="16533" cy="10735"/>
          </a:xfrm>
          <a:custGeom>
            <a:avLst/>
            <a:gdLst/>
            <a:ahLst/>
            <a:cxnLst/>
            <a:rect l="l" t="t" r="r" b="b"/>
            <a:pathLst>
              <a:path w="365" h="275" extrusionOk="0">
                <a:moveTo>
                  <a:pt x="152" y="274"/>
                </a:moveTo>
                <a:cubicBezTo>
                  <a:pt x="91" y="214"/>
                  <a:pt x="61" y="153"/>
                  <a:pt x="0" y="92"/>
                </a:cubicBezTo>
                <a:cubicBezTo>
                  <a:pt x="91" y="62"/>
                  <a:pt x="183" y="31"/>
                  <a:pt x="274" y="1"/>
                </a:cubicBezTo>
                <a:cubicBezTo>
                  <a:pt x="304" y="62"/>
                  <a:pt x="365" y="123"/>
                  <a:pt x="335" y="183"/>
                </a:cubicBezTo>
                <a:cubicBezTo>
                  <a:pt x="304" y="214"/>
                  <a:pt x="213" y="244"/>
                  <a:pt x="152"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0" name="Google Shape;1920;p30"/>
          <p:cNvSpPr/>
          <p:nvPr/>
        </p:nvSpPr>
        <p:spPr>
          <a:xfrm>
            <a:off x="5314387" y="1272010"/>
            <a:ext cx="13815" cy="11906"/>
          </a:xfrm>
          <a:custGeom>
            <a:avLst/>
            <a:gdLst/>
            <a:ahLst/>
            <a:cxnLst/>
            <a:rect l="l" t="t" r="r" b="b"/>
            <a:pathLst>
              <a:path w="305" h="305" extrusionOk="0">
                <a:moveTo>
                  <a:pt x="0" y="122"/>
                </a:moveTo>
                <a:cubicBezTo>
                  <a:pt x="61" y="91"/>
                  <a:pt x="91" y="61"/>
                  <a:pt x="152" y="0"/>
                </a:cubicBezTo>
                <a:cubicBezTo>
                  <a:pt x="213" y="91"/>
                  <a:pt x="274" y="152"/>
                  <a:pt x="304" y="243"/>
                </a:cubicBezTo>
                <a:cubicBezTo>
                  <a:pt x="243" y="243"/>
                  <a:pt x="152" y="304"/>
                  <a:pt x="91" y="304"/>
                </a:cubicBezTo>
                <a:cubicBezTo>
                  <a:pt x="61" y="274"/>
                  <a:pt x="31" y="183"/>
                  <a:pt x="0"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1" name="Google Shape;1921;p30"/>
          <p:cNvSpPr/>
          <p:nvPr/>
        </p:nvSpPr>
        <p:spPr>
          <a:xfrm>
            <a:off x="2242538" y="1535459"/>
            <a:ext cx="16578" cy="33260"/>
          </a:xfrm>
          <a:custGeom>
            <a:avLst/>
            <a:gdLst/>
            <a:ahLst/>
            <a:cxnLst/>
            <a:rect l="l" t="t" r="r" b="b"/>
            <a:pathLst>
              <a:path w="366" h="852" extrusionOk="0">
                <a:moveTo>
                  <a:pt x="365" y="30"/>
                </a:moveTo>
                <a:cubicBezTo>
                  <a:pt x="365" y="274"/>
                  <a:pt x="335" y="517"/>
                  <a:pt x="304" y="851"/>
                </a:cubicBezTo>
                <a:cubicBezTo>
                  <a:pt x="0" y="547"/>
                  <a:pt x="122" y="274"/>
                  <a:pt x="61" y="30"/>
                </a:cubicBezTo>
                <a:lnTo>
                  <a:pt x="122" y="0"/>
                </a:lnTo>
                <a:cubicBezTo>
                  <a:pt x="183" y="0"/>
                  <a:pt x="274" y="30"/>
                  <a:pt x="365"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2" name="Google Shape;1922;p30"/>
          <p:cNvSpPr/>
          <p:nvPr/>
        </p:nvSpPr>
        <p:spPr>
          <a:xfrm>
            <a:off x="8746952" y="3907586"/>
            <a:ext cx="20700" cy="20221"/>
          </a:xfrm>
          <a:custGeom>
            <a:avLst/>
            <a:gdLst/>
            <a:ahLst/>
            <a:cxnLst/>
            <a:rect l="l" t="t" r="r" b="b"/>
            <a:pathLst>
              <a:path w="457" h="518" extrusionOk="0">
                <a:moveTo>
                  <a:pt x="457" y="517"/>
                </a:moveTo>
                <a:cubicBezTo>
                  <a:pt x="244" y="517"/>
                  <a:pt x="1" y="487"/>
                  <a:pt x="122" y="244"/>
                </a:cubicBezTo>
                <a:cubicBezTo>
                  <a:pt x="153" y="153"/>
                  <a:pt x="274" y="92"/>
                  <a:pt x="365" y="1"/>
                </a:cubicBezTo>
                <a:cubicBezTo>
                  <a:pt x="396" y="183"/>
                  <a:pt x="426" y="366"/>
                  <a:pt x="457"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3" name="Google Shape;1923;p30"/>
          <p:cNvSpPr/>
          <p:nvPr/>
        </p:nvSpPr>
        <p:spPr>
          <a:xfrm>
            <a:off x="5251060" y="4939985"/>
            <a:ext cx="19296" cy="16669"/>
          </a:xfrm>
          <a:custGeom>
            <a:avLst/>
            <a:gdLst/>
            <a:ahLst/>
            <a:cxnLst/>
            <a:rect l="l" t="t" r="r" b="b"/>
            <a:pathLst>
              <a:path w="426" h="427" extrusionOk="0">
                <a:moveTo>
                  <a:pt x="395" y="1"/>
                </a:moveTo>
                <a:cubicBezTo>
                  <a:pt x="395" y="123"/>
                  <a:pt x="426" y="214"/>
                  <a:pt x="426" y="335"/>
                </a:cubicBezTo>
                <a:cubicBezTo>
                  <a:pt x="426" y="366"/>
                  <a:pt x="274" y="426"/>
                  <a:pt x="213" y="396"/>
                </a:cubicBezTo>
                <a:cubicBezTo>
                  <a:pt x="91" y="335"/>
                  <a:pt x="0" y="244"/>
                  <a:pt x="122" y="123"/>
                </a:cubicBezTo>
                <a:cubicBezTo>
                  <a:pt x="152" y="62"/>
                  <a:pt x="274" y="31"/>
                  <a:pt x="39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4" name="Google Shape;1924;p30"/>
          <p:cNvSpPr/>
          <p:nvPr/>
        </p:nvSpPr>
        <p:spPr>
          <a:xfrm>
            <a:off x="5420387" y="1921105"/>
            <a:ext cx="38591" cy="16669"/>
          </a:xfrm>
          <a:custGeom>
            <a:avLst/>
            <a:gdLst/>
            <a:ahLst/>
            <a:cxnLst/>
            <a:rect l="l" t="t" r="r" b="b"/>
            <a:pathLst>
              <a:path w="852" h="427" extrusionOk="0">
                <a:moveTo>
                  <a:pt x="1" y="305"/>
                </a:moveTo>
                <a:cubicBezTo>
                  <a:pt x="213" y="61"/>
                  <a:pt x="487" y="1"/>
                  <a:pt x="852" y="183"/>
                </a:cubicBezTo>
                <a:cubicBezTo>
                  <a:pt x="609" y="426"/>
                  <a:pt x="274" y="274"/>
                  <a:pt x="31"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5" name="Google Shape;1925;p30"/>
          <p:cNvSpPr/>
          <p:nvPr/>
        </p:nvSpPr>
        <p:spPr>
          <a:xfrm>
            <a:off x="8442679" y="4915076"/>
            <a:ext cx="19296" cy="26155"/>
          </a:xfrm>
          <a:custGeom>
            <a:avLst/>
            <a:gdLst/>
            <a:ahLst/>
            <a:cxnLst/>
            <a:rect l="l" t="t" r="r" b="b"/>
            <a:pathLst>
              <a:path w="426" h="670" extrusionOk="0">
                <a:moveTo>
                  <a:pt x="395" y="61"/>
                </a:moveTo>
                <a:cubicBezTo>
                  <a:pt x="335" y="274"/>
                  <a:pt x="426" y="548"/>
                  <a:pt x="122" y="639"/>
                </a:cubicBezTo>
                <a:cubicBezTo>
                  <a:pt x="91" y="669"/>
                  <a:pt x="31" y="609"/>
                  <a:pt x="31" y="609"/>
                </a:cubicBezTo>
                <a:cubicBezTo>
                  <a:pt x="0" y="365"/>
                  <a:pt x="122" y="153"/>
                  <a:pt x="33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6" name="Google Shape;1926;p30"/>
          <p:cNvSpPr/>
          <p:nvPr/>
        </p:nvSpPr>
        <p:spPr>
          <a:xfrm>
            <a:off x="3863149" y="3622782"/>
            <a:ext cx="27585" cy="9525"/>
          </a:xfrm>
          <a:custGeom>
            <a:avLst/>
            <a:gdLst/>
            <a:ahLst/>
            <a:cxnLst/>
            <a:rect l="l" t="t" r="r" b="b"/>
            <a:pathLst>
              <a:path w="609" h="244" extrusionOk="0">
                <a:moveTo>
                  <a:pt x="335" y="1"/>
                </a:moveTo>
                <a:cubicBezTo>
                  <a:pt x="426" y="62"/>
                  <a:pt x="517" y="122"/>
                  <a:pt x="608" y="153"/>
                </a:cubicBezTo>
                <a:cubicBezTo>
                  <a:pt x="486" y="183"/>
                  <a:pt x="365" y="244"/>
                  <a:pt x="243" y="244"/>
                </a:cubicBezTo>
                <a:cubicBezTo>
                  <a:pt x="152" y="244"/>
                  <a:pt x="91" y="183"/>
                  <a:pt x="0" y="153"/>
                </a:cubicBezTo>
                <a:cubicBezTo>
                  <a:pt x="91" y="92"/>
                  <a:pt x="213" y="62"/>
                  <a:pt x="33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7" name="Google Shape;1927;p30"/>
          <p:cNvSpPr/>
          <p:nvPr/>
        </p:nvSpPr>
        <p:spPr>
          <a:xfrm>
            <a:off x="6154273" y="3870809"/>
            <a:ext cx="31707" cy="20221"/>
          </a:xfrm>
          <a:custGeom>
            <a:avLst/>
            <a:gdLst/>
            <a:ahLst/>
            <a:cxnLst/>
            <a:rect l="l" t="t" r="r" b="b"/>
            <a:pathLst>
              <a:path w="700" h="518" extrusionOk="0">
                <a:moveTo>
                  <a:pt x="700" y="517"/>
                </a:moveTo>
                <a:cubicBezTo>
                  <a:pt x="487" y="426"/>
                  <a:pt x="274" y="304"/>
                  <a:pt x="1" y="152"/>
                </a:cubicBezTo>
                <a:cubicBezTo>
                  <a:pt x="578" y="1"/>
                  <a:pt x="669" y="244"/>
                  <a:pt x="700"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8" name="Google Shape;1928;p30"/>
          <p:cNvSpPr/>
          <p:nvPr/>
        </p:nvSpPr>
        <p:spPr>
          <a:xfrm>
            <a:off x="1715169" y="895812"/>
            <a:ext cx="33111" cy="15459"/>
          </a:xfrm>
          <a:custGeom>
            <a:avLst/>
            <a:gdLst/>
            <a:ahLst/>
            <a:cxnLst/>
            <a:rect l="l" t="t" r="r" b="b"/>
            <a:pathLst>
              <a:path w="731" h="396" extrusionOk="0">
                <a:moveTo>
                  <a:pt x="1" y="305"/>
                </a:moveTo>
                <a:cubicBezTo>
                  <a:pt x="153" y="122"/>
                  <a:pt x="396" y="1"/>
                  <a:pt x="670" y="31"/>
                </a:cubicBezTo>
                <a:cubicBezTo>
                  <a:pt x="700" y="31"/>
                  <a:pt x="730" y="92"/>
                  <a:pt x="730" y="122"/>
                </a:cubicBezTo>
                <a:cubicBezTo>
                  <a:pt x="578" y="396"/>
                  <a:pt x="274" y="274"/>
                  <a:pt x="31"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9" name="Google Shape;1929;p30"/>
          <p:cNvSpPr/>
          <p:nvPr/>
        </p:nvSpPr>
        <p:spPr>
          <a:xfrm>
            <a:off x="719682" y="1292155"/>
            <a:ext cx="22104" cy="13117"/>
          </a:xfrm>
          <a:custGeom>
            <a:avLst/>
            <a:gdLst/>
            <a:ahLst/>
            <a:cxnLst/>
            <a:rect l="l" t="t" r="r" b="b"/>
            <a:pathLst>
              <a:path w="488" h="336" extrusionOk="0">
                <a:moveTo>
                  <a:pt x="244" y="335"/>
                </a:moveTo>
                <a:cubicBezTo>
                  <a:pt x="183" y="274"/>
                  <a:pt x="31" y="214"/>
                  <a:pt x="31" y="153"/>
                </a:cubicBezTo>
                <a:cubicBezTo>
                  <a:pt x="1" y="1"/>
                  <a:pt x="153" y="1"/>
                  <a:pt x="274" y="62"/>
                </a:cubicBezTo>
                <a:cubicBezTo>
                  <a:pt x="366" y="92"/>
                  <a:pt x="426" y="183"/>
                  <a:pt x="487" y="244"/>
                </a:cubicBezTo>
                <a:cubicBezTo>
                  <a:pt x="426" y="274"/>
                  <a:pt x="366" y="305"/>
                  <a:pt x="244"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0" name="Google Shape;1930;p30"/>
          <p:cNvSpPr/>
          <p:nvPr/>
        </p:nvSpPr>
        <p:spPr>
          <a:xfrm>
            <a:off x="1764771" y="5141748"/>
            <a:ext cx="17937" cy="16630"/>
          </a:xfrm>
          <a:custGeom>
            <a:avLst/>
            <a:gdLst/>
            <a:ahLst/>
            <a:cxnLst/>
            <a:rect l="l" t="t" r="r" b="b"/>
            <a:pathLst>
              <a:path w="396" h="426" extrusionOk="0">
                <a:moveTo>
                  <a:pt x="395" y="304"/>
                </a:moveTo>
                <a:cubicBezTo>
                  <a:pt x="334" y="335"/>
                  <a:pt x="243" y="365"/>
                  <a:pt x="122" y="426"/>
                </a:cubicBezTo>
                <a:cubicBezTo>
                  <a:pt x="91" y="365"/>
                  <a:pt x="0" y="274"/>
                  <a:pt x="31" y="243"/>
                </a:cubicBezTo>
                <a:cubicBezTo>
                  <a:pt x="91" y="152"/>
                  <a:pt x="182" y="61"/>
                  <a:pt x="274" y="0"/>
                </a:cubicBezTo>
                <a:cubicBezTo>
                  <a:pt x="304" y="61"/>
                  <a:pt x="334" y="122"/>
                  <a:pt x="395" y="3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1" name="Google Shape;1931;p30"/>
          <p:cNvSpPr/>
          <p:nvPr/>
        </p:nvSpPr>
        <p:spPr>
          <a:xfrm>
            <a:off x="7926318" y="364191"/>
            <a:ext cx="28989" cy="17840"/>
          </a:xfrm>
          <a:custGeom>
            <a:avLst/>
            <a:gdLst/>
            <a:ahLst/>
            <a:cxnLst/>
            <a:rect l="l" t="t" r="r" b="b"/>
            <a:pathLst>
              <a:path w="640" h="457" extrusionOk="0">
                <a:moveTo>
                  <a:pt x="274" y="457"/>
                </a:moveTo>
                <a:cubicBezTo>
                  <a:pt x="62" y="335"/>
                  <a:pt x="1" y="153"/>
                  <a:pt x="274" y="31"/>
                </a:cubicBezTo>
                <a:cubicBezTo>
                  <a:pt x="366" y="1"/>
                  <a:pt x="518" y="61"/>
                  <a:pt x="639" y="92"/>
                </a:cubicBezTo>
                <a:cubicBezTo>
                  <a:pt x="518" y="213"/>
                  <a:pt x="426" y="335"/>
                  <a:pt x="335"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2" name="Google Shape;1932;p30"/>
          <p:cNvSpPr/>
          <p:nvPr/>
        </p:nvSpPr>
        <p:spPr>
          <a:xfrm>
            <a:off x="6539811" y="2062316"/>
            <a:ext cx="20700" cy="19011"/>
          </a:xfrm>
          <a:custGeom>
            <a:avLst/>
            <a:gdLst/>
            <a:ahLst/>
            <a:cxnLst/>
            <a:rect l="l" t="t" r="r" b="b"/>
            <a:pathLst>
              <a:path w="457" h="487" extrusionOk="0">
                <a:moveTo>
                  <a:pt x="365" y="1"/>
                </a:moveTo>
                <a:cubicBezTo>
                  <a:pt x="396" y="153"/>
                  <a:pt x="456" y="365"/>
                  <a:pt x="396" y="396"/>
                </a:cubicBezTo>
                <a:cubicBezTo>
                  <a:pt x="213" y="487"/>
                  <a:pt x="61" y="365"/>
                  <a:pt x="31" y="213"/>
                </a:cubicBezTo>
                <a:cubicBezTo>
                  <a:pt x="0" y="1"/>
                  <a:pt x="213" y="31"/>
                  <a:pt x="36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3" name="Google Shape;1933;p30"/>
          <p:cNvSpPr/>
          <p:nvPr/>
        </p:nvSpPr>
        <p:spPr>
          <a:xfrm>
            <a:off x="3487259" y="881601"/>
            <a:ext cx="30302" cy="17801"/>
          </a:xfrm>
          <a:custGeom>
            <a:avLst/>
            <a:gdLst/>
            <a:ahLst/>
            <a:cxnLst/>
            <a:rect l="l" t="t" r="r" b="b"/>
            <a:pathLst>
              <a:path w="669" h="456" extrusionOk="0">
                <a:moveTo>
                  <a:pt x="395" y="456"/>
                </a:moveTo>
                <a:cubicBezTo>
                  <a:pt x="243" y="365"/>
                  <a:pt x="0" y="304"/>
                  <a:pt x="91" y="61"/>
                </a:cubicBezTo>
                <a:cubicBezTo>
                  <a:pt x="122" y="30"/>
                  <a:pt x="243" y="0"/>
                  <a:pt x="304" y="0"/>
                </a:cubicBezTo>
                <a:cubicBezTo>
                  <a:pt x="669" y="61"/>
                  <a:pt x="456" y="274"/>
                  <a:pt x="456"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4" name="Google Shape;1934;p30"/>
          <p:cNvSpPr/>
          <p:nvPr/>
        </p:nvSpPr>
        <p:spPr>
          <a:xfrm>
            <a:off x="5606293" y="4238692"/>
            <a:ext cx="24822" cy="20182"/>
          </a:xfrm>
          <a:custGeom>
            <a:avLst/>
            <a:gdLst/>
            <a:ahLst/>
            <a:cxnLst/>
            <a:rect l="l" t="t" r="r" b="b"/>
            <a:pathLst>
              <a:path w="548" h="517" extrusionOk="0">
                <a:moveTo>
                  <a:pt x="517" y="334"/>
                </a:moveTo>
                <a:cubicBezTo>
                  <a:pt x="365" y="334"/>
                  <a:pt x="213" y="517"/>
                  <a:pt x="91" y="334"/>
                </a:cubicBezTo>
                <a:cubicBezTo>
                  <a:pt x="0" y="213"/>
                  <a:pt x="122" y="61"/>
                  <a:pt x="304" y="31"/>
                </a:cubicBezTo>
                <a:cubicBezTo>
                  <a:pt x="547" y="0"/>
                  <a:pt x="517" y="183"/>
                  <a:pt x="547" y="3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5" name="Google Shape;1935;p30"/>
          <p:cNvSpPr/>
          <p:nvPr/>
        </p:nvSpPr>
        <p:spPr>
          <a:xfrm>
            <a:off x="3945728" y="181441"/>
            <a:ext cx="42758" cy="26155"/>
          </a:xfrm>
          <a:custGeom>
            <a:avLst/>
            <a:gdLst/>
            <a:ahLst/>
            <a:cxnLst/>
            <a:rect l="l" t="t" r="r" b="b"/>
            <a:pathLst>
              <a:path w="944" h="670" extrusionOk="0">
                <a:moveTo>
                  <a:pt x="366" y="669"/>
                </a:moveTo>
                <a:cubicBezTo>
                  <a:pt x="1" y="1"/>
                  <a:pt x="639" y="244"/>
                  <a:pt x="943" y="183"/>
                </a:cubicBezTo>
                <a:lnTo>
                  <a:pt x="943" y="183"/>
                </a:lnTo>
                <a:cubicBezTo>
                  <a:pt x="761" y="335"/>
                  <a:pt x="578" y="487"/>
                  <a:pt x="396" y="63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6" name="Google Shape;1936;p30"/>
          <p:cNvSpPr/>
          <p:nvPr/>
        </p:nvSpPr>
        <p:spPr>
          <a:xfrm>
            <a:off x="8124591" y="4384627"/>
            <a:ext cx="20700" cy="14288"/>
          </a:xfrm>
          <a:custGeom>
            <a:avLst/>
            <a:gdLst/>
            <a:ahLst/>
            <a:cxnLst/>
            <a:rect l="l" t="t" r="r" b="b"/>
            <a:pathLst>
              <a:path w="457" h="366" extrusionOk="0">
                <a:moveTo>
                  <a:pt x="1" y="366"/>
                </a:moveTo>
                <a:cubicBezTo>
                  <a:pt x="62" y="183"/>
                  <a:pt x="62" y="1"/>
                  <a:pt x="335" y="1"/>
                </a:cubicBezTo>
                <a:cubicBezTo>
                  <a:pt x="366" y="1"/>
                  <a:pt x="426" y="62"/>
                  <a:pt x="426" y="92"/>
                </a:cubicBezTo>
                <a:cubicBezTo>
                  <a:pt x="457" y="335"/>
                  <a:pt x="214" y="335"/>
                  <a:pt x="31" y="36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7" name="Google Shape;1937;p30"/>
          <p:cNvSpPr/>
          <p:nvPr/>
        </p:nvSpPr>
        <p:spPr>
          <a:xfrm>
            <a:off x="8837821" y="5119182"/>
            <a:ext cx="28989" cy="15459"/>
          </a:xfrm>
          <a:custGeom>
            <a:avLst/>
            <a:gdLst/>
            <a:ahLst/>
            <a:cxnLst/>
            <a:rect l="l" t="t" r="r" b="b"/>
            <a:pathLst>
              <a:path w="640" h="396" extrusionOk="0">
                <a:moveTo>
                  <a:pt x="639" y="244"/>
                </a:moveTo>
                <a:lnTo>
                  <a:pt x="62" y="396"/>
                </a:lnTo>
                <a:cubicBezTo>
                  <a:pt x="31" y="335"/>
                  <a:pt x="1" y="244"/>
                  <a:pt x="31" y="213"/>
                </a:cubicBezTo>
                <a:cubicBezTo>
                  <a:pt x="214" y="31"/>
                  <a:pt x="426" y="1"/>
                  <a:pt x="639"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8" name="Google Shape;1938;p30"/>
          <p:cNvSpPr/>
          <p:nvPr/>
        </p:nvSpPr>
        <p:spPr>
          <a:xfrm>
            <a:off x="5281319" y="383165"/>
            <a:ext cx="27585" cy="17840"/>
          </a:xfrm>
          <a:custGeom>
            <a:avLst/>
            <a:gdLst/>
            <a:ahLst/>
            <a:cxnLst/>
            <a:rect l="l" t="t" r="r" b="b"/>
            <a:pathLst>
              <a:path w="609" h="457" extrusionOk="0">
                <a:moveTo>
                  <a:pt x="609" y="214"/>
                </a:moveTo>
                <a:cubicBezTo>
                  <a:pt x="487" y="396"/>
                  <a:pt x="305" y="457"/>
                  <a:pt x="62" y="366"/>
                </a:cubicBezTo>
                <a:cubicBezTo>
                  <a:pt x="31" y="366"/>
                  <a:pt x="1" y="244"/>
                  <a:pt x="31" y="214"/>
                </a:cubicBezTo>
                <a:cubicBezTo>
                  <a:pt x="214" y="1"/>
                  <a:pt x="426" y="183"/>
                  <a:pt x="609" y="21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9" name="Google Shape;1939;p30"/>
          <p:cNvSpPr/>
          <p:nvPr/>
        </p:nvSpPr>
        <p:spPr>
          <a:xfrm>
            <a:off x="8960400" y="3848244"/>
            <a:ext cx="22059" cy="13117"/>
          </a:xfrm>
          <a:custGeom>
            <a:avLst/>
            <a:gdLst/>
            <a:ahLst/>
            <a:cxnLst/>
            <a:rect l="l" t="t" r="r" b="b"/>
            <a:pathLst>
              <a:path w="487" h="336" extrusionOk="0">
                <a:moveTo>
                  <a:pt x="243" y="1"/>
                </a:moveTo>
                <a:cubicBezTo>
                  <a:pt x="334" y="62"/>
                  <a:pt x="395" y="153"/>
                  <a:pt x="486" y="244"/>
                </a:cubicBezTo>
                <a:cubicBezTo>
                  <a:pt x="395" y="275"/>
                  <a:pt x="304" y="335"/>
                  <a:pt x="243" y="335"/>
                </a:cubicBezTo>
                <a:cubicBezTo>
                  <a:pt x="152" y="275"/>
                  <a:pt x="91" y="153"/>
                  <a:pt x="0" y="62"/>
                </a:cubicBezTo>
                <a:cubicBezTo>
                  <a:pt x="61" y="62"/>
                  <a:pt x="152" y="31"/>
                  <a:pt x="243"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0" name="Google Shape;1940;p30"/>
          <p:cNvSpPr/>
          <p:nvPr/>
        </p:nvSpPr>
        <p:spPr>
          <a:xfrm>
            <a:off x="1647719" y="1730039"/>
            <a:ext cx="22059" cy="28536"/>
          </a:xfrm>
          <a:custGeom>
            <a:avLst/>
            <a:gdLst/>
            <a:ahLst/>
            <a:cxnLst/>
            <a:rect l="l" t="t" r="r" b="b"/>
            <a:pathLst>
              <a:path w="487" h="731" extrusionOk="0">
                <a:moveTo>
                  <a:pt x="152" y="1"/>
                </a:moveTo>
                <a:cubicBezTo>
                  <a:pt x="426" y="214"/>
                  <a:pt x="487" y="426"/>
                  <a:pt x="304" y="730"/>
                </a:cubicBezTo>
                <a:cubicBezTo>
                  <a:pt x="0" y="518"/>
                  <a:pt x="183" y="244"/>
                  <a:pt x="122"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1" name="Google Shape;1941;p30"/>
          <p:cNvSpPr/>
          <p:nvPr/>
        </p:nvSpPr>
        <p:spPr>
          <a:xfrm>
            <a:off x="504920" y="1646998"/>
            <a:ext cx="37187" cy="21393"/>
          </a:xfrm>
          <a:custGeom>
            <a:avLst/>
            <a:gdLst/>
            <a:ahLst/>
            <a:cxnLst/>
            <a:rect l="l" t="t" r="r" b="b"/>
            <a:pathLst>
              <a:path w="821" h="548" extrusionOk="0">
                <a:moveTo>
                  <a:pt x="547" y="0"/>
                </a:moveTo>
                <a:cubicBezTo>
                  <a:pt x="730" y="91"/>
                  <a:pt x="821" y="243"/>
                  <a:pt x="669" y="365"/>
                </a:cubicBezTo>
                <a:cubicBezTo>
                  <a:pt x="426" y="547"/>
                  <a:pt x="182" y="456"/>
                  <a:pt x="0" y="243"/>
                </a:cubicBezTo>
                <a:lnTo>
                  <a:pt x="30" y="243"/>
                </a:lnTo>
                <a:cubicBezTo>
                  <a:pt x="243" y="243"/>
                  <a:pt x="456" y="213"/>
                  <a:pt x="547"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2" name="Google Shape;1942;p30"/>
          <p:cNvSpPr/>
          <p:nvPr/>
        </p:nvSpPr>
        <p:spPr>
          <a:xfrm>
            <a:off x="8705639" y="2023158"/>
            <a:ext cx="26226" cy="21393"/>
          </a:xfrm>
          <a:custGeom>
            <a:avLst/>
            <a:gdLst/>
            <a:ahLst/>
            <a:cxnLst/>
            <a:rect l="l" t="t" r="r" b="b"/>
            <a:pathLst>
              <a:path w="579" h="548" extrusionOk="0">
                <a:moveTo>
                  <a:pt x="274" y="548"/>
                </a:moveTo>
                <a:cubicBezTo>
                  <a:pt x="214" y="365"/>
                  <a:pt x="1" y="183"/>
                  <a:pt x="274" y="31"/>
                </a:cubicBezTo>
                <a:cubicBezTo>
                  <a:pt x="305" y="1"/>
                  <a:pt x="457" y="31"/>
                  <a:pt x="487" y="61"/>
                </a:cubicBezTo>
                <a:cubicBezTo>
                  <a:pt x="578" y="274"/>
                  <a:pt x="518" y="426"/>
                  <a:pt x="274"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3" name="Google Shape;1943;p30"/>
          <p:cNvSpPr/>
          <p:nvPr/>
        </p:nvSpPr>
        <p:spPr>
          <a:xfrm>
            <a:off x="5618660" y="2040961"/>
            <a:ext cx="17937" cy="15459"/>
          </a:xfrm>
          <a:custGeom>
            <a:avLst/>
            <a:gdLst/>
            <a:ahLst/>
            <a:cxnLst/>
            <a:rect l="l" t="t" r="r" b="b"/>
            <a:pathLst>
              <a:path w="396" h="396" extrusionOk="0">
                <a:moveTo>
                  <a:pt x="244" y="1"/>
                </a:moveTo>
                <a:cubicBezTo>
                  <a:pt x="305" y="92"/>
                  <a:pt x="396" y="183"/>
                  <a:pt x="365" y="244"/>
                </a:cubicBezTo>
                <a:cubicBezTo>
                  <a:pt x="335" y="304"/>
                  <a:pt x="183" y="335"/>
                  <a:pt x="92" y="396"/>
                </a:cubicBezTo>
                <a:cubicBezTo>
                  <a:pt x="61" y="335"/>
                  <a:pt x="1" y="274"/>
                  <a:pt x="1" y="213"/>
                </a:cubicBezTo>
                <a:cubicBezTo>
                  <a:pt x="1" y="92"/>
                  <a:pt x="31" y="1"/>
                  <a:pt x="24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4" name="Google Shape;1944;p30"/>
          <p:cNvSpPr/>
          <p:nvPr/>
        </p:nvSpPr>
        <p:spPr>
          <a:xfrm>
            <a:off x="4281710" y="4871155"/>
            <a:ext cx="24822" cy="11906"/>
          </a:xfrm>
          <a:custGeom>
            <a:avLst/>
            <a:gdLst/>
            <a:ahLst/>
            <a:cxnLst/>
            <a:rect l="l" t="t" r="r" b="b"/>
            <a:pathLst>
              <a:path w="548" h="305" extrusionOk="0">
                <a:moveTo>
                  <a:pt x="548" y="153"/>
                </a:moveTo>
                <a:cubicBezTo>
                  <a:pt x="456" y="214"/>
                  <a:pt x="396" y="305"/>
                  <a:pt x="365" y="275"/>
                </a:cubicBezTo>
                <a:cubicBezTo>
                  <a:pt x="244" y="214"/>
                  <a:pt x="122" y="153"/>
                  <a:pt x="0" y="62"/>
                </a:cubicBezTo>
                <a:cubicBezTo>
                  <a:pt x="92" y="31"/>
                  <a:pt x="183" y="1"/>
                  <a:pt x="244" y="1"/>
                </a:cubicBezTo>
                <a:cubicBezTo>
                  <a:pt x="335" y="31"/>
                  <a:pt x="426" y="92"/>
                  <a:pt x="548" y="15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5" name="Google Shape;1945;p30"/>
          <p:cNvSpPr/>
          <p:nvPr/>
        </p:nvSpPr>
        <p:spPr>
          <a:xfrm>
            <a:off x="7648183" y="4404811"/>
            <a:ext cx="23463" cy="13078"/>
          </a:xfrm>
          <a:custGeom>
            <a:avLst/>
            <a:gdLst/>
            <a:ahLst/>
            <a:cxnLst/>
            <a:rect l="l" t="t" r="r" b="b"/>
            <a:pathLst>
              <a:path w="518" h="335" extrusionOk="0">
                <a:moveTo>
                  <a:pt x="183" y="1"/>
                </a:moveTo>
                <a:cubicBezTo>
                  <a:pt x="275" y="61"/>
                  <a:pt x="457" y="92"/>
                  <a:pt x="487" y="183"/>
                </a:cubicBezTo>
                <a:cubicBezTo>
                  <a:pt x="518" y="335"/>
                  <a:pt x="335" y="335"/>
                  <a:pt x="244" y="304"/>
                </a:cubicBezTo>
                <a:cubicBezTo>
                  <a:pt x="153" y="274"/>
                  <a:pt x="62" y="152"/>
                  <a:pt x="1" y="92"/>
                </a:cubicBezTo>
                <a:cubicBezTo>
                  <a:pt x="62" y="61"/>
                  <a:pt x="123" y="31"/>
                  <a:pt x="183"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6" name="Google Shape;1946;p30"/>
          <p:cNvSpPr/>
          <p:nvPr/>
        </p:nvSpPr>
        <p:spPr>
          <a:xfrm>
            <a:off x="6205234" y="4413127"/>
            <a:ext cx="17937" cy="16630"/>
          </a:xfrm>
          <a:custGeom>
            <a:avLst/>
            <a:gdLst/>
            <a:ahLst/>
            <a:cxnLst/>
            <a:rect l="l" t="t" r="r" b="b"/>
            <a:pathLst>
              <a:path w="396" h="426" extrusionOk="0">
                <a:moveTo>
                  <a:pt x="395" y="274"/>
                </a:moveTo>
                <a:cubicBezTo>
                  <a:pt x="335" y="304"/>
                  <a:pt x="243" y="365"/>
                  <a:pt x="183" y="426"/>
                </a:cubicBezTo>
                <a:cubicBezTo>
                  <a:pt x="122" y="365"/>
                  <a:pt x="31" y="274"/>
                  <a:pt x="31" y="183"/>
                </a:cubicBezTo>
                <a:cubicBezTo>
                  <a:pt x="0" y="152"/>
                  <a:pt x="91" y="61"/>
                  <a:pt x="152" y="61"/>
                </a:cubicBezTo>
                <a:cubicBezTo>
                  <a:pt x="335" y="0"/>
                  <a:pt x="365" y="122"/>
                  <a:pt x="395"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7" name="Google Shape;1947;p30"/>
          <p:cNvSpPr/>
          <p:nvPr/>
        </p:nvSpPr>
        <p:spPr>
          <a:xfrm>
            <a:off x="3028744" y="1523590"/>
            <a:ext cx="24822" cy="11906"/>
          </a:xfrm>
          <a:custGeom>
            <a:avLst/>
            <a:gdLst/>
            <a:ahLst/>
            <a:cxnLst/>
            <a:rect l="l" t="t" r="r" b="b"/>
            <a:pathLst>
              <a:path w="548" h="305" extrusionOk="0">
                <a:moveTo>
                  <a:pt x="547" y="182"/>
                </a:moveTo>
                <a:cubicBezTo>
                  <a:pt x="456" y="243"/>
                  <a:pt x="396" y="304"/>
                  <a:pt x="335" y="304"/>
                </a:cubicBezTo>
                <a:cubicBezTo>
                  <a:pt x="183" y="304"/>
                  <a:pt x="0" y="274"/>
                  <a:pt x="31" y="61"/>
                </a:cubicBezTo>
                <a:cubicBezTo>
                  <a:pt x="31" y="61"/>
                  <a:pt x="183" y="0"/>
                  <a:pt x="244" y="30"/>
                </a:cubicBezTo>
                <a:cubicBezTo>
                  <a:pt x="335" y="61"/>
                  <a:pt x="426" y="122"/>
                  <a:pt x="547" y="18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8" name="Google Shape;1948;p30"/>
          <p:cNvSpPr/>
          <p:nvPr/>
        </p:nvSpPr>
        <p:spPr>
          <a:xfrm>
            <a:off x="1901075" y="3677401"/>
            <a:ext cx="33065" cy="20182"/>
          </a:xfrm>
          <a:custGeom>
            <a:avLst/>
            <a:gdLst/>
            <a:ahLst/>
            <a:cxnLst/>
            <a:rect l="l" t="t" r="r" b="b"/>
            <a:pathLst>
              <a:path w="730" h="517" extrusionOk="0">
                <a:moveTo>
                  <a:pt x="0" y="274"/>
                </a:moveTo>
                <a:cubicBezTo>
                  <a:pt x="183" y="61"/>
                  <a:pt x="395" y="0"/>
                  <a:pt x="669" y="152"/>
                </a:cubicBezTo>
                <a:cubicBezTo>
                  <a:pt x="699" y="182"/>
                  <a:pt x="730" y="243"/>
                  <a:pt x="699" y="274"/>
                </a:cubicBezTo>
                <a:cubicBezTo>
                  <a:pt x="487" y="517"/>
                  <a:pt x="243" y="213"/>
                  <a:pt x="0"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9" name="Google Shape;1949;p30"/>
          <p:cNvSpPr/>
          <p:nvPr/>
        </p:nvSpPr>
        <p:spPr>
          <a:xfrm>
            <a:off x="7057532" y="205178"/>
            <a:ext cx="26181" cy="20221"/>
          </a:xfrm>
          <a:custGeom>
            <a:avLst/>
            <a:gdLst/>
            <a:ahLst/>
            <a:cxnLst/>
            <a:rect l="l" t="t" r="r" b="b"/>
            <a:pathLst>
              <a:path w="578" h="518" extrusionOk="0">
                <a:moveTo>
                  <a:pt x="122" y="517"/>
                </a:moveTo>
                <a:cubicBezTo>
                  <a:pt x="183" y="335"/>
                  <a:pt x="0" y="122"/>
                  <a:pt x="274" y="31"/>
                </a:cubicBezTo>
                <a:cubicBezTo>
                  <a:pt x="304" y="1"/>
                  <a:pt x="426" y="92"/>
                  <a:pt x="456" y="153"/>
                </a:cubicBezTo>
                <a:cubicBezTo>
                  <a:pt x="578" y="426"/>
                  <a:pt x="365" y="487"/>
                  <a:pt x="122"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0" name="Google Shape;1950;p30"/>
          <p:cNvSpPr/>
          <p:nvPr/>
        </p:nvSpPr>
        <p:spPr>
          <a:xfrm>
            <a:off x="5746719" y="4847458"/>
            <a:ext cx="27585" cy="13078"/>
          </a:xfrm>
          <a:custGeom>
            <a:avLst/>
            <a:gdLst/>
            <a:ahLst/>
            <a:cxnLst/>
            <a:rect l="l" t="t" r="r" b="b"/>
            <a:pathLst>
              <a:path w="609" h="335" extrusionOk="0">
                <a:moveTo>
                  <a:pt x="608" y="213"/>
                </a:moveTo>
                <a:cubicBezTo>
                  <a:pt x="456" y="274"/>
                  <a:pt x="335" y="334"/>
                  <a:pt x="244" y="334"/>
                </a:cubicBezTo>
                <a:cubicBezTo>
                  <a:pt x="122" y="334"/>
                  <a:pt x="0" y="243"/>
                  <a:pt x="92" y="122"/>
                </a:cubicBezTo>
                <a:cubicBezTo>
                  <a:pt x="122" y="61"/>
                  <a:pt x="244" y="0"/>
                  <a:pt x="274" y="0"/>
                </a:cubicBezTo>
                <a:cubicBezTo>
                  <a:pt x="396" y="30"/>
                  <a:pt x="456" y="122"/>
                  <a:pt x="608"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1" name="Google Shape;1951;p30"/>
          <p:cNvSpPr/>
          <p:nvPr/>
        </p:nvSpPr>
        <p:spPr>
          <a:xfrm>
            <a:off x="2370597" y="3820954"/>
            <a:ext cx="26181" cy="23774"/>
          </a:xfrm>
          <a:custGeom>
            <a:avLst/>
            <a:gdLst/>
            <a:ahLst/>
            <a:cxnLst/>
            <a:rect l="l" t="t" r="r" b="b"/>
            <a:pathLst>
              <a:path w="578" h="609" extrusionOk="0">
                <a:moveTo>
                  <a:pt x="274" y="609"/>
                </a:moveTo>
                <a:cubicBezTo>
                  <a:pt x="335" y="426"/>
                  <a:pt x="0" y="183"/>
                  <a:pt x="274" y="1"/>
                </a:cubicBezTo>
                <a:cubicBezTo>
                  <a:pt x="304" y="1"/>
                  <a:pt x="395" y="1"/>
                  <a:pt x="395" y="31"/>
                </a:cubicBezTo>
                <a:cubicBezTo>
                  <a:pt x="578" y="274"/>
                  <a:pt x="517" y="457"/>
                  <a:pt x="274" y="60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2" name="Google Shape;1952;p30"/>
          <p:cNvSpPr/>
          <p:nvPr/>
        </p:nvSpPr>
        <p:spPr>
          <a:xfrm>
            <a:off x="5087168" y="4417851"/>
            <a:ext cx="24867" cy="23774"/>
          </a:xfrm>
          <a:custGeom>
            <a:avLst/>
            <a:gdLst/>
            <a:ahLst/>
            <a:cxnLst/>
            <a:rect l="l" t="t" r="r" b="b"/>
            <a:pathLst>
              <a:path w="549" h="609" extrusionOk="0">
                <a:moveTo>
                  <a:pt x="548" y="244"/>
                </a:moveTo>
                <a:cubicBezTo>
                  <a:pt x="426" y="396"/>
                  <a:pt x="396" y="609"/>
                  <a:pt x="92" y="518"/>
                </a:cubicBezTo>
                <a:cubicBezTo>
                  <a:pt x="31" y="518"/>
                  <a:pt x="1" y="396"/>
                  <a:pt x="31" y="335"/>
                </a:cubicBezTo>
                <a:cubicBezTo>
                  <a:pt x="123" y="1"/>
                  <a:pt x="366" y="214"/>
                  <a:pt x="548"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3" name="Google Shape;1953;p30"/>
          <p:cNvSpPr/>
          <p:nvPr/>
        </p:nvSpPr>
        <p:spPr>
          <a:xfrm>
            <a:off x="3761226" y="1733630"/>
            <a:ext cx="20700" cy="24945"/>
          </a:xfrm>
          <a:custGeom>
            <a:avLst/>
            <a:gdLst/>
            <a:ahLst/>
            <a:cxnLst/>
            <a:rect l="l" t="t" r="r" b="b"/>
            <a:pathLst>
              <a:path w="457" h="639" extrusionOk="0">
                <a:moveTo>
                  <a:pt x="92" y="608"/>
                </a:moveTo>
                <a:cubicBezTo>
                  <a:pt x="153" y="395"/>
                  <a:pt x="1" y="122"/>
                  <a:pt x="335" y="0"/>
                </a:cubicBezTo>
                <a:cubicBezTo>
                  <a:pt x="366" y="0"/>
                  <a:pt x="426" y="30"/>
                  <a:pt x="426" y="61"/>
                </a:cubicBezTo>
                <a:cubicBezTo>
                  <a:pt x="457" y="304"/>
                  <a:pt x="335" y="486"/>
                  <a:pt x="122" y="63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4" name="Google Shape;1954;p30"/>
          <p:cNvSpPr/>
          <p:nvPr/>
        </p:nvSpPr>
        <p:spPr>
          <a:xfrm>
            <a:off x="371334" y="867351"/>
            <a:ext cx="23463" cy="17840"/>
          </a:xfrm>
          <a:custGeom>
            <a:avLst/>
            <a:gdLst/>
            <a:ahLst/>
            <a:cxnLst/>
            <a:rect l="l" t="t" r="r" b="b"/>
            <a:pathLst>
              <a:path w="518" h="457" extrusionOk="0">
                <a:moveTo>
                  <a:pt x="517" y="274"/>
                </a:moveTo>
                <a:cubicBezTo>
                  <a:pt x="426" y="335"/>
                  <a:pt x="335" y="395"/>
                  <a:pt x="213" y="426"/>
                </a:cubicBezTo>
                <a:cubicBezTo>
                  <a:pt x="31" y="456"/>
                  <a:pt x="1" y="335"/>
                  <a:pt x="61" y="213"/>
                </a:cubicBezTo>
                <a:cubicBezTo>
                  <a:pt x="92" y="152"/>
                  <a:pt x="244" y="91"/>
                  <a:pt x="335" y="0"/>
                </a:cubicBezTo>
                <a:cubicBezTo>
                  <a:pt x="365" y="61"/>
                  <a:pt x="396" y="122"/>
                  <a:pt x="517"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5" name="Google Shape;1955;p30"/>
          <p:cNvSpPr/>
          <p:nvPr/>
        </p:nvSpPr>
        <p:spPr>
          <a:xfrm>
            <a:off x="7316369" y="469797"/>
            <a:ext cx="17937" cy="16669"/>
          </a:xfrm>
          <a:custGeom>
            <a:avLst/>
            <a:gdLst/>
            <a:ahLst/>
            <a:cxnLst/>
            <a:rect l="l" t="t" r="r" b="b"/>
            <a:pathLst>
              <a:path w="396" h="427" extrusionOk="0">
                <a:moveTo>
                  <a:pt x="396" y="244"/>
                </a:moveTo>
                <a:cubicBezTo>
                  <a:pt x="365" y="305"/>
                  <a:pt x="305" y="366"/>
                  <a:pt x="213" y="426"/>
                </a:cubicBezTo>
                <a:cubicBezTo>
                  <a:pt x="153" y="366"/>
                  <a:pt x="61" y="305"/>
                  <a:pt x="31" y="214"/>
                </a:cubicBezTo>
                <a:cubicBezTo>
                  <a:pt x="1" y="183"/>
                  <a:pt x="92" y="92"/>
                  <a:pt x="153" y="62"/>
                </a:cubicBezTo>
                <a:cubicBezTo>
                  <a:pt x="305" y="1"/>
                  <a:pt x="365" y="92"/>
                  <a:pt x="396"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6" name="Google Shape;1956;p30"/>
          <p:cNvSpPr/>
          <p:nvPr/>
        </p:nvSpPr>
        <p:spPr>
          <a:xfrm>
            <a:off x="1277355" y="4440417"/>
            <a:ext cx="17937" cy="17840"/>
          </a:xfrm>
          <a:custGeom>
            <a:avLst/>
            <a:gdLst/>
            <a:ahLst/>
            <a:cxnLst/>
            <a:rect l="l" t="t" r="r" b="b"/>
            <a:pathLst>
              <a:path w="396" h="457" extrusionOk="0">
                <a:moveTo>
                  <a:pt x="395" y="244"/>
                </a:moveTo>
                <a:cubicBezTo>
                  <a:pt x="365" y="274"/>
                  <a:pt x="304" y="365"/>
                  <a:pt x="243" y="456"/>
                </a:cubicBezTo>
                <a:cubicBezTo>
                  <a:pt x="152" y="365"/>
                  <a:pt x="61" y="304"/>
                  <a:pt x="0" y="244"/>
                </a:cubicBezTo>
                <a:cubicBezTo>
                  <a:pt x="0" y="213"/>
                  <a:pt x="61" y="92"/>
                  <a:pt x="122" y="61"/>
                </a:cubicBezTo>
                <a:cubicBezTo>
                  <a:pt x="274" y="0"/>
                  <a:pt x="365" y="61"/>
                  <a:pt x="395"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7" name="Google Shape;1957;p30"/>
          <p:cNvSpPr/>
          <p:nvPr/>
        </p:nvSpPr>
        <p:spPr>
          <a:xfrm>
            <a:off x="7243393" y="1325379"/>
            <a:ext cx="22059" cy="15498"/>
          </a:xfrm>
          <a:custGeom>
            <a:avLst/>
            <a:gdLst/>
            <a:ahLst/>
            <a:cxnLst/>
            <a:rect l="l" t="t" r="r" b="b"/>
            <a:pathLst>
              <a:path w="487" h="397" extrusionOk="0">
                <a:moveTo>
                  <a:pt x="244" y="396"/>
                </a:moveTo>
                <a:cubicBezTo>
                  <a:pt x="183" y="305"/>
                  <a:pt x="61" y="244"/>
                  <a:pt x="31" y="153"/>
                </a:cubicBezTo>
                <a:cubicBezTo>
                  <a:pt x="1" y="31"/>
                  <a:pt x="153" y="1"/>
                  <a:pt x="274" y="62"/>
                </a:cubicBezTo>
                <a:cubicBezTo>
                  <a:pt x="365" y="123"/>
                  <a:pt x="426" y="214"/>
                  <a:pt x="487" y="305"/>
                </a:cubicBezTo>
                <a:cubicBezTo>
                  <a:pt x="426" y="335"/>
                  <a:pt x="365" y="366"/>
                  <a:pt x="244" y="3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8" name="Google Shape;1958;p30"/>
          <p:cNvSpPr/>
          <p:nvPr/>
        </p:nvSpPr>
        <p:spPr>
          <a:xfrm>
            <a:off x="8280192" y="478113"/>
            <a:ext cx="13815" cy="10735"/>
          </a:xfrm>
          <a:custGeom>
            <a:avLst/>
            <a:gdLst/>
            <a:ahLst/>
            <a:cxnLst/>
            <a:rect l="l" t="t" r="r" b="b"/>
            <a:pathLst>
              <a:path w="305" h="275" extrusionOk="0">
                <a:moveTo>
                  <a:pt x="305" y="183"/>
                </a:moveTo>
                <a:cubicBezTo>
                  <a:pt x="244" y="213"/>
                  <a:pt x="183" y="244"/>
                  <a:pt x="122" y="274"/>
                </a:cubicBezTo>
                <a:cubicBezTo>
                  <a:pt x="61" y="213"/>
                  <a:pt x="31" y="122"/>
                  <a:pt x="1" y="61"/>
                </a:cubicBezTo>
                <a:cubicBezTo>
                  <a:pt x="61" y="31"/>
                  <a:pt x="153" y="1"/>
                  <a:pt x="183" y="1"/>
                </a:cubicBezTo>
                <a:cubicBezTo>
                  <a:pt x="244" y="31"/>
                  <a:pt x="274" y="122"/>
                  <a:pt x="305"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9" name="Google Shape;1959;p30"/>
          <p:cNvSpPr/>
          <p:nvPr/>
        </p:nvSpPr>
        <p:spPr>
          <a:xfrm>
            <a:off x="3477610" y="853101"/>
            <a:ext cx="28944" cy="20221"/>
          </a:xfrm>
          <a:custGeom>
            <a:avLst/>
            <a:gdLst/>
            <a:ahLst/>
            <a:cxnLst/>
            <a:rect l="l" t="t" r="r" b="b"/>
            <a:pathLst>
              <a:path w="639" h="518" extrusionOk="0">
                <a:moveTo>
                  <a:pt x="639" y="244"/>
                </a:moveTo>
                <a:cubicBezTo>
                  <a:pt x="426" y="274"/>
                  <a:pt x="274" y="517"/>
                  <a:pt x="31" y="335"/>
                </a:cubicBezTo>
                <a:cubicBezTo>
                  <a:pt x="0" y="335"/>
                  <a:pt x="31" y="213"/>
                  <a:pt x="92" y="153"/>
                </a:cubicBezTo>
                <a:cubicBezTo>
                  <a:pt x="304" y="1"/>
                  <a:pt x="487" y="31"/>
                  <a:pt x="639"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0" name="Google Shape;1960;p30"/>
          <p:cNvSpPr/>
          <p:nvPr/>
        </p:nvSpPr>
        <p:spPr>
          <a:xfrm>
            <a:off x="5136771" y="2074184"/>
            <a:ext cx="17937" cy="20221"/>
          </a:xfrm>
          <a:custGeom>
            <a:avLst/>
            <a:gdLst/>
            <a:ahLst/>
            <a:cxnLst/>
            <a:rect l="l" t="t" r="r" b="b"/>
            <a:pathLst>
              <a:path w="396" h="518" extrusionOk="0">
                <a:moveTo>
                  <a:pt x="122" y="517"/>
                </a:moveTo>
                <a:cubicBezTo>
                  <a:pt x="91" y="426"/>
                  <a:pt x="0" y="365"/>
                  <a:pt x="31" y="305"/>
                </a:cubicBezTo>
                <a:cubicBezTo>
                  <a:pt x="61" y="213"/>
                  <a:pt x="122" y="92"/>
                  <a:pt x="213" y="61"/>
                </a:cubicBezTo>
                <a:cubicBezTo>
                  <a:pt x="365" y="1"/>
                  <a:pt x="395" y="122"/>
                  <a:pt x="335" y="244"/>
                </a:cubicBezTo>
                <a:cubicBezTo>
                  <a:pt x="304" y="335"/>
                  <a:pt x="213" y="396"/>
                  <a:pt x="122"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1" name="Google Shape;1961;p30"/>
          <p:cNvSpPr/>
          <p:nvPr/>
        </p:nvSpPr>
        <p:spPr>
          <a:xfrm>
            <a:off x="7889173" y="3203912"/>
            <a:ext cx="26181" cy="21393"/>
          </a:xfrm>
          <a:custGeom>
            <a:avLst/>
            <a:gdLst/>
            <a:ahLst/>
            <a:cxnLst/>
            <a:rect l="l" t="t" r="r" b="b"/>
            <a:pathLst>
              <a:path w="578" h="548" extrusionOk="0">
                <a:moveTo>
                  <a:pt x="31" y="335"/>
                </a:moveTo>
                <a:cubicBezTo>
                  <a:pt x="61" y="183"/>
                  <a:pt x="0" y="0"/>
                  <a:pt x="274" y="31"/>
                </a:cubicBezTo>
                <a:cubicBezTo>
                  <a:pt x="426" y="61"/>
                  <a:pt x="578" y="213"/>
                  <a:pt x="487" y="365"/>
                </a:cubicBezTo>
                <a:cubicBezTo>
                  <a:pt x="365" y="547"/>
                  <a:pt x="183" y="365"/>
                  <a:pt x="31"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2" name="Google Shape;1962;p30"/>
          <p:cNvSpPr/>
          <p:nvPr/>
        </p:nvSpPr>
        <p:spPr>
          <a:xfrm>
            <a:off x="1938220" y="1370511"/>
            <a:ext cx="28989" cy="15459"/>
          </a:xfrm>
          <a:custGeom>
            <a:avLst/>
            <a:gdLst/>
            <a:ahLst/>
            <a:cxnLst/>
            <a:rect l="l" t="t" r="r" b="b"/>
            <a:pathLst>
              <a:path w="640" h="396" extrusionOk="0">
                <a:moveTo>
                  <a:pt x="1" y="0"/>
                </a:moveTo>
                <a:cubicBezTo>
                  <a:pt x="275" y="0"/>
                  <a:pt x="548" y="30"/>
                  <a:pt x="639" y="304"/>
                </a:cubicBezTo>
                <a:cubicBezTo>
                  <a:pt x="639" y="334"/>
                  <a:pt x="578" y="395"/>
                  <a:pt x="578" y="395"/>
                </a:cubicBezTo>
                <a:cubicBezTo>
                  <a:pt x="244" y="395"/>
                  <a:pt x="123" y="213"/>
                  <a:pt x="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3" name="Google Shape;1963;p30"/>
          <p:cNvSpPr/>
          <p:nvPr/>
        </p:nvSpPr>
        <p:spPr>
          <a:xfrm>
            <a:off x="6893686" y="1798868"/>
            <a:ext cx="17937" cy="10735"/>
          </a:xfrm>
          <a:custGeom>
            <a:avLst/>
            <a:gdLst/>
            <a:ahLst/>
            <a:cxnLst/>
            <a:rect l="l" t="t" r="r" b="b"/>
            <a:pathLst>
              <a:path w="396" h="275" extrusionOk="0">
                <a:moveTo>
                  <a:pt x="395" y="153"/>
                </a:moveTo>
                <a:cubicBezTo>
                  <a:pt x="334" y="214"/>
                  <a:pt x="274" y="274"/>
                  <a:pt x="213" y="274"/>
                </a:cubicBezTo>
                <a:cubicBezTo>
                  <a:pt x="61" y="274"/>
                  <a:pt x="0" y="183"/>
                  <a:pt x="31" y="62"/>
                </a:cubicBezTo>
                <a:cubicBezTo>
                  <a:pt x="61" y="31"/>
                  <a:pt x="182" y="1"/>
                  <a:pt x="243" y="1"/>
                </a:cubicBezTo>
                <a:cubicBezTo>
                  <a:pt x="274" y="1"/>
                  <a:pt x="334" y="92"/>
                  <a:pt x="395" y="15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4" name="Google Shape;1964;p30"/>
          <p:cNvSpPr/>
          <p:nvPr/>
        </p:nvSpPr>
        <p:spPr>
          <a:xfrm>
            <a:off x="7162172" y="713061"/>
            <a:ext cx="37187" cy="26155"/>
          </a:xfrm>
          <a:custGeom>
            <a:avLst/>
            <a:gdLst/>
            <a:ahLst/>
            <a:cxnLst/>
            <a:rect l="l" t="t" r="r" b="b"/>
            <a:pathLst>
              <a:path w="821" h="670" extrusionOk="0">
                <a:moveTo>
                  <a:pt x="0" y="274"/>
                </a:moveTo>
                <a:cubicBezTo>
                  <a:pt x="183" y="1"/>
                  <a:pt x="517" y="31"/>
                  <a:pt x="791" y="31"/>
                </a:cubicBezTo>
                <a:lnTo>
                  <a:pt x="821" y="31"/>
                </a:lnTo>
                <a:cubicBezTo>
                  <a:pt x="760" y="670"/>
                  <a:pt x="274" y="183"/>
                  <a:pt x="0"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5" name="Google Shape;1965;p30"/>
          <p:cNvSpPr/>
          <p:nvPr/>
        </p:nvSpPr>
        <p:spPr>
          <a:xfrm>
            <a:off x="2504138" y="1000246"/>
            <a:ext cx="27585" cy="9525"/>
          </a:xfrm>
          <a:custGeom>
            <a:avLst/>
            <a:gdLst/>
            <a:ahLst/>
            <a:cxnLst/>
            <a:rect l="l" t="t" r="r" b="b"/>
            <a:pathLst>
              <a:path w="609" h="244" extrusionOk="0">
                <a:moveTo>
                  <a:pt x="335" y="1"/>
                </a:moveTo>
                <a:cubicBezTo>
                  <a:pt x="426" y="61"/>
                  <a:pt x="517" y="92"/>
                  <a:pt x="609" y="153"/>
                </a:cubicBezTo>
                <a:cubicBezTo>
                  <a:pt x="487" y="183"/>
                  <a:pt x="365" y="244"/>
                  <a:pt x="244" y="244"/>
                </a:cubicBezTo>
                <a:cubicBezTo>
                  <a:pt x="183" y="244"/>
                  <a:pt x="92" y="183"/>
                  <a:pt x="1" y="153"/>
                </a:cubicBezTo>
                <a:cubicBezTo>
                  <a:pt x="122" y="92"/>
                  <a:pt x="213" y="61"/>
                  <a:pt x="33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6" name="Google Shape;1966;p30"/>
          <p:cNvSpPr/>
          <p:nvPr/>
        </p:nvSpPr>
        <p:spPr>
          <a:xfrm>
            <a:off x="259808" y="-27389"/>
            <a:ext cx="19341" cy="15459"/>
          </a:xfrm>
          <a:custGeom>
            <a:avLst/>
            <a:gdLst/>
            <a:ahLst/>
            <a:cxnLst/>
            <a:rect l="l" t="t" r="r" b="b"/>
            <a:pathLst>
              <a:path w="427" h="396" extrusionOk="0">
                <a:moveTo>
                  <a:pt x="426" y="182"/>
                </a:moveTo>
                <a:cubicBezTo>
                  <a:pt x="305" y="274"/>
                  <a:pt x="244" y="334"/>
                  <a:pt x="153" y="395"/>
                </a:cubicBezTo>
                <a:cubicBezTo>
                  <a:pt x="92" y="334"/>
                  <a:pt x="31" y="243"/>
                  <a:pt x="1" y="152"/>
                </a:cubicBezTo>
                <a:cubicBezTo>
                  <a:pt x="1" y="122"/>
                  <a:pt x="61" y="61"/>
                  <a:pt x="92" y="0"/>
                </a:cubicBezTo>
                <a:cubicBezTo>
                  <a:pt x="213" y="30"/>
                  <a:pt x="305" y="91"/>
                  <a:pt x="426" y="18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7" name="Google Shape;1967;p30"/>
          <p:cNvSpPr/>
          <p:nvPr/>
        </p:nvSpPr>
        <p:spPr>
          <a:xfrm>
            <a:off x="1598162" y="2972516"/>
            <a:ext cx="26181" cy="13078"/>
          </a:xfrm>
          <a:custGeom>
            <a:avLst/>
            <a:gdLst/>
            <a:ahLst/>
            <a:cxnLst/>
            <a:rect l="l" t="t" r="r" b="b"/>
            <a:pathLst>
              <a:path w="578" h="335" extrusionOk="0">
                <a:moveTo>
                  <a:pt x="578" y="213"/>
                </a:moveTo>
                <a:cubicBezTo>
                  <a:pt x="487" y="243"/>
                  <a:pt x="365" y="304"/>
                  <a:pt x="274" y="304"/>
                </a:cubicBezTo>
                <a:cubicBezTo>
                  <a:pt x="152" y="334"/>
                  <a:pt x="0" y="243"/>
                  <a:pt x="152" y="122"/>
                </a:cubicBezTo>
                <a:cubicBezTo>
                  <a:pt x="243" y="61"/>
                  <a:pt x="365" y="61"/>
                  <a:pt x="487" y="0"/>
                </a:cubicBezTo>
                <a:cubicBezTo>
                  <a:pt x="517" y="91"/>
                  <a:pt x="547" y="122"/>
                  <a:pt x="578"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8" name="Google Shape;1968;p30"/>
          <p:cNvSpPr/>
          <p:nvPr/>
        </p:nvSpPr>
        <p:spPr>
          <a:xfrm>
            <a:off x="3982919" y="643061"/>
            <a:ext cx="22059" cy="14288"/>
          </a:xfrm>
          <a:custGeom>
            <a:avLst/>
            <a:gdLst/>
            <a:ahLst/>
            <a:cxnLst/>
            <a:rect l="l" t="t" r="r" b="b"/>
            <a:pathLst>
              <a:path w="487" h="366" extrusionOk="0">
                <a:moveTo>
                  <a:pt x="274" y="365"/>
                </a:moveTo>
                <a:cubicBezTo>
                  <a:pt x="153" y="304"/>
                  <a:pt x="92" y="274"/>
                  <a:pt x="1" y="244"/>
                </a:cubicBezTo>
                <a:cubicBezTo>
                  <a:pt x="92" y="183"/>
                  <a:pt x="153" y="61"/>
                  <a:pt x="274" y="1"/>
                </a:cubicBezTo>
                <a:cubicBezTo>
                  <a:pt x="305" y="1"/>
                  <a:pt x="426" y="61"/>
                  <a:pt x="487" y="92"/>
                </a:cubicBezTo>
                <a:cubicBezTo>
                  <a:pt x="426" y="183"/>
                  <a:pt x="335" y="274"/>
                  <a:pt x="274"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9" name="Google Shape;1969;p30"/>
          <p:cNvSpPr/>
          <p:nvPr/>
        </p:nvSpPr>
        <p:spPr>
          <a:xfrm>
            <a:off x="11978" y="828193"/>
            <a:ext cx="16578" cy="17840"/>
          </a:xfrm>
          <a:custGeom>
            <a:avLst/>
            <a:gdLst/>
            <a:ahLst/>
            <a:cxnLst/>
            <a:rect l="l" t="t" r="r" b="b"/>
            <a:pathLst>
              <a:path w="366" h="457" extrusionOk="0">
                <a:moveTo>
                  <a:pt x="365" y="213"/>
                </a:moveTo>
                <a:cubicBezTo>
                  <a:pt x="274" y="274"/>
                  <a:pt x="213" y="365"/>
                  <a:pt x="152" y="456"/>
                </a:cubicBezTo>
                <a:cubicBezTo>
                  <a:pt x="92" y="365"/>
                  <a:pt x="0" y="274"/>
                  <a:pt x="31" y="213"/>
                </a:cubicBezTo>
                <a:cubicBezTo>
                  <a:pt x="61" y="122"/>
                  <a:pt x="183" y="61"/>
                  <a:pt x="274" y="0"/>
                </a:cubicBezTo>
                <a:cubicBezTo>
                  <a:pt x="304" y="61"/>
                  <a:pt x="304" y="122"/>
                  <a:pt x="365"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0" name="Google Shape;1970;p30"/>
          <p:cNvSpPr/>
          <p:nvPr/>
        </p:nvSpPr>
        <p:spPr>
          <a:xfrm>
            <a:off x="3787409" y="3328492"/>
            <a:ext cx="24822" cy="13117"/>
          </a:xfrm>
          <a:custGeom>
            <a:avLst/>
            <a:gdLst/>
            <a:ahLst/>
            <a:cxnLst/>
            <a:rect l="l" t="t" r="r" b="b"/>
            <a:pathLst>
              <a:path w="548" h="336" extrusionOk="0">
                <a:moveTo>
                  <a:pt x="244" y="1"/>
                </a:moveTo>
                <a:cubicBezTo>
                  <a:pt x="304" y="31"/>
                  <a:pt x="456" y="92"/>
                  <a:pt x="487" y="153"/>
                </a:cubicBezTo>
                <a:cubicBezTo>
                  <a:pt x="548" y="305"/>
                  <a:pt x="396" y="335"/>
                  <a:pt x="274" y="274"/>
                </a:cubicBezTo>
                <a:cubicBezTo>
                  <a:pt x="183" y="244"/>
                  <a:pt x="92" y="153"/>
                  <a:pt x="0" y="92"/>
                </a:cubicBezTo>
                <a:cubicBezTo>
                  <a:pt x="61" y="62"/>
                  <a:pt x="122" y="31"/>
                  <a:pt x="24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1" name="Google Shape;1971;p30"/>
          <p:cNvSpPr/>
          <p:nvPr/>
        </p:nvSpPr>
        <p:spPr>
          <a:xfrm>
            <a:off x="8087446" y="3175412"/>
            <a:ext cx="24822" cy="22603"/>
          </a:xfrm>
          <a:custGeom>
            <a:avLst/>
            <a:gdLst/>
            <a:ahLst/>
            <a:cxnLst/>
            <a:rect l="l" t="t" r="r" b="b"/>
            <a:pathLst>
              <a:path w="548" h="579" extrusionOk="0">
                <a:moveTo>
                  <a:pt x="0" y="335"/>
                </a:moveTo>
                <a:cubicBezTo>
                  <a:pt x="31" y="213"/>
                  <a:pt x="0" y="1"/>
                  <a:pt x="243" y="61"/>
                </a:cubicBezTo>
                <a:cubicBezTo>
                  <a:pt x="426" y="92"/>
                  <a:pt x="547" y="244"/>
                  <a:pt x="487" y="396"/>
                </a:cubicBezTo>
                <a:cubicBezTo>
                  <a:pt x="365" y="578"/>
                  <a:pt x="183" y="396"/>
                  <a:pt x="31"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2" name="Google Shape;1972;p30"/>
          <p:cNvSpPr/>
          <p:nvPr/>
        </p:nvSpPr>
        <p:spPr>
          <a:xfrm>
            <a:off x="8808920" y="219428"/>
            <a:ext cx="15174" cy="11906"/>
          </a:xfrm>
          <a:custGeom>
            <a:avLst/>
            <a:gdLst/>
            <a:ahLst/>
            <a:cxnLst/>
            <a:rect l="l" t="t" r="r" b="b"/>
            <a:pathLst>
              <a:path w="335" h="305" extrusionOk="0">
                <a:moveTo>
                  <a:pt x="335" y="92"/>
                </a:moveTo>
                <a:cubicBezTo>
                  <a:pt x="304" y="152"/>
                  <a:pt x="304" y="243"/>
                  <a:pt x="244" y="274"/>
                </a:cubicBezTo>
                <a:cubicBezTo>
                  <a:pt x="183" y="304"/>
                  <a:pt x="92" y="213"/>
                  <a:pt x="1" y="213"/>
                </a:cubicBezTo>
                <a:cubicBezTo>
                  <a:pt x="31" y="122"/>
                  <a:pt x="92" y="61"/>
                  <a:pt x="12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3" name="Google Shape;1973;p30"/>
          <p:cNvSpPr/>
          <p:nvPr/>
        </p:nvSpPr>
        <p:spPr>
          <a:xfrm>
            <a:off x="5803162" y="2954714"/>
            <a:ext cx="22104" cy="22564"/>
          </a:xfrm>
          <a:custGeom>
            <a:avLst/>
            <a:gdLst/>
            <a:ahLst/>
            <a:cxnLst/>
            <a:rect l="l" t="t" r="r" b="b"/>
            <a:pathLst>
              <a:path w="488" h="578" extrusionOk="0">
                <a:moveTo>
                  <a:pt x="1" y="578"/>
                </a:moveTo>
                <a:cubicBezTo>
                  <a:pt x="31" y="334"/>
                  <a:pt x="62" y="91"/>
                  <a:pt x="365" y="0"/>
                </a:cubicBezTo>
                <a:cubicBezTo>
                  <a:pt x="396" y="0"/>
                  <a:pt x="457" y="61"/>
                  <a:pt x="457" y="91"/>
                </a:cubicBezTo>
                <a:cubicBezTo>
                  <a:pt x="487" y="365"/>
                  <a:pt x="274" y="486"/>
                  <a:pt x="1" y="57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4" name="Google Shape;1974;p30"/>
          <p:cNvSpPr/>
          <p:nvPr/>
        </p:nvSpPr>
        <p:spPr>
          <a:xfrm>
            <a:off x="8262299" y="514889"/>
            <a:ext cx="15174" cy="17840"/>
          </a:xfrm>
          <a:custGeom>
            <a:avLst/>
            <a:gdLst/>
            <a:ahLst/>
            <a:cxnLst/>
            <a:rect l="l" t="t" r="r" b="b"/>
            <a:pathLst>
              <a:path w="335" h="457" extrusionOk="0">
                <a:moveTo>
                  <a:pt x="122" y="457"/>
                </a:moveTo>
                <a:cubicBezTo>
                  <a:pt x="61" y="396"/>
                  <a:pt x="0" y="335"/>
                  <a:pt x="0" y="274"/>
                </a:cubicBezTo>
                <a:cubicBezTo>
                  <a:pt x="0" y="153"/>
                  <a:pt x="31" y="1"/>
                  <a:pt x="274" y="1"/>
                </a:cubicBezTo>
                <a:cubicBezTo>
                  <a:pt x="304" y="31"/>
                  <a:pt x="335" y="153"/>
                  <a:pt x="335" y="183"/>
                </a:cubicBezTo>
                <a:cubicBezTo>
                  <a:pt x="274" y="274"/>
                  <a:pt x="213" y="366"/>
                  <a:pt x="122" y="45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5" name="Google Shape;1975;p30"/>
          <p:cNvSpPr/>
          <p:nvPr/>
        </p:nvSpPr>
        <p:spPr>
          <a:xfrm>
            <a:off x="7411361" y="2150119"/>
            <a:ext cx="26226" cy="13117"/>
          </a:xfrm>
          <a:custGeom>
            <a:avLst/>
            <a:gdLst/>
            <a:ahLst/>
            <a:cxnLst/>
            <a:rect l="l" t="t" r="r" b="b"/>
            <a:pathLst>
              <a:path w="579" h="336" extrusionOk="0">
                <a:moveTo>
                  <a:pt x="578" y="214"/>
                </a:moveTo>
                <a:cubicBezTo>
                  <a:pt x="487" y="274"/>
                  <a:pt x="426" y="335"/>
                  <a:pt x="396" y="335"/>
                </a:cubicBezTo>
                <a:cubicBezTo>
                  <a:pt x="274" y="335"/>
                  <a:pt x="122" y="274"/>
                  <a:pt x="62" y="214"/>
                </a:cubicBezTo>
                <a:cubicBezTo>
                  <a:pt x="1" y="92"/>
                  <a:pt x="62" y="1"/>
                  <a:pt x="244" y="62"/>
                </a:cubicBezTo>
                <a:cubicBezTo>
                  <a:pt x="366" y="92"/>
                  <a:pt x="457" y="153"/>
                  <a:pt x="578" y="21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6" name="Google Shape;1976;p30"/>
          <p:cNvSpPr/>
          <p:nvPr/>
        </p:nvSpPr>
        <p:spPr>
          <a:xfrm>
            <a:off x="1773015" y="4053560"/>
            <a:ext cx="23463" cy="13078"/>
          </a:xfrm>
          <a:custGeom>
            <a:avLst/>
            <a:gdLst/>
            <a:ahLst/>
            <a:cxnLst/>
            <a:rect l="l" t="t" r="r" b="b"/>
            <a:pathLst>
              <a:path w="518" h="335" extrusionOk="0">
                <a:moveTo>
                  <a:pt x="183" y="335"/>
                </a:moveTo>
                <a:cubicBezTo>
                  <a:pt x="152" y="274"/>
                  <a:pt x="92" y="213"/>
                  <a:pt x="0" y="152"/>
                </a:cubicBezTo>
                <a:cubicBezTo>
                  <a:pt x="92" y="92"/>
                  <a:pt x="183" y="31"/>
                  <a:pt x="304" y="0"/>
                </a:cubicBezTo>
                <a:cubicBezTo>
                  <a:pt x="335" y="0"/>
                  <a:pt x="426" y="92"/>
                  <a:pt x="456" y="152"/>
                </a:cubicBezTo>
                <a:cubicBezTo>
                  <a:pt x="517" y="304"/>
                  <a:pt x="365" y="304"/>
                  <a:pt x="183"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7" name="Google Shape;1977;p30"/>
          <p:cNvSpPr/>
          <p:nvPr/>
        </p:nvSpPr>
        <p:spPr>
          <a:xfrm>
            <a:off x="409883" y="1828539"/>
            <a:ext cx="17937" cy="16669"/>
          </a:xfrm>
          <a:custGeom>
            <a:avLst/>
            <a:gdLst/>
            <a:ahLst/>
            <a:cxnLst/>
            <a:rect l="l" t="t" r="r" b="b"/>
            <a:pathLst>
              <a:path w="396" h="427" extrusionOk="0">
                <a:moveTo>
                  <a:pt x="396" y="213"/>
                </a:moveTo>
                <a:cubicBezTo>
                  <a:pt x="365" y="305"/>
                  <a:pt x="335" y="365"/>
                  <a:pt x="305" y="426"/>
                </a:cubicBezTo>
                <a:cubicBezTo>
                  <a:pt x="214" y="335"/>
                  <a:pt x="92" y="274"/>
                  <a:pt x="31" y="183"/>
                </a:cubicBezTo>
                <a:cubicBezTo>
                  <a:pt x="1" y="153"/>
                  <a:pt x="62" y="62"/>
                  <a:pt x="92" y="1"/>
                </a:cubicBezTo>
                <a:cubicBezTo>
                  <a:pt x="214" y="62"/>
                  <a:pt x="305" y="122"/>
                  <a:pt x="396"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8" name="Google Shape;1978;p30"/>
          <p:cNvSpPr/>
          <p:nvPr/>
        </p:nvSpPr>
        <p:spPr>
          <a:xfrm>
            <a:off x="3561594" y="4512799"/>
            <a:ext cx="15174" cy="11906"/>
          </a:xfrm>
          <a:custGeom>
            <a:avLst/>
            <a:gdLst/>
            <a:ahLst/>
            <a:cxnLst/>
            <a:rect l="l" t="t" r="r" b="b"/>
            <a:pathLst>
              <a:path w="335" h="305" extrusionOk="0">
                <a:moveTo>
                  <a:pt x="335" y="183"/>
                </a:moveTo>
                <a:cubicBezTo>
                  <a:pt x="274" y="213"/>
                  <a:pt x="213" y="274"/>
                  <a:pt x="152" y="304"/>
                </a:cubicBezTo>
                <a:lnTo>
                  <a:pt x="1" y="92"/>
                </a:lnTo>
                <a:cubicBezTo>
                  <a:pt x="61" y="61"/>
                  <a:pt x="152" y="1"/>
                  <a:pt x="213" y="31"/>
                </a:cubicBezTo>
                <a:cubicBezTo>
                  <a:pt x="244" y="31"/>
                  <a:pt x="274" y="122"/>
                  <a:pt x="335"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9" name="Google Shape;1979;p30"/>
          <p:cNvSpPr/>
          <p:nvPr/>
        </p:nvSpPr>
        <p:spPr>
          <a:xfrm>
            <a:off x="255686" y="1772788"/>
            <a:ext cx="24822" cy="11906"/>
          </a:xfrm>
          <a:custGeom>
            <a:avLst/>
            <a:gdLst/>
            <a:ahLst/>
            <a:cxnLst/>
            <a:rect l="l" t="t" r="r" b="b"/>
            <a:pathLst>
              <a:path w="548" h="305" extrusionOk="0">
                <a:moveTo>
                  <a:pt x="0" y="152"/>
                </a:moveTo>
                <a:cubicBezTo>
                  <a:pt x="122" y="91"/>
                  <a:pt x="244" y="31"/>
                  <a:pt x="365" y="31"/>
                </a:cubicBezTo>
                <a:cubicBezTo>
                  <a:pt x="517" y="0"/>
                  <a:pt x="548" y="152"/>
                  <a:pt x="456" y="213"/>
                </a:cubicBezTo>
                <a:cubicBezTo>
                  <a:pt x="365" y="274"/>
                  <a:pt x="244" y="304"/>
                  <a:pt x="122" y="304"/>
                </a:cubicBezTo>
                <a:cubicBezTo>
                  <a:pt x="92" y="304"/>
                  <a:pt x="61" y="213"/>
                  <a:pt x="0" y="15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0" name="Google Shape;1980;p30"/>
          <p:cNvSpPr/>
          <p:nvPr/>
        </p:nvSpPr>
        <p:spPr>
          <a:xfrm>
            <a:off x="6450301" y="565916"/>
            <a:ext cx="33111" cy="19050"/>
          </a:xfrm>
          <a:custGeom>
            <a:avLst/>
            <a:gdLst/>
            <a:ahLst/>
            <a:cxnLst/>
            <a:rect l="l" t="t" r="r" b="b"/>
            <a:pathLst>
              <a:path w="731" h="488" extrusionOk="0">
                <a:moveTo>
                  <a:pt x="457" y="31"/>
                </a:moveTo>
                <a:cubicBezTo>
                  <a:pt x="487" y="183"/>
                  <a:pt x="730" y="396"/>
                  <a:pt x="335" y="457"/>
                </a:cubicBezTo>
                <a:cubicBezTo>
                  <a:pt x="274" y="487"/>
                  <a:pt x="122" y="457"/>
                  <a:pt x="122" y="396"/>
                </a:cubicBezTo>
                <a:cubicBezTo>
                  <a:pt x="1" y="153"/>
                  <a:pt x="244" y="92"/>
                  <a:pt x="426"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1" name="Google Shape;1981;p30"/>
          <p:cNvSpPr/>
          <p:nvPr/>
        </p:nvSpPr>
        <p:spPr>
          <a:xfrm>
            <a:off x="2004311" y="3470913"/>
            <a:ext cx="22104" cy="13078"/>
          </a:xfrm>
          <a:custGeom>
            <a:avLst/>
            <a:gdLst/>
            <a:ahLst/>
            <a:cxnLst/>
            <a:rect l="l" t="t" r="r" b="b"/>
            <a:pathLst>
              <a:path w="488" h="335" extrusionOk="0">
                <a:moveTo>
                  <a:pt x="305" y="0"/>
                </a:moveTo>
                <a:cubicBezTo>
                  <a:pt x="366" y="61"/>
                  <a:pt x="427" y="152"/>
                  <a:pt x="487" y="243"/>
                </a:cubicBezTo>
                <a:cubicBezTo>
                  <a:pt x="427" y="274"/>
                  <a:pt x="305" y="335"/>
                  <a:pt x="275" y="335"/>
                </a:cubicBezTo>
                <a:cubicBezTo>
                  <a:pt x="153" y="274"/>
                  <a:pt x="92" y="183"/>
                  <a:pt x="1" y="122"/>
                </a:cubicBezTo>
                <a:cubicBezTo>
                  <a:pt x="62" y="91"/>
                  <a:pt x="123" y="61"/>
                  <a:pt x="305"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2" name="Google Shape;1982;p30"/>
          <p:cNvSpPr/>
          <p:nvPr/>
        </p:nvSpPr>
        <p:spPr>
          <a:xfrm>
            <a:off x="8925973" y="4713352"/>
            <a:ext cx="26181" cy="24945"/>
          </a:xfrm>
          <a:custGeom>
            <a:avLst/>
            <a:gdLst/>
            <a:ahLst/>
            <a:cxnLst/>
            <a:rect l="l" t="t" r="r" b="b"/>
            <a:pathLst>
              <a:path w="578" h="639" extrusionOk="0">
                <a:moveTo>
                  <a:pt x="304" y="0"/>
                </a:moveTo>
                <a:cubicBezTo>
                  <a:pt x="243" y="213"/>
                  <a:pt x="578" y="426"/>
                  <a:pt x="304" y="608"/>
                </a:cubicBezTo>
                <a:cubicBezTo>
                  <a:pt x="274" y="639"/>
                  <a:pt x="183" y="608"/>
                  <a:pt x="152" y="578"/>
                </a:cubicBezTo>
                <a:cubicBezTo>
                  <a:pt x="0" y="335"/>
                  <a:pt x="61" y="152"/>
                  <a:pt x="30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3" name="Google Shape;1983;p30"/>
          <p:cNvSpPr/>
          <p:nvPr/>
        </p:nvSpPr>
        <p:spPr>
          <a:xfrm>
            <a:off x="4006338" y="1942460"/>
            <a:ext cx="19296" cy="14288"/>
          </a:xfrm>
          <a:custGeom>
            <a:avLst/>
            <a:gdLst/>
            <a:ahLst/>
            <a:cxnLst/>
            <a:rect l="l" t="t" r="r" b="b"/>
            <a:pathLst>
              <a:path w="426" h="366" extrusionOk="0">
                <a:moveTo>
                  <a:pt x="426" y="31"/>
                </a:moveTo>
                <a:cubicBezTo>
                  <a:pt x="395" y="153"/>
                  <a:pt x="395" y="335"/>
                  <a:pt x="152" y="365"/>
                </a:cubicBezTo>
                <a:cubicBezTo>
                  <a:pt x="122" y="365"/>
                  <a:pt x="0" y="274"/>
                  <a:pt x="0" y="244"/>
                </a:cubicBezTo>
                <a:cubicBezTo>
                  <a:pt x="31" y="31"/>
                  <a:pt x="243" y="31"/>
                  <a:pt x="39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4" name="Google Shape;1984;p30"/>
          <p:cNvSpPr/>
          <p:nvPr/>
        </p:nvSpPr>
        <p:spPr>
          <a:xfrm>
            <a:off x="884932" y="-41639"/>
            <a:ext cx="28944" cy="17840"/>
          </a:xfrm>
          <a:custGeom>
            <a:avLst/>
            <a:gdLst/>
            <a:ahLst/>
            <a:cxnLst/>
            <a:rect l="l" t="t" r="r" b="b"/>
            <a:pathLst>
              <a:path w="639" h="457" extrusionOk="0">
                <a:moveTo>
                  <a:pt x="608" y="456"/>
                </a:moveTo>
                <a:cubicBezTo>
                  <a:pt x="395" y="426"/>
                  <a:pt x="183" y="395"/>
                  <a:pt x="0" y="365"/>
                </a:cubicBezTo>
                <a:cubicBezTo>
                  <a:pt x="0" y="274"/>
                  <a:pt x="0" y="183"/>
                  <a:pt x="61" y="152"/>
                </a:cubicBezTo>
                <a:cubicBezTo>
                  <a:pt x="395" y="0"/>
                  <a:pt x="487" y="243"/>
                  <a:pt x="639"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5" name="Google Shape;1985;p30"/>
          <p:cNvSpPr/>
          <p:nvPr/>
        </p:nvSpPr>
        <p:spPr>
          <a:xfrm>
            <a:off x="1727581" y="4039310"/>
            <a:ext cx="22059" cy="22603"/>
          </a:xfrm>
          <a:custGeom>
            <a:avLst/>
            <a:gdLst/>
            <a:ahLst/>
            <a:cxnLst/>
            <a:rect l="l" t="t" r="r" b="b"/>
            <a:pathLst>
              <a:path w="487" h="579" extrusionOk="0">
                <a:moveTo>
                  <a:pt x="0" y="1"/>
                </a:moveTo>
                <a:cubicBezTo>
                  <a:pt x="244" y="122"/>
                  <a:pt x="487" y="213"/>
                  <a:pt x="456" y="487"/>
                </a:cubicBezTo>
                <a:cubicBezTo>
                  <a:pt x="456" y="517"/>
                  <a:pt x="396" y="578"/>
                  <a:pt x="365" y="548"/>
                </a:cubicBezTo>
                <a:cubicBezTo>
                  <a:pt x="61" y="457"/>
                  <a:pt x="31" y="213"/>
                  <a:pt x="0"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6" name="Google Shape;1986;p30"/>
          <p:cNvSpPr/>
          <p:nvPr/>
        </p:nvSpPr>
        <p:spPr>
          <a:xfrm>
            <a:off x="3097598" y="576613"/>
            <a:ext cx="23418" cy="14288"/>
          </a:xfrm>
          <a:custGeom>
            <a:avLst/>
            <a:gdLst/>
            <a:ahLst/>
            <a:cxnLst/>
            <a:rect l="l" t="t" r="r" b="b"/>
            <a:pathLst>
              <a:path w="517" h="366" extrusionOk="0">
                <a:moveTo>
                  <a:pt x="517" y="183"/>
                </a:moveTo>
                <a:cubicBezTo>
                  <a:pt x="426" y="365"/>
                  <a:pt x="274" y="335"/>
                  <a:pt x="183" y="274"/>
                </a:cubicBezTo>
                <a:cubicBezTo>
                  <a:pt x="122" y="213"/>
                  <a:pt x="61" y="122"/>
                  <a:pt x="0" y="61"/>
                </a:cubicBezTo>
                <a:cubicBezTo>
                  <a:pt x="91" y="31"/>
                  <a:pt x="183" y="0"/>
                  <a:pt x="243" y="31"/>
                </a:cubicBezTo>
                <a:cubicBezTo>
                  <a:pt x="335" y="61"/>
                  <a:pt x="426" y="122"/>
                  <a:pt x="517"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7" name="Google Shape;1987;p30"/>
          <p:cNvSpPr/>
          <p:nvPr/>
        </p:nvSpPr>
        <p:spPr>
          <a:xfrm>
            <a:off x="8972766" y="4703865"/>
            <a:ext cx="28944" cy="24945"/>
          </a:xfrm>
          <a:custGeom>
            <a:avLst/>
            <a:gdLst/>
            <a:ahLst/>
            <a:cxnLst/>
            <a:rect l="l" t="t" r="r" b="b"/>
            <a:pathLst>
              <a:path w="639" h="639" extrusionOk="0">
                <a:moveTo>
                  <a:pt x="365" y="0"/>
                </a:moveTo>
                <a:cubicBezTo>
                  <a:pt x="305" y="213"/>
                  <a:pt x="639" y="426"/>
                  <a:pt x="335" y="639"/>
                </a:cubicBezTo>
                <a:cubicBezTo>
                  <a:pt x="1" y="487"/>
                  <a:pt x="153" y="213"/>
                  <a:pt x="92" y="0"/>
                </a:cubicBezTo>
                <a:lnTo>
                  <a:pt x="92" y="0"/>
                </a:lnTo>
                <a:cubicBezTo>
                  <a:pt x="183" y="0"/>
                  <a:pt x="274" y="0"/>
                  <a:pt x="365"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8" name="Google Shape;1988;p30"/>
          <p:cNvSpPr/>
          <p:nvPr/>
        </p:nvSpPr>
        <p:spPr>
          <a:xfrm>
            <a:off x="4503402" y="1407287"/>
            <a:ext cx="15174" cy="21393"/>
          </a:xfrm>
          <a:custGeom>
            <a:avLst/>
            <a:gdLst/>
            <a:ahLst/>
            <a:cxnLst/>
            <a:rect l="l" t="t" r="r" b="b"/>
            <a:pathLst>
              <a:path w="335" h="548" extrusionOk="0">
                <a:moveTo>
                  <a:pt x="243" y="547"/>
                </a:moveTo>
                <a:cubicBezTo>
                  <a:pt x="183" y="456"/>
                  <a:pt x="91" y="395"/>
                  <a:pt x="91" y="335"/>
                </a:cubicBezTo>
                <a:cubicBezTo>
                  <a:pt x="91" y="213"/>
                  <a:pt x="0" y="61"/>
                  <a:pt x="243" y="0"/>
                </a:cubicBezTo>
                <a:cubicBezTo>
                  <a:pt x="243" y="0"/>
                  <a:pt x="335" y="122"/>
                  <a:pt x="335" y="183"/>
                </a:cubicBezTo>
                <a:cubicBezTo>
                  <a:pt x="335" y="274"/>
                  <a:pt x="304" y="395"/>
                  <a:pt x="243" y="54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9" name="Google Shape;1989;p30"/>
          <p:cNvSpPr/>
          <p:nvPr/>
        </p:nvSpPr>
        <p:spPr>
          <a:xfrm>
            <a:off x="5110588" y="664416"/>
            <a:ext cx="23463" cy="22603"/>
          </a:xfrm>
          <a:custGeom>
            <a:avLst/>
            <a:gdLst/>
            <a:ahLst/>
            <a:cxnLst/>
            <a:rect l="l" t="t" r="r" b="b"/>
            <a:pathLst>
              <a:path w="518" h="579" extrusionOk="0">
                <a:moveTo>
                  <a:pt x="1" y="548"/>
                </a:moveTo>
                <a:cubicBezTo>
                  <a:pt x="31" y="335"/>
                  <a:pt x="92" y="92"/>
                  <a:pt x="396" y="31"/>
                </a:cubicBezTo>
                <a:cubicBezTo>
                  <a:pt x="426" y="1"/>
                  <a:pt x="487" y="61"/>
                  <a:pt x="487" y="92"/>
                </a:cubicBezTo>
                <a:cubicBezTo>
                  <a:pt x="517" y="365"/>
                  <a:pt x="244" y="457"/>
                  <a:pt x="31" y="57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0" name="Google Shape;1990;p30"/>
          <p:cNvSpPr/>
          <p:nvPr/>
        </p:nvSpPr>
        <p:spPr>
          <a:xfrm>
            <a:off x="8351810" y="3701098"/>
            <a:ext cx="15174" cy="10735"/>
          </a:xfrm>
          <a:custGeom>
            <a:avLst/>
            <a:gdLst/>
            <a:ahLst/>
            <a:cxnLst/>
            <a:rect l="l" t="t" r="r" b="b"/>
            <a:pathLst>
              <a:path w="335" h="275" extrusionOk="0">
                <a:moveTo>
                  <a:pt x="335" y="62"/>
                </a:moveTo>
                <a:cubicBezTo>
                  <a:pt x="304" y="153"/>
                  <a:pt x="274" y="244"/>
                  <a:pt x="243" y="275"/>
                </a:cubicBezTo>
                <a:cubicBezTo>
                  <a:pt x="183" y="275"/>
                  <a:pt x="31" y="244"/>
                  <a:pt x="31" y="183"/>
                </a:cubicBezTo>
                <a:cubicBezTo>
                  <a:pt x="0" y="123"/>
                  <a:pt x="91" y="62"/>
                  <a:pt x="122" y="1"/>
                </a:cubicBezTo>
                <a:cubicBezTo>
                  <a:pt x="183" y="31"/>
                  <a:pt x="243" y="62"/>
                  <a:pt x="335" y="6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1" name="Google Shape;1991;p30"/>
          <p:cNvSpPr/>
          <p:nvPr/>
        </p:nvSpPr>
        <p:spPr>
          <a:xfrm>
            <a:off x="4554318" y="990759"/>
            <a:ext cx="26226" cy="19011"/>
          </a:xfrm>
          <a:custGeom>
            <a:avLst/>
            <a:gdLst/>
            <a:ahLst/>
            <a:cxnLst/>
            <a:rect l="l" t="t" r="r" b="b"/>
            <a:pathLst>
              <a:path w="579" h="487" extrusionOk="0">
                <a:moveTo>
                  <a:pt x="578" y="31"/>
                </a:moveTo>
                <a:cubicBezTo>
                  <a:pt x="578" y="213"/>
                  <a:pt x="548" y="396"/>
                  <a:pt x="335" y="487"/>
                </a:cubicBezTo>
                <a:lnTo>
                  <a:pt x="305" y="487"/>
                </a:lnTo>
                <a:cubicBezTo>
                  <a:pt x="183" y="365"/>
                  <a:pt x="92" y="244"/>
                  <a:pt x="1" y="122"/>
                </a:cubicBezTo>
                <a:cubicBezTo>
                  <a:pt x="183" y="92"/>
                  <a:pt x="396" y="61"/>
                  <a:pt x="578"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2" name="Google Shape;1992;p30"/>
          <p:cNvSpPr/>
          <p:nvPr/>
        </p:nvSpPr>
        <p:spPr>
          <a:xfrm>
            <a:off x="5604889" y="5192775"/>
            <a:ext cx="24822" cy="22564"/>
          </a:xfrm>
          <a:custGeom>
            <a:avLst/>
            <a:gdLst/>
            <a:ahLst/>
            <a:cxnLst/>
            <a:rect l="l" t="t" r="r" b="b"/>
            <a:pathLst>
              <a:path w="548" h="578" extrusionOk="0">
                <a:moveTo>
                  <a:pt x="305" y="31"/>
                </a:moveTo>
                <a:cubicBezTo>
                  <a:pt x="365" y="213"/>
                  <a:pt x="548" y="365"/>
                  <a:pt x="305" y="547"/>
                </a:cubicBezTo>
                <a:cubicBezTo>
                  <a:pt x="274" y="578"/>
                  <a:pt x="122" y="547"/>
                  <a:pt x="92" y="517"/>
                </a:cubicBezTo>
                <a:cubicBezTo>
                  <a:pt x="1" y="304"/>
                  <a:pt x="62" y="122"/>
                  <a:pt x="27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3" name="Google Shape;1993;p30"/>
          <p:cNvSpPr/>
          <p:nvPr/>
        </p:nvSpPr>
        <p:spPr>
          <a:xfrm>
            <a:off x="5161549" y="1453551"/>
            <a:ext cx="19296" cy="14288"/>
          </a:xfrm>
          <a:custGeom>
            <a:avLst/>
            <a:gdLst/>
            <a:ahLst/>
            <a:cxnLst/>
            <a:rect l="l" t="t" r="r" b="b"/>
            <a:pathLst>
              <a:path w="426" h="366" extrusionOk="0">
                <a:moveTo>
                  <a:pt x="0" y="1"/>
                </a:moveTo>
                <a:cubicBezTo>
                  <a:pt x="183" y="31"/>
                  <a:pt x="426" y="1"/>
                  <a:pt x="426" y="274"/>
                </a:cubicBezTo>
                <a:cubicBezTo>
                  <a:pt x="426" y="305"/>
                  <a:pt x="365" y="365"/>
                  <a:pt x="335" y="365"/>
                </a:cubicBezTo>
                <a:cubicBezTo>
                  <a:pt x="31" y="365"/>
                  <a:pt x="31" y="153"/>
                  <a:pt x="0"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4" name="Google Shape;1994;p30"/>
          <p:cNvSpPr/>
          <p:nvPr/>
        </p:nvSpPr>
        <p:spPr>
          <a:xfrm>
            <a:off x="6023495" y="3448347"/>
            <a:ext cx="24822" cy="14288"/>
          </a:xfrm>
          <a:custGeom>
            <a:avLst/>
            <a:gdLst/>
            <a:ahLst/>
            <a:cxnLst/>
            <a:rect l="l" t="t" r="r" b="b"/>
            <a:pathLst>
              <a:path w="548" h="366" extrusionOk="0">
                <a:moveTo>
                  <a:pt x="182" y="1"/>
                </a:moveTo>
                <a:cubicBezTo>
                  <a:pt x="274" y="61"/>
                  <a:pt x="426" y="61"/>
                  <a:pt x="486" y="153"/>
                </a:cubicBezTo>
                <a:cubicBezTo>
                  <a:pt x="547" y="274"/>
                  <a:pt x="456" y="365"/>
                  <a:pt x="274" y="305"/>
                </a:cubicBezTo>
                <a:cubicBezTo>
                  <a:pt x="182" y="274"/>
                  <a:pt x="91" y="183"/>
                  <a:pt x="0" y="122"/>
                </a:cubicBezTo>
                <a:cubicBezTo>
                  <a:pt x="61" y="92"/>
                  <a:pt x="122" y="61"/>
                  <a:pt x="18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5" name="Google Shape;1995;p30"/>
          <p:cNvSpPr/>
          <p:nvPr/>
        </p:nvSpPr>
        <p:spPr>
          <a:xfrm>
            <a:off x="2248064" y="2506133"/>
            <a:ext cx="23418" cy="21393"/>
          </a:xfrm>
          <a:custGeom>
            <a:avLst/>
            <a:gdLst/>
            <a:ahLst/>
            <a:cxnLst/>
            <a:rect l="l" t="t" r="r" b="b"/>
            <a:pathLst>
              <a:path w="517" h="548" extrusionOk="0">
                <a:moveTo>
                  <a:pt x="517" y="1"/>
                </a:moveTo>
                <a:cubicBezTo>
                  <a:pt x="486" y="183"/>
                  <a:pt x="456" y="365"/>
                  <a:pt x="395" y="548"/>
                </a:cubicBezTo>
                <a:cubicBezTo>
                  <a:pt x="334" y="517"/>
                  <a:pt x="213" y="517"/>
                  <a:pt x="182" y="487"/>
                </a:cubicBezTo>
                <a:cubicBezTo>
                  <a:pt x="0" y="183"/>
                  <a:pt x="304" y="122"/>
                  <a:pt x="517"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6" name="Google Shape;1996;p30"/>
          <p:cNvSpPr/>
          <p:nvPr/>
        </p:nvSpPr>
        <p:spPr>
          <a:xfrm>
            <a:off x="4993581" y="988378"/>
            <a:ext cx="27539" cy="11906"/>
          </a:xfrm>
          <a:custGeom>
            <a:avLst/>
            <a:gdLst/>
            <a:ahLst/>
            <a:cxnLst/>
            <a:rect l="l" t="t" r="r" b="b"/>
            <a:pathLst>
              <a:path w="608" h="305" extrusionOk="0">
                <a:moveTo>
                  <a:pt x="608" y="183"/>
                </a:moveTo>
                <a:cubicBezTo>
                  <a:pt x="517" y="213"/>
                  <a:pt x="395" y="274"/>
                  <a:pt x="304" y="305"/>
                </a:cubicBezTo>
                <a:cubicBezTo>
                  <a:pt x="182" y="305"/>
                  <a:pt x="0" y="274"/>
                  <a:pt x="152" y="122"/>
                </a:cubicBezTo>
                <a:cubicBezTo>
                  <a:pt x="213" y="31"/>
                  <a:pt x="365" y="31"/>
                  <a:pt x="486" y="1"/>
                </a:cubicBezTo>
                <a:cubicBezTo>
                  <a:pt x="517" y="1"/>
                  <a:pt x="578" y="92"/>
                  <a:pt x="608"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7" name="Google Shape;1997;p30"/>
          <p:cNvSpPr/>
          <p:nvPr/>
        </p:nvSpPr>
        <p:spPr>
          <a:xfrm>
            <a:off x="3397748" y="2514449"/>
            <a:ext cx="27585" cy="19011"/>
          </a:xfrm>
          <a:custGeom>
            <a:avLst/>
            <a:gdLst/>
            <a:ahLst/>
            <a:cxnLst/>
            <a:rect l="l" t="t" r="r" b="b"/>
            <a:pathLst>
              <a:path w="609" h="487" extrusionOk="0">
                <a:moveTo>
                  <a:pt x="487" y="487"/>
                </a:moveTo>
                <a:cubicBezTo>
                  <a:pt x="244" y="487"/>
                  <a:pt x="0" y="456"/>
                  <a:pt x="183" y="152"/>
                </a:cubicBezTo>
                <a:cubicBezTo>
                  <a:pt x="213" y="92"/>
                  <a:pt x="304" y="0"/>
                  <a:pt x="335" y="0"/>
                </a:cubicBezTo>
                <a:cubicBezTo>
                  <a:pt x="608" y="122"/>
                  <a:pt x="456" y="335"/>
                  <a:pt x="487"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8" name="Google Shape;1998;p30"/>
          <p:cNvSpPr/>
          <p:nvPr/>
        </p:nvSpPr>
        <p:spPr>
          <a:xfrm>
            <a:off x="6011083" y="4639760"/>
            <a:ext cx="27585" cy="19050"/>
          </a:xfrm>
          <a:custGeom>
            <a:avLst/>
            <a:gdLst/>
            <a:ahLst/>
            <a:cxnLst/>
            <a:rect l="l" t="t" r="r" b="b"/>
            <a:pathLst>
              <a:path w="609" h="488" extrusionOk="0">
                <a:moveTo>
                  <a:pt x="608" y="1"/>
                </a:moveTo>
                <a:cubicBezTo>
                  <a:pt x="578" y="305"/>
                  <a:pt x="426" y="487"/>
                  <a:pt x="0" y="426"/>
                </a:cubicBezTo>
                <a:cubicBezTo>
                  <a:pt x="92" y="122"/>
                  <a:pt x="396" y="122"/>
                  <a:pt x="578"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9" name="Google Shape;1999;p30"/>
          <p:cNvSpPr/>
          <p:nvPr/>
        </p:nvSpPr>
        <p:spPr>
          <a:xfrm>
            <a:off x="4671370" y="-70139"/>
            <a:ext cx="26181" cy="11906"/>
          </a:xfrm>
          <a:custGeom>
            <a:avLst/>
            <a:gdLst/>
            <a:ahLst/>
            <a:cxnLst/>
            <a:rect l="l" t="t" r="r" b="b"/>
            <a:pathLst>
              <a:path w="578" h="305" extrusionOk="0">
                <a:moveTo>
                  <a:pt x="578" y="92"/>
                </a:moveTo>
                <a:cubicBezTo>
                  <a:pt x="426" y="183"/>
                  <a:pt x="335" y="244"/>
                  <a:pt x="213" y="305"/>
                </a:cubicBezTo>
                <a:cubicBezTo>
                  <a:pt x="183" y="305"/>
                  <a:pt x="92" y="244"/>
                  <a:pt x="0" y="214"/>
                </a:cubicBezTo>
                <a:cubicBezTo>
                  <a:pt x="92" y="153"/>
                  <a:pt x="183" y="62"/>
                  <a:pt x="274" y="31"/>
                </a:cubicBezTo>
                <a:cubicBezTo>
                  <a:pt x="335" y="1"/>
                  <a:pt x="426" y="62"/>
                  <a:pt x="578"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0" name="Google Shape;2000;p30"/>
          <p:cNvSpPr/>
          <p:nvPr/>
        </p:nvSpPr>
        <p:spPr>
          <a:xfrm>
            <a:off x="4705798" y="2335251"/>
            <a:ext cx="12411" cy="22603"/>
          </a:xfrm>
          <a:custGeom>
            <a:avLst/>
            <a:gdLst/>
            <a:ahLst/>
            <a:cxnLst/>
            <a:rect l="l" t="t" r="r" b="b"/>
            <a:pathLst>
              <a:path w="274" h="579" extrusionOk="0">
                <a:moveTo>
                  <a:pt x="31" y="1"/>
                </a:moveTo>
                <a:cubicBezTo>
                  <a:pt x="274" y="244"/>
                  <a:pt x="274" y="396"/>
                  <a:pt x="152" y="578"/>
                </a:cubicBezTo>
                <a:cubicBezTo>
                  <a:pt x="152" y="578"/>
                  <a:pt x="0" y="548"/>
                  <a:pt x="0" y="548"/>
                </a:cubicBezTo>
                <a:cubicBezTo>
                  <a:pt x="0" y="396"/>
                  <a:pt x="31" y="244"/>
                  <a:pt x="3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1" name="Google Shape;2001;p30"/>
          <p:cNvSpPr/>
          <p:nvPr/>
        </p:nvSpPr>
        <p:spPr>
          <a:xfrm>
            <a:off x="1657367" y="4159166"/>
            <a:ext cx="22059" cy="19011"/>
          </a:xfrm>
          <a:custGeom>
            <a:avLst/>
            <a:gdLst/>
            <a:ahLst/>
            <a:cxnLst/>
            <a:rect l="l" t="t" r="r" b="b"/>
            <a:pathLst>
              <a:path w="487" h="487" extrusionOk="0">
                <a:moveTo>
                  <a:pt x="456" y="487"/>
                </a:moveTo>
                <a:cubicBezTo>
                  <a:pt x="274" y="426"/>
                  <a:pt x="0" y="426"/>
                  <a:pt x="61" y="183"/>
                </a:cubicBezTo>
                <a:cubicBezTo>
                  <a:pt x="91" y="92"/>
                  <a:pt x="304" y="61"/>
                  <a:pt x="456" y="1"/>
                </a:cubicBezTo>
                <a:lnTo>
                  <a:pt x="487" y="1"/>
                </a:lnTo>
                <a:cubicBezTo>
                  <a:pt x="487" y="153"/>
                  <a:pt x="487" y="305"/>
                  <a:pt x="487" y="45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2" name="Google Shape;2002;p30"/>
          <p:cNvSpPr/>
          <p:nvPr/>
        </p:nvSpPr>
        <p:spPr>
          <a:xfrm>
            <a:off x="2592245" y="2865700"/>
            <a:ext cx="24867" cy="19011"/>
          </a:xfrm>
          <a:custGeom>
            <a:avLst/>
            <a:gdLst/>
            <a:ahLst/>
            <a:cxnLst/>
            <a:rect l="l" t="t" r="r" b="b"/>
            <a:pathLst>
              <a:path w="549" h="487" extrusionOk="0">
                <a:moveTo>
                  <a:pt x="1" y="487"/>
                </a:moveTo>
                <a:cubicBezTo>
                  <a:pt x="31" y="183"/>
                  <a:pt x="183" y="31"/>
                  <a:pt x="548" y="0"/>
                </a:cubicBezTo>
                <a:lnTo>
                  <a:pt x="548" y="31"/>
                </a:lnTo>
                <a:cubicBezTo>
                  <a:pt x="548" y="335"/>
                  <a:pt x="366" y="487"/>
                  <a:pt x="1"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3" name="Google Shape;2003;p30"/>
          <p:cNvSpPr/>
          <p:nvPr/>
        </p:nvSpPr>
        <p:spPr>
          <a:xfrm>
            <a:off x="822963" y="1191313"/>
            <a:ext cx="23463" cy="11906"/>
          </a:xfrm>
          <a:custGeom>
            <a:avLst/>
            <a:gdLst/>
            <a:ahLst/>
            <a:cxnLst/>
            <a:rect l="l" t="t" r="r" b="b"/>
            <a:pathLst>
              <a:path w="518" h="305" extrusionOk="0">
                <a:moveTo>
                  <a:pt x="517" y="213"/>
                </a:moveTo>
                <a:cubicBezTo>
                  <a:pt x="396" y="243"/>
                  <a:pt x="274" y="304"/>
                  <a:pt x="183" y="304"/>
                </a:cubicBezTo>
                <a:cubicBezTo>
                  <a:pt x="31" y="274"/>
                  <a:pt x="0" y="183"/>
                  <a:pt x="122" y="91"/>
                </a:cubicBezTo>
                <a:cubicBezTo>
                  <a:pt x="213" y="31"/>
                  <a:pt x="365" y="31"/>
                  <a:pt x="487" y="0"/>
                </a:cubicBezTo>
                <a:cubicBezTo>
                  <a:pt x="487" y="61"/>
                  <a:pt x="487" y="122"/>
                  <a:pt x="517"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4" name="Google Shape;2004;p30"/>
          <p:cNvSpPr/>
          <p:nvPr/>
        </p:nvSpPr>
        <p:spPr>
          <a:xfrm>
            <a:off x="7920837" y="958707"/>
            <a:ext cx="19296" cy="14288"/>
          </a:xfrm>
          <a:custGeom>
            <a:avLst/>
            <a:gdLst/>
            <a:ahLst/>
            <a:cxnLst/>
            <a:rect l="l" t="t" r="r" b="b"/>
            <a:pathLst>
              <a:path w="426" h="366" extrusionOk="0">
                <a:moveTo>
                  <a:pt x="426" y="366"/>
                </a:moveTo>
                <a:cubicBezTo>
                  <a:pt x="213" y="335"/>
                  <a:pt x="0" y="335"/>
                  <a:pt x="0" y="92"/>
                </a:cubicBezTo>
                <a:cubicBezTo>
                  <a:pt x="0" y="62"/>
                  <a:pt x="61" y="1"/>
                  <a:pt x="91" y="1"/>
                </a:cubicBezTo>
                <a:cubicBezTo>
                  <a:pt x="395" y="1"/>
                  <a:pt x="395" y="183"/>
                  <a:pt x="426" y="36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5" name="Google Shape;2005;p30"/>
          <p:cNvSpPr/>
          <p:nvPr/>
        </p:nvSpPr>
        <p:spPr>
          <a:xfrm>
            <a:off x="794062" y="3469703"/>
            <a:ext cx="20700" cy="15459"/>
          </a:xfrm>
          <a:custGeom>
            <a:avLst/>
            <a:gdLst/>
            <a:ahLst/>
            <a:cxnLst/>
            <a:rect l="l" t="t" r="r" b="b"/>
            <a:pathLst>
              <a:path w="457" h="396" extrusionOk="0">
                <a:moveTo>
                  <a:pt x="426" y="396"/>
                </a:moveTo>
                <a:cubicBezTo>
                  <a:pt x="213" y="366"/>
                  <a:pt x="0" y="366"/>
                  <a:pt x="31" y="92"/>
                </a:cubicBezTo>
                <a:cubicBezTo>
                  <a:pt x="31" y="62"/>
                  <a:pt x="91" y="31"/>
                  <a:pt x="122" y="31"/>
                </a:cubicBezTo>
                <a:cubicBezTo>
                  <a:pt x="395" y="1"/>
                  <a:pt x="426" y="214"/>
                  <a:pt x="456" y="36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6" name="Google Shape;2006;p30"/>
          <p:cNvSpPr/>
          <p:nvPr/>
        </p:nvSpPr>
        <p:spPr>
          <a:xfrm>
            <a:off x="3389504" y="1431024"/>
            <a:ext cx="26181" cy="13078"/>
          </a:xfrm>
          <a:custGeom>
            <a:avLst/>
            <a:gdLst/>
            <a:ahLst/>
            <a:cxnLst/>
            <a:rect l="l" t="t" r="r" b="b"/>
            <a:pathLst>
              <a:path w="578" h="335" extrusionOk="0">
                <a:moveTo>
                  <a:pt x="426" y="0"/>
                </a:moveTo>
                <a:cubicBezTo>
                  <a:pt x="486" y="61"/>
                  <a:pt x="517" y="91"/>
                  <a:pt x="578" y="152"/>
                </a:cubicBezTo>
                <a:cubicBezTo>
                  <a:pt x="486" y="213"/>
                  <a:pt x="395" y="274"/>
                  <a:pt x="304" y="304"/>
                </a:cubicBezTo>
                <a:cubicBezTo>
                  <a:pt x="182" y="335"/>
                  <a:pt x="0" y="335"/>
                  <a:pt x="91" y="152"/>
                </a:cubicBezTo>
                <a:cubicBezTo>
                  <a:pt x="152" y="61"/>
                  <a:pt x="304" y="61"/>
                  <a:pt x="426"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7" name="Google Shape;2007;p30"/>
          <p:cNvSpPr/>
          <p:nvPr/>
        </p:nvSpPr>
        <p:spPr>
          <a:xfrm>
            <a:off x="6143265" y="3118451"/>
            <a:ext cx="15174" cy="11906"/>
          </a:xfrm>
          <a:custGeom>
            <a:avLst/>
            <a:gdLst/>
            <a:ahLst/>
            <a:cxnLst/>
            <a:rect l="l" t="t" r="r" b="b"/>
            <a:pathLst>
              <a:path w="335" h="305" extrusionOk="0">
                <a:moveTo>
                  <a:pt x="335" y="183"/>
                </a:moveTo>
                <a:cubicBezTo>
                  <a:pt x="244" y="244"/>
                  <a:pt x="213" y="274"/>
                  <a:pt x="152" y="305"/>
                </a:cubicBezTo>
                <a:cubicBezTo>
                  <a:pt x="92" y="213"/>
                  <a:pt x="61" y="153"/>
                  <a:pt x="0" y="92"/>
                </a:cubicBezTo>
                <a:cubicBezTo>
                  <a:pt x="92" y="62"/>
                  <a:pt x="152" y="1"/>
                  <a:pt x="213" y="31"/>
                </a:cubicBezTo>
                <a:cubicBezTo>
                  <a:pt x="274" y="31"/>
                  <a:pt x="274" y="122"/>
                  <a:pt x="335"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8" name="Google Shape;2008;p30"/>
          <p:cNvSpPr/>
          <p:nvPr/>
        </p:nvSpPr>
        <p:spPr>
          <a:xfrm>
            <a:off x="6005557" y="3143399"/>
            <a:ext cx="34469" cy="27326"/>
          </a:xfrm>
          <a:custGeom>
            <a:avLst/>
            <a:gdLst/>
            <a:ahLst/>
            <a:cxnLst/>
            <a:rect l="l" t="t" r="r" b="b"/>
            <a:pathLst>
              <a:path w="761" h="700" extrusionOk="0">
                <a:moveTo>
                  <a:pt x="730" y="0"/>
                </a:moveTo>
                <a:cubicBezTo>
                  <a:pt x="700" y="243"/>
                  <a:pt x="761" y="547"/>
                  <a:pt x="457" y="699"/>
                </a:cubicBezTo>
                <a:lnTo>
                  <a:pt x="426" y="699"/>
                </a:lnTo>
                <a:cubicBezTo>
                  <a:pt x="548" y="456"/>
                  <a:pt x="1" y="30"/>
                  <a:pt x="730"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9" name="Google Shape;2009;p30"/>
          <p:cNvSpPr/>
          <p:nvPr/>
        </p:nvSpPr>
        <p:spPr>
          <a:xfrm>
            <a:off x="8068149" y="1881947"/>
            <a:ext cx="20700" cy="15459"/>
          </a:xfrm>
          <a:custGeom>
            <a:avLst/>
            <a:gdLst/>
            <a:ahLst/>
            <a:cxnLst/>
            <a:rect l="l" t="t" r="r" b="b"/>
            <a:pathLst>
              <a:path w="457" h="396" extrusionOk="0">
                <a:moveTo>
                  <a:pt x="426" y="396"/>
                </a:moveTo>
                <a:cubicBezTo>
                  <a:pt x="244" y="335"/>
                  <a:pt x="1" y="365"/>
                  <a:pt x="31" y="92"/>
                </a:cubicBezTo>
                <a:cubicBezTo>
                  <a:pt x="31" y="61"/>
                  <a:pt x="92" y="31"/>
                  <a:pt x="122" y="31"/>
                </a:cubicBezTo>
                <a:cubicBezTo>
                  <a:pt x="396" y="1"/>
                  <a:pt x="396" y="183"/>
                  <a:pt x="457" y="365"/>
                </a:cubicBezTo>
                <a:cubicBezTo>
                  <a:pt x="457" y="365"/>
                  <a:pt x="426" y="396"/>
                  <a:pt x="426" y="3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0" name="Google Shape;2010;p30"/>
          <p:cNvSpPr/>
          <p:nvPr/>
        </p:nvSpPr>
        <p:spPr>
          <a:xfrm>
            <a:off x="838093" y="3749782"/>
            <a:ext cx="34469" cy="15459"/>
          </a:xfrm>
          <a:custGeom>
            <a:avLst/>
            <a:gdLst/>
            <a:ahLst/>
            <a:cxnLst/>
            <a:rect l="l" t="t" r="r" b="b"/>
            <a:pathLst>
              <a:path w="761" h="396" extrusionOk="0">
                <a:moveTo>
                  <a:pt x="31" y="61"/>
                </a:moveTo>
                <a:cubicBezTo>
                  <a:pt x="274" y="122"/>
                  <a:pt x="578" y="0"/>
                  <a:pt x="730" y="274"/>
                </a:cubicBezTo>
                <a:cubicBezTo>
                  <a:pt x="761" y="304"/>
                  <a:pt x="700" y="365"/>
                  <a:pt x="670" y="365"/>
                </a:cubicBezTo>
                <a:cubicBezTo>
                  <a:pt x="396" y="395"/>
                  <a:pt x="183" y="274"/>
                  <a:pt x="1" y="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1" name="Google Shape;2011;p30"/>
          <p:cNvSpPr/>
          <p:nvPr/>
        </p:nvSpPr>
        <p:spPr>
          <a:xfrm>
            <a:off x="1712451" y="4014402"/>
            <a:ext cx="26181" cy="24945"/>
          </a:xfrm>
          <a:custGeom>
            <a:avLst/>
            <a:gdLst/>
            <a:ahLst/>
            <a:cxnLst/>
            <a:rect l="l" t="t" r="r" b="b"/>
            <a:pathLst>
              <a:path w="578" h="639" extrusionOk="0">
                <a:moveTo>
                  <a:pt x="334" y="639"/>
                </a:moveTo>
                <a:cubicBezTo>
                  <a:pt x="91" y="487"/>
                  <a:pt x="0" y="304"/>
                  <a:pt x="213" y="61"/>
                </a:cubicBezTo>
                <a:cubicBezTo>
                  <a:pt x="213" y="31"/>
                  <a:pt x="304" y="0"/>
                  <a:pt x="304" y="31"/>
                </a:cubicBezTo>
                <a:cubicBezTo>
                  <a:pt x="578" y="213"/>
                  <a:pt x="274" y="426"/>
                  <a:pt x="334" y="60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2" name="Google Shape;2012;p30"/>
          <p:cNvSpPr/>
          <p:nvPr/>
        </p:nvSpPr>
        <p:spPr>
          <a:xfrm>
            <a:off x="8945225" y="2290159"/>
            <a:ext cx="22104" cy="13078"/>
          </a:xfrm>
          <a:custGeom>
            <a:avLst/>
            <a:gdLst/>
            <a:ahLst/>
            <a:cxnLst/>
            <a:rect l="l" t="t" r="r" b="b"/>
            <a:pathLst>
              <a:path w="488" h="335" extrusionOk="0">
                <a:moveTo>
                  <a:pt x="213" y="335"/>
                </a:moveTo>
                <a:cubicBezTo>
                  <a:pt x="153" y="244"/>
                  <a:pt x="61" y="183"/>
                  <a:pt x="1" y="92"/>
                </a:cubicBezTo>
                <a:cubicBezTo>
                  <a:pt x="61" y="61"/>
                  <a:pt x="153" y="1"/>
                  <a:pt x="213" y="31"/>
                </a:cubicBezTo>
                <a:cubicBezTo>
                  <a:pt x="305" y="92"/>
                  <a:pt x="396" y="153"/>
                  <a:pt x="487" y="244"/>
                </a:cubicBezTo>
                <a:cubicBezTo>
                  <a:pt x="426" y="274"/>
                  <a:pt x="335" y="274"/>
                  <a:pt x="213"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3" name="Google Shape;2013;p30"/>
          <p:cNvSpPr/>
          <p:nvPr/>
        </p:nvSpPr>
        <p:spPr>
          <a:xfrm>
            <a:off x="3894813" y="2408843"/>
            <a:ext cx="27585" cy="13078"/>
          </a:xfrm>
          <a:custGeom>
            <a:avLst/>
            <a:gdLst/>
            <a:ahLst/>
            <a:cxnLst/>
            <a:rect l="l" t="t" r="r" b="b"/>
            <a:pathLst>
              <a:path w="609" h="335" extrusionOk="0">
                <a:moveTo>
                  <a:pt x="608" y="213"/>
                </a:moveTo>
                <a:cubicBezTo>
                  <a:pt x="426" y="274"/>
                  <a:pt x="335" y="335"/>
                  <a:pt x="243" y="335"/>
                </a:cubicBezTo>
                <a:cubicBezTo>
                  <a:pt x="91" y="335"/>
                  <a:pt x="0" y="274"/>
                  <a:pt x="91" y="122"/>
                </a:cubicBezTo>
                <a:cubicBezTo>
                  <a:pt x="122" y="61"/>
                  <a:pt x="213" y="0"/>
                  <a:pt x="274" y="0"/>
                </a:cubicBezTo>
                <a:cubicBezTo>
                  <a:pt x="365" y="31"/>
                  <a:pt x="456" y="122"/>
                  <a:pt x="608"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4" name="Google Shape;2014;p30"/>
          <p:cNvSpPr/>
          <p:nvPr/>
        </p:nvSpPr>
        <p:spPr>
          <a:xfrm>
            <a:off x="7520169" y="631192"/>
            <a:ext cx="28944" cy="20221"/>
          </a:xfrm>
          <a:custGeom>
            <a:avLst/>
            <a:gdLst/>
            <a:ahLst/>
            <a:cxnLst/>
            <a:rect l="l" t="t" r="r" b="b"/>
            <a:pathLst>
              <a:path w="639" h="518" extrusionOk="0">
                <a:moveTo>
                  <a:pt x="0" y="244"/>
                </a:moveTo>
                <a:cubicBezTo>
                  <a:pt x="213" y="183"/>
                  <a:pt x="426" y="1"/>
                  <a:pt x="608" y="244"/>
                </a:cubicBezTo>
                <a:cubicBezTo>
                  <a:pt x="638" y="274"/>
                  <a:pt x="608" y="426"/>
                  <a:pt x="578" y="426"/>
                </a:cubicBezTo>
                <a:cubicBezTo>
                  <a:pt x="335" y="517"/>
                  <a:pt x="122" y="457"/>
                  <a:pt x="0"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5" name="Google Shape;2015;p30"/>
          <p:cNvSpPr/>
          <p:nvPr/>
        </p:nvSpPr>
        <p:spPr>
          <a:xfrm>
            <a:off x="8467458" y="2487159"/>
            <a:ext cx="28944" cy="23774"/>
          </a:xfrm>
          <a:custGeom>
            <a:avLst/>
            <a:gdLst/>
            <a:ahLst/>
            <a:cxnLst/>
            <a:rect l="l" t="t" r="r" b="b"/>
            <a:pathLst>
              <a:path w="639" h="609" extrusionOk="0">
                <a:moveTo>
                  <a:pt x="639" y="31"/>
                </a:moveTo>
                <a:cubicBezTo>
                  <a:pt x="487" y="183"/>
                  <a:pt x="365" y="365"/>
                  <a:pt x="213" y="608"/>
                </a:cubicBezTo>
                <a:cubicBezTo>
                  <a:pt x="0" y="122"/>
                  <a:pt x="274" y="61"/>
                  <a:pt x="608"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6" name="Google Shape;2016;p30"/>
          <p:cNvSpPr/>
          <p:nvPr/>
        </p:nvSpPr>
        <p:spPr>
          <a:xfrm>
            <a:off x="3430771" y="3647729"/>
            <a:ext cx="26226" cy="20182"/>
          </a:xfrm>
          <a:custGeom>
            <a:avLst/>
            <a:gdLst/>
            <a:ahLst/>
            <a:cxnLst/>
            <a:rect l="l" t="t" r="r" b="b"/>
            <a:pathLst>
              <a:path w="579" h="517" extrusionOk="0">
                <a:moveTo>
                  <a:pt x="578" y="91"/>
                </a:moveTo>
                <a:cubicBezTo>
                  <a:pt x="578" y="304"/>
                  <a:pt x="518" y="517"/>
                  <a:pt x="214" y="365"/>
                </a:cubicBezTo>
                <a:cubicBezTo>
                  <a:pt x="122" y="334"/>
                  <a:pt x="1" y="243"/>
                  <a:pt x="31" y="243"/>
                </a:cubicBezTo>
                <a:cubicBezTo>
                  <a:pt x="122" y="0"/>
                  <a:pt x="396" y="122"/>
                  <a:pt x="578" y="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7" name="Google Shape;2017;p30"/>
          <p:cNvSpPr/>
          <p:nvPr/>
        </p:nvSpPr>
        <p:spPr>
          <a:xfrm>
            <a:off x="8841989" y="3003359"/>
            <a:ext cx="24822" cy="21393"/>
          </a:xfrm>
          <a:custGeom>
            <a:avLst/>
            <a:gdLst/>
            <a:ahLst/>
            <a:cxnLst/>
            <a:rect l="l" t="t" r="r" b="b"/>
            <a:pathLst>
              <a:path w="548" h="548" extrusionOk="0">
                <a:moveTo>
                  <a:pt x="547" y="274"/>
                </a:moveTo>
                <a:cubicBezTo>
                  <a:pt x="365" y="426"/>
                  <a:pt x="182" y="547"/>
                  <a:pt x="61" y="274"/>
                </a:cubicBezTo>
                <a:cubicBezTo>
                  <a:pt x="0" y="213"/>
                  <a:pt x="91" y="92"/>
                  <a:pt x="122" y="0"/>
                </a:cubicBezTo>
                <a:cubicBezTo>
                  <a:pt x="243" y="92"/>
                  <a:pt x="395" y="183"/>
                  <a:pt x="517"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8" name="Google Shape;2018;p30"/>
          <p:cNvSpPr/>
          <p:nvPr/>
        </p:nvSpPr>
        <p:spPr>
          <a:xfrm>
            <a:off x="2617068" y="2845516"/>
            <a:ext cx="24822" cy="20221"/>
          </a:xfrm>
          <a:custGeom>
            <a:avLst/>
            <a:gdLst/>
            <a:ahLst/>
            <a:cxnLst/>
            <a:rect l="l" t="t" r="r" b="b"/>
            <a:pathLst>
              <a:path w="548" h="518" extrusionOk="0">
                <a:moveTo>
                  <a:pt x="0" y="517"/>
                </a:moveTo>
                <a:cubicBezTo>
                  <a:pt x="30" y="365"/>
                  <a:pt x="91" y="183"/>
                  <a:pt x="122" y="1"/>
                </a:cubicBezTo>
                <a:cubicBezTo>
                  <a:pt x="274" y="183"/>
                  <a:pt x="395" y="365"/>
                  <a:pt x="547" y="517"/>
                </a:cubicBezTo>
                <a:cubicBezTo>
                  <a:pt x="365" y="517"/>
                  <a:pt x="182" y="517"/>
                  <a:pt x="0"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9" name="Google Shape;2019;p30"/>
          <p:cNvSpPr/>
          <p:nvPr/>
        </p:nvSpPr>
        <p:spPr>
          <a:xfrm>
            <a:off x="4265176" y="1408458"/>
            <a:ext cx="24822" cy="14288"/>
          </a:xfrm>
          <a:custGeom>
            <a:avLst/>
            <a:gdLst/>
            <a:ahLst/>
            <a:cxnLst/>
            <a:rect l="l" t="t" r="r" b="b"/>
            <a:pathLst>
              <a:path w="548" h="366" extrusionOk="0">
                <a:moveTo>
                  <a:pt x="548" y="244"/>
                </a:moveTo>
                <a:cubicBezTo>
                  <a:pt x="487" y="305"/>
                  <a:pt x="396" y="365"/>
                  <a:pt x="396" y="365"/>
                </a:cubicBezTo>
                <a:cubicBezTo>
                  <a:pt x="274" y="335"/>
                  <a:pt x="153" y="274"/>
                  <a:pt x="92" y="213"/>
                </a:cubicBezTo>
                <a:cubicBezTo>
                  <a:pt x="1" y="61"/>
                  <a:pt x="122" y="1"/>
                  <a:pt x="274" y="31"/>
                </a:cubicBezTo>
                <a:cubicBezTo>
                  <a:pt x="365" y="61"/>
                  <a:pt x="457" y="183"/>
                  <a:pt x="548"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0" name="Google Shape;2020;p30"/>
          <p:cNvSpPr/>
          <p:nvPr/>
        </p:nvSpPr>
        <p:spPr>
          <a:xfrm>
            <a:off x="4787018" y="3343913"/>
            <a:ext cx="20700" cy="10735"/>
          </a:xfrm>
          <a:custGeom>
            <a:avLst/>
            <a:gdLst/>
            <a:ahLst/>
            <a:cxnLst/>
            <a:rect l="l" t="t" r="r" b="b"/>
            <a:pathLst>
              <a:path w="457" h="275" extrusionOk="0">
                <a:moveTo>
                  <a:pt x="457" y="214"/>
                </a:moveTo>
                <a:cubicBezTo>
                  <a:pt x="335" y="244"/>
                  <a:pt x="213" y="274"/>
                  <a:pt x="92" y="244"/>
                </a:cubicBezTo>
                <a:cubicBezTo>
                  <a:pt x="61" y="244"/>
                  <a:pt x="31" y="153"/>
                  <a:pt x="1" y="62"/>
                </a:cubicBezTo>
                <a:cubicBezTo>
                  <a:pt x="122" y="62"/>
                  <a:pt x="213" y="1"/>
                  <a:pt x="335" y="1"/>
                </a:cubicBezTo>
                <a:cubicBezTo>
                  <a:pt x="365" y="1"/>
                  <a:pt x="426" y="122"/>
                  <a:pt x="457" y="21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1" name="Google Shape;2021;p30"/>
          <p:cNvSpPr/>
          <p:nvPr/>
        </p:nvSpPr>
        <p:spPr>
          <a:xfrm>
            <a:off x="5891313" y="5228380"/>
            <a:ext cx="11052" cy="14249"/>
          </a:xfrm>
          <a:custGeom>
            <a:avLst/>
            <a:gdLst/>
            <a:ahLst/>
            <a:cxnLst/>
            <a:rect l="l" t="t" r="r" b="b"/>
            <a:pathLst>
              <a:path w="244" h="365" extrusionOk="0">
                <a:moveTo>
                  <a:pt x="243" y="182"/>
                </a:moveTo>
                <a:cubicBezTo>
                  <a:pt x="182" y="243"/>
                  <a:pt x="152" y="304"/>
                  <a:pt x="122" y="365"/>
                </a:cubicBezTo>
                <a:cubicBezTo>
                  <a:pt x="61" y="304"/>
                  <a:pt x="0" y="243"/>
                  <a:pt x="0" y="182"/>
                </a:cubicBezTo>
                <a:cubicBezTo>
                  <a:pt x="0" y="91"/>
                  <a:pt x="61" y="61"/>
                  <a:pt x="122" y="0"/>
                </a:cubicBezTo>
                <a:cubicBezTo>
                  <a:pt x="152" y="61"/>
                  <a:pt x="182" y="122"/>
                  <a:pt x="243" y="18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2" name="Google Shape;2022;p30"/>
          <p:cNvSpPr/>
          <p:nvPr/>
        </p:nvSpPr>
        <p:spPr>
          <a:xfrm>
            <a:off x="7989691" y="1637512"/>
            <a:ext cx="15174" cy="15459"/>
          </a:xfrm>
          <a:custGeom>
            <a:avLst/>
            <a:gdLst/>
            <a:ahLst/>
            <a:cxnLst/>
            <a:rect l="l" t="t" r="r" b="b"/>
            <a:pathLst>
              <a:path w="335" h="396" extrusionOk="0">
                <a:moveTo>
                  <a:pt x="0" y="0"/>
                </a:moveTo>
                <a:cubicBezTo>
                  <a:pt x="122" y="91"/>
                  <a:pt x="243" y="182"/>
                  <a:pt x="334" y="304"/>
                </a:cubicBezTo>
                <a:cubicBezTo>
                  <a:pt x="304" y="334"/>
                  <a:pt x="243" y="365"/>
                  <a:pt x="182" y="395"/>
                </a:cubicBezTo>
                <a:lnTo>
                  <a:pt x="0" y="30"/>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3" name="Google Shape;2023;p30"/>
          <p:cNvSpPr/>
          <p:nvPr/>
        </p:nvSpPr>
        <p:spPr>
          <a:xfrm>
            <a:off x="3377092" y="1172300"/>
            <a:ext cx="20700" cy="15498"/>
          </a:xfrm>
          <a:custGeom>
            <a:avLst/>
            <a:gdLst/>
            <a:ahLst/>
            <a:cxnLst/>
            <a:rect l="l" t="t" r="r" b="b"/>
            <a:pathLst>
              <a:path w="457" h="397" extrusionOk="0">
                <a:moveTo>
                  <a:pt x="396" y="335"/>
                </a:moveTo>
                <a:cubicBezTo>
                  <a:pt x="244" y="305"/>
                  <a:pt x="0" y="396"/>
                  <a:pt x="61" y="123"/>
                </a:cubicBezTo>
                <a:cubicBezTo>
                  <a:pt x="61" y="92"/>
                  <a:pt x="92" y="62"/>
                  <a:pt x="152" y="31"/>
                </a:cubicBezTo>
                <a:cubicBezTo>
                  <a:pt x="456" y="1"/>
                  <a:pt x="365" y="214"/>
                  <a:pt x="396"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4" name="Google Shape;2024;p30"/>
          <p:cNvSpPr/>
          <p:nvPr/>
        </p:nvSpPr>
        <p:spPr>
          <a:xfrm>
            <a:off x="4707156" y="1191313"/>
            <a:ext cx="15219" cy="9525"/>
          </a:xfrm>
          <a:custGeom>
            <a:avLst/>
            <a:gdLst/>
            <a:ahLst/>
            <a:cxnLst/>
            <a:rect l="l" t="t" r="r" b="b"/>
            <a:pathLst>
              <a:path w="336" h="244" extrusionOk="0">
                <a:moveTo>
                  <a:pt x="335" y="183"/>
                </a:moveTo>
                <a:cubicBezTo>
                  <a:pt x="244" y="213"/>
                  <a:pt x="153" y="243"/>
                  <a:pt x="122" y="243"/>
                </a:cubicBezTo>
                <a:cubicBezTo>
                  <a:pt x="62" y="213"/>
                  <a:pt x="31" y="122"/>
                  <a:pt x="1" y="61"/>
                </a:cubicBezTo>
                <a:cubicBezTo>
                  <a:pt x="92" y="61"/>
                  <a:pt x="153" y="0"/>
                  <a:pt x="214" y="31"/>
                </a:cubicBezTo>
                <a:cubicBezTo>
                  <a:pt x="274" y="61"/>
                  <a:pt x="274" y="122"/>
                  <a:pt x="335"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5" name="Google Shape;2025;p30"/>
          <p:cNvSpPr/>
          <p:nvPr/>
        </p:nvSpPr>
        <p:spPr>
          <a:xfrm>
            <a:off x="4667248" y="1201971"/>
            <a:ext cx="13815" cy="21393"/>
          </a:xfrm>
          <a:custGeom>
            <a:avLst/>
            <a:gdLst/>
            <a:ahLst/>
            <a:cxnLst/>
            <a:rect l="l" t="t" r="r" b="b"/>
            <a:pathLst>
              <a:path w="305" h="548" extrusionOk="0">
                <a:moveTo>
                  <a:pt x="0" y="518"/>
                </a:moveTo>
                <a:cubicBezTo>
                  <a:pt x="31" y="335"/>
                  <a:pt x="91" y="183"/>
                  <a:pt x="122" y="1"/>
                </a:cubicBezTo>
                <a:cubicBezTo>
                  <a:pt x="152" y="31"/>
                  <a:pt x="213" y="31"/>
                  <a:pt x="213" y="62"/>
                </a:cubicBezTo>
                <a:cubicBezTo>
                  <a:pt x="304" y="274"/>
                  <a:pt x="213" y="426"/>
                  <a:pt x="0"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6" name="Google Shape;2026;p30"/>
          <p:cNvSpPr/>
          <p:nvPr/>
        </p:nvSpPr>
        <p:spPr>
          <a:xfrm>
            <a:off x="1925854" y="1277944"/>
            <a:ext cx="24822" cy="23774"/>
          </a:xfrm>
          <a:custGeom>
            <a:avLst/>
            <a:gdLst/>
            <a:ahLst/>
            <a:cxnLst/>
            <a:rect l="l" t="t" r="r" b="b"/>
            <a:pathLst>
              <a:path w="548" h="609" extrusionOk="0">
                <a:moveTo>
                  <a:pt x="548" y="0"/>
                </a:moveTo>
                <a:cubicBezTo>
                  <a:pt x="487" y="304"/>
                  <a:pt x="426" y="608"/>
                  <a:pt x="0" y="243"/>
                </a:cubicBezTo>
                <a:lnTo>
                  <a:pt x="0" y="243"/>
                </a:lnTo>
                <a:cubicBezTo>
                  <a:pt x="183" y="152"/>
                  <a:pt x="365" y="61"/>
                  <a:pt x="517"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7" name="Google Shape;2027;p30"/>
          <p:cNvSpPr/>
          <p:nvPr/>
        </p:nvSpPr>
        <p:spPr>
          <a:xfrm>
            <a:off x="4477220" y="1326589"/>
            <a:ext cx="13815" cy="10696"/>
          </a:xfrm>
          <a:custGeom>
            <a:avLst/>
            <a:gdLst/>
            <a:ahLst/>
            <a:cxnLst/>
            <a:rect l="l" t="t" r="r" b="b"/>
            <a:pathLst>
              <a:path w="305" h="274" extrusionOk="0">
                <a:moveTo>
                  <a:pt x="92" y="0"/>
                </a:moveTo>
                <a:cubicBezTo>
                  <a:pt x="153" y="31"/>
                  <a:pt x="244" y="31"/>
                  <a:pt x="274" y="92"/>
                </a:cubicBezTo>
                <a:cubicBezTo>
                  <a:pt x="305" y="122"/>
                  <a:pt x="244" y="213"/>
                  <a:pt x="244" y="274"/>
                </a:cubicBezTo>
                <a:cubicBezTo>
                  <a:pt x="153" y="244"/>
                  <a:pt x="61" y="213"/>
                  <a:pt x="31" y="183"/>
                </a:cubicBezTo>
                <a:cubicBezTo>
                  <a:pt x="1" y="122"/>
                  <a:pt x="61" y="61"/>
                  <a:pt x="9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8" name="Google Shape;2028;p30"/>
          <p:cNvSpPr/>
          <p:nvPr/>
        </p:nvSpPr>
        <p:spPr>
          <a:xfrm>
            <a:off x="2366475" y="1635130"/>
            <a:ext cx="12411" cy="9525"/>
          </a:xfrm>
          <a:custGeom>
            <a:avLst/>
            <a:gdLst/>
            <a:ahLst/>
            <a:cxnLst/>
            <a:rect l="l" t="t" r="r" b="b"/>
            <a:pathLst>
              <a:path w="274" h="244" extrusionOk="0">
                <a:moveTo>
                  <a:pt x="274" y="91"/>
                </a:moveTo>
                <a:cubicBezTo>
                  <a:pt x="213" y="122"/>
                  <a:pt x="152" y="183"/>
                  <a:pt x="122" y="243"/>
                </a:cubicBezTo>
                <a:cubicBezTo>
                  <a:pt x="91" y="183"/>
                  <a:pt x="30" y="152"/>
                  <a:pt x="0" y="91"/>
                </a:cubicBezTo>
                <a:cubicBezTo>
                  <a:pt x="0" y="61"/>
                  <a:pt x="61" y="0"/>
                  <a:pt x="91" y="0"/>
                </a:cubicBezTo>
                <a:cubicBezTo>
                  <a:pt x="152" y="31"/>
                  <a:pt x="213" y="61"/>
                  <a:pt x="274" y="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9" name="Google Shape;2029;p30"/>
          <p:cNvSpPr/>
          <p:nvPr/>
        </p:nvSpPr>
        <p:spPr>
          <a:xfrm>
            <a:off x="4634180" y="1347945"/>
            <a:ext cx="13815" cy="10735"/>
          </a:xfrm>
          <a:custGeom>
            <a:avLst/>
            <a:gdLst/>
            <a:ahLst/>
            <a:cxnLst/>
            <a:rect l="l" t="t" r="r" b="b"/>
            <a:pathLst>
              <a:path w="305" h="275" extrusionOk="0">
                <a:moveTo>
                  <a:pt x="305" y="213"/>
                </a:moveTo>
                <a:cubicBezTo>
                  <a:pt x="214" y="213"/>
                  <a:pt x="153" y="274"/>
                  <a:pt x="92" y="244"/>
                </a:cubicBezTo>
                <a:cubicBezTo>
                  <a:pt x="31" y="213"/>
                  <a:pt x="31" y="122"/>
                  <a:pt x="1" y="61"/>
                </a:cubicBezTo>
                <a:cubicBezTo>
                  <a:pt x="62" y="61"/>
                  <a:pt x="153" y="1"/>
                  <a:pt x="183" y="31"/>
                </a:cubicBezTo>
                <a:cubicBezTo>
                  <a:pt x="244" y="61"/>
                  <a:pt x="274" y="152"/>
                  <a:pt x="305"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0" name="Google Shape;2030;p30"/>
          <p:cNvSpPr/>
          <p:nvPr/>
        </p:nvSpPr>
        <p:spPr>
          <a:xfrm>
            <a:off x="4334030" y="1360985"/>
            <a:ext cx="20700" cy="10735"/>
          </a:xfrm>
          <a:custGeom>
            <a:avLst/>
            <a:gdLst/>
            <a:ahLst/>
            <a:cxnLst/>
            <a:rect l="l" t="t" r="r" b="b"/>
            <a:pathLst>
              <a:path w="457" h="275" extrusionOk="0">
                <a:moveTo>
                  <a:pt x="0" y="214"/>
                </a:moveTo>
                <a:cubicBezTo>
                  <a:pt x="92" y="92"/>
                  <a:pt x="213" y="1"/>
                  <a:pt x="365" y="92"/>
                </a:cubicBezTo>
                <a:cubicBezTo>
                  <a:pt x="426" y="122"/>
                  <a:pt x="426" y="214"/>
                  <a:pt x="456" y="274"/>
                </a:cubicBezTo>
                <a:cubicBezTo>
                  <a:pt x="304" y="274"/>
                  <a:pt x="152" y="244"/>
                  <a:pt x="0"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1" name="Google Shape;2031;p30"/>
          <p:cNvSpPr/>
          <p:nvPr/>
        </p:nvSpPr>
        <p:spPr>
          <a:xfrm>
            <a:off x="431943" y="1385932"/>
            <a:ext cx="11052" cy="14249"/>
          </a:xfrm>
          <a:custGeom>
            <a:avLst/>
            <a:gdLst/>
            <a:ahLst/>
            <a:cxnLst/>
            <a:rect l="l" t="t" r="r" b="b"/>
            <a:pathLst>
              <a:path w="244" h="365" extrusionOk="0">
                <a:moveTo>
                  <a:pt x="243" y="213"/>
                </a:moveTo>
                <a:cubicBezTo>
                  <a:pt x="182" y="274"/>
                  <a:pt x="152" y="304"/>
                  <a:pt x="122" y="365"/>
                </a:cubicBezTo>
                <a:cubicBezTo>
                  <a:pt x="61" y="304"/>
                  <a:pt x="0" y="243"/>
                  <a:pt x="30" y="183"/>
                </a:cubicBezTo>
                <a:cubicBezTo>
                  <a:pt x="30" y="122"/>
                  <a:pt x="91" y="61"/>
                  <a:pt x="122" y="0"/>
                </a:cubicBezTo>
                <a:cubicBezTo>
                  <a:pt x="152" y="61"/>
                  <a:pt x="213" y="122"/>
                  <a:pt x="243"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2" name="Google Shape;2032;p30"/>
          <p:cNvSpPr/>
          <p:nvPr/>
        </p:nvSpPr>
        <p:spPr>
          <a:xfrm>
            <a:off x="5635194" y="4629102"/>
            <a:ext cx="20700" cy="14288"/>
          </a:xfrm>
          <a:custGeom>
            <a:avLst/>
            <a:gdLst/>
            <a:ahLst/>
            <a:cxnLst/>
            <a:rect l="l" t="t" r="r" b="b"/>
            <a:pathLst>
              <a:path w="457" h="366" extrusionOk="0">
                <a:moveTo>
                  <a:pt x="456" y="31"/>
                </a:moveTo>
                <a:lnTo>
                  <a:pt x="122" y="365"/>
                </a:lnTo>
                <a:cubicBezTo>
                  <a:pt x="92" y="304"/>
                  <a:pt x="31" y="243"/>
                  <a:pt x="0" y="213"/>
                </a:cubicBezTo>
                <a:cubicBezTo>
                  <a:pt x="152" y="152"/>
                  <a:pt x="274" y="61"/>
                  <a:pt x="426" y="0"/>
                </a:cubicBezTo>
                <a:cubicBezTo>
                  <a:pt x="426" y="0"/>
                  <a:pt x="456" y="31"/>
                  <a:pt x="456"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3" name="Google Shape;2033;p30"/>
          <p:cNvSpPr/>
          <p:nvPr/>
        </p:nvSpPr>
        <p:spPr>
          <a:xfrm>
            <a:off x="4762240" y="1385932"/>
            <a:ext cx="17937" cy="13078"/>
          </a:xfrm>
          <a:custGeom>
            <a:avLst/>
            <a:gdLst/>
            <a:ahLst/>
            <a:cxnLst/>
            <a:rect l="l" t="t" r="r" b="b"/>
            <a:pathLst>
              <a:path w="396" h="335" extrusionOk="0">
                <a:moveTo>
                  <a:pt x="365" y="304"/>
                </a:moveTo>
                <a:cubicBezTo>
                  <a:pt x="213" y="274"/>
                  <a:pt x="1" y="335"/>
                  <a:pt x="1" y="122"/>
                </a:cubicBezTo>
                <a:cubicBezTo>
                  <a:pt x="1" y="91"/>
                  <a:pt x="92" y="0"/>
                  <a:pt x="153" y="0"/>
                </a:cubicBezTo>
                <a:cubicBezTo>
                  <a:pt x="396" y="0"/>
                  <a:pt x="335" y="183"/>
                  <a:pt x="365" y="3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4" name="Google Shape;2034;p30"/>
          <p:cNvSpPr/>
          <p:nvPr/>
        </p:nvSpPr>
        <p:spPr>
          <a:xfrm>
            <a:off x="9162795" y="1404906"/>
            <a:ext cx="12411" cy="21393"/>
          </a:xfrm>
          <a:custGeom>
            <a:avLst/>
            <a:gdLst/>
            <a:ahLst/>
            <a:cxnLst/>
            <a:rect l="l" t="t" r="r" b="b"/>
            <a:pathLst>
              <a:path w="274" h="548" extrusionOk="0">
                <a:moveTo>
                  <a:pt x="0" y="517"/>
                </a:moveTo>
                <a:cubicBezTo>
                  <a:pt x="31" y="365"/>
                  <a:pt x="61" y="183"/>
                  <a:pt x="122" y="0"/>
                </a:cubicBezTo>
                <a:cubicBezTo>
                  <a:pt x="152" y="31"/>
                  <a:pt x="213" y="31"/>
                  <a:pt x="213" y="61"/>
                </a:cubicBezTo>
                <a:cubicBezTo>
                  <a:pt x="274" y="274"/>
                  <a:pt x="183" y="426"/>
                  <a:pt x="0"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5" name="Google Shape;2035;p30"/>
          <p:cNvSpPr/>
          <p:nvPr/>
        </p:nvSpPr>
        <p:spPr>
          <a:xfrm>
            <a:off x="2567466" y="2430199"/>
            <a:ext cx="13815" cy="20182"/>
          </a:xfrm>
          <a:custGeom>
            <a:avLst/>
            <a:gdLst/>
            <a:ahLst/>
            <a:cxnLst/>
            <a:rect l="l" t="t" r="r" b="b"/>
            <a:pathLst>
              <a:path w="305" h="517" extrusionOk="0">
                <a:moveTo>
                  <a:pt x="1" y="517"/>
                </a:moveTo>
                <a:cubicBezTo>
                  <a:pt x="31" y="335"/>
                  <a:pt x="92" y="183"/>
                  <a:pt x="122" y="0"/>
                </a:cubicBezTo>
                <a:cubicBezTo>
                  <a:pt x="153" y="31"/>
                  <a:pt x="214" y="31"/>
                  <a:pt x="214" y="61"/>
                </a:cubicBezTo>
                <a:cubicBezTo>
                  <a:pt x="305" y="274"/>
                  <a:pt x="214" y="426"/>
                  <a:pt x="1"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6" name="Google Shape;2036;p30"/>
          <p:cNvSpPr/>
          <p:nvPr/>
        </p:nvSpPr>
        <p:spPr>
          <a:xfrm>
            <a:off x="6586605" y="2494265"/>
            <a:ext cx="19341" cy="11906"/>
          </a:xfrm>
          <a:custGeom>
            <a:avLst/>
            <a:gdLst/>
            <a:ahLst/>
            <a:cxnLst/>
            <a:rect l="l" t="t" r="r" b="b"/>
            <a:pathLst>
              <a:path w="427" h="305" extrusionOk="0">
                <a:moveTo>
                  <a:pt x="426" y="305"/>
                </a:moveTo>
                <a:cubicBezTo>
                  <a:pt x="274" y="244"/>
                  <a:pt x="153" y="183"/>
                  <a:pt x="1" y="122"/>
                </a:cubicBezTo>
                <a:cubicBezTo>
                  <a:pt x="31" y="92"/>
                  <a:pt x="62" y="31"/>
                  <a:pt x="92" y="1"/>
                </a:cubicBezTo>
                <a:cubicBezTo>
                  <a:pt x="214" y="92"/>
                  <a:pt x="335" y="213"/>
                  <a:pt x="426" y="30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7" name="Google Shape;2037;p30"/>
          <p:cNvSpPr/>
          <p:nvPr/>
        </p:nvSpPr>
        <p:spPr>
          <a:xfrm>
            <a:off x="5394249" y="2402909"/>
            <a:ext cx="13815" cy="20182"/>
          </a:xfrm>
          <a:custGeom>
            <a:avLst/>
            <a:gdLst/>
            <a:ahLst/>
            <a:cxnLst/>
            <a:rect l="l" t="t" r="r" b="b"/>
            <a:pathLst>
              <a:path w="305" h="517" extrusionOk="0">
                <a:moveTo>
                  <a:pt x="304" y="517"/>
                </a:moveTo>
                <a:cubicBezTo>
                  <a:pt x="91" y="395"/>
                  <a:pt x="0" y="243"/>
                  <a:pt x="91" y="61"/>
                </a:cubicBezTo>
                <a:cubicBezTo>
                  <a:pt x="91" y="31"/>
                  <a:pt x="152" y="0"/>
                  <a:pt x="183" y="0"/>
                </a:cubicBezTo>
                <a:cubicBezTo>
                  <a:pt x="243" y="152"/>
                  <a:pt x="274" y="335"/>
                  <a:pt x="304"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8" name="Google Shape;2038;p30"/>
          <p:cNvSpPr/>
          <p:nvPr/>
        </p:nvSpPr>
        <p:spPr>
          <a:xfrm>
            <a:off x="4541952" y="2586831"/>
            <a:ext cx="13815" cy="21393"/>
          </a:xfrm>
          <a:custGeom>
            <a:avLst/>
            <a:gdLst/>
            <a:ahLst/>
            <a:cxnLst/>
            <a:rect l="l" t="t" r="r" b="b"/>
            <a:pathLst>
              <a:path w="305" h="548" extrusionOk="0">
                <a:moveTo>
                  <a:pt x="304" y="548"/>
                </a:moveTo>
                <a:cubicBezTo>
                  <a:pt x="122" y="426"/>
                  <a:pt x="0" y="274"/>
                  <a:pt x="91" y="61"/>
                </a:cubicBezTo>
                <a:cubicBezTo>
                  <a:pt x="122" y="31"/>
                  <a:pt x="152" y="31"/>
                  <a:pt x="213" y="0"/>
                </a:cubicBezTo>
                <a:cubicBezTo>
                  <a:pt x="243" y="183"/>
                  <a:pt x="274" y="365"/>
                  <a:pt x="304" y="54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9" name="Google Shape;2039;p30"/>
          <p:cNvSpPr/>
          <p:nvPr/>
        </p:nvSpPr>
        <p:spPr>
          <a:xfrm>
            <a:off x="292876" y="2596318"/>
            <a:ext cx="20700" cy="15459"/>
          </a:xfrm>
          <a:custGeom>
            <a:avLst/>
            <a:gdLst/>
            <a:ahLst/>
            <a:cxnLst/>
            <a:rect l="l" t="t" r="r" b="b"/>
            <a:pathLst>
              <a:path w="457" h="396" extrusionOk="0">
                <a:moveTo>
                  <a:pt x="61" y="61"/>
                </a:moveTo>
                <a:cubicBezTo>
                  <a:pt x="213" y="92"/>
                  <a:pt x="456" y="1"/>
                  <a:pt x="395" y="274"/>
                </a:cubicBezTo>
                <a:cubicBezTo>
                  <a:pt x="395" y="305"/>
                  <a:pt x="365" y="365"/>
                  <a:pt x="304" y="365"/>
                </a:cubicBezTo>
                <a:cubicBezTo>
                  <a:pt x="0" y="396"/>
                  <a:pt x="122" y="183"/>
                  <a:pt x="61" y="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0" name="Google Shape;2040;p30"/>
          <p:cNvSpPr/>
          <p:nvPr/>
        </p:nvSpPr>
        <p:spPr>
          <a:xfrm>
            <a:off x="4430426" y="2375620"/>
            <a:ext cx="27585" cy="10696"/>
          </a:xfrm>
          <a:custGeom>
            <a:avLst/>
            <a:gdLst/>
            <a:ahLst/>
            <a:cxnLst/>
            <a:rect l="l" t="t" r="r" b="b"/>
            <a:pathLst>
              <a:path w="609" h="274" extrusionOk="0">
                <a:moveTo>
                  <a:pt x="578" y="274"/>
                </a:moveTo>
                <a:cubicBezTo>
                  <a:pt x="395" y="243"/>
                  <a:pt x="183" y="213"/>
                  <a:pt x="0" y="152"/>
                </a:cubicBezTo>
                <a:cubicBezTo>
                  <a:pt x="31" y="122"/>
                  <a:pt x="31" y="91"/>
                  <a:pt x="61" y="91"/>
                </a:cubicBezTo>
                <a:cubicBezTo>
                  <a:pt x="304" y="0"/>
                  <a:pt x="487" y="91"/>
                  <a:pt x="608"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1" name="Google Shape;2041;p30"/>
          <p:cNvSpPr/>
          <p:nvPr/>
        </p:nvSpPr>
        <p:spPr>
          <a:xfrm>
            <a:off x="36756" y="2633095"/>
            <a:ext cx="12456" cy="21432"/>
          </a:xfrm>
          <a:custGeom>
            <a:avLst/>
            <a:gdLst/>
            <a:ahLst/>
            <a:cxnLst/>
            <a:rect l="l" t="t" r="r" b="b"/>
            <a:pathLst>
              <a:path w="275" h="549" extrusionOk="0">
                <a:moveTo>
                  <a:pt x="244" y="548"/>
                </a:moveTo>
                <a:cubicBezTo>
                  <a:pt x="183" y="548"/>
                  <a:pt x="92" y="548"/>
                  <a:pt x="1" y="518"/>
                </a:cubicBezTo>
                <a:lnTo>
                  <a:pt x="1" y="518"/>
                </a:lnTo>
                <a:cubicBezTo>
                  <a:pt x="1" y="366"/>
                  <a:pt x="31" y="183"/>
                  <a:pt x="31" y="1"/>
                </a:cubicBezTo>
                <a:lnTo>
                  <a:pt x="213" y="1"/>
                </a:lnTo>
                <a:cubicBezTo>
                  <a:pt x="213" y="183"/>
                  <a:pt x="244" y="366"/>
                  <a:pt x="274" y="51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2" name="Google Shape;2042;p30"/>
          <p:cNvSpPr/>
          <p:nvPr/>
        </p:nvSpPr>
        <p:spPr>
          <a:xfrm>
            <a:off x="4868284" y="2369685"/>
            <a:ext cx="15174" cy="10696"/>
          </a:xfrm>
          <a:custGeom>
            <a:avLst/>
            <a:gdLst/>
            <a:ahLst/>
            <a:cxnLst/>
            <a:rect l="l" t="t" r="r" b="b"/>
            <a:pathLst>
              <a:path w="335" h="274" extrusionOk="0">
                <a:moveTo>
                  <a:pt x="334" y="91"/>
                </a:moveTo>
                <a:cubicBezTo>
                  <a:pt x="274" y="152"/>
                  <a:pt x="243" y="213"/>
                  <a:pt x="182" y="243"/>
                </a:cubicBezTo>
                <a:cubicBezTo>
                  <a:pt x="152" y="274"/>
                  <a:pt x="61" y="213"/>
                  <a:pt x="0" y="213"/>
                </a:cubicBezTo>
                <a:cubicBezTo>
                  <a:pt x="30" y="152"/>
                  <a:pt x="61" y="61"/>
                  <a:pt x="122" y="30"/>
                </a:cubicBezTo>
                <a:cubicBezTo>
                  <a:pt x="152" y="0"/>
                  <a:pt x="243" y="61"/>
                  <a:pt x="334" y="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3" name="Google Shape;2043;p30"/>
          <p:cNvSpPr/>
          <p:nvPr/>
        </p:nvSpPr>
        <p:spPr>
          <a:xfrm>
            <a:off x="860153" y="2368475"/>
            <a:ext cx="19296" cy="7183"/>
          </a:xfrm>
          <a:custGeom>
            <a:avLst/>
            <a:gdLst/>
            <a:ahLst/>
            <a:cxnLst/>
            <a:rect l="l" t="t" r="r" b="b"/>
            <a:pathLst>
              <a:path w="426" h="184" extrusionOk="0">
                <a:moveTo>
                  <a:pt x="213" y="1"/>
                </a:moveTo>
                <a:lnTo>
                  <a:pt x="426" y="92"/>
                </a:lnTo>
                <a:cubicBezTo>
                  <a:pt x="365" y="122"/>
                  <a:pt x="274" y="183"/>
                  <a:pt x="213" y="183"/>
                </a:cubicBezTo>
                <a:cubicBezTo>
                  <a:pt x="152" y="183"/>
                  <a:pt x="91" y="122"/>
                  <a:pt x="0" y="92"/>
                </a:cubicBezTo>
                <a:cubicBezTo>
                  <a:pt x="91" y="61"/>
                  <a:pt x="152" y="31"/>
                  <a:pt x="213"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4" name="Google Shape;2044;p30"/>
          <p:cNvSpPr/>
          <p:nvPr/>
        </p:nvSpPr>
        <p:spPr>
          <a:xfrm>
            <a:off x="3100316" y="2364922"/>
            <a:ext cx="9693" cy="14288"/>
          </a:xfrm>
          <a:custGeom>
            <a:avLst/>
            <a:gdLst/>
            <a:ahLst/>
            <a:cxnLst/>
            <a:rect l="l" t="t" r="r" b="b"/>
            <a:pathLst>
              <a:path w="214" h="366" extrusionOk="0">
                <a:moveTo>
                  <a:pt x="214" y="213"/>
                </a:moveTo>
                <a:cubicBezTo>
                  <a:pt x="183" y="274"/>
                  <a:pt x="153" y="304"/>
                  <a:pt x="92" y="365"/>
                </a:cubicBezTo>
                <a:cubicBezTo>
                  <a:pt x="62" y="304"/>
                  <a:pt x="1" y="244"/>
                  <a:pt x="1" y="183"/>
                </a:cubicBezTo>
                <a:cubicBezTo>
                  <a:pt x="1" y="122"/>
                  <a:pt x="62" y="61"/>
                  <a:pt x="123" y="1"/>
                </a:cubicBezTo>
                <a:cubicBezTo>
                  <a:pt x="153" y="61"/>
                  <a:pt x="183" y="122"/>
                  <a:pt x="214"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5" name="Google Shape;2045;p30"/>
          <p:cNvSpPr/>
          <p:nvPr/>
        </p:nvSpPr>
        <p:spPr>
          <a:xfrm>
            <a:off x="343792" y="2730424"/>
            <a:ext cx="13815" cy="16630"/>
          </a:xfrm>
          <a:custGeom>
            <a:avLst/>
            <a:gdLst/>
            <a:ahLst/>
            <a:cxnLst/>
            <a:rect l="l" t="t" r="r" b="b"/>
            <a:pathLst>
              <a:path w="305" h="426" extrusionOk="0">
                <a:moveTo>
                  <a:pt x="274" y="426"/>
                </a:moveTo>
                <a:lnTo>
                  <a:pt x="153" y="426"/>
                </a:lnTo>
                <a:lnTo>
                  <a:pt x="31" y="426"/>
                </a:lnTo>
                <a:lnTo>
                  <a:pt x="1" y="395"/>
                </a:lnTo>
                <a:cubicBezTo>
                  <a:pt x="62" y="213"/>
                  <a:pt x="31" y="0"/>
                  <a:pt x="305" y="0"/>
                </a:cubicBezTo>
                <a:cubicBezTo>
                  <a:pt x="305" y="122"/>
                  <a:pt x="305" y="274"/>
                  <a:pt x="305" y="3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6" name="Google Shape;2046;p30"/>
          <p:cNvSpPr/>
          <p:nvPr/>
        </p:nvSpPr>
        <p:spPr>
          <a:xfrm>
            <a:off x="4742988" y="2345948"/>
            <a:ext cx="9648" cy="14249"/>
          </a:xfrm>
          <a:custGeom>
            <a:avLst/>
            <a:gdLst/>
            <a:ahLst/>
            <a:cxnLst/>
            <a:rect l="l" t="t" r="r" b="b"/>
            <a:pathLst>
              <a:path w="213" h="365" extrusionOk="0">
                <a:moveTo>
                  <a:pt x="122" y="0"/>
                </a:moveTo>
                <a:cubicBezTo>
                  <a:pt x="152" y="61"/>
                  <a:pt x="213" y="152"/>
                  <a:pt x="213" y="213"/>
                </a:cubicBezTo>
                <a:cubicBezTo>
                  <a:pt x="213" y="274"/>
                  <a:pt x="122" y="304"/>
                  <a:pt x="91" y="365"/>
                </a:cubicBezTo>
                <a:cubicBezTo>
                  <a:pt x="61" y="304"/>
                  <a:pt x="0" y="243"/>
                  <a:pt x="0" y="183"/>
                </a:cubicBezTo>
                <a:cubicBezTo>
                  <a:pt x="0" y="122"/>
                  <a:pt x="61" y="61"/>
                  <a:pt x="12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7" name="Google Shape;2047;p30"/>
          <p:cNvSpPr/>
          <p:nvPr/>
        </p:nvSpPr>
        <p:spPr>
          <a:xfrm>
            <a:off x="6597658" y="2730424"/>
            <a:ext cx="12411" cy="10696"/>
          </a:xfrm>
          <a:custGeom>
            <a:avLst/>
            <a:gdLst/>
            <a:ahLst/>
            <a:cxnLst/>
            <a:rect l="l" t="t" r="r" b="b"/>
            <a:pathLst>
              <a:path w="274" h="274" extrusionOk="0">
                <a:moveTo>
                  <a:pt x="213" y="0"/>
                </a:moveTo>
                <a:cubicBezTo>
                  <a:pt x="243" y="61"/>
                  <a:pt x="274" y="122"/>
                  <a:pt x="274" y="152"/>
                </a:cubicBezTo>
                <a:cubicBezTo>
                  <a:pt x="213" y="213"/>
                  <a:pt x="122" y="244"/>
                  <a:pt x="61" y="274"/>
                </a:cubicBezTo>
                <a:cubicBezTo>
                  <a:pt x="30" y="213"/>
                  <a:pt x="0" y="122"/>
                  <a:pt x="0" y="92"/>
                </a:cubicBezTo>
                <a:cubicBezTo>
                  <a:pt x="30" y="31"/>
                  <a:pt x="152" y="0"/>
                  <a:pt x="213"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8" name="Google Shape;2048;p30"/>
          <p:cNvSpPr/>
          <p:nvPr/>
        </p:nvSpPr>
        <p:spPr>
          <a:xfrm>
            <a:off x="317654" y="2745845"/>
            <a:ext cx="27585" cy="10735"/>
          </a:xfrm>
          <a:custGeom>
            <a:avLst/>
            <a:gdLst/>
            <a:ahLst/>
            <a:cxnLst/>
            <a:rect l="l" t="t" r="r" b="b"/>
            <a:pathLst>
              <a:path w="609" h="275" extrusionOk="0">
                <a:moveTo>
                  <a:pt x="608" y="31"/>
                </a:moveTo>
                <a:cubicBezTo>
                  <a:pt x="487" y="183"/>
                  <a:pt x="304" y="274"/>
                  <a:pt x="61" y="213"/>
                </a:cubicBezTo>
                <a:cubicBezTo>
                  <a:pt x="31" y="213"/>
                  <a:pt x="31" y="152"/>
                  <a:pt x="0" y="122"/>
                </a:cubicBezTo>
                <a:cubicBezTo>
                  <a:pt x="183" y="61"/>
                  <a:pt x="395" y="31"/>
                  <a:pt x="578"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9" name="Google Shape;2049;p30"/>
          <p:cNvSpPr/>
          <p:nvPr/>
        </p:nvSpPr>
        <p:spPr>
          <a:xfrm>
            <a:off x="3357795" y="2790937"/>
            <a:ext cx="13815" cy="20221"/>
          </a:xfrm>
          <a:custGeom>
            <a:avLst/>
            <a:gdLst/>
            <a:ahLst/>
            <a:cxnLst/>
            <a:rect l="l" t="t" r="r" b="b"/>
            <a:pathLst>
              <a:path w="305" h="518" extrusionOk="0">
                <a:moveTo>
                  <a:pt x="1" y="487"/>
                </a:moveTo>
                <a:cubicBezTo>
                  <a:pt x="31" y="335"/>
                  <a:pt x="92" y="153"/>
                  <a:pt x="123" y="1"/>
                </a:cubicBezTo>
                <a:cubicBezTo>
                  <a:pt x="153" y="1"/>
                  <a:pt x="214" y="31"/>
                  <a:pt x="244" y="61"/>
                </a:cubicBezTo>
                <a:cubicBezTo>
                  <a:pt x="305" y="244"/>
                  <a:pt x="214" y="396"/>
                  <a:pt x="31"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0" name="Google Shape;2050;p30"/>
          <p:cNvSpPr/>
          <p:nvPr/>
        </p:nvSpPr>
        <p:spPr>
          <a:xfrm>
            <a:off x="825726" y="4672984"/>
            <a:ext cx="20700" cy="13117"/>
          </a:xfrm>
          <a:custGeom>
            <a:avLst/>
            <a:gdLst/>
            <a:ahLst/>
            <a:cxnLst/>
            <a:rect l="l" t="t" r="r" b="b"/>
            <a:pathLst>
              <a:path w="457" h="336" extrusionOk="0">
                <a:moveTo>
                  <a:pt x="0" y="305"/>
                </a:moveTo>
                <a:cubicBezTo>
                  <a:pt x="122" y="214"/>
                  <a:pt x="243" y="122"/>
                  <a:pt x="335" y="1"/>
                </a:cubicBezTo>
                <a:cubicBezTo>
                  <a:pt x="365" y="62"/>
                  <a:pt x="426" y="122"/>
                  <a:pt x="456" y="153"/>
                </a:cubicBezTo>
                <a:cubicBezTo>
                  <a:pt x="304" y="214"/>
                  <a:pt x="152" y="274"/>
                  <a:pt x="31"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1" name="Google Shape;2051;p30"/>
          <p:cNvSpPr/>
          <p:nvPr/>
        </p:nvSpPr>
        <p:spPr>
          <a:xfrm>
            <a:off x="5340525" y="2817055"/>
            <a:ext cx="9693" cy="9525"/>
          </a:xfrm>
          <a:custGeom>
            <a:avLst/>
            <a:gdLst/>
            <a:ahLst/>
            <a:cxnLst/>
            <a:rect l="l" t="t" r="r" b="b"/>
            <a:pathLst>
              <a:path w="214" h="244" extrusionOk="0">
                <a:moveTo>
                  <a:pt x="214" y="91"/>
                </a:moveTo>
                <a:cubicBezTo>
                  <a:pt x="183" y="152"/>
                  <a:pt x="153" y="183"/>
                  <a:pt x="92" y="243"/>
                </a:cubicBezTo>
                <a:cubicBezTo>
                  <a:pt x="92" y="243"/>
                  <a:pt x="1" y="213"/>
                  <a:pt x="1" y="183"/>
                </a:cubicBezTo>
                <a:cubicBezTo>
                  <a:pt x="1" y="122"/>
                  <a:pt x="1" y="61"/>
                  <a:pt x="1" y="0"/>
                </a:cubicBezTo>
                <a:cubicBezTo>
                  <a:pt x="92" y="31"/>
                  <a:pt x="153" y="61"/>
                  <a:pt x="214" y="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2" name="Google Shape;2052;p30"/>
          <p:cNvSpPr/>
          <p:nvPr/>
        </p:nvSpPr>
        <p:spPr>
          <a:xfrm>
            <a:off x="-54113" y="2306790"/>
            <a:ext cx="16578" cy="14249"/>
          </a:xfrm>
          <a:custGeom>
            <a:avLst/>
            <a:gdLst/>
            <a:ahLst/>
            <a:cxnLst/>
            <a:rect l="l" t="t" r="r" b="b"/>
            <a:pathLst>
              <a:path w="366" h="365" extrusionOk="0">
                <a:moveTo>
                  <a:pt x="365" y="365"/>
                </a:moveTo>
                <a:cubicBezTo>
                  <a:pt x="244" y="274"/>
                  <a:pt x="122" y="183"/>
                  <a:pt x="0" y="91"/>
                </a:cubicBezTo>
                <a:lnTo>
                  <a:pt x="152" y="0"/>
                </a:lnTo>
                <a:lnTo>
                  <a:pt x="365" y="365"/>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3" name="Google Shape;2053;p30"/>
          <p:cNvSpPr/>
          <p:nvPr/>
        </p:nvSpPr>
        <p:spPr>
          <a:xfrm>
            <a:off x="6268562" y="4688444"/>
            <a:ext cx="16578" cy="15459"/>
          </a:xfrm>
          <a:custGeom>
            <a:avLst/>
            <a:gdLst/>
            <a:ahLst/>
            <a:cxnLst/>
            <a:rect l="l" t="t" r="r" b="b"/>
            <a:pathLst>
              <a:path w="366" h="396" extrusionOk="0">
                <a:moveTo>
                  <a:pt x="365" y="395"/>
                </a:moveTo>
                <a:lnTo>
                  <a:pt x="0" y="122"/>
                </a:lnTo>
                <a:cubicBezTo>
                  <a:pt x="61" y="91"/>
                  <a:pt x="122" y="61"/>
                  <a:pt x="183" y="0"/>
                </a:cubicBezTo>
                <a:cubicBezTo>
                  <a:pt x="244" y="152"/>
                  <a:pt x="304" y="274"/>
                  <a:pt x="365" y="3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4" name="Google Shape;2054;p30"/>
          <p:cNvSpPr/>
          <p:nvPr/>
        </p:nvSpPr>
        <p:spPr>
          <a:xfrm>
            <a:off x="4397358" y="2845516"/>
            <a:ext cx="9693" cy="14288"/>
          </a:xfrm>
          <a:custGeom>
            <a:avLst/>
            <a:gdLst/>
            <a:ahLst/>
            <a:cxnLst/>
            <a:rect l="l" t="t" r="r" b="b"/>
            <a:pathLst>
              <a:path w="214" h="366" extrusionOk="0">
                <a:moveTo>
                  <a:pt x="122" y="1"/>
                </a:moveTo>
                <a:cubicBezTo>
                  <a:pt x="153" y="62"/>
                  <a:pt x="213" y="122"/>
                  <a:pt x="213" y="183"/>
                </a:cubicBezTo>
                <a:cubicBezTo>
                  <a:pt x="213" y="244"/>
                  <a:pt x="122" y="305"/>
                  <a:pt x="92" y="365"/>
                </a:cubicBezTo>
                <a:cubicBezTo>
                  <a:pt x="61" y="305"/>
                  <a:pt x="1" y="213"/>
                  <a:pt x="1" y="153"/>
                </a:cubicBezTo>
                <a:cubicBezTo>
                  <a:pt x="1" y="122"/>
                  <a:pt x="61" y="62"/>
                  <a:pt x="12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5" name="Google Shape;2055;p30"/>
          <p:cNvSpPr/>
          <p:nvPr/>
        </p:nvSpPr>
        <p:spPr>
          <a:xfrm>
            <a:off x="6162517" y="4159166"/>
            <a:ext cx="12456" cy="19011"/>
          </a:xfrm>
          <a:custGeom>
            <a:avLst/>
            <a:gdLst/>
            <a:ahLst/>
            <a:cxnLst/>
            <a:rect l="l" t="t" r="r" b="b"/>
            <a:pathLst>
              <a:path w="275" h="487" extrusionOk="0">
                <a:moveTo>
                  <a:pt x="244" y="487"/>
                </a:moveTo>
                <a:cubicBezTo>
                  <a:pt x="183" y="335"/>
                  <a:pt x="92" y="213"/>
                  <a:pt x="31" y="92"/>
                </a:cubicBezTo>
                <a:cubicBezTo>
                  <a:pt x="1" y="92"/>
                  <a:pt x="123" y="31"/>
                  <a:pt x="183" y="1"/>
                </a:cubicBezTo>
                <a:cubicBezTo>
                  <a:pt x="214" y="153"/>
                  <a:pt x="244" y="305"/>
                  <a:pt x="275" y="45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6" name="Google Shape;2056;p30"/>
          <p:cNvSpPr/>
          <p:nvPr/>
        </p:nvSpPr>
        <p:spPr>
          <a:xfrm>
            <a:off x="4935734" y="2857385"/>
            <a:ext cx="16578" cy="14288"/>
          </a:xfrm>
          <a:custGeom>
            <a:avLst/>
            <a:gdLst/>
            <a:ahLst/>
            <a:cxnLst/>
            <a:rect l="l" t="t" r="r" b="b"/>
            <a:pathLst>
              <a:path w="366" h="366" extrusionOk="0">
                <a:moveTo>
                  <a:pt x="365" y="1"/>
                </a:moveTo>
                <a:lnTo>
                  <a:pt x="152" y="365"/>
                </a:lnTo>
                <a:cubicBezTo>
                  <a:pt x="92" y="335"/>
                  <a:pt x="61" y="305"/>
                  <a:pt x="0" y="274"/>
                </a:cubicBezTo>
                <a:cubicBezTo>
                  <a:pt x="122" y="183"/>
                  <a:pt x="213" y="92"/>
                  <a:pt x="33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7" name="Google Shape;2057;p30"/>
          <p:cNvSpPr/>
          <p:nvPr/>
        </p:nvSpPr>
        <p:spPr>
          <a:xfrm>
            <a:off x="3254559" y="2923832"/>
            <a:ext cx="13815" cy="10735"/>
          </a:xfrm>
          <a:custGeom>
            <a:avLst/>
            <a:gdLst/>
            <a:ahLst/>
            <a:cxnLst/>
            <a:rect l="l" t="t" r="r" b="b"/>
            <a:pathLst>
              <a:path w="305" h="275" extrusionOk="0">
                <a:moveTo>
                  <a:pt x="304" y="92"/>
                </a:moveTo>
                <a:cubicBezTo>
                  <a:pt x="274" y="153"/>
                  <a:pt x="243" y="214"/>
                  <a:pt x="213" y="274"/>
                </a:cubicBezTo>
                <a:cubicBezTo>
                  <a:pt x="152" y="244"/>
                  <a:pt x="61" y="214"/>
                  <a:pt x="31" y="153"/>
                </a:cubicBezTo>
                <a:cubicBezTo>
                  <a:pt x="0" y="122"/>
                  <a:pt x="61" y="62"/>
                  <a:pt x="91" y="1"/>
                </a:cubicBezTo>
                <a:cubicBezTo>
                  <a:pt x="152" y="31"/>
                  <a:pt x="243" y="62"/>
                  <a:pt x="304"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8" name="Google Shape;2058;p30"/>
          <p:cNvSpPr/>
          <p:nvPr/>
        </p:nvSpPr>
        <p:spPr>
          <a:xfrm>
            <a:off x="1543078" y="1776341"/>
            <a:ext cx="27585" cy="10696"/>
          </a:xfrm>
          <a:custGeom>
            <a:avLst/>
            <a:gdLst/>
            <a:ahLst/>
            <a:cxnLst/>
            <a:rect l="l" t="t" r="r" b="b"/>
            <a:pathLst>
              <a:path w="609" h="274" extrusionOk="0">
                <a:moveTo>
                  <a:pt x="0" y="0"/>
                </a:moveTo>
                <a:cubicBezTo>
                  <a:pt x="183" y="31"/>
                  <a:pt x="396" y="61"/>
                  <a:pt x="608" y="92"/>
                </a:cubicBezTo>
                <a:cubicBezTo>
                  <a:pt x="578" y="122"/>
                  <a:pt x="548" y="183"/>
                  <a:pt x="517" y="183"/>
                </a:cubicBezTo>
                <a:cubicBezTo>
                  <a:pt x="274" y="274"/>
                  <a:pt x="122" y="183"/>
                  <a:pt x="0"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9" name="Google Shape;2059;p30"/>
          <p:cNvSpPr/>
          <p:nvPr/>
        </p:nvSpPr>
        <p:spPr>
          <a:xfrm>
            <a:off x="912473" y="1915171"/>
            <a:ext cx="16533" cy="14288"/>
          </a:xfrm>
          <a:custGeom>
            <a:avLst/>
            <a:gdLst/>
            <a:ahLst/>
            <a:cxnLst/>
            <a:rect l="l" t="t" r="r" b="b"/>
            <a:pathLst>
              <a:path w="365" h="366" extrusionOk="0">
                <a:moveTo>
                  <a:pt x="31" y="1"/>
                </a:moveTo>
                <a:cubicBezTo>
                  <a:pt x="152" y="92"/>
                  <a:pt x="243" y="183"/>
                  <a:pt x="365" y="274"/>
                </a:cubicBezTo>
                <a:cubicBezTo>
                  <a:pt x="304" y="305"/>
                  <a:pt x="274" y="335"/>
                  <a:pt x="213" y="365"/>
                </a:cubicBezTo>
                <a:cubicBezTo>
                  <a:pt x="152" y="244"/>
                  <a:pt x="61" y="122"/>
                  <a:pt x="0"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0" name="Google Shape;2060;p30"/>
          <p:cNvSpPr/>
          <p:nvPr/>
        </p:nvSpPr>
        <p:spPr>
          <a:xfrm>
            <a:off x="6157036" y="2268804"/>
            <a:ext cx="13815" cy="9525"/>
          </a:xfrm>
          <a:custGeom>
            <a:avLst/>
            <a:gdLst/>
            <a:ahLst/>
            <a:cxnLst/>
            <a:rect l="l" t="t" r="r" b="b"/>
            <a:pathLst>
              <a:path w="305" h="244" extrusionOk="0">
                <a:moveTo>
                  <a:pt x="122" y="0"/>
                </a:moveTo>
                <a:cubicBezTo>
                  <a:pt x="183" y="61"/>
                  <a:pt x="244" y="92"/>
                  <a:pt x="304" y="152"/>
                </a:cubicBezTo>
                <a:cubicBezTo>
                  <a:pt x="213" y="183"/>
                  <a:pt x="152" y="213"/>
                  <a:pt x="92" y="213"/>
                </a:cubicBezTo>
                <a:cubicBezTo>
                  <a:pt x="92" y="244"/>
                  <a:pt x="0" y="152"/>
                  <a:pt x="31" y="152"/>
                </a:cubicBezTo>
                <a:cubicBezTo>
                  <a:pt x="31" y="92"/>
                  <a:pt x="92" y="61"/>
                  <a:pt x="12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1" name="Google Shape;2061;p30"/>
          <p:cNvSpPr/>
          <p:nvPr/>
        </p:nvSpPr>
        <p:spPr>
          <a:xfrm>
            <a:off x="718323" y="2942845"/>
            <a:ext cx="13815" cy="9525"/>
          </a:xfrm>
          <a:custGeom>
            <a:avLst/>
            <a:gdLst/>
            <a:ahLst/>
            <a:cxnLst/>
            <a:rect l="l" t="t" r="r" b="b"/>
            <a:pathLst>
              <a:path w="305" h="244" extrusionOk="0">
                <a:moveTo>
                  <a:pt x="92" y="0"/>
                </a:moveTo>
                <a:cubicBezTo>
                  <a:pt x="183" y="31"/>
                  <a:pt x="244" y="61"/>
                  <a:pt x="304" y="61"/>
                </a:cubicBezTo>
                <a:cubicBezTo>
                  <a:pt x="274" y="122"/>
                  <a:pt x="244" y="213"/>
                  <a:pt x="183" y="243"/>
                </a:cubicBezTo>
                <a:cubicBezTo>
                  <a:pt x="152" y="243"/>
                  <a:pt x="61" y="213"/>
                  <a:pt x="0" y="183"/>
                </a:cubicBezTo>
                <a:cubicBezTo>
                  <a:pt x="31" y="122"/>
                  <a:pt x="61" y="61"/>
                  <a:pt x="9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2" name="Google Shape;2062;p30"/>
          <p:cNvSpPr/>
          <p:nvPr/>
        </p:nvSpPr>
        <p:spPr>
          <a:xfrm>
            <a:off x="2374720" y="4719286"/>
            <a:ext cx="20700" cy="13078"/>
          </a:xfrm>
          <a:custGeom>
            <a:avLst/>
            <a:gdLst/>
            <a:ahLst/>
            <a:cxnLst/>
            <a:rect l="l" t="t" r="r" b="b"/>
            <a:pathLst>
              <a:path w="457" h="335" extrusionOk="0">
                <a:moveTo>
                  <a:pt x="426" y="335"/>
                </a:moveTo>
                <a:cubicBezTo>
                  <a:pt x="304" y="274"/>
                  <a:pt x="152" y="213"/>
                  <a:pt x="0" y="152"/>
                </a:cubicBezTo>
                <a:cubicBezTo>
                  <a:pt x="31" y="92"/>
                  <a:pt x="61" y="61"/>
                  <a:pt x="122" y="0"/>
                </a:cubicBezTo>
                <a:cubicBezTo>
                  <a:pt x="213" y="92"/>
                  <a:pt x="335" y="213"/>
                  <a:pt x="456" y="3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3" name="Google Shape;2063;p30"/>
          <p:cNvSpPr/>
          <p:nvPr/>
        </p:nvSpPr>
        <p:spPr>
          <a:xfrm>
            <a:off x="6173570" y="4167481"/>
            <a:ext cx="26181" cy="23774"/>
          </a:xfrm>
          <a:custGeom>
            <a:avLst/>
            <a:gdLst/>
            <a:ahLst/>
            <a:cxnLst/>
            <a:rect l="l" t="t" r="r" b="b"/>
            <a:pathLst>
              <a:path w="578" h="609" extrusionOk="0">
                <a:moveTo>
                  <a:pt x="578" y="31"/>
                </a:moveTo>
                <a:cubicBezTo>
                  <a:pt x="486" y="304"/>
                  <a:pt x="426" y="608"/>
                  <a:pt x="0" y="274"/>
                </a:cubicBezTo>
                <a:lnTo>
                  <a:pt x="31" y="244"/>
                </a:lnTo>
                <a:cubicBezTo>
                  <a:pt x="213" y="152"/>
                  <a:pt x="365" y="92"/>
                  <a:pt x="547"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4" name="Google Shape;2064;p30"/>
          <p:cNvSpPr/>
          <p:nvPr/>
        </p:nvSpPr>
        <p:spPr>
          <a:xfrm>
            <a:off x="1678024" y="4176968"/>
            <a:ext cx="13815" cy="21393"/>
          </a:xfrm>
          <a:custGeom>
            <a:avLst/>
            <a:gdLst/>
            <a:ahLst/>
            <a:cxnLst/>
            <a:rect l="l" t="t" r="r" b="b"/>
            <a:pathLst>
              <a:path w="305" h="548" extrusionOk="0">
                <a:moveTo>
                  <a:pt x="31" y="1"/>
                </a:moveTo>
                <a:cubicBezTo>
                  <a:pt x="213" y="122"/>
                  <a:pt x="304" y="274"/>
                  <a:pt x="243" y="487"/>
                </a:cubicBezTo>
                <a:cubicBezTo>
                  <a:pt x="213" y="517"/>
                  <a:pt x="152" y="517"/>
                  <a:pt x="122" y="548"/>
                </a:cubicBezTo>
                <a:lnTo>
                  <a:pt x="0" y="31"/>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5" name="Google Shape;2065;p30"/>
          <p:cNvSpPr/>
          <p:nvPr/>
        </p:nvSpPr>
        <p:spPr>
          <a:xfrm>
            <a:off x="8032363" y="1908065"/>
            <a:ext cx="9693" cy="9525"/>
          </a:xfrm>
          <a:custGeom>
            <a:avLst/>
            <a:gdLst/>
            <a:ahLst/>
            <a:cxnLst/>
            <a:rect l="l" t="t" r="r" b="b"/>
            <a:pathLst>
              <a:path w="214" h="244" extrusionOk="0">
                <a:moveTo>
                  <a:pt x="213" y="183"/>
                </a:moveTo>
                <a:cubicBezTo>
                  <a:pt x="152" y="213"/>
                  <a:pt x="61" y="213"/>
                  <a:pt x="0" y="243"/>
                </a:cubicBezTo>
                <a:cubicBezTo>
                  <a:pt x="0" y="183"/>
                  <a:pt x="0" y="91"/>
                  <a:pt x="31" y="31"/>
                </a:cubicBezTo>
                <a:cubicBezTo>
                  <a:pt x="31" y="31"/>
                  <a:pt x="152" y="0"/>
                  <a:pt x="152" y="0"/>
                </a:cubicBezTo>
                <a:cubicBezTo>
                  <a:pt x="183" y="61"/>
                  <a:pt x="183" y="122"/>
                  <a:pt x="213"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6" name="Google Shape;2066;p30"/>
          <p:cNvSpPr/>
          <p:nvPr/>
        </p:nvSpPr>
        <p:spPr>
          <a:xfrm>
            <a:off x="1191967" y="2942845"/>
            <a:ext cx="15174" cy="9525"/>
          </a:xfrm>
          <a:custGeom>
            <a:avLst/>
            <a:gdLst/>
            <a:ahLst/>
            <a:cxnLst/>
            <a:rect l="l" t="t" r="r" b="b"/>
            <a:pathLst>
              <a:path w="335" h="244" extrusionOk="0">
                <a:moveTo>
                  <a:pt x="335" y="183"/>
                </a:moveTo>
                <a:cubicBezTo>
                  <a:pt x="244" y="213"/>
                  <a:pt x="152" y="243"/>
                  <a:pt x="122" y="243"/>
                </a:cubicBezTo>
                <a:cubicBezTo>
                  <a:pt x="61" y="213"/>
                  <a:pt x="31" y="122"/>
                  <a:pt x="1" y="61"/>
                </a:cubicBezTo>
                <a:cubicBezTo>
                  <a:pt x="61" y="31"/>
                  <a:pt x="152" y="0"/>
                  <a:pt x="213" y="31"/>
                </a:cubicBezTo>
                <a:cubicBezTo>
                  <a:pt x="274" y="31"/>
                  <a:pt x="274" y="122"/>
                  <a:pt x="335"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7" name="Google Shape;2067;p30"/>
          <p:cNvSpPr/>
          <p:nvPr/>
        </p:nvSpPr>
        <p:spPr>
          <a:xfrm>
            <a:off x="3971911" y="4187666"/>
            <a:ext cx="19296" cy="8315"/>
          </a:xfrm>
          <a:custGeom>
            <a:avLst/>
            <a:gdLst/>
            <a:ahLst/>
            <a:cxnLst/>
            <a:rect l="l" t="t" r="r" b="b"/>
            <a:pathLst>
              <a:path w="426" h="213" extrusionOk="0">
                <a:moveTo>
                  <a:pt x="213" y="213"/>
                </a:moveTo>
                <a:cubicBezTo>
                  <a:pt x="152" y="152"/>
                  <a:pt x="61" y="122"/>
                  <a:pt x="0" y="91"/>
                </a:cubicBezTo>
                <a:cubicBezTo>
                  <a:pt x="92" y="61"/>
                  <a:pt x="152" y="0"/>
                  <a:pt x="213" y="0"/>
                </a:cubicBezTo>
                <a:cubicBezTo>
                  <a:pt x="304" y="0"/>
                  <a:pt x="365" y="61"/>
                  <a:pt x="426" y="91"/>
                </a:cubicBezTo>
                <a:cubicBezTo>
                  <a:pt x="365" y="152"/>
                  <a:pt x="274" y="182"/>
                  <a:pt x="213"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8" name="Google Shape;2068;p30"/>
          <p:cNvSpPr/>
          <p:nvPr/>
        </p:nvSpPr>
        <p:spPr>
          <a:xfrm>
            <a:off x="7255805" y="4188837"/>
            <a:ext cx="15174" cy="10735"/>
          </a:xfrm>
          <a:custGeom>
            <a:avLst/>
            <a:gdLst/>
            <a:ahLst/>
            <a:cxnLst/>
            <a:rect l="l" t="t" r="r" b="b"/>
            <a:pathLst>
              <a:path w="335" h="275" extrusionOk="0">
                <a:moveTo>
                  <a:pt x="335" y="213"/>
                </a:moveTo>
                <a:cubicBezTo>
                  <a:pt x="243" y="213"/>
                  <a:pt x="152" y="274"/>
                  <a:pt x="122" y="244"/>
                </a:cubicBezTo>
                <a:cubicBezTo>
                  <a:pt x="61" y="213"/>
                  <a:pt x="31" y="152"/>
                  <a:pt x="0" y="92"/>
                </a:cubicBezTo>
                <a:cubicBezTo>
                  <a:pt x="61" y="61"/>
                  <a:pt x="152" y="1"/>
                  <a:pt x="213" y="31"/>
                </a:cubicBezTo>
                <a:cubicBezTo>
                  <a:pt x="274" y="61"/>
                  <a:pt x="274" y="152"/>
                  <a:pt x="335"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9" name="Google Shape;2069;p30"/>
          <p:cNvSpPr/>
          <p:nvPr/>
        </p:nvSpPr>
        <p:spPr>
          <a:xfrm>
            <a:off x="7197958" y="2264041"/>
            <a:ext cx="13815" cy="20221"/>
          </a:xfrm>
          <a:custGeom>
            <a:avLst/>
            <a:gdLst/>
            <a:ahLst/>
            <a:cxnLst/>
            <a:rect l="l" t="t" r="r" b="b"/>
            <a:pathLst>
              <a:path w="305" h="518" extrusionOk="0">
                <a:moveTo>
                  <a:pt x="274" y="518"/>
                </a:moveTo>
                <a:cubicBezTo>
                  <a:pt x="92" y="426"/>
                  <a:pt x="1" y="274"/>
                  <a:pt x="92" y="62"/>
                </a:cubicBezTo>
                <a:cubicBezTo>
                  <a:pt x="92" y="31"/>
                  <a:pt x="153" y="31"/>
                  <a:pt x="183" y="1"/>
                </a:cubicBezTo>
                <a:cubicBezTo>
                  <a:pt x="213" y="183"/>
                  <a:pt x="274" y="335"/>
                  <a:pt x="305" y="51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0" name="Google Shape;2070;p30"/>
          <p:cNvSpPr/>
          <p:nvPr/>
        </p:nvSpPr>
        <p:spPr>
          <a:xfrm>
            <a:off x="8128758" y="2940464"/>
            <a:ext cx="22059" cy="19011"/>
          </a:xfrm>
          <a:custGeom>
            <a:avLst/>
            <a:gdLst/>
            <a:ahLst/>
            <a:cxnLst/>
            <a:rect l="l" t="t" r="r" b="b"/>
            <a:pathLst>
              <a:path w="487" h="487" extrusionOk="0">
                <a:moveTo>
                  <a:pt x="213" y="0"/>
                </a:moveTo>
                <a:lnTo>
                  <a:pt x="486" y="456"/>
                </a:lnTo>
                <a:lnTo>
                  <a:pt x="456" y="487"/>
                </a:lnTo>
                <a:cubicBezTo>
                  <a:pt x="0" y="456"/>
                  <a:pt x="61" y="244"/>
                  <a:pt x="18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1" name="Google Shape;2071;p30"/>
          <p:cNvSpPr/>
          <p:nvPr/>
        </p:nvSpPr>
        <p:spPr>
          <a:xfrm>
            <a:off x="4011819" y="4201877"/>
            <a:ext cx="20700" cy="13117"/>
          </a:xfrm>
          <a:custGeom>
            <a:avLst/>
            <a:gdLst/>
            <a:ahLst/>
            <a:cxnLst/>
            <a:rect l="l" t="t" r="r" b="b"/>
            <a:pathLst>
              <a:path w="457" h="336" extrusionOk="0">
                <a:moveTo>
                  <a:pt x="1" y="305"/>
                </a:moveTo>
                <a:cubicBezTo>
                  <a:pt x="122" y="214"/>
                  <a:pt x="244" y="122"/>
                  <a:pt x="366" y="1"/>
                </a:cubicBezTo>
                <a:cubicBezTo>
                  <a:pt x="396" y="62"/>
                  <a:pt x="426" y="92"/>
                  <a:pt x="457" y="153"/>
                </a:cubicBezTo>
                <a:cubicBezTo>
                  <a:pt x="305" y="214"/>
                  <a:pt x="183" y="274"/>
                  <a:pt x="31"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2" name="Google Shape;2072;p30"/>
          <p:cNvSpPr/>
          <p:nvPr/>
        </p:nvSpPr>
        <p:spPr>
          <a:xfrm>
            <a:off x="3795653" y="1905684"/>
            <a:ext cx="19341" cy="13078"/>
          </a:xfrm>
          <a:custGeom>
            <a:avLst/>
            <a:gdLst/>
            <a:ahLst/>
            <a:cxnLst/>
            <a:rect l="l" t="t" r="r" b="b"/>
            <a:pathLst>
              <a:path w="427" h="335" extrusionOk="0">
                <a:moveTo>
                  <a:pt x="426" y="0"/>
                </a:moveTo>
                <a:cubicBezTo>
                  <a:pt x="335" y="122"/>
                  <a:pt x="214" y="213"/>
                  <a:pt x="92" y="335"/>
                </a:cubicBezTo>
                <a:cubicBezTo>
                  <a:pt x="62" y="274"/>
                  <a:pt x="31" y="244"/>
                  <a:pt x="1" y="183"/>
                </a:cubicBezTo>
                <a:cubicBezTo>
                  <a:pt x="122" y="122"/>
                  <a:pt x="274" y="61"/>
                  <a:pt x="426"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3" name="Google Shape;2073;p30"/>
          <p:cNvSpPr/>
          <p:nvPr/>
        </p:nvSpPr>
        <p:spPr>
          <a:xfrm>
            <a:off x="839497" y="1746670"/>
            <a:ext cx="11052" cy="14288"/>
          </a:xfrm>
          <a:custGeom>
            <a:avLst/>
            <a:gdLst/>
            <a:ahLst/>
            <a:cxnLst/>
            <a:rect l="l" t="t" r="r" b="b"/>
            <a:pathLst>
              <a:path w="244" h="366" extrusionOk="0">
                <a:moveTo>
                  <a:pt x="122" y="365"/>
                </a:moveTo>
                <a:cubicBezTo>
                  <a:pt x="91" y="274"/>
                  <a:pt x="0" y="244"/>
                  <a:pt x="0" y="183"/>
                </a:cubicBezTo>
                <a:cubicBezTo>
                  <a:pt x="0" y="122"/>
                  <a:pt x="91" y="61"/>
                  <a:pt x="122" y="0"/>
                </a:cubicBezTo>
                <a:cubicBezTo>
                  <a:pt x="152" y="61"/>
                  <a:pt x="243" y="122"/>
                  <a:pt x="243" y="183"/>
                </a:cubicBezTo>
                <a:cubicBezTo>
                  <a:pt x="243" y="244"/>
                  <a:pt x="152" y="304"/>
                  <a:pt x="122"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4" name="Google Shape;2074;p30"/>
          <p:cNvSpPr/>
          <p:nvPr/>
        </p:nvSpPr>
        <p:spPr>
          <a:xfrm>
            <a:off x="126267" y="4750128"/>
            <a:ext cx="22059" cy="11906"/>
          </a:xfrm>
          <a:custGeom>
            <a:avLst/>
            <a:gdLst/>
            <a:ahLst/>
            <a:cxnLst/>
            <a:rect l="l" t="t" r="r" b="b"/>
            <a:pathLst>
              <a:path w="487" h="305" extrusionOk="0">
                <a:moveTo>
                  <a:pt x="487" y="1"/>
                </a:moveTo>
                <a:cubicBezTo>
                  <a:pt x="365" y="122"/>
                  <a:pt x="243" y="213"/>
                  <a:pt x="122" y="305"/>
                </a:cubicBezTo>
                <a:cubicBezTo>
                  <a:pt x="91" y="274"/>
                  <a:pt x="61" y="213"/>
                  <a:pt x="0" y="183"/>
                </a:cubicBezTo>
                <a:cubicBezTo>
                  <a:pt x="152" y="122"/>
                  <a:pt x="304" y="61"/>
                  <a:pt x="456"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5" name="Google Shape;2075;p30"/>
          <p:cNvSpPr/>
          <p:nvPr/>
        </p:nvSpPr>
        <p:spPr>
          <a:xfrm>
            <a:off x="1847351" y="4205468"/>
            <a:ext cx="16578" cy="14249"/>
          </a:xfrm>
          <a:custGeom>
            <a:avLst/>
            <a:gdLst/>
            <a:ahLst/>
            <a:cxnLst/>
            <a:rect l="l" t="t" r="r" b="b"/>
            <a:pathLst>
              <a:path w="366" h="365" extrusionOk="0">
                <a:moveTo>
                  <a:pt x="366" y="0"/>
                </a:moveTo>
                <a:lnTo>
                  <a:pt x="153" y="365"/>
                </a:lnTo>
                <a:cubicBezTo>
                  <a:pt x="122" y="334"/>
                  <a:pt x="62" y="304"/>
                  <a:pt x="1" y="274"/>
                </a:cubicBezTo>
                <a:cubicBezTo>
                  <a:pt x="122" y="182"/>
                  <a:pt x="244" y="91"/>
                  <a:pt x="366"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6" name="Google Shape;2076;p30"/>
          <p:cNvSpPr/>
          <p:nvPr/>
        </p:nvSpPr>
        <p:spPr>
          <a:xfrm>
            <a:off x="3847974" y="2980793"/>
            <a:ext cx="17937" cy="15459"/>
          </a:xfrm>
          <a:custGeom>
            <a:avLst/>
            <a:gdLst/>
            <a:ahLst/>
            <a:cxnLst/>
            <a:rect l="l" t="t" r="r" b="b"/>
            <a:pathLst>
              <a:path w="396" h="396" extrusionOk="0">
                <a:moveTo>
                  <a:pt x="335" y="396"/>
                </a:moveTo>
                <a:cubicBezTo>
                  <a:pt x="244" y="305"/>
                  <a:pt x="122" y="183"/>
                  <a:pt x="1" y="92"/>
                </a:cubicBezTo>
                <a:cubicBezTo>
                  <a:pt x="62" y="62"/>
                  <a:pt x="92" y="31"/>
                  <a:pt x="153" y="1"/>
                </a:cubicBezTo>
                <a:cubicBezTo>
                  <a:pt x="244" y="122"/>
                  <a:pt x="305" y="244"/>
                  <a:pt x="396" y="36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7" name="Google Shape;2077;p30"/>
          <p:cNvSpPr/>
          <p:nvPr/>
        </p:nvSpPr>
        <p:spPr>
          <a:xfrm>
            <a:off x="4910956" y="3014017"/>
            <a:ext cx="19296" cy="8354"/>
          </a:xfrm>
          <a:custGeom>
            <a:avLst/>
            <a:gdLst/>
            <a:ahLst/>
            <a:cxnLst/>
            <a:rect l="l" t="t" r="r" b="b"/>
            <a:pathLst>
              <a:path w="426" h="214" extrusionOk="0">
                <a:moveTo>
                  <a:pt x="213" y="214"/>
                </a:moveTo>
                <a:cubicBezTo>
                  <a:pt x="122" y="183"/>
                  <a:pt x="61" y="153"/>
                  <a:pt x="0" y="122"/>
                </a:cubicBezTo>
                <a:cubicBezTo>
                  <a:pt x="61" y="92"/>
                  <a:pt x="152" y="1"/>
                  <a:pt x="213" y="31"/>
                </a:cubicBezTo>
                <a:cubicBezTo>
                  <a:pt x="274" y="31"/>
                  <a:pt x="365" y="92"/>
                  <a:pt x="426" y="122"/>
                </a:cubicBezTo>
                <a:cubicBezTo>
                  <a:pt x="335" y="153"/>
                  <a:pt x="274" y="183"/>
                  <a:pt x="213" y="21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8" name="Google Shape;2078;p30"/>
          <p:cNvSpPr/>
          <p:nvPr/>
        </p:nvSpPr>
        <p:spPr>
          <a:xfrm>
            <a:off x="5741193" y="3031820"/>
            <a:ext cx="24867" cy="23774"/>
          </a:xfrm>
          <a:custGeom>
            <a:avLst/>
            <a:gdLst/>
            <a:ahLst/>
            <a:cxnLst/>
            <a:rect l="l" t="t" r="r" b="b"/>
            <a:pathLst>
              <a:path w="549" h="609" extrusionOk="0">
                <a:moveTo>
                  <a:pt x="548" y="244"/>
                </a:moveTo>
                <a:cubicBezTo>
                  <a:pt x="122" y="609"/>
                  <a:pt x="62" y="305"/>
                  <a:pt x="1" y="31"/>
                </a:cubicBezTo>
                <a:lnTo>
                  <a:pt x="31" y="1"/>
                </a:lnTo>
                <a:cubicBezTo>
                  <a:pt x="214" y="92"/>
                  <a:pt x="366" y="183"/>
                  <a:pt x="548"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9" name="Google Shape;2079;p30"/>
          <p:cNvSpPr/>
          <p:nvPr/>
        </p:nvSpPr>
        <p:spPr>
          <a:xfrm>
            <a:off x="1369584" y="4223232"/>
            <a:ext cx="27585" cy="10735"/>
          </a:xfrm>
          <a:custGeom>
            <a:avLst/>
            <a:gdLst/>
            <a:ahLst/>
            <a:cxnLst/>
            <a:rect l="l" t="t" r="r" b="b"/>
            <a:pathLst>
              <a:path w="609" h="275" extrusionOk="0">
                <a:moveTo>
                  <a:pt x="1" y="1"/>
                </a:moveTo>
                <a:cubicBezTo>
                  <a:pt x="213" y="31"/>
                  <a:pt x="426" y="62"/>
                  <a:pt x="608" y="62"/>
                </a:cubicBezTo>
                <a:lnTo>
                  <a:pt x="608" y="214"/>
                </a:lnTo>
                <a:cubicBezTo>
                  <a:pt x="426" y="214"/>
                  <a:pt x="213" y="244"/>
                  <a:pt x="31" y="275"/>
                </a:cubicBezTo>
                <a:lnTo>
                  <a:pt x="1" y="244"/>
                </a:lnTo>
                <a:cubicBezTo>
                  <a:pt x="1" y="183"/>
                  <a:pt x="1" y="92"/>
                  <a:pt x="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0" name="Google Shape;2080;p30"/>
          <p:cNvSpPr/>
          <p:nvPr/>
        </p:nvSpPr>
        <p:spPr>
          <a:xfrm>
            <a:off x="3838370" y="3057938"/>
            <a:ext cx="13770" cy="20221"/>
          </a:xfrm>
          <a:custGeom>
            <a:avLst/>
            <a:gdLst/>
            <a:ahLst/>
            <a:cxnLst/>
            <a:rect l="l" t="t" r="r" b="b"/>
            <a:pathLst>
              <a:path w="304" h="518" extrusionOk="0">
                <a:moveTo>
                  <a:pt x="304" y="517"/>
                </a:moveTo>
                <a:cubicBezTo>
                  <a:pt x="122" y="426"/>
                  <a:pt x="0" y="274"/>
                  <a:pt x="91" y="61"/>
                </a:cubicBezTo>
                <a:cubicBezTo>
                  <a:pt x="91" y="61"/>
                  <a:pt x="152" y="31"/>
                  <a:pt x="182" y="1"/>
                </a:cubicBezTo>
                <a:cubicBezTo>
                  <a:pt x="243" y="183"/>
                  <a:pt x="274" y="365"/>
                  <a:pt x="304"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1" name="Google Shape;2081;p30"/>
          <p:cNvSpPr/>
          <p:nvPr/>
        </p:nvSpPr>
        <p:spPr>
          <a:xfrm>
            <a:off x="6224486" y="2217777"/>
            <a:ext cx="11052" cy="14288"/>
          </a:xfrm>
          <a:custGeom>
            <a:avLst/>
            <a:gdLst/>
            <a:ahLst/>
            <a:cxnLst/>
            <a:rect l="l" t="t" r="r" b="b"/>
            <a:pathLst>
              <a:path w="244" h="366" extrusionOk="0">
                <a:moveTo>
                  <a:pt x="244" y="183"/>
                </a:moveTo>
                <a:cubicBezTo>
                  <a:pt x="214" y="244"/>
                  <a:pt x="153" y="304"/>
                  <a:pt x="122" y="365"/>
                </a:cubicBezTo>
                <a:cubicBezTo>
                  <a:pt x="92" y="304"/>
                  <a:pt x="1" y="244"/>
                  <a:pt x="1" y="183"/>
                </a:cubicBezTo>
                <a:cubicBezTo>
                  <a:pt x="1" y="122"/>
                  <a:pt x="62" y="61"/>
                  <a:pt x="122" y="0"/>
                </a:cubicBezTo>
                <a:cubicBezTo>
                  <a:pt x="153" y="61"/>
                  <a:pt x="183" y="122"/>
                  <a:pt x="244"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2" name="Google Shape;2082;p30"/>
          <p:cNvSpPr/>
          <p:nvPr/>
        </p:nvSpPr>
        <p:spPr>
          <a:xfrm>
            <a:off x="3945728" y="2213014"/>
            <a:ext cx="15219" cy="10735"/>
          </a:xfrm>
          <a:custGeom>
            <a:avLst/>
            <a:gdLst/>
            <a:ahLst/>
            <a:cxnLst/>
            <a:rect l="l" t="t" r="r" b="b"/>
            <a:pathLst>
              <a:path w="336" h="275" extrusionOk="0">
                <a:moveTo>
                  <a:pt x="335" y="183"/>
                </a:moveTo>
                <a:cubicBezTo>
                  <a:pt x="244" y="214"/>
                  <a:pt x="153" y="274"/>
                  <a:pt x="122" y="244"/>
                </a:cubicBezTo>
                <a:cubicBezTo>
                  <a:pt x="62" y="214"/>
                  <a:pt x="62" y="122"/>
                  <a:pt x="1" y="62"/>
                </a:cubicBezTo>
                <a:cubicBezTo>
                  <a:pt x="92" y="62"/>
                  <a:pt x="183" y="1"/>
                  <a:pt x="214" y="31"/>
                </a:cubicBezTo>
                <a:cubicBezTo>
                  <a:pt x="274" y="31"/>
                  <a:pt x="305" y="122"/>
                  <a:pt x="335"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3" name="Google Shape;2083;p30"/>
          <p:cNvSpPr/>
          <p:nvPr/>
        </p:nvSpPr>
        <p:spPr>
          <a:xfrm>
            <a:off x="5369471" y="4778628"/>
            <a:ext cx="17937" cy="7144"/>
          </a:xfrm>
          <a:custGeom>
            <a:avLst/>
            <a:gdLst/>
            <a:ahLst/>
            <a:cxnLst/>
            <a:rect l="l" t="t" r="r" b="b"/>
            <a:pathLst>
              <a:path w="396" h="183" extrusionOk="0">
                <a:moveTo>
                  <a:pt x="395" y="122"/>
                </a:moveTo>
                <a:cubicBezTo>
                  <a:pt x="304" y="152"/>
                  <a:pt x="243" y="182"/>
                  <a:pt x="182" y="182"/>
                </a:cubicBezTo>
                <a:cubicBezTo>
                  <a:pt x="122" y="182"/>
                  <a:pt x="61" y="122"/>
                  <a:pt x="0" y="91"/>
                </a:cubicBezTo>
                <a:cubicBezTo>
                  <a:pt x="61" y="61"/>
                  <a:pt x="122" y="0"/>
                  <a:pt x="182" y="0"/>
                </a:cubicBezTo>
                <a:cubicBezTo>
                  <a:pt x="243" y="0"/>
                  <a:pt x="304" y="61"/>
                  <a:pt x="395"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4" name="Google Shape;2084;p30"/>
          <p:cNvSpPr/>
          <p:nvPr/>
        </p:nvSpPr>
        <p:spPr>
          <a:xfrm>
            <a:off x="9088414" y="3106583"/>
            <a:ext cx="24822" cy="23774"/>
          </a:xfrm>
          <a:custGeom>
            <a:avLst/>
            <a:gdLst/>
            <a:ahLst/>
            <a:cxnLst/>
            <a:rect l="l" t="t" r="r" b="b"/>
            <a:pathLst>
              <a:path w="548" h="609" extrusionOk="0">
                <a:moveTo>
                  <a:pt x="548" y="1"/>
                </a:moveTo>
                <a:cubicBezTo>
                  <a:pt x="487" y="274"/>
                  <a:pt x="426" y="609"/>
                  <a:pt x="1" y="244"/>
                </a:cubicBezTo>
                <a:cubicBezTo>
                  <a:pt x="1" y="244"/>
                  <a:pt x="1" y="214"/>
                  <a:pt x="1" y="214"/>
                </a:cubicBezTo>
                <a:cubicBezTo>
                  <a:pt x="183" y="153"/>
                  <a:pt x="366" y="62"/>
                  <a:pt x="548"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5" name="Google Shape;2085;p30"/>
          <p:cNvSpPr/>
          <p:nvPr/>
        </p:nvSpPr>
        <p:spPr>
          <a:xfrm>
            <a:off x="2257667" y="4786905"/>
            <a:ext cx="26226" cy="16669"/>
          </a:xfrm>
          <a:custGeom>
            <a:avLst/>
            <a:gdLst/>
            <a:ahLst/>
            <a:cxnLst/>
            <a:rect l="l" t="t" r="r" b="b"/>
            <a:pathLst>
              <a:path w="579" h="427" extrusionOk="0">
                <a:moveTo>
                  <a:pt x="578" y="244"/>
                </a:moveTo>
                <a:cubicBezTo>
                  <a:pt x="274" y="366"/>
                  <a:pt x="1" y="426"/>
                  <a:pt x="31" y="1"/>
                </a:cubicBezTo>
                <a:lnTo>
                  <a:pt x="31" y="1"/>
                </a:lnTo>
                <a:cubicBezTo>
                  <a:pt x="274" y="1"/>
                  <a:pt x="457" y="31"/>
                  <a:pt x="578"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6" name="Google Shape;2086;p30"/>
          <p:cNvSpPr/>
          <p:nvPr/>
        </p:nvSpPr>
        <p:spPr>
          <a:xfrm>
            <a:off x="1770252" y="3139807"/>
            <a:ext cx="19341" cy="13117"/>
          </a:xfrm>
          <a:custGeom>
            <a:avLst/>
            <a:gdLst/>
            <a:ahLst/>
            <a:cxnLst/>
            <a:rect l="l" t="t" r="r" b="b"/>
            <a:pathLst>
              <a:path w="427" h="336" extrusionOk="0">
                <a:moveTo>
                  <a:pt x="426" y="335"/>
                </a:moveTo>
                <a:cubicBezTo>
                  <a:pt x="274" y="274"/>
                  <a:pt x="153" y="214"/>
                  <a:pt x="1" y="153"/>
                </a:cubicBezTo>
                <a:cubicBezTo>
                  <a:pt x="31" y="92"/>
                  <a:pt x="61" y="62"/>
                  <a:pt x="92" y="1"/>
                </a:cubicBezTo>
                <a:cubicBezTo>
                  <a:pt x="213" y="92"/>
                  <a:pt x="335" y="214"/>
                  <a:pt x="426" y="30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7" name="Google Shape;2087;p30"/>
          <p:cNvSpPr/>
          <p:nvPr/>
        </p:nvSpPr>
        <p:spPr>
          <a:xfrm>
            <a:off x="6364958" y="1894987"/>
            <a:ext cx="20700" cy="15498"/>
          </a:xfrm>
          <a:custGeom>
            <a:avLst/>
            <a:gdLst/>
            <a:ahLst/>
            <a:cxnLst/>
            <a:rect l="l" t="t" r="r" b="b"/>
            <a:pathLst>
              <a:path w="457" h="397" extrusionOk="0">
                <a:moveTo>
                  <a:pt x="426" y="62"/>
                </a:moveTo>
                <a:cubicBezTo>
                  <a:pt x="365" y="183"/>
                  <a:pt x="456" y="396"/>
                  <a:pt x="152" y="366"/>
                </a:cubicBezTo>
                <a:cubicBezTo>
                  <a:pt x="122" y="335"/>
                  <a:pt x="61" y="305"/>
                  <a:pt x="61" y="274"/>
                </a:cubicBezTo>
                <a:cubicBezTo>
                  <a:pt x="0" y="1"/>
                  <a:pt x="274" y="92"/>
                  <a:pt x="426"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8" name="Google Shape;2088;p30"/>
          <p:cNvSpPr/>
          <p:nvPr/>
        </p:nvSpPr>
        <p:spPr>
          <a:xfrm>
            <a:off x="3583610" y="3139807"/>
            <a:ext cx="15219" cy="10735"/>
          </a:xfrm>
          <a:custGeom>
            <a:avLst/>
            <a:gdLst/>
            <a:ahLst/>
            <a:cxnLst/>
            <a:rect l="l" t="t" r="r" b="b"/>
            <a:pathLst>
              <a:path w="336" h="275" extrusionOk="0">
                <a:moveTo>
                  <a:pt x="335" y="183"/>
                </a:moveTo>
                <a:cubicBezTo>
                  <a:pt x="244" y="214"/>
                  <a:pt x="153" y="274"/>
                  <a:pt x="122" y="244"/>
                </a:cubicBezTo>
                <a:cubicBezTo>
                  <a:pt x="62" y="214"/>
                  <a:pt x="31" y="122"/>
                  <a:pt x="1" y="62"/>
                </a:cubicBezTo>
                <a:cubicBezTo>
                  <a:pt x="62" y="62"/>
                  <a:pt x="153" y="1"/>
                  <a:pt x="214" y="31"/>
                </a:cubicBezTo>
                <a:cubicBezTo>
                  <a:pt x="244" y="62"/>
                  <a:pt x="274" y="122"/>
                  <a:pt x="335"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9" name="Google Shape;2089;p30"/>
          <p:cNvSpPr/>
          <p:nvPr/>
        </p:nvSpPr>
        <p:spPr>
          <a:xfrm>
            <a:off x="2943356" y="1896197"/>
            <a:ext cx="19341" cy="13078"/>
          </a:xfrm>
          <a:custGeom>
            <a:avLst/>
            <a:gdLst/>
            <a:ahLst/>
            <a:cxnLst/>
            <a:rect l="l" t="t" r="r" b="b"/>
            <a:pathLst>
              <a:path w="427" h="335" extrusionOk="0">
                <a:moveTo>
                  <a:pt x="426" y="0"/>
                </a:moveTo>
                <a:cubicBezTo>
                  <a:pt x="335" y="122"/>
                  <a:pt x="214" y="213"/>
                  <a:pt x="92" y="335"/>
                </a:cubicBezTo>
                <a:cubicBezTo>
                  <a:pt x="62" y="274"/>
                  <a:pt x="31" y="243"/>
                  <a:pt x="1" y="183"/>
                </a:cubicBezTo>
                <a:cubicBezTo>
                  <a:pt x="153" y="122"/>
                  <a:pt x="274" y="61"/>
                  <a:pt x="426"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0" name="Google Shape;2090;p30"/>
          <p:cNvSpPr/>
          <p:nvPr/>
        </p:nvSpPr>
        <p:spPr>
          <a:xfrm>
            <a:off x="414005" y="2197593"/>
            <a:ext cx="12456" cy="10735"/>
          </a:xfrm>
          <a:custGeom>
            <a:avLst/>
            <a:gdLst/>
            <a:ahLst/>
            <a:cxnLst/>
            <a:rect l="l" t="t" r="r" b="b"/>
            <a:pathLst>
              <a:path w="275" h="275" extrusionOk="0">
                <a:moveTo>
                  <a:pt x="274" y="183"/>
                </a:moveTo>
                <a:cubicBezTo>
                  <a:pt x="214" y="214"/>
                  <a:pt x="153" y="244"/>
                  <a:pt x="62" y="274"/>
                </a:cubicBezTo>
                <a:cubicBezTo>
                  <a:pt x="62" y="214"/>
                  <a:pt x="1" y="122"/>
                  <a:pt x="31" y="92"/>
                </a:cubicBezTo>
                <a:cubicBezTo>
                  <a:pt x="62" y="62"/>
                  <a:pt x="153" y="31"/>
                  <a:pt x="244" y="1"/>
                </a:cubicBezTo>
                <a:cubicBezTo>
                  <a:pt x="244" y="62"/>
                  <a:pt x="274" y="122"/>
                  <a:pt x="274"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1" name="Google Shape;2091;p30"/>
          <p:cNvSpPr/>
          <p:nvPr/>
        </p:nvSpPr>
        <p:spPr>
          <a:xfrm>
            <a:off x="3339902" y="4810642"/>
            <a:ext cx="19341" cy="15459"/>
          </a:xfrm>
          <a:custGeom>
            <a:avLst/>
            <a:gdLst/>
            <a:ahLst/>
            <a:cxnLst/>
            <a:rect l="l" t="t" r="r" b="b"/>
            <a:pathLst>
              <a:path w="427" h="396" extrusionOk="0">
                <a:moveTo>
                  <a:pt x="396" y="366"/>
                </a:moveTo>
                <a:cubicBezTo>
                  <a:pt x="244" y="305"/>
                  <a:pt x="1" y="396"/>
                  <a:pt x="62" y="122"/>
                </a:cubicBezTo>
                <a:cubicBezTo>
                  <a:pt x="62" y="92"/>
                  <a:pt x="92" y="62"/>
                  <a:pt x="153" y="62"/>
                </a:cubicBezTo>
                <a:cubicBezTo>
                  <a:pt x="426" y="1"/>
                  <a:pt x="366" y="214"/>
                  <a:pt x="426"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2" name="Google Shape;2092;p30"/>
          <p:cNvSpPr/>
          <p:nvPr/>
        </p:nvSpPr>
        <p:spPr>
          <a:xfrm>
            <a:off x="7412765" y="2189277"/>
            <a:ext cx="13815" cy="9564"/>
          </a:xfrm>
          <a:custGeom>
            <a:avLst/>
            <a:gdLst/>
            <a:ahLst/>
            <a:cxnLst/>
            <a:rect l="l" t="t" r="r" b="b"/>
            <a:pathLst>
              <a:path w="305" h="245" extrusionOk="0">
                <a:moveTo>
                  <a:pt x="304" y="183"/>
                </a:moveTo>
                <a:cubicBezTo>
                  <a:pt x="243" y="183"/>
                  <a:pt x="152" y="244"/>
                  <a:pt x="91" y="214"/>
                </a:cubicBezTo>
                <a:cubicBezTo>
                  <a:pt x="31" y="214"/>
                  <a:pt x="31" y="123"/>
                  <a:pt x="0" y="62"/>
                </a:cubicBezTo>
                <a:cubicBezTo>
                  <a:pt x="61" y="31"/>
                  <a:pt x="152" y="1"/>
                  <a:pt x="183" y="1"/>
                </a:cubicBezTo>
                <a:cubicBezTo>
                  <a:pt x="243" y="31"/>
                  <a:pt x="274" y="123"/>
                  <a:pt x="304"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3" name="Google Shape;2093;p30"/>
          <p:cNvSpPr/>
          <p:nvPr/>
        </p:nvSpPr>
        <p:spPr>
          <a:xfrm>
            <a:off x="6062045" y="3207465"/>
            <a:ext cx="27585" cy="10696"/>
          </a:xfrm>
          <a:custGeom>
            <a:avLst/>
            <a:gdLst/>
            <a:ahLst/>
            <a:cxnLst/>
            <a:rect l="l" t="t" r="r" b="b"/>
            <a:pathLst>
              <a:path w="609" h="274" extrusionOk="0">
                <a:moveTo>
                  <a:pt x="30" y="0"/>
                </a:moveTo>
                <a:cubicBezTo>
                  <a:pt x="213" y="31"/>
                  <a:pt x="426" y="61"/>
                  <a:pt x="608" y="122"/>
                </a:cubicBezTo>
                <a:cubicBezTo>
                  <a:pt x="608" y="152"/>
                  <a:pt x="578" y="183"/>
                  <a:pt x="547" y="213"/>
                </a:cubicBezTo>
                <a:cubicBezTo>
                  <a:pt x="304" y="274"/>
                  <a:pt x="152" y="183"/>
                  <a:pt x="0"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4" name="Google Shape;2094;p30"/>
          <p:cNvSpPr/>
          <p:nvPr/>
        </p:nvSpPr>
        <p:spPr>
          <a:xfrm>
            <a:off x="8097049" y="3233583"/>
            <a:ext cx="12456" cy="8315"/>
          </a:xfrm>
          <a:custGeom>
            <a:avLst/>
            <a:gdLst/>
            <a:ahLst/>
            <a:cxnLst/>
            <a:rect l="l" t="t" r="r" b="b"/>
            <a:pathLst>
              <a:path w="275" h="213" extrusionOk="0">
                <a:moveTo>
                  <a:pt x="275" y="61"/>
                </a:moveTo>
                <a:cubicBezTo>
                  <a:pt x="214" y="122"/>
                  <a:pt x="153" y="182"/>
                  <a:pt x="92" y="213"/>
                </a:cubicBezTo>
                <a:cubicBezTo>
                  <a:pt x="62" y="182"/>
                  <a:pt x="31" y="122"/>
                  <a:pt x="1" y="61"/>
                </a:cubicBezTo>
                <a:cubicBezTo>
                  <a:pt x="1" y="61"/>
                  <a:pt x="62" y="0"/>
                  <a:pt x="62" y="0"/>
                </a:cubicBezTo>
                <a:cubicBezTo>
                  <a:pt x="153" y="0"/>
                  <a:pt x="214" y="30"/>
                  <a:pt x="275" y="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5" name="Google Shape;2095;p30"/>
          <p:cNvSpPr/>
          <p:nvPr/>
        </p:nvSpPr>
        <p:spPr>
          <a:xfrm>
            <a:off x="8182438" y="3232373"/>
            <a:ext cx="12456" cy="9525"/>
          </a:xfrm>
          <a:custGeom>
            <a:avLst/>
            <a:gdLst/>
            <a:ahLst/>
            <a:cxnLst/>
            <a:rect l="l" t="t" r="r" b="b"/>
            <a:pathLst>
              <a:path w="275" h="244" extrusionOk="0">
                <a:moveTo>
                  <a:pt x="152" y="1"/>
                </a:moveTo>
                <a:cubicBezTo>
                  <a:pt x="183" y="61"/>
                  <a:pt x="244" y="92"/>
                  <a:pt x="274" y="153"/>
                </a:cubicBezTo>
                <a:cubicBezTo>
                  <a:pt x="274" y="153"/>
                  <a:pt x="213" y="244"/>
                  <a:pt x="213" y="244"/>
                </a:cubicBezTo>
                <a:cubicBezTo>
                  <a:pt x="122" y="213"/>
                  <a:pt x="61" y="183"/>
                  <a:pt x="0" y="183"/>
                </a:cubicBezTo>
                <a:cubicBezTo>
                  <a:pt x="31" y="122"/>
                  <a:pt x="92" y="61"/>
                  <a:pt x="15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6" name="Google Shape;2096;p30"/>
          <p:cNvSpPr/>
          <p:nvPr/>
        </p:nvSpPr>
        <p:spPr>
          <a:xfrm>
            <a:off x="6649978" y="4249350"/>
            <a:ext cx="20655" cy="15459"/>
          </a:xfrm>
          <a:custGeom>
            <a:avLst/>
            <a:gdLst/>
            <a:ahLst/>
            <a:cxnLst/>
            <a:rect l="l" t="t" r="r" b="b"/>
            <a:pathLst>
              <a:path w="456" h="396" extrusionOk="0">
                <a:moveTo>
                  <a:pt x="395" y="61"/>
                </a:moveTo>
                <a:cubicBezTo>
                  <a:pt x="365" y="183"/>
                  <a:pt x="456" y="396"/>
                  <a:pt x="152" y="335"/>
                </a:cubicBezTo>
                <a:cubicBezTo>
                  <a:pt x="91" y="335"/>
                  <a:pt x="61" y="305"/>
                  <a:pt x="61" y="274"/>
                </a:cubicBezTo>
                <a:cubicBezTo>
                  <a:pt x="0" y="1"/>
                  <a:pt x="243" y="92"/>
                  <a:pt x="395" y="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7" name="Google Shape;2097;p30"/>
          <p:cNvSpPr/>
          <p:nvPr/>
        </p:nvSpPr>
        <p:spPr>
          <a:xfrm>
            <a:off x="3605670" y="4821339"/>
            <a:ext cx="19296" cy="11906"/>
          </a:xfrm>
          <a:custGeom>
            <a:avLst/>
            <a:gdLst/>
            <a:ahLst/>
            <a:cxnLst/>
            <a:rect l="l" t="t" r="r" b="b"/>
            <a:pathLst>
              <a:path w="426" h="305" extrusionOk="0">
                <a:moveTo>
                  <a:pt x="0" y="61"/>
                </a:moveTo>
                <a:cubicBezTo>
                  <a:pt x="152" y="31"/>
                  <a:pt x="304" y="31"/>
                  <a:pt x="426" y="0"/>
                </a:cubicBezTo>
                <a:cubicBezTo>
                  <a:pt x="426" y="61"/>
                  <a:pt x="426" y="152"/>
                  <a:pt x="395" y="183"/>
                </a:cubicBezTo>
                <a:cubicBezTo>
                  <a:pt x="213" y="304"/>
                  <a:pt x="91" y="183"/>
                  <a:pt x="0" y="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8" name="Google Shape;2098;p30"/>
          <p:cNvSpPr/>
          <p:nvPr/>
        </p:nvSpPr>
        <p:spPr>
          <a:xfrm>
            <a:off x="7865753" y="3234754"/>
            <a:ext cx="24822" cy="16669"/>
          </a:xfrm>
          <a:custGeom>
            <a:avLst/>
            <a:gdLst/>
            <a:ahLst/>
            <a:cxnLst/>
            <a:rect l="l" t="t" r="r" b="b"/>
            <a:pathLst>
              <a:path w="548" h="427" extrusionOk="0">
                <a:moveTo>
                  <a:pt x="304" y="0"/>
                </a:moveTo>
                <a:cubicBezTo>
                  <a:pt x="456" y="122"/>
                  <a:pt x="548" y="213"/>
                  <a:pt x="396" y="396"/>
                </a:cubicBezTo>
                <a:cubicBezTo>
                  <a:pt x="396" y="426"/>
                  <a:pt x="304" y="426"/>
                  <a:pt x="274" y="426"/>
                </a:cubicBezTo>
                <a:cubicBezTo>
                  <a:pt x="0" y="304"/>
                  <a:pt x="274" y="183"/>
                  <a:pt x="244"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9" name="Google Shape;2099;p30"/>
          <p:cNvSpPr/>
          <p:nvPr/>
        </p:nvSpPr>
        <p:spPr>
          <a:xfrm>
            <a:off x="6377324" y="4827273"/>
            <a:ext cx="9693" cy="8354"/>
          </a:xfrm>
          <a:custGeom>
            <a:avLst/>
            <a:gdLst/>
            <a:ahLst/>
            <a:cxnLst/>
            <a:rect l="l" t="t" r="r" b="b"/>
            <a:pathLst>
              <a:path w="214" h="214" extrusionOk="0">
                <a:moveTo>
                  <a:pt x="213" y="183"/>
                </a:moveTo>
                <a:cubicBezTo>
                  <a:pt x="122" y="183"/>
                  <a:pt x="62" y="213"/>
                  <a:pt x="1" y="213"/>
                </a:cubicBezTo>
                <a:cubicBezTo>
                  <a:pt x="1" y="152"/>
                  <a:pt x="1" y="92"/>
                  <a:pt x="31" y="31"/>
                </a:cubicBezTo>
                <a:cubicBezTo>
                  <a:pt x="31" y="0"/>
                  <a:pt x="153" y="0"/>
                  <a:pt x="153" y="0"/>
                </a:cubicBezTo>
                <a:cubicBezTo>
                  <a:pt x="183" y="61"/>
                  <a:pt x="183" y="122"/>
                  <a:pt x="213"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0" name="Google Shape;2100;p30"/>
          <p:cNvSpPr/>
          <p:nvPr/>
        </p:nvSpPr>
        <p:spPr>
          <a:xfrm>
            <a:off x="5162908" y="1737183"/>
            <a:ext cx="9693" cy="14249"/>
          </a:xfrm>
          <a:custGeom>
            <a:avLst/>
            <a:gdLst/>
            <a:ahLst/>
            <a:cxnLst/>
            <a:rect l="l" t="t" r="r" b="b"/>
            <a:pathLst>
              <a:path w="214" h="365" extrusionOk="0">
                <a:moveTo>
                  <a:pt x="92" y="365"/>
                </a:moveTo>
                <a:cubicBezTo>
                  <a:pt x="62" y="304"/>
                  <a:pt x="1" y="243"/>
                  <a:pt x="1" y="183"/>
                </a:cubicBezTo>
                <a:cubicBezTo>
                  <a:pt x="1" y="122"/>
                  <a:pt x="62" y="61"/>
                  <a:pt x="92" y="0"/>
                </a:cubicBezTo>
                <a:cubicBezTo>
                  <a:pt x="122" y="61"/>
                  <a:pt x="183" y="122"/>
                  <a:pt x="183" y="183"/>
                </a:cubicBezTo>
                <a:cubicBezTo>
                  <a:pt x="213" y="243"/>
                  <a:pt x="153" y="304"/>
                  <a:pt x="92"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1" name="Google Shape;2101;p30"/>
          <p:cNvSpPr/>
          <p:nvPr/>
        </p:nvSpPr>
        <p:spPr>
          <a:xfrm>
            <a:off x="-29335" y="3320176"/>
            <a:ext cx="19341" cy="7183"/>
          </a:xfrm>
          <a:custGeom>
            <a:avLst/>
            <a:gdLst/>
            <a:ahLst/>
            <a:cxnLst/>
            <a:rect l="l" t="t" r="r" b="b"/>
            <a:pathLst>
              <a:path w="427" h="184" extrusionOk="0">
                <a:moveTo>
                  <a:pt x="426" y="92"/>
                </a:moveTo>
                <a:cubicBezTo>
                  <a:pt x="365" y="123"/>
                  <a:pt x="274" y="183"/>
                  <a:pt x="213" y="183"/>
                </a:cubicBezTo>
                <a:cubicBezTo>
                  <a:pt x="152" y="183"/>
                  <a:pt x="92" y="123"/>
                  <a:pt x="1" y="92"/>
                </a:cubicBezTo>
                <a:cubicBezTo>
                  <a:pt x="92" y="62"/>
                  <a:pt x="152" y="1"/>
                  <a:pt x="213" y="1"/>
                </a:cubicBezTo>
                <a:cubicBezTo>
                  <a:pt x="274" y="1"/>
                  <a:pt x="335" y="62"/>
                  <a:pt x="426"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2" name="Google Shape;2102;p30"/>
          <p:cNvSpPr/>
          <p:nvPr/>
        </p:nvSpPr>
        <p:spPr>
          <a:xfrm>
            <a:off x="1452209" y="3333255"/>
            <a:ext cx="12411" cy="10696"/>
          </a:xfrm>
          <a:custGeom>
            <a:avLst/>
            <a:gdLst/>
            <a:ahLst/>
            <a:cxnLst/>
            <a:rect l="l" t="t" r="r" b="b"/>
            <a:pathLst>
              <a:path w="274" h="274" extrusionOk="0">
                <a:moveTo>
                  <a:pt x="213" y="0"/>
                </a:moveTo>
                <a:cubicBezTo>
                  <a:pt x="243" y="61"/>
                  <a:pt x="274" y="152"/>
                  <a:pt x="274" y="183"/>
                </a:cubicBezTo>
                <a:cubicBezTo>
                  <a:pt x="243" y="243"/>
                  <a:pt x="122" y="243"/>
                  <a:pt x="61" y="274"/>
                </a:cubicBezTo>
                <a:cubicBezTo>
                  <a:pt x="31" y="213"/>
                  <a:pt x="0" y="152"/>
                  <a:pt x="31" y="91"/>
                </a:cubicBezTo>
                <a:cubicBezTo>
                  <a:pt x="61" y="61"/>
                  <a:pt x="152" y="31"/>
                  <a:pt x="213"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3" name="Google Shape;2103;p30"/>
          <p:cNvSpPr/>
          <p:nvPr/>
        </p:nvSpPr>
        <p:spPr>
          <a:xfrm>
            <a:off x="3732326" y="3367650"/>
            <a:ext cx="13815" cy="10735"/>
          </a:xfrm>
          <a:custGeom>
            <a:avLst/>
            <a:gdLst/>
            <a:ahLst/>
            <a:cxnLst/>
            <a:rect l="l" t="t" r="r" b="b"/>
            <a:pathLst>
              <a:path w="305" h="275" extrusionOk="0">
                <a:moveTo>
                  <a:pt x="92" y="1"/>
                </a:moveTo>
                <a:cubicBezTo>
                  <a:pt x="153" y="31"/>
                  <a:pt x="244" y="62"/>
                  <a:pt x="305" y="62"/>
                </a:cubicBezTo>
                <a:cubicBezTo>
                  <a:pt x="244" y="122"/>
                  <a:pt x="244" y="214"/>
                  <a:pt x="183" y="244"/>
                </a:cubicBezTo>
                <a:cubicBezTo>
                  <a:pt x="153" y="274"/>
                  <a:pt x="61" y="214"/>
                  <a:pt x="1" y="183"/>
                </a:cubicBezTo>
                <a:cubicBezTo>
                  <a:pt x="31" y="122"/>
                  <a:pt x="61" y="62"/>
                  <a:pt x="9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4" name="Google Shape;2104;p30"/>
          <p:cNvSpPr/>
          <p:nvPr/>
        </p:nvSpPr>
        <p:spPr>
          <a:xfrm>
            <a:off x="788536" y="2144185"/>
            <a:ext cx="15174" cy="20221"/>
          </a:xfrm>
          <a:custGeom>
            <a:avLst/>
            <a:gdLst/>
            <a:ahLst/>
            <a:cxnLst/>
            <a:rect l="l" t="t" r="r" b="b"/>
            <a:pathLst>
              <a:path w="335" h="518" extrusionOk="0">
                <a:moveTo>
                  <a:pt x="1" y="518"/>
                </a:moveTo>
                <a:cubicBezTo>
                  <a:pt x="61" y="335"/>
                  <a:pt x="92" y="153"/>
                  <a:pt x="153" y="1"/>
                </a:cubicBezTo>
                <a:cubicBezTo>
                  <a:pt x="183" y="1"/>
                  <a:pt x="244" y="31"/>
                  <a:pt x="244" y="62"/>
                </a:cubicBezTo>
                <a:cubicBezTo>
                  <a:pt x="335" y="275"/>
                  <a:pt x="213" y="396"/>
                  <a:pt x="31" y="518"/>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5" name="Google Shape;2105;p30"/>
          <p:cNvSpPr/>
          <p:nvPr/>
        </p:nvSpPr>
        <p:spPr>
          <a:xfrm>
            <a:off x="5072039" y="3442413"/>
            <a:ext cx="22059" cy="16669"/>
          </a:xfrm>
          <a:custGeom>
            <a:avLst/>
            <a:gdLst/>
            <a:ahLst/>
            <a:cxnLst/>
            <a:rect l="l" t="t" r="r" b="b"/>
            <a:pathLst>
              <a:path w="487" h="427" extrusionOk="0">
                <a:moveTo>
                  <a:pt x="31" y="365"/>
                </a:moveTo>
                <a:cubicBezTo>
                  <a:pt x="92" y="244"/>
                  <a:pt x="1" y="1"/>
                  <a:pt x="305" y="61"/>
                </a:cubicBezTo>
                <a:cubicBezTo>
                  <a:pt x="365" y="92"/>
                  <a:pt x="396" y="122"/>
                  <a:pt x="426" y="153"/>
                </a:cubicBezTo>
                <a:cubicBezTo>
                  <a:pt x="487" y="426"/>
                  <a:pt x="213" y="335"/>
                  <a:pt x="92" y="3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6" name="Google Shape;2106;p30"/>
          <p:cNvSpPr/>
          <p:nvPr/>
        </p:nvSpPr>
        <p:spPr>
          <a:xfrm>
            <a:off x="6974907" y="2090816"/>
            <a:ext cx="26181" cy="9525"/>
          </a:xfrm>
          <a:custGeom>
            <a:avLst/>
            <a:gdLst/>
            <a:ahLst/>
            <a:cxnLst/>
            <a:rect l="l" t="t" r="r" b="b"/>
            <a:pathLst>
              <a:path w="578" h="244" extrusionOk="0">
                <a:moveTo>
                  <a:pt x="578" y="0"/>
                </a:moveTo>
                <a:cubicBezTo>
                  <a:pt x="456" y="183"/>
                  <a:pt x="304" y="243"/>
                  <a:pt x="61" y="183"/>
                </a:cubicBezTo>
                <a:cubicBezTo>
                  <a:pt x="31" y="183"/>
                  <a:pt x="31" y="122"/>
                  <a:pt x="0" y="91"/>
                </a:cubicBezTo>
                <a:cubicBezTo>
                  <a:pt x="183" y="61"/>
                  <a:pt x="396" y="31"/>
                  <a:pt x="578"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7" name="Google Shape;2107;p30"/>
          <p:cNvSpPr/>
          <p:nvPr/>
        </p:nvSpPr>
        <p:spPr>
          <a:xfrm>
            <a:off x="2307270" y="3539742"/>
            <a:ext cx="15174" cy="21393"/>
          </a:xfrm>
          <a:custGeom>
            <a:avLst/>
            <a:gdLst/>
            <a:ahLst/>
            <a:cxnLst/>
            <a:rect l="l" t="t" r="r" b="b"/>
            <a:pathLst>
              <a:path w="335" h="548" extrusionOk="0">
                <a:moveTo>
                  <a:pt x="334" y="31"/>
                </a:moveTo>
                <a:cubicBezTo>
                  <a:pt x="274" y="213"/>
                  <a:pt x="243" y="365"/>
                  <a:pt x="182" y="547"/>
                </a:cubicBezTo>
                <a:cubicBezTo>
                  <a:pt x="152" y="517"/>
                  <a:pt x="91" y="486"/>
                  <a:pt x="91" y="456"/>
                </a:cubicBezTo>
                <a:cubicBezTo>
                  <a:pt x="0" y="274"/>
                  <a:pt x="91" y="122"/>
                  <a:pt x="27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8" name="Google Shape;2108;p30"/>
          <p:cNvSpPr/>
          <p:nvPr/>
        </p:nvSpPr>
        <p:spPr>
          <a:xfrm>
            <a:off x="3024622" y="3539742"/>
            <a:ext cx="22059" cy="19011"/>
          </a:xfrm>
          <a:custGeom>
            <a:avLst/>
            <a:gdLst/>
            <a:ahLst/>
            <a:cxnLst/>
            <a:rect l="l" t="t" r="r" b="b"/>
            <a:pathLst>
              <a:path w="487" h="487" extrusionOk="0">
                <a:moveTo>
                  <a:pt x="31" y="243"/>
                </a:moveTo>
                <a:cubicBezTo>
                  <a:pt x="183" y="243"/>
                  <a:pt x="335" y="0"/>
                  <a:pt x="487" y="243"/>
                </a:cubicBezTo>
                <a:cubicBezTo>
                  <a:pt x="487" y="274"/>
                  <a:pt x="456" y="334"/>
                  <a:pt x="426" y="365"/>
                </a:cubicBezTo>
                <a:cubicBezTo>
                  <a:pt x="243" y="486"/>
                  <a:pt x="91" y="426"/>
                  <a:pt x="0"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9" name="Google Shape;2109;p30"/>
          <p:cNvSpPr/>
          <p:nvPr/>
        </p:nvSpPr>
        <p:spPr>
          <a:xfrm>
            <a:off x="6601780" y="1539011"/>
            <a:ext cx="13815" cy="10696"/>
          </a:xfrm>
          <a:custGeom>
            <a:avLst/>
            <a:gdLst/>
            <a:ahLst/>
            <a:cxnLst/>
            <a:rect l="l" t="t" r="r" b="b"/>
            <a:pathLst>
              <a:path w="305" h="274" extrusionOk="0">
                <a:moveTo>
                  <a:pt x="304" y="183"/>
                </a:moveTo>
                <a:cubicBezTo>
                  <a:pt x="243" y="213"/>
                  <a:pt x="152" y="274"/>
                  <a:pt x="122" y="243"/>
                </a:cubicBezTo>
                <a:cubicBezTo>
                  <a:pt x="61" y="213"/>
                  <a:pt x="31" y="122"/>
                  <a:pt x="0" y="61"/>
                </a:cubicBezTo>
                <a:cubicBezTo>
                  <a:pt x="61" y="61"/>
                  <a:pt x="152" y="0"/>
                  <a:pt x="213" y="31"/>
                </a:cubicBezTo>
                <a:cubicBezTo>
                  <a:pt x="243" y="61"/>
                  <a:pt x="274" y="122"/>
                  <a:pt x="304"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0" name="Google Shape;2110;p30"/>
          <p:cNvSpPr/>
          <p:nvPr/>
        </p:nvSpPr>
        <p:spPr>
          <a:xfrm>
            <a:off x="3341306" y="4864050"/>
            <a:ext cx="13815" cy="9525"/>
          </a:xfrm>
          <a:custGeom>
            <a:avLst/>
            <a:gdLst/>
            <a:ahLst/>
            <a:cxnLst/>
            <a:rect l="l" t="t" r="r" b="b"/>
            <a:pathLst>
              <a:path w="305" h="244" extrusionOk="0">
                <a:moveTo>
                  <a:pt x="304" y="183"/>
                </a:moveTo>
                <a:cubicBezTo>
                  <a:pt x="243" y="213"/>
                  <a:pt x="152" y="244"/>
                  <a:pt x="122" y="213"/>
                </a:cubicBezTo>
                <a:cubicBezTo>
                  <a:pt x="61" y="183"/>
                  <a:pt x="31" y="122"/>
                  <a:pt x="0" y="61"/>
                </a:cubicBezTo>
                <a:cubicBezTo>
                  <a:pt x="61" y="31"/>
                  <a:pt x="152" y="1"/>
                  <a:pt x="183" y="1"/>
                </a:cubicBezTo>
                <a:cubicBezTo>
                  <a:pt x="243" y="31"/>
                  <a:pt x="274" y="122"/>
                  <a:pt x="304"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1" name="Google Shape;2111;p30"/>
          <p:cNvSpPr/>
          <p:nvPr/>
        </p:nvSpPr>
        <p:spPr>
          <a:xfrm>
            <a:off x="7359041" y="4296824"/>
            <a:ext cx="13815" cy="20221"/>
          </a:xfrm>
          <a:custGeom>
            <a:avLst/>
            <a:gdLst/>
            <a:ahLst/>
            <a:cxnLst/>
            <a:rect l="l" t="t" r="r" b="b"/>
            <a:pathLst>
              <a:path w="305" h="518" extrusionOk="0">
                <a:moveTo>
                  <a:pt x="305" y="31"/>
                </a:moveTo>
                <a:cubicBezTo>
                  <a:pt x="244" y="183"/>
                  <a:pt x="214" y="365"/>
                  <a:pt x="183" y="517"/>
                </a:cubicBezTo>
                <a:cubicBezTo>
                  <a:pt x="153" y="517"/>
                  <a:pt x="92" y="487"/>
                  <a:pt x="62" y="456"/>
                </a:cubicBezTo>
                <a:cubicBezTo>
                  <a:pt x="1" y="274"/>
                  <a:pt x="92" y="122"/>
                  <a:pt x="27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2" name="Google Shape;2112;p30"/>
          <p:cNvSpPr/>
          <p:nvPr/>
        </p:nvSpPr>
        <p:spPr>
          <a:xfrm>
            <a:off x="550354" y="1890263"/>
            <a:ext cx="13815" cy="9525"/>
          </a:xfrm>
          <a:custGeom>
            <a:avLst/>
            <a:gdLst/>
            <a:ahLst/>
            <a:cxnLst/>
            <a:rect l="l" t="t" r="r" b="b"/>
            <a:pathLst>
              <a:path w="305" h="244" extrusionOk="0">
                <a:moveTo>
                  <a:pt x="304" y="183"/>
                </a:moveTo>
                <a:cubicBezTo>
                  <a:pt x="243" y="213"/>
                  <a:pt x="152" y="243"/>
                  <a:pt x="91" y="213"/>
                </a:cubicBezTo>
                <a:cubicBezTo>
                  <a:pt x="30" y="183"/>
                  <a:pt x="30" y="122"/>
                  <a:pt x="0" y="61"/>
                </a:cubicBezTo>
                <a:cubicBezTo>
                  <a:pt x="61" y="31"/>
                  <a:pt x="152" y="0"/>
                  <a:pt x="213" y="0"/>
                </a:cubicBezTo>
                <a:cubicBezTo>
                  <a:pt x="243" y="31"/>
                  <a:pt x="274" y="122"/>
                  <a:pt x="304"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3" name="Google Shape;2113;p30"/>
          <p:cNvSpPr/>
          <p:nvPr/>
        </p:nvSpPr>
        <p:spPr>
          <a:xfrm>
            <a:off x="8588632" y="2067079"/>
            <a:ext cx="20700" cy="15459"/>
          </a:xfrm>
          <a:custGeom>
            <a:avLst/>
            <a:gdLst/>
            <a:ahLst/>
            <a:cxnLst/>
            <a:rect l="l" t="t" r="r" b="b"/>
            <a:pathLst>
              <a:path w="457" h="396" extrusionOk="0">
                <a:moveTo>
                  <a:pt x="395" y="395"/>
                </a:moveTo>
                <a:cubicBezTo>
                  <a:pt x="243" y="335"/>
                  <a:pt x="0" y="395"/>
                  <a:pt x="61" y="152"/>
                </a:cubicBezTo>
                <a:cubicBezTo>
                  <a:pt x="61" y="122"/>
                  <a:pt x="122" y="61"/>
                  <a:pt x="152" y="61"/>
                </a:cubicBezTo>
                <a:cubicBezTo>
                  <a:pt x="456" y="0"/>
                  <a:pt x="395" y="213"/>
                  <a:pt x="426"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4" name="Google Shape;2114;p30"/>
          <p:cNvSpPr/>
          <p:nvPr/>
        </p:nvSpPr>
        <p:spPr>
          <a:xfrm>
            <a:off x="3400512" y="3629927"/>
            <a:ext cx="11052" cy="8315"/>
          </a:xfrm>
          <a:custGeom>
            <a:avLst/>
            <a:gdLst/>
            <a:ahLst/>
            <a:cxnLst/>
            <a:rect l="l" t="t" r="r" b="b"/>
            <a:pathLst>
              <a:path w="244" h="213" extrusionOk="0">
                <a:moveTo>
                  <a:pt x="243" y="122"/>
                </a:moveTo>
                <a:cubicBezTo>
                  <a:pt x="183" y="152"/>
                  <a:pt x="152" y="183"/>
                  <a:pt x="91" y="213"/>
                </a:cubicBezTo>
                <a:cubicBezTo>
                  <a:pt x="61" y="213"/>
                  <a:pt x="0" y="183"/>
                  <a:pt x="0" y="152"/>
                </a:cubicBezTo>
                <a:cubicBezTo>
                  <a:pt x="0" y="122"/>
                  <a:pt x="31" y="61"/>
                  <a:pt x="61" y="0"/>
                </a:cubicBezTo>
                <a:cubicBezTo>
                  <a:pt x="122" y="31"/>
                  <a:pt x="183" y="61"/>
                  <a:pt x="243"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5" name="Google Shape;2115;p30"/>
          <p:cNvSpPr/>
          <p:nvPr/>
        </p:nvSpPr>
        <p:spPr>
          <a:xfrm>
            <a:off x="591622" y="2438514"/>
            <a:ext cx="20700" cy="11867"/>
          </a:xfrm>
          <a:custGeom>
            <a:avLst/>
            <a:gdLst/>
            <a:ahLst/>
            <a:cxnLst/>
            <a:rect l="l" t="t" r="r" b="b"/>
            <a:pathLst>
              <a:path w="457" h="304" extrusionOk="0">
                <a:moveTo>
                  <a:pt x="1" y="304"/>
                </a:moveTo>
                <a:cubicBezTo>
                  <a:pt x="123" y="213"/>
                  <a:pt x="244" y="91"/>
                  <a:pt x="335" y="0"/>
                </a:cubicBezTo>
                <a:cubicBezTo>
                  <a:pt x="366" y="30"/>
                  <a:pt x="427" y="91"/>
                  <a:pt x="457" y="152"/>
                </a:cubicBezTo>
                <a:cubicBezTo>
                  <a:pt x="305" y="213"/>
                  <a:pt x="153" y="274"/>
                  <a:pt x="31" y="3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6" name="Google Shape;2116;p30"/>
          <p:cNvSpPr/>
          <p:nvPr/>
        </p:nvSpPr>
        <p:spPr>
          <a:xfrm>
            <a:off x="6466835" y="3675019"/>
            <a:ext cx="12411" cy="10696"/>
          </a:xfrm>
          <a:custGeom>
            <a:avLst/>
            <a:gdLst/>
            <a:ahLst/>
            <a:cxnLst/>
            <a:rect l="l" t="t" r="r" b="b"/>
            <a:pathLst>
              <a:path w="274" h="274" extrusionOk="0">
                <a:moveTo>
                  <a:pt x="61" y="274"/>
                </a:moveTo>
                <a:cubicBezTo>
                  <a:pt x="31" y="213"/>
                  <a:pt x="0" y="152"/>
                  <a:pt x="0" y="122"/>
                </a:cubicBezTo>
                <a:cubicBezTo>
                  <a:pt x="31" y="61"/>
                  <a:pt x="122" y="31"/>
                  <a:pt x="213" y="0"/>
                </a:cubicBezTo>
                <a:cubicBezTo>
                  <a:pt x="213" y="61"/>
                  <a:pt x="274" y="152"/>
                  <a:pt x="244" y="183"/>
                </a:cubicBezTo>
                <a:cubicBezTo>
                  <a:pt x="213" y="243"/>
                  <a:pt x="122" y="243"/>
                  <a:pt x="61"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7" name="Google Shape;2117;p30"/>
          <p:cNvSpPr/>
          <p:nvPr/>
        </p:nvSpPr>
        <p:spPr>
          <a:xfrm>
            <a:off x="6128136" y="2065869"/>
            <a:ext cx="13815" cy="10735"/>
          </a:xfrm>
          <a:custGeom>
            <a:avLst/>
            <a:gdLst/>
            <a:ahLst/>
            <a:cxnLst/>
            <a:rect l="l" t="t" r="r" b="b"/>
            <a:pathLst>
              <a:path w="305" h="275" extrusionOk="0">
                <a:moveTo>
                  <a:pt x="91" y="274"/>
                </a:moveTo>
                <a:cubicBezTo>
                  <a:pt x="61" y="214"/>
                  <a:pt x="0" y="122"/>
                  <a:pt x="30" y="92"/>
                </a:cubicBezTo>
                <a:cubicBezTo>
                  <a:pt x="61" y="31"/>
                  <a:pt x="152" y="31"/>
                  <a:pt x="213" y="1"/>
                </a:cubicBezTo>
                <a:cubicBezTo>
                  <a:pt x="243" y="62"/>
                  <a:pt x="304" y="122"/>
                  <a:pt x="274" y="153"/>
                </a:cubicBezTo>
                <a:cubicBezTo>
                  <a:pt x="243" y="214"/>
                  <a:pt x="152" y="214"/>
                  <a:pt x="91"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8" name="Google Shape;2118;p30"/>
          <p:cNvSpPr/>
          <p:nvPr/>
        </p:nvSpPr>
        <p:spPr>
          <a:xfrm>
            <a:off x="513164" y="4331219"/>
            <a:ext cx="13815" cy="9564"/>
          </a:xfrm>
          <a:custGeom>
            <a:avLst/>
            <a:gdLst/>
            <a:ahLst/>
            <a:cxnLst/>
            <a:rect l="l" t="t" r="r" b="b"/>
            <a:pathLst>
              <a:path w="305" h="245" extrusionOk="0">
                <a:moveTo>
                  <a:pt x="304" y="62"/>
                </a:moveTo>
                <a:cubicBezTo>
                  <a:pt x="274" y="123"/>
                  <a:pt x="244" y="214"/>
                  <a:pt x="183" y="244"/>
                </a:cubicBezTo>
                <a:cubicBezTo>
                  <a:pt x="152" y="244"/>
                  <a:pt x="61" y="214"/>
                  <a:pt x="0" y="183"/>
                </a:cubicBezTo>
                <a:cubicBezTo>
                  <a:pt x="31" y="123"/>
                  <a:pt x="61" y="31"/>
                  <a:pt x="92" y="1"/>
                </a:cubicBezTo>
                <a:cubicBezTo>
                  <a:pt x="152" y="1"/>
                  <a:pt x="244" y="31"/>
                  <a:pt x="304" y="6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9" name="Google Shape;2119;p30"/>
          <p:cNvSpPr/>
          <p:nvPr/>
        </p:nvSpPr>
        <p:spPr>
          <a:xfrm>
            <a:off x="1464576" y="4325324"/>
            <a:ext cx="16578" cy="27326"/>
          </a:xfrm>
          <a:custGeom>
            <a:avLst/>
            <a:gdLst/>
            <a:ahLst/>
            <a:cxnLst/>
            <a:rect l="l" t="t" r="r" b="b"/>
            <a:pathLst>
              <a:path w="366" h="700" extrusionOk="0">
                <a:moveTo>
                  <a:pt x="366" y="699"/>
                </a:moveTo>
                <a:cubicBezTo>
                  <a:pt x="1" y="486"/>
                  <a:pt x="1" y="243"/>
                  <a:pt x="366" y="0"/>
                </a:cubicBezTo>
                <a:lnTo>
                  <a:pt x="366" y="0"/>
                </a:lnTo>
                <a:cubicBezTo>
                  <a:pt x="366" y="243"/>
                  <a:pt x="366" y="486"/>
                  <a:pt x="366" y="699"/>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0" name="Google Shape;2120;p30"/>
          <p:cNvSpPr/>
          <p:nvPr/>
        </p:nvSpPr>
        <p:spPr>
          <a:xfrm>
            <a:off x="6862022" y="3708243"/>
            <a:ext cx="19296" cy="7144"/>
          </a:xfrm>
          <a:custGeom>
            <a:avLst/>
            <a:gdLst/>
            <a:ahLst/>
            <a:cxnLst/>
            <a:rect l="l" t="t" r="r" b="b"/>
            <a:pathLst>
              <a:path w="426" h="183" extrusionOk="0">
                <a:moveTo>
                  <a:pt x="426" y="92"/>
                </a:moveTo>
                <a:cubicBezTo>
                  <a:pt x="365" y="122"/>
                  <a:pt x="274" y="183"/>
                  <a:pt x="213" y="183"/>
                </a:cubicBezTo>
                <a:cubicBezTo>
                  <a:pt x="152" y="183"/>
                  <a:pt x="61" y="122"/>
                  <a:pt x="0" y="61"/>
                </a:cubicBezTo>
                <a:cubicBezTo>
                  <a:pt x="91" y="31"/>
                  <a:pt x="152" y="0"/>
                  <a:pt x="213" y="0"/>
                </a:cubicBezTo>
                <a:cubicBezTo>
                  <a:pt x="304" y="0"/>
                  <a:pt x="365" y="61"/>
                  <a:pt x="426"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1" name="Google Shape;2121;p30"/>
          <p:cNvSpPr/>
          <p:nvPr/>
        </p:nvSpPr>
        <p:spPr>
          <a:xfrm>
            <a:off x="8263658" y="1529524"/>
            <a:ext cx="13815" cy="10696"/>
          </a:xfrm>
          <a:custGeom>
            <a:avLst/>
            <a:gdLst/>
            <a:ahLst/>
            <a:cxnLst/>
            <a:rect l="l" t="t" r="r" b="b"/>
            <a:pathLst>
              <a:path w="305" h="274" extrusionOk="0">
                <a:moveTo>
                  <a:pt x="92" y="274"/>
                </a:moveTo>
                <a:cubicBezTo>
                  <a:pt x="62" y="213"/>
                  <a:pt x="1" y="152"/>
                  <a:pt x="31" y="91"/>
                </a:cubicBezTo>
                <a:cubicBezTo>
                  <a:pt x="62" y="61"/>
                  <a:pt x="153" y="30"/>
                  <a:pt x="244" y="0"/>
                </a:cubicBezTo>
                <a:cubicBezTo>
                  <a:pt x="244" y="61"/>
                  <a:pt x="305" y="152"/>
                  <a:pt x="274" y="182"/>
                </a:cubicBezTo>
                <a:cubicBezTo>
                  <a:pt x="244" y="213"/>
                  <a:pt x="153" y="243"/>
                  <a:pt x="92"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2" name="Google Shape;2122;p30"/>
          <p:cNvSpPr/>
          <p:nvPr/>
        </p:nvSpPr>
        <p:spPr>
          <a:xfrm>
            <a:off x="3181582" y="3726046"/>
            <a:ext cx="19296" cy="7144"/>
          </a:xfrm>
          <a:custGeom>
            <a:avLst/>
            <a:gdLst/>
            <a:ahLst/>
            <a:cxnLst/>
            <a:rect l="l" t="t" r="r" b="b"/>
            <a:pathLst>
              <a:path w="426" h="183" extrusionOk="0">
                <a:moveTo>
                  <a:pt x="213" y="0"/>
                </a:moveTo>
                <a:cubicBezTo>
                  <a:pt x="304" y="31"/>
                  <a:pt x="365" y="61"/>
                  <a:pt x="426" y="91"/>
                </a:cubicBezTo>
                <a:cubicBezTo>
                  <a:pt x="365" y="122"/>
                  <a:pt x="304" y="183"/>
                  <a:pt x="213" y="183"/>
                </a:cubicBezTo>
                <a:cubicBezTo>
                  <a:pt x="152" y="183"/>
                  <a:pt x="91" y="122"/>
                  <a:pt x="0" y="91"/>
                </a:cubicBezTo>
                <a:cubicBezTo>
                  <a:pt x="91" y="61"/>
                  <a:pt x="152" y="31"/>
                  <a:pt x="213"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3" name="Google Shape;2123;p30"/>
          <p:cNvSpPr/>
          <p:nvPr/>
        </p:nvSpPr>
        <p:spPr>
          <a:xfrm>
            <a:off x="4453800" y="3780625"/>
            <a:ext cx="19341" cy="8354"/>
          </a:xfrm>
          <a:custGeom>
            <a:avLst/>
            <a:gdLst/>
            <a:ahLst/>
            <a:cxnLst/>
            <a:rect l="l" t="t" r="r" b="b"/>
            <a:pathLst>
              <a:path w="427" h="214" extrusionOk="0">
                <a:moveTo>
                  <a:pt x="214" y="0"/>
                </a:moveTo>
                <a:cubicBezTo>
                  <a:pt x="274" y="31"/>
                  <a:pt x="366" y="92"/>
                  <a:pt x="426" y="122"/>
                </a:cubicBezTo>
                <a:cubicBezTo>
                  <a:pt x="366" y="152"/>
                  <a:pt x="274" y="213"/>
                  <a:pt x="214" y="213"/>
                </a:cubicBezTo>
                <a:cubicBezTo>
                  <a:pt x="153" y="213"/>
                  <a:pt x="92" y="152"/>
                  <a:pt x="1"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4" name="Google Shape;2124;p30"/>
          <p:cNvSpPr/>
          <p:nvPr/>
        </p:nvSpPr>
        <p:spPr>
          <a:xfrm>
            <a:off x="766521" y="1884328"/>
            <a:ext cx="9648" cy="14288"/>
          </a:xfrm>
          <a:custGeom>
            <a:avLst/>
            <a:gdLst/>
            <a:ahLst/>
            <a:cxnLst/>
            <a:rect l="l" t="t" r="r" b="b"/>
            <a:pathLst>
              <a:path w="213" h="366" extrusionOk="0">
                <a:moveTo>
                  <a:pt x="91" y="0"/>
                </a:moveTo>
                <a:cubicBezTo>
                  <a:pt x="152" y="61"/>
                  <a:pt x="213" y="122"/>
                  <a:pt x="213" y="183"/>
                </a:cubicBezTo>
                <a:cubicBezTo>
                  <a:pt x="213" y="243"/>
                  <a:pt x="122" y="304"/>
                  <a:pt x="91" y="365"/>
                </a:cubicBezTo>
                <a:cubicBezTo>
                  <a:pt x="61" y="304"/>
                  <a:pt x="0" y="243"/>
                  <a:pt x="0" y="183"/>
                </a:cubicBezTo>
                <a:cubicBezTo>
                  <a:pt x="0" y="122"/>
                  <a:pt x="61" y="61"/>
                  <a:pt x="9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5" name="Google Shape;2125;p30"/>
          <p:cNvSpPr/>
          <p:nvPr/>
        </p:nvSpPr>
        <p:spPr>
          <a:xfrm>
            <a:off x="4756713" y="3792493"/>
            <a:ext cx="13815" cy="10696"/>
          </a:xfrm>
          <a:custGeom>
            <a:avLst/>
            <a:gdLst/>
            <a:ahLst/>
            <a:cxnLst/>
            <a:rect l="l" t="t" r="r" b="b"/>
            <a:pathLst>
              <a:path w="305" h="274" extrusionOk="0">
                <a:moveTo>
                  <a:pt x="92" y="274"/>
                </a:moveTo>
                <a:cubicBezTo>
                  <a:pt x="62" y="213"/>
                  <a:pt x="1" y="122"/>
                  <a:pt x="31" y="92"/>
                </a:cubicBezTo>
                <a:cubicBezTo>
                  <a:pt x="62" y="31"/>
                  <a:pt x="153" y="31"/>
                  <a:pt x="244" y="0"/>
                </a:cubicBezTo>
                <a:cubicBezTo>
                  <a:pt x="244" y="61"/>
                  <a:pt x="305" y="122"/>
                  <a:pt x="275" y="152"/>
                </a:cubicBezTo>
                <a:cubicBezTo>
                  <a:pt x="244" y="213"/>
                  <a:pt x="153" y="244"/>
                  <a:pt x="92"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6" name="Google Shape;2126;p30"/>
          <p:cNvSpPr/>
          <p:nvPr/>
        </p:nvSpPr>
        <p:spPr>
          <a:xfrm>
            <a:off x="-3152" y="4941195"/>
            <a:ext cx="9648" cy="9525"/>
          </a:xfrm>
          <a:custGeom>
            <a:avLst/>
            <a:gdLst/>
            <a:ahLst/>
            <a:cxnLst/>
            <a:rect l="l" t="t" r="r" b="b"/>
            <a:pathLst>
              <a:path w="213" h="244" extrusionOk="0">
                <a:moveTo>
                  <a:pt x="0" y="243"/>
                </a:moveTo>
                <a:cubicBezTo>
                  <a:pt x="0" y="183"/>
                  <a:pt x="0" y="122"/>
                  <a:pt x="0" y="61"/>
                </a:cubicBezTo>
                <a:cubicBezTo>
                  <a:pt x="30" y="31"/>
                  <a:pt x="122" y="0"/>
                  <a:pt x="122" y="0"/>
                </a:cubicBezTo>
                <a:cubicBezTo>
                  <a:pt x="152" y="61"/>
                  <a:pt x="182" y="92"/>
                  <a:pt x="213" y="152"/>
                </a:cubicBezTo>
                <a:cubicBezTo>
                  <a:pt x="152" y="183"/>
                  <a:pt x="91" y="213"/>
                  <a:pt x="0" y="2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7" name="Google Shape;2127;p30"/>
          <p:cNvSpPr/>
          <p:nvPr/>
        </p:nvSpPr>
        <p:spPr>
          <a:xfrm>
            <a:off x="7001044" y="4358548"/>
            <a:ext cx="28989" cy="11906"/>
          </a:xfrm>
          <a:custGeom>
            <a:avLst/>
            <a:gdLst/>
            <a:ahLst/>
            <a:cxnLst/>
            <a:rect l="l" t="t" r="r" b="b"/>
            <a:pathLst>
              <a:path w="640" h="305" extrusionOk="0">
                <a:moveTo>
                  <a:pt x="639" y="182"/>
                </a:moveTo>
                <a:cubicBezTo>
                  <a:pt x="548" y="243"/>
                  <a:pt x="487" y="304"/>
                  <a:pt x="427" y="304"/>
                </a:cubicBezTo>
                <a:cubicBezTo>
                  <a:pt x="305" y="274"/>
                  <a:pt x="123" y="243"/>
                  <a:pt x="92" y="182"/>
                </a:cubicBezTo>
                <a:cubicBezTo>
                  <a:pt x="1" y="0"/>
                  <a:pt x="214" y="122"/>
                  <a:pt x="275" y="122"/>
                </a:cubicBezTo>
                <a:cubicBezTo>
                  <a:pt x="366" y="91"/>
                  <a:pt x="487" y="152"/>
                  <a:pt x="639" y="18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8" name="Google Shape;2128;p30"/>
          <p:cNvSpPr/>
          <p:nvPr/>
        </p:nvSpPr>
        <p:spPr>
          <a:xfrm>
            <a:off x="8441275" y="3825717"/>
            <a:ext cx="19341" cy="13078"/>
          </a:xfrm>
          <a:custGeom>
            <a:avLst/>
            <a:gdLst/>
            <a:ahLst/>
            <a:cxnLst/>
            <a:rect l="l" t="t" r="r" b="b"/>
            <a:pathLst>
              <a:path w="427" h="335" extrusionOk="0">
                <a:moveTo>
                  <a:pt x="396" y="31"/>
                </a:moveTo>
                <a:cubicBezTo>
                  <a:pt x="366" y="152"/>
                  <a:pt x="426" y="335"/>
                  <a:pt x="183" y="335"/>
                </a:cubicBezTo>
                <a:cubicBezTo>
                  <a:pt x="122" y="335"/>
                  <a:pt x="31" y="274"/>
                  <a:pt x="31" y="213"/>
                </a:cubicBezTo>
                <a:cubicBezTo>
                  <a:pt x="1" y="0"/>
                  <a:pt x="214" y="31"/>
                  <a:pt x="366"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9" name="Google Shape;2129;p30"/>
          <p:cNvSpPr/>
          <p:nvPr/>
        </p:nvSpPr>
        <p:spPr>
          <a:xfrm>
            <a:off x="2917218" y="1517656"/>
            <a:ext cx="22059" cy="19011"/>
          </a:xfrm>
          <a:custGeom>
            <a:avLst/>
            <a:gdLst/>
            <a:ahLst/>
            <a:cxnLst/>
            <a:rect l="l" t="t" r="r" b="b"/>
            <a:pathLst>
              <a:path w="487" h="487" extrusionOk="0">
                <a:moveTo>
                  <a:pt x="487" y="243"/>
                </a:moveTo>
                <a:cubicBezTo>
                  <a:pt x="365" y="395"/>
                  <a:pt x="243" y="486"/>
                  <a:pt x="31" y="365"/>
                </a:cubicBezTo>
                <a:cubicBezTo>
                  <a:pt x="0" y="334"/>
                  <a:pt x="0" y="274"/>
                  <a:pt x="0" y="243"/>
                </a:cubicBezTo>
                <a:cubicBezTo>
                  <a:pt x="122" y="0"/>
                  <a:pt x="304" y="243"/>
                  <a:pt x="456" y="2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0" name="Google Shape;2130;p30"/>
          <p:cNvSpPr/>
          <p:nvPr/>
        </p:nvSpPr>
        <p:spPr>
          <a:xfrm>
            <a:off x="2779510" y="4378693"/>
            <a:ext cx="9693" cy="13117"/>
          </a:xfrm>
          <a:custGeom>
            <a:avLst/>
            <a:gdLst/>
            <a:ahLst/>
            <a:cxnLst/>
            <a:rect l="l" t="t" r="r" b="b"/>
            <a:pathLst>
              <a:path w="214" h="336" extrusionOk="0">
                <a:moveTo>
                  <a:pt x="214" y="183"/>
                </a:moveTo>
                <a:cubicBezTo>
                  <a:pt x="183" y="244"/>
                  <a:pt x="153" y="305"/>
                  <a:pt x="92" y="335"/>
                </a:cubicBezTo>
                <a:cubicBezTo>
                  <a:pt x="62" y="305"/>
                  <a:pt x="1" y="244"/>
                  <a:pt x="1" y="183"/>
                </a:cubicBezTo>
                <a:cubicBezTo>
                  <a:pt x="1" y="122"/>
                  <a:pt x="62" y="62"/>
                  <a:pt x="92" y="1"/>
                </a:cubicBezTo>
                <a:cubicBezTo>
                  <a:pt x="122" y="62"/>
                  <a:pt x="183" y="122"/>
                  <a:pt x="214"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1" name="Google Shape;2131;p30"/>
          <p:cNvSpPr/>
          <p:nvPr/>
        </p:nvSpPr>
        <p:spPr>
          <a:xfrm>
            <a:off x="298357" y="4964932"/>
            <a:ext cx="13815" cy="10696"/>
          </a:xfrm>
          <a:custGeom>
            <a:avLst/>
            <a:gdLst/>
            <a:ahLst/>
            <a:cxnLst/>
            <a:rect l="l" t="t" r="r" b="b"/>
            <a:pathLst>
              <a:path w="305" h="274" extrusionOk="0">
                <a:moveTo>
                  <a:pt x="92" y="274"/>
                </a:moveTo>
                <a:cubicBezTo>
                  <a:pt x="61" y="213"/>
                  <a:pt x="1" y="152"/>
                  <a:pt x="31" y="91"/>
                </a:cubicBezTo>
                <a:cubicBezTo>
                  <a:pt x="61" y="61"/>
                  <a:pt x="153" y="31"/>
                  <a:pt x="213" y="0"/>
                </a:cubicBezTo>
                <a:cubicBezTo>
                  <a:pt x="244" y="61"/>
                  <a:pt x="305" y="152"/>
                  <a:pt x="274" y="183"/>
                </a:cubicBezTo>
                <a:cubicBezTo>
                  <a:pt x="244" y="213"/>
                  <a:pt x="153" y="243"/>
                  <a:pt x="92"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2" name="Google Shape;2132;p30"/>
          <p:cNvSpPr/>
          <p:nvPr/>
        </p:nvSpPr>
        <p:spPr>
          <a:xfrm>
            <a:off x="2650091" y="1509340"/>
            <a:ext cx="19341" cy="8354"/>
          </a:xfrm>
          <a:custGeom>
            <a:avLst/>
            <a:gdLst/>
            <a:ahLst/>
            <a:cxnLst/>
            <a:rect l="l" t="t" r="r" b="b"/>
            <a:pathLst>
              <a:path w="427" h="214" extrusionOk="0">
                <a:moveTo>
                  <a:pt x="213" y="213"/>
                </a:moveTo>
                <a:cubicBezTo>
                  <a:pt x="153" y="152"/>
                  <a:pt x="92" y="122"/>
                  <a:pt x="1" y="91"/>
                </a:cubicBezTo>
                <a:cubicBezTo>
                  <a:pt x="92" y="61"/>
                  <a:pt x="153" y="0"/>
                  <a:pt x="213" y="0"/>
                </a:cubicBezTo>
                <a:cubicBezTo>
                  <a:pt x="305" y="0"/>
                  <a:pt x="365" y="61"/>
                  <a:pt x="426" y="122"/>
                </a:cubicBezTo>
                <a:cubicBezTo>
                  <a:pt x="365" y="152"/>
                  <a:pt x="274" y="183"/>
                  <a:pt x="213"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3" name="Google Shape;2133;p30"/>
          <p:cNvSpPr/>
          <p:nvPr/>
        </p:nvSpPr>
        <p:spPr>
          <a:xfrm>
            <a:off x="8682265" y="4977971"/>
            <a:ext cx="9648" cy="15459"/>
          </a:xfrm>
          <a:custGeom>
            <a:avLst/>
            <a:gdLst/>
            <a:ahLst/>
            <a:cxnLst/>
            <a:rect l="l" t="t" r="r" b="b"/>
            <a:pathLst>
              <a:path w="213" h="396" extrusionOk="0">
                <a:moveTo>
                  <a:pt x="122" y="396"/>
                </a:moveTo>
                <a:cubicBezTo>
                  <a:pt x="61" y="305"/>
                  <a:pt x="0" y="244"/>
                  <a:pt x="0" y="183"/>
                </a:cubicBezTo>
                <a:cubicBezTo>
                  <a:pt x="0" y="122"/>
                  <a:pt x="61" y="61"/>
                  <a:pt x="122" y="1"/>
                </a:cubicBezTo>
                <a:cubicBezTo>
                  <a:pt x="152" y="61"/>
                  <a:pt x="213" y="122"/>
                  <a:pt x="213" y="183"/>
                </a:cubicBezTo>
                <a:cubicBezTo>
                  <a:pt x="213" y="244"/>
                  <a:pt x="152" y="305"/>
                  <a:pt x="122" y="3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4" name="Google Shape;2134;p30"/>
          <p:cNvSpPr/>
          <p:nvPr/>
        </p:nvSpPr>
        <p:spPr>
          <a:xfrm>
            <a:off x="930366" y="1515274"/>
            <a:ext cx="19296" cy="11906"/>
          </a:xfrm>
          <a:custGeom>
            <a:avLst/>
            <a:gdLst/>
            <a:ahLst/>
            <a:cxnLst/>
            <a:rect l="l" t="t" r="r" b="b"/>
            <a:pathLst>
              <a:path w="426" h="305" extrusionOk="0">
                <a:moveTo>
                  <a:pt x="426" y="304"/>
                </a:moveTo>
                <a:lnTo>
                  <a:pt x="0" y="152"/>
                </a:lnTo>
                <a:cubicBezTo>
                  <a:pt x="31" y="91"/>
                  <a:pt x="61" y="31"/>
                  <a:pt x="92" y="0"/>
                </a:cubicBezTo>
                <a:cubicBezTo>
                  <a:pt x="213" y="91"/>
                  <a:pt x="335" y="213"/>
                  <a:pt x="426" y="3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5" name="Google Shape;2135;p30"/>
          <p:cNvSpPr/>
          <p:nvPr/>
        </p:nvSpPr>
        <p:spPr>
          <a:xfrm>
            <a:off x="663239" y="1512893"/>
            <a:ext cx="20700" cy="16669"/>
          </a:xfrm>
          <a:custGeom>
            <a:avLst/>
            <a:gdLst/>
            <a:ahLst/>
            <a:cxnLst/>
            <a:rect l="l" t="t" r="r" b="b"/>
            <a:pathLst>
              <a:path w="457" h="427" extrusionOk="0">
                <a:moveTo>
                  <a:pt x="61" y="365"/>
                </a:moveTo>
                <a:cubicBezTo>
                  <a:pt x="92" y="244"/>
                  <a:pt x="1" y="0"/>
                  <a:pt x="305" y="61"/>
                </a:cubicBezTo>
                <a:cubicBezTo>
                  <a:pt x="365" y="61"/>
                  <a:pt x="396" y="122"/>
                  <a:pt x="396" y="152"/>
                </a:cubicBezTo>
                <a:cubicBezTo>
                  <a:pt x="456" y="426"/>
                  <a:pt x="213" y="335"/>
                  <a:pt x="61"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6" name="Google Shape;2136;p30"/>
          <p:cNvSpPr/>
          <p:nvPr/>
        </p:nvSpPr>
        <p:spPr>
          <a:xfrm>
            <a:off x="7232385" y="1498643"/>
            <a:ext cx="16578" cy="15459"/>
          </a:xfrm>
          <a:custGeom>
            <a:avLst/>
            <a:gdLst/>
            <a:ahLst/>
            <a:cxnLst/>
            <a:rect l="l" t="t" r="r" b="b"/>
            <a:pathLst>
              <a:path w="366" h="396" extrusionOk="0">
                <a:moveTo>
                  <a:pt x="365" y="31"/>
                </a:moveTo>
                <a:cubicBezTo>
                  <a:pt x="304" y="153"/>
                  <a:pt x="244" y="274"/>
                  <a:pt x="152" y="396"/>
                </a:cubicBezTo>
                <a:cubicBezTo>
                  <a:pt x="92" y="365"/>
                  <a:pt x="61" y="335"/>
                  <a:pt x="0" y="305"/>
                </a:cubicBezTo>
                <a:cubicBezTo>
                  <a:pt x="92" y="214"/>
                  <a:pt x="213" y="122"/>
                  <a:pt x="33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7" name="Google Shape;2137;p30"/>
          <p:cNvSpPr/>
          <p:nvPr/>
        </p:nvSpPr>
        <p:spPr>
          <a:xfrm>
            <a:off x="6009724" y="2011289"/>
            <a:ext cx="16533" cy="14288"/>
          </a:xfrm>
          <a:custGeom>
            <a:avLst/>
            <a:gdLst/>
            <a:ahLst/>
            <a:cxnLst/>
            <a:rect l="l" t="t" r="r" b="b"/>
            <a:pathLst>
              <a:path w="365" h="366" extrusionOk="0">
                <a:moveTo>
                  <a:pt x="365" y="365"/>
                </a:moveTo>
                <a:cubicBezTo>
                  <a:pt x="243" y="274"/>
                  <a:pt x="122" y="183"/>
                  <a:pt x="0" y="92"/>
                </a:cubicBezTo>
                <a:cubicBezTo>
                  <a:pt x="61" y="61"/>
                  <a:pt x="91" y="31"/>
                  <a:pt x="152" y="1"/>
                </a:cubicBezTo>
                <a:cubicBezTo>
                  <a:pt x="213" y="122"/>
                  <a:pt x="304" y="244"/>
                  <a:pt x="365"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8" name="Google Shape;2138;p30"/>
          <p:cNvSpPr/>
          <p:nvPr/>
        </p:nvSpPr>
        <p:spPr>
          <a:xfrm>
            <a:off x="5109229" y="4413127"/>
            <a:ext cx="22059" cy="15459"/>
          </a:xfrm>
          <a:custGeom>
            <a:avLst/>
            <a:gdLst/>
            <a:ahLst/>
            <a:cxnLst/>
            <a:rect l="l" t="t" r="r" b="b"/>
            <a:pathLst>
              <a:path w="487" h="396" extrusionOk="0">
                <a:moveTo>
                  <a:pt x="61" y="335"/>
                </a:moveTo>
                <a:cubicBezTo>
                  <a:pt x="91" y="213"/>
                  <a:pt x="0" y="0"/>
                  <a:pt x="335" y="61"/>
                </a:cubicBezTo>
                <a:cubicBezTo>
                  <a:pt x="365" y="61"/>
                  <a:pt x="426" y="91"/>
                  <a:pt x="426" y="122"/>
                </a:cubicBezTo>
                <a:cubicBezTo>
                  <a:pt x="487" y="395"/>
                  <a:pt x="213" y="304"/>
                  <a:pt x="61"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9" name="Google Shape;2139;p30"/>
          <p:cNvSpPr/>
          <p:nvPr/>
        </p:nvSpPr>
        <p:spPr>
          <a:xfrm>
            <a:off x="16100" y="4423785"/>
            <a:ext cx="20700" cy="13117"/>
          </a:xfrm>
          <a:custGeom>
            <a:avLst/>
            <a:gdLst/>
            <a:ahLst/>
            <a:cxnLst/>
            <a:rect l="l" t="t" r="r" b="b"/>
            <a:pathLst>
              <a:path w="457" h="336" extrusionOk="0">
                <a:moveTo>
                  <a:pt x="426" y="335"/>
                </a:moveTo>
                <a:cubicBezTo>
                  <a:pt x="274" y="274"/>
                  <a:pt x="153" y="214"/>
                  <a:pt x="1" y="153"/>
                </a:cubicBezTo>
                <a:cubicBezTo>
                  <a:pt x="31" y="92"/>
                  <a:pt x="61" y="62"/>
                  <a:pt x="122" y="1"/>
                </a:cubicBezTo>
                <a:cubicBezTo>
                  <a:pt x="213" y="92"/>
                  <a:pt x="335" y="214"/>
                  <a:pt x="457" y="30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0" name="Google Shape;2140;p30"/>
          <p:cNvSpPr/>
          <p:nvPr/>
        </p:nvSpPr>
        <p:spPr>
          <a:xfrm>
            <a:off x="2502779" y="3901652"/>
            <a:ext cx="17937" cy="7183"/>
          </a:xfrm>
          <a:custGeom>
            <a:avLst/>
            <a:gdLst/>
            <a:ahLst/>
            <a:cxnLst/>
            <a:rect l="l" t="t" r="r" b="b"/>
            <a:pathLst>
              <a:path w="396" h="184" extrusionOk="0">
                <a:moveTo>
                  <a:pt x="213" y="183"/>
                </a:moveTo>
                <a:cubicBezTo>
                  <a:pt x="122" y="153"/>
                  <a:pt x="61" y="122"/>
                  <a:pt x="0" y="92"/>
                </a:cubicBezTo>
                <a:cubicBezTo>
                  <a:pt x="61" y="62"/>
                  <a:pt x="152" y="1"/>
                  <a:pt x="213" y="1"/>
                </a:cubicBezTo>
                <a:cubicBezTo>
                  <a:pt x="274" y="1"/>
                  <a:pt x="335" y="62"/>
                  <a:pt x="395" y="92"/>
                </a:cubicBezTo>
                <a:cubicBezTo>
                  <a:pt x="335" y="122"/>
                  <a:pt x="274" y="153"/>
                  <a:pt x="213"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1" name="Google Shape;2141;p30"/>
          <p:cNvSpPr/>
          <p:nvPr/>
        </p:nvSpPr>
        <p:spPr>
          <a:xfrm>
            <a:off x="2431162" y="2013671"/>
            <a:ext cx="20700" cy="13078"/>
          </a:xfrm>
          <a:custGeom>
            <a:avLst/>
            <a:gdLst/>
            <a:ahLst/>
            <a:cxnLst/>
            <a:rect l="l" t="t" r="r" b="b"/>
            <a:pathLst>
              <a:path w="457" h="335" extrusionOk="0">
                <a:moveTo>
                  <a:pt x="1" y="304"/>
                </a:moveTo>
                <a:cubicBezTo>
                  <a:pt x="122" y="183"/>
                  <a:pt x="213" y="92"/>
                  <a:pt x="335" y="0"/>
                </a:cubicBezTo>
                <a:cubicBezTo>
                  <a:pt x="396" y="31"/>
                  <a:pt x="426" y="92"/>
                  <a:pt x="457" y="152"/>
                </a:cubicBezTo>
                <a:cubicBezTo>
                  <a:pt x="305" y="213"/>
                  <a:pt x="183" y="274"/>
                  <a:pt x="31"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2" name="Google Shape;2142;p30"/>
          <p:cNvSpPr/>
          <p:nvPr/>
        </p:nvSpPr>
        <p:spPr>
          <a:xfrm>
            <a:off x="3181582" y="1491537"/>
            <a:ext cx="19296" cy="7144"/>
          </a:xfrm>
          <a:custGeom>
            <a:avLst/>
            <a:gdLst/>
            <a:ahLst/>
            <a:cxnLst/>
            <a:rect l="l" t="t" r="r" b="b"/>
            <a:pathLst>
              <a:path w="426" h="183" extrusionOk="0">
                <a:moveTo>
                  <a:pt x="426" y="92"/>
                </a:moveTo>
                <a:cubicBezTo>
                  <a:pt x="365" y="122"/>
                  <a:pt x="274" y="183"/>
                  <a:pt x="213" y="183"/>
                </a:cubicBezTo>
                <a:cubicBezTo>
                  <a:pt x="152" y="183"/>
                  <a:pt x="61" y="122"/>
                  <a:pt x="0" y="92"/>
                </a:cubicBezTo>
                <a:cubicBezTo>
                  <a:pt x="61" y="61"/>
                  <a:pt x="152" y="0"/>
                  <a:pt x="213" y="0"/>
                </a:cubicBezTo>
                <a:cubicBezTo>
                  <a:pt x="274" y="0"/>
                  <a:pt x="365" y="61"/>
                  <a:pt x="426"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3" name="Google Shape;2143;p30"/>
          <p:cNvSpPr/>
          <p:nvPr/>
        </p:nvSpPr>
        <p:spPr>
          <a:xfrm>
            <a:off x="5862367" y="3921836"/>
            <a:ext cx="11052" cy="9525"/>
          </a:xfrm>
          <a:custGeom>
            <a:avLst/>
            <a:gdLst/>
            <a:ahLst/>
            <a:cxnLst/>
            <a:rect l="l" t="t" r="r" b="b"/>
            <a:pathLst>
              <a:path w="244" h="244" extrusionOk="0">
                <a:moveTo>
                  <a:pt x="244" y="122"/>
                </a:moveTo>
                <a:cubicBezTo>
                  <a:pt x="213" y="152"/>
                  <a:pt x="153" y="213"/>
                  <a:pt x="92" y="244"/>
                </a:cubicBezTo>
                <a:cubicBezTo>
                  <a:pt x="62" y="244"/>
                  <a:pt x="1" y="183"/>
                  <a:pt x="1" y="152"/>
                </a:cubicBezTo>
                <a:cubicBezTo>
                  <a:pt x="1" y="122"/>
                  <a:pt x="31" y="61"/>
                  <a:pt x="62" y="1"/>
                </a:cubicBezTo>
                <a:cubicBezTo>
                  <a:pt x="122" y="31"/>
                  <a:pt x="183" y="92"/>
                  <a:pt x="244"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4" name="Google Shape;2144;p30"/>
          <p:cNvSpPr/>
          <p:nvPr/>
        </p:nvSpPr>
        <p:spPr>
          <a:xfrm>
            <a:off x="3885164" y="4458219"/>
            <a:ext cx="16578" cy="15459"/>
          </a:xfrm>
          <a:custGeom>
            <a:avLst/>
            <a:gdLst/>
            <a:ahLst/>
            <a:cxnLst/>
            <a:rect l="l" t="t" r="r" b="b"/>
            <a:pathLst>
              <a:path w="366" h="396" extrusionOk="0">
                <a:moveTo>
                  <a:pt x="365" y="395"/>
                </a:moveTo>
                <a:cubicBezTo>
                  <a:pt x="244" y="304"/>
                  <a:pt x="122" y="183"/>
                  <a:pt x="0" y="92"/>
                </a:cubicBezTo>
                <a:cubicBezTo>
                  <a:pt x="61" y="61"/>
                  <a:pt x="122" y="31"/>
                  <a:pt x="152" y="0"/>
                </a:cubicBezTo>
                <a:cubicBezTo>
                  <a:pt x="244" y="122"/>
                  <a:pt x="304" y="243"/>
                  <a:pt x="365"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5" name="Google Shape;2145;p30"/>
          <p:cNvSpPr/>
          <p:nvPr/>
        </p:nvSpPr>
        <p:spPr>
          <a:xfrm>
            <a:off x="104206" y="-99810"/>
            <a:ext cx="20700" cy="15498"/>
          </a:xfrm>
          <a:custGeom>
            <a:avLst/>
            <a:gdLst/>
            <a:ahLst/>
            <a:cxnLst/>
            <a:rect l="l" t="t" r="r" b="b"/>
            <a:pathLst>
              <a:path w="457" h="397" extrusionOk="0">
                <a:moveTo>
                  <a:pt x="426" y="62"/>
                </a:moveTo>
                <a:cubicBezTo>
                  <a:pt x="366" y="183"/>
                  <a:pt x="457" y="396"/>
                  <a:pt x="153" y="366"/>
                </a:cubicBezTo>
                <a:cubicBezTo>
                  <a:pt x="122" y="335"/>
                  <a:pt x="62" y="305"/>
                  <a:pt x="62" y="274"/>
                </a:cubicBezTo>
                <a:cubicBezTo>
                  <a:pt x="1" y="1"/>
                  <a:pt x="244" y="92"/>
                  <a:pt x="396"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6" name="Google Shape;2146;p30"/>
          <p:cNvSpPr/>
          <p:nvPr/>
        </p:nvSpPr>
        <p:spPr>
          <a:xfrm>
            <a:off x="7058891" y="-85560"/>
            <a:ext cx="16578" cy="15459"/>
          </a:xfrm>
          <a:custGeom>
            <a:avLst/>
            <a:gdLst/>
            <a:ahLst/>
            <a:cxnLst/>
            <a:rect l="l" t="t" r="r" b="b"/>
            <a:pathLst>
              <a:path w="366" h="396" extrusionOk="0">
                <a:moveTo>
                  <a:pt x="365" y="396"/>
                </a:moveTo>
                <a:cubicBezTo>
                  <a:pt x="244" y="305"/>
                  <a:pt x="122" y="183"/>
                  <a:pt x="1" y="92"/>
                </a:cubicBezTo>
                <a:lnTo>
                  <a:pt x="153" y="1"/>
                </a:lnTo>
                <a:lnTo>
                  <a:pt x="365" y="396"/>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7" name="Google Shape;2147;p30"/>
          <p:cNvSpPr/>
          <p:nvPr/>
        </p:nvSpPr>
        <p:spPr>
          <a:xfrm>
            <a:off x="4579097" y="-80797"/>
            <a:ext cx="26226" cy="10696"/>
          </a:xfrm>
          <a:custGeom>
            <a:avLst/>
            <a:gdLst/>
            <a:ahLst/>
            <a:cxnLst/>
            <a:rect l="l" t="t" r="r" b="b"/>
            <a:pathLst>
              <a:path w="579" h="274" extrusionOk="0">
                <a:moveTo>
                  <a:pt x="578" y="274"/>
                </a:moveTo>
                <a:cubicBezTo>
                  <a:pt x="396" y="243"/>
                  <a:pt x="183" y="213"/>
                  <a:pt x="1" y="183"/>
                </a:cubicBezTo>
                <a:cubicBezTo>
                  <a:pt x="1" y="152"/>
                  <a:pt x="31" y="91"/>
                  <a:pt x="62" y="91"/>
                </a:cubicBezTo>
                <a:cubicBezTo>
                  <a:pt x="305" y="0"/>
                  <a:pt x="457" y="91"/>
                  <a:pt x="578"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8" name="Google Shape;2148;p30"/>
          <p:cNvSpPr/>
          <p:nvPr/>
        </p:nvSpPr>
        <p:spPr>
          <a:xfrm>
            <a:off x="6480606" y="5063432"/>
            <a:ext cx="27585" cy="9525"/>
          </a:xfrm>
          <a:custGeom>
            <a:avLst/>
            <a:gdLst/>
            <a:ahLst/>
            <a:cxnLst/>
            <a:rect l="l" t="t" r="r" b="b"/>
            <a:pathLst>
              <a:path w="609" h="244" extrusionOk="0">
                <a:moveTo>
                  <a:pt x="578" y="243"/>
                </a:moveTo>
                <a:cubicBezTo>
                  <a:pt x="396" y="213"/>
                  <a:pt x="213" y="182"/>
                  <a:pt x="0" y="152"/>
                </a:cubicBezTo>
                <a:cubicBezTo>
                  <a:pt x="31" y="122"/>
                  <a:pt x="31" y="61"/>
                  <a:pt x="61" y="61"/>
                </a:cubicBezTo>
                <a:cubicBezTo>
                  <a:pt x="304" y="0"/>
                  <a:pt x="487" y="91"/>
                  <a:pt x="608" y="2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9" name="Google Shape;2149;p30"/>
          <p:cNvSpPr/>
          <p:nvPr/>
        </p:nvSpPr>
        <p:spPr>
          <a:xfrm>
            <a:off x="6762863" y="1669525"/>
            <a:ext cx="12456" cy="7183"/>
          </a:xfrm>
          <a:custGeom>
            <a:avLst/>
            <a:gdLst/>
            <a:ahLst/>
            <a:cxnLst/>
            <a:rect l="l" t="t" r="r" b="b"/>
            <a:pathLst>
              <a:path w="275" h="184" extrusionOk="0">
                <a:moveTo>
                  <a:pt x="274" y="183"/>
                </a:moveTo>
                <a:cubicBezTo>
                  <a:pt x="183" y="183"/>
                  <a:pt x="122" y="183"/>
                  <a:pt x="61" y="183"/>
                </a:cubicBezTo>
                <a:cubicBezTo>
                  <a:pt x="31" y="153"/>
                  <a:pt x="1" y="92"/>
                  <a:pt x="1" y="92"/>
                </a:cubicBezTo>
                <a:cubicBezTo>
                  <a:pt x="61" y="62"/>
                  <a:pt x="122" y="31"/>
                  <a:pt x="183" y="1"/>
                </a:cubicBezTo>
                <a:cubicBezTo>
                  <a:pt x="213" y="62"/>
                  <a:pt x="244" y="122"/>
                  <a:pt x="274"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0" name="Google Shape;2150;p30"/>
          <p:cNvSpPr/>
          <p:nvPr/>
        </p:nvSpPr>
        <p:spPr>
          <a:xfrm>
            <a:off x="496630" y="5075300"/>
            <a:ext cx="15219" cy="10696"/>
          </a:xfrm>
          <a:custGeom>
            <a:avLst/>
            <a:gdLst/>
            <a:ahLst/>
            <a:cxnLst/>
            <a:rect l="l" t="t" r="r" b="b"/>
            <a:pathLst>
              <a:path w="336" h="274" extrusionOk="0">
                <a:moveTo>
                  <a:pt x="335" y="91"/>
                </a:moveTo>
                <a:cubicBezTo>
                  <a:pt x="274" y="152"/>
                  <a:pt x="244" y="213"/>
                  <a:pt x="183" y="243"/>
                </a:cubicBezTo>
                <a:cubicBezTo>
                  <a:pt x="153" y="274"/>
                  <a:pt x="61" y="213"/>
                  <a:pt x="1" y="213"/>
                </a:cubicBezTo>
                <a:cubicBezTo>
                  <a:pt x="31" y="152"/>
                  <a:pt x="31" y="61"/>
                  <a:pt x="92" y="30"/>
                </a:cubicBezTo>
                <a:cubicBezTo>
                  <a:pt x="153" y="0"/>
                  <a:pt x="244" y="61"/>
                  <a:pt x="335" y="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1" name="Google Shape;2151;p30"/>
          <p:cNvSpPr/>
          <p:nvPr/>
        </p:nvSpPr>
        <p:spPr>
          <a:xfrm>
            <a:off x="8310497" y="-44021"/>
            <a:ext cx="37187" cy="11906"/>
          </a:xfrm>
          <a:custGeom>
            <a:avLst/>
            <a:gdLst/>
            <a:ahLst/>
            <a:cxnLst/>
            <a:rect l="l" t="t" r="r" b="b"/>
            <a:pathLst>
              <a:path w="821" h="305" extrusionOk="0">
                <a:moveTo>
                  <a:pt x="791" y="274"/>
                </a:moveTo>
                <a:cubicBezTo>
                  <a:pt x="517" y="274"/>
                  <a:pt x="183" y="304"/>
                  <a:pt x="0" y="31"/>
                </a:cubicBezTo>
                <a:lnTo>
                  <a:pt x="0" y="31"/>
                </a:lnTo>
                <a:cubicBezTo>
                  <a:pt x="304" y="61"/>
                  <a:pt x="608" y="1"/>
                  <a:pt x="821"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2" name="Google Shape;2152;p30"/>
          <p:cNvSpPr/>
          <p:nvPr/>
        </p:nvSpPr>
        <p:spPr>
          <a:xfrm>
            <a:off x="911069" y="-25047"/>
            <a:ext cx="17937" cy="13117"/>
          </a:xfrm>
          <a:custGeom>
            <a:avLst/>
            <a:gdLst/>
            <a:ahLst/>
            <a:cxnLst/>
            <a:rect l="l" t="t" r="r" b="b"/>
            <a:pathLst>
              <a:path w="396" h="336" extrusionOk="0">
                <a:moveTo>
                  <a:pt x="62" y="1"/>
                </a:moveTo>
                <a:cubicBezTo>
                  <a:pt x="214" y="31"/>
                  <a:pt x="396" y="1"/>
                  <a:pt x="396" y="214"/>
                </a:cubicBezTo>
                <a:cubicBezTo>
                  <a:pt x="396" y="244"/>
                  <a:pt x="305" y="335"/>
                  <a:pt x="244" y="335"/>
                </a:cubicBezTo>
                <a:cubicBezTo>
                  <a:pt x="1" y="335"/>
                  <a:pt x="62" y="153"/>
                  <a:pt x="31"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3" name="Google Shape;2153;p30"/>
          <p:cNvSpPr/>
          <p:nvPr/>
        </p:nvSpPr>
        <p:spPr>
          <a:xfrm>
            <a:off x="5593881" y="3453"/>
            <a:ext cx="27585" cy="9525"/>
          </a:xfrm>
          <a:custGeom>
            <a:avLst/>
            <a:gdLst/>
            <a:ahLst/>
            <a:cxnLst/>
            <a:rect l="l" t="t" r="r" b="b"/>
            <a:pathLst>
              <a:path w="609" h="244" extrusionOk="0">
                <a:moveTo>
                  <a:pt x="1" y="0"/>
                </a:moveTo>
                <a:cubicBezTo>
                  <a:pt x="183" y="31"/>
                  <a:pt x="396" y="61"/>
                  <a:pt x="608" y="92"/>
                </a:cubicBezTo>
                <a:cubicBezTo>
                  <a:pt x="578" y="122"/>
                  <a:pt x="548" y="183"/>
                  <a:pt x="517" y="183"/>
                </a:cubicBezTo>
                <a:cubicBezTo>
                  <a:pt x="305" y="243"/>
                  <a:pt x="122" y="152"/>
                  <a:pt x="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4" name="Google Shape;2154;p30"/>
          <p:cNvSpPr/>
          <p:nvPr/>
        </p:nvSpPr>
        <p:spPr>
          <a:xfrm>
            <a:off x="3540938" y="87703"/>
            <a:ext cx="17937" cy="7144"/>
          </a:xfrm>
          <a:custGeom>
            <a:avLst/>
            <a:gdLst/>
            <a:ahLst/>
            <a:cxnLst/>
            <a:rect l="l" t="t" r="r" b="b"/>
            <a:pathLst>
              <a:path w="396" h="183" extrusionOk="0">
                <a:moveTo>
                  <a:pt x="183" y="183"/>
                </a:moveTo>
                <a:cubicBezTo>
                  <a:pt x="122" y="152"/>
                  <a:pt x="61" y="122"/>
                  <a:pt x="1" y="61"/>
                </a:cubicBezTo>
                <a:cubicBezTo>
                  <a:pt x="61" y="61"/>
                  <a:pt x="122" y="0"/>
                  <a:pt x="213" y="0"/>
                </a:cubicBezTo>
                <a:cubicBezTo>
                  <a:pt x="274" y="0"/>
                  <a:pt x="335" y="61"/>
                  <a:pt x="396" y="92"/>
                </a:cubicBezTo>
                <a:cubicBezTo>
                  <a:pt x="335" y="122"/>
                  <a:pt x="244" y="152"/>
                  <a:pt x="183"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5" name="Google Shape;2155;p30"/>
          <p:cNvSpPr/>
          <p:nvPr/>
        </p:nvSpPr>
        <p:spPr>
          <a:xfrm>
            <a:off x="9158673" y="86532"/>
            <a:ext cx="17937" cy="15459"/>
          </a:xfrm>
          <a:custGeom>
            <a:avLst/>
            <a:gdLst/>
            <a:ahLst/>
            <a:cxnLst/>
            <a:rect l="l" t="t" r="r" b="b"/>
            <a:pathLst>
              <a:path w="396" h="396" extrusionOk="0">
                <a:moveTo>
                  <a:pt x="395" y="30"/>
                </a:moveTo>
                <a:cubicBezTo>
                  <a:pt x="304" y="152"/>
                  <a:pt x="213" y="274"/>
                  <a:pt x="152" y="395"/>
                </a:cubicBezTo>
                <a:cubicBezTo>
                  <a:pt x="91" y="365"/>
                  <a:pt x="61" y="334"/>
                  <a:pt x="0" y="304"/>
                </a:cubicBezTo>
                <a:cubicBezTo>
                  <a:pt x="91" y="182"/>
                  <a:pt x="213" y="91"/>
                  <a:pt x="33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6" name="Google Shape;2156;p30"/>
          <p:cNvSpPr/>
          <p:nvPr/>
        </p:nvSpPr>
        <p:spPr>
          <a:xfrm>
            <a:off x="7433421" y="139901"/>
            <a:ext cx="19296" cy="11906"/>
          </a:xfrm>
          <a:custGeom>
            <a:avLst/>
            <a:gdLst/>
            <a:ahLst/>
            <a:cxnLst/>
            <a:rect l="l" t="t" r="r" b="b"/>
            <a:pathLst>
              <a:path w="426" h="305" extrusionOk="0">
                <a:moveTo>
                  <a:pt x="0" y="274"/>
                </a:moveTo>
                <a:cubicBezTo>
                  <a:pt x="122" y="183"/>
                  <a:pt x="213" y="92"/>
                  <a:pt x="335" y="1"/>
                </a:cubicBezTo>
                <a:cubicBezTo>
                  <a:pt x="365" y="31"/>
                  <a:pt x="395" y="62"/>
                  <a:pt x="426" y="122"/>
                </a:cubicBezTo>
                <a:cubicBezTo>
                  <a:pt x="304" y="183"/>
                  <a:pt x="152" y="244"/>
                  <a:pt x="0" y="30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7" name="Google Shape;2157;p30"/>
          <p:cNvSpPr/>
          <p:nvPr/>
        </p:nvSpPr>
        <p:spPr>
          <a:xfrm>
            <a:off x="4000812" y="4500930"/>
            <a:ext cx="24822" cy="16669"/>
          </a:xfrm>
          <a:custGeom>
            <a:avLst/>
            <a:gdLst/>
            <a:ahLst/>
            <a:cxnLst/>
            <a:rect l="l" t="t" r="r" b="b"/>
            <a:pathLst>
              <a:path w="548" h="427" extrusionOk="0">
                <a:moveTo>
                  <a:pt x="274" y="1"/>
                </a:moveTo>
                <a:cubicBezTo>
                  <a:pt x="457" y="92"/>
                  <a:pt x="548" y="183"/>
                  <a:pt x="396" y="365"/>
                </a:cubicBezTo>
                <a:cubicBezTo>
                  <a:pt x="365" y="396"/>
                  <a:pt x="274" y="426"/>
                  <a:pt x="274" y="396"/>
                </a:cubicBezTo>
                <a:cubicBezTo>
                  <a:pt x="1" y="274"/>
                  <a:pt x="274" y="122"/>
                  <a:pt x="27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8" name="Google Shape;2158;p30"/>
          <p:cNvSpPr/>
          <p:nvPr/>
        </p:nvSpPr>
        <p:spPr>
          <a:xfrm>
            <a:off x="5654446" y="5098998"/>
            <a:ext cx="13815" cy="20221"/>
          </a:xfrm>
          <a:custGeom>
            <a:avLst/>
            <a:gdLst/>
            <a:ahLst/>
            <a:cxnLst/>
            <a:rect l="l" t="t" r="r" b="b"/>
            <a:pathLst>
              <a:path w="305" h="518" extrusionOk="0">
                <a:moveTo>
                  <a:pt x="275" y="518"/>
                </a:moveTo>
                <a:cubicBezTo>
                  <a:pt x="123" y="426"/>
                  <a:pt x="1" y="274"/>
                  <a:pt x="92" y="62"/>
                </a:cubicBezTo>
                <a:cubicBezTo>
                  <a:pt x="92" y="31"/>
                  <a:pt x="153" y="31"/>
                  <a:pt x="183" y="1"/>
                </a:cubicBezTo>
                <a:lnTo>
                  <a:pt x="305" y="518"/>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9" name="Google Shape;2159;p30"/>
          <p:cNvSpPr/>
          <p:nvPr/>
        </p:nvSpPr>
        <p:spPr>
          <a:xfrm>
            <a:off x="2937875" y="1457103"/>
            <a:ext cx="16533" cy="15498"/>
          </a:xfrm>
          <a:custGeom>
            <a:avLst/>
            <a:gdLst/>
            <a:ahLst/>
            <a:cxnLst/>
            <a:rect l="l" t="t" r="r" b="b"/>
            <a:pathLst>
              <a:path w="365" h="397" extrusionOk="0">
                <a:moveTo>
                  <a:pt x="0" y="366"/>
                </a:moveTo>
                <a:cubicBezTo>
                  <a:pt x="61" y="244"/>
                  <a:pt x="152" y="122"/>
                  <a:pt x="213" y="1"/>
                </a:cubicBezTo>
                <a:cubicBezTo>
                  <a:pt x="243" y="31"/>
                  <a:pt x="304" y="62"/>
                  <a:pt x="365" y="92"/>
                </a:cubicBezTo>
                <a:cubicBezTo>
                  <a:pt x="243" y="183"/>
                  <a:pt x="122" y="274"/>
                  <a:pt x="0" y="3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0" name="Google Shape;2160;p30"/>
          <p:cNvSpPr/>
          <p:nvPr/>
        </p:nvSpPr>
        <p:spPr>
          <a:xfrm>
            <a:off x="6691245" y="177888"/>
            <a:ext cx="22104" cy="13078"/>
          </a:xfrm>
          <a:custGeom>
            <a:avLst/>
            <a:gdLst/>
            <a:ahLst/>
            <a:cxnLst/>
            <a:rect l="l" t="t" r="r" b="b"/>
            <a:pathLst>
              <a:path w="488" h="335" extrusionOk="0">
                <a:moveTo>
                  <a:pt x="62" y="0"/>
                </a:moveTo>
                <a:cubicBezTo>
                  <a:pt x="183" y="61"/>
                  <a:pt x="335" y="122"/>
                  <a:pt x="487" y="213"/>
                </a:cubicBezTo>
                <a:cubicBezTo>
                  <a:pt x="426" y="244"/>
                  <a:pt x="396" y="304"/>
                  <a:pt x="366" y="335"/>
                </a:cubicBezTo>
                <a:cubicBezTo>
                  <a:pt x="244" y="244"/>
                  <a:pt x="123" y="152"/>
                  <a:pt x="1"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1" name="Google Shape;2161;p30"/>
          <p:cNvSpPr/>
          <p:nvPr/>
        </p:nvSpPr>
        <p:spPr>
          <a:xfrm>
            <a:off x="8975530" y="188585"/>
            <a:ext cx="13815" cy="20182"/>
          </a:xfrm>
          <a:custGeom>
            <a:avLst/>
            <a:gdLst/>
            <a:ahLst/>
            <a:cxnLst/>
            <a:rect l="l" t="t" r="r" b="b"/>
            <a:pathLst>
              <a:path w="305" h="517" extrusionOk="0">
                <a:moveTo>
                  <a:pt x="304" y="0"/>
                </a:moveTo>
                <a:cubicBezTo>
                  <a:pt x="274" y="152"/>
                  <a:pt x="244" y="334"/>
                  <a:pt x="213" y="517"/>
                </a:cubicBezTo>
                <a:cubicBezTo>
                  <a:pt x="183" y="486"/>
                  <a:pt x="122" y="486"/>
                  <a:pt x="92" y="456"/>
                </a:cubicBezTo>
                <a:cubicBezTo>
                  <a:pt x="0" y="243"/>
                  <a:pt x="122" y="91"/>
                  <a:pt x="30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2" name="Google Shape;2162;p30"/>
          <p:cNvSpPr/>
          <p:nvPr/>
        </p:nvSpPr>
        <p:spPr>
          <a:xfrm>
            <a:off x="905588" y="1459485"/>
            <a:ext cx="19296" cy="13117"/>
          </a:xfrm>
          <a:custGeom>
            <a:avLst/>
            <a:gdLst/>
            <a:ahLst/>
            <a:cxnLst/>
            <a:rect l="l" t="t" r="r" b="b"/>
            <a:pathLst>
              <a:path w="426" h="336" extrusionOk="0">
                <a:moveTo>
                  <a:pt x="426" y="335"/>
                </a:moveTo>
                <a:cubicBezTo>
                  <a:pt x="274" y="274"/>
                  <a:pt x="152" y="213"/>
                  <a:pt x="0" y="153"/>
                </a:cubicBezTo>
                <a:cubicBezTo>
                  <a:pt x="31" y="92"/>
                  <a:pt x="91" y="61"/>
                  <a:pt x="122" y="1"/>
                </a:cubicBezTo>
                <a:cubicBezTo>
                  <a:pt x="213" y="122"/>
                  <a:pt x="335" y="213"/>
                  <a:pt x="426" y="30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3" name="Google Shape;2163;p30"/>
          <p:cNvSpPr/>
          <p:nvPr/>
        </p:nvSpPr>
        <p:spPr>
          <a:xfrm>
            <a:off x="8854355" y="4517562"/>
            <a:ext cx="11052" cy="13078"/>
          </a:xfrm>
          <a:custGeom>
            <a:avLst/>
            <a:gdLst/>
            <a:ahLst/>
            <a:cxnLst/>
            <a:rect l="l" t="t" r="r" b="b"/>
            <a:pathLst>
              <a:path w="244" h="335" extrusionOk="0">
                <a:moveTo>
                  <a:pt x="244" y="182"/>
                </a:moveTo>
                <a:cubicBezTo>
                  <a:pt x="213" y="243"/>
                  <a:pt x="153" y="274"/>
                  <a:pt x="122" y="334"/>
                </a:cubicBezTo>
                <a:cubicBezTo>
                  <a:pt x="92" y="274"/>
                  <a:pt x="1" y="213"/>
                  <a:pt x="31" y="152"/>
                </a:cubicBezTo>
                <a:cubicBezTo>
                  <a:pt x="31" y="91"/>
                  <a:pt x="92" y="61"/>
                  <a:pt x="153" y="0"/>
                </a:cubicBezTo>
                <a:cubicBezTo>
                  <a:pt x="183" y="61"/>
                  <a:pt x="213" y="122"/>
                  <a:pt x="244" y="18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4" name="Google Shape;2164;p30"/>
          <p:cNvSpPr/>
          <p:nvPr/>
        </p:nvSpPr>
        <p:spPr>
          <a:xfrm>
            <a:off x="4042124" y="250270"/>
            <a:ext cx="11052" cy="9525"/>
          </a:xfrm>
          <a:custGeom>
            <a:avLst/>
            <a:gdLst/>
            <a:ahLst/>
            <a:cxnLst/>
            <a:rect l="l" t="t" r="r" b="b"/>
            <a:pathLst>
              <a:path w="244" h="244" extrusionOk="0">
                <a:moveTo>
                  <a:pt x="183" y="244"/>
                </a:moveTo>
                <a:cubicBezTo>
                  <a:pt x="122" y="183"/>
                  <a:pt x="61" y="153"/>
                  <a:pt x="1" y="92"/>
                </a:cubicBezTo>
                <a:cubicBezTo>
                  <a:pt x="31" y="61"/>
                  <a:pt x="92" y="31"/>
                  <a:pt x="153" y="1"/>
                </a:cubicBezTo>
                <a:cubicBezTo>
                  <a:pt x="183" y="1"/>
                  <a:pt x="244" y="31"/>
                  <a:pt x="244" y="61"/>
                </a:cubicBezTo>
                <a:cubicBezTo>
                  <a:pt x="244" y="122"/>
                  <a:pt x="213" y="183"/>
                  <a:pt x="183"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5" name="Google Shape;2165;p30"/>
          <p:cNvSpPr/>
          <p:nvPr/>
        </p:nvSpPr>
        <p:spPr>
          <a:xfrm>
            <a:off x="1726222" y="258586"/>
            <a:ext cx="19296" cy="14288"/>
          </a:xfrm>
          <a:custGeom>
            <a:avLst/>
            <a:gdLst/>
            <a:ahLst/>
            <a:cxnLst/>
            <a:rect l="l" t="t" r="r" b="b"/>
            <a:pathLst>
              <a:path w="426" h="366" extrusionOk="0">
                <a:moveTo>
                  <a:pt x="30" y="335"/>
                </a:moveTo>
                <a:cubicBezTo>
                  <a:pt x="91" y="183"/>
                  <a:pt x="0" y="0"/>
                  <a:pt x="304" y="31"/>
                </a:cubicBezTo>
                <a:cubicBezTo>
                  <a:pt x="334" y="31"/>
                  <a:pt x="365" y="61"/>
                  <a:pt x="395" y="92"/>
                </a:cubicBezTo>
                <a:cubicBezTo>
                  <a:pt x="426" y="365"/>
                  <a:pt x="182" y="274"/>
                  <a:pt x="30"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6" name="Google Shape;2166;p30"/>
          <p:cNvSpPr/>
          <p:nvPr/>
        </p:nvSpPr>
        <p:spPr>
          <a:xfrm>
            <a:off x="6121250" y="262138"/>
            <a:ext cx="19296" cy="8354"/>
          </a:xfrm>
          <a:custGeom>
            <a:avLst/>
            <a:gdLst/>
            <a:ahLst/>
            <a:cxnLst/>
            <a:rect l="l" t="t" r="r" b="b"/>
            <a:pathLst>
              <a:path w="426" h="214" extrusionOk="0">
                <a:moveTo>
                  <a:pt x="213" y="1"/>
                </a:moveTo>
                <a:cubicBezTo>
                  <a:pt x="274" y="31"/>
                  <a:pt x="365" y="92"/>
                  <a:pt x="426" y="122"/>
                </a:cubicBezTo>
                <a:cubicBezTo>
                  <a:pt x="365" y="153"/>
                  <a:pt x="274" y="213"/>
                  <a:pt x="213" y="213"/>
                </a:cubicBezTo>
                <a:cubicBezTo>
                  <a:pt x="152" y="213"/>
                  <a:pt x="61" y="153"/>
                  <a:pt x="0" y="122"/>
                </a:cubicBezTo>
                <a:cubicBezTo>
                  <a:pt x="61" y="92"/>
                  <a:pt x="152" y="61"/>
                  <a:pt x="213"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7" name="Google Shape;2167;p30"/>
          <p:cNvSpPr/>
          <p:nvPr/>
        </p:nvSpPr>
        <p:spPr>
          <a:xfrm>
            <a:off x="1441201" y="4529430"/>
            <a:ext cx="19296" cy="7144"/>
          </a:xfrm>
          <a:custGeom>
            <a:avLst/>
            <a:gdLst/>
            <a:ahLst/>
            <a:cxnLst/>
            <a:rect l="l" t="t" r="r" b="b"/>
            <a:pathLst>
              <a:path w="426" h="183" extrusionOk="0">
                <a:moveTo>
                  <a:pt x="426" y="91"/>
                </a:moveTo>
                <a:cubicBezTo>
                  <a:pt x="334" y="152"/>
                  <a:pt x="274" y="182"/>
                  <a:pt x="182" y="182"/>
                </a:cubicBezTo>
                <a:cubicBezTo>
                  <a:pt x="122" y="182"/>
                  <a:pt x="61" y="122"/>
                  <a:pt x="0" y="91"/>
                </a:cubicBezTo>
                <a:cubicBezTo>
                  <a:pt x="61" y="61"/>
                  <a:pt x="152" y="0"/>
                  <a:pt x="213" y="0"/>
                </a:cubicBezTo>
                <a:cubicBezTo>
                  <a:pt x="274" y="0"/>
                  <a:pt x="334" y="61"/>
                  <a:pt x="426" y="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8" name="Google Shape;2168;p30"/>
          <p:cNvSpPr/>
          <p:nvPr/>
        </p:nvSpPr>
        <p:spPr>
          <a:xfrm>
            <a:off x="6188700" y="304849"/>
            <a:ext cx="15174" cy="10735"/>
          </a:xfrm>
          <a:custGeom>
            <a:avLst/>
            <a:gdLst/>
            <a:ahLst/>
            <a:cxnLst/>
            <a:rect l="l" t="t" r="r" b="b"/>
            <a:pathLst>
              <a:path w="335" h="275" extrusionOk="0">
                <a:moveTo>
                  <a:pt x="1" y="62"/>
                </a:moveTo>
                <a:cubicBezTo>
                  <a:pt x="92" y="31"/>
                  <a:pt x="183" y="1"/>
                  <a:pt x="213" y="31"/>
                </a:cubicBezTo>
                <a:cubicBezTo>
                  <a:pt x="274" y="62"/>
                  <a:pt x="304" y="122"/>
                  <a:pt x="335" y="183"/>
                </a:cubicBezTo>
                <a:cubicBezTo>
                  <a:pt x="274" y="214"/>
                  <a:pt x="183" y="274"/>
                  <a:pt x="122" y="244"/>
                </a:cubicBezTo>
                <a:cubicBezTo>
                  <a:pt x="61" y="214"/>
                  <a:pt x="61" y="122"/>
                  <a:pt x="1" y="6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9" name="Google Shape;2169;p30"/>
          <p:cNvSpPr/>
          <p:nvPr/>
        </p:nvSpPr>
        <p:spPr>
          <a:xfrm>
            <a:off x="7615160" y="373678"/>
            <a:ext cx="19296" cy="7183"/>
          </a:xfrm>
          <a:custGeom>
            <a:avLst/>
            <a:gdLst/>
            <a:ahLst/>
            <a:cxnLst/>
            <a:rect l="l" t="t" r="r" b="b"/>
            <a:pathLst>
              <a:path w="426" h="184" extrusionOk="0">
                <a:moveTo>
                  <a:pt x="426" y="122"/>
                </a:moveTo>
                <a:cubicBezTo>
                  <a:pt x="365" y="153"/>
                  <a:pt x="274" y="183"/>
                  <a:pt x="213" y="183"/>
                </a:cubicBezTo>
                <a:cubicBezTo>
                  <a:pt x="152" y="183"/>
                  <a:pt x="92" y="122"/>
                  <a:pt x="0" y="92"/>
                </a:cubicBezTo>
                <a:cubicBezTo>
                  <a:pt x="92" y="62"/>
                  <a:pt x="152" y="1"/>
                  <a:pt x="244" y="1"/>
                </a:cubicBezTo>
                <a:cubicBezTo>
                  <a:pt x="304" y="1"/>
                  <a:pt x="365" y="62"/>
                  <a:pt x="426"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0" name="Google Shape;2170;p30"/>
          <p:cNvSpPr/>
          <p:nvPr/>
        </p:nvSpPr>
        <p:spPr>
          <a:xfrm>
            <a:off x="6337416" y="3968099"/>
            <a:ext cx="13815" cy="8354"/>
          </a:xfrm>
          <a:custGeom>
            <a:avLst/>
            <a:gdLst/>
            <a:ahLst/>
            <a:cxnLst/>
            <a:rect l="l" t="t" r="r" b="b"/>
            <a:pathLst>
              <a:path w="305" h="214" extrusionOk="0">
                <a:moveTo>
                  <a:pt x="152" y="1"/>
                </a:moveTo>
                <a:cubicBezTo>
                  <a:pt x="213" y="31"/>
                  <a:pt x="243" y="62"/>
                  <a:pt x="304" y="123"/>
                </a:cubicBezTo>
                <a:cubicBezTo>
                  <a:pt x="304" y="123"/>
                  <a:pt x="243" y="214"/>
                  <a:pt x="213" y="214"/>
                </a:cubicBezTo>
                <a:cubicBezTo>
                  <a:pt x="152" y="214"/>
                  <a:pt x="91" y="183"/>
                  <a:pt x="0" y="153"/>
                </a:cubicBezTo>
                <a:cubicBezTo>
                  <a:pt x="61" y="123"/>
                  <a:pt x="91" y="62"/>
                  <a:pt x="15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1" name="Google Shape;2171;p30"/>
          <p:cNvSpPr/>
          <p:nvPr/>
        </p:nvSpPr>
        <p:spPr>
          <a:xfrm>
            <a:off x="6939121" y="3964547"/>
            <a:ext cx="16533" cy="15459"/>
          </a:xfrm>
          <a:custGeom>
            <a:avLst/>
            <a:gdLst/>
            <a:ahLst/>
            <a:cxnLst/>
            <a:rect l="l" t="t" r="r" b="b"/>
            <a:pathLst>
              <a:path w="365" h="396" extrusionOk="0">
                <a:moveTo>
                  <a:pt x="31" y="1"/>
                </a:moveTo>
                <a:lnTo>
                  <a:pt x="365" y="305"/>
                </a:lnTo>
                <a:cubicBezTo>
                  <a:pt x="335" y="335"/>
                  <a:pt x="274" y="366"/>
                  <a:pt x="213" y="396"/>
                </a:cubicBezTo>
                <a:cubicBezTo>
                  <a:pt x="152" y="274"/>
                  <a:pt x="61" y="153"/>
                  <a:pt x="0"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2" name="Google Shape;2172;p30"/>
          <p:cNvSpPr/>
          <p:nvPr/>
        </p:nvSpPr>
        <p:spPr>
          <a:xfrm>
            <a:off x="7553192" y="396244"/>
            <a:ext cx="13815" cy="11906"/>
          </a:xfrm>
          <a:custGeom>
            <a:avLst/>
            <a:gdLst/>
            <a:ahLst/>
            <a:cxnLst/>
            <a:rect l="l" t="t" r="r" b="b"/>
            <a:pathLst>
              <a:path w="305" h="305" extrusionOk="0">
                <a:moveTo>
                  <a:pt x="61" y="304"/>
                </a:moveTo>
                <a:cubicBezTo>
                  <a:pt x="31" y="213"/>
                  <a:pt x="1" y="152"/>
                  <a:pt x="31" y="122"/>
                </a:cubicBezTo>
                <a:cubicBezTo>
                  <a:pt x="61" y="61"/>
                  <a:pt x="153" y="31"/>
                  <a:pt x="213" y="0"/>
                </a:cubicBezTo>
                <a:cubicBezTo>
                  <a:pt x="244" y="61"/>
                  <a:pt x="305" y="152"/>
                  <a:pt x="274" y="183"/>
                </a:cubicBezTo>
                <a:cubicBezTo>
                  <a:pt x="244" y="243"/>
                  <a:pt x="122" y="274"/>
                  <a:pt x="61" y="3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3" name="Google Shape;2173;p30"/>
          <p:cNvSpPr/>
          <p:nvPr/>
        </p:nvSpPr>
        <p:spPr>
          <a:xfrm>
            <a:off x="299761" y="406902"/>
            <a:ext cx="20700" cy="11906"/>
          </a:xfrm>
          <a:custGeom>
            <a:avLst/>
            <a:gdLst/>
            <a:ahLst/>
            <a:cxnLst/>
            <a:rect l="l" t="t" r="r" b="b"/>
            <a:pathLst>
              <a:path w="457" h="305" extrusionOk="0">
                <a:moveTo>
                  <a:pt x="456" y="305"/>
                </a:moveTo>
                <a:cubicBezTo>
                  <a:pt x="304" y="244"/>
                  <a:pt x="152" y="183"/>
                  <a:pt x="0" y="122"/>
                </a:cubicBezTo>
                <a:cubicBezTo>
                  <a:pt x="30" y="92"/>
                  <a:pt x="91" y="31"/>
                  <a:pt x="122" y="1"/>
                </a:cubicBezTo>
                <a:cubicBezTo>
                  <a:pt x="213" y="92"/>
                  <a:pt x="334" y="214"/>
                  <a:pt x="456" y="30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4" name="Google Shape;2174;p30"/>
          <p:cNvSpPr/>
          <p:nvPr/>
        </p:nvSpPr>
        <p:spPr>
          <a:xfrm>
            <a:off x="7712915" y="1431024"/>
            <a:ext cx="13815" cy="10696"/>
          </a:xfrm>
          <a:custGeom>
            <a:avLst/>
            <a:gdLst/>
            <a:ahLst/>
            <a:cxnLst/>
            <a:rect l="l" t="t" r="r" b="b"/>
            <a:pathLst>
              <a:path w="305" h="274" extrusionOk="0">
                <a:moveTo>
                  <a:pt x="213" y="0"/>
                </a:moveTo>
                <a:cubicBezTo>
                  <a:pt x="244" y="61"/>
                  <a:pt x="305" y="122"/>
                  <a:pt x="274" y="183"/>
                </a:cubicBezTo>
                <a:cubicBezTo>
                  <a:pt x="244" y="213"/>
                  <a:pt x="153" y="243"/>
                  <a:pt x="92" y="274"/>
                </a:cubicBezTo>
                <a:cubicBezTo>
                  <a:pt x="61" y="213"/>
                  <a:pt x="1" y="122"/>
                  <a:pt x="31" y="91"/>
                </a:cubicBezTo>
                <a:cubicBezTo>
                  <a:pt x="61" y="61"/>
                  <a:pt x="153" y="31"/>
                  <a:pt x="213"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5" name="Google Shape;2175;p30"/>
          <p:cNvSpPr/>
          <p:nvPr/>
        </p:nvSpPr>
        <p:spPr>
          <a:xfrm>
            <a:off x="1716573" y="406902"/>
            <a:ext cx="11052" cy="14288"/>
          </a:xfrm>
          <a:custGeom>
            <a:avLst/>
            <a:gdLst/>
            <a:ahLst/>
            <a:cxnLst/>
            <a:rect l="l" t="t" r="r" b="b"/>
            <a:pathLst>
              <a:path w="244" h="366" extrusionOk="0">
                <a:moveTo>
                  <a:pt x="243" y="183"/>
                </a:moveTo>
                <a:cubicBezTo>
                  <a:pt x="213" y="244"/>
                  <a:pt x="152" y="305"/>
                  <a:pt x="122" y="366"/>
                </a:cubicBezTo>
                <a:cubicBezTo>
                  <a:pt x="91" y="305"/>
                  <a:pt x="0" y="244"/>
                  <a:pt x="0" y="183"/>
                </a:cubicBezTo>
                <a:cubicBezTo>
                  <a:pt x="0" y="122"/>
                  <a:pt x="91" y="62"/>
                  <a:pt x="122" y="1"/>
                </a:cubicBezTo>
                <a:cubicBezTo>
                  <a:pt x="152" y="62"/>
                  <a:pt x="213" y="122"/>
                  <a:pt x="243"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6" name="Google Shape;2176;p30"/>
          <p:cNvSpPr/>
          <p:nvPr/>
        </p:nvSpPr>
        <p:spPr>
          <a:xfrm>
            <a:off x="475974" y="523205"/>
            <a:ext cx="13815" cy="9525"/>
          </a:xfrm>
          <a:custGeom>
            <a:avLst/>
            <a:gdLst/>
            <a:ahLst/>
            <a:cxnLst/>
            <a:rect l="l" t="t" r="r" b="b"/>
            <a:pathLst>
              <a:path w="305" h="244" extrusionOk="0">
                <a:moveTo>
                  <a:pt x="305" y="183"/>
                </a:moveTo>
                <a:cubicBezTo>
                  <a:pt x="244" y="213"/>
                  <a:pt x="153" y="244"/>
                  <a:pt x="92" y="213"/>
                </a:cubicBezTo>
                <a:cubicBezTo>
                  <a:pt x="62" y="183"/>
                  <a:pt x="31" y="122"/>
                  <a:pt x="1" y="61"/>
                </a:cubicBezTo>
                <a:cubicBezTo>
                  <a:pt x="62" y="31"/>
                  <a:pt x="153" y="1"/>
                  <a:pt x="214" y="1"/>
                </a:cubicBezTo>
                <a:cubicBezTo>
                  <a:pt x="274" y="31"/>
                  <a:pt x="274" y="122"/>
                  <a:pt x="305"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7" name="Google Shape;2177;p30"/>
          <p:cNvSpPr/>
          <p:nvPr/>
        </p:nvSpPr>
        <p:spPr>
          <a:xfrm>
            <a:off x="7737694" y="5142919"/>
            <a:ext cx="13815" cy="11906"/>
          </a:xfrm>
          <a:custGeom>
            <a:avLst/>
            <a:gdLst/>
            <a:ahLst/>
            <a:cxnLst/>
            <a:rect l="l" t="t" r="r" b="b"/>
            <a:pathLst>
              <a:path w="305" h="305" extrusionOk="0">
                <a:moveTo>
                  <a:pt x="213" y="1"/>
                </a:moveTo>
                <a:cubicBezTo>
                  <a:pt x="244" y="92"/>
                  <a:pt x="305" y="153"/>
                  <a:pt x="274" y="213"/>
                </a:cubicBezTo>
                <a:cubicBezTo>
                  <a:pt x="244" y="244"/>
                  <a:pt x="153" y="274"/>
                  <a:pt x="92" y="305"/>
                </a:cubicBezTo>
                <a:cubicBezTo>
                  <a:pt x="61" y="244"/>
                  <a:pt x="1" y="153"/>
                  <a:pt x="31" y="122"/>
                </a:cubicBezTo>
                <a:cubicBezTo>
                  <a:pt x="61" y="61"/>
                  <a:pt x="153" y="61"/>
                  <a:pt x="213"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8" name="Google Shape;2178;p30"/>
          <p:cNvSpPr/>
          <p:nvPr/>
        </p:nvSpPr>
        <p:spPr>
          <a:xfrm>
            <a:off x="3572602" y="4549575"/>
            <a:ext cx="11052" cy="9525"/>
          </a:xfrm>
          <a:custGeom>
            <a:avLst/>
            <a:gdLst/>
            <a:ahLst/>
            <a:cxnLst/>
            <a:rect l="l" t="t" r="r" b="b"/>
            <a:pathLst>
              <a:path w="244" h="244" extrusionOk="0">
                <a:moveTo>
                  <a:pt x="244" y="183"/>
                </a:moveTo>
                <a:cubicBezTo>
                  <a:pt x="153" y="214"/>
                  <a:pt x="92" y="214"/>
                  <a:pt x="1" y="244"/>
                </a:cubicBezTo>
                <a:cubicBezTo>
                  <a:pt x="31" y="153"/>
                  <a:pt x="31" y="92"/>
                  <a:pt x="61" y="31"/>
                </a:cubicBezTo>
                <a:cubicBezTo>
                  <a:pt x="61" y="31"/>
                  <a:pt x="153" y="1"/>
                  <a:pt x="183" y="1"/>
                </a:cubicBezTo>
                <a:cubicBezTo>
                  <a:pt x="213" y="62"/>
                  <a:pt x="213" y="122"/>
                  <a:pt x="244"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9" name="Google Shape;2179;p30"/>
          <p:cNvSpPr/>
          <p:nvPr/>
        </p:nvSpPr>
        <p:spPr>
          <a:xfrm>
            <a:off x="3889286" y="650166"/>
            <a:ext cx="16578" cy="14288"/>
          </a:xfrm>
          <a:custGeom>
            <a:avLst/>
            <a:gdLst/>
            <a:ahLst/>
            <a:cxnLst/>
            <a:rect l="l" t="t" r="r" b="b"/>
            <a:pathLst>
              <a:path w="366" h="366" extrusionOk="0">
                <a:moveTo>
                  <a:pt x="1" y="1"/>
                </a:moveTo>
                <a:lnTo>
                  <a:pt x="365" y="274"/>
                </a:lnTo>
                <a:cubicBezTo>
                  <a:pt x="305" y="305"/>
                  <a:pt x="244" y="335"/>
                  <a:pt x="213" y="366"/>
                </a:cubicBezTo>
                <a:cubicBezTo>
                  <a:pt x="122" y="244"/>
                  <a:pt x="61" y="122"/>
                  <a:pt x="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0" name="Google Shape;2180;p30"/>
          <p:cNvSpPr/>
          <p:nvPr/>
        </p:nvSpPr>
        <p:spPr>
          <a:xfrm>
            <a:off x="666002" y="726140"/>
            <a:ext cx="24822" cy="16630"/>
          </a:xfrm>
          <a:custGeom>
            <a:avLst/>
            <a:gdLst/>
            <a:ahLst/>
            <a:cxnLst/>
            <a:rect l="l" t="t" r="r" b="b"/>
            <a:pathLst>
              <a:path w="548" h="426" extrusionOk="0">
                <a:moveTo>
                  <a:pt x="274" y="426"/>
                </a:moveTo>
                <a:cubicBezTo>
                  <a:pt x="92" y="335"/>
                  <a:pt x="0" y="213"/>
                  <a:pt x="152" y="31"/>
                </a:cubicBezTo>
                <a:cubicBezTo>
                  <a:pt x="152" y="31"/>
                  <a:pt x="244" y="0"/>
                  <a:pt x="274" y="0"/>
                </a:cubicBezTo>
                <a:cubicBezTo>
                  <a:pt x="547" y="122"/>
                  <a:pt x="274" y="274"/>
                  <a:pt x="274" y="3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1" name="Google Shape;2181;p30"/>
          <p:cNvSpPr/>
          <p:nvPr/>
        </p:nvSpPr>
        <p:spPr>
          <a:xfrm>
            <a:off x="453959" y="4003705"/>
            <a:ext cx="15174" cy="7183"/>
          </a:xfrm>
          <a:custGeom>
            <a:avLst/>
            <a:gdLst/>
            <a:ahLst/>
            <a:cxnLst/>
            <a:rect l="l" t="t" r="r" b="b"/>
            <a:pathLst>
              <a:path w="335" h="184" extrusionOk="0">
                <a:moveTo>
                  <a:pt x="244" y="1"/>
                </a:moveTo>
                <a:cubicBezTo>
                  <a:pt x="274" y="31"/>
                  <a:pt x="304" y="92"/>
                  <a:pt x="335" y="122"/>
                </a:cubicBezTo>
                <a:cubicBezTo>
                  <a:pt x="274" y="153"/>
                  <a:pt x="244" y="183"/>
                  <a:pt x="213" y="153"/>
                </a:cubicBezTo>
                <a:cubicBezTo>
                  <a:pt x="122" y="153"/>
                  <a:pt x="61" y="92"/>
                  <a:pt x="0" y="62"/>
                </a:cubicBezTo>
                <a:cubicBezTo>
                  <a:pt x="92" y="31"/>
                  <a:pt x="152" y="1"/>
                  <a:pt x="24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2" name="Google Shape;2182;p30"/>
          <p:cNvSpPr/>
          <p:nvPr/>
        </p:nvSpPr>
        <p:spPr>
          <a:xfrm>
            <a:off x="2736839" y="4556720"/>
            <a:ext cx="19341" cy="8315"/>
          </a:xfrm>
          <a:custGeom>
            <a:avLst/>
            <a:gdLst/>
            <a:ahLst/>
            <a:cxnLst/>
            <a:rect l="l" t="t" r="r" b="b"/>
            <a:pathLst>
              <a:path w="427" h="213" extrusionOk="0">
                <a:moveTo>
                  <a:pt x="426" y="122"/>
                </a:moveTo>
                <a:cubicBezTo>
                  <a:pt x="335" y="152"/>
                  <a:pt x="274" y="213"/>
                  <a:pt x="213" y="213"/>
                </a:cubicBezTo>
                <a:cubicBezTo>
                  <a:pt x="122" y="183"/>
                  <a:pt x="61" y="122"/>
                  <a:pt x="0" y="91"/>
                </a:cubicBezTo>
                <a:cubicBezTo>
                  <a:pt x="92" y="61"/>
                  <a:pt x="152" y="0"/>
                  <a:pt x="213" y="0"/>
                </a:cubicBezTo>
                <a:cubicBezTo>
                  <a:pt x="274" y="0"/>
                  <a:pt x="365" y="61"/>
                  <a:pt x="426"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3" name="Google Shape;2183;p30"/>
          <p:cNvSpPr/>
          <p:nvPr/>
        </p:nvSpPr>
        <p:spPr>
          <a:xfrm>
            <a:off x="7653710" y="755811"/>
            <a:ext cx="20700" cy="15459"/>
          </a:xfrm>
          <a:custGeom>
            <a:avLst/>
            <a:gdLst/>
            <a:ahLst/>
            <a:cxnLst/>
            <a:rect l="l" t="t" r="r" b="b"/>
            <a:pathLst>
              <a:path w="457" h="396" extrusionOk="0">
                <a:moveTo>
                  <a:pt x="61" y="365"/>
                </a:moveTo>
                <a:cubicBezTo>
                  <a:pt x="92" y="243"/>
                  <a:pt x="1" y="0"/>
                  <a:pt x="304" y="61"/>
                </a:cubicBezTo>
                <a:cubicBezTo>
                  <a:pt x="335" y="61"/>
                  <a:pt x="396" y="122"/>
                  <a:pt x="396" y="152"/>
                </a:cubicBezTo>
                <a:cubicBezTo>
                  <a:pt x="456" y="395"/>
                  <a:pt x="213" y="334"/>
                  <a:pt x="61"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4" name="Google Shape;2184;p30"/>
          <p:cNvSpPr/>
          <p:nvPr/>
        </p:nvSpPr>
        <p:spPr>
          <a:xfrm>
            <a:off x="949618" y="1428643"/>
            <a:ext cx="26226" cy="15459"/>
          </a:xfrm>
          <a:custGeom>
            <a:avLst/>
            <a:gdLst/>
            <a:ahLst/>
            <a:cxnLst/>
            <a:rect l="l" t="t" r="r" b="b"/>
            <a:pathLst>
              <a:path w="579" h="396" extrusionOk="0">
                <a:moveTo>
                  <a:pt x="548" y="396"/>
                </a:moveTo>
                <a:cubicBezTo>
                  <a:pt x="366" y="335"/>
                  <a:pt x="183" y="244"/>
                  <a:pt x="1" y="152"/>
                </a:cubicBezTo>
                <a:lnTo>
                  <a:pt x="31" y="152"/>
                </a:lnTo>
                <a:cubicBezTo>
                  <a:pt x="335" y="31"/>
                  <a:pt x="548" y="0"/>
                  <a:pt x="578" y="39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5" name="Google Shape;2185;p30"/>
          <p:cNvSpPr/>
          <p:nvPr/>
        </p:nvSpPr>
        <p:spPr>
          <a:xfrm>
            <a:off x="6152914" y="1804802"/>
            <a:ext cx="20700" cy="17840"/>
          </a:xfrm>
          <a:custGeom>
            <a:avLst/>
            <a:gdLst/>
            <a:ahLst/>
            <a:cxnLst/>
            <a:rect l="l" t="t" r="r" b="b"/>
            <a:pathLst>
              <a:path w="457" h="457" extrusionOk="0">
                <a:moveTo>
                  <a:pt x="456" y="214"/>
                </a:moveTo>
                <a:cubicBezTo>
                  <a:pt x="365" y="396"/>
                  <a:pt x="243" y="457"/>
                  <a:pt x="31" y="335"/>
                </a:cubicBezTo>
                <a:cubicBezTo>
                  <a:pt x="0" y="305"/>
                  <a:pt x="0" y="244"/>
                  <a:pt x="0" y="244"/>
                </a:cubicBezTo>
                <a:cubicBezTo>
                  <a:pt x="152" y="1"/>
                  <a:pt x="304" y="214"/>
                  <a:pt x="456" y="21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6" name="Google Shape;2186;p30"/>
          <p:cNvSpPr/>
          <p:nvPr/>
        </p:nvSpPr>
        <p:spPr>
          <a:xfrm>
            <a:off x="7978638" y="831746"/>
            <a:ext cx="9693" cy="14288"/>
          </a:xfrm>
          <a:custGeom>
            <a:avLst/>
            <a:gdLst/>
            <a:ahLst/>
            <a:cxnLst/>
            <a:rect l="l" t="t" r="r" b="b"/>
            <a:pathLst>
              <a:path w="214" h="366" extrusionOk="0">
                <a:moveTo>
                  <a:pt x="123" y="0"/>
                </a:moveTo>
                <a:cubicBezTo>
                  <a:pt x="153" y="92"/>
                  <a:pt x="214" y="152"/>
                  <a:pt x="214" y="213"/>
                </a:cubicBezTo>
                <a:cubicBezTo>
                  <a:pt x="214" y="274"/>
                  <a:pt x="123" y="304"/>
                  <a:pt x="92" y="365"/>
                </a:cubicBezTo>
                <a:cubicBezTo>
                  <a:pt x="62" y="304"/>
                  <a:pt x="1" y="244"/>
                  <a:pt x="1" y="183"/>
                </a:cubicBezTo>
                <a:cubicBezTo>
                  <a:pt x="1" y="122"/>
                  <a:pt x="62" y="61"/>
                  <a:pt x="123"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7" name="Google Shape;2187;p30"/>
          <p:cNvSpPr/>
          <p:nvPr/>
        </p:nvSpPr>
        <p:spPr>
          <a:xfrm>
            <a:off x="1556849" y="5172590"/>
            <a:ext cx="9693" cy="14288"/>
          </a:xfrm>
          <a:custGeom>
            <a:avLst/>
            <a:gdLst/>
            <a:ahLst/>
            <a:cxnLst/>
            <a:rect l="l" t="t" r="r" b="b"/>
            <a:pathLst>
              <a:path w="214" h="366" extrusionOk="0">
                <a:moveTo>
                  <a:pt x="92" y="365"/>
                </a:moveTo>
                <a:cubicBezTo>
                  <a:pt x="61" y="304"/>
                  <a:pt x="0" y="244"/>
                  <a:pt x="0" y="183"/>
                </a:cubicBezTo>
                <a:cubicBezTo>
                  <a:pt x="0" y="122"/>
                  <a:pt x="61" y="61"/>
                  <a:pt x="92" y="0"/>
                </a:cubicBezTo>
                <a:cubicBezTo>
                  <a:pt x="122" y="61"/>
                  <a:pt x="213" y="122"/>
                  <a:pt x="213" y="183"/>
                </a:cubicBezTo>
                <a:cubicBezTo>
                  <a:pt x="213" y="244"/>
                  <a:pt x="152" y="304"/>
                  <a:pt x="92" y="36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8" name="Google Shape;2188;p30"/>
          <p:cNvSpPr/>
          <p:nvPr/>
        </p:nvSpPr>
        <p:spPr>
          <a:xfrm>
            <a:off x="719682" y="889878"/>
            <a:ext cx="20700" cy="13117"/>
          </a:xfrm>
          <a:custGeom>
            <a:avLst/>
            <a:gdLst/>
            <a:ahLst/>
            <a:cxnLst/>
            <a:rect l="l" t="t" r="r" b="b"/>
            <a:pathLst>
              <a:path w="457" h="336" extrusionOk="0">
                <a:moveTo>
                  <a:pt x="457" y="1"/>
                </a:moveTo>
                <a:cubicBezTo>
                  <a:pt x="335" y="122"/>
                  <a:pt x="214" y="214"/>
                  <a:pt x="92" y="335"/>
                </a:cubicBezTo>
                <a:cubicBezTo>
                  <a:pt x="62" y="274"/>
                  <a:pt x="31" y="214"/>
                  <a:pt x="1" y="183"/>
                </a:cubicBezTo>
                <a:cubicBezTo>
                  <a:pt x="153" y="122"/>
                  <a:pt x="305" y="62"/>
                  <a:pt x="426"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9" name="Google Shape;2189;p30"/>
          <p:cNvSpPr/>
          <p:nvPr/>
        </p:nvSpPr>
        <p:spPr>
          <a:xfrm>
            <a:off x="3378451" y="901746"/>
            <a:ext cx="12456" cy="9525"/>
          </a:xfrm>
          <a:custGeom>
            <a:avLst/>
            <a:gdLst/>
            <a:ahLst/>
            <a:cxnLst/>
            <a:rect l="l" t="t" r="r" b="b"/>
            <a:pathLst>
              <a:path w="275" h="244" extrusionOk="0">
                <a:moveTo>
                  <a:pt x="274" y="92"/>
                </a:moveTo>
                <a:cubicBezTo>
                  <a:pt x="274" y="153"/>
                  <a:pt x="244" y="214"/>
                  <a:pt x="214" y="244"/>
                </a:cubicBezTo>
                <a:cubicBezTo>
                  <a:pt x="153" y="214"/>
                  <a:pt x="62" y="214"/>
                  <a:pt x="31" y="153"/>
                </a:cubicBezTo>
                <a:cubicBezTo>
                  <a:pt x="1" y="122"/>
                  <a:pt x="62" y="31"/>
                  <a:pt x="92" y="1"/>
                </a:cubicBezTo>
                <a:cubicBezTo>
                  <a:pt x="153" y="31"/>
                  <a:pt x="214" y="62"/>
                  <a:pt x="274"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0" name="Google Shape;2190;p30"/>
          <p:cNvSpPr/>
          <p:nvPr/>
        </p:nvSpPr>
        <p:spPr>
          <a:xfrm>
            <a:off x="7330140" y="4567378"/>
            <a:ext cx="13815" cy="10735"/>
          </a:xfrm>
          <a:custGeom>
            <a:avLst/>
            <a:gdLst/>
            <a:ahLst/>
            <a:cxnLst/>
            <a:rect l="l" t="t" r="r" b="b"/>
            <a:pathLst>
              <a:path w="305" h="275" extrusionOk="0">
                <a:moveTo>
                  <a:pt x="305" y="213"/>
                </a:moveTo>
                <a:cubicBezTo>
                  <a:pt x="244" y="244"/>
                  <a:pt x="153" y="274"/>
                  <a:pt x="122" y="244"/>
                </a:cubicBezTo>
                <a:cubicBezTo>
                  <a:pt x="61" y="213"/>
                  <a:pt x="31" y="122"/>
                  <a:pt x="1" y="62"/>
                </a:cubicBezTo>
                <a:cubicBezTo>
                  <a:pt x="61" y="62"/>
                  <a:pt x="153" y="1"/>
                  <a:pt x="213" y="31"/>
                </a:cubicBezTo>
                <a:cubicBezTo>
                  <a:pt x="274" y="62"/>
                  <a:pt x="274" y="153"/>
                  <a:pt x="305" y="21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1" name="Google Shape;2191;p30"/>
          <p:cNvSpPr/>
          <p:nvPr/>
        </p:nvSpPr>
        <p:spPr>
          <a:xfrm>
            <a:off x="4357450" y="5169038"/>
            <a:ext cx="16533" cy="15459"/>
          </a:xfrm>
          <a:custGeom>
            <a:avLst/>
            <a:gdLst/>
            <a:ahLst/>
            <a:cxnLst/>
            <a:rect l="l" t="t" r="r" b="b"/>
            <a:pathLst>
              <a:path w="365" h="396" extrusionOk="0">
                <a:moveTo>
                  <a:pt x="0" y="365"/>
                </a:moveTo>
                <a:cubicBezTo>
                  <a:pt x="91" y="243"/>
                  <a:pt x="152" y="122"/>
                  <a:pt x="213" y="0"/>
                </a:cubicBezTo>
                <a:cubicBezTo>
                  <a:pt x="274" y="31"/>
                  <a:pt x="335" y="61"/>
                  <a:pt x="365" y="91"/>
                </a:cubicBezTo>
                <a:cubicBezTo>
                  <a:pt x="274" y="213"/>
                  <a:pt x="152" y="304"/>
                  <a:pt x="31" y="39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2" name="Google Shape;2192;p30"/>
          <p:cNvSpPr/>
          <p:nvPr/>
        </p:nvSpPr>
        <p:spPr>
          <a:xfrm>
            <a:off x="6005557" y="914825"/>
            <a:ext cx="20700" cy="13078"/>
          </a:xfrm>
          <a:custGeom>
            <a:avLst/>
            <a:gdLst/>
            <a:ahLst/>
            <a:cxnLst/>
            <a:rect l="l" t="t" r="r" b="b"/>
            <a:pathLst>
              <a:path w="457" h="335" extrusionOk="0">
                <a:moveTo>
                  <a:pt x="426" y="334"/>
                </a:moveTo>
                <a:cubicBezTo>
                  <a:pt x="305" y="274"/>
                  <a:pt x="153" y="213"/>
                  <a:pt x="1" y="152"/>
                </a:cubicBezTo>
                <a:cubicBezTo>
                  <a:pt x="31" y="91"/>
                  <a:pt x="92" y="61"/>
                  <a:pt x="122" y="0"/>
                </a:cubicBezTo>
                <a:cubicBezTo>
                  <a:pt x="214" y="91"/>
                  <a:pt x="335" y="213"/>
                  <a:pt x="457" y="3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3" name="Google Shape;2193;p30"/>
          <p:cNvSpPr/>
          <p:nvPr/>
        </p:nvSpPr>
        <p:spPr>
          <a:xfrm>
            <a:off x="8825454" y="929036"/>
            <a:ext cx="12411" cy="9564"/>
          </a:xfrm>
          <a:custGeom>
            <a:avLst/>
            <a:gdLst/>
            <a:ahLst/>
            <a:cxnLst/>
            <a:rect l="l" t="t" r="r" b="b"/>
            <a:pathLst>
              <a:path w="274" h="245" extrusionOk="0">
                <a:moveTo>
                  <a:pt x="91" y="1"/>
                </a:moveTo>
                <a:cubicBezTo>
                  <a:pt x="152" y="62"/>
                  <a:pt x="213" y="92"/>
                  <a:pt x="274" y="153"/>
                </a:cubicBezTo>
                <a:cubicBezTo>
                  <a:pt x="213" y="183"/>
                  <a:pt x="152" y="214"/>
                  <a:pt x="91" y="244"/>
                </a:cubicBezTo>
                <a:cubicBezTo>
                  <a:pt x="61" y="244"/>
                  <a:pt x="0" y="183"/>
                  <a:pt x="0" y="183"/>
                </a:cubicBezTo>
                <a:cubicBezTo>
                  <a:pt x="0" y="122"/>
                  <a:pt x="61" y="62"/>
                  <a:pt x="9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4" name="Google Shape;2194;p30"/>
          <p:cNvSpPr/>
          <p:nvPr/>
        </p:nvSpPr>
        <p:spPr>
          <a:xfrm>
            <a:off x="4617691" y="936180"/>
            <a:ext cx="22059" cy="17840"/>
          </a:xfrm>
          <a:custGeom>
            <a:avLst/>
            <a:gdLst/>
            <a:ahLst/>
            <a:cxnLst/>
            <a:rect l="l" t="t" r="r" b="b"/>
            <a:pathLst>
              <a:path w="487" h="457" extrusionOk="0">
                <a:moveTo>
                  <a:pt x="0" y="243"/>
                </a:moveTo>
                <a:cubicBezTo>
                  <a:pt x="122" y="91"/>
                  <a:pt x="243" y="0"/>
                  <a:pt x="426" y="122"/>
                </a:cubicBezTo>
                <a:cubicBezTo>
                  <a:pt x="456" y="152"/>
                  <a:pt x="486" y="213"/>
                  <a:pt x="456" y="243"/>
                </a:cubicBezTo>
                <a:cubicBezTo>
                  <a:pt x="334" y="456"/>
                  <a:pt x="152" y="213"/>
                  <a:pt x="0" y="2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5" name="Google Shape;2195;p30"/>
          <p:cNvSpPr/>
          <p:nvPr/>
        </p:nvSpPr>
        <p:spPr>
          <a:xfrm>
            <a:off x="515927" y="982444"/>
            <a:ext cx="16533" cy="28536"/>
          </a:xfrm>
          <a:custGeom>
            <a:avLst/>
            <a:gdLst/>
            <a:ahLst/>
            <a:cxnLst/>
            <a:rect l="l" t="t" r="r" b="b"/>
            <a:pathLst>
              <a:path w="365" h="731" extrusionOk="0">
                <a:moveTo>
                  <a:pt x="335" y="1"/>
                </a:moveTo>
                <a:cubicBezTo>
                  <a:pt x="304" y="274"/>
                  <a:pt x="365" y="548"/>
                  <a:pt x="61" y="730"/>
                </a:cubicBezTo>
                <a:lnTo>
                  <a:pt x="31" y="700"/>
                </a:lnTo>
                <a:cubicBezTo>
                  <a:pt x="31" y="426"/>
                  <a:pt x="0" y="153"/>
                  <a:pt x="30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6" name="Google Shape;2196;p30"/>
          <p:cNvSpPr/>
          <p:nvPr/>
        </p:nvSpPr>
        <p:spPr>
          <a:xfrm>
            <a:off x="5975297" y="988378"/>
            <a:ext cx="17937" cy="13078"/>
          </a:xfrm>
          <a:custGeom>
            <a:avLst/>
            <a:gdLst/>
            <a:ahLst/>
            <a:cxnLst/>
            <a:rect l="l" t="t" r="r" b="b"/>
            <a:pathLst>
              <a:path w="396" h="335" extrusionOk="0">
                <a:moveTo>
                  <a:pt x="31" y="305"/>
                </a:moveTo>
                <a:cubicBezTo>
                  <a:pt x="61" y="183"/>
                  <a:pt x="0" y="1"/>
                  <a:pt x="243" y="1"/>
                </a:cubicBezTo>
                <a:cubicBezTo>
                  <a:pt x="274" y="1"/>
                  <a:pt x="395" y="92"/>
                  <a:pt x="395" y="153"/>
                </a:cubicBezTo>
                <a:cubicBezTo>
                  <a:pt x="365" y="335"/>
                  <a:pt x="183" y="305"/>
                  <a:pt x="31" y="30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7" name="Google Shape;2197;p30"/>
          <p:cNvSpPr/>
          <p:nvPr/>
        </p:nvSpPr>
        <p:spPr>
          <a:xfrm>
            <a:off x="481500" y="997865"/>
            <a:ext cx="11052" cy="14288"/>
          </a:xfrm>
          <a:custGeom>
            <a:avLst/>
            <a:gdLst/>
            <a:ahLst/>
            <a:cxnLst/>
            <a:rect l="l" t="t" r="r" b="b"/>
            <a:pathLst>
              <a:path w="244" h="366" extrusionOk="0">
                <a:moveTo>
                  <a:pt x="122" y="1"/>
                </a:moveTo>
                <a:cubicBezTo>
                  <a:pt x="152" y="62"/>
                  <a:pt x="243" y="122"/>
                  <a:pt x="213" y="183"/>
                </a:cubicBezTo>
                <a:cubicBezTo>
                  <a:pt x="213" y="244"/>
                  <a:pt x="152" y="305"/>
                  <a:pt x="92" y="366"/>
                </a:cubicBezTo>
                <a:cubicBezTo>
                  <a:pt x="61" y="305"/>
                  <a:pt x="0" y="244"/>
                  <a:pt x="0" y="183"/>
                </a:cubicBezTo>
                <a:cubicBezTo>
                  <a:pt x="0" y="122"/>
                  <a:pt x="92" y="62"/>
                  <a:pt x="12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8" name="Google Shape;2198;p30"/>
          <p:cNvSpPr/>
          <p:nvPr/>
        </p:nvSpPr>
        <p:spPr>
          <a:xfrm>
            <a:off x="4758118" y="5180906"/>
            <a:ext cx="20700" cy="13078"/>
          </a:xfrm>
          <a:custGeom>
            <a:avLst/>
            <a:gdLst/>
            <a:ahLst/>
            <a:cxnLst/>
            <a:rect l="l" t="t" r="r" b="b"/>
            <a:pathLst>
              <a:path w="457" h="335" extrusionOk="0">
                <a:moveTo>
                  <a:pt x="456" y="335"/>
                </a:moveTo>
                <a:cubicBezTo>
                  <a:pt x="304" y="274"/>
                  <a:pt x="152" y="213"/>
                  <a:pt x="0" y="152"/>
                </a:cubicBezTo>
                <a:cubicBezTo>
                  <a:pt x="31" y="91"/>
                  <a:pt x="92" y="61"/>
                  <a:pt x="122" y="0"/>
                </a:cubicBezTo>
                <a:lnTo>
                  <a:pt x="456" y="304"/>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9" name="Google Shape;2199;p30"/>
          <p:cNvSpPr/>
          <p:nvPr/>
        </p:nvSpPr>
        <p:spPr>
          <a:xfrm>
            <a:off x="3295871" y="1012115"/>
            <a:ext cx="24822" cy="16669"/>
          </a:xfrm>
          <a:custGeom>
            <a:avLst/>
            <a:gdLst/>
            <a:ahLst/>
            <a:cxnLst/>
            <a:rect l="l" t="t" r="r" b="b"/>
            <a:pathLst>
              <a:path w="548" h="427" extrusionOk="0">
                <a:moveTo>
                  <a:pt x="274" y="426"/>
                </a:moveTo>
                <a:cubicBezTo>
                  <a:pt x="91" y="335"/>
                  <a:pt x="0" y="213"/>
                  <a:pt x="152" y="31"/>
                </a:cubicBezTo>
                <a:cubicBezTo>
                  <a:pt x="183" y="31"/>
                  <a:pt x="274" y="1"/>
                  <a:pt x="304" y="1"/>
                </a:cubicBezTo>
                <a:cubicBezTo>
                  <a:pt x="547" y="153"/>
                  <a:pt x="274" y="274"/>
                  <a:pt x="304" y="42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0" name="Google Shape;2200;p30"/>
          <p:cNvSpPr/>
          <p:nvPr/>
        </p:nvSpPr>
        <p:spPr>
          <a:xfrm>
            <a:off x="7382460" y="1044167"/>
            <a:ext cx="17937" cy="13078"/>
          </a:xfrm>
          <a:custGeom>
            <a:avLst/>
            <a:gdLst/>
            <a:ahLst/>
            <a:cxnLst/>
            <a:rect l="l" t="t" r="r" b="b"/>
            <a:pathLst>
              <a:path w="396" h="335" extrusionOk="0">
                <a:moveTo>
                  <a:pt x="31" y="304"/>
                </a:moveTo>
                <a:cubicBezTo>
                  <a:pt x="61" y="183"/>
                  <a:pt x="1" y="0"/>
                  <a:pt x="244" y="0"/>
                </a:cubicBezTo>
                <a:cubicBezTo>
                  <a:pt x="305" y="0"/>
                  <a:pt x="396" y="91"/>
                  <a:pt x="396" y="122"/>
                </a:cubicBezTo>
                <a:cubicBezTo>
                  <a:pt x="396" y="335"/>
                  <a:pt x="183" y="274"/>
                  <a:pt x="31" y="3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1" name="Google Shape;2201;p30"/>
          <p:cNvSpPr/>
          <p:nvPr/>
        </p:nvSpPr>
        <p:spPr>
          <a:xfrm>
            <a:off x="5457577" y="1946013"/>
            <a:ext cx="16578" cy="15498"/>
          </a:xfrm>
          <a:custGeom>
            <a:avLst/>
            <a:gdLst/>
            <a:ahLst/>
            <a:cxnLst/>
            <a:rect l="l" t="t" r="r" b="b"/>
            <a:pathLst>
              <a:path w="366" h="397" extrusionOk="0">
                <a:moveTo>
                  <a:pt x="0" y="366"/>
                </a:moveTo>
                <a:cubicBezTo>
                  <a:pt x="61" y="244"/>
                  <a:pt x="122" y="122"/>
                  <a:pt x="183" y="1"/>
                </a:cubicBezTo>
                <a:lnTo>
                  <a:pt x="365" y="92"/>
                </a:lnTo>
                <a:cubicBezTo>
                  <a:pt x="244" y="214"/>
                  <a:pt x="122" y="305"/>
                  <a:pt x="0" y="396"/>
                </a:cubicBezTo>
                <a:cubicBezTo>
                  <a:pt x="0" y="396"/>
                  <a:pt x="0" y="366"/>
                  <a:pt x="0" y="366"/>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2" name="Google Shape;2202;p30"/>
          <p:cNvSpPr/>
          <p:nvPr/>
        </p:nvSpPr>
        <p:spPr>
          <a:xfrm>
            <a:off x="3315123" y="1058378"/>
            <a:ext cx="15219" cy="10735"/>
          </a:xfrm>
          <a:custGeom>
            <a:avLst/>
            <a:gdLst/>
            <a:ahLst/>
            <a:cxnLst/>
            <a:rect l="l" t="t" r="r" b="b"/>
            <a:pathLst>
              <a:path w="336" h="275" extrusionOk="0">
                <a:moveTo>
                  <a:pt x="335" y="214"/>
                </a:moveTo>
                <a:cubicBezTo>
                  <a:pt x="274" y="214"/>
                  <a:pt x="183" y="275"/>
                  <a:pt x="122" y="244"/>
                </a:cubicBezTo>
                <a:cubicBezTo>
                  <a:pt x="61" y="214"/>
                  <a:pt x="61" y="123"/>
                  <a:pt x="1" y="62"/>
                </a:cubicBezTo>
                <a:cubicBezTo>
                  <a:pt x="92" y="62"/>
                  <a:pt x="183" y="1"/>
                  <a:pt x="213" y="31"/>
                </a:cubicBezTo>
                <a:cubicBezTo>
                  <a:pt x="274" y="62"/>
                  <a:pt x="305" y="153"/>
                  <a:pt x="335" y="21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3" name="Google Shape;2203;p30"/>
          <p:cNvSpPr/>
          <p:nvPr/>
        </p:nvSpPr>
        <p:spPr>
          <a:xfrm>
            <a:off x="4210092" y="1056036"/>
            <a:ext cx="20700" cy="11906"/>
          </a:xfrm>
          <a:custGeom>
            <a:avLst/>
            <a:gdLst/>
            <a:ahLst/>
            <a:cxnLst/>
            <a:rect l="l" t="t" r="r" b="b"/>
            <a:pathLst>
              <a:path w="457" h="305" extrusionOk="0">
                <a:moveTo>
                  <a:pt x="1" y="0"/>
                </a:moveTo>
                <a:cubicBezTo>
                  <a:pt x="153" y="61"/>
                  <a:pt x="305" y="122"/>
                  <a:pt x="457" y="183"/>
                </a:cubicBezTo>
                <a:cubicBezTo>
                  <a:pt x="426" y="213"/>
                  <a:pt x="366" y="274"/>
                  <a:pt x="335" y="304"/>
                </a:cubicBezTo>
                <a:cubicBezTo>
                  <a:pt x="244" y="213"/>
                  <a:pt x="122" y="122"/>
                  <a:pt x="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4" name="Google Shape;2204;p30"/>
          <p:cNvSpPr/>
          <p:nvPr/>
        </p:nvSpPr>
        <p:spPr>
          <a:xfrm>
            <a:off x="4196322" y="1091641"/>
            <a:ext cx="15219" cy="20182"/>
          </a:xfrm>
          <a:custGeom>
            <a:avLst/>
            <a:gdLst/>
            <a:ahLst/>
            <a:cxnLst/>
            <a:rect l="l" t="t" r="r" b="b"/>
            <a:pathLst>
              <a:path w="336" h="517" extrusionOk="0">
                <a:moveTo>
                  <a:pt x="305" y="517"/>
                </a:moveTo>
                <a:cubicBezTo>
                  <a:pt x="123" y="395"/>
                  <a:pt x="1" y="274"/>
                  <a:pt x="92" y="61"/>
                </a:cubicBezTo>
                <a:cubicBezTo>
                  <a:pt x="92" y="30"/>
                  <a:pt x="153" y="0"/>
                  <a:pt x="183" y="0"/>
                </a:cubicBezTo>
                <a:cubicBezTo>
                  <a:pt x="244" y="152"/>
                  <a:pt x="274" y="334"/>
                  <a:pt x="335" y="51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5" name="Google Shape;2205;p30"/>
          <p:cNvSpPr/>
          <p:nvPr/>
        </p:nvSpPr>
        <p:spPr>
          <a:xfrm>
            <a:off x="2139256" y="1649341"/>
            <a:ext cx="13815" cy="10735"/>
          </a:xfrm>
          <a:custGeom>
            <a:avLst/>
            <a:gdLst/>
            <a:ahLst/>
            <a:cxnLst/>
            <a:rect l="l" t="t" r="r" b="b"/>
            <a:pathLst>
              <a:path w="305" h="275" extrusionOk="0">
                <a:moveTo>
                  <a:pt x="62" y="275"/>
                </a:moveTo>
                <a:cubicBezTo>
                  <a:pt x="62" y="214"/>
                  <a:pt x="1" y="153"/>
                  <a:pt x="31" y="92"/>
                </a:cubicBezTo>
                <a:cubicBezTo>
                  <a:pt x="31" y="62"/>
                  <a:pt x="153" y="31"/>
                  <a:pt x="214" y="1"/>
                </a:cubicBezTo>
                <a:cubicBezTo>
                  <a:pt x="244" y="62"/>
                  <a:pt x="305" y="153"/>
                  <a:pt x="274" y="183"/>
                </a:cubicBezTo>
                <a:cubicBezTo>
                  <a:pt x="244" y="244"/>
                  <a:pt x="153" y="244"/>
                  <a:pt x="62" y="27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6" name="Google Shape;2206;p30"/>
          <p:cNvSpPr/>
          <p:nvPr/>
        </p:nvSpPr>
        <p:spPr>
          <a:xfrm>
            <a:off x="5850001" y="5212920"/>
            <a:ext cx="17937" cy="7183"/>
          </a:xfrm>
          <a:custGeom>
            <a:avLst/>
            <a:gdLst/>
            <a:ahLst/>
            <a:cxnLst/>
            <a:rect l="l" t="t" r="r" b="b"/>
            <a:pathLst>
              <a:path w="396" h="184" extrusionOk="0">
                <a:moveTo>
                  <a:pt x="183" y="183"/>
                </a:moveTo>
                <a:cubicBezTo>
                  <a:pt x="122" y="153"/>
                  <a:pt x="61" y="122"/>
                  <a:pt x="0" y="92"/>
                </a:cubicBezTo>
                <a:cubicBezTo>
                  <a:pt x="61" y="62"/>
                  <a:pt x="152" y="1"/>
                  <a:pt x="213" y="1"/>
                </a:cubicBezTo>
                <a:cubicBezTo>
                  <a:pt x="274" y="1"/>
                  <a:pt x="335" y="62"/>
                  <a:pt x="395" y="92"/>
                </a:cubicBezTo>
                <a:cubicBezTo>
                  <a:pt x="335" y="122"/>
                  <a:pt x="274" y="153"/>
                  <a:pt x="183"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7" name="Google Shape;2207;p30"/>
          <p:cNvSpPr/>
          <p:nvPr/>
        </p:nvSpPr>
        <p:spPr>
          <a:xfrm>
            <a:off x="3790172" y="4972037"/>
            <a:ext cx="9648" cy="11906"/>
          </a:xfrm>
          <a:custGeom>
            <a:avLst/>
            <a:gdLst/>
            <a:ahLst/>
            <a:cxnLst/>
            <a:rect l="l" t="t" r="r" b="b"/>
            <a:pathLst>
              <a:path w="213" h="305" extrusionOk="0">
                <a:moveTo>
                  <a:pt x="0" y="1"/>
                </a:moveTo>
                <a:cubicBezTo>
                  <a:pt x="91" y="61"/>
                  <a:pt x="152" y="153"/>
                  <a:pt x="213" y="244"/>
                </a:cubicBezTo>
                <a:cubicBezTo>
                  <a:pt x="183" y="274"/>
                  <a:pt x="152" y="274"/>
                  <a:pt x="122" y="305"/>
                </a:cubicBezTo>
                <a:cubicBezTo>
                  <a:pt x="61" y="213"/>
                  <a:pt x="31" y="92"/>
                  <a:pt x="0"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8" name="Google Shape;2208;p30"/>
          <p:cNvSpPr/>
          <p:nvPr/>
        </p:nvSpPr>
        <p:spPr>
          <a:xfrm>
            <a:off x="8881897" y="3887441"/>
            <a:ext cx="5571" cy="5973"/>
          </a:xfrm>
          <a:custGeom>
            <a:avLst/>
            <a:gdLst/>
            <a:ahLst/>
            <a:cxnLst/>
            <a:rect l="l" t="t" r="r" b="b"/>
            <a:pathLst>
              <a:path w="123" h="153" extrusionOk="0">
                <a:moveTo>
                  <a:pt x="122" y="91"/>
                </a:moveTo>
                <a:cubicBezTo>
                  <a:pt x="122" y="122"/>
                  <a:pt x="122" y="152"/>
                  <a:pt x="92" y="152"/>
                </a:cubicBezTo>
                <a:cubicBezTo>
                  <a:pt x="61" y="122"/>
                  <a:pt x="31" y="91"/>
                  <a:pt x="1" y="61"/>
                </a:cubicBezTo>
                <a:cubicBezTo>
                  <a:pt x="31" y="61"/>
                  <a:pt x="31" y="30"/>
                  <a:pt x="61" y="0"/>
                </a:cubicBezTo>
                <a:cubicBezTo>
                  <a:pt x="92" y="30"/>
                  <a:pt x="122" y="61"/>
                  <a:pt x="122" y="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9" name="Google Shape;2209;p30"/>
          <p:cNvSpPr/>
          <p:nvPr/>
        </p:nvSpPr>
        <p:spPr>
          <a:xfrm>
            <a:off x="7276461" y="2484778"/>
            <a:ext cx="9648" cy="11906"/>
          </a:xfrm>
          <a:custGeom>
            <a:avLst/>
            <a:gdLst/>
            <a:ahLst/>
            <a:cxnLst/>
            <a:rect l="l" t="t" r="r" b="b"/>
            <a:pathLst>
              <a:path w="213" h="305" extrusionOk="0">
                <a:moveTo>
                  <a:pt x="182" y="304"/>
                </a:moveTo>
                <a:cubicBezTo>
                  <a:pt x="122" y="244"/>
                  <a:pt x="61" y="152"/>
                  <a:pt x="0" y="61"/>
                </a:cubicBezTo>
                <a:cubicBezTo>
                  <a:pt x="0" y="61"/>
                  <a:pt x="61" y="31"/>
                  <a:pt x="91" y="0"/>
                </a:cubicBezTo>
                <a:cubicBezTo>
                  <a:pt x="122" y="92"/>
                  <a:pt x="182" y="183"/>
                  <a:pt x="213" y="3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0" name="Google Shape;2210;p30"/>
          <p:cNvSpPr/>
          <p:nvPr/>
        </p:nvSpPr>
        <p:spPr>
          <a:xfrm>
            <a:off x="2789159" y="1942460"/>
            <a:ext cx="26226" cy="10735"/>
          </a:xfrm>
          <a:custGeom>
            <a:avLst/>
            <a:gdLst/>
            <a:ahLst/>
            <a:cxnLst/>
            <a:rect l="l" t="t" r="r" b="b"/>
            <a:pathLst>
              <a:path w="579" h="275" extrusionOk="0">
                <a:moveTo>
                  <a:pt x="548" y="244"/>
                </a:moveTo>
                <a:cubicBezTo>
                  <a:pt x="396" y="244"/>
                  <a:pt x="213" y="244"/>
                  <a:pt x="31" y="274"/>
                </a:cubicBezTo>
                <a:lnTo>
                  <a:pt x="1" y="213"/>
                </a:lnTo>
                <a:cubicBezTo>
                  <a:pt x="183" y="1"/>
                  <a:pt x="396" y="1"/>
                  <a:pt x="578" y="24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1" name="Google Shape;2211;p30"/>
          <p:cNvSpPr/>
          <p:nvPr/>
        </p:nvSpPr>
        <p:spPr>
          <a:xfrm>
            <a:off x="8422023" y="751048"/>
            <a:ext cx="15174" cy="11906"/>
          </a:xfrm>
          <a:custGeom>
            <a:avLst/>
            <a:gdLst/>
            <a:ahLst/>
            <a:cxnLst/>
            <a:rect l="l" t="t" r="r" b="b"/>
            <a:pathLst>
              <a:path w="335" h="305" extrusionOk="0">
                <a:moveTo>
                  <a:pt x="0" y="1"/>
                </a:moveTo>
                <a:cubicBezTo>
                  <a:pt x="122" y="31"/>
                  <a:pt x="213" y="61"/>
                  <a:pt x="335" y="92"/>
                </a:cubicBezTo>
                <a:cubicBezTo>
                  <a:pt x="152" y="304"/>
                  <a:pt x="92" y="92"/>
                  <a:pt x="0"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2" name="Google Shape;2212;p30"/>
          <p:cNvSpPr/>
          <p:nvPr/>
        </p:nvSpPr>
        <p:spPr>
          <a:xfrm>
            <a:off x="1322790" y="492363"/>
            <a:ext cx="11052" cy="13078"/>
          </a:xfrm>
          <a:custGeom>
            <a:avLst/>
            <a:gdLst/>
            <a:ahLst/>
            <a:cxnLst/>
            <a:rect l="l" t="t" r="r" b="b"/>
            <a:pathLst>
              <a:path w="244" h="335" extrusionOk="0">
                <a:moveTo>
                  <a:pt x="243" y="31"/>
                </a:moveTo>
                <a:cubicBezTo>
                  <a:pt x="182" y="122"/>
                  <a:pt x="152" y="213"/>
                  <a:pt x="122" y="335"/>
                </a:cubicBezTo>
                <a:cubicBezTo>
                  <a:pt x="91" y="304"/>
                  <a:pt x="0" y="274"/>
                  <a:pt x="30" y="274"/>
                </a:cubicBezTo>
                <a:cubicBezTo>
                  <a:pt x="91" y="183"/>
                  <a:pt x="152" y="91"/>
                  <a:pt x="213"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3" name="Google Shape;2213;p30"/>
          <p:cNvSpPr/>
          <p:nvPr/>
        </p:nvSpPr>
        <p:spPr>
          <a:xfrm>
            <a:off x="2946119" y="1871250"/>
            <a:ext cx="17937" cy="7183"/>
          </a:xfrm>
          <a:custGeom>
            <a:avLst/>
            <a:gdLst/>
            <a:ahLst/>
            <a:cxnLst/>
            <a:rect l="l" t="t" r="r" b="b"/>
            <a:pathLst>
              <a:path w="396" h="184" extrusionOk="0">
                <a:moveTo>
                  <a:pt x="365" y="183"/>
                </a:moveTo>
                <a:lnTo>
                  <a:pt x="1" y="92"/>
                </a:lnTo>
                <a:cubicBezTo>
                  <a:pt x="31" y="62"/>
                  <a:pt x="61" y="1"/>
                  <a:pt x="92" y="1"/>
                </a:cubicBezTo>
                <a:cubicBezTo>
                  <a:pt x="183" y="62"/>
                  <a:pt x="274" y="123"/>
                  <a:pt x="396" y="15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4" name="Google Shape;2214;p30"/>
          <p:cNvSpPr/>
          <p:nvPr/>
        </p:nvSpPr>
        <p:spPr>
          <a:xfrm>
            <a:off x="4292717" y="457929"/>
            <a:ext cx="8289" cy="4802"/>
          </a:xfrm>
          <a:custGeom>
            <a:avLst/>
            <a:gdLst/>
            <a:ahLst/>
            <a:cxnLst/>
            <a:rect l="l" t="t" r="r" b="b"/>
            <a:pathLst>
              <a:path w="183" h="123" extrusionOk="0">
                <a:moveTo>
                  <a:pt x="92" y="1"/>
                </a:moveTo>
                <a:cubicBezTo>
                  <a:pt x="122" y="1"/>
                  <a:pt x="153" y="31"/>
                  <a:pt x="183" y="31"/>
                </a:cubicBezTo>
                <a:cubicBezTo>
                  <a:pt x="122" y="62"/>
                  <a:pt x="92" y="92"/>
                  <a:pt x="31" y="122"/>
                </a:cubicBezTo>
                <a:cubicBezTo>
                  <a:pt x="31" y="92"/>
                  <a:pt x="1" y="62"/>
                  <a:pt x="1" y="62"/>
                </a:cubicBezTo>
                <a:cubicBezTo>
                  <a:pt x="1" y="31"/>
                  <a:pt x="61" y="31"/>
                  <a:pt x="9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5" name="Google Shape;2215;p30"/>
          <p:cNvSpPr/>
          <p:nvPr/>
        </p:nvSpPr>
        <p:spPr>
          <a:xfrm>
            <a:off x="4749828" y="1819052"/>
            <a:ext cx="16578" cy="10735"/>
          </a:xfrm>
          <a:custGeom>
            <a:avLst/>
            <a:gdLst/>
            <a:ahLst/>
            <a:cxnLst/>
            <a:rect l="l" t="t" r="r" b="b"/>
            <a:pathLst>
              <a:path w="366" h="275" extrusionOk="0">
                <a:moveTo>
                  <a:pt x="366" y="92"/>
                </a:moveTo>
                <a:lnTo>
                  <a:pt x="92" y="274"/>
                </a:lnTo>
                <a:cubicBezTo>
                  <a:pt x="1" y="1"/>
                  <a:pt x="275" y="153"/>
                  <a:pt x="366"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6" name="Google Shape;2216;p30"/>
          <p:cNvSpPr/>
          <p:nvPr/>
        </p:nvSpPr>
        <p:spPr>
          <a:xfrm>
            <a:off x="4617691" y="1951947"/>
            <a:ext cx="9648" cy="11906"/>
          </a:xfrm>
          <a:custGeom>
            <a:avLst/>
            <a:gdLst/>
            <a:ahLst/>
            <a:cxnLst/>
            <a:rect l="l" t="t" r="r" b="b"/>
            <a:pathLst>
              <a:path w="213" h="305" extrusionOk="0">
                <a:moveTo>
                  <a:pt x="0" y="1"/>
                </a:moveTo>
                <a:cubicBezTo>
                  <a:pt x="91" y="92"/>
                  <a:pt x="152" y="153"/>
                  <a:pt x="213" y="244"/>
                </a:cubicBezTo>
                <a:cubicBezTo>
                  <a:pt x="213" y="244"/>
                  <a:pt x="152" y="274"/>
                  <a:pt x="122" y="305"/>
                </a:cubicBezTo>
                <a:cubicBezTo>
                  <a:pt x="61" y="214"/>
                  <a:pt x="30" y="122"/>
                  <a:pt x="0"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7" name="Google Shape;2217;p30"/>
          <p:cNvSpPr/>
          <p:nvPr/>
        </p:nvSpPr>
        <p:spPr>
          <a:xfrm>
            <a:off x="4267939" y="4835589"/>
            <a:ext cx="8289" cy="4763"/>
          </a:xfrm>
          <a:custGeom>
            <a:avLst/>
            <a:gdLst/>
            <a:ahLst/>
            <a:cxnLst/>
            <a:rect l="l" t="t" r="r" b="b"/>
            <a:pathLst>
              <a:path w="183" h="122" extrusionOk="0">
                <a:moveTo>
                  <a:pt x="152" y="0"/>
                </a:moveTo>
                <a:cubicBezTo>
                  <a:pt x="152" y="31"/>
                  <a:pt x="183" y="91"/>
                  <a:pt x="152" y="91"/>
                </a:cubicBezTo>
                <a:cubicBezTo>
                  <a:pt x="122" y="122"/>
                  <a:pt x="92" y="122"/>
                  <a:pt x="61" y="122"/>
                </a:cubicBezTo>
                <a:cubicBezTo>
                  <a:pt x="31" y="91"/>
                  <a:pt x="1" y="31"/>
                  <a:pt x="31" y="31"/>
                </a:cubicBezTo>
                <a:cubicBezTo>
                  <a:pt x="61" y="31"/>
                  <a:pt x="92" y="0"/>
                  <a:pt x="15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8" name="Google Shape;2218;p30"/>
          <p:cNvSpPr/>
          <p:nvPr/>
        </p:nvSpPr>
        <p:spPr>
          <a:xfrm>
            <a:off x="5095458" y="685772"/>
            <a:ext cx="16578" cy="8354"/>
          </a:xfrm>
          <a:custGeom>
            <a:avLst/>
            <a:gdLst/>
            <a:ahLst/>
            <a:cxnLst/>
            <a:rect l="l" t="t" r="r" b="b"/>
            <a:pathLst>
              <a:path w="366" h="214" extrusionOk="0">
                <a:moveTo>
                  <a:pt x="365" y="31"/>
                </a:moveTo>
                <a:cubicBezTo>
                  <a:pt x="274" y="92"/>
                  <a:pt x="183" y="153"/>
                  <a:pt x="61" y="214"/>
                </a:cubicBezTo>
                <a:cubicBezTo>
                  <a:pt x="61" y="214"/>
                  <a:pt x="31" y="153"/>
                  <a:pt x="0" y="122"/>
                </a:cubicBezTo>
                <a:cubicBezTo>
                  <a:pt x="122" y="92"/>
                  <a:pt x="213" y="31"/>
                  <a:pt x="33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9" name="Google Shape;2219;p30"/>
          <p:cNvSpPr/>
          <p:nvPr/>
        </p:nvSpPr>
        <p:spPr>
          <a:xfrm>
            <a:off x="1839106" y="1251826"/>
            <a:ext cx="16578" cy="8354"/>
          </a:xfrm>
          <a:custGeom>
            <a:avLst/>
            <a:gdLst/>
            <a:ahLst/>
            <a:cxnLst/>
            <a:rect l="l" t="t" r="r" b="b"/>
            <a:pathLst>
              <a:path w="366" h="214" extrusionOk="0">
                <a:moveTo>
                  <a:pt x="0" y="183"/>
                </a:moveTo>
                <a:cubicBezTo>
                  <a:pt x="92" y="122"/>
                  <a:pt x="183" y="61"/>
                  <a:pt x="304" y="31"/>
                </a:cubicBezTo>
                <a:cubicBezTo>
                  <a:pt x="304" y="0"/>
                  <a:pt x="335" y="61"/>
                  <a:pt x="365" y="92"/>
                </a:cubicBezTo>
                <a:lnTo>
                  <a:pt x="0" y="213"/>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0" name="Google Shape;2220;p30"/>
          <p:cNvSpPr/>
          <p:nvPr/>
        </p:nvSpPr>
        <p:spPr>
          <a:xfrm>
            <a:off x="8320146" y="3912349"/>
            <a:ext cx="5526" cy="4763"/>
          </a:xfrm>
          <a:custGeom>
            <a:avLst/>
            <a:gdLst/>
            <a:ahLst/>
            <a:cxnLst/>
            <a:rect l="l" t="t" r="r" b="b"/>
            <a:pathLst>
              <a:path w="122" h="122" extrusionOk="0">
                <a:moveTo>
                  <a:pt x="0" y="31"/>
                </a:moveTo>
                <a:cubicBezTo>
                  <a:pt x="30" y="0"/>
                  <a:pt x="30" y="0"/>
                  <a:pt x="91" y="0"/>
                </a:cubicBezTo>
                <a:cubicBezTo>
                  <a:pt x="91" y="31"/>
                  <a:pt x="91" y="61"/>
                  <a:pt x="122" y="122"/>
                </a:cubicBezTo>
                <a:cubicBezTo>
                  <a:pt x="61" y="122"/>
                  <a:pt x="30" y="122"/>
                  <a:pt x="0" y="92"/>
                </a:cubicBezTo>
                <a:cubicBezTo>
                  <a:pt x="0" y="92"/>
                  <a:pt x="0" y="61"/>
                  <a:pt x="0"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1" name="Google Shape;2221;p30"/>
          <p:cNvSpPr/>
          <p:nvPr/>
        </p:nvSpPr>
        <p:spPr>
          <a:xfrm>
            <a:off x="2135134" y="1730039"/>
            <a:ext cx="16578" cy="7183"/>
          </a:xfrm>
          <a:custGeom>
            <a:avLst/>
            <a:gdLst/>
            <a:ahLst/>
            <a:cxnLst/>
            <a:rect l="l" t="t" r="r" b="b"/>
            <a:pathLst>
              <a:path w="366" h="184" extrusionOk="0">
                <a:moveTo>
                  <a:pt x="1" y="1"/>
                </a:moveTo>
                <a:lnTo>
                  <a:pt x="365" y="92"/>
                </a:lnTo>
                <a:cubicBezTo>
                  <a:pt x="365" y="122"/>
                  <a:pt x="335" y="153"/>
                  <a:pt x="305" y="183"/>
                </a:cubicBezTo>
                <a:cubicBezTo>
                  <a:pt x="213" y="122"/>
                  <a:pt x="122" y="62"/>
                  <a:pt x="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2" name="Google Shape;2222;p30"/>
          <p:cNvSpPr/>
          <p:nvPr/>
        </p:nvSpPr>
        <p:spPr>
          <a:xfrm>
            <a:off x="4689263" y="1234023"/>
            <a:ext cx="8289" cy="4802"/>
          </a:xfrm>
          <a:custGeom>
            <a:avLst/>
            <a:gdLst/>
            <a:ahLst/>
            <a:cxnLst/>
            <a:rect l="l" t="t" r="r" b="b"/>
            <a:pathLst>
              <a:path w="183" h="123" extrusionOk="0">
                <a:moveTo>
                  <a:pt x="92" y="122"/>
                </a:moveTo>
                <a:cubicBezTo>
                  <a:pt x="61" y="122"/>
                  <a:pt x="31" y="92"/>
                  <a:pt x="1" y="92"/>
                </a:cubicBezTo>
                <a:cubicBezTo>
                  <a:pt x="31" y="61"/>
                  <a:pt x="61" y="31"/>
                  <a:pt x="92" y="1"/>
                </a:cubicBezTo>
                <a:cubicBezTo>
                  <a:pt x="122" y="1"/>
                  <a:pt x="153" y="31"/>
                  <a:pt x="183" y="61"/>
                </a:cubicBezTo>
                <a:cubicBezTo>
                  <a:pt x="153" y="92"/>
                  <a:pt x="122" y="92"/>
                  <a:pt x="92"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3" name="Google Shape;2223;p30"/>
          <p:cNvSpPr/>
          <p:nvPr/>
        </p:nvSpPr>
        <p:spPr>
          <a:xfrm>
            <a:off x="8116347" y="677495"/>
            <a:ext cx="9693" cy="11867"/>
          </a:xfrm>
          <a:custGeom>
            <a:avLst/>
            <a:gdLst/>
            <a:ahLst/>
            <a:cxnLst/>
            <a:rect l="l" t="t" r="r" b="b"/>
            <a:pathLst>
              <a:path w="214" h="304" extrusionOk="0">
                <a:moveTo>
                  <a:pt x="213" y="0"/>
                </a:moveTo>
                <a:cubicBezTo>
                  <a:pt x="183" y="122"/>
                  <a:pt x="122" y="213"/>
                  <a:pt x="92" y="304"/>
                </a:cubicBezTo>
                <a:cubicBezTo>
                  <a:pt x="61" y="304"/>
                  <a:pt x="31" y="274"/>
                  <a:pt x="0" y="243"/>
                </a:cubicBezTo>
                <a:cubicBezTo>
                  <a:pt x="61" y="152"/>
                  <a:pt x="122" y="91"/>
                  <a:pt x="183"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4" name="Google Shape;2224;p30"/>
          <p:cNvSpPr/>
          <p:nvPr/>
        </p:nvSpPr>
        <p:spPr>
          <a:xfrm>
            <a:off x="4295481" y="4853392"/>
            <a:ext cx="5526" cy="4763"/>
          </a:xfrm>
          <a:custGeom>
            <a:avLst/>
            <a:gdLst/>
            <a:ahLst/>
            <a:cxnLst/>
            <a:rect l="l" t="t" r="r" b="b"/>
            <a:pathLst>
              <a:path w="122" h="122" extrusionOk="0">
                <a:moveTo>
                  <a:pt x="92" y="30"/>
                </a:moveTo>
                <a:cubicBezTo>
                  <a:pt x="92" y="61"/>
                  <a:pt x="122" y="91"/>
                  <a:pt x="92" y="122"/>
                </a:cubicBezTo>
                <a:cubicBezTo>
                  <a:pt x="61" y="122"/>
                  <a:pt x="31" y="122"/>
                  <a:pt x="0" y="122"/>
                </a:cubicBezTo>
                <a:cubicBezTo>
                  <a:pt x="0" y="91"/>
                  <a:pt x="0" y="61"/>
                  <a:pt x="0" y="0"/>
                </a:cubicBezTo>
                <a:cubicBezTo>
                  <a:pt x="31" y="30"/>
                  <a:pt x="61" y="30"/>
                  <a:pt x="92" y="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5" name="Google Shape;2225;p30"/>
          <p:cNvSpPr/>
          <p:nvPr/>
        </p:nvSpPr>
        <p:spPr>
          <a:xfrm>
            <a:off x="4791141" y="1585275"/>
            <a:ext cx="16578" cy="7144"/>
          </a:xfrm>
          <a:custGeom>
            <a:avLst/>
            <a:gdLst/>
            <a:ahLst/>
            <a:cxnLst/>
            <a:rect l="l" t="t" r="r" b="b"/>
            <a:pathLst>
              <a:path w="366" h="183" extrusionOk="0">
                <a:moveTo>
                  <a:pt x="1" y="153"/>
                </a:moveTo>
                <a:cubicBezTo>
                  <a:pt x="92" y="92"/>
                  <a:pt x="183" y="61"/>
                  <a:pt x="274" y="1"/>
                </a:cubicBezTo>
                <a:cubicBezTo>
                  <a:pt x="305" y="31"/>
                  <a:pt x="335" y="61"/>
                  <a:pt x="366" y="92"/>
                </a:cubicBezTo>
                <a:cubicBezTo>
                  <a:pt x="244" y="122"/>
                  <a:pt x="122" y="153"/>
                  <a:pt x="1"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6" name="Google Shape;2226;p30"/>
          <p:cNvSpPr/>
          <p:nvPr/>
        </p:nvSpPr>
        <p:spPr>
          <a:xfrm>
            <a:off x="2813937" y="1951947"/>
            <a:ext cx="17937" cy="7183"/>
          </a:xfrm>
          <a:custGeom>
            <a:avLst/>
            <a:gdLst/>
            <a:ahLst/>
            <a:cxnLst/>
            <a:rect l="l" t="t" r="r" b="b"/>
            <a:pathLst>
              <a:path w="396" h="184" extrusionOk="0">
                <a:moveTo>
                  <a:pt x="31" y="1"/>
                </a:moveTo>
                <a:cubicBezTo>
                  <a:pt x="153" y="31"/>
                  <a:pt x="274" y="62"/>
                  <a:pt x="396" y="92"/>
                </a:cubicBezTo>
                <a:cubicBezTo>
                  <a:pt x="365" y="122"/>
                  <a:pt x="305" y="183"/>
                  <a:pt x="305" y="183"/>
                </a:cubicBezTo>
                <a:cubicBezTo>
                  <a:pt x="213" y="122"/>
                  <a:pt x="122" y="62"/>
                  <a:pt x="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7" name="Google Shape;2227;p30"/>
          <p:cNvSpPr/>
          <p:nvPr/>
        </p:nvSpPr>
        <p:spPr>
          <a:xfrm>
            <a:off x="1476987" y="2101474"/>
            <a:ext cx="8289" cy="5973"/>
          </a:xfrm>
          <a:custGeom>
            <a:avLst/>
            <a:gdLst/>
            <a:ahLst/>
            <a:cxnLst/>
            <a:rect l="l" t="t" r="r" b="b"/>
            <a:pathLst>
              <a:path w="183" h="153" extrusionOk="0">
                <a:moveTo>
                  <a:pt x="122" y="153"/>
                </a:moveTo>
                <a:cubicBezTo>
                  <a:pt x="92" y="122"/>
                  <a:pt x="61" y="122"/>
                  <a:pt x="0" y="92"/>
                </a:cubicBezTo>
                <a:cubicBezTo>
                  <a:pt x="61" y="61"/>
                  <a:pt x="92" y="31"/>
                  <a:pt x="122" y="1"/>
                </a:cubicBezTo>
                <a:cubicBezTo>
                  <a:pt x="152" y="31"/>
                  <a:pt x="183" y="61"/>
                  <a:pt x="183" y="92"/>
                </a:cubicBezTo>
                <a:cubicBezTo>
                  <a:pt x="183" y="92"/>
                  <a:pt x="152" y="122"/>
                  <a:pt x="122" y="15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8" name="Google Shape;2228;p30"/>
          <p:cNvSpPr/>
          <p:nvPr/>
        </p:nvSpPr>
        <p:spPr>
          <a:xfrm>
            <a:off x="4098567" y="667969"/>
            <a:ext cx="9693" cy="13117"/>
          </a:xfrm>
          <a:custGeom>
            <a:avLst/>
            <a:gdLst/>
            <a:ahLst/>
            <a:cxnLst/>
            <a:rect l="l" t="t" r="r" b="b"/>
            <a:pathLst>
              <a:path w="214" h="336" extrusionOk="0">
                <a:moveTo>
                  <a:pt x="31" y="1"/>
                </a:moveTo>
                <a:cubicBezTo>
                  <a:pt x="92" y="92"/>
                  <a:pt x="153" y="183"/>
                  <a:pt x="214" y="274"/>
                </a:cubicBezTo>
                <a:cubicBezTo>
                  <a:pt x="214" y="274"/>
                  <a:pt x="153" y="305"/>
                  <a:pt x="122" y="335"/>
                </a:cubicBezTo>
                <a:cubicBezTo>
                  <a:pt x="92" y="214"/>
                  <a:pt x="31" y="122"/>
                  <a:pt x="1"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9" name="Google Shape;2229;p30"/>
          <p:cNvSpPr/>
          <p:nvPr/>
        </p:nvSpPr>
        <p:spPr>
          <a:xfrm>
            <a:off x="6501262" y="-46402"/>
            <a:ext cx="2808" cy="7183"/>
          </a:xfrm>
          <a:custGeom>
            <a:avLst/>
            <a:gdLst/>
            <a:ahLst/>
            <a:cxnLst/>
            <a:rect l="l" t="t" r="r" b="b"/>
            <a:pathLst>
              <a:path w="62" h="184" extrusionOk="0">
                <a:moveTo>
                  <a:pt x="0" y="1"/>
                </a:moveTo>
                <a:cubicBezTo>
                  <a:pt x="31" y="31"/>
                  <a:pt x="61" y="62"/>
                  <a:pt x="61" y="92"/>
                </a:cubicBezTo>
                <a:cubicBezTo>
                  <a:pt x="61" y="122"/>
                  <a:pt x="0" y="153"/>
                  <a:pt x="0" y="183"/>
                </a:cubicBezTo>
                <a:cubicBezTo>
                  <a:pt x="0" y="122"/>
                  <a:pt x="0" y="62"/>
                  <a:pt x="0"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0" name="Google Shape;2230;p30"/>
          <p:cNvSpPr/>
          <p:nvPr/>
        </p:nvSpPr>
        <p:spPr>
          <a:xfrm>
            <a:off x="1039129" y="1162813"/>
            <a:ext cx="6930" cy="7183"/>
          </a:xfrm>
          <a:custGeom>
            <a:avLst/>
            <a:gdLst/>
            <a:ahLst/>
            <a:cxnLst/>
            <a:rect l="l" t="t" r="r" b="b"/>
            <a:pathLst>
              <a:path w="153" h="184" extrusionOk="0">
                <a:moveTo>
                  <a:pt x="153" y="92"/>
                </a:moveTo>
                <a:cubicBezTo>
                  <a:pt x="153" y="122"/>
                  <a:pt x="122" y="153"/>
                  <a:pt x="122" y="183"/>
                </a:cubicBezTo>
                <a:cubicBezTo>
                  <a:pt x="92" y="153"/>
                  <a:pt x="31" y="122"/>
                  <a:pt x="1" y="92"/>
                </a:cubicBezTo>
                <a:cubicBezTo>
                  <a:pt x="31" y="62"/>
                  <a:pt x="61" y="31"/>
                  <a:pt x="92" y="1"/>
                </a:cubicBezTo>
                <a:cubicBezTo>
                  <a:pt x="122" y="31"/>
                  <a:pt x="122" y="62"/>
                  <a:pt x="153"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1" name="Google Shape;2231;p30"/>
          <p:cNvSpPr/>
          <p:nvPr/>
        </p:nvSpPr>
        <p:spPr>
          <a:xfrm>
            <a:off x="2776747" y="1950776"/>
            <a:ext cx="13815" cy="14288"/>
          </a:xfrm>
          <a:custGeom>
            <a:avLst/>
            <a:gdLst/>
            <a:ahLst/>
            <a:cxnLst/>
            <a:rect l="l" t="t" r="r" b="b"/>
            <a:pathLst>
              <a:path w="305" h="366" extrusionOk="0">
                <a:moveTo>
                  <a:pt x="305" y="61"/>
                </a:moveTo>
                <a:cubicBezTo>
                  <a:pt x="275" y="152"/>
                  <a:pt x="214" y="244"/>
                  <a:pt x="153" y="365"/>
                </a:cubicBezTo>
                <a:cubicBezTo>
                  <a:pt x="123" y="244"/>
                  <a:pt x="62" y="152"/>
                  <a:pt x="1" y="61"/>
                </a:cubicBezTo>
                <a:lnTo>
                  <a:pt x="31" y="0"/>
                </a:lnTo>
                <a:cubicBezTo>
                  <a:pt x="123" y="31"/>
                  <a:pt x="214" y="31"/>
                  <a:pt x="275"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2" name="Google Shape;2232;p30"/>
          <p:cNvSpPr/>
          <p:nvPr/>
        </p:nvSpPr>
        <p:spPr>
          <a:xfrm>
            <a:off x="3514801" y="347599"/>
            <a:ext cx="8289" cy="4763"/>
          </a:xfrm>
          <a:custGeom>
            <a:avLst/>
            <a:gdLst/>
            <a:ahLst/>
            <a:cxnLst/>
            <a:rect l="l" t="t" r="r" b="b"/>
            <a:pathLst>
              <a:path w="183" h="122" extrusionOk="0">
                <a:moveTo>
                  <a:pt x="122" y="122"/>
                </a:moveTo>
                <a:cubicBezTo>
                  <a:pt x="61" y="122"/>
                  <a:pt x="30" y="91"/>
                  <a:pt x="0" y="91"/>
                </a:cubicBezTo>
                <a:cubicBezTo>
                  <a:pt x="61" y="61"/>
                  <a:pt x="91" y="30"/>
                  <a:pt x="122" y="0"/>
                </a:cubicBezTo>
                <a:cubicBezTo>
                  <a:pt x="152" y="30"/>
                  <a:pt x="182" y="30"/>
                  <a:pt x="182" y="61"/>
                </a:cubicBezTo>
                <a:cubicBezTo>
                  <a:pt x="152" y="91"/>
                  <a:pt x="122" y="91"/>
                  <a:pt x="122"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3" name="Google Shape;2233;p30"/>
          <p:cNvSpPr/>
          <p:nvPr/>
        </p:nvSpPr>
        <p:spPr>
          <a:xfrm>
            <a:off x="554477" y="4457009"/>
            <a:ext cx="16578" cy="7183"/>
          </a:xfrm>
          <a:custGeom>
            <a:avLst/>
            <a:gdLst/>
            <a:ahLst/>
            <a:cxnLst/>
            <a:rect l="l" t="t" r="r" b="b"/>
            <a:pathLst>
              <a:path w="366" h="184" extrusionOk="0">
                <a:moveTo>
                  <a:pt x="0" y="183"/>
                </a:moveTo>
                <a:cubicBezTo>
                  <a:pt x="91" y="123"/>
                  <a:pt x="183" y="62"/>
                  <a:pt x="304" y="1"/>
                </a:cubicBezTo>
                <a:cubicBezTo>
                  <a:pt x="304" y="1"/>
                  <a:pt x="335" y="62"/>
                  <a:pt x="365" y="92"/>
                </a:cubicBezTo>
                <a:cubicBezTo>
                  <a:pt x="243" y="123"/>
                  <a:pt x="122" y="153"/>
                  <a:pt x="0"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4" name="Google Shape;2234;p30"/>
          <p:cNvSpPr/>
          <p:nvPr/>
        </p:nvSpPr>
        <p:spPr>
          <a:xfrm>
            <a:off x="5083046" y="3496992"/>
            <a:ext cx="9693" cy="4802"/>
          </a:xfrm>
          <a:custGeom>
            <a:avLst/>
            <a:gdLst/>
            <a:ahLst/>
            <a:cxnLst/>
            <a:rect l="l" t="t" r="r" b="b"/>
            <a:pathLst>
              <a:path w="214" h="123" extrusionOk="0">
                <a:moveTo>
                  <a:pt x="122" y="122"/>
                </a:moveTo>
                <a:lnTo>
                  <a:pt x="1" y="92"/>
                </a:lnTo>
                <a:cubicBezTo>
                  <a:pt x="62" y="62"/>
                  <a:pt x="92" y="31"/>
                  <a:pt x="122" y="1"/>
                </a:cubicBezTo>
                <a:cubicBezTo>
                  <a:pt x="153" y="1"/>
                  <a:pt x="183" y="31"/>
                  <a:pt x="214" y="62"/>
                </a:cubicBezTo>
                <a:cubicBezTo>
                  <a:pt x="183" y="92"/>
                  <a:pt x="153" y="92"/>
                  <a:pt x="122"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5" name="Google Shape;2235;p30"/>
          <p:cNvSpPr/>
          <p:nvPr/>
        </p:nvSpPr>
        <p:spPr>
          <a:xfrm>
            <a:off x="6893686" y="-62995"/>
            <a:ext cx="5526" cy="4763"/>
          </a:xfrm>
          <a:custGeom>
            <a:avLst/>
            <a:gdLst/>
            <a:ahLst/>
            <a:cxnLst/>
            <a:rect l="l" t="t" r="r" b="b"/>
            <a:pathLst>
              <a:path w="122" h="122" extrusionOk="0">
                <a:moveTo>
                  <a:pt x="122" y="91"/>
                </a:moveTo>
                <a:cubicBezTo>
                  <a:pt x="91" y="122"/>
                  <a:pt x="31" y="122"/>
                  <a:pt x="31" y="122"/>
                </a:cubicBezTo>
                <a:cubicBezTo>
                  <a:pt x="0" y="91"/>
                  <a:pt x="0" y="61"/>
                  <a:pt x="0" y="31"/>
                </a:cubicBezTo>
                <a:cubicBezTo>
                  <a:pt x="31" y="31"/>
                  <a:pt x="91" y="31"/>
                  <a:pt x="122" y="0"/>
                </a:cubicBezTo>
                <a:cubicBezTo>
                  <a:pt x="122" y="31"/>
                  <a:pt x="122" y="61"/>
                  <a:pt x="122" y="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6" name="Google Shape;2236;p30"/>
          <p:cNvSpPr/>
          <p:nvPr/>
        </p:nvSpPr>
        <p:spPr>
          <a:xfrm>
            <a:off x="5074802" y="4454667"/>
            <a:ext cx="15174" cy="7144"/>
          </a:xfrm>
          <a:custGeom>
            <a:avLst/>
            <a:gdLst/>
            <a:ahLst/>
            <a:cxnLst/>
            <a:rect l="l" t="t" r="r" b="b"/>
            <a:pathLst>
              <a:path w="335" h="183" extrusionOk="0">
                <a:moveTo>
                  <a:pt x="0" y="0"/>
                </a:moveTo>
                <a:cubicBezTo>
                  <a:pt x="122" y="31"/>
                  <a:pt x="244" y="61"/>
                  <a:pt x="335" y="91"/>
                </a:cubicBezTo>
                <a:cubicBezTo>
                  <a:pt x="335" y="122"/>
                  <a:pt x="304" y="152"/>
                  <a:pt x="274" y="183"/>
                </a:cubicBezTo>
                <a:cubicBezTo>
                  <a:pt x="183" y="122"/>
                  <a:pt x="92" y="61"/>
                  <a:pt x="0"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7" name="Google Shape;2237;p30"/>
          <p:cNvSpPr/>
          <p:nvPr/>
        </p:nvSpPr>
        <p:spPr>
          <a:xfrm>
            <a:off x="5827940" y="3638203"/>
            <a:ext cx="9693" cy="13117"/>
          </a:xfrm>
          <a:custGeom>
            <a:avLst/>
            <a:gdLst/>
            <a:ahLst/>
            <a:cxnLst/>
            <a:rect l="l" t="t" r="r" b="b"/>
            <a:pathLst>
              <a:path w="214" h="336" extrusionOk="0">
                <a:moveTo>
                  <a:pt x="1" y="305"/>
                </a:moveTo>
                <a:cubicBezTo>
                  <a:pt x="31" y="214"/>
                  <a:pt x="62" y="123"/>
                  <a:pt x="122" y="1"/>
                </a:cubicBezTo>
                <a:cubicBezTo>
                  <a:pt x="153" y="31"/>
                  <a:pt x="214" y="62"/>
                  <a:pt x="214" y="92"/>
                </a:cubicBezTo>
                <a:cubicBezTo>
                  <a:pt x="153" y="183"/>
                  <a:pt x="92" y="244"/>
                  <a:pt x="31"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8" name="Google Shape;2238;p30"/>
          <p:cNvSpPr/>
          <p:nvPr/>
        </p:nvSpPr>
        <p:spPr>
          <a:xfrm>
            <a:off x="8371062" y="5835"/>
            <a:ext cx="17937" cy="7144"/>
          </a:xfrm>
          <a:custGeom>
            <a:avLst/>
            <a:gdLst/>
            <a:ahLst/>
            <a:cxnLst/>
            <a:rect l="l" t="t" r="r" b="b"/>
            <a:pathLst>
              <a:path w="396" h="183" extrusionOk="0">
                <a:moveTo>
                  <a:pt x="1" y="152"/>
                </a:moveTo>
                <a:cubicBezTo>
                  <a:pt x="122" y="91"/>
                  <a:pt x="213" y="61"/>
                  <a:pt x="305" y="0"/>
                </a:cubicBezTo>
                <a:cubicBezTo>
                  <a:pt x="335" y="0"/>
                  <a:pt x="365" y="61"/>
                  <a:pt x="396" y="91"/>
                </a:cubicBezTo>
                <a:cubicBezTo>
                  <a:pt x="274" y="122"/>
                  <a:pt x="153" y="152"/>
                  <a:pt x="61" y="18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9" name="Google Shape;2239;p30"/>
          <p:cNvSpPr/>
          <p:nvPr/>
        </p:nvSpPr>
        <p:spPr>
          <a:xfrm>
            <a:off x="949618" y="1527143"/>
            <a:ext cx="16578" cy="7144"/>
          </a:xfrm>
          <a:custGeom>
            <a:avLst/>
            <a:gdLst/>
            <a:ahLst/>
            <a:cxnLst/>
            <a:rect l="l" t="t" r="r" b="b"/>
            <a:pathLst>
              <a:path w="366" h="183" extrusionOk="0">
                <a:moveTo>
                  <a:pt x="1" y="0"/>
                </a:moveTo>
                <a:cubicBezTo>
                  <a:pt x="122" y="31"/>
                  <a:pt x="244" y="61"/>
                  <a:pt x="366" y="91"/>
                </a:cubicBezTo>
                <a:cubicBezTo>
                  <a:pt x="366" y="122"/>
                  <a:pt x="305" y="183"/>
                  <a:pt x="305" y="183"/>
                </a:cubicBezTo>
                <a:cubicBezTo>
                  <a:pt x="214" y="122"/>
                  <a:pt x="92" y="61"/>
                  <a:pt x="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0" name="Google Shape;2240;p30"/>
          <p:cNvSpPr/>
          <p:nvPr/>
        </p:nvSpPr>
        <p:spPr>
          <a:xfrm>
            <a:off x="5877542" y="955154"/>
            <a:ext cx="12411" cy="17840"/>
          </a:xfrm>
          <a:custGeom>
            <a:avLst/>
            <a:gdLst/>
            <a:ahLst/>
            <a:cxnLst/>
            <a:rect l="l" t="t" r="r" b="b"/>
            <a:pathLst>
              <a:path w="274" h="457" extrusionOk="0">
                <a:moveTo>
                  <a:pt x="274" y="1"/>
                </a:moveTo>
                <a:cubicBezTo>
                  <a:pt x="274" y="183"/>
                  <a:pt x="213" y="365"/>
                  <a:pt x="0" y="457"/>
                </a:cubicBezTo>
                <a:lnTo>
                  <a:pt x="0" y="457"/>
                </a:lnTo>
                <a:cubicBezTo>
                  <a:pt x="0" y="274"/>
                  <a:pt x="61" y="92"/>
                  <a:pt x="27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1" name="Google Shape;2241;p30"/>
          <p:cNvSpPr/>
          <p:nvPr/>
        </p:nvSpPr>
        <p:spPr>
          <a:xfrm>
            <a:off x="4954986" y="1848723"/>
            <a:ext cx="6930" cy="4802"/>
          </a:xfrm>
          <a:custGeom>
            <a:avLst/>
            <a:gdLst/>
            <a:ahLst/>
            <a:cxnLst/>
            <a:rect l="l" t="t" r="r" b="b"/>
            <a:pathLst>
              <a:path w="153" h="123" extrusionOk="0">
                <a:moveTo>
                  <a:pt x="31" y="122"/>
                </a:moveTo>
                <a:cubicBezTo>
                  <a:pt x="31" y="92"/>
                  <a:pt x="1" y="61"/>
                  <a:pt x="1" y="61"/>
                </a:cubicBezTo>
                <a:cubicBezTo>
                  <a:pt x="31" y="31"/>
                  <a:pt x="62" y="0"/>
                  <a:pt x="123" y="0"/>
                </a:cubicBezTo>
                <a:cubicBezTo>
                  <a:pt x="123" y="31"/>
                  <a:pt x="153" y="61"/>
                  <a:pt x="123" y="92"/>
                </a:cubicBezTo>
                <a:cubicBezTo>
                  <a:pt x="123" y="92"/>
                  <a:pt x="62" y="122"/>
                  <a:pt x="31"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2" name="Google Shape;2242;p30"/>
          <p:cNvSpPr/>
          <p:nvPr/>
        </p:nvSpPr>
        <p:spPr>
          <a:xfrm>
            <a:off x="6161158" y="-42850"/>
            <a:ext cx="13815" cy="19050"/>
          </a:xfrm>
          <a:custGeom>
            <a:avLst/>
            <a:gdLst/>
            <a:ahLst/>
            <a:cxnLst/>
            <a:rect l="l" t="t" r="r" b="b"/>
            <a:pathLst>
              <a:path w="305" h="488" extrusionOk="0">
                <a:moveTo>
                  <a:pt x="1" y="457"/>
                </a:moveTo>
                <a:lnTo>
                  <a:pt x="1" y="31"/>
                </a:lnTo>
                <a:lnTo>
                  <a:pt x="31" y="1"/>
                </a:lnTo>
                <a:lnTo>
                  <a:pt x="153" y="1"/>
                </a:lnTo>
                <a:lnTo>
                  <a:pt x="274" y="1"/>
                </a:lnTo>
                <a:lnTo>
                  <a:pt x="305" y="31"/>
                </a:lnTo>
                <a:cubicBezTo>
                  <a:pt x="213" y="183"/>
                  <a:pt x="122" y="335"/>
                  <a:pt x="31"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3" name="Google Shape;2243;p30"/>
          <p:cNvSpPr/>
          <p:nvPr/>
        </p:nvSpPr>
        <p:spPr>
          <a:xfrm>
            <a:off x="2242538" y="1824986"/>
            <a:ext cx="8289" cy="4802"/>
          </a:xfrm>
          <a:custGeom>
            <a:avLst/>
            <a:gdLst/>
            <a:ahLst/>
            <a:cxnLst/>
            <a:rect l="l" t="t" r="r" b="b"/>
            <a:pathLst>
              <a:path w="183" h="123" extrusionOk="0">
                <a:moveTo>
                  <a:pt x="92" y="122"/>
                </a:moveTo>
                <a:cubicBezTo>
                  <a:pt x="61" y="92"/>
                  <a:pt x="31" y="61"/>
                  <a:pt x="0" y="61"/>
                </a:cubicBezTo>
                <a:cubicBezTo>
                  <a:pt x="31" y="31"/>
                  <a:pt x="61" y="1"/>
                  <a:pt x="92" y="1"/>
                </a:cubicBezTo>
                <a:cubicBezTo>
                  <a:pt x="122" y="31"/>
                  <a:pt x="152" y="61"/>
                  <a:pt x="183" y="61"/>
                </a:cubicBezTo>
                <a:cubicBezTo>
                  <a:pt x="152" y="92"/>
                  <a:pt x="122" y="92"/>
                  <a:pt x="92"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4" name="Google Shape;2244;p30"/>
          <p:cNvSpPr/>
          <p:nvPr/>
        </p:nvSpPr>
        <p:spPr>
          <a:xfrm>
            <a:off x="8643716" y="2173856"/>
            <a:ext cx="12411" cy="19050"/>
          </a:xfrm>
          <a:custGeom>
            <a:avLst/>
            <a:gdLst/>
            <a:ahLst/>
            <a:cxnLst/>
            <a:rect l="l" t="t" r="r" b="b"/>
            <a:pathLst>
              <a:path w="274" h="488" extrusionOk="0">
                <a:moveTo>
                  <a:pt x="274" y="1"/>
                </a:moveTo>
                <a:cubicBezTo>
                  <a:pt x="274" y="183"/>
                  <a:pt x="243" y="366"/>
                  <a:pt x="30" y="487"/>
                </a:cubicBezTo>
                <a:lnTo>
                  <a:pt x="0" y="457"/>
                </a:lnTo>
                <a:cubicBezTo>
                  <a:pt x="0" y="274"/>
                  <a:pt x="61" y="92"/>
                  <a:pt x="27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5" name="Google Shape;2245;p30"/>
          <p:cNvSpPr/>
          <p:nvPr/>
        </p:nvSpPr>
        <p:spPr>
          <a:xfrm>
            <a:off x="4793904" y="1846342"/>
            <a:ext cx="6930" cy="7183"/>
          </a:xfrm>
          <a:custGeom>
            <a:avLst/>
            <a:gdLst/>
            <a:ahLst/>
            <a:cxnLst/>
            <a:rect l="l" t="t" r="r" b="b"/>
            <a:pathLst>
              <a:path w="153" h="184" extrusionOk="0">
                <a:moveTo>
                  <a:pt x="153" y="92"/>
                </a:moveTo>
                <a:cubicBezTo>
                  <a:pt x="122" y="122"/>
                  <a:pt x="122" y="153"/>
                  <a:pt x="122" y="183"/>
                </a:cubicBezTo>
                <a:cubicBezTo>
                  <a:pt x="61" y="122"/>
                  <a:pt x="31" y="122"/>
                  <a:pt x="1" y="61"/>
                </a:cubicBezTo>
                <a:cubicBezTo>
                  <a:pt x="31" y="61"/>
                  <a:pt x="61" y="31"/>
                  <a:pt x="61" y="1"/>
                </a:cubicBezTo>
                <a:cubicBezTo>
                  <a:pt x="92" y="31"/>
                  <a:pt x="122" y="61"/>
                  <a:pt x="153"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6" name="Google Shape;2246;p30"/>
          <p:cNvSpPr/>
          <p:nvPr/>
        </p:nvSpPr>
        <p:spPr>
          <a:xfrm>
            <a:off x="912473" y="501850"/>
            <a:ext cx="26181" cy="9525"/>
          </a:xfrm>
          <a:custGeom>
            <a:avLst/>
            <a:gdLst/>
            <a:ahLst/>
            <a:cxnLst/>
            <a:rect l="l" t="t" r="r" b="b"/>
            <a:pathLst>
              <a:path w="578" h="244" extrusionOk="0">
                <a:moveTo>
                  <a:pt x="578" y="31"/>
                </a:moveTo>
                <a:cubicBezTo>
                  <a:pt x="395" y="92"/>
                  <a:pt x="213" y="183"/>
                  <a:pt x="31" y="244"/>
                </a:cubicBezTo>
                <a:lnTo>
                  <a:pt x="0" y="244"/>
                </a:lnTo>
                <a:cubicBezTo>
                  <a:pt x="122" y="61"/>
                  <a:pt x="335" y="0"/>
                  <a:pt x="547"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7" name="Google Shape;2247;p30"/>
          <p:cNvSpPr/>
          <p:nvPr/>
        </p:nvSpPr>
        <p:spPr>
          <a:xfrm>
            <a:off x="5111992" y="5072919"/>
            <a:ext cx="9648" cy="13078"/>
          </a:xfrm>
          <a:custGeom>
            <a:avLst/>
            <a:gdLst/>
            <a:ahLst/>
            <a:cxnLst/>
            <a:rect l="l" t="t" r="r" b="b"/>
            <a:pathLst>
              <a:path w="213" h="335" extrusionOk="0">
                <a:moveTo>
                  <a:pt x="0" y="0"/>
                </a:moveTo>
                <a:cubicBezTo>
                  <a:pt x="91" y="91"/>
                  <a:pt x="152" y="183"/>
                  <a:pt x="213" y="274"/>
                </a:cubicBezTo>
                <a:cubicBezTo>
                  <a:pt x="213" y="274"/>
                  <a:pt x="152" y="304"/>
                  <a:pt x="122" y="335"/>
                </a:cubicBezTo>
                <a:cubicBezTo>
                  <a:pt x="61" y="213"/>
                  <a:pt x="30" y="122"/>
                  <a:pt x="0"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8" name="Google Shape;2248;p30"/>
          <p:cNvSpPr/>
          <p:nvPr/>
        </p:nvSpPr>
        <p:spPr>
          <a:xfrm>
            <a:off x="4025590" y="3688059"/>
            <a:ext cx="8334" cy="11906"/>
          </a:xfrm>
          <a:custGeom>
            <a:avLst/>
            <a:gdLst/>
            <a:ahLst/>
            <a:cxnLst/>
            <a:rect l="l" t="t" r="r" b="b"/>
            <a:pathLst>
              <a:path w="184" h="305" extrusionOk="0">
                <a:moveTo>
                  <a:pt x="1" y="1"/>
                </a:moveTo>
                <a:lnTo>
                  <a:pt x="183" y="244"/>
                </a:lnTo>
                <a:cubicBezTo>
                  <a:pt x="153" y="274"/>
                  <a:pt x="122" y="274"/>
                  <a:pt x="92" y="305"/>
                </a:cubicBezTo>
                <a:cubicBezTo>
                  <a:pt x="62" y="213"/>
                  <a:pt x="31" y="92"/>
                  <a:pt x="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9" name="Google Shape;2249;p30"/>
          <p:cNvSpPr/>
          <p:nvPr/>
        </p:nvSpPr>
        <p:spPr>
          <a:xfrm>
            <a:off x="5801803" y="5090722"/>
            <a:ext cx="11052" cy="14249"/>
          </a:xfrm>
          <a:custGeom>
            <a:avLst/>
            <a:gdLst/>
            <a:ahLst/>
            <a:cxnLst/>
            <a:rect l="l" t="t" r="r" b="b"/>
            <a:pathLst>
              <a:path w="244" h="365" extrusionOk="0">
                <a:moveTo>
                  <a:pt x="61" y="0"/>
                </a:moveTo>
                <a:cubicBezTo>
                  <a:pt x="122" y="91"/>
                  <a:pt x="183" y="183"/>
                  <a:pt x="243" y="274"/>
                </a:cubicBezTo>
                <a:cubicBezTo>
                  <a:pt x="243" y="274"/>
                  <a:pt x="183" y="335"/>
                  <a:pt x="152" y="365"/>
                </a:cubicBezTo>
                <a:cubicBezTo>
                  <a:pt x="92" y="243"/>
                  <a:pt x="61" y="152"/>
                  <a:pt x="0" y="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0" name="Google Shape;2250;p30"/>
          <p:cNvSpPr/>
          <p:nvPr/>
        </p:nvSpPr>
        <p:spPr>
          <a:xfrm>
            <a:off x="7337025" y="5097827"/>
            <a:ext cx="6930" cy="4802"/>
          </a:xfrm>
          <a:custGeom>
            <a:avLst/>
            <a:gdLst/>
            <a:ahLst/>
            <a:cxnLst/>
            <a:rect l="l" t="t" r="r" b="b"/>
            <a:pathLst>
              <a:path w="153" h="123" extrusionOk="0">
                <a:moveTo>
                  <a:pt x="122" y="1"/>
                </a:moveTo>
                <a:cubicBezTo>
                  <a:pt x="153" y="31"/>
                  <a:pt x="153" y="61"/>
                  <a:pt x="153" y="92"/>
                </a:cubicBezTo>
                <a:lnTo>
                  <a:pt x="1" y="122"/>
                </a:lnTo>
                <a:cubicBezTo>
                  <a:pt x="31" y="92"/>
                  <a:pt x="31" y="61"/>
                  <a:pt x="31" y="31"/>
                </a:cubicBezTo>
                <a:cubicBezTo>
                  <a:pt x="61" y="1"/>
                  <a:pt x="92" y="31"/>
                  <a:pt x="12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1" name="Google Shape;2251;p30"/>
          <p:cNvSpPr/>
          <p:nvPr/>
        </p:nvSpPr>
        <p:spPr>
          <a:xfrm>
            <a:off x="3370207" y="1795315"/>
            <a:ext cx="9693" cy="11906"/>
          </a:xfrm>
          <a:custGeom>
            <a:avLst/>
            <a:gdLst/>
            <a:ahLst/>
            <a:cxnLst/>
            <a:rect l="l" t="t" r="r" b="b"/>
            <a:pathLst>
              <a:path w="214" h="305" extrusionOk="0">
                <a:moveTo>
                  <a:pt x="1" y="1"/>
                </a:moveTo>
                <a:cubicBezTo>
                  <a:pt x="92" y="61"/>
                  <a:pt x="152" y="153"/>
                  <a:pt x="213" y="244"/>
                </a:cubicBezTo>
                <a:cubicBezTo>
                  <a:pt x="183" y="274"/>
                  <a:pt x="152" y="274"/>
                  <a:pt x="122" y="305"/>
                </a:cubicBezTo>
                <a:cubicBezTo>
                  <a:pt x="92" y="213"/>
                  <a:pt x="31" y="92"/>
                  <a:pt x="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2" name="Google Shape;2252;p30"/>
          <p:cNvSpPr/>
          <p:nvPr/>
        </p:nvSpPr>
        <p:spPr>
          <a:xfrm>
            <a:off x="1220868" y="3722493"/>
            <a:ext cx="9693" cy="11906"/>
          </a:xfrm>
          <a:custGeom>
            <a:avLst/>
            <a:gdLst/>
            <a:ahLst/>
            <a:cxnLst/>
            <a:rect l="l" t="t" r="r" b="b"/>
            <a:pathLst>
              <a:path w="214" h="305" extrusionOk="0">
                <a:moveTo>
                  <a:pt x="1" y="304"/>
                </a:moveTo>
                <a:cubicBezTo>
                  <a:pt x="62" y="182"/>
                  <a:pt x="92" y="91"/>
                  <a:pt x="122" y="0"/>
                </a:cubicBezTo>
                <a:cubicBezTo>
                  <a:pt x="153" y="0"/>
                  <a:pt x="214" y="30"/>
                  <a:pt x="214" y="61"/>
                </a:cubicBezTo>
                <a:cubicBezTo>
                  <a:pt x="153" y="152"/>
                  <a:pt x="92" y="213"/>
                  <a:pt x="31" y="30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3" name="Google Shape;2253;p30"/>
          <p:cNvSpPr/>
          <p:nvPr/>
        </p:nvSpPr>
        <p:spPr>
          <a:xfrm>
            <a:off x="8124591" y="3139807"/>
            <a:ext cx="9693" cy="13117"/>
          </a:xfrm>
          <a:custGeom>
            <a:avLst/>
            <a:gdLst/>
            <a:ahLst/>
            <a:cxnLst/>
            <a:rect l="l" t="t" r="r" b="b"/>
            <a:pathLst>
              <a:path w="214" h="336" extrusionOk="0">
                <a:moveTo>
                  <a:pt x="1" y="305"/>
                </a:moveTo>
                <a:cubicBezTo>
                  <a:pt x="31" y="214"/>
                  <a:pt x="92" y="122"/>
                  <a:pt x="122" y="1"/>
                </a:cubicBezTo>
                <a:cubicBezTo>
                  <a:pt x="153" y="31"/>
                  <a:pt x="214" y="62"/>
                  <a:pt x="214" y="62"/>
                </a:cubicBezTo>
                <a:cubicBezTo>
                  <a:pt x="153" y="153"/>
                  <a:pt x="92" y="244"/>
                  <a:pt x="31"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4" name="Google Shape;2254;p30"/>
          <p:cNvSpPr/>
          <p:nvPr/>
        </p:nvSpPr>
        <p:spPr>
          <a:xfrm>
            <a:off x="8639548" y="5161893"/>
            <a:ext cx="16578" cy="10735"/>
          </a:xfrm>
          <a:custGeom>
            <a:avLst/>
            <a:gdLst/>
            <a:ahLst/>
            <a:cxnLst/>
            <a:rect l="l" t="t" r="r" b="b"/>
            <a:pathLst>
              <a:path w="366" h="275" extrusionOk="0">
                <a:moveTo>
                  <a:pt x="366" y="92"/>
                </a:moveTo>
                <a:cubicBezTo>
                  <a:pt x="274" y="153"/>
                  <a:pt x="183" y="214"/>
                  <a:pt x="92" y="274"/>
                </a:cubicBezTo>
                <a:cubicBezTo>
                  <a:pt x="1" y="1"/>
                  <a:pt x="274" y="153"/>
                  <a:pt x="366"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5" name="Google Shape;2255;p30"/>
          <p:cNvSpPr/>
          <p:nvPr/>
        </p:nvSpPr>
        <p:spPr>
          <a:xfrm>
            <a:off x="5391486" y="2054000"/>
            <a:ext cx="16578" cy="9564"/>
          </a:xfrm>
          <a:custGeom>
            <a:avLst/>
            <a:gdLst/>
            <a:ahLst/>
            <a:cxnLst/>
            <a:rect l="l" t="t" r="r" b="b"/>
            <a:pathLst>
              <a:path w="366" h="245" extrusionOk="0">
                <a:moveTo>
                  <a:pt x="365" y="244"/>
                </a:moveTo>
                <a:cubicBezTo>
                  <a:pt x="244" y="183"/>
                  <a:pt x="122" y="153"/>
                  <a:pt x="0" y="122"/>
                </a:cubicBezTo>
                <a:cubicBezTo>
                  <a:pt x="122" y="62"/>
                  <a:pt x="244" y="31"/>
                  <a:pt x="365" y="1"/>
                </a:cubicBezTo>
                <a:lnTo>
                  <a:pt x="365" y="1"/>
                </a:lnTo>
                <a:cubicBezTo>
                  <a:pt x="365" y="62"/>
                  <a:pt x="365" y="153"/>
                  <a:pt x="365" y="21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6" name="Google Shape;2256;p30"/>
          <p:cNvSpPr/>
          <p:nvPr/>
        </p:nvSpPr>
        <p:spPr>
          <a:xfrm>
            <a:off x="6939121" y="4657562"/>
            <a:ext cx="16533" cy="7183"/>
          </a:xfrm>
          <a:custGeom>
            <a:avLst/>
            <a:gdLst/>
            <a:ahLst/>
            <a:cxnLst/>
            <a:rect l="l" t="t" r="r" b="b"/>
            <a:pathLst>
              <a:path w="365" h="184" extrusionOk="0">
                <a:moveTo>
                  <a:pt x="31" y="1"/>
                </a:moveTo>
                <a:cubicBezTo>
                  <a:pt x="122" y="31"/>
                  <a:pt x="243" y="62"/>
                  <a:pt x="365" y="92"/>
                </a:cubicBezTo>
                <a:lnTo>
                  <a:pt x="304" y="183"/>
                </a:lnTo>
                <a:cubicBezTo>
                  <a:pt x="213" y="122"/>
                  <a:pt x="122" y="62"/>
                  <a:pt x="0"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7" name="Google Shape;2257;p30"/>
          <p:cNvSpPr/>
          <p:nvPr/>
        </p:nvSpPr>
        <p:spPr>
          <a:xfrm>
            <a:off x="8729059" y="2542910"/>
            <a:ext cx="11052" cy="11906"/>
          </a:xfrm>
          <a:custGeom>
            <a:avLst/>
            <a:gdLst/>
            <a:ahLst/>
            <a:cxnLst/>
            <a:rect l="l" t="t" r="r" b="b"/>
            <a:pathLst>
              <a:path w="244" h="305" extrusionOk="0">
                <a:moveTo>
                  <a:pt x="31" y="1"/>
                </a:moveTo>
                <a:cubicBezTo>
                  <a:pt x="122" y="92"/>
                  <a:pt x="183" y="153"/>
                  <a:pt x="244" y="244"/>
                </a:cubicBezTo>
                <a:cubicBezTo>
                  <a:pt x="244" y="244"/>
                  <a:pt x="183" y="305"/>
                  <a:pt x="153" y="305"/>
                </a:cubicBezTo>
                <a:cubicBezTo>
                  <a:pt x="92" y="214"/>
                  <a:pt x="61" y="122"/>
                  <a:pt x="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8" name="Google Shape;2258;p30"/>
          <p:cNvSpPr/>
          <p:nvPr/>
        </p:nvSpPr>
        <p:spPr>
          <a:xfrm>
            <a:off x="5989068" y="4684852"/>
            <a:ext cx="16533" cy="7183"/>
          </a:xfrm>
          <a:custGeom>
            <a:avLst/>
            <a:gdLst/>
            <a:ahLst/>
            <a:cxnLst/>
            <a:rect l="l" t="t" r="r" b="b"/>
            <a:pathLst>
              <a:path w="365" h="184" extrusionOk="0">
                <a:moveTo>
                  <a:pt x="0" y="1"/>
                </a:moveTo>
                <a:cubicBezTo>
                  <a:pt x="122" y="31"/>
                  <a:pt x="243" y="62"/>
                  <a:pt x="365" y="122"/>
                </a:cubicBezTo>
                <a:cubicBezTo>
                  <a:pt x="334" y="122"/>
                  <a:pt x="304" y="183"/>
                  <a:pt x="304" y="183"/>
                </a:cubicBezTo>
                <a:cubicBezTo>
                  <a:pt x="183" y="153"/>
                  <a:pt x="91" y="92"/>
                  <a:pt x="0"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9" name="Google Shape;2259;p30"/>
          <p:cNvSpPr/>
          <p:nvPr/>
        </p:nvSpPr>
        <p:spPr>
          <a:xfrm>
            <a:off x="5997313" y="3034201"/>
            <a:ext cx="16578" cy="7144"/>
          </a:xfrm>
          <a:custGeom>
            <a:avLst/>
            <a:gdLst/>
            <a:ahLst/>
            <a:cxnLst/>
            <a:rect l="l" t="t" r="r" b="b"/>
            <a:pathLst>
              <a:path w="366" h="183" extrusionOk="0">
                <a:moveTo>
                  <a:pt x="365" y="183"/>
                </a:moveTo>
                <a:cubicBezTo>
                  <a:pt x="244" y="153"/>
                  <a:pt x="122" y="122"/>
                  <a:pt x="1" y="92"/>
                </a:cubicBezTo>
                <a:cubicBezTo>
                  <a:pt x="31" y="61"/>
                  <a:pt x="61" y="1"/>
                  <a:pt x="61" y="1"/>
                </a:cubicBezTo>
                <a:cubicBezTo>
                  <a:pt x="152" y="61"/>
                  <a:pt x="274" y="122"/>
                  <a:pt x="365"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0" name="Google Shape;2260;p30"/>
          <p:cNvSpPr/>
          <p:nvPr/>
        </p:nvSpPr>
        <p:spPr>
          <a:xfrm>
            <a:off x="550354" y="5231933"/>
            <a:ext cx="16533" cy="8315"/>
          </a:xfrm>
          <a:custGeom>
            <a:avLst/>
            <a:gdLst/>
            <a:ahLst/>
            <a:cxnLst/>
            <a:rect l="l" t="t" r="r" b="b"/>
            <a:pathLst>
              <a:path w="365" h="213" extrusionOk="0">
                <a:moveTo>
                  <a:pt x="365" y="213"/>
                </a:moveTo>
                <a:cubicBezTo>
                  <a:pt x="243" y="183"/>
                  <a:pt x="122" y="122"/>
                  <a:pt x="0" y="91"/>
                </a:cubicBezTo>
                <a:cubicBezTo>
                  <a:pt x="30" y="61"/>
                  <a:pt x="61" y="0"/>
                  <a:pt x="61" y="0"/>
                </a:cubicBezTo>
                <a:cubicBezTo>
                  <a:pt x="182" y="61"/>
                  <a:pt x="274" y="122"/>
                  <a:pt x="365"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1" name="Google Shape;2261;p30"/>
          <p:cNvSpPr/>
          <p:nvPr/>
        </p:nvSpPr>
        <p:spPr>
          <a:xfrm>
            <a:off x="335547" y="2992662"/>
            <a:ext cx="9693" cy="13117"/>
          </a:xfrm>
          <a:custGeom>
            <a:avLst/>
            <a:gdLst/>
            <a:ahLst/>
            <a:cxnLst/>
            <a:rect l="l" t="t" r="r" b="b"/>
            <a:pathLst>
              <a:path w="214" h="336" extrusionOk="0">
                <a:moveTo>
                  <a:pt x="183" y="335"/>
                </a:moveTo>
                <a:cubicBezTo>
                  <a:pt x="122" y="244"/>
                  <a:pt x="61" y="153"/>
                  <a:pt x="0" y="62"/>
                </a:cubicBezTo>
                <a:cubicBezTo>
                  <a:pt x="0" y="62"/>
                  <a:pt x="61" y="31"/>
                  <a:pt x="92" y="1"/>
                </a:cubicBezTo>
                <a:cubicBezTo>
                  <a:pt x="152" y="92"/>
                  <a:pt x="183" y="183"/>
                  <a:pt x="213" y="30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2" name="Google Shape;2262;p30"/>
          <p:cNvSpPr/>
          <p:nvPr/>
        </p:nvSpPr>
        <p:spPr>
          <a:xfrm>
            <a:off x="2139256" y="3807914"/>
            <a:ext cx="9693" cy="13078"/>
          </a:xfrm>
          <a:custGeom>
            <a:avLst/>
            <a:gdLst/>
            <a:ahLst/>
            <a:cxnLst/>
            <a:rect l="l" t="t" r="r" b="b"/>
            <a:pathLst>
              <a:path w="214" h="335" extrusionOk="0">
                <a:moveTo>
                  <a:pt x="214" y="31"/>
                </a:moveTo>
                <a:cubicBezTo>
                  <a:pt x="183" y="122"/>
                  <a:pt x="122" y="213"/>
                  <a:pt x="92" y="335"/>
                </a:cubicBezTo>
                <a:cubicBezTo>
                  <a:pt x="62" y="304"/>
                  <a:pt x="1" y="274"/>
                  <a:pt x="1" y="274"/>
                </a:cubicBezTo>
                <a:cubicBezTo>
                  <a:pt x="62" y="183"/>
                  <a:pt x="122" y="92"/>
                  <a:pt x="183"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3" name="Google Shape;2263;p30"/>
          <p:cNvSpPr/>
          <p:nvPr/>
        </p:nvSpPr>
        <p:spPr>
          <a:xfrm>
            <a:off x="1702802" y="2948780"/>
            <a:ext cx="9693" cy="13078"/>
          </a:xfrm>
          <a:custGeom>
            <a:avLst/>
            <a:gdLst/>
            <a:ahLst/>
            <a:cxnLst/>
            <a:rect l="l" t="t" r="r" b="b"/>
            <a:pathLst>
              <a:path w="214" h="335" extrusionOk="0">
                <a:moveTo>
                  <a:pt x="31" y="0"/>
                </a:moveTo>
                <a:cubicBezTo>
                  <a:pt x="91" y="91"/>
                  <a:pt x="152" y="183"/>
                  <a:pt x="213" y="274"/>
                </a:cubicBezTo>
                <a:cubicBezTo>
                  <a:pt x="213" y="274"/>
                  <a:pt x="152" y="304"/>
                  <a:pt x="122" y="334"/>
                </a:cubicBezTo>
                <a:cubicBezTo>
                  <a:pt x="91" y="243"/>
                  <a:pt x="31" y="122"/>
                  <a:pt x="0"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4" name="Google Shape;2264;p30"/>
          <p:cNvSpPr/>
          <p:nvPr/>
        </p:nvSpPr>
        <p:spPr>
          <a:xfrm>
            <a:off x="2522031" y="4284956"/>
            <a:ext cx="9693" cy="13078"/>
          </a:xfrm>
          <a:custGeom>
            <a:avLst/>
            <a:gdLst/>
            <a:ahLst/>
            <a:cxnLst/>
            <a:rect l="l" t="t" r="r" b="b"/>
            <a:pathLst>
              <a:path w="214" h="335" extrusionOk="0">
                <a:moveTo>
                  <a:pt x="183" y="335"/>
                </a:moveTo>
                <a:cubicBezTo>
                  <a:pt x="122" y="244"/>
                  <a:pt x="62" y="153"/>
                  <a:pt x="1" y="61"/>
                </a:cubicBezTo>
                <a:cubicBezTo>
                  <a:pt x="1" y="61"/>
                  <a:pt x="62" y="31"/>
                  <a:pt x="92" y="1"/>
                </a:cubicBezTo>
                <a:lnTo>
                  <a:pt x="214" y="305"/>
                </a:lnTo>
                <a:cubicBezTo>
                  <a:pt x="214" y="305"/>
                  <a:pt x="183" y="335"/>
                  <a:pt x="183" y="33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5" name="Google Shape;2265;p30"/>
          <p:cNvSpPr/>
          <p:nvPr/>
        </p:nvSpPr>
        <p:spPr>
          <a:xfrm>
            <a:off x="3049400" y="2911964"/>
            <a:ext cx="12411" cy="19050"/>
          </a:xfrm>
          <a:custGeom>
            <a:avLst/>
            <a:gdLst/>
            <a:ahLst/>
            <a:cxnLst/>
            <a:rect l="l" t="t" r="r" b="b"/>
            <a:pathLst>
              <a:path w="274" h="488" extrusionOk="0">
                <a:moveTo>
                  <a:pt x="274" y="487"/>
                </a:moveTo>
                <a:cubicBezTo>
                  <a:pt x="183" y="335"/>
                  <a:pt x="91" y="183"/>
                  <a:pt x="0" y="31"/>
                </a:cubicBezTo>
                <a:lnTo>
                  <a:pt x="0" y="1"/>
                </a:lnTo>
                <a:cubicBezTo>
                  <a:pt x="91" y="153"/>
                  <a:pt x="183" y="305"/>
                  <a:pt x="274" y="487"/>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6" name="Google Shape;2266;p30"/>
          <p:cNvSpPr/>
          <p:nvPr/>
        </p:nvSpPr>
        <p:spPr>
          <a:xfrm>
            <a:off x="3879637" y="4286127"/>
            <a:ext cx="6930" cy="3630"/>
          </a:xfrm>
          <a:custGeom>
            <a:avLst/>
            <a:gdLst/>
            <a:ahLst/>
            <a:cxnLst/>
            <a:rect l="l" t="t" r="r" b="b"/>
            <a:pathLst>
              <a:path w="153" h="93" extrusionOk="0">
                <a:moveTo>
                  <a:pt x="31" y="1"/>
                </a:moveTo>
                <a:cubicBezTo>
                  <a:pt x="62" y="1"/>
                  <a:pt x="122" y="1"/>
                  <a:pt x="122" y="1"/>
                </a:cubicBezTo>
                <a:cubicBezTo>
                  <a:pt x="153" y="31"/>
                  <a:pt x="153" y="62"/>
                  <a:pt x="153" y="92"/>
                </a:cubicBezTo>
                <a:lnTo>
                  <a:pt x="1" y="92"/>
                </a:lnTo>
                <a:cubicBezTo>
                  <a:pt x="1" y="31"/>
                  <a:pt x="31" y="31"/>
                  <a:pt x="3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7" name="Google Shape;2267;p30"/>
          <p:cNvSpPr/>
          <p:nvPr/>
        </p:nvSpPr>
        <p:spPr>
          <a:xfrm>
            <a:off x="3678647" y="2278290"/>
            <a:ext cx="17937" cy="7183"/>
          </a:xfrm>
          <a:custGeom>
            <a:avLst/>
            <a:gdLst/>
            <a:ahLst/>
            <a:cxnLst/>
            <a:rect l="l" t="t" r="r" b="b"/>
            <a:pathLst>
              <a:path w="396" h="184" extrusionOk="0">
                <a:moveTo>
                  <a:pt x="0" y="153"/>
                </a:moveTo>
                <a:cubicBezTo>
                  <a:pt x="122" y="92"/>
                  <a:pt x="213" y="31"/>
                  <a:pt x="304" y="1"/>
                </a:cubicBezTo>
                <a:cubicBezTo>
                  <a:pt x="304" y="1"/>
                  <a:pt x="365" y="31"/>
                  <a:pt x="395" y="61"/>
                </a:cubicBezTo>
                <a:cubicBezTo>
                  <a:pt x="274" y="92"/>
                  <a:pt x="152" y="122"/>
                  <a:pt x="31"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8" name="Google Shape;2268;p30"/>
          <p:cNvSpPr/>
          <p:nvPr/>
        </p:nvSpPr>
        <p:spPr>
          <a:xfrm>
            <a:off x="1965762" y="2884674"/>
            <a:ext cx="9693" cy="11906"/>
          </a:xfrm>
          <a:custGeom>
            <a:avLst/>
            <a:gdLst/>
            <a:ahLst/>
            <a:cxnLst/>
            <a:rect l="l" t="t" r="r" b="b"/>
            <a:pathLst>
              <a:path w="214" h="305" extrusionOk="0">
                <a:moveTo>
                  <a:pt x="214" y="1"/>
                </a:moveTo>
                <a:cubicBezTo>
                  <a:pt x="183" y="122"/>
                  <a:pt x="122" y="214"/>
                  <a:pt x="92" y="305"/>
                </a:cubicBezTo>
                <a:cubicBezTo>
                  <a:pt x="62" y="274"/>
                  <a:pt x="1" y="244"/>
                  <a:pt x="1" y="244"/>
                </a:cubicBezTo>
                <a:cubicBezTo>
                  <a:pt x="62" y="153"/>
                  <a:pt x="122" y="92"/>
                  <a:pt x="183" y="1"/>
                </a:cubicBezTo>
                <a:cubicBezTo>
                  <a:pt x="183" y="1"/>
                  <a:pt x="214" y="1"/>
                  <a:pt x="21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9" name="Google Shape;2269;p30"/>
          <p:cNvSpPr/>
          <p:nvPr/>
        </p:nvSpPr>
        <p:spPr>
          <a:xfrm>
            <a:off x="7284705" y="2850279"/>
            <a:ext cx="16578" cy="7144"/>
          </a:xfrm>
          <a:custGeom>
            <a:avLst/>
            <a:gdLst/>
            <a:ahLst/>
            <a:cxnLst/>
            <a:rect l="l" t="t" r="r" b="b"/>
            <a:pathLst>
              <a:path w="366" h="183" extrusionOk="0">
                <a:moveTo>
                  <a:pt x="0" y="152"/>
                </a:moveTo>
                <a:cubicBezTo>
                  <a:pt x="92" y="91"/>
                  <a:pt x="213" y="61"/>
                  <a:pt x="304" y="0"/>
                </a:cubicBezTo>
                <a:cubicBezTo>
                  <a:pt x="304" y="0"/>
                  <a:pt x="335" y="61"/>
                  <a:pt x="365" y="61"/>
                </a:cubicBezTo>
                <a:cubicBezTo>
                  <a:pt x="244" y="91"/>
                  <a:pt x="152" y="152"/>
                  <a:pt x="31"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0" name="Google Shape;2270;p30"/>
          <p:cNvSpPr/>
          <p:nvPr/>
        </p:nvSpPr>
        <p:spPr>
          <a:xfrm>
            <a:off x="8751074" y="1417945"/>
            <a:ext cx="8334" cy="4802"/>
          </a:xfrm>
          <a:custGeom>
            <a:avLst/>
            <a:gdLst/>
            <a:ahLst/>
            <a:cxnLst/>
            <a:rect l="l" t="t" r="r" b="b"/>
            <a:pathLst>
              <a:path w="184" h="123" extrusionOk="0">
                <a:moveTo>
                  <a:pt x="92" y="1"/>
                </a:moveTo>
                <a:cubicBezTo>
                  <a:pt x="122" y="31"/>
                  <a:pt x="153" y="31"/>
                  <a:pt x="183" y="62"/>
                </a:cubicBezTo>
                <a:cubicBezTo>
                  <a:pt x="183" y="62"/>
                  <a:pt x="153" y="92"/>
                  <a:pt x="153" y="122"/>
                </a:cubicBezTo>
                <a:cubicBezTo>
                  <a:pt x="122" y="92"/>
                  <a:pt x="62" y="92"/>
                  <a:pt x="1" y="62"/>
                </a:cubicBezTo>
                <a:cubicBezTo>
                  <a:pt x="31" y="62"/>
                  <a:pt x="62" y="31"/>
                  <a:pt x="9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1" name="Google Shape;2271;p30"/>
          <p:cNvSpPr/>
          <p:nvPr/>
        </p:nvSpPr>
        <p:spPr>
          <a:xfrm>
            <a:off x="6837198" y="2014842"/>
            <a:ext cx="16578" cy="10735"/>
          </a:xfrm>
          <a:custGeom>
            <a:avLst/>
            <a:gdLst/>
            <a:ahLst/>
            <a:cxnLst/>
            <a:rect l="l" t="t" r="r" b="b"/>
            <a:pathLst>
              <a:path w="366" h="275" extrusionOk="0">
                <a:moveTo>
                  <a:pt x="366" y="274"/>
                </a:moveTo>
                <a:cubicBezTo>
                  <a:pt x="244" y="244"/>
                  <a:pt x="122" y="214"/>
                  <a:pt x="1" y="214"/>
                </a:cubicBezTo>
                <a:cubicBezTo>
                  <a:pt x="183" y="1"/>
                  <a:pt x="244" y="183"/>
                  <a:pt x="366" y="274"/>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2" name="Google Shape;2272;p30"/>
          <p:cNvSpPr/>
          <p:nvPr/>
        </p:nvSpPr>
        <p:spPr>
          <a:xfrm>
            <a:off x="7247515" y="4309864"/>
            <a:ext cx="16578" cy="7183"/>
          </a:xfrm>
          <a:custGeom>
            <a:avLst/>
            <a:gdLst/>
            <a:ahLst/>
            <a:cxnLst/>
            <a:rect l="l" t="t" r="r" b="b"/>
            <a:pathLst>
              <a:path w="366" h="184" extrusionOk="0">
                <a:moveTo>
                  <a:pt x="1" y="153"/>
                </a:moveTo>
                <a:cubicBezTo>
                  <a:pt x="122" y="92"/>
                  <a:pt x="214" y="31"/>
                  <a:pt x="305" y="1"/>
                </a:cubicBezTo>
                <a:cubicBezTo>
                  <a:pt x="305" y="1"/>
                  <a:pt x="366" y="31"/>
                  <a:pt x="366" y="62"/>
                </a:cubicBezTo>
                <a:cubicBezTo>
                  <a:pt x="274" y="92"/>
                  <a:pt x="153" y="122"/>
                  <a:pt x="31" y="153"/>
                </a:cubicBezTo>
                <a:cubicBezTo>
                  <a:pt x="31" y="183"/>
                  <a:pt x="1" y="153"/>
                  <a:pt x="1" y="15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3" name="Google Shape;2273;p30"/>
          <p:cNvSpPr/>
          <p:nvPr/>
        </p:nvSpPr>
        <p:spPr>
          <a:xfrm>
            <a:off x="4086200" y="2127592"/>
            <a:ext cx="16578" cy="7144"/>
          </a:xfrm>
          <a:custGeom>
            <a:avLst/>
            <a:gdLst/>
            <a:ahLst/>
            <a:cxnLst/>
            <a:rect l="l" t="t" r="r" b="b"/>
            <a:pathLst>
              <a:path w="366" h="183" extrusionOk="0">
                <a:moveTo>
                  <a:pt x="31" y="0"/>
                </a:moveTo>
                <a:cubicBezTo>
                  <a:pt x="152" y="31"/>
                  <a:pt x="243" y="61"/>
                  <a:pt x="365" y="92"/>
                </a:cubicBezTo>
                <a:cubicBezTo>
                  <a:pt x="335" y="122"/>
                  <a:pt x="304" y="183"/>
                  <a:pt x="304" y="183"/>
                </a:cubicBezTo>
                <a:cubicBezTo>
                  <a:pt x="213" y="122"/>
                  <a:pt x="91" y="61"/>
                  <a:pt x="0"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4" name="Google Shape;2274;p30"/>
          <p:cNvSpPr/>
          <p:nvPr/>
        </p:nvSpPr>
        <p:spPr>
          <a:xfrm>
            <a:off x="3372970" y="2745845"/>
            <a:ext cx="11052" cy="13078"/>
          </a:xfrm>
          <a:custGeom>
            <a:avLst/>
            <a:gdLst/>
            <a:ahLst/>
            <a:cxnLst/>
            <a:rect l="l" t="t" r="r" b="b"/>
            <a:pathLst>
              <a:path w="244" h="335" extrusionOk="0">
                <a:moveTo>
                  <a:pt x="243" y="31"/>
                </a:moveTo>
                <a:cubicBezTo>
                  <a:pt x="213" y="122"/>
                  <a:pt x="152" y="244"/>
                  <a:pt x="91" y="335"/>
                </a:cubicBezTo>
                <a:cubicBezTo>
                  <a:pt x="61" y="304"/>
                  <a:pt x="0" y="274"/>
                  <a:pt x="0" y="274"/>
                </a:cubicBezTo>
                <a:cubicBezTo>
                  <a:pt x="61" y="152"/>
                  <a:pt x="122" y="92"/>
                  <a:pt x="213"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5" name="Google Shape;2275;p30"/>
          <p:cNvSpPr/>
          <p:nvPr/>
        </p:nvSpPr>
        <p:spPr>
          <a:xfrm>
            <a:off x="7756991" y="4322942"/>
            <a:ext cx="6930" cy="3591"/>
          </a:xfrm>
          <a:custGeom>
            <a:avLst/>
            <a:gdLst/>
            <a:ahLst/>
            <a:cxnLst/>
            <a:rect l="l" t="t" r="r" b="b"/>
            <a:pathLst>
              <a:path w="153" h="92" extrusionOk="0">
                <a:moveTo>
                  <a:pt x="122" y="0"/>
                </a:moveTo>
                <a:cubicBezTo>
                  <a:pt x="122" y="0"/>
                  <a:pt x="152" y="31"/>
                  <a:pt x="152" y="61"/>
                </a:cubicBezTo>
                <a:lnTo>
                  <a:pt x="0" y="91"/>
                </a:lnTo>
                <a:cubicBezTo>
                  <a:pt x="31" y="61"/>
                  <a:pt x="31" y="31"/>
                  <a:pt x="31" y="0"/>
                </a:cubicBezTo>
                <a:cubicBezTo>
                  <a:pt x="61" y="0"/>
                  <a:pt x="91" y="0"/>
                  <a:pt x="12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6" name="Google Shape;2276;p30"/>
          <p:cNvSpPr/>
          <p:nvPr/>
        </p:nvSpPr>
        <p:spPr>
          <a:xfrm>
            <a:off x="7861631" y="2720937"/>
            <a:ext cx="6930" cy="4763"/>
          </a:xfrm>
          <a:custGeom>
            <a:avLst/>
            <a:gdLst/>
            <a:ahLst/>
            <a:cxnLst/>
            <a:rect l="l" t="t" r="r" b="b"/>
            <a:pathLst>
              <a:path w="153" h="122" extrusionOk="0">
                <a:moveTo>
                  <a:pt x="0" y="31"/>
                </a:moveTo>
                <a:cubicBezTo>
                  <a:pt x="31" y="31"/>
                  <a:pt x="61" y="0"/>
                  <a:pt x="91" y="0"/>
                </a:cubicBezTo>
                <a:cubicBezTo>
                  <a:pt x="122" y="31"/>
                  <a:pt x="122" y="91"/>
                  <a:pt x="152" y="122"/>
                </a:cubicBezTo>
                <a:cubicBezTo>
                  <a:pt x="91" y="122"/>
                  <a:pt x="61" y="122"/>
                  <a:pt x="31" y="91"/>
                </a:cubicBezTo>
                <a:cubicBezTo>
                  <a:pt x="0" y="91"/>
                  <a:pt x="31" y="61"/>
                  <a:pt x="0"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7" name="Google Shape;2277;p30"/>
          <p:cNvSpPr/>
          <p:nvPr/>
        </p:nvSpPr>
        <p:spPr>
          <a:xfrm>
            <a:off x="7510520" y="3453110"/>
            <a:ext cx="6930" cy="7144"/>
          </a:xfrm>
          <a:custGeom>
            <a:avLst/>
            <a:gdLst/>
            <a:ahLst/>
            <a:cxnLst/>
            <a:rect l="l" t="t" r="r" b="b"/>
            <a:pathLst>
              <a:path w="153" h="183" extrusionOk="0">
                <a:moveTo>
                  <a:pt x="152" y="91"/>
                </a:moveTo>
                <a:cubicBezTo>
                  <a:pt x="152" y="122"/>
                  <a:pt x="122" y="152"/>
                  <a:pt x="122" y="183"/>
                </a:cubicBezTo>
                <a:cubicBezTo>
                  <a:pt x="61" y="152"/>
                  <a:pt x="31" y="122"/>
                  <a:pt x="0" y="91"/>
                </a:cubicBezTo>
                <a:cubicBezTo>
                  <a:pt x="31" y="61"/>
                  <a:pt x="61" y="31"/>
                  <a:pt x="92" y="0"/>
                </a:cubicBezTo>
                <a:cubicBezTo>
                  <a:pt x="122" y="31"/>
                  <a:pt x="122" y="61"/>
                  <a:pt x="152" y="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8" name="Google Shape;2278;p30"/>
          <p:cNvSpPr/>
          <p:nvPr/>
        </p:nvSpPr>
        <p:spPr>
          <a:xfrm>
            <a:off x="8251292" y="2668700"/>
            <a:ext cx="11052" cy="13117"/>
          </a:xfrm>
          <a:custGeom>
            <a:avLst/>
            <a:gdLst/>
            <a:ahLst/>
            <a:cxnLst/>
            <a:rect l="l" t="t" r="r" b="b"/>
            <a:pathLst>
              <a:path w="244" h="336" extrusionOk="0">
                <a:moveTo>
                  <a:pt x="213" y="335"/>
                </a:moveTo>
                <a:cubicBezTo>
                  <a:pt x="152" y="244"/>
                  <a:pt x="61" y="153"/>
                  <a:pt x="0" y="62"/>
                </a:cubicBezTo>
                <a:cubicBezTo>
                  <a:pt x="0" y="62"/>
                  <a:pt x="61" y="31"/>
                  <a:pt x="122" y="1"/>
                </a:cubicBezTo>
                <a:cubicBezTo>
                  <a:pt x="152" y="122"/>
                  <a:pt x="183" y="214"/>
                  <a:pt x="243" y="305"/>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9" name="Google Shape;2279;p30"/>
          <p:cNvSpPr/>
          <p:nvPr/>
        </p:nvSpPr>
        <p:spPr>
          <a:xfrm>
            <a:off x="6680238" y="2647344"/>
            <a:ext cx="16578" cy="7183"/>
          </a:xfrm>
          <a:custGeom>
            <a:avLst/>
            <a:gdLst/>
            <a:ahLst/>
            <a:cxnLst/>
            <a:rect l="l" t="t" r="r" b="b"/>
            <a:pathLst>
              <a:path w="366" h="184" extrusionOk="0">
                <a:moveTo>
                  <a:pt x="1" y="153"/>
                </a:moveTo>
                <a:cubicBezTo>
                  <a:pt x="92" y="92"/>
                  <a:pt x="183" y="31"/>
                  <a:pt x="305" y="1"/>
                </a:cubicBezTo>
                <a:cubicBezTo>
                  <a:pt x="305" y="1"/>
                  <a:pt x="335" y="61"/>
                  <a:pt x="366" y="92"/>
                </a:cubicBezTo>
                <a:cubicBezTo>
                  <a:pt x="244" y="122"/>
                  <a:pt x="122" y="153"/>
                  <a:pt x="1"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0" name="Google Shape;2280;p30"/>
          <p:cNvSpPr/>
          <p:nvPr/>
        </p:nvSpPr>
        <p:spPr>
          <a:xfrm>
            <a:off x="7732212" y="3880296"/>
            <a:ext cx="6930" cy="4802"/>
          </a:xfrm>
          <a:custGeom>
            <a:avLst/>
            <a:gdLst/>
            <a:ahLst/>
            <a:cxnLst/>
            <a:rect l="l" t="t" r="r" b="b"/>
            <a:pathLst>
              <a:path w="153" h="123" extrusionOk="0">
                <a:moveTo>
                  <a:pt x="152" y="92"/>
                </a:moveTo>
                <a:cubicBezTo>
                  <a:pt x="122" y="92"/>
                  <a:pt x="61" y="122"/>
                  <a:pt x="61" y="122"/>
                </a:cubicBezTo>
                <a:cubicBezTo>
                  <a:pt x="30" y="92"/>
                  <a:pt x="30" y="61"/>
                  <a:pt x="0" y="31"/>
                </a:cubicBezTo>
                <a:cubicBezTo>
                  <a:pt x="61" y="31"/>
                  <a:pt x="122" y="31"/>
                  <a:pt x="152" y="1"/>
                </a:cubicBezTo>
                <a:cubicBezTo>
                  <a:pt x="152" y="31"/>
                  <a:pt x="152" y="61"/>
                  <a:pt x="152"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1" name="Google Shape;2281;p30"/>
          <p:cNvSpPr/>
          <p:nvPr/>
        </p:nvSpPr>
        <p:spPr>
          <a:xfrm>
            <a:off x="3937484" y="2589212"/>
            <a:ext cx="11052" cy="13078"/>
          </a:xfrm>
          <a:custGeom>
            <a:avLst/>
            <a:gdLst/>
            <a:ahLst/>
            <a:cxnLst/>
            <a:rect l="l" t="t" r="r" b="b"/>
            <a:pathLst>
              <a:path w="244" h="335" extrusionOk="0">
                <a:moveTo>
                  <a:pt x="31" y="0"/>
                </a:moveTo>
                <a:cubicBezTo>
                  <a:pt x="92" y="91"/>
                  <a:pt x="183" y="183"/>
                  <a:pt x="244" y="243"/>
                </a:cubicBezTo>
                <a:cubicBezTo>
                  <a:pt x="244" y="243"/>
                  <a:pt x="183" y="304"/>
                  <a:pt x="122" y="335"/>
                </a:cubicBezTo>
                <a:cubicBezTo>
                  <a:pt x="92" y="213"/>
                  <a:pt x="61" y="122"/>
                  <a:pt x="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2" name="Google Shape;2282;p30"/>
          <p:cNvSpPr/>
          <p:nvPr/>
        </p:nvSpPr>
        <p:spPr>
          <a:xfrm>
            <a:off x="2283850" y="4995774"/>
            <a:ext cx="5526" cy="3591"/>
          </a:xfrm>
          <a:custGeom>
            <a:avLst/>
            <a:gdLst/>
            <a:ahLst/>
            <a:cxnLst/>
            <a:rect l="l" t="t" r="r" b="b"/>
            <a:pathLst>
              <a:path w="122" h="92" extrusionOk="0">
                <a:moveTo>
                  <a:pt x="0" y="92"/>
                </a:moveTo>
                <a:cubicBezTo>
                  <a:pt x="31" y="61"/>
                  <a:pt x="61" y="31"/>
                  <a:pt x="122" y="1"/>
                </a:cubicBezTo>
                <a:cubicBezTo>
                  <a:pt x="91" y="31"/>
                  <a:pt x="31" y="61"/>
                  <a:pt x="0"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3" name="Google Shape;2283;p30"/>
          <p:cNvSpPr/>
          <p:nvPr/>
        </p:nvSpPr>
        <p:spPr>
          <a:xfrm>
            <a:off x="1950632" y="4500930"/>
            <a:ext cx="5571" cy="2420"/>
          </a:xfrm>
          <a:custGeom>
            <a:avLst/>
            <a:gdLst/>
            <a:ahLst/>
            <a:cxnLst/>
            <a:rect l="l" t="t" r="r" b="b"/>
            <a:pathLst>
              <a:path w="123" h="62" extrusionOk="0">
                <a:moveTo>
                  <a:pt x="1" y="1"/>
                </a:moveTo>
                <a:lnTo>
                  <a:pt x="122" y="61"/>
                </a:lnTo>
                <a:cubicBezTo>
                  <a:pt x="61" y="31"/>
                  <a:pt x="31" y="31"/>
                  <a:pt x="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4" name="Google Shape;2284;p30"/>
          <p:cNvSpPr/>
          <p:nvPr/>
        </p:nvSpPr>
        <p:spPr>
          <a:xfrm>
            <a:off x="3962263" y="206349"/>
            <a:ext cx="6930" cy="4802"/>
          </a:xfrm>
          <a:custGeom>
            <a:avLst/>
            <a:gdLst/>
            <a:ahLst/>
            <a:cxnLst/>
            <a:rect l="l" t="t" r="r" b="b"/>
            <a:pathLst>
              <a:path w="153" h="123" extrusionOk="0">
                <a:moveTo>
                  <a:pt x="31" y="1"/>
                </a:moveTo>
                <a:cubicBezTo>
                  <a:pt x="61" y="31"/>
                  <a:pt x="92" y="62"/>
                  <a:pt x="153" y="123"/>
                </a:cubicBezTo>
                <a:cubicBezTo>
                  <a:pt x="92" y="92"/>
                  <a:pt x="61" y="62"/>
                  <a:pt x="1"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5" name="Google Shape;2285;p30"/>
          <p:cNvSpPr/>
          <p:nvPr/>
        </p:nvSpPr>
        <p:spPr>
          <a:xfrm>
            <a:off x="2271438" y="4999327"/>
            <a:ext cx="12456" cy="5973"/>
          </a:xfrm>
          <a:custGeom>
            <a:avLst/>
            <a:gdLst/>
            <a:ahLst/>
            <a:cxnLst/>
            <a:rect l="l" t="t" r="r" b="b"/>
            <a:pathLst>
              <a:path w="275" h="153" extrusionOk="0">
                <a:moveTo>
                  <a:pt x="1" y="1"/>
                </a:moveTo>
                <a:cubicBezTo>
                  <a:pt x="92" y="1"/>
                  <a:pt x="183" y="1"/>
                  <a:pt x="274" y="1"/>
                </a:cubicBezTo>
                <a:lnTo>
                  <a:pt x="274" y="1"/>
                </a:lnTo>
                <a:cubicBezTo>
                  <a:pt x="183" y="122"/>
                  <a:pt x="92" y="153"/>
                  <a:pt x="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6" name="Google Shape;2286;p30"/>
          <p:cNvSpPr/>
          <p:nvPr/>
        </p:nvSpPr>
        <p:spPr>
          <a:xfrm>
            <a:off x="3938843" y="175506"/>
            <a:ext cx="2808" cy="3591"/>
          </a:xfrm>
          <a:custGeom>
            <a:avLst/>
            <a:gdLst/>
            <a:ahLst/>
            <a:cxnLst/>
            <a:rect l="l" t="t" r="r" b="b"/>
            <a:pathLst>
              <a:path w="62" h="92" extrusionOk="0">
                <a:moveTo>
                  <a:pt x="1" y="92"/>
                </a:moveTo>
                <a:lnTo>
                  <a:pt x="62" y="1"/>
                </a:lnTo>
                <a:cubicBezTo>
                  <a:pt x="31" y="31"/>
                  <a:pt x="31" y="61"/>
                  <a:pt x="1"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7" name="Google Shape;2287;p30"/>
          <p:cNvSpPr/>
          <p:nvPr/>
        </p:nvSpPr>
        <p:spPr>
          <a:xfrm>
            <a:off x="116618" y="5017129"/>
            <a:ext cx="6930" cy="4802"/>
          </a:xfrm>
          <a:custGeom>
            <a:avLst/>
            <a:gdLst/>
            <a:ahLst/>
            <a:cxnLst/>
            <a:rect l="l" t="t" r="r" b="b"/>
            <a:pathLst>
              <a:path w="153" h="123" extrusionOk="0">
                <a:moveTo>
                  <a:pt x="152" y="31"/>
                </a:moveTo>
                <a:cubicBezTo>
                  <a:pt x="92" y="61"/>
                  <a:pt x="61" y="92"/>
                  <a:pt x="0" y="122"/>
                </a:cubicBezTo>
                <a:cubicBezTo>
                  <a:pt x="61" y="92"/>
                  <a:pt x="92" y="61"/>
                  <a:pt x="12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8" name="Google Shape;2288;p30"/>
          <p:cNvSpPr/>
          <p:nvPr/>
        </p:nvSpPr>
        <p:spPr>
          <a:xfrm>
            <a:off x="2418795" y="67519"/>
            <a:ext cx="5526" cy="4802"/>
          </a:xfrm>
          <a:custGeom>
            <a:avLst/>
            <a:gdLst/>
            <a:ahLst/>
            <a:cxnLst/>
            <a:rect l="l" t="t" r="r" b="b"/>
            <a:pathLst>
              <a:path w="122" h="123" extrusionOk="0">
                <a:moveTo>
                  <a:pt x="30" y="1"/>
                </a:moveTo>
                <a:cubicBezTo>
                  <a:pt x="61" y="61"/>
                  <a:pt x="91" y="92"/>
                  <a:pt x="122" y="122"/>
                </a:cubicBezTo>
                <a:cubicBezTo>
                  <a:pt x="91" y="92"/>
                  <a:pt x="61" y="61"/>
                  <a:pt x="0"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9" name="Google Shape;2289;p30"/>
          <p:cNvSpPr/>
          <p:nvPr/>
        </p:nvSpPr>
        <p:spPr>
          <a:xfrm>
            <a:off x="5803162" y="3628717"/>
            <a:ext cx="5571" cy="4802"/>
          </a:xfrm>
          <a:custGeom>
            <a:avLst/>
            <a:gdLst/>
            <a:ahLst/>
            <a:cxnLst/>
            <a:rect l="l" t="t" r="r" b="b"/>
            <a:pathLst>
              <a:path w="123" h="123" extrusionOk="0">
                <a:moveTo>
                  <a:pt x="1" y="92"/>
                </a:moveTo>
                <a:cubicBezTo>
                  <a:pt x="31" y="62"/>
                  <a:pt x="92" y="31"/>
                  <a:pt x="122" y="1"/>
                </a:cubicBezTo>
                <a:lnTo>
                  <a:pt x="31" y="122"/>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0" name="Google Shape;2290;p30"/>
          <p:cNvSpPr/>
          <p:nvPr/>
        </p:nvSpPr>
        <p:spPr>
          <a:xfrm>
            <a:off x="492508" y="3453"/>
            <a:ext cx="5571" cy="3591"/>
          </a:xfrm>
          <a:custGeom>
            <a:avLst/>
            <a:gdLst/>
            <a:ahLst/>
            <a:cxnLst/>
            <a:rect l="l" t="t" r="r" b="b"/>
            <a:pathLst>
              <a:path w="123" h="92" extrusionOk="0">
                <a:moveTo>
                  <a:pt x="31" y="0"/>
                </a:moveTo>
                <a:lnTo>
                  <a:pt x="122" y="92"/>
                </a:lnTo>
                <a:cubicBezTo>
                  <a:pt x="92" y="61"/>
                  <a:pt x="31" y="61"/>
                  <a:pt x="0"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1" name="Google Shape;2291;p30"/>
          <p:cNvSpPr/>
          <p:nvPr/>
        </p:nvSpPr>
        <p:spPr>
          <a:xfrm>
            <a:off x="653591" y="3641795"/>
            <a:ext cx="5571" cy="4763"/>
          </a:xfrm>
          <a:custGeom>
            <a:avLst/>
            <a:gdLst/>
            <a:ahLst/>
            <a:cxnLst/>
            <a:rect l="l" t="t" r="r" b="b"/>
            <a:pathLst>
              <a:path w="123" h="122" extrusionOk="0">
                <a:moveTo>
                  <a:pt x="31" y="0"/>
                </a:moveTo>
                <a:lnTo>
                  <a:pt x="122" y="122"/>
                </a:lnTo>
                <a:cubicBezTo>
                  <a:pt x="92" y="91"/>
                  <a:pt x="31" y="61"/>
                  <a:pt x="1" y="31"/>
                </a:cubicBezTo>
                <a:cubicBezTo>
                  <a:pt x="1" y="0"/>
                  <a:pt x="31" y="0"/>
                  <a:pt x="3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2" name="Google Shape;2292;p30"/>
          <p:cNvSpPr/>
          <p:nvPr/>
        </p:nvSpPr>
        <p:spPr>
          <a:xfrm>
            <a:off x="2785036" y="1523590"/>
            <a:ext cx="5526" cy="4763"/>
          </a:xfrm>
          <a:custGeom>
            <a:avLst/>
            <a:gdLst/>
            <a:ahLst/>
            <a:cxnLst/>
            <a:rect l="l" t="t" r="r" b="b"/>
            <a:pathLst>
              <a:path w="122" h="122" extrusionOk="0">
                <a:moveTo>
                  <a:pt x="92" y="122"/>
                </a:moveTo>
                <a:cubicBezTo>
                  <a:pt x="61" y="61"/>
                  <a:pt x="31" y="30"/>
                  <a:pt x="0" y="0"/>
                </a:cubicBezTo>
                <a:cubicBezTo>
                  <a:pt x="31" y="30"/>
                  <a:pt x="92" y="30"/>
                  <a:pt x="122" y="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3" name="Google Shape;2293;p30"/>
          <p:cNvSpPr/>
          <p:nvPr/>
        </p:nvSpPr>
        <p:spPr>
          <a:xfrm>
            <a:off x="8008943" y="-91495"/>
            <a:ext cx="5571" cy="2420"/>
          </a:xfrm>
          <a:custGeom>
            <a:avLst/>
            <a:gdLst/>
            <a:ahLst/>
            <a:cxnLst/>
            <a:rect l="l" t="t" r="r" b="b"/>
            <a:pathLst>
              <a:path w="123" h="62" extrusionOk="0">
                <a:moveTo>
                  <a:pt x="122" y="61"/>
                </a:moveTo>
                <a:cubicBezTo>
                  <a:pt x="61" y="61"/>
                  <a:pt x="31" y="31"/>
                  <a:pt x="1" y="1"/>
                </a:cubicBezTo>
                <a:cubicBezTo>
                  <a:pt x="31" y="31"/>
                  <a:pt x="92" y="31"/>
                  <a:pt x="122" y="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4" name="Google Shape;2294;p30"/>
          <p:cNvSpPr/>
          <p:nvPr/>
        </p:nvSpPr>
        <p:spPr>
          <a:xfrm>
            <a:off x="5417623" y="1932973"/>
            <a:ext cx="4212" cy="4802"/>
          </a:xfrm>
          <a:custGeom>
            <a:avLst/>
            <a:gdLst/>
            <a:ahLst/>
            <a:cxnLst/>
            <a:rect l="l" t="t" r="r" b="b"/>
            <a:pathLst>
              <a:path w="93" h="123" extrusionOk="0">
                <a:moveTo>
                  <a:pt x="92" y="31"/>
                </a:moveTo>
                <a:cubicBezTo>
                  <a:pt x="62" y="61"/>
                  <a:pt x="31" y="92"/>
                  <a:pt x="1" y="122"/>
                </a:cubicBezTo>
                <a:cubicBezTo>
                  <a:pt x="31" y="92"/>
                  <a:pt x="31" y="31"/>
                  <a:pt x="6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5" name="Google Shape;2295;p30"/>
          <p:cNvSpPr/>
          <p:nvPr/>
        </p:nvSpPr>
        <p:spPr>
          <a:xfrm>
            <a:off x="5217991" y="3300031"/>
            <a:ext cx="5571" cy="3591"/>
          </a:xfrm>
          <a:custGeom>
            <a:avLst/>
            <a:gdLst/>
            <a:ahLst/>
            <a:cxnLst/>
            <a:rect l="l" t="t" r="r" b="b"/>
            <a:pathLst>
              <a:path w="123" h="92" extrusionOk="0">
                <a:moveTo>
                  <a:pt x="122" y="0"/>
                </a:moveTo>
                <a:cubicBezTo>
                  <a:pt x="92" y="31"/>
                  <a:pt x="31" y="61"/>
                  <a:pt x="1" y="91"/>
                </a:cubicBezTo>
                <a:cubicBezTo>
                  <a:pt x="31" y="61"/>
                  <a:pt x="61" y="31"/>
                  <a:pt x="12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6" name="Google Shape;2296;p30"/>
          <p:cNvSpPr/>
          <p:nvPr/>
        </p:nvSpPr>
        <p:spPr>
          <a:xfrm>
            <a:off x="2414628" y="1517656"/>
            <a:ext cx="5571" cy="4763"/>
          </a:xfrm>
          <a:custGeom>
            <a:avLst/>
            <a:gdLst/>
            <a:ahLst/>
            <a:cxnLst/>
            <a:rect l="l" t="t" r="r" b="b"/>
            <a:pathLst>
              <a:path w="123" h="122" extrusionOk="0">
                <a:moveTo>
                  <a:pt x="122" y="30"/>
                </a:moveTo>
                <a:cubicBezTo>
                  <a:pt x="92" y="61"/>
                  <a:pt x="31" y="91"/>
                  <a:pt x="1" y="122"/>
                </a:cubicBezTo>
                <a:cubicBezTo>
                  <a:pt x="31" y="61"/>
                  <a:pt x="62" y="30"/>
                  <a:pt x="92" y="0"/>
                </a:cubicBezTo>
                <a:cubicBezTo>
                  <a:pt x="92" y="0"/>
                  <a:pt x="122" y="30"/>
                  <a:pt x="122" y="3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7" name="Google Shape;2297;p30"/>
          <p:cNvSpPr/>
          <p:nvPr/>
        </p:nvSpPr>
        <p:spPr>
          <a:xfrm>
            <a:off x="3858981" y="1680222"/>
            <a:ext cx="5571" cy="4763"/>
          </a:xfrm>
          <a:custGeom>
            <a:avLst/>
            <a:gdLst/>
            <a:ahLst/>
            <a:cxnLst/>
            <a:rect l="l" t="t" r="r" b="b"/>
            <a:pathLst>
              <a:path w="123" h="122" extrusionOk="0">
                <a:moveTo>
                  <a:pt x="92" y="122"/>
                </a:moveTo>
                <a:cubicBezTo>
                  <a:pt x="62" y="91"/>
                  <a:pt x="31" y="31"/>
                  <a:pt x="1" y="0"/>
                </a:cubicBezTo>
                <a:cubicBezTo>
                  <a:pt x="62" y="31"/>
                  <a:pt x="92" y="61"/>
                  <a:pt x="123" y="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8" name="Google Shape;2298;p30"/>
          <p:cNvSpPr/>
          <p:nvPr/>
        </p:nvSpPr>
        <p:spPr>
          <a:xfrm>
            <a:off x="2728594" y="1819052"/>
            <a:ext cx="5526" cy="3591"/>
          </a:xfrm>
          <a:custGeom>
            <a:avLst/>
            <a:gdLst/>
            <a:ahLst/>
            <a:cxnLst/>
            <a:rect l="l" t="t" r="r" b="b"/>
            <a:pathLst>
              <a:path w="122" h="92" extrusionOk="0">
                <a:moveTo>
                  <a:pt x="0" y="92"/>
                </a:moveTo>
                <a:cubicBezTo>
                  <a:pt x="31" y="61"/>
                  <a:pt x="61" y="31"/>
                  <a:pt x="122" y="1"/>
                </a:cubicBezTo>
                <a:cubicBezTo>
                  <a:pt x="91" y="31"/>
                  <a:pt x="122" y="31"/>
                  <a:pt x="91" y="61"/>
                </a:cubicBezTo>
                <a:cubicBezTo>
                  <a:pt x="61" y="61"/>
                  <a:pt x="31" y="92"/>
                  <a:pt x="0"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9" name="Google Shape;2299;p30"/>
          <p:cNvSpPr/>
          <p:nvPr/>
        </p:nvSpPr>
        <p:spPr>
          <a:xfrm>
            <a:off x="862871" y="4555509"/>
            <a:ext cx="5571" cy="4802"/>
          </a:xfrm>
          <a:custGeom>
            <a:avLst/>
            <a:gdLst/>
            <a:ahLst/>
            <a:cxnLst/>
            <a:rect l="l" t="t" r="r" b="b"/>
            <a:pathLst>
              <a:path w="123" h="123" extrusionOk="0">
                <a:moveTo>
                  <a:pt x="31" y="1"/>
                </a:moveTo>
                <a:cubicBezTo>
                  <a:pt x="62" y="62"/>
                  <a:pt x="92" y="92"/>
                  <a:pt x="123" y="122"/>
                </a:cubicBezTo>
                <a:cubicBezTo>
                  <a:pt x="92" y="92"/>
                  <a:pt x="31" y="62"/>
                  <a:pt x="1"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0" name="Google Shape;2300;p30"/>
          <p:cNvSpPr/>
          <p:nvPr/>
        </p:nvSpPr>
        <p:spPr>
          <a:xfrm>
            <a:off x="8119110" y="3151675"/>
            <a:ext cx="6930" cy="4802"/>
          </a:xfrm>
          <a:custGeom>
            <a:avLst/>
            <a:gdLst/>
            <a:ahLst/>
            <a:cxnLst/>
            <a:rect l="l" t="t" r="r" b="b"/>
            <a:pathLst>
              <a:path w="153" h="123" extrusionOk="0">
                <a:moveTo>
                  <a:pt x="152" y="31"/>
                </a:moveTo>
                <a:cubicBezTo>
                  <a:pt x="91" y="62"/>
                  <a:pt x="61" y="92"/>
                  <a:pt x="0" y="122"/>
                </a:cubicBezTo>
                <a:cubicBezTo>
                  <a:pt x="61" y="92"/>
                  <a:pt x="91" y="62"/>
                  <a:pt x="12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1" name="Google Shape;2301;p30"/>
          <p:cNvSpPr/>
          <p:nvPr/>
        </p:nvSpPr>
        <p:spPr>
          <a:xfrm>
            <a:off x="5618660" y="2410015"/>
            <a:ext cx="2808" cy="3591"/>
          </a:xfrm>
          <a:custGeom>
            <a:avLst/>
            <a:gdLst/>
            <a:ahLst/>
            <a:cxnLst/>
            <a:rect l="l" t="t" r="r" b="b"/>
            <a:pathLst>
              <a:path w="62" h="92" extrusionOk="0">
                <a:moveTo>
                  <a:pt x="1" y="92"/>
                </a:moveTo>
                <a:cubicBezTo>
                  <a:pt x="1" y="61"/>
                  <a:pt x="31" y="31"/>
                  <a:pt x="61" y="1"/>
                </a:cubicBezTo>
                <a:cubicBezTo>
                  <a:pt x="31" y="31"/>
                  <a:pt x="1" y="61"/>
                  <a:pt x="1"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2" name="Google Shape;2302;p30"/>
          <p:cNvSpPr/>
          <p:nvPr/>
        </p:nvSpPr>
        <p:spPr>
          <a:xfrm>
            <a:off x="4555723" y="4582799"/>
            <a:ext cx="5526" cy="3630"/>
          </a:xfrm>
          <a:custGeom>
            <a:avLst/>
            <a:gdLst/>
            <a:ahLst/>
            <a:cxnLst/>
            <a:rect l="l" t="t" r="r" b="b"/>
            <a:pathLst>
              <a:path w="122" h="93" extrusionOk="0">
                <a:moveTo>
                  <a:pt x="31" y="1"/>
                </a:moveTo>
                <a:cubicBezTo>
                  <a:pt x="61" y="31"/>
                  <a:pt x="91" y="62"/>
                  <a:pt x="122" y="92"/>
                </a:cubicBezTo>
                <a:cubicBezTo>
                  <a:pt x="91" y="62"/>
                  <a:pt x="31" y="62"/>
                  <a:pt x="0"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3" name="Google Shape;2303;p30"/>
          <p:cNvSpPr/>
          <p:nvPr/>
        </p:nvSpPr>
        <p:spPr>
          <a:xfrm>
            <a:off x="8704280" y="1342011"/>
            <a:ext cx="11052" cy="9525"/>
          </a:xfrm>
          <a:custGeom>
            <a:avLst/>
            <a:gdLst/>
            <a:ahLst/>
            <a:cxnLst/>
            <a:rect l="l" t="t" r="r" b="b"/>
            <a:pathLst>
              <a:path w="244" h="244" extrusionOk="0">
                <a:moveTo>
                  <a:pt x="61" y="1"/>
                </a:moveTo>
                <a:cubicBezTo>
                  <a:pt x="244" y="92"/>
                  <a:pt x="244" y="183"/>
                  <a:pt x="61" y="244"/>
                </a:cubicBezTo>
                <a:lnTo>
                  <a:pt x="0" y="213"/>
                </a:lnTo>
                <a:cubicBezTo>
                  <a:pt x="31" y="153"/>
                  <a:pt x="0" y="92"/>
                  <a:pt x="0"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4" name="Google Shape;2304;p30"/>
          <p:cNvSpPr/>
          <p:nvPr/>
        </p:nvSpPr>
        <p:spPr>
          <a:xfrm>
            <a:off x="3604266" y="3472084"/>
            <a:ext cx="6930" cy="4802"/>
          </a:xfrm>
          <a:custGeom>
            <a:avLst/>
            <a:gdLst/>
            <a:ahLst/>
            <a:cxnLst/>
            <a:rect l="l" t="t" r="r" b="b"/>
            <a:pathLst>
              <a:path w="153" h="123" extrusionOk="0">
                <a:moveTo>
                  <a:pt x="1" y="61"/>
                </a:moveTo>
                <a:cubicBezTo>
                  <a:pt x="62" y="31"/>
                  <a:pt x="92" y="31"/>
                  <a:pt x="153" y="1"/>
                </a:cubicBezTo>
                <a:cubicBezTo>
                  <a:pt x="122" y="31"/>
                  <a:pt x="92" y="61"/>
                  <a:pt x="62"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5" name="Google Shape;2305;p30"/>
          <p:cNvSpPr/>
          <p:nvPr/>
        </p:nvSpPr>
        <p:spPr>
          <a:xfrm>
            <a:off x="4580501" y="1301681"/>
            <a:ext cx="5526" cy="4763"/>
          </a:xfrm>
          <a:custGeom>
            <a:avLst/>
            <a:gdLst/>
            <a:ahLst/>
            <a:cxnLst/>
            <a:rect l="l" t="t" r="r" b="b"/>
            <a:pathLst>
              <a:path w="122" h="122" extrusionOk="0">
                <a:moveTo>
                  <a:pt x="0" y="91"/>
                </a:moveTo>
                <a:lnTo>
                  <a:pt x="122" y="0"/>
                </a:lnTo>
                <a:cubicBezTo>
                  <a:pt x="92" y="30"/>
                  <a:pt x="61" y="61"/>
                  <a:pt x="31"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6" name="Google Shape;2306;p30"/>
          <p:cNvSpPr/>
          <p:nvPr/>
        </p:nvSpPr>
        <p:spPr>
          <a:xfrm>
            <a:off x="1320027" y="3290544"/>
            <a:ext cx="12411" cy="7144"/>
          </a:xfrm>
          <a:custGeom>
            <a:avLst/>
            <a:gdLst/>
            <a:ahLst/>
            <a:cxnLst/>
            <a:rect l="l" t="t" r="r" b="b"/>
            <a:pathLst>
              <a:path w="274" h="183" extrusionOk="0">
                <a:moveTo>
                  <a:pt x="274" y="0"/>
                </a:moveTo>
                <a:cubicBezTo>
                  <a:pt x="183" y="182"/>
                  <a:pt x="91" y="182"/>
                  <a:pt x="0" y="30"/>
                </a:cubicBezTo>
                <a:lnTo>
                  <a:pt x="0" y="0"/>
                </a:lnTo>
                <a:cubicBezTo>
                  <a:pt x="91" y="0"/>
                  <a:pt x="183" y="0"/>
                  <a:pt x="274"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7" name="Google Shape;2307;p30"/>
          <p:cNvSpPr/>
          <p:nvPr/>
        </p:nvSpPr>
        <p:spPr>
          <a:xfrm>
            <a:off x="3612556" y="1794144"/>
            <a:ext cx="5526" cy="4763"/>
          </a:xfrm>
          <a:custGeom>
            <a:avLst/>
            <a:gdLst/>
            <a:ahLst/>
            <a:cxnLst/>
            <a:rect l="l" t="t" r="r" b="b"/>
            <a:pathLst>
              <a:path w="122" h="122" extrusionOk="0">
                <a:moveTo>
                  <a:pt x="122" y="31"/>
                </a:moveTo>
                <a:cubicBezTo>
                  <a:pt x="91" y="61"/>
                  <a:pt x="31" y="91"/>
                  <a:pt x="0" y="122"/>
                </a:cubicBezTo>
                <a:cubicBezTo>
                  <a:pt x="31" y="91"/>
                  <a:pt x="61" y="61"/>
                  <a:pt x="9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8" name="Google Shape;2308;p30"/>
          <p:cNvSpPr/>
          <p:nvPr/>
        </p:nvSpPr>
        <p:spPr>
          <a:xfrm>
            <a:off x="206129" y="2135908"/>
            <a:ext cx="2763" cy="4763"/>
          </a:xfrm>
          <a:custGeom>
            <a:avLst/>
            <a:gdLst/>
            <a:ahLst/>
            <a:cxnLst/>
            <a:rect l="l" t="t" r="r" b="b"/>
            <a:pathLst>
              <a:path w="61" h="122" extrusionOk="0">
                <a:moveTo>
                  <a:pt x="61" y="31"/>
                </a:moveTo>
                <a:cubicBezTo>
                  <a:pt x="61" y="61"/>
                  <a:pt x="31" y="91"/>
                  <a:pt x="0" y="122"/>
                </a:cubicBezTo>
                <a:cubicBezTo>
                  <a:pt x="31" y="91"/>
                  <a:pt x="31" y="61"/>
                  <a:pt x="6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9" name="Google Shape;2309;p30"/>
          <p:cNvSpPr/>
          <p:nvPr/>
        </p:nvSpPr>
        <p:spPr>
          <a:xfrm>
            <a:off x="1833580" y="1258932"/>
            <a:ext cx="5571" cy="4802"/>
          </a:xfrm>
          <a:custGeom>
            <a:avLst/>
            <a:gdLst/>
            <a:ahLst/>
            <a:cxnLst/>
            <a:rect l="l" t="t" r="r" b="b"/>
            <a:pathLst>
              <a:path w="123" h="123" extrusionOk="0">
                <a:moveTo>
                  <a:pt x="122" y="31"/>
                </a:moveTo>
                <a:cubicBezTo>
                  <a:pt x="92" y="62"/>
                  <a:pt x="62" y="92"/>
                  <a:pt x="1" y="122"/>
                </a:cubicBezTo>
                <a:lnTo>
                  <a:pt x="122" y="1"/>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0" name="Google Shape;2310;p30"/>
          <p:cNvSpPr/>
          <p:nvPr/>
        </p:nvSpPr>
        <p:spPr>
          <a:xfrm>
            <a:off x="4752591" y="1193694"/>
            <a:ext cx="13815" cy="10696"/>
          </a:xfrm>
          <a:custGeom>
            <a:avLst/>
            <a:gdLst/>
            <a:ahLst/>
            <a:cxnLst/>
            <a:rect l="l" t="t" r="r" b="b"/>
            <a:pathLst>
              <a:path w="305" h="274" extrusionOk="0">
                <a:moveTo>
                  <a:pt x="274" y="274"/>
                </a:moveTo>
                <a:cubicBezTo>
                  <a:pt x="183" y="182"/>
                  <a:pt x="92" y="122"/>
                  <a:pt x="1" y="30"/>
                </a:cubicBezTo>
                <a:lnTo>
                  <a:pt x="31" y="0"/>
                </a:lnTo>
                <a:cubicBezTo>
                  <a:pt x="122" y="91"/>
                  <a:pt x="214" y="182"/>
                  <a:pt x="305" y="24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1" name="Google Shape;2311;p30"/>
          <p:cNvSpPr/>
          <p:nvPr/>
        </p:nvSpPr>
        <p:spPr>
          <a:xfrm>
            <a:off x="4748469" y="1192484"/>
            <a:ext cx="5571" cy="2420"/>
          </a:xfrm>
          <a:custGeom>
            <a:avLst/>
            <a:gdLst/>
            <a:ahLst/>
            <a:cxnLst/>
            <a:rect l="l" t="t" r="r" b="b"/>
            <a:pathLst>
              <a:path w="123" h="62" extrusionOk="0">
                <a:moveTo>
                  <a:pt x="92" y="61"/>
                </a:moveTo>
                <a:cubicBezTo>
                  <a:pt x="61" y="31"/>
                  <a:pt x="31" y="31"/>
                  <a:pt x="1" y="1"/>
                </a:cubicBezTo>
                <a:cubicBezTo>
                  <a:pt x="31" y="31"/>
                  <a:pt x="92" y="31"/>
                  <a:pt x="122" y="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2" name="Google Shape;2312;p30"/>
          <p:cNvSpPr/>
          <p:nvPr/>
        </p:nvSpPr>
        <p:spPr>
          <a:xfrm>
            <a:off x="3171934" y="1582893"/>
            <a:ext cx="5571" cy="2420"/>
          </a:xfrm>
          <a:custGeom>
            <a:avLst/>
            <a:gdLst/>
            <a:ahLst/>
            <a:cxnLst/>
            <a:rect l="l" t="t" r="r" b="b"/>
            <a:pathLst>
              <a:path w="123" h="62" extrusionOk="0">
                <a:moveTo>
                  <a:pt x="31" y="1"/>
                </a:moveTo>
                <a:cubicBezTo>
                  <a:pt x="61" y="1"/>
                  <a:pt x="92" y="31"/>
                  <a:pt x="122" y="62"/>
                </a:cubicBezTo>
                <a:lnTo>
                  <a:pt x="1" y="1"/>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3" name="Google Shape;2313;p30"/>
          <p:cNvSpPr/>
          <p:nvPr/>
        </p:nvSpPr>
        <p:spPr>
          <a:xfrm>
            <a:off x="3494144" y="1145010"/>
            <a:ext cx="2763" cy="3630"/>
          </a:xfrm>
          <a:custGeom>
            <a:avLst/>
            <a:gdLst/>
            <a:ahLst/>
            <a:cxnLst/>
            <a:rect l="l" t="t" r="r" b="b"/>
            <a:pathLst>
              <a:path w="61" h="93" extrusionOk="0">
                <a:moveTo>
                  <a:pt x="0" y="92"/>
                </a:moveTo>
                <a:cubicBezTo>
                  <a:pt x="31" y="62"/>
                  <a:pt x="31" y="31"/>
                  <a:pt x="61" y="1"/>
                </a:cubicBezTo>
                <a:cubicBezTo>
                  <a:pt x="61" y="31"/>
                  <a:pt x="31" y="62"/>
                  <a:pt x="0"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4" name="Google Shape;2314;p30"/>
          <p:cNvSpPr/>
          <p:nvPr/>
        </p:nvSpPr>
        <p:spPr>
          <a:xfrm>
            <a:off x="6198349" y="4163929"/>
            <a:ext cx="2808" cy="4763"/>
          </a:xfrm>
          <a:custGeom>
            <a:avLst/>
            <a:gdLst/>
            <a:ahLst/>
            <a:cxnLst/>
            <a:rect l="l" t="t" r="r" b="b"/>
            <a:pathLst>
              <a:path w="62" h="122" extrusionOk="0">
                <a:moveTo>
                  <a:pt x="0" y="91"/>
                </a:moveTo>
                <a:lnTo>
                  <a:pt x="61" y="0"/>
                </a:lnTo>
                <a:cubicBezTo>
                  <a:pt x="61" y="31"/>
                  <a:pt x="31" y="91"/>
                  <a:pt x="31"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5" name="Google Shape;2315;p30"/>
          <p:cNvSpPr/>
          <p:nvPr/>
        </p:nvSpPr>
        <p:spPr>
          <a:xfrm>
            <a:off x="7272293" y="1477288"/>
            <a:ext cx="6930" cy="3591"/>
          </a:xfrm>
          <a:custGeom>
            <a:avLst/>
            <a:gdLst/>
            <a:ahLst/>
            <a:cxnLst/>
            <a:rect l="l" t="t" r="r" b="b"/>
            <a:pathLst>
              <a:path w="153" h="92" extrusionOk="0">
                <a:moveTo>
                  <a:pt x="1" y="92"/>
                </a:moveTo>
                <a:cubicBezTo>
                  <a:pt x="62" y="61"/>
                  <a:pt x="92" y="31"/>
                  <a:pt x="153" y="1"/>
                </a:cubicBezTo>
                <a:cubicBezTo>
                  <a:pt x="92" y="31"/>
                  <a:pt x="62" y="61"/>
                  <a:pt x="31"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6" name="Google Shape;2316;p30"/>
          <p:cNvSpPr/>
          <p:nvPr/>
        </p:nvSpPr>
        <p:spPr>
          <a:xfrm>
            <a:off x="8687746" y="1028746"/>
            <a:ext cx="5571" cy="3591"/>
          </a:xfrm>
          <a:custGeom>
            <a:avLst/>
            <a:gdLst/>
            <a:ahLst/>
            <a:cxnLst/>
            <a:rect l="l" t="t" r="r" b="b"/>
            <a:pathLst>
              <a:path w="123" h="92" extrusionOk="0">
                <a:moveTo>
                  <a:pt x="122" y="0"/>
                </a:moveTo>
                <a:cubicBezTo>
                  <a:pt x="92" y="30"/>
                  <a:pt x="62" y="61"/>
                  <a:pt x="1" y="91"/>
                </a:cubicBezTo>
                <a:cubicBezTo>
                  <a:pt x="62" y="61"/>
                  <a:pt x="92" y="30"/>
                  <a:pt x="12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7" name="Google Shape;2317;p30"/>
          <p:cNvSpPr/>
          <p:nvPr/>
        </p:nvSpPr>
        <p:spPr>
          <a:xfrm>
            <a:off x="4963276" y="1009733"/>
            <a:ext cx="13815" cy="10735"/>
          </a:xfrm>
          <a:custGeom>
            <a:avLst/>
            <a:gdLst/>
            <a:ahLst/>
            <a:cxnLst/>
            <a:rect l="l" t="t" r="r" b="b"/>
            <a:pathLst>
              <a:path w="305" h="275" extrusionOk="0">
                <a:moveTo>
                  <a:pt x="31" y="1"/>
                </a:moveTo>
                <a:lnTo>
                  <a:pt x="304" y="214"/>
                </a:lnTo>
                <a:lnTo>
                  <a:pt x="243" y="274"/>
                </a:lnTo>
                <a:lnTo>
                  <a:pt x="0" y="1"/>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8" name="Google Shape;2318;p30"/>
          <p:cNvSpPr/>
          <p:nvPr/>
        </p:nvSpPr>
        <p:spPr>
          <a:xfrm>
            <a:off x="1493521" y="1795315"/>
            <a:ext cx="5526" cy="3591"/>
          </a:xfrm>
          <a:custGeom>
            <a:avLst/>
            <a:gdLst/>
            <a:ahLst/>
            <a:cxnLst/>
            <a:rect l="l" t="t" r="r" b="b"/>
            <a:pathLst>
              <a:path w="122" h="92" extrusionOk="0">
                <a:moveTo>
                  <a:pt x="0" y="1"/>
                </a:moveTo>
                <a:lnTo>
                  <a:pt x="122" y="61"/>
                </a:lnTo>
                <a:lnTo>
                  <a:pt x="61" y="92"/>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9" name="Google Shape;2319;p30"/>
          <p:cNvSpPr/>
          <p:nvPr/>
        </p:nvSpPr>
        <p:spPr>
          <a:xfrm>
            <a:off x="4537829" y="1016878"/>
            <a:ext cx="6930" cy="2381"/>
          </a:xfrm>
          <a:custGeom>
            <a:avLst/>
            <a:gdLst/>
            <a:ahLst/>
            <a:cxnLst/>
            <a:rect l="l" t="t" r="r" b="b"/>
            <a:pathLst>
              <a:path w="153" h="61" extrusionOk="0">
                <a:moveTo>
                  <a:pt x="122" y="61"/>
                </a:moveTo>
                <a:cubicBezTo>
                  <a:pt x="91" y="61"/>
                  <a:pt x="30" y="31"/>
                  <a:pt x="0" y="0"/>
                </a:cubicBezTo>
                <a:cubicBezTo>
                  <a:pt x="61" y="31"/>
                  <a:pt x="91" y="31"/>
                  <a:pt x="152" y="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0" name="Google Shape;2320;p30"/>
          <p:cNvSpPr/>
          <p:nvPr/>
        </p:nvSpPr>
        <p:spPr>
          <a:xfrm>
            <a:off x="1640833" y="4210192"/>
            <a:ext cx="5571" cy="4802"/>
          </a:xfrm>
          <a:custGeom>
            <a:avLst/>
            <a:gdLst/>
            <a:ahLst/>
            <a:cxnLst/>
            <a:rect l="l" t="t" r="r" b="b"/>
            <a:pathLst>
              <a:path w="123" h="123" extrusionOk="0">
                <a:moveTo>
                  <a:pt x="0" y="92"/>
                </a:moveTo>
                <a:cubicBezTo>
                  <a:pt x="61" y="61"/>
                  <a:pt x="92" y="31"/>
                  <a:pt x="122" y="1"/>
                </a:cubicBezTo>
                <a:cubicBezTo>
                  <a:pt x="92" y="31"/>
                  <a:pt x="61" y="92"/>
                  <a:pt x="31"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1" name="Google Shape;2321;p30"/>
          <p:cNvSpPr/>
          <p:nvPr/>
        </p:nvSpPr>
        <p:spPr>
          <a:xfrm>
            <a:off x="514523" y="1009733"/>
            <a:ext cx="4167" cy="4802"/>
          </a:xfrm>
          <a:custGeom>
            <a:avLst/>
            <a:gdLst/>
            <a:ahLst/>
            <a:cxnLst/>
            <a:rect l="l" t="t" r="r" b="b"/>
            <a:pathLst>
              <a:path w="92" h="123" extrusionOk="0">
                <a:moveTo>
                  <a:pt x="92" y="31"/>
                </a:moveTo>
                <a:lnTo>
                  <a:pt x="1" y="122"/>
                </a:lnTo>
                <a:cubicBezTo>
                  <a:pt x="31" y="62"/>
                  <a:pt x="31" y="31"/>
                  <a:pt x="6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2" name="Google Shape;2322;p30"/>
          <p:cNvSpPr/>
          <p:nvPr/>
        </p:nvSpPr>
        <p:spPr>
          <a:xfrm>
            <a:off x="8606525" y="2080119"/>
            <a:ext cx="5526" cy="4802"/>
          </a:xfrm>
          <a:custGeom>
            <a:avLst/>
            <a:gdLst/>
            <a:ahLst/>
            <a:cxnLst/>
            <a:rect l="l" t="t" r="r" b="b"/>
            <a:pathLst>
              <a:path w="122" h="123" extrusionOk="0">
                <a:moveTo>
                  <a:pt x="31" y="1"/>
                </a:moveTo>
                <a:cubicBezTo>
                  <a:pt x="61" y="61"/>
                  <a:pt x="92" y="92"/>
                  <a:pt x="122" y="122"/>
                </a:cubicBezTo>
                <a:cubicBezTo>
                  <a:pt x="92" y="122"/>
                  <a:pt x="31" y="92"/>
                  <a:pt x="0" y="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3" name="Google Shape;2323;p30"/>
          <p:cNvSpPr/>
          <p:nvPr/>
        </p:nvSpPr>
        <p:spPr>
          <a:xfrm>
            <a:off x="1364057" y="4222061"/>
            <a:ext cx="5571" cy="2420"/>
          </a:xfrm>
          <a:custGeom>
            <a:avLst/>
            <a:gdLst/>
            <a:ahLst/>
            <a:cxnLst/>
            <a:rect l="l" t="t" r="r" b="b"/>
            <a:pathLst>
              <a:path w="123" h="62" extrusionOk="0">
                <a:moveTo>
                  <a:pt x="123" y="61"/>
                </a:moveTo>
                <a:lnTo>
                  <a:pt x="1" y="1"/>
                </a:lnTo>
                <a:cubicBezTo>
                  <a:pt x="62" y="1"/>
                  <a:pt x="92" y="31"/>
                  <a:pt x="123"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4" name="Google Shape;2324;p30"/>
          <p:cNvSpPr/>
          <p:nvPr/>
        </p:nvSpPr>
        <p:spPr>
          <a:xfrm>
            <a:off x="1638070" y="4214955"/>
            <a:ext cx="4167" cy="3591"/>
          </a:xfrm>
          <a:custGeom>
            <a:avLst/>
            <a:gdLst/>
            <a:ahLst/>
            <a:cxnLst/>
            <a:rect l="l" t="t" r="r" b="b"/>
            <a:pathLst>
              <a:path w="92" h="92" extrusionOk="0">
                <a:moveTo>
                  <a:pt x="92" y="0"/>
                </a:moveTo>
                <a:cubicBezTo>
                  <a:pt x="61" y="31"/>
                  <a:pt x="31" y="61"/>
                  <a:pt x="1" y="91"/>
                </a:cubicBezTo>
                <a:cubicBezTo>
                  <a:pt x="31" y="61"/>
                  <a:pt x="61" y="31"/>
                  <a:pt x="6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5" name="Google Shape;2325;p30"/>
          <p:cNvSpPr/>
          <p:nvPr/>
        </p:nvSpPr>
        <p:spPr>
          <a:xfrm>
            <a:off x="8786905" y="969404"/>
            <a:ext cx="5526" cy="3591"/>
          </a:xfrm>
          <a:custGeom>
            <a:avLst/>
            <a:gdLst/>
            <a:ahLst/>
            <a:cxnLst/>
            <a:rect l="l" t="t" r="r" b="b"/>
            <a:pathLst>
              <a:path w="122" h="92" extrusionOk="0">
                <a:moveTo>
                  <a:pt x="122" y="92"/>
                </a:moveTo>
                <a:cubicBezTo>
                  <a:pt x="61" y="61"/>
                  <a:pt x="31" y="31"/>
                  <a:pt x="0" y="0"/>
                </a:cubicBezTo>
                <a:cubicBezTo>
                  <a:pt x="31" y="31"/>
                  <a:pt x="91" y="61"/>
                  <a:pt x="122"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6" name="Google Shape;2326;p30"/>
          <p:cNvSpPr/>
          <p:nvPr/>
        </p:nvSpPr>
        <p:spPr>
          <a:xfrm>
            <a:off x="6581124" y="3767585"/>
            <a:ext cx="5526" cy="3591"/>
          </a:xfrm>
          <a:custGeom>
            <a:avLst/>
            <a:gdLst/>
            <a:ahLst/>
            <a:cxnLst/>
            <a:rect l="l" t="t" r="r" b="b"/>
            <a:pathLst>
              <a:path w="122" h="92" extrusionOk="0">
                <a:moveTo>
                  <a:pt x="0" y="91"/>
                </a:moveTo>
                <a:cubicBezTo>
                  <a:pt x="31" y="61"/>
                  <a:pt x="91" y="30"/>
                  <a:pt x="122" y="0"/>
                </a:cubicBezTo>
                <a:cubicBezTo>
                  <a:pt x="122" y="0"/>
                  <a:pt x="122" y="30"/>
                  <a:pt x="91" y="61"/>
                </a:cubicBezTo>
                <a:cubicBezTo>
                  <a:pt x="91" y="61"/>
                  <a:pt x="31" y="91"/>
                  <a:pt x="0" y="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7" name="Google Shape;2327;p30"/>
          <p:cNvSpPr/>
          <p:nvPr/>
        </p:nvSpPr>
        <p:spPr>
          <a:xfrm>
            <a:off x="8799272" y="4888958"/>
            <a:ext cx="5571" cy="3630"/>
          </a:xfrm>
          <a:custGeom>
            <a:avLst/>
            <a:gdLst/>
            <a:ahLst/>
            <a:cxnLst/>
            <a:rect l="l" t="t" r="r" b="b"/>
            <a:pathLst>
              <a:path w="123" h="93" extrusionOk="0">
                <a:moveTo>
                  <a:pt x="122" y="1"/>
                </a:moveTo>
                <a:cubicBezTo>
                  <a:pt x="92" y="31"/>
                  <a:pt x="31" y="62"/>
                  <a:pt x="1" y="92"/>
                </a:cubicBezTo>
                <a:cubicBezTo>
                  <a:pt x="31" y="62"/>
                  <a:pt x="62" y="31"/>
                  <a:pt x="9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8" name="Google Shape;2328;p30"/>
          <p:cNvSpPr/>
          <p:nvPr/>
        </p:nvSpPr>
        <p:spPr>
          <a:xfrm>
            <a:off x="2673511" y="926693"/>
            <a:ext cx="5526" cy="3591"/>
          </a:xfrm>
          <a:custGeom>
            <a:avLst/>
            <a:gdLst/>
            <a:ahLst/>
            <a:cxnLst/>
            <a:rect l="l" t="t" r="r" b="b"/>
            <a:pathLst>
              <a:path w="122" h="92" extrusionOk="0">
                <a:moveTo>
                  <a:pt x="122" y="0"/>
                </a:moveTo>
                <a:cubicBezTo>
                  <a:pt x="91" y="30"/>
                  <a:pt x="61" y="61"/>
                  <a:pt x="0" y="91"/>
                </a:cubicBezTo>
                <a:cubicBezTo>
                  <a:pt x="31" y="61"/>
                  <a:pt x="91" y="30"/>
                  <a:pt x="12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9" name="Google Shape;2329;p30"/>
          <p:cNvSpPr/>
          <p:nvPr/>
        </p:nvSpPr>
        <p:spPr>
          <a:xfrm>
            <a:off x="69824" y="5192775"/>
            <a:ext cx="4167" cy="4763"/>
          </a:xfrm>
          <a:custGeom>
            <a:avLst/>
            <a:gdLst/>
            <a:ahLst/>
            <a:cxnLst/>
            <a:rect l="l" t="t" r="r" b="b"/>
            <a:pathLst>
              <a:path w="92" h="122" extrusionOk="0">
                <a:moveTo>
                  <a:pt x="91" y="31"/>
                </a:moveTo>
                <a:cubicBezTo>
                  <a:pt x="61" y="61"/>
                  <a:pt x="30" y="91"/>
                  <a:pt x="0" y="122"/>
                </a:cubicBezTo>
                <a:cubicBezTo>
                  <a:pt x="30" y="91"/>
                  <a:pt x="61" y="61"/>
                  <a:pt x="6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0" name="Google Shape;2330;p30"/>
          <p:cNvSpPr/>
          <p:nvPr/>
        </p:nvSpPr>
        <p:spPr>
          <a:xfrm>
            <a:off x="8174193" y="870904"/>
            <a:ext cx="5526" cy="2420"/>
          </a:xfrm>
          <a:custGeom>
            <a:avLst/>
            <a:gdLst/>
            <a:ahLst/>
            <a:cxnLst/>
            <a:rect l="l" t="t" r="r" b="b"/>
            <a:pathLst>
              <a:path w="122" h="62" extrusionOk="0">
                <a:moveTo>
                  <a:pt x="31" y="0"/>
                </a:moveTo>
                <a:cubicBezTo>
                  <a:pt x="61" y="31"/>
                  <a:pt x="91" y="61"/>
                  <a:pt x="122" y="61"/>
                </a:cubicBezTo>
                <a:cubicBezTo>
                  <a:pt x="91" y="61"/>
                  <a:pt x="31" y="31"/>
                  <a:pt x="0"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1" name="Google Shape;2331;p30"/>
          <p:cNvSpPr/>
          <p:nvPr/>
        </p:nvSpPr>
        <p:spPr>
          <a:xfrm>
            <a:off x="1364057" y="4232758"/>
            <a:ext cx="6930" cy="4763"/>
          </a:xfrm>
          <a:custGeom>
            <a:avLst/>
            <a:gdLst/>
            <a:ahLst/>
            <a:cxnLst/>
            <a:rect l="l" t="t" r="r" b="b"/>
            <a:pathLst>
              <a:path w="153" h="122" extrusionOk="0">
                <a:moveTo>
                  <a:pt x="153" y="31"/>
                </a:moveTo>
                <a:lnTo>
                  <a:pt x="1" y="122"/>
                </a:lnTo>
                <a:cubicBezTo>
                  <a:pt x="62" y="61"/>
                  <a:pt x="92" y="31"/>
                  <a:pt x="123"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2" name="Google Shape;2332;p30"/>
          <p:cNvSpPr/>
          <p:nvPr/>
        </p:nvSpPr>
        <p:spPr>
          <a:xfrm>
            <a:off x="3122377" y="830574"/>
            <a:ext cx="6930" cy="4763"/>
          </a:xfrm>
          <a:custGeom>
            <a:avLst/>
            <a:gdLst/>
            <a:ahLst/>
            <a:cxnLst/>
            <a:rect l="l" t="t" r="r" b="b"/>
            <a:pathLst>
              <a:path w="153" h="122" extrusionOk="0">
                <a:moveTo>
                  <a:pt x="0" y="91"/>
                </a:moveTo>
                <a:lnTo>
                  <a:pt x="152" y="0"/>
                </a:lnTo>
                <a:cubicBezTo>
                  <a:pt x="122" y="30"/>
                  <a:pt x="91" y="61"/>
                  <a:pt x="61"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3" name="Google Shape;2333;p30"/>
          <p:cNvSpPr/>
          <p:nvPr/>
        </p:nvSpPr>
        <p:spPr>
          <a:xfrm>
            <a:off x="7996576" y="3074569"/>
            <a:ext cx="5526" cy="4763"/>
          </a:xfrm>
          <a:custGeom>
            <a:avLst/>
            <a:gdLst/>
            <a:ahLst/>
            <a:cxnLst/>
            <a:rect l="l" t="t" r="r" b="b"/>
            <a:pathLst>
              <a:path w="122" h="122" extrusionOk="0">
                <a:moveTo>
                  <a:pt x="122" y="122"/>
                </a:moveTo>
                <a:cubicBezTo>
                  <a:pt x="61" y="91"/>
                  <a:pt x="30" y="30"/>
                  <a:pt x="0" y="0"/>
                </a:cubicBezTo>
                <a:cubicBezTo>
                  <a:pt x="30" y="30"/>
                  <a:pt x="91" y="61"/>
                  <a:pt x="122" y="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4" name="Google Shape;2334;p30"/>
          <p:cNvSpPr/>
          <p:nvPr/>
        </p:nvSpPr>
        <p:spPr>
          <a:xfrm>
            <a:off x="542065" y="3065043"/>
            <a:ext cx="5571" cy="4802"/>
          </a:xfrm>
          <a:custGeom>
            <a:avLst/>
            <a:gdLst/>
            <a:ahLst/>
            <a:cxnLst/>
            <a:rect l="l" t="t" r="r" b="b"/>
            <a:pathLst>
              <a:path w="123" h="123" extrusionOk="0">
                <a:moveTo>
                  <a:pt x="1" y="92"/>
                </a:moveTo>
                <a:cubicBezTo>
                  <a:pt x="31" y="62"/>
                  <a:pt x="92" y="31"/>
                  <a:pt x="122" y="1"/>
                </a:cubicBezTo>
                <a:cubicBezTo>
                  <a:pt x="92" y="31"/>
                  <a:pt x="62" y="92"/>
                  <a:pt x="31"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5" name="Google Shape;2335;p30"/>
          <p:cNvSpPr/>
          <p:nvPr/>
        </p:nvSpPr>
        <p:spPr>
          <a:xfrm>
            <a:off x="427776" y="806837"/>
            <a:ext cx="4212" cy="4763"/>
          </a:xfrm>
          <a:custGeom>
            <a:avLst/>
            <a:gdLst/>
            <a:ahLst/>
            <a:cxnLst/>
            <a:rect l="l" t="t" r="r" b="b"/>
            <a:pathLst>
              <a:path w="93" h="122" extrusionOk="0">
                <a:moveTo>
                  <a:pt x="92" y="0"/>
                </a:moveTo>
                <a:cubicBezTo>
                  <a:pt x="62" y="31"/>
                  <a:pt x="31" y="61"/>
                  <a:pt x="1" y="122"/>
                </a:cubicBezTo>
                <a:cubicBezTo>
                  <a:pt x="31" y="61"/>
                  <a:pt x="62" y="31"/>
                  <a:pt x="6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6" name="Google Shape;2336;p30"/>
          <p:cNvSpPr/>
          <p:nvPr/>
        </p:nvSpPr>
        <p:spPr>
          <a:xfrm>
            <a:off x="3553350" y="3023543"/>
            <a:ext cx="2763" cy="3591"/>
          </a:xfrm>
          <a:custGeom>
            <a:avLst/>
            <a:gdLst/>
            <a:ahLst/>
            <a:cxnLst/>
            <a:rect l="l" t="t" r="r" b="b"/>
            <a:pathLst>
              <a:path w="61" h="92" extrusionOk="0">
                <a:moveTo>
                  <a:pt x="61" y="0"/>
                </a:moveTo>
                <a:cubicBezTo>
                  <a:pt x="31" y="30"/>
                  <a:pt x="31" y="61"/>
                  <a:pt x="0" y="91"/>
                </a:cubicBezTo>
                <a:cubicBezTo>
                  <a:pt x="0" y="61"/>
                  <a:pt x="31" y="30"/>
                  <a:pt x="3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7" name="Google Shape;2337;p30"/>
          <p:cNvSpPr/>
          <p:nvPr/>
        </p:nvSpPr>
        <p:spPr>
          <a:xfrm>
            <a:off x="5279960" y="758153"/>
            <a:ext cx="5526" cy="2420"/>
          </a:xfrm>
          <a:custGeom>
            <a:avLst/>
            <a:gdLst/>
            <a:ahLst/>
            <a:cxnLst/>
            <a:rect l="l" t="t" r="r" b="b"/>
            <a:pathLst>
              <a:path w="122" h="62" extrusionOk="0">
                <a:moveTo>
                  <a:pt x="92" y="62"/>
                </a:moveTo>
                <a:cubicBezTo>
                  <a:pt x="61" y="62"/>
                  <a:pt x="31" y="31"/>
                  <a:pt x="0" y="1"/>
                </a:cubicBezTo>
                <a:cubicBezTo>
                  <a:pt x="31" y="31"/>
                  <a:pt x="61" y="31"/>
                  <a:pt x="122" y="6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8" name="Google Shape;2338;p30"/>
          <p:cNvSpPr/>
          <p:nvPr/>
        </p:nvSpPr>
        <p:spPr>
          <a:xfrm>
            <a:off x="5704048" y="714271"/>
            <a:ext cx="5526" cy="3591"/>
          </a:xfrm>
          <a:custGeom>
            <a:avLst/>
            <a:gdLst/>
            <a:ahLst/>
            <a:cxnLst/>
            <a:rect l="l" t="t" r="r" b="b"/>
            <a:pathLst>
              <a:path w="122" h="92" extrusionOk="0">
                <a:moveTo>
                  <a:pt x="0" y="0"/>
                </a:moveTo>
                <a:cubicBezTo>
                  <a:pt x="61" y="31"/>
                  <a:pt x="91" y="61"/>
                  <a:pt x="122" y="91"/>
                </a:cubicBezTo>
                <a:cubicBezTo>
                  <a:pt x="91" y="91"/>
                  <a:pt x="61" y="91"/>
                  <a:pt x="61" y="91"/>
                </a:cubicBezTo>
                <a:cubicBezTo>
                  <a:pt x="31" y="61"/>
                  <a:pt x="31" y="31"/>
                  <a:pt x="0"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9" name="Google Shape;2339;p30"/>
          <p:cNvSpPr/>
          <p:nvPr/>
        </p:nvSpPr>
        <p:spPr>
          <a:xfrm>
            <a:off x="5197335" y="2964201"/>
            <a:ext cx="6930" cy="3591"/>
          </a:xfrm>
          <a:custGeom>
            <a:avLst/>
            <a:gdLst/>
            <a:ahLst/>
            <a:cxnLst/>
            <a:rect l="l" t="t" r="r" b="b"/>
            <a:pathLst>
              <a:path w="153" h="92" extrusionOk="0">
                <a:moveTo>
                  <a:pt x="1" y="91"/>
                </a:moveTo>
                <a:cubicBezTo>
                  <a:pt x="61" y="61"/>
                  <a:pt x="92" y="0"/>
                  <a:pt x="153" y="0"/>
                </a:cubicBezTo>
                <a:lnTo>
                  <a:pt x="31" y="91"/>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0" name="Google Shape;2340;p30"/>
          <p:cNvSpPr/>
          <p:nvPr/>
        </p:nvSpPr>
        <p:spPr>
          <a:xfrm>
            <a:off x="5691636" y="708337"/>
            <a:ext cx="13815" cy="7144"/>
          </a:xfrm>
          <a:custGeom>
            <a:avLst/>
            <a:gdLst/>
            <a:ahLst/>
            <a:cxnLst/>
            <a:rect l="l" t="t" r="r" b="b"/>
            <a:pathLst>
              <a:path w="305" h="183" extrusionOk="0">
                <a:moveTo>
                  <a:pt x="1" y="152"/>
                </a:moveTo>
                <a:cubicBezTo>
                  <a:pt x="92" y="0"/>
                  <a:pt x="213" y="0"/>
                  <a:pt x="305" y="152"/>
                </a:cubicBezTo>
                <a:lnTo>
                  <a:pt x="305" y="152"/>
                </a:lnTo>
                <a:cubicBezTo>
                  <a:pt x="213" y="152"/>
                  <a:pt x="122" y="152"/>
                  <a:pt x="31" y="183"/>
                </a:cubicBezTo>
                <a:cubicBezTo>
                  <a:pt x="31" y="152"/>
                  <a:pt x="1" y="152"/>
                  <a:pt x="1" y="15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1" name="Google Shape;2341;p30"/>
          <p:cNvSpPr/>
          <p:nvPr/>
        </p:nvSpPr>
        <p:spPr>
          <a:xfrm>
            <a:off x="4803552" y="3813849"/>
            <a:ext cx="5526" cy="3591"/>
          </a:xfrm>
          <a:custGeom>
            <a:avLst/>
            <a:gdLst/>
            <a:ahLst/>
            <a:cxnLst/>
            <a:rect l="l" t="t" r="r" b="b"/>
            <a:pathLst>
              <a:path w="122" h="92" extrusionOk="0">
                <a:moveTo>
                  <a:pt x="0" y="92"/>
                </a:moveTo>
                <a:lnTo>
                  <a:pt x="122" y="1"/>
                </a:lnTo>
                <a:lnTo>
                  <a:pt x="0" y="92"/>
                </a:lnTo>
                <a:cubicBezTo>
                  <a:pt x="0" y="92"/>
                  <a:pt x="0" y="92"/>
                  <a:pt x="0"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2" name="Google Shape;2342;p30"/>
          <p:cNvSpPr/>
          <p:nvPr/>
        </p:nvSpPr>
        <p:spPr>
          <a:xfrm>
            <a:off x="5494767" y="3813849"/>
            <a:ext cx="5526" cy="3591"/>
          </a:xfrm>
          <a:custGeom>
            <a:avLst/>
            <a:gdLst/>
            <a:ahLst/>
            <a:cxnLst/>
            <a:rect l="l" t="t" r="r" b="b"/>
            <a:pathLst>
              <a:path w="122" h="92" extrusionOk="0">
                <a:moveTo>
                  <a:pt x="0" y="92"/>
                </a:moveTo>
                <a:lnTo>
                  <a:pt x="122" y="1"/>
                </a:lnTo>
                <a:cubicBezTo>
                  <a:pt x="91" y="31"/>
                  <a:pt x="61" y="61"/>
                  <a:pt x="0"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3" name="Google Shape;2343;p30"/>
          <p:cNvSpPr/>
          <p:nvPr/>
        </p:nvSpPr>
        <p:spPr>
          <a:xfrm>
            <a:off x="3072820" y="2255764"/>
            <a:ext cx="6930" cy="4763"/>
          </a:xfrm>
          <a:custGeom>
            <a:avLst/>
            <a:gdLst/>
            <a:ahLst/>
            <a:cxnLst/>
            <a:rect l="l" t="t" r="r" b="b"/>
            <a:pathLst>
              <a:path w="153" h="122" extrusionOk="0">
                <a:moveTo>
                  <a:pt x="61" y="0"/>
                </a:moveTo>
                <a:cubicBezTo>
                  <a:pt x="91" y="61"/>
                  <a:pt x="122" y="91"/>
                  <a:pt x="152" y="122"/>
                </a:cubicBezTo>
                <a:cubicBezTo>
                  <a:pt x="91" y="91"/>
                  <a:pt x="61" y="91"/>
                  <a:pt x="0" y="6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4" name="Google Shape;2344;p30"/>
          <p:cNvSpPr/>
          <p:nvPr/>
        </p:nvSpPr>
        <p:spPr>
          <a:xfrm>
            <a:off x="4506120" y="2926214"/>
            <a:ext cx="5571" cy="4802"/>
          </a:xfrm>
          <a:custGeom>
            <a:avLst/>
            <a:gdLst/>
            <a:ahLst/>
            <a:cxnLst/>
            <a:rect l="l" t="t" r="r" b="b"/>
            <a:pathLst>
              <a:path w="123" h="123" extrusionOk="0">
                <a:moveTo>
                  <a:pt x="1" y="92"/>
                </a:moveTo>
                <a:cubicBezTo>
                  <a:pt x="62" y="92"/>
                  <a:pt x="92" y="31"/>
                  <a:pt x="123" y="1"/>
                </a:cubicBezTo>
                <a:lnTo>
                  <a:pt x="31" y="122"/>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5" name="Google Shape;2345;p30"/>
          <p:cNvSpPr/>
          <p:nvPr/>
        </p:nvSpPr>
        <p:spPr>
          <a:xfrm>
            <a:off x="7162172" y="2917898"/>
            <a:ext cx="2808" cy="3630"/>
          </a:xfrm>
          <a:custGeom>
            <a:avLst/>
            <a:gdLst/>
            <a:ahLst/>
            <a:cxnLst/>
            <a:rect l="l" t="t" r="r" b="b"/>
            <a:pathLst>
              <a:path w="62" h="93" extrusionOk="0">
                <a:moveTo>
                  <a:pt x="0" y="92"/>
                </a:moveTo>
                <a:cubicBezTo>
                  <a:pt x="0" y="62"/>
                  <a:pt x="31" y="31"/>
                  <a:pt x="61" y="1"/>
                </a:cubicBezTo>
                <a:cubicBezTo>
                  <a:pt x="31" y="31"/>
                  <a:pt x="0" y="62"/>
                  <a:pt x="0"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6" name="Google Shape;2346;p30"/>
          <p:cNvSpPr/>
          <p:nvPr/>
        </p:nvSpPr>
        <p:spPr>
          <a:xfrm>
            <a:off x="5062390" y="4713352"/>
            <a:ext cx="9693" cy="9525"/>
          </a:xfrm>
          <a:custGeom>
            <a:avLst/>
            <a:gdLst/>
            <a:ahLst/>
            <a:cxnLst/>
            <a:rect l="l" t="t" r="r" b="b"/>
            <a:pathLst>
              <a:path w="214" h="244" extrusionOk="0">
                <a:moveTo>
                  <a:pt x="1" y="0"/>
                </a:moveTo>
                <a:cubicBezTo>
                  <a:pt x="214" y="61"/>
                  <a:pt x="183" y="152"/>
                  <a:pt x="1" y="244"/>
                </a:cubicBezTo>
                <a:lnTo>
                  <a:pt x="1" y="244"/>
                </a:lnTo>
                <a:lnTo>
                  <a:pt x="1" y="0"/>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7" name="Google Shape;2347;p30"/>
          <p:cNvSpPr/>
          <p:nvPr/>
        </p:nvSpPr>
        <p:spPr>
          <a:xfrm>
            <a:off x="8976888" y="673903"/>
            <a:ext cx="2808" cy="3630"/>
          </a:xfrm>
          <a:custGeom>
            <a:avLst/>
            <a:gdLst/>
            <a:ahLst/>
            <a:cxnLst/>
            <a:rect l="l" t="t" r="r" b="b"/>
            <a:pathLst>
              <a:path w="62" h="93" extrusionOk="0">
                <a:moveTo>
                  <a:pt x="1" y="92"/>
                </a:moveTo>
                <a:cubicBezTo>
                  <a:pt x="31" y="62"/>
                  <a:pt x="62" y="31"/>
                  <a:pt x="62" y="1"/>
                </a:cubicBezTo>
                <a:cubicBezTo>
                  <a:pt x="62" y="31"/>
                  <a:pt x="31" y="62"/>
                  <a:pt x="31"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8" name="Google Shape;2348;p30"/>
          <p:cNvSpPr/>
          <p:nvPr/>
        </p:nvSpPr>
        <p:spPr>
          <a:xfrm>
            <a:off x="7010693" y="2894161"/>
            <a:ext cx="2808" cy="3630"/>
          </a:xfrm>
          <a:custGeom>
            <a:avLst/>
            <a:gdLst/>
            <a:ahLst/>
            <a:cxnLst/>
            <a:rect l="l" t="t" r="r" b="b"/>
            <a:pathLst>
              <a:path w="62" h="93" extrusionOk="0">
                <a:moveTo>
                  <a:pt x="62" y="1"/>
                </a:moveTo>
                <a:lnTo>
                  <a:pt x="1" y="92"/>
                </a:lnTo>
                <a:cubicBezTo>
                  <a:pt x="31" y="62"/>
                  <a:pt x="31" y="31"/>
                  <a:pt x="6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9" name="Google Shape;2349;p30"/>
          <p:cNvSpPr/>
          <p:nvPr/>
        </p:nvSpPr>
        <p:spPr>
          <a:xfrm>
            <a:off x="2567466" y="4727602"/>
            <a:ext cx="5571" cy="4763"/>
          </a:xfrm>
          <a:custGeom>
            <a:avLst/>
            <a:gdLst/>
            <a:ahLst/>
            <a:cxnLst/>
            <a:rect l="l" t="t" r="r" b="b"/>
            <a:pathLst>
              <a:path w="123" h="122" extrusionOk="0">
                <a:moveTo>
                  <a:pt x="1" y="91"/>
                </a:moveTo>
                <a:cubicBezTo>
                  <a:pt x="31" y="61"/>
                  <a:pt x="92" y="31"/>
                  <a:pt x="122" y="0"/>
                </a:cubicBezTo>
                <a:cubicBezTo>
                  <a:pt x="92" y="31"/>
                  <a:pt x="62" y="91"/>
                  <a:pt x="1"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0" name="Google Shape;2350;p30"/>
          <p:cNvSpPr/>
          <p:nvPr/>
        </p:nvSpPr>
        <p:spPr>
          <a:xfrm>
            <a:off x="5675102" y="657311"/>
            <a:ext cx="5571" cy="2420"/>
          </a:xfrm>
          <a:custGeom>
            <a:avLst/>
            <a:gdLst/>
            <a:ahLst/>
            <a:cxnLst/>
            <a:rect l="l" t="t" r="r" b="b"/>
            <a:pathLst>
              <a:path w="123" h="62" extrusionOk="0">
                <a:moveTo>
                  <a:pt x="92" y="61"/>
                </a:moveTo>
                <a:cubicBezTo>
                  <a:pt x="62" y="31"/>
                  <a:pt x="31" y="0"/>
                  <a:pt x="1" y="0"/>
                </a:cubicBezTo>
                <a:cubicBezTo>
                  <a:pt x="31" y="0"/>
                  <a:pt x="62" y="31"/>
                  <a:pt x="122"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1" name="Google Shape;2351;p30"/>
          <p:cNvSpPr/>
          <p:nvPr/>
        </p:nvSpPr>
        <p:spPr>
          <a:xfrm>
            <a:off x="6384210" y="1886710"/>
            <a:ext cx="12456" cy="9525"/>
          </a:xfrm>
          <a:custGeom>
            <a:avLst/>
            <a:gdLst/>
            <a:ahLst/>
            <a:cxnLst/>
            <a:rect l="l" t="t" r="r" b="b"/>
            <a:pathLst>
              <a:path w="275" h="244" extrusionOk="0">
                <a:moveTo>
                  <a:pt x="1" y="243"/>
                </a:moveTo>
                <a:cubicBezTo>
                  <a:pt x="92" y="182"/>
                  <a:pt x="153" y="91"/>
                  <a:pt x="244" y="0"/>
                </a:cubicBezTo>
                <a:lnTo>
                  <a:pt x="274" y="30"/>
                </a:lnTo>
                <a:lnTo>
                  <a:pt x="1" y="243"/>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2" name="Google Shape;2352;p30"/>
          <p:cNvSpPr/>
          <p:nvPr/>
        </p:nvSpPr>
        <p:spPr>
          <a:xfrm>
            <a:off x="8934217" y="2852661"/>
            <a:ext cx="6930" cy="4763"/>
          </a:xfrm>
          <a:custGeom>
            <a:avLst/>
            <a:gdLst/>
            <a:ahLst/>
            <a:cxnLst/>
            <a:rect l="l" t="t" r="r" b="b"/>
            <a:pathLst>
              <a:path w="153" h="122" extrusionOk="0">
                <a:moveTo>
                  <a:pt x="122" y="122"/>
                </a:moveTo>
                <a:cubicBezTo>
                  <a:pt x="61" y="91"/>
                  <a:pt x="31" y="30"/>
                  <a:pt x="1" y="0"/>
                </a:cubicBezTo>
                <a:lnTo>
                  <a:pt x="153" y="91"/>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3" name="Google Shape;2353;p30"/>
          <p:cNvSpPr/>
          <p:nvPr/>
        </p:nvSpPr>
        <p:spPr>
          <a:xfrm>
            <a:off x="4501998" y="1749051"/>
            <a:ext cx="5571" cy="3591"/>
          </a:xfrm>
          <a:custGeom>
            <a:avLst/>
            <a:gdLst/>
            <a:ahLst/>
            <a:cxnLst/>
            <a:rect l="l" t="t" r="r" b="b"/>
            <a:pathLst>
              <a:path w="123" h="92" extrusionOk="0">
                <a:moveTo>
                  <a:pt x="122" y="0"/>
                </a:moveTo>
                <a:lnTo>
                  <a:pt x="1" y="91"/>
                </a:lnTo>
                <a:lnTo>
                  <a:pt x="92" y="0"/>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4" name="Google Shape;2354;p30"/>
          <p:cNvSpPr/>
          <p:nvPr/>
        </p:nvSpPr>
        <p:spPr>
          <a:xfrm>
            <a:off x="8515656" y="3834033"/>
            <a:ext cx="5526" cy="2420"/>
          </a:xfrm>
          <a:custGeom>
            <a:avLst/>
            <a:gdLst/>
            <a:ahLst/>
            <a:cxnLst/>
            <a:rect l="l" t="t" r="r" b="b"/>
            <a:pathLst>
              <a:path w="122" h="62" extrusionOk="0">
                <a:moveTo>
                  <a:pt x="91" y="61"/>
                </a:moveTo>
                <a:cubicBezTo>
                  <a:pt x="61" y="31"/>
                  <a:pt x="31" y="0"/>
                  <a:pt x="0" y="0"/>
                </a:cubicBezTo>
                <a:cubicBezTo>
                  <a:pt x="31" y="0"/>
                  <a:pt x="61" y="31"/>
                  <a:pt x="122"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5" name="Google Shape;2355;p30"/>
          <p:cNvSpPr/>
          <p:nvPr/>
        </p:nvSpPr>
        <p:spPr>
          <a:xfrm>
            <a:off x="1419141" y="2293712"/>
            <a:ext cx="5571" cy="2420"/>
          </a:xfrm>
          <a:custGeom>
            <a:avLst/>
            <a:gdLst/>
            <a:ahLst/>
            <a:cxnLst/>
            <a:rect l="l" t="t" r="r" b="b"/>
            <a:pathLst>
              <a:path w="123" h="62" extrusionOk="0">
                <a:moveTo>
                  <a:pt x="1" y="1"/>
                </a:moveTo>
                <a:cubicBezTo>
                  <a:pt x="31" y="31"/>
                  <a:pt x="92" y="31"/>
                  <a:pt x="122" y="62"/>
                </a:cubicBezTo>
                <a:cubicBezTo>
                  <a:pt x="92" y="31"/>
                  <a:pt x="31" y="31"/>
                  <a:pt x="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6" name="Google Shape;2356;p30"/>
          <p:cNvSpPr/>
          <p:nvPr/>
        </p:nvSpPr>
        <p:spPr>
          <a:xfrm>
            <a:off x="4062781" y="2801634"/>
            <a:ext cx="4167" cy="2381"/>
          </a:xfrm>
          <a:custGeom>
            <a:avLst/>
            <a:gdLst/>
            <a:ahLst/>
            <a:cxnLst/>
            <a:rect l="l" t="t" r="r" b="b"/>
            <a:pathLst>
              <a:path w="92" h="61" extrusionOk="0">
                <a:moveTo>
                  <a:pt x="1" y="0"/>
                </a:moveTo>
                <a:cubicBezTo>
                  <a:pt x="31" y="30"/>
                  <a:pt x="61" y="30"/>
                  <a:pt x="92" y="61"/>
                </a:cubicBezTo>
                <a:cubicBezTo>
                  <a:pt x="61" y="30"/>
                  <a:pt x="31" y="30"/>
                  <a:pt x="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7" name="Google Shape;2357;p30"/>
          <p:cNvSpPr/>
          <p:nvPr/>
        </p:nvSpPr>
        <p:spPr>
          <a:xfrm>
            <a:off x="3889286" y="2798042"/>
            <a:ext cx="5571" cy="3630"/>
          </a:xfrm>
          <a:custGeom>
            <a:avLst/>
            <a:gdLst/>
            <a:ahLst/>
            <a:cxnLst/>
            <a:rect l="l" t="t" r="r" b="b"/>
            <a:pathLst>
              <a:path w="123" h="93" extrusionOk="0">
                <a:moveTo>
                  <a:pt x="1" y="92"/>
                </a:moveTo>
                <a:cubicBezTo>
                  <a:pt x="31" y="62"/>
                  <a:pt x="61" y="31"/>
                  <a:pt x="122" y="1"/>
                </a:cubicBezTo>
                <a:cubicBezTo>
                  <a:pt x="92" y="31"/>
                  <a:pt x="31" y="62"/>
                  <a:pt x="1"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8" name="Google Shape;2358;p30"/>
          <p:cNvSpPr/>
          <p:nvPr/>
        </p:nvSpPr>
        <p:spPr>
          <a:xfrm>
            <a:off x="2157149" y="613390"/>
            <a:ext cx="2808" cy="3591"/>
          </a:xfrm>
          <a:custGeom>
            <a:avLst/>
            <a:gdLst/>
            <a:ahLst/>
            <a:cxnLst/>
            <a:rect l="l" t="t" r="r" b="b"/>
            <a:pathLst>
              <a:path w="62" h="92" extrusionOk="0">
                <a:moveTo>
                  <a:pt x="62" y="1"/>
                </a:moveTo>
                <a:cubicBezTo>
                  <a:pt x="62" y="31"/>
                  <a:pt x="31" y="61"/>
                  <a:pt x="1" y="92"/>
                </a:cubicBezTo>
                <a:cubicBezTo>
                  <a:pt x="31" y="61"/>
                  <a:pt x="62" y="31"/>
                  <a:pt x="6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9" name="Google Shape;2359;p30"/>
          <p:cNvSpPr/>
          <p:nvPr/>
        </p:nvSpPr>
        <p:spPr>
          <a:xfrm>
            <a:off x="933130" y="564745"/>
            <a:ext cx="5526" cy="2420"/>
          </a:xfrm>
          <a:custGeom>
            <a:avLst/>
            <a:gdLst/>
            <a:ahLst/>
            <a:cxnLst/>
            <a:rect l="l" t="t" r="r" b="b"/>
            <a:pathLst>
              <a:path w="122" h="62" extrusionOk="0">
                <a:moveTo>
                  <a:pt x="91" y="61"/>
                </a:moveTo>
                <a:cubicBezTo>
                  <a:pt x="61" y="31"/>
                  <a:pt x="31" y="31"/>
                  <a:pt x="0" y="0"/>
                </a:cubicBezTo>
                <a:cubicBezTo>
                  <a:pt x="31" y="0"/>
                  <a:pt x="61" y="31"/>
                  <a:pt x="122"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0" name="Google Shape;2360;p30"/>
          <p:cNvSpPr/>
          <p:nvPr/>
        </p:nvSpPr>
        <p:spPr>
          <a:xfrm>
            <a:off x="3513396" y="1543735"/>
            <a:ext cx="5571" cy="2420"/>
          </a:xfrm>
          <a:custGeom>
            <a:avLst/>
            <a:gdLst/>
            <a:ahLst/>
            <a:cxnLst/>
            <a:rect l="l" t="t" r="r" b="b"/>
            <a:pathLst>
              <a:path w="123" h="62" extrusionOk="0">
                <a:moveTo>
                  <a:pt x="92" y="62"/>
                </a:moveTo>
                <a:cubicBezTo>
                  <a:pt x="61" y="31"/>
                  <a:pt x="31" y="1"/>
                  <a:pt x="1" y="1"/>
                </a:cubicBezTo>
                <a:cubicBezTo>
                  <a:pt x="31" y="1"/>
                  <a:pt x="92" y="31"/>
                  <a:pt x="122"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1" name="Google Shape;2361;p30"/>
          <p:cNvSpPr/>
          <p:nvPr/>
        </p:nvSpPr>
        <p:spPr>
          <a:xfrm>
            <a:off x="1690390" y="2751779"/>
            <a:ext cx="4167" cy="3591"/>
          </a:xfrm>
          <a:custGeom>
            <a:avLst/>
            <a:gdLst/>
            <a:ahLst/>
            <a:cxnLst/>
            <a:rect l="l" t="t" r="r" b="b"/>
            <a:pathLst>
              <a:path w="92" h="92" extrusionOk="0">
                <a:moveTo>
                  <a:pt x="1" y="92"/>
                </a:moveTo>
                <a:cubicBezTo>
                  <a:pt x="31" y="61"/>
                  <a:pt x="62" y="31"/>
                  <a:pt x="92" y="0"/>
                </a:cubicBezTo>
                <a:cubicBezTo>
                  <a:pt x="62" y="31"/>
                  <a:pt x="31" y="61"/>
                  <a:pt x="31"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2" name="Google Shape;2362;p30"/>
          <p:cNvSpPr/>
          <p:nvPr/>
        </p:nvSpPr>
        <p:spPr>
          <a:xfrm>
            <a:off x="5321273" y="4783352"/>
            <a:ext cx="5526" cy="4802"/>
          </a:xfrm>
          <a:custGeom>
            <a:avLst/>
            <a:gdLst/>
            <a:ahLst/>
            <a:cxnLst/>
            <a:rect l="l" t="t" r="r" b="b"/>
            <a:pathLst>
              <a:path w="122" h="123" extrusionOk="0">
                <a:moveTo>
                  <a:pt x="0" y="92"/>
                </a:moveTo>
                <a:cubicBezTo>
                  <a:pt x="31" y="61"/>
                  <a:pt x="91" y="31"/>
                  <a:pt x="122" y="1"/>
                </a:cubicBezTo>
                <a:cubicBezTo>
                  <a:pt x="91" y="31"/>
                  <a:pt x="61" y="61"/>
                  <a:pt x="31"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3" name="Google Shape;2363;p30"/>
          <p:cNvSpPr/>
          <p:nvPr/>
        </p:nvSpPr>
        <p:spPr>
          <a:xfrm>
            <a:off x="5321273" y="507784"/>
            <a:ext cx="5526" cy="4802"/>
          </a:xfrm>
          <a:custGeom>
            <a:avLst/>
            <a:gdLst/>
            <a:ahLst/>
            <a:cxnLst/>
            <a:rect l="l" t="t" r="r" b="b"/>
            <a:pathLst>
              <a:path w="122" h="123" extrusionOk="0">
                <a:moveTo>
                  <a:pt x="0" y="92"/>
                </a:moveTo>
                <a:cubicBezTo>
                  <a:pt x="31" y="61"/>
                  <a:pt x="91" y="31"/>
                  <a:pt x="122" y="0"/>
                </a:cubicBezTo>
                <a:cubicBezTo>
                  <a:pt x="91" y="31"/>
                  <a:pt x="61" y="61"/>
                  <a:pt x="31" y="12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4" name="Google Shape;2364;p30"/>
          <p:cNvSpPr/>
          <p:nvPr/>
        </p:nvSpPr>
        <p:spPr>
          <a:xfrm>
            <a:off x="3056286" y="4976800"/>
            <a:ext cx="5526" cy="4763"/>
          </a:xfrm>
          <a:custGeom>
            <a:avLst/>
            <a:gdLst/>
            <a:ahLst/>
            <a:cxnLst/>
            <a:rect l="l" t="t" r="r" b="b"/>
            <a:pathLst>
              <a:path w="122" h="122" extrusionOk="0">
                <a:moveTo>
                  <a:pt x="122" y="122"/>
                </a:moveTo>
                <a:cubicBezTo>
                  <a:pt x="61" y="91"/>
                  <a:pt x="31" y="31"/>
                  <a:pt x="0" y="0"/>
                </a:cubicBezTo>
                <a:cubicBezTo>
                  <a:pt x="61" y="31"/>
                  <a:pt x="91" y="61"/>
                  <a:pt x="122" y="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5" name="Google Shape;2365;p30"/>
          <p:cNvSpPr/>
          <p:nvPr/>
        </p:nvSpPr>
        <p:spPr>
          <a:xfrm>
            <a:off x="800948" y="1416774"/>
            <a:ext cx="5526" cy="1210"/>
          </a:xfrm>
          <a:custGeom>
            <a:avLst/>
            <a:gdLst/>
            <a:ahLst/>
            <a:cxnLst/>
            <a:rect l="l" t="t" r="r" b="b"/>
            <a:pathLst>
              <a:path w="122" h="31" extrusionOk="0">
                <a:moveTo>
                  <a:pt x="31" y="0"/>
                </a:moveTo>
                <a:cubicBezTo>
                  <a:pt x="61" y="0"/>
                  <a:pt x="91" y="31"/>
                  <a:pt x="122" y="31"/>
                </a:cubicBezTo>
                <a:cubicBezTo>
                  <a:pt x="91" y="31"/>
                  <a:pt x="61" y="0"/>
                  <a:pt x="0" y="0"/>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6" name="Google Shape;2366;p30"/>
          <p:cNvSpPr/>
          <p:nvPr/>
        </p:nvSpPr>
        <p:spPr>
          <a:xfrm>
            <a:off x="6161158" y="3854178"/>
            <a:ext cx="5571" cy="2420"/>
          </a:xfrm>
          <a:custGeom>
            <a:avLst/>
            <a:gdLst/>
            <a:ahLst/>
            <a:cxnLst/>
            <a:rect l="l" t="t" r="r" b="b"/>
            <a:pathLst>
              <a:path w="123" h="62" extrusionOk="0">
                <a:moveTo>
                  <a:pt x="1" y="1"/>
                </a:moveTo>
                <a:cubicBezTo>
                  <a:pt x="31" y="31"/>
                  <a:pt x="92" y="31"/>
                  <a:pt x="122" y="62"/>
                </a:cubicBezTo>
                <a:cubicBezTo>
                  <a:pt x="92" y="31"/>
                  <a:pt x="61" y="31"/>
                  <a:pt x="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7" name="Google Shape;2367;p30"/>
          <p:cNvSpPr/>
          <p:nvPr/>
        </p:nvSpPr>
        <p:spPr>
          <a:xfrm>
            <a:off x="4723691" y="389099"/>
            <a:ext cx="5571" cy="2420"/>
          </a:xfrm>
          <a:custGeom>
            <a:avLst/>
            <a:gdLst/>
            <a:ahLst/>
            <a:cxnLst/>
            <a:rect l="l" t="t" r="r" b="b"/>
            <a:pathLst>
              <a:path w="123" h="62" extrusionOk="0">
                <a:moveTo>
                  <a:pt x="122" y="62"/>
                </a:moveTo>
                <a:cubicBezTo>
                  <a:pt x="92" y="31"/>
                  <a:pt x="31" y="31"/>
                  <a:pt x="0" y="1"/>
                </a:cubicBezTo>
                <a:cubicBezTo>
                  <a:pt x="31" y="1"/>
                  <a:pt x="92" y="31"/>
                  <a:pt x="122" y="6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8" name="Google Shape;2368;p30"/>
          <p:cNvSpPr/>
          <p:nvPr/>
        </p:nvSpPr>
        <p:spPr>
          <a:xfrm>
            <a:off x="5317151" y="4786905"/>
            <a:ext cx="5526" cy="4802"/>
          </a:xfrm>
          <a:custGeom>
            <a:avLst/>
            <a:gdLst/>
            <a:ahLst/>
            <a:cxnLst/>
            <a:rect l="l" t="t" r="r" b="b"/>
            <a:pathLst>
              <a:path w="122" h="123" extrusionOk="0">
                <a:moveTo>
                  <a:pt x="122" y="31"/>
                </a:moveTo>
                <a:cubicBezTo>
                  <a:pt x="61" y="62"/>
                  <a:pt x="30" y="92"/>
                  <a:pt x="0" y="122"/>
                </a:cubicBezTo>
                <a:cubicBezTo>
                  <a:pt x="30" y="62"/>
                  <a:pt x="61" y="31"/>
                  <a:pt x="9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9" name="Google Shape;2369;p30"/>
          <p:cNvSpPr/>
          <p:nvPr/>
        </p:nvSpPr>
        <p:spPr>
          <a:xfrm>
            <a:off x="1216746" y="1885500"/>
            <a:ext cx="5571" cy="2420"/>
          </a:xfrm>
          <a:custGeom>
            <a:avLst/>
            <a:gdLst/>
            <a:ahLst/>
            <a:cxnLst/>
            <a:rect l="l" t="t" r="r" b="b"/>
            <a:pathLst>
              <a:path w="123" h="62" extrusionOk="0">
                <a:moveTo>
                  <a:pt x="92" y="61"/>
                </a:moveTo>
                <a:cubicBezTo>
                  <a:pt x="61" y="31"/>
                  <a:pt x="31" y="31"/>
                  <a:pt x="1" y="1"/>
                </a:cubicBezTo>
                <a:cubicBezTo>
                  <a:pt x="31" y="1"/>
                  <a:pt x="61" y="31"/>
                  <a:pt x="122"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0" name="Google Shape;2370;p30"/>
          <p:cNvSpPr/>
          <p:nvPr/>
        </p:nvSpPr>
        <p:spPr>
          <a:xfrm>
            <a:off x="5025245" y="2635476"/>
            <a:ext cx="5526" cy="3591"/>
          </a:xfrm>
          <a:custGeom>
            <a:avLst/>
            <a:gdLst/>
            <a:ahLst/>
            <a:cxnLst/>
            <a:rect l="l" t="t" r="r" b="b"/>
            <a:pathLst>
              <a:path w="122" h="92" extrusionOk="0">
                <a:moveTo>
                  <a:pt x="31" y="1"/>
                </a:moveTo>
                <a:cubicBezTo>
                  <a:pt x="61" y="31"/>
                  <a:pt x="91" y="62"/>
                  <a:pt x="122" y="92"/>
                </a:cubicBezTo>
                <a:lnTo>
                  <a:pt x="0" y="1"/>
                </a:ln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1" name="Google Shape;2371;p30"/>
          <p:cNvSpPr/>
          <p:nvPr/>
        </p:nvSpPr>
        <p:spPr>
          <a:xfrm>
            <a:off x="3951255" y="279941"/>
            <a:ext cx="8289" cy="9525"/>
          </a:xfrm>
          <a:custGeom>
            <a:avLst/>
            <a:gdLst/>
            <a:ahLst/>
            <a:cxnLst/>
            <a:rect l="l" t="t" r="r" b="b"/>
            <a:pathLst>
              <a:path w="183" h="244" extrusionOk="0">
                <a:moveTo>
                  <a:pt x="0" y="0"/>
                </a:moveTo>
                <a:cubicBezTo>
                  <a:pt x="183" y="92"/>
                  <a:pt x="183" y="183"/>
                  <a:pt x="0" y="244"/>
                </a:cubicBezTo>
                <a:lnTo>
                  <a:pt x="0" y="244"/>
                </a:lnTo>
                <a:cubicBezTo>
                  <a:pt x="0" y="183"/>
                  <a:pt x="0" y="92"/>
                  <a:pt x="0" y="3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2" name="Google Shape;2372;p30"/>
          <p:cNvSpPr/>
          <p:nvPr/>
        </p:nvSpPr>
        <p:spPr>
          <a:xfrm>
            <a:off x="3105843" y="2440857"/>
            <a:ext cx="5571" cy="4802"/>
          </a:xfrm>
          <a:custGeom>
            <a:avLst/>
            <a:gdLst/>
            <a:ahLst/>
            <a:cxnLst/>
            <a:rect l="l" t="t" r="r" b="b"/>
            <a:pathLst>
              <a:path w="123" h="123" extrusionOk="0">
                <a:moveTo>
                  <a:pt x="122" y="31"/>
                </a:moveTo>
                <a:cubicBezTo>
                  <a:pt x="92" y="62"/>
                  <a:pt x="31" y="92"/>
                  <a:pt x="1" y="122"/>
                </a:cubicBezTo>
                <a:cubicBezTo>
                  <a:pt x="31" y="92"/>
                  <a:pt x="61" y="31"/>
                  <a:pt x="9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3" name="Google Shape;2373;p30"/>
          <p:cNvSpPr/>
          <p:nvPr/>
        </p:nvSpPr>
        <p:spPr>
          <a:xfrm>
            <a:off x="7564199" y="276388"/>
            <a:ext cx="5571" cy="4763"/>
          </a:xfrm>
          <a:custGeom>
            <a:avLst/>
            <a:gdLst/>
            <a:ahLst/>
            <a:cxnLst/>
            <a:rect l="l" t="t" r="r" b="b"/>
            <a:pathLst>
              <a:path w="123" h="122" extrusionOk="0">
                <a:moveTo>
                  <a:pt x="92" y="122"/>
                </a:moveTo>
                <a:cubicBezTo>
                  <a:pt x="62" y="91"/>
                  <a:pt x="31" y="31"/>
                  <a:pt x="1" y="0"/>
                </a:cubicBezTo>
                <a:cubicBezTo>
                  <a:pt x="31" y="31"/>
                  <a:pt x="92" y="61"/>
                  <a:pt x="122" y="9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4" name="Google Shape;2374;p30"/>
          <p:cNvSpPr/>
          <p:nvPr/>
        </p:nvSpPr>
        <p:spPr>
          <a:xfrm>
            <a:off x="4456563" y="2386278"/>
            <a:ext cx="5571" cy="2420"/>
          </a:xfrm>
          <a:custGeom>
            <a:avLst/>
            <a:gdLst/>
            <a:ahLst/>
            <a:cxnLst/>
            <a:rect l="l" t="t" r="r" b="b"/>
            <a:pathLst>
              <a:path w="123" h="62" extrusionOk="0">
                <a:moveTo>
                  <a:pt x="31" y="1"/>
                </a:moveTo>
                <a:cubicBezTo>
                  <a:pt x="62" y="1"/>
                  <a:pt x="92" y="31"/>
                  <a:pt x="122" y="61"/>
                </a:cubicBezTo>
                <a:cubicBezTo>
                  <a:pt x="92" y="31"/>
                  <a:pt x="62" y="31"/>
                  <a:pt x="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5" name="Google Shape;2375;p30"/>
          <p:cNvSpPr/>
          <p:nvPr/>
        </p:nvSpPr>
        <p:spPr>
          <a:xfrm>
            <a:off x="5292327" y="1744288"/>
            <a:ext cx="5571" cy="4802"/>
          </a:xfrm>
          <a:custGeom>
            <a:avLst/>
            <a:gdLst/>
            <a:ahLst/>
            <a:cxnLst/>
            <a:rect l="l" t="t" r="r" b="b"/>
            <a:pathLst>
              <a:path w="123" h="123" extrusionOk="0">
                <a:moveTo>
                  <a:pt x="92" y="122"/>
                </a:moveTo>
                <a:cubicBezTo>
                  <a:pt x="62" y="92"/>
                  <a:pt x="31" y="61"/>
                  <a:pt x="1" y="1"/>
                </a:cubicBezTo>
                <a:cubicBezTo>
                  <a:pt x="31" y="31"/>
                  <a:pt x="62" y="61"/>
                  <a:pt x="122" y="9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6" name="Google Shape;2376;p30"/>
          <p:cNvSpPr/>
          <p:nvPr/>
        </p:nvSpPr>
        <p:spPr>
          <a:xfrm>
            <a:off x="6457186" y="4937642"/>
            <a:ext cx="17937" cy="7144"/>
          </a:xfrm>
          <a:custGeom>
            <a:avLst/>
            <a:gdLst/>
            <a:ahLst/>
            <a:cxnLst/>
            <a:rect l="l" t="t" r="r" b="b"/>
            <a:pathLst>
              <a:path w="396" h="183" extrusionOk="0">
                <a:moveTo>
                  <a:pt x="1" y="152"/>
                </a:moveTo>
                <a:cubicBezTo>
                  <a:pt x="122" y="91"/>
                  <a:pt x="213" y="31"/>
                  <a:pt x="305" y="0"/>
                </a:cubicBezTo>
                <a:cubicBezTo>
                  <a:pt x="335" y="0"/>
                  <a:pt x="365" y="61"/>
                  <a:pt x="396" y="61"/>
                </a:cubicBezTo>
                <a:cubicBezTo>
                  <a:pt x="274" y="122"/>
                  <a:pt x="153" y="152"/>
                  <a:pt x="31" y="183"/>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7" name="Google Shape;2377;p30"/>
          <p:cNvSpPr/>
          <p:nvPr/>
        </p:nvSpPr>
        <p:spPr>
          <a:xfrm>
            <a:off x="3071416" y="1174681"/>
            <a:ext cx="22059" cy="15459"/>
          </a:xfrm>
          <a:custGeom>
            <a:avLst/>
            <a:gdLst/>
            <a:ahLst/>
            <a:cxnLst/>
            <a:rect l="l" t="t" r="r" b="b"/>
            <a:pathLst>
              <a:path w="487" h="396" extrusionOk="0">
                <a:moveTo>
                  <a:pt x="61" y="31"/>
                </a:moveTo>
                <a:cubicBezTo>
                  <a:pt x="213" y="92"/>
                  <a:pt x="487" y="1"/>
                  <a:pt x="396" y="274"/>
                </a:cubicBezTo>
                <a:cubicBezTo>
                  <a:pt x="396" y="305"/>
                  <a:pt x="335" y="335"/>
                  <a:pt x="305" y="335"/>
                </a:cubicBezTo>
                <a:cubicBezTo>
                  <a:pt x="1" y="396"/>
                  <a:pt x="122" y="153"/>
                  <a:pt x="31" y="62"/>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8" name="Google Shape;2378;p30"/>
          <p:cNvSpPr/>
          <p:nvPr/>
        </p:nvSpPr>
        <p:spPr>
          <a:xfrm>
            <a:off x="7584855" y="550495"/>
            <a:ext cx="13815" cy="10735"/>
          </a:xfrm>
          <a:custGeom>
            <a:avLst/>
            <a:gdLst/>
            <a:ahLst/>
            <a:cxnLst/>
            <a:rect l="l" t="t" r="r" b="b"/>
            <a:pathLst>
              <a:path w="305" h="275" extrusionOk="0">
                <a:moveTo>
                  <a:pt x="244" y="1"/>
                </a:moveTo>
                <a:cubicBezTo>
                  <a:pt x="244" y="61"/>
                  <a:pt x="305" y="153"/>
                  <a:pt x="274" y="183"/>
                </a:cubicBezTo>
                <a:cubicBezTo>
                  <a:pt x="244" y="244"/>
                  <a:pt x="153" y="244"/>
                  <a:pt x="92" y="274"/>
                </a:cubicBezTo>
                <a:cubicBezTo>
                  <a:pt x="62" y="213"/>
                  <a:pt x="1" y="153"/>
                  <a:pt x="31" y="92"/>
                </a:cubicBezTo>
                <a:cubicBezTo>
                  <a:pt x="62" y="61"/>
                  <a:pt x="183" y="31"/>
                  <a:pt x="24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9" name="Google Shape;2379;p30"/>
          <p:cNvSpPr/>
          <p:nvPr/>
        </p:nvSpPr>
        <p:spPr>
          <a:xfrm>
            <a:off x="226785" y="52098"/>
            <a:ext cx="8684727" cy="5039390"/>
          </a:xfrm>
          <a:custGeom>
            <a:avLst/>
            <a:gdLst/>
            <a:ahLst/>
            <a:cxnLst/>
            <a:rect l="l" t="t" r="r" b="b"/>
            <a:pathLst>
              <a:path w="191737" h="129091" extrusionOk="0">
                <a:moveTo>
                  <a:pt x="184684" y="6384"/>
                </a:moveTo>
                <a:lnTo>
                  <a:pt x="184684" y="122252"/>
                </a:lnTo>
                <a:lnTo>
                  <a:pt x="7569" y="122252"/>
                </a:lnTo>
                <a:lnTo>
                  <a:pt x="7569" y="6384"/>
                </a:lnTo>
                <a:close/>
                <a:moveTo>
                  <a:pt x="0" y="1"/>
                </a:moveTo>
                <a:lnTo>
                  <a:pt x="0" y="129091"/>
                </a:lnTo>
                <a:lnTo>
                  <a:pt x="191736" y="129091"/>
                </a:lnTo>
                <a:lnTo>
                  <a:pt x="191736"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0" name="Google Shape;2380;p30"/>
          <p:cNvSpPr/>
          <p:nvPr/>
        </p:nvSpPr>
        <p:spPr>
          <a:xfrm>
            <a:off x="-38983" y="-100981"/>
            <a:ext cx="364897" cy="5345522"/>
          </a:xfrm>
          <a:custGeom>
            <a:avLst/>
            <a:gdLst/>
            <a:ahLst/>
            <a:cxnLst/>
            <a:rect l="l" t="t" r="r" b="b"/>
            <a:pathLst>
              <a:path w="8056" h="136933" extrusionOk="0">
                <a:moveTo>
                  <a:pt x="1" y="1"/>
                </a:moveTo>
                <a:lnTo>
                  <a:pt x="1" y="136933"/>
                </a:lnTo>
                <a:lnTo>
                  <a:pt x="8056" y="129698"/>
                </a:lnTo>
                <a:lnTo>
                  <a:pt x="8056" y="6748"/>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1" name="Google Shape;2381;p30"/>
          <p:cNvSpPr/>
          <p:nvPr/>
        </p:nvSpPr>
        <p:spPr>
          <a:xfrm>
            <a:off x="8837821" y="-100981"/>
            <a:ext cx="338761" cy="5345522"/>
          </a:xfrm>
          <a:custGeom>
            <a:avLst/>
            <a:gdLst/>
            <a:ahLst/>
            <a:cxnLst/>
            <a:rect l="l" t="t" r="r" b="b"/>
            <a:pathLst>
              <a:path w="7479" h="136933" extrusionOk="0">
                <a:moveTo>
                  <a:pt x="7478" y="1"/>
                </a:moveTo>
                <a:lnTo>
                  <a:pt x="1" y="6748"/>
                </a:lnTo>
                <a:lnTo>
                  <a:pt x="1" y="129698"/>
                </a:lnTo>
                <a:lnTo>
                  <a:pt x="7478" y="136933"/>
                </a:lnTo>
                <a:lnTo>
                  <a:pt x="747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2" name="Google Shape;2382;p30"/>
          <p:cNvSpPr/>
          <p:nvPr/>
        </p:nvSpPr>
        <p:spPr>
          <a:xfrm>
            <a:off x="7135989" y="2227264"/>
            <a:ext cx="342883" cy="277713"/>
          </a:xfrm>
          <a:custGeom>
            <a:avLst/>
            <a:gdLst/>
            <a:ahLst/>
            <a:cxnLst/>
            <a:rect l="l" t="t" r="r" b="b"/>
            <a:pathLst>
              <a:path w="7570" h="7114" extrusionOk="0">
                <a:moveTo>
                  <a:pt x="7053" y="1"/>
                </a:moveTo>
                <a:lnTo>
                  <a:pt x="1" y="6566"/>
                </a:lnTo>
                <a:lnTo>
                  <a:pt x="517" y="7113"/>
                </a:lnTo>
                <a:lnTo>
                  <a:pt x="7569" y="548"/>
                </a:lnTo>
                <a:lnTo>
                  <a:pt x="705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3" name="Google Shape;2383;p30"/>
          <p:cNvSpPr/>
          <p:nvPr/>
        </p:nvSpPr>
        <p:spPr>
          <a:xfrm>
            <a:off x="6954250" y="2224024"/>
            <a:ext cx="1195063" cy="1261028"/>
          </a:xfrm>
          <a:custGeom>
            <a:avLst/>
            <a:gdLst/>
            <a:ahLst/>
            <a:cxnLst/>
            <a:rect l="l" t="t" r="r" b="b"/>
            <a:pathLst>
              <a:path w="26384" h="32303" extrusionOk="0">
                <a:moveTo>
                  <a:pt x="11308" y="0"/>
                </a:moveTo>
                <a:cubicBezTo>
                  <a:pt x="11209" y="0"/>
                  <a:pt x="11110" y="38"/>
                  <a:pt x="11034" y="114"/>
                </a:cubicBezTo>
                <a:cubicBezTo>
                  <a:pt x="10913" y="266"/>
                  <a:pt x="10913" y="509"/>
                  <a:pt x="11065" y="661"/>
                </a:cubicBezTo>
                <a:lnTo>
                  <a:pt x="12919" y="2424"/>
                </a:lnTo>
                <a:lnTo>
                  <a:pt x="2067" y="12120"/>
                </a:lnTo>
                <a:lnTo>
                  <a:pt x="2067" y="12637"/>
                </a:lnTo>
                <a:lnTo>
                  <a:pt x="13192" y="2667"/>
                </a:lnTo>
                <a:lnTo>
                  <a:pt x="25411" y="14157"/>
                </a:lnTo>
                <a:lnTo>
                  <a:pt x="7144" y="31209"/>
                </a:lnTo>
                <a:lnTo>
                  <a:pt x="517" y="24826"/>
                </a:lnTo>
                <a:lnTo>
                  <a:pt x="1" y="25373"/>
                </a:lnTo>
                <a:lnTo>
                  <a:pt x="6840" y="31999"/>
                </a:lnTo>
                <a:lnTo>
                  <a:pt x="7113" y="32303"/>
                </a:lnTo>
                <a:lnTo>
                  <a:pt x="26232" y="14461"/>
                </a:lnTo>
                <a:cubicBezTo>
                  <a:pt x="26232" y="14430"/>
                  <a:pt x="26232" y="14430"/>
                  <a:pt x="26232" y="14430"/>
                </a:cubicBezTo>
                <a:cubicBezTo>
                  <a:pt x="26384" y="14278"/>
                  <a:pt x="26384" y="14035"/>
                  <a:pt x="26232" y="13883"/>
                </a:cubicBezTo>
                <a:lnTo>
                  <a:pt x="11581" y="114"/>
                </a:lnTo>
                <a:cubicBezTo>
                  <a:pt x="11505" y="38"/>
                  <a:pt x="11407" y="0"/>
                  <a:pt x="11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4" name="Google Shape;2384;p30"/>
          <p:cNvSpPr/>
          <p:nvPr/>
        </p:nvSpPr>
        <p:spPr>
          <a:xfrm>
            <a:off x="7313606" y="2571410"/>
            <a:ext cx="436508" cy="361917"/>
          </a:xfrm>
          <a:custGeom>
            <a:avLst/>
            <a:gdLst/>
            <a:ahLst/>
            <a:cxnLst/>
            <a:rect l="l" t="t" r="r" b="b"/>
            <a:pathLst>
              <a:path w="9637" h="9271" extrusionOk="0">
                <a:moveTo>
                  <a:pt x="3679" y="730"/>
                </a:moveTo>
                <a:lnTo>
                  <a:pt x="8846" y="5684"/>
                </a:lnTo>
                <a:lnTo>
                  <a:pt x="5654" y="8542"/>
                </a:lnTo>
                <a:lnTo>
                  <a:pt x="730" y="3739"/>
                </a:lnTo>
                <a:lnTo>
                  <a:pt x="3679" y="730"/>
                </a:lnTo>
                <a:close/>
                <a:moveTo>
                  <a:pt x="3679" y="0"/>
                </a:moveTo>
                <a:lnTo>
                  <a:pt x="1" y="3769"/>
                </a:lnTo>
                <a:lnTo>
                  <a:pt x="5624" y="9271"/>
                </a:lnTo>
                <a:lnTo>
                  <a:pt x="9636" y="5684"/>
                </a:lnTo>
                <a:lnTo>
                  <a:pt x="367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5" name="Google Shape;2385;p30"/>
          <p:cNvSpPr/>
          <p:nvPr/>
        </p:nvSpPr>
        <p:spPr>
          <a:xfrm>
            <a:off x="7481619" y="2675844"/>
            <a:ext cx="139101" cy="110359"/>
          </a:xfrm>
          <a:custGeom>
            <a:avLst/>
            <a:gdLst/>
            <a:ahLst/>
            <a:cxnLst/>
            <a:rect l="l" t="t" r="r" b="b"/>
            <a:pathLst>
              <a:path w="3071" h="2827" extrusionOk="0">
                <a:moveTo>
                  <a:pt x="334" y="0"/>
                </a:moveTo>
                <a:lnTo>
                  <a:pt x="0" y="395"/>
                </a:lnTo>
                <a:lnTo>
                  <a:pt x="2705" y="2827"/>
                </a:lnTo>
                <a:lnTo>
                  <a:pt x="3070" y="2432"/>
                </a:lnTo>
                <a:lnTo>
                  <a:pt x="334"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6" name="Google Shape;2386;p30"/>
          <p:cNvSpPr/>
          <p:nvPr/>
        </p:nvSpPr>
        <p:spPr>
          <a:xfrm>
            <a:off x="7443025" y="2723279"/>
            <a:ext cx="139101" cy="110398"/>
          </a:xfrm>
          <a:custGeom>
            <a:avLst/>
            <a:gdLst/>
            <a:ahLst/>
            <a:cxnLst/>
            <a:rect l="l" t="t" r="r" b="b"/>
            <a:pathLst>
              <a:path w="3071" h="2828" extrusionOk="0">
                <a:moveTo>
                  <a:pt x="335" y="1"/>
                </a:moveTo>
                <a:lnTo>
                  <a:pt x="1" y="396"/>
                </a:lnTo>
                <a:lnTo>
                  <a:pt x="2706" y="2828"/>
                </a:lnTo>
                <a:lnTo>
                  <a:pt x="3071" y="2463"/>
                </a:lnTo>
                <a:lnTo>
                  <a:pt x="33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7" name="Google Shape;2387;p30"/>
          <p:cNvSpPr/>
          <p:nvPr/>
        </p:nvSpPr>
        <p:spPr>
          <a:xfrm>
            <a:off x="6487474" y="1927050"/>
            <a:ext cx="711819" cy="1573445"/>
          </a:xfrm>
          <a:custGeom>
            <a:avLst/>
            <a:gdLst/>
            <a:ahLst/>
            <a:cxnLst/>
            <a:rect l="l" t="t" r="r" b="b"/>
            <a:pathLst>
              <a:path w="14378" h="40306" extrusionOk="0">
                <a:moveTo>
                  <a:pt x="62" y="1"/>
                </a:moveTo>
                <a:lnTo>
                  <a:pt x="1" y="760"/>
                </a:lnTo>
                <a:cubicBezTo>
                  <a:pt x="2949" y="912"/>
                  <a:pt x="5016" y="2402"/>
                  <a:pt x="7357" y="4104"/>
                </a:cubicBezTo>
                <a:cubicBezTo>
                  <a:pt x="7630" y="4286"/>
                  <a:pt x="7873" y="4469"/>
                  <a:pt x="8116" y="4651"/>
                </a:cubicBezTo>
                <a:cubicBezTo>
                  <a:pt x="8360" y="4894"/>
                  <a:pt x="8572" y="5137"/>
                  <a:pt x="8755" y="5381"/>
                </a:cubicBezTo>
                <a:cubicBezTo>
                  <a:pt x="9150" y="5837"/>
                  <a:pt x="9484" y="6262"/>
                  <a:pt x="10031" y="6566"/>
                </a:cubicBezTo>
                <a:cubicBezTo>
                  <a:pt x="12737" y="9666"/>
                  <a:pt x="13557" y="13709"/>
                  <a:pt x="12189" y="17113"/>
                </a:cubicBezTo>
                <a:cubicBezTo>
                  <a:pt x="12007" y="17508"/>
                  <a:pt x="11825" y="17995"/>
                  <a:pt x="11612" y="18451"/>
                </a:cubicBezTo>
                <a:cubicBezTo>
                  <a:pt x="11430" y="18937"/>
                  <a:pt x="11247" y="19393"/>
                  <a:pt x="11065" y="19727"/>
                </a:cubicBezTo>
                <a:cubicBezTo>
                  <a:pt x="9971" y="21581"/>
                  <a:pt x="7357" y="24591"/>
                  <a:pt x="7326" y="24621"/>
                </a:cubicBezTo>
                <a:lnTo>
                  <a:pt x="7235" y="24712"/>
                </a:lnTo>
                <a:lnTo>
                  <a:pt x="7235" y="24864"/>
                </a:lnTo>
                <a:cubicBezTo>
                  <a:pt x="7205" y="25290"/>
                  <a:pt x="7478" y="25715"/>
                  <a:pt x="7812" y="26232"/>
                </a:cubicBezTo>
                <a:cubicBezTo>
                  <a:pt x="8633" y="27539"/>
                  <a:pt x="9879" y="29484"/>
                  <a:pt x="8542" y="33618"/>
                </a:cubicBezTo>
                <a:cubicBezTo>
                  <a:pt x="7539" y="36749"/>
                  <a:pt x="4621" y="39211"/>
                  <a:pt x="1642" y="39545"/>
                </a:cubicBezTo>
                <a:lnTo>
                  <a:pt x="1733" y="40305"/>
                </a:lnTo>
                <a:cubicBezTo>
                  <a:pt x="4986" y="39940"/>
                  <a:pt x="8147" y="37235"/>
                  <a:pt x="9271" y="33861"/>
                </a:cubicBezTo>
                <a:cubicBezTo>
                  <a:pt x="10730" y="29363"/>
                  <a:pt x="9302" y="27144"/>
                  <a:pt x="8451" y="25837"/>
                </a:cubicBezTo>
                <a:cubicBezTo>
                  <a:pt x="8238" y="25502"/>
                  <a:pt x="8056" y="25198"/>
                  <a:pt x="7995" y="25016"/>
                </a:cubicBezTo>
                <a:cubicBezTo>
                  <a:pt x="8512" y="24408"/>
                  <a:pt x="10700" y="21855"/>
                  <a:pt x="11764" y="20122"/>
                </a:cubicBezTo>
                <a:cubicBezTo>
                  <a:pt x="11946" y="19727"/>
                  <a:pt x="12129" y="19211"/>
                  <a:pt x="12341" y="18755"/>
                </a:cubicBezTo>
                <a:cubicBezTo>
                  <a:pt x="12524" y="18299"/>
                  <a:pt x="12706" y="17812"/>
                  <a:pt x="12889" y="17417"/>
                </a:cubicBezTo>
                <a:cubicBezTo>
                  <a:pt x="14378" y="13739"/>
                  <a:pt x="13466" y="9362"/>
                  <a:pt x="10548" y="6019"/>
                </a:cubicBezTo>
                <a:lnTo>
                  <a:pt x="10518" y="5958"/>
                </a:lnTo>
                <a:lnTo>
                  <a:pt x="10427" y="5928"/>
                </a:lnTo>
                <a:cubicBezTo>
                  <a:pt x="10031" y="5715"/>
                  <a:pt x="9727" y="5350"/>
                  <a:pt x="9363" y="4894"/>
                </a:cubicBezTo>
                <a:cubicBezTo>
                  <a:pt x="9150" y="4651"/>
                  <a:pt x="8907" y="4378"/>
                  <a:pt x="8633" y="4074"/>
                </a:cubicBezTo>
                <a:lnTo>
                  <a:pt x="8572" y="4043"/>
                </a:lnTo>
                <a:cubicBezTo>
                  <a:pt x="8329" y="3861"/>
                  <a:pt x="8056" y="3678"/>
                  <a:pt x="7812" y="3496"/>
                </a:cubicBezTo>
                <a:cubicBezTo>
                  <a:pt x="5472" y="1794"/>
                  <a:pt x="3223" y="153"/>
                  <a:pt x="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8" name="Google Shape;2388;p30"/>
          <p:cNvSpPr/>
          <p:nvPr/>
        </p:nvSpPr>
        <p:spPr>
          <a:xfrm>
            <a:off x="2190218" y="3547113"/>
            <a:ext cx="4508981" cy="770093"/>
          </a:xfrm>
          <a:custGeom>
            <a:avLst/>
            <a:gdLst/>
            <a:ahLst/>
            <a:cxnLst/>
            <a:rect l="l" t="t" r="r" b="b"/>
            <a:pathLst>
              <a:path w="99547" h="19727" extrusionOk="0">
                <a:moveTo>
                  <a:pt x="97905" y="0"/>
                </a:moveTo>
                <a:cubicBezTo>
                  <a:pt x="97814" y="0"/>
                  <a:pt x="97723" y="31"/>
                  <a:pt x="97662" y="61"/>
                </a:cubicBezTo>
                <a:cubicBezTo>
                  <a:pt x="97631" y="91"/>
                  <a:pt x="97631" y="91"/>
                  <a:pt x="97601" y="122"/>
                </a:cubicBezTo>
                <a:cubicBezTo>
                  <a:pt x="97571" y="183"/>
                  <a:pt x="97540" y="243"/>
                  <a:pt x="97510" y="304"/>
                </a:cubicBezTo>
                <a:cubicBezTo>
                  <a:pt x="97510" y="335"/>
                  <a:pt x="97510" y="335"/>
                  <a:pt x="97510" y="335"/>
                </a:cubicBezTo>
                <a:cubicBezTo>
                  <a:pt x="97449" y="882"/>
                  <a:pt x="97662" y="1094"/>
                  <a:pt x="97844" y="1186"/>
                </a:cubicBezTo>
                <a:cubicBezTo>
                  <a:pt x="97844" y="1186"/>
                  <a:pt x="97875" y="1216"/>
                  <a:pt x="97905" y="1216"/>
                </a:cubicBezTo>
                <a:cubicBezTo>
                  <a:pt x="98027" y="1368"/>
                  <a:pt x="98118" y="1490"/>
                  <a:pt x="98209" y="1550"/>
                </a:cubicBezTo>
                <a:cubicBezTo>
                  <a:pt x="98786" y="2675"/>
                  <a:pt x="98695" y="3739"/>
                  <a:pt x="98574" y="4863"/>
                </a:cubicBezTo>
                <a:cubicBezTo>
                  <a:pt x="98543" y="5319"/>
                  <a:pt x="98482" y="5745"/>
                  <a:pt x="98482" y="6201"/>
                </a:cubicBezTo>
                <a:cubicBezTo>
                  <a:pt x="98148" y="8268"/>
                  <a:pt x="96750" y="10487"/>
                  <a:pt x="94805" y="12037"/>
                </a:cubicBezTo>
                <a:cubicBezTo>
                  <a:pt x="92543" y="14075"/>
                  <a:pt x="89591" y="15146"/>
                  <a:pt x="86621" y="15146"/>
                </a:cubicBezTo>
                <a:cubicBezTo>
                  <a:pt x="84762" y="15146"/>
                  <a:pt x="82896" y="14726"/>
                  <a:pt x="81187" y="13861"/>
                </a:cubicBezTo>
                <a:cubicBezTo>
                  <a:pt x="81137" y="13848"/>
                  <a:pt x="81087" y="13841"/>
                  <a:pt x="81036" y="13841"/>
                </a:cubicBezTo>
                <a:cubicBezTo>
                  <a:pt x="80965" y="13841"/>
                  <a:pt x="80894" y="13855"/>
                  <a:pt x="80823" y="13891"/>
                </a:cubicBezTo>
                <a:cubicBezTo>
                  <a:pt x="76750" y="16110"/>
                  <a:pt x="72525" y="18390"/>
                  <a:pt x="68056" y="18785"/>
                </a:cubicBezTo>
                <a:cubicBezTo>
                  <a:pt x="66526" y="18902"/>
                  <a:pt x="64895" y="18994"/>
                  <a:pt x="63197" y="18994"/>
                </a:cubicBezTo>
                <a:cubicBezTo>
                  <a:pt x="60072" y="18994"/>
                  <a:pt x="56724" y="18684"/>
                  <a:pt x="53375" y="17660"/>
                </a:cubicBezTo>
                <a:cubicBezTo>
                  <a:pt x="51977" y="17265"/>
                  <a:pt x="50670" y="16505"/>
                  <a:pt x="49393" y="15806"/>
                </a:cubicBezTo>
                <a:cubicBezTo>
                  <a:pt x="48299" y="15168"/>
                  <a:pt x="47266" y="14590"/>
                  <a:pt x="46202" y="14256"/>
                </a:cubicBezTo>
                <a:cubicBezTo>
                  <a:pt x="45647" y="14018"/>
                  <a:pt x="45111" y="13913"/>
                  <a:pt x="44593" y="13913"/>
                </a:cubicBezTo>
                <a:cubicBezTo>
                  <a:pt x="42531" y="13913"/>
                  <a:pt x="40747" y="15570"/>
                  <a:pt x="39120" y="17052"/>
                </a:cubicBezTo>
                <a:lnTo>
                  <a:pt x="38846" y="17295"/>
                </a:lnTo>
                <a:cubicBezTo>
                  <a:pt x="37201" y="18138"/>
                  <a:pt x="35299" y="18536"/>
                  <a:pt x="33375" y="18536"/>
                </a:cubicBezTo>
                <a:cubicBezTo>
                  <a:pt x="29610" y="18536"/>
                  <a:pt x="25760" y="17012"/>
                  <a:pt x="23587" y="14317"/>
                </a:cubicBezTo>
                <a:cubicBezTo>
                  <a:pt x="23527" y="14225"/>
                  <a:pt x="23435" y="14165"/>
                  <a:pt x="23314" y="14165"/>
                </a:cubicBezTo>
                <a:cubicBezTo>
                  <a:pt x="23223" y="14165"/>
                  <a:pt x="23132" y="14195"/>
                  <a:pt x="23040" y="14256"/>
                </a:cubicBezTo>
                <a:cubicBezTo>
                  <a:pt x="20980" y="16077"/>
                  <a:pt x="18234" y="17012"/>
                  <a:pt x="15490" y="17012"/>
                </a:cubicBezTo>
                <a:cubicBezTo>
                  <a:pt x="13335" y="17012"/>
                  <a:pt x="11181" y="16435"/>
                  <a:pt x="9362" y="15259"/>
                </a:cubicBezTo>
                <a:cubicBezTo>
                  <a:pt x="5320" y="12614"/>
                  <a:pt x="3314" y="7326"/>
                  <a:pt x="4651" y="2675"/>
                </a:cubicBezTo>
                <a:cubicBezTo>
                  <a:pt x="4681" y="2553"/>
                  <a:pt x="4651" y="2401"/>
                  <a:pt x="4590" y="2310"/>
                </a:cubicBezTo>
                <a:cubicBezTo>
                  <a:pt x="4515" y="2235"/>
                  <a:pt x="4419" y="2181"/>
                  <a:pt x="4320" y="2181"/>
                </a:cubicBezTo>
                <a:cubicBezTo>
                  <a:pt x="4299" y="2181"/>
                  <a:pt x="4277" y="2183"/>
                  <a:pt x="4256" y="2189"/>
                </a:cubicBezTo>
                <a:cubicBezTo>
                  <a:pt x="4176" y="2193"/>
                  <a:pt x="4097" y="2195"/>
                  <a:pt x="4017" y="2195"/>
                </a:cubicBezTo>
                <a:cubicBezTo>
                  <a:pt x="2938" y="2195"/>
                  <a:pt x="1838" y="1825"/>
                  <a:pt x="791" y="1429"/>
                </a:cubicBezTo>
                <a:lnTo>
                  <a:pt x="548" y="1368"/>
                </a:lnTo>
                <a:cubicBezTo>
                  <a:pt x="505" y="1347"/>
                  <a:pt x="459" y="1337"/>
                  <a:pt x="413" y="1337"/>
                </a:cubicBezTo>
                <a:cubicBezTo>
                  <a:pt x="261" y="1337"/>
                  <a:pt x="108" y="1441"/>
                  <a:pt x="61" y="1581"/>
                </a:cubicBezTo>
                <a:cubicBezTo>
                  <a:pt x="0" y="1794"/>
                  <a:pt x="92" y="2006"/>
                  <a:pt x="304" y="2067"/>
                </a:cubicBezTo>
                <a:lnTo>
                  <a:pt x="548" y="2158"/>
                </a:lnTo>
                <a:cubicBezTo>
                  <a:pt x="1581" y="2523"/>
                  <a:pt x="2675" y="2918"/>
                  <a:pt x="3800" y="2949"/>
                </a:cubicBezTo>
                <a:cubicBezTo>
                  <a:pt x="2645" y="7812"/>
                  <a:pt x="4773" y="13192"/>
                  <a:pt x="8967" y="15897"/>
                </a:cubicBezTo>
                <a:cubicBezTo>
                  <a:pt x="10881" y="17154"/>
                  <a:pt x="13163" y="17767"/>
                  <a:pt x="15454" y="17767"/>
                </a:cubicBezTo>
                <a:cubicBezTo>
                  <a:pt x="18259" y="17767"/>
                  <a:pt x="21078" y="16850"/>
                  <a:pt x="23253" y="15076"/>
                </a:cubicBezTo>
                <a:cubicBezTo>
                  <a:pt x="25590" y="17769"/>
                  <a:pt x="29526" y="19276"/>
                  <a:pt x="33381" y="19276"/>
                </a:cubicBezTo>
                <a:cubicBezTo>
                  <a:pt x="35444" y="19276"/>
                  <a:pt x="37483" y="18845"/>
                  <a:pt x="39241" y="17934"/>
                </a:cubicBezTo>
                <a:cubicBezTo>
                  <a:pt x="39272" y="17934"/>
                  <a:pt x="39302" y="17903"/>
                  <a:pt x="39332" y="17873"/>
                </a:cubicBezTo>
                <a:lnTo>
                  <a:pt x="39606" y="17630"/>
                </a:lnTo>
                <a:cubicBezTo>
                  <a:pt x="41197" y="16161"/>
                  <a:pt x="42808" y="14673"/>
                  <a:pt x="44597" y="14673"/>
                </a:cubicBezTo>
                <a:cubicBezTo>
                  <a:pt x="45030" y="14673"/>
                  <a:pt x="45473" y="14760"/>
                  <a:pt x="45928" y="14955"/>
                </a:cubicBezTo>
                <a:cubicBezTo>
                  <a:pt x="46931" y="15289"/>
                  <a:pt x="47965" y="15867"/>
                  <a:pt x="49029" y="16475"/>
                </a:cubicBezTo>
                <a:cubicBezTo>
                  <a:pt x="50336" y="17204"/>
                  <a:pt x="51673" y="17964"/>
                  <a:pt x="53162" y="18359"/>
                </a:cubicBezTo>
                <a:cubicBezTo>
                  <a:pt x="56597" y="19423"/>
                  <a:pt x="59971" y="19727"/>
                  <a:pt x="63163" y="19727"/>
                </a:cubicBezTo>
                <a:cubicBezTo>
                  <a:pt x="64895" y="19727"/>
                  <a:pt x="66567" y="19636"/>
                  <a:pt x="68117" y="19545"/>
                </a:cubicBezTo>
                <a:cubicBezTo>
                  <a:pt x="72707" y="19149"/>
                  <a:pt x="76932" y="16870"/>
                  <a:pt x="81035" y="14651"/>
                </a:cubicBezTo>
                <a:cubicBezTo>
                  <a:pt x="82796" y="15497"/>
                  <a:pt x="84703" y="15909"/>
                  <a:pt x="86604" y="15909"/>
                </a:cubicBezTo>
                <a:cubicBezTo>
                  <a:pt x="89757" y="15909"/>
                  <a:pt x="92894" y="14776"/>
                  <a:pt x="95321" y="12614"/>
                </a:cubicBezTo>
                <a:cubicBezTo>
                  <a:pt x="97388" y="10943"/>
                  <a:pt x="98878" y="8572"/>
                  <a:pt x="99242" y="6292"/>
                </a:cubicBezTo>
                <a:cubicBezTo>
                  <a:pt x="99242" y="6262"/>
                  <a:pt x="99242" y="6262"/>
                  <a:pt x="99242" y="6231"/>
                </a:cubicBezTo>
                <a:cubicBezTo>
                  <a:pt x="99242" y="5806"/>
                  <a:pt x="99273" y="5380"/>
                  <a:pt x="99334" y="4955"/>
                </a:cubicBezTo>
                <a:cubicBezTo>
                  <a:pt x="99425" y="3830"/>
                  <a:pt x="99546" y="2584"/>
                  <a:pt x="98938" y="1307"/>
                </a:cubicBezTo>
                <a:cubicBezTo>
                  <a:pt x="98969" y="1246"/>
                  <a:pt x="98969" y="1155"/>
                  <a:pt x="98969" y="1064"/>
                </a:cubicBezTo>
                <a:cubicBezTo>
                  <a:pt x="98969" y="851"/>
                  <a:pt x="98847" y="547"/>
                  <a:pt x="98604" y="335"/>
                </a:cubicBezTo>
                <a:cubicBezTo>
                  <a:pt x="98543" y="183"/>
                  <a:pt x="98361" y="0"/>
                  <a:pt x="979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9" name="Google Shape;2389;p30"/>
          <p:cNvSpPr/>
          <p:nvPr/>
        </p:nvSpPr>
        <p:spPr>
          <a:xfrm>
            <a:off x="1851518" y="2223594"/>
            <a:ext cx="247854" cy="742962"/>
          </a:xfrm>
          <a:custGeom>
            <a:avLst/>
            <a:gdLst/>
            <a:ahLst/>
            <a:cxnLst/>
            <a:rect l="l" t="t" r="r" b="b"/>
            <a:pathLst>
              <a:path w="5472" h="19032" extrusionOk="0">
                <a:moveTo>
                  <a:pt x="4702" y="1"/>
                </a:moveTo>
                <a:cubicBezTo>
                  <a:pt x="4572" y="1"/>
                  <a:pt x="4456" y="68"/>
                  <a:pt x="4377" y="186"/>
                </a:cubicBezTo>
                <a:cubicBezTo>
                  <a:pt x="1520" y="4988"/>
                  <a:pt x="0" y="14441"/>
                  <a:pt x="4803" y="18909"/>
                </a:cubicBezTo>
                <a:cubicBezTo>
                  <a:pt x="4863" y="19001"/>
                  <a:pt x="4955" y="19031"/>
                  <a:pt x="5046" y="19031"/>
                </a:cubicBezTo>
                <a:cubicBezTo>
                  <a:pt x="5137" y="19031"/>
                  <a:pt x="5258" y="18970"/>
                  <a:pt x="5319" y="18909"/>
                </a:cubicBezTo>
                <a:cubicBezTo>
                  <a:pt x="5471" y="18758"/>
                  <a:pt x="5471" y="18514"/>
                  <a:pt x="5319" y="18362"/>
                </a:cubicBezTo>
                <a:cubicBezTo>
                  <a:pt x="973" y="14320"/>
                  <a:pt x="2249" y="5262"/>
                  <a:pt x="5046" y="581"/>
                </a:cubicBezTo>
                <a:cubicBezTo>
                  <a:pt x="5137" y="399"/>
                  <a:pt x="5076" y="155"/>
                  <a:pt x="4924" y="64"/>
                </a:cubicBezTo>
                <a:cubicBezTo>
                  <a:pt x="4849" y="21"/>
                  <a:pt x="4773" y="1"/>
                  <a:pt x="47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0" name="Google Shape;2390;p30"/>
          <p:cNvSpPr/>
          <p:nvPr/>
        </p:nvSpPr>
        <p:spPr>
          <a:xfrm>
            <a:off x="2370625" y="960625"/>
            <a:ext cx="3964173" cy="849846"/>
          </a:xfrm>
          <a:custGeom>
            <a:avLst/>
            <a:gdLst/>
            <a:ahLst/>
            <a:cxnLst/>
            <a:rect l="l" t="t" r="r" b="b"/>
            <a:pathLst>
              <a:path w="82768" h="21770" extrusionOk="0">
                <a:moveTo>
                  <a:pt x="25836" y="1"/>
                </a:moveTo>
                <a:cubicBezTo>
                  <a:pt x="20636" y="1"/>
                  <a:pt x="15952" y="1661"/>
                  <a:pt x="12524" y="4869"/>
                </a:cubicBezTo>
                <a:cubicBezTo>
                  <a:pt x="8238" y="9155"/>
                  <a:pt x="5958" y="13289"/>
                  <a:pt x="5593" y="17483"/>
                </a:cubicBezTo>
                <a:cubicBezTo>
                  <a:pt x="4985" y="18061"/>
                  <a:pt x="4165" y="18456"/>
                  <a:pt x="3344" y="18912"/>
                </a:cubicBezTo>
                <a:cubicBezTo>
                  <a:pt x="2128" y="19489"/>
                  <a:pt x="882" y="20128"/>
                  <a:pt x="0" y="21313"/>
                </a:cubicBezTo>
                <a:lnTo>
                  <a:pt x="608" y="21769"/>
                </a:lnTo>
                <a:cubicBezTo>
                  <a:pt x="1399" y="20736"/>
                  <a:pt x="2554" y="20158"/>
                  <a:pt x="3678" y="19581"/>
                </a:cubicBezTo>
                <a:cubicBezTo>
                  <a:pt x="4590" y="19125"/>
                  <a:pt x="5502" y="18638"/>
                  <a:pt x="6232" y="17939"/>
                </a:cubicBezTo>
                <a:lnTo>
                  <a:pt x="6323" y="17818"/>
                </a:lnTo>
                <a:lnTo>
                  <a:pt x="6323" y="17696"/>
                </a:lnTo>
                <a:cubicBezTo>
                  <a:pt x="6657" y="13623"/>
                  <a:pt x="8846" y="9611"/>
                  <a:pt x="13071" y="5386"/>
                </a:cubicBezTo>
                <a:cubicBezTo>
                  <a:pt x="16321" y="2335"/>
                  <a:pt x="20802" y="749"/>
                  <a:pt x="25792" y="749"/>
                </a:cubicBezTo>
                <a:cubicBezTo>
                  <a:pt x="28407" y="749"/>
                  <a:pt x="31162" y="1184"/>
                  <a:pt x="33952" y="2073"/>
                </a:cubicBezTo>
                <a:cubicBezTo>
                  <a:pt x="35411" y="2498"/>
                  <a:pt x="36870" y="3197"/>
                  <a:pt x="38269" y="3866"/>
                </a:cubicBezTo>
                <a:cubicBezTo>
                  <a:pt x="40629" y="5003"/>
                  <a:pt x="43035" y="6171"/>
                  <a:pt x="45519" y="6171"/>
                </a:cubicBezTo>
                <a:cubicBezTo>
                  <a:pt x="46553" y="6171"/>
                  <a:pt x="47601" y="5969"/>
                  <a:pt x="48664" y="5477"/>
                </a:cubicBezTo>
                <a:cubicBezTo>
                  <a:pt x="52591" y="3669"/>
                  <a:pt x="57924" y="2102"/>
                  <a:pt x="62030" y="2102"/>
                </a:cubicBezTo>
                <a:cubicBezTo>
                  <a:pt x="62755" y="2102"/>
                  <a:pt x="63441" y="2150"/>
                  <a:pt x="64075" y="2255"/>
                </a:cubicBezTo>
                <a:lnTo>
                  <a:pt x="64135" y="2255"/>
                </a:lnTo>
                <a:cubicBezTo>
                  <a:pt x="70306" y="2620"/>
                  <a:pt x="81522" y="14657"/>
                  <a:pt x="82099" y="15660"/>
                </a:cubicBezTo>
                <a:lnTo>
                  <a:pt x="82768" y="15295"/>
                </a:lnTo>
                <a:cubicBezTo>
                  <a:pt x="82160" y="14231"/>
                  <a:pt x="70822" y="1921"/>
                  <a:pt x="64196" y="1526"/>
                </a:cubicBezTo>
                <a:cubicBezTo>
                  <a:pt x="63510" y="1413"/>
                  <a:pt x="62782" y="1363"/>
                  <a:pt x="62026" y="1363"/>
                </a:cubicBezTo>
                <a:cubicBezTo>
                  <a:pt x="57256" y="1363"/>
                  <a:pt x="51404" y="3387"/>
                  <a:pt x="48360" y="4778"/>
                </a:cubicBezTo>
                <a:cubicBezTo>
                  <a:pt x="47386" y="5225"/>
                  <a:pt x="46428" y="5412"/>
                  <a:pt x="45476" y="5412"/>
                </a:cubicBezTo>
                <a:cubicBezTo>
                  <a:pt x="43190" y="5412"/>
                  <a:pt x="40942" y="4335"/>
                  <a:pt x="38603" y="3197"/>
                </a:cubicBezTo>
                <a:cubicBezTo>
                  <a:pt x="37174" y="2529"/>
                  <a:pt x="35685" y="1799"/>
                  <a:pt x="34196" y="1343"/>
                </a:cubicBezTo>
                <a:cubicBezTo>
                  <a:pt x="31340" y="443"/>
                  <a:pt x="28519" y="1"/>
                  <a:pt x="2583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1" name="Google Shape;2391;p30"/>
          <p:cNvSpPr/>
          <p:nvPr/>
        </p:nvSpPr>
        <p:spPr>
          <a:xfrm>
            <a:off x="6830313" y="3540913"/>
            <a:ext cx="313985" cy="269398"/>
          </a:xfrm>
          <a:custGeom>
            <a:avLst/>
            <a:gdLst/>
            <a:ahLst/>
            <a:cxnLst/>
            <a:rect l="l" t="t" r="r" b="b"/>
            <a:pathLst>
              <a:path w="6932" h="6901" extrusionOk="0">
                <a:moveTo>
                  <a:pt x="3466" y="760"/>
                </a:moveTo>
                <a:cubicBezTo>
                  <a:pt x="4955" y="760"/>
                  <a:pt x="6171" y="1946"/>
                  <a:pt x="6171" y="3435"/>
                </a:cubicBezTo>
                <a:cubicBezTo>
                  <a:pt x="6171" y="4925"/>
                  <a:pt x="4955" y="6140"/>
                  <a:pt x="3466" y="6140"/>
                </a:cubicBezTo>
                <a:cubicBezTo>
                  <a:pt x="1977" y="6140"/>
                  <a:pt x="761" y="4925"/>
                  <a:pt x="761" y="3435"/>
                </a:cubicBezTo>
                <a:cubicBezTo>
                  <a:pt x="761" y="1946"/>
                  <a:pt x="1977" y="760"/>
                  <a:pt x="3466" y="760"/>
                </a:cubicBezTo>
                <a:close/>
                <a:moveTo>
                  <a:pt x="3466" y="1"/>
                </a:moveTo>
                <a:cubicBezTo>
                  <a:pt x="1551" y="1"/>
                  <a:pt x="1" y="1551"/>
                  <a:pt x="1" y="3435"/>
                </a:cubicBezTo>
                <a:cubicBezTo>
                  <a:pt x="1" y="5350"/>
                  <a:pt x="1551" y="6900"/>
                  <a:pt x="3466" y="6900"/>
                </a:cubicBezTo>
                <a:cubicBezTo>
                  <a:pt x="5381" y="6900"/>
                  <a:pt x="6931" y="5350"/>
                  <a:pt x="6931" y="3435"/>
                </a:cubicBezTo>
                <a:cubicBezTo>
                  <a:pt x="6931" y="1551"/>
                  <a:pt x="5381" y="1"/>
                  <a:pt x="34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2" name="Google Shape;2392;p30"/>
          <p:cNvSpPr/>
          <p:nvPr/>
        </p:nvSpPr>
        <p:spPr>
          <a:xfrm>
            <a:off x="2142020" y="1226918"/>
            <a:ext cx="312581" cy="270569"/>
          </a:xfrm>
          <a:custGeom>
            <a:avLst/>
            <a:gdLst/>
            <a:ahLst/>
            <a:cxnLst/>
            <a:rect l="l" t="t" r="r" b="b"/>
            <a:pathLst>
              <a:path w="6901" h="6931" extrusionOk="0">
                <a:moveTo>
                  <a:pt x="3466" y="790"/>
                </a:moveTo>
                <a:cubicBezTo>
                  <a:pt x="4925" y="790"/>
                  <a:pt x="6140" y="1976"/>
                  <a:pt x="6140" y="3465"/>
                </a:cubicBezTo>
                <a:cubicBezTo>
                  <a:pt x="6140" y="4955"/>
                  <a:pt x="4925" y="6170"/>
                  <a:pt x="3466" y="6170"/>
                </a:cubicBezTo>
                <a:cubicBezTo>
                  <a:pt x="1976" y="6170"/>
                  <a:pt x="760" y="4955"/>
                  <a:pt x="760" y="3465"/>
                </a:cubicBezTo>
                <a:cubicBezTo>
                  <a:pt x="760" y="1976"/>
                  <a:pt x="1976" y="790"/>
                  <a:pt x="3466" y="790"/>
                </a:cubicBezTo>
                <a:close/>
                <a:moveTo>
                  <a:pt x="3466" y="0"/>
                </a:moveTo>
                <a:cubicBezTo>
                  <a:pt x="1551" y="0"/>
                  <a:pt x="1" y="1581"/>
                  <a:pt x="1" y="3465"/>
                </a:cubicBezTo>
                <a:cubicBezTo>
                  <a:pt x="1" y="5380"/>
                  <a:pt x="1551" y="6930"/>
                  <a:pt x="3466" y="6930"/>
                </a:cubicBezTo>
                <a:cubicBezTo>
                  <a:pt x="5350" y="6930"/>
                  <a:pt x="6900" y="5380"/>
                  <a:pt x="6900" y="3465"/>
                </a:cubicBezTo>
                <a:cubicBezTo>
                  <a:pt x="6900" y="1581"/>
                  <a:pt x="5350" y="0"/>
                  <a:pt x="34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3" name="Google Shape;2393;p30"/>
          <p:cNvSpPr/>
          <p:nvPr/>
        </p:nvSpPr>
        <p:spPr>
          <a:xfrm>
            <a:off x="6159288" y="1173500"/>
            <a:ext cx="1305201" cy="862652"/>
          </a:xfrm>
          <a:custGeom>
            <a:avLst/>
            <a:gdLst/>
            <a:ahLst/>
            <a:cxnLst/>
            <a:rect l="l" t="t" r="r" b="b"/>
            <a:pathLst>
              <a:path w="25929" h="25320" extrusionOk="0">
                <a:moveTo>
                  <a:pt x="12916" y="5594"/>
                </a:moveTo>
                <a:cubicBezTo>
                  <a:pt x="12875" y="5594"/>
                  <a:pt x="12833" y="5612"/>
                  <a:pt x="12797" y="5654"/>
                </a:cubicBezTo>
                <a:cubicBezTo>
                  <a:pt x="11794" y="6687"/>
                  <a:pt x="11308" y="8055"/>
                  <a:pt x="10426" y="9180"/>
                </a:cubicBezTo>
                <a:cubicBezTo>
                  <a:pt x="10314" y="9315"/>
                  <a:pt x="10435" y="9501"/>
                  <a:pt x="10555" y="9501"/>
                </a:cubicBezTo>
                <a:cubicBezTo>
                  <a:pt x="10597" y="9501"/>
                  <a:pt x="10638" y="9478"/>
                  <a:pt x="10670" y="9423"/>
                </a:cubicBezTo>
                <a:cubicBezTo>
                  <a:pt x="11551" y="8329"/>
                  <a:pt x="12068" y="6961"/>
                  <a:pt x="13071" y="5928"/>
                </a:cubicBezTo>
                <a:cubicBezTo>
                  <a:pt x="13188" y="5788"/>
                  <a:pt x="13053" y="5594"/>
                  <a:pt x="12916" y="5594"/>
                </a:cubicBezTo>
                <a:close/>
                <a:moveTo>
                  <a:pt x="4955" y="9484"/>
                </a:moveTo>
                <a:cubicBezTo>
                  <a:pt x="4712" y="9484"/>
                  <a:pt x="4712" y="9879"/>
                  <a:pt x="4955" y="9879"/>
                </a:cubicBezTo>
                <a:lnTo>
                  <a:pt x="7691" y="9879"/>
                </a:lnTo>
                <a:cubicBezTo>
                  <a:pt x="7934" y="9879"/>
                  <a:pt x="7934" y="9484"/>
                  <a:pt x="7691" y="9484"/>
                </a:cubicBezTo>
                <a:close/>
                <a:moveTo>
                  <a:pt x="7595" y="17092"/>
                </a:moveTo>
                <a:cubicBezTo>
                  <a:pt x="7518" y="17092"/>
                  <a:pt x="7442" y="17135"/>
                  <a:pt x="7417" y="17235"/>
                </a:cubicBezTo>
                <a:cubicBezTo>
                  <a:pt x="7205" y="18238"/>
                  <a:pt x="6809" y="19180"/>
                  <a:pt x="6414" y="20122"/>
                </a:cubicBezTo>
                <a:cubicBezTo>
                  <a:pt x="6331" y="20268"/>
                  <a:pt x="6461" y="20413"/>
                  <a:pt x="6581" y="20413"/>
                </a:cubicBezTo>
                <a:cubicBezTo>
                  <a:pt x="6636" y="20413"/>
                  <a:pt x="6689" y="20382"/>
                  <a:pt x="6718" y="20305"/>
                </a:cubicBezTo>
                <a:cubicBezTo>
                  <a:pt x="7144" y="19362"/>
                  <a:pt x="7539" y="18359"/>
                  <a:pt x="7782" y="17326"/>
                </a:cubicBezTo>
                <a:cubicBezTo>
                  <a:pt x="7818" y="17182"/>
                  <a:pt x="7705" y="17092"/>
                  <a:pt x="7595" y="17092"/>
                </a:cubicBezTo>
                <a:close/>
                <a:moveTo>
                  <a:pt x="13588" y="1703"/>
                </a:moveTo>
                <a:lnTo>
                  <a:pt x="16506" y="9089"/>
                </a:lnTo>
                <a:lnTo>
                  <a:pt x="24257" y="10852"/>
                </a:lnTo>
                <a:lnTo>
                  <a:pt x="18147" y="15928"/>
                </a:lnTo>
                <a:lnTo>
                  <a:pt x="18876" y="23861"/>
                </a:lnTo>
                <a:lnTo>
                  <a:pt x="12159" y="19606"/>
                </a:lnTo>
                <a:lnTo>
                  <a:pt x="4834" y="22736"/>
                </a:lnTo>
                <a:lnTo>
                  <a:pt x="4834" y="22736"/>
                </a:lnTo>
                <a:lnTo>
                  <a:pt x="6809" y="15046"/>
                </a:lnTo>
                <a:lnTo>
                  <a:pt x="1581" y="9058"/>
                </a:lnTo>
                <a:lnTo>
                  <a:pt x="9515" y="8542"/>
                </a:lnTo>
                <a:lnTo>
                  <a:pt x="13588" y="1703"/>
                </a:lnTo>
                <a:close/>
                <a:moveTo>
                  <a:pt x="13709" y="0"/>
                </a:moveTo>
                <a:lnTo>
                  <a:pt x="9059" y="7782"/>
                </a:lnTo>
                <a:lnTo>
                  <a:pt x="1" y="8390"/>
                </a:lnTo>
                <a:lnTo>
                  <a:pt x="5958" y="15229"/>
                </a:lnTo>
                <a:lnTo>
                  <a:pt x="3739" y="24043"/>
                </a:lnTo>
                <a:lnTo>
                  <a:pt x="3739" y="24043"/>
                </a:lnTo>
                <a:lnTo>
                  <a:pt x="12098" y="20457"/>
                </a:lnTo>
                <a:lnTo>
                  <a:pt x="19758" y="25320"/>
                </a:lnTo>
                <a:lnTo>
                  <a:pt x="18937" y="16262"/>
                </a:lnTo>
                <a:lnTo>
                  <a:pt x="25928" y="10457"/>
                </a:lnTo>
                <a:lnTo>
                  <a:pt x="17083" y="8420"/>
                </a:lnTo>
                <a:lnTo>
                  <a:pt x="13709"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4" name="Google Shape;2394;p30"/>
          <p:cNvSpPr/>
          <p:nvPr/>
        </p:nvSpPr>
        <p:spPr>
          <a:xfrm>
            <a:off x="1300730" y="1404906"/>
            <a:ext cx="1175813" cy="988469"/>
          </a:xfrm>
          <a:custGeom>
            <a:avLst/>
            <a:gdLst/>
            <a:ahLst/>
            <a:cxnLst/>
            <a:rect l="l" t="t" r="r" b="b"/>
            <a:pathLst>
              <a:path w="25959" h="25321" extrusionOk="0">
                <a:moveTo>
                  <a:pt x="12372" y="1733"/>
                </a:moveTo>
                <a:lnTo>
                  <a:pt x="16445" y="8542"/>
                </a:lnTo>
                <a:lnTo>
                  <a:pt x="24378" y="9058"/>
                </a:lnTo>
                <a:lnTo>
                  <a:pt x="19120" y="15046"/>
                </a:lnTo>
                <a:lnTo>
                  <a:pt x="21095" y="22736"/>
                </a:lnTo>
                <a:lnTo>
                  <a:pt x="21095" y="22736"/>
                </a:lnTo>
                <a:lnTo>
                  <a:pt x="13800" y="19636"/>
                </a:lnTo>
                <a:lnTo>
                  <a:pt x="7083" y="23861"/>
                </a:lnTo>
                <a:lnTo>
                  <a:pt x="7782" y="15958"/>
                </a:lnTo>
                <a:lnTo>
                  <a:pt x="1673" y="10882"/>
                </a:lnTo>
                <a:lnTo>
                  <a:pt x="9423" y="9119"/>
                </a:lnTo>
                <a:lnTo>
                  <a:pt x="12372" y="1733"/>
                </a:lnTo>
                <a:close/>
                <a:moveTo>
                  <a:pt x="12220" y="0"/>
                </a:moveTo>
                <a:lnTo>
                  <a:pt x="8876" y="8450"/>
                </a:lnTo>
                <a:lnTo>
                  <a:pt x="1" y="10487"/>
                </a:lnTo>
                <a:lnTo>
                  <a:pt x="6992" y="16293"/>
                </a:lnTo>
                <a:lnTo>
                  <a:pt x="6171" y="25320"/>
                </a:lnTo>
                <a:lnTo>
                  <a:pt x="6171" y="25320"/>
                </a:lnTo>
                <a:lnTo>
                  <a:pt x="13861" y="20487"/>
                </a:lnTo>
                <a:lnTo>
                  <a:pt x="22220" y="24043"/>
                </a:lnTo>
                <a:lnTo>
                  <a:pt x="19971" y="15259"/>
                </a:lnTo>
                <a:lnTo>
                  <a:pt x="25959" y="8420"/>
                </a:lnTo>
                <a:lnTo>
                  <a:pt x="16870" y="7812"/>
                </a:lnTo>
                <a:lnTo>
                  <a:pt x="122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5" name="Google Shape;2395;p30"/>
          <p:cNvSpPr/>
          <p:nvPr/>
        </p:nvSpPr>
        <p:spPr>
          <a:xfrm>
            <a:off x="1675804" y="2075356"/>
            <a:ext cx="50459" cy="152441"/>
          </a:xfrm>
          <a:custGeom>
            <a:avLst/>
            <a:gdLst/>
            <a:ahLst/>
            <a:cxnLst/>
            <a:rect l="l" t="t" r="r" b="b"/>
            <a:pathLst>
              <a:path w="1114" h="3905" extrusionOk="0">
                <a:moveTo>
                  <a:pt x="828" y="1"/>
                </a:moveTo>
                <a:cubicBezTo>
                  <a:pt x="733" y="1"/>
                  <a:pt x="642" y="62"/>
                  <a:pt x="657" y="183"/>
                </a:cubicBezTo>
                <a:cubicBezTo>
                  <a:pt x="718" y="1399"/>
                  <a:pt x="171" y="2493"/>
                  <a:pt x="19" y="3679"/>
                </a:cubicBezTo>
                <a:cubicBezTo>
                  <a:pt x="0" y="3809"/>
                  <a:pt x="129" y="3904"/>
                  <a:pt x="238" y="3904"/>
                </a:cubicBezTo>
                <a:cubicBezTo>
                  <a:pt x="309" y="3904"/>
                  <a:pt x="372" y="3865"/>
                  <a:pt x="384" y="3770"/>
                </a:cubicBezTo>
                <a:cubicBezTo>
                  <a:pt x="566" y="2554"/>
                  <a:pt x="1113" y="1430"/>
                  <a:pt x="1022" y="183"/>
                </a:cubicBezTo>
                <a:cubicBezTo>
                  <a:pt x="1022" y="62"/>
                  <a:pt x="923" y="1"/>
                  <a:pt x="8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6" name="Google Shape;2396;p30"/>
          <p:cNvSpPr/>
          <p:nvPr/>
        </p:nvSpPr>
        <p:spPr>
          <a:xfrm>
            <a:off x="1569941" y="1801483"/>
            <a:ext cx="182267" cy="45127"/>
          </a:xfrm>
          <a:custGeom>
            <a:avLst/>
            <a:gdLst/>
            <a:ahLst/>
            <a:cxnLst/>
            <a:rect l="l" t="t" r="r" b="b"/>
            <a:pathLst>
              <a:path w="4024" h="1156" extrusionOk="0">
                <a:moveTo>
                  <a:pt x="3778" y="0"/>
                </a:moveTo>
                <a:cubicBezTo>
                  <a:pt x="3752" y="0"/>
                  <a:pt x="3723" y="8"/>
                  <a:pt x="3693" y="25"/>
                </a:cubicBezTo>
                <a:cubicBezTo>
                  <a:pt x="2569" y="542"/>
                  <a:pt x="1353" y="451"/>
                  <a:pt x="198" y="755"/>
                </a:cubicBezTo>
                <a:cubicBezTo>
                  <a:pt x="0" y="811"/>
                  <a:pt x="12" y="1156"/>
                  <a:pt x="210" y="1156"/>
                </a:cubicBezTo>
                <a:cubicBezTo>
                  <a:pt x="225" y="1156"/>
                  <a:pt x="241" y="1154"/>
                  <a:pt x="258" y="1150"/>
                </a:cubicBezTo>
                <a:cubicBezTo>
                  <a:pt x="1444" y="846"/>
                  <a:pt x="2690" y="906"/>
                  <a:pt x="3815" y="359"/>
                </a:cubicBezTo>
                <a:cubicBezTo>
                  <a:pt x="4024" y="281"/>
                  <a:pt x="3941" y="0"/>
                  <a:pt x="37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7" name="Google Shape;2397;p30"/>
          <p:cNvSpPr/>
          <p:nvPr/>
        </p:nvSpPr>
        <p:spPr>
          <a:xfrm>
            <a:off x="1778134" y="1626697"/>
            <a:ext cx="63141" cy="149787"/>
          </a:xfrm>
          <a:custGeom>
            <a:avLst/>
            <a:gdLst/>
            <a:ahLst/>
            <a:cxnLst/>
            <a:rect l="l" t="t" r="r" b="b"/>
            <a:pathLst>
              <a:path w="1394" h="3837" extrusionOk="0">
                <a:moveTo>
                  <a:pt x="1171" y="1"/>
                </a:moveTo>
                <a:cubicBezTo>
                  <a:pt x="1088" y="1"/>
                  <a:pt x="1012" y="49"/>
                  <a:pt x="1012" y="155"/>
                </a:cubicBezTo>
                <a:cubicBezTo>
                  <a:pt x="951" y="1371"/>
                  <a:pt x="313" y="2405"/>
                  <a:pt x="39" y="3590"/>
                </a:cubicBezTo>
                <a:cubicBezTo>
                  <a:pt x="1" y="3726"/>
                  <a:pt x="134" y="3836"/>
                  <a:pt x="252" y="3836"/>
                </a:cubicBezTo>
                <a:cubicBezTo>
                  <a:pt x="320" y="3836"/>
                  <a:pt x="382" y="3800"/>
                  <a:pt x="404" y="3712"/>
                </a:cubicBezTo>
                <a:cubicBezTo>
                  <a:pt x="678" y="2526"/>
                  <a:pt x="1346" y="1462"/>
                  <a:pt x="1377" y="216"/>
                </a:cubicBezTo>
                <a:cubicBezTo>
                  <a:pt x="1394" y="80"/>
                  <a:pt x="1277" y="1"/>
                  <a:pt x="117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8" name="Google Shape;2398;p30"/>
          <p:cNvSpPr/>
          <p:nvPr/>
        </p:nvSpPr>
        <p:spPr>
          <a:xfrm>
            <a:off x="1453568" y="2849069"/>
            <a:ext cx="1058771" cy="735740"/>
          </a:xfrm>
          <a:custGeom>
            <a:avLst/>
            <a:gdLst/>
            <a:ahLst/>
            <a:cxnLst/>
            <a:rect l="l" t="t" r="r" b="b"/>
            <a:pathLst>
              <a:path w="23375" h="18847" extrusionOk="0">
                <a:moveTo>
                  <a:pt x="7265" y="761"/>
                </a:moveTo>
                <a:cubicBezTo>
                  <a:pt x="7843" y="761"/>
                  <a:pt x="8420" y="943"/>
                  <a:pt x="8967" y="1278"/>
                </a:cubicBezTo>
                <a:cubicBezTo>
                  <a:pt x="9606" y="1673"/>
                  <a:pt x="9879" y="1885"/>
                  <a:pt x="10001" y="1977"/>
                </a:cubicBezTo>
                <a:lnTo>
                  <a:pt x="10062" y="2129"/>
                </a:lnTo>
                <a:cubicBezTo>
                  <a:pt x="10122" y="2341"/>
                  <a:pt x="10122" y="2341"/>
                  <a:pt x="11703" y="2980"/>
                </a:cubicBezTo>
                <a:cubicBezTo>
                  <a:pt x="12007" y="3101"/>
                  <a:pt x="12311" y="3162"/>
                  <a:pt x="12676" y="3162"/>
                </a:cubicBezTo>
                <a:cubicBezTo>
                  <a:pt x="13314" y="3162"/>
                  <a:pt x="13983" y="2980"/>
                  <a:pt x="14712" y="2797"/>
                </a:cubicBezTo>
                <a:cubicBezTo>
                  <a:pt x="15502" y="2585"/>
                  <a:pt x="16354" y="2372"/>
                  <a:pt x="17205" y="2372"/>
                </a:cubicBezTo>
                <a:cubicBezTo>
                  <a:pt x="18785" y="2372"/>
                  <a:pt x="20062" y="3132"/>
                  <a:pt x="21217" y="4773"/>
                </a:cubicBezTo>
                <a:cubicBezTo>
                  <a:pt x="22342" y="6384"/>
                  <a:pt x="22585" y="9150"/>
                  <a:pt x="21794" y="11673"/>
                </a:cubicBezTo>
                <a:cubicBezTo>
                  <a:pt x="20943" y="14348"/>
                  <a:pt x="19089" y="16354"/>
                  <a:pt x="16566" y="17296"/>
                </a:cubicBezTo>
                <a:cubicBezTo>
                  <a:pt x="15107" y="17813"/>
                  <a:pt x="13496" y="18086"/>
                  <a:pt x="11946" y="18086"/>
                </a:cubicBezTo>
                <a:cubicBezTo>
                  <a:pt x="8056" y="18086"/>
                  <a:pt x="4834" y="16384"/>
                  <a:pt x="2797" y="13284"/>
                </a:cubicBezTo>
                <a:cubicBezTo>
                  <a:pt x="791" y="10244"/>
                  <a:pt x="1551" y="6475"/>
                  <a:pt x="2767" y="4196"/>
                </a:cubicBezTo>
                <a:cubicBezTo>
                  <a:pt x="3922" y="2068"/>
                  <a:pt x="5654" y="761"/>
                  <a:pt x="7265" y="761"/>
                </a:cubicBezTo>
                <a:close/>
                <a:moveTo>
                  <a:pt x="7265" y="1"/>
                </a:moveTo>
                <a:cubicBezTo>
                  <a:pt x="5381" y="1"/>
                  <a:pt x="3405" y="1460"/>
                  <a:pt x="2098" y="3831"/>
                </a:cubicBezTo>
                <a:cubicBezTo>
                  <a:pt x="761" y="6293"/>
                  <a:pt x="1" y="10366"/>
                  <a:pt x="2159" y="13709"/>
                </a:cubicBezTo>
                <a:cubicBezTo>
                  <a:pt x="4317" y="17022"/>
                  <a:pt x="7812" y="18846"/>
                  <a:pt x="11946" y="18846"/>
                </a:cubicBezTo>
                <a:cubicBezTo>
                  <a:pt x="13588" y="18846"/>
                  <a:pt x="15290" y="18573"/>
                  <a:pt x="16810" y="17995"/>
                </a:cubicBezTo>
                <a:cubicBezTo>
                  <a:pt x="19576" y="16992"/>
                  <a:pt x="21612" y="14804"/>
                  <a:pt x="22524" y="11886"/>
                </a:cubicBezTo>
                <a:cubicBezTo>
                  <a:pt x="23375" y="9150"/>
                  <a:pt x="23101" y="6141"/>
                  <a:pt x="21825" y="4347"/>
                </a:cubicBezTo>
                <a:cubicBezTo>
                  <a:pt x="20548" y="2493"/>
                  <a:pt x="19028" y="1612"/>
                  <a:pt x="17205" y="1612"/>
                </a:cubicBezTo>
                <a:cubicBezTo>
                  <a:pt x="16262" y="1612"/>
                  <a:pt x="15320" y="1855"/>
                  <a:pt x="14530" y="2068"/>
                </a:cubicBezTo>
                <a:cubicBezTo>
                  <a:pt x="13831" y="2220"/>
                  <a:pt x="13192" y="2402"/>
                  <a:pt x="12676" y="2402"/>
                </a:cubicBezTo>
                <a:cubicBezTo>
                  <a:pt x="12402" y="2402"/>
                  <a:pt x="12189" y="2372"/>
                  <a:pt x="11977" y="2281"/>
                </a:cubicBezTo>
                <a:cubicBezTo>
                  <a:pt x="11369" y="2037"/>
                  <a:pt x="10974" y="1885"/>
                  <a:pt x="10791" y="1794"/>
                </a:cubicBezTo>
                <a:cubicBezTo>
                  <a:pt x="10700" y="1490"/>
                  <a:pt x="10244" y="1186"/>
                  <a:pt x="9363" y="639"/>
                </a:cubicBezTo>
                <a:cubicBezTo>
                  <a:pt x="8724" y="214"/>
                  <a:pt x="7995" y="1"/>
                  <a:pt x="72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9" name="Google Shape;2399;p30"/>
          <p:cNvSpPr/>
          <p:nvPr/>
        </p:nvSpPr>
        <p:spPr>
          <a:xfrm>
            <a:off x="2093822" y="3101937"/>
            <a:ext cx="253380" cy="176762"/>
          </a:xfrm>
          <a:custGeom>
            <a:avLst/>
            <a:gdLst/>
            <a:ahLst/>
            <a:cxnLst/>
            <a:rect l="l" t="t" r="r" b="b"/>
            <a:pathLst>
              <a:path w="5594" h="4528" extrusionOk="0">
                <a:moveTo>
                  <a:pt x="1707" y="1"/>
                </a:moveTo>
                <a:cubicBezTo>
                  <a:pt x="1263" y="1"/>
                  <a:pt x="875" y="169"/>
                  <a:pt x="578" y="485"/>
                </a:cubicBezTo>
                <a:cubicBezTo>
                  <a:pt x="31" y="1123"/>
                  <a:pt x="1" y="2187"/>
                  <a:pt x="487" y="3007"/>
                </a:cubicBezTo>
                <a:cubicBezTo>
                  <a:pt x="1065" y="3980"/>
                  <a:pt x="1946" y="4527"/>
                  <a:pt x="2949" y="4527"/>
                </a:cubicBezTo>
                <a:cubicBezTo>
                  <a:pt x="3040" y="4527"/>
                  <a:pt x="3131" y="4527"/>
                  <a:pt x="3223" y="4497"/>
                </a:cubicBezTo>
                <a:cubicBezTo>
                  <a:pt x="4256" y="4375"/>
                  <a:pt x="5138" y="3676"/>
                  <a:pt x="5442" y="2703"/>
                </a:cubicBezTo>
                <a:lnTo>
                  <a:pt x="5442" y="2643"/>
                </a:lnTo>
                <a:cubicBezTo>
                  <a:pt x="5593" y="1731"/>
                  <a:pt x="5502" y="1123"/>
                  <a:pt x="5138" y="728"/>
                </a:cubicBezTo>
                <a:cubicBezTo>
                  <a:pt x="4800" y="370"/>
                  <a:pt x="4319" y="259"/>
                  <a:pt x="3722" y="259"/>
                </a:cubicBezTo>
                <a:cubicBezTo>
                  <a:pt x="3405" y="259"/>
                  <a:pt x="3055" y="290"/>
                  <a:pt x="2676" y="333"/>
                </a:cubicBezTo>
                <a:lnTo>
                  <a:pt x="2736" y="1092"/>
                </a:lnTo>
                <a:cubicBezTo>
                  <a:pt x="3086" y="1055"/>
                  <a:pt x="3411" y="1028"/>
                  <a:pt x="3691" y="1028"/>
                </a:cubicBezTo>
                <a:cubicBezTo>
                  <a:pt x="4091" y="1028"/>
                  <a:pt x="4399" y="1083"/>
                  <a:pt x="4560" y="1244"/>
                </a:cubicBezTo>
                <a:cubicBezTo>
                  <a:pt x="4742" y="1457"/>
                  <a:pt x="4803" y="1883"/>
                  <a:pt x="4712" y="2491"/>
                </a:cubicBezTo>
                <a:cubicBezTo>
                  <a:pt x="4469" y="3190"/>
                  <a:pt x="3861" y="3676"/>
                  <a:pt x="3162" y="3737"/>
                </a:cubicBezTo>
                <a:cubicBezTo>
                  <a:pt x="3084" y="3745"/>
                  <a:pt x="3008" y="3750"/>
                  <a:pt x="2932" y="3750"/>
                </a:cubicBezTo>
                <a:cubicBezTo>
                  <a:pt x="2206" y="3750"/>
                  <a:pt x="1569" y="3355"/>
                  <a:pt x="1156" y="2612"/>
                </a:cubicBezTo>
                <a:cubicBezTo>
                  <a:pt x="821" y="2065"/>
                  <a:pt x="821" y="1366"/>
                  <a:pt x="1156" y="1001"/>
                </a:cubicBezTo>
                <a:cubicBezTo>
                  <a:pt x="1303" y="824"/>
                  <a:pt x="1494" y="762"/>
                  <a:pt x="1693" y="762"/>
                </a:cubicBezTo>
                <a:cubicBezTo>
                  <a:pt x="1903" y="762"/>
                  <a:pt x="2123" y="832"/>
                  <a:pt x="2311" y="910"/>
                </a:cubicBezTo>
                <a:lnTo>
                  <a:pt x="2615" y="211"/>
                </a:lnTo>
                <a:cubicBezTo>
                  <a:pt x="2295" y="69"/>
                  <a:pt x="1990" y="1"/>
                  <a:pt x="1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0" name="Google Shape;2400;p30"/>
          <p:cNvSpPr/>
          <p:nvPr/>
        </p:nvSpPr>
        <p:spPr>
          <a:xfrm>
            <a:off x="1924495" y="3310689"/>
            <a:ext cx="225796" cy="156657"/>
          </a:xfrm>
          <a:custGeom>
            <a:avLst/>
            <a:gdLst/>
            <a:ahLst/>
            <a:cxnLst/>
            <a:rect l="l" t="t" r="r" b="b"/>
            <a:pathLst>
              <a:path w="4985" h="4013" extrusionOk="0">
                <a:moveTo>
                  <a:pt x="1824" y="761"/>
                </a:moveTo>
                <a:cubicBezTo>
                  <a:pt x="2037" y="761"/>
                  <a:pt x="2249" y="852"/>
                  <a:pt x="2462" y="973"/>
                </a:cubicBezTo>
                <a:cubicBezTo>
                  <a:pt x="2796" y="1338"/>
                  <a:pt x="3222" y="1460"/>
                  <a:pt x="3556" y="1551"/>
                </a:cubicBezTo>
                <a:cubicBezTo>
                  <a:pt x="3951" y="1673"/>
                  <a:pt x="4103" y="1703"/>
                  <a:pt x="4164" y="2098"/>
                </a:cubicBezTo>
                <a:cubicBezTo>
                  <a:pt x="4195" y="2402"/>
                  <a:pt x="4103" y="2676"/>
                  <a:pt x="3921" y="2919"/>
                </a:cubicBezTo>
                <a:cubicBezTo>
                  <a:pt x="3714" y="3126"/>
                  <a:pt x="3441" y="3267"/>
                  <a:pt x="3140" y="3267"/>
                </a:cubicBezTo>
                <a:cubicBezTo>
                  <a:pt x="3087" y="3267"/>
                  <a:pt x="3033" y="3262"/>
                  <a:pt x="2979" y="3253"/>
                </a:cubicBezTo>
                <a:cubicBezTo>
                  <a:pt x="2766" y="3223"/>
                  <a:pt x="2705" y="3162"/>
                  <a:pt x="2553" y="3040"/>
                </a:cubicBezTo>
                <a:cubicBezTo>
                  <a:pt x="2432" y="2919"/>
                  <a:pt x="2280" y="2797"/>
                  <a:pt x="2037" y="2676"/>
                </a:cubicBezTo>
                <a:cubicBezTo>
                  <a:pt x="1824" y="2584"/>
                  <a:pt x="1611" y="2524"/>
                  <a:pt x="1429" y="2463"/>
                </a:cubicBezTo>
                <a:cubicBezTo>
                  <a:pt x="1094" y="2372"/>
                  <a:pt x="1003" y="2341"/>
                  <a:pt x="912" y="2037"/>
                </a:cubicBezTo>
                <a:cubicBezTo>
                  <a:pt x="821" y="1733"/>
                  <a:pt x="851" y="1399"/>
                  <a:pt x="1033" y="1156"/>
                </a:cubicBezTo>
                <a:cubicBezTo>
                  <a:pt x="1216" y="913"/>
                  <a:pt x="1520" y="761"/>
                  <a:pt x="1824" y="761"/>
                </a:cubicBezTo>
                <a:close/>
                <a:moveTo>
                  <a:pt x="1824" y="1"/>
                </a:moveTo>
                <a:cubicBezTo>
                  <a:pt x="1277" y="1"/>
                  <a:pt x="760" y="274"/>
                  <a:pt x="426" y="700"/>
                </a:cubicBezTo>
                <a:cubicBezTo>
                  <a:pt x="91" y="1156"/>
                  <a:pt x="0" y="1703"/>
                  <a:pt x="182" y="2280"/>
                </a:cubicBezTo>
                <a:cubicBezTo>
                  <a:pt x="395" y="2949"/>
                  <a:pt x="851" y="3101"/>
                  <a:pt x="1246" y="3192"/>
                </a:cubicBezTo>
                <a:cubicBezTo>
                  <a:pt x="1398" y="3253"/>
                  <a:pt x="1550" y="3284"/>
                  <a:pt x="1733" y="3375"/>
                </a:cubicBezTo>
                <a:cubicBezTo>
                  <a:pt x="1854" y="3435"/>
                  <a:pt x="1945" y="3496"/>
                  <a:pt x="2037" y="3587"/>
                </a:cubicBezTo>
                <a:cubicBezTo>
                  <a:pt x="2219" y="3739"/>
                  <a:pt x="2432" y="3952"/>
                  <a:pt x="2857" y="4013"/>
                </a:cubicBezTo>
                <a:lnTo>
                  <a:pt x="3131" y="4013"/>
                </a:lnTo>
                <a:cubicBezTo>
                  <a:pt x="3647" y="4013"/>
                  <a:pt x="4134" y="3800"/>
                  <a:pt x="4468" y="3405"/>
                </a:cubicBezTo>
                <a:cubicBezTo>
                  <a:pt x="4803" y="3040"/>
                  <a:pt x="4985" y="2524"/>
                  <a:pt x="4924" y="2007"/>
                </a:cubicBezTo>
                <a:cubicBezTo>
                  <a:pt x="4803" y="1125"/>
                  <a:pt x="4195" y="943"/>
                  <a:pt x="3739" y="821"/>
                </a:cubicBezTo>
                <a:cubicBezTo>
                  <a:pt x="3465" y="761"/>
                  <a:pt x="3192" y="669"/>
                  <a:pt x="2979" y="426"/>
                </a:cubicBezTo>
                <a:lnTo>
                  <a:pt x="2918" y="366"/>
                </a:lnTo>
                <a:cubicBezTo>
                  <a:pt x="2553" y="122"/>
                  <a:pt x="2189" y="1"/>
                  <a:pt x="18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1" name="Google Shape;2401;p30"/>
          <p:cNvSpPr/>
          <p:nvPr/>
        </p:nvSpPr>
        <p:spPr>
          <a:xfrm>
            <a:off x="1689031" y="3232373"/>
            <a:ext cx="214834" cy="172116"/>
          </a:xfrm>
          <a:custGeom>
            <a:avLst/>
            <a:gdLst/>
            <a:ahLst/>
            <a:cxnLst/>
            <a:rect l="l" t="t" r="r" b="b"/>
            <a:pathLst>
              <a:path w="4743" h="4409" extrusionOk="0">
                <a:moveTo>
                  <a:pt x="3019" y="750"/>
                </a:moveTo>
                <a:cubicBezTo>
                  <a:pt x="3095" y="750"/>
                  <a:pt x="3179" y="774"/>
                  <a:pt x="3283" y="821"/>
                </a:cubicBezTo>
                <a:cubicBezTo>
                  <a:pt x="3557" y="943"/>
                  <a:pt x="3800" y="1186"/>
                  <a:pt x="3861" y="1520"/>
                </a:cubicBezTo>
                <a:cubicBezTo>
                  <a:pt x="3952" y="1824"/>
                  <a:pt x="3891" y="2159"/>
                  <a:pt x="3678" y="2432"/>
                </a:cubicBezTo>
                <a:cubicBezTo>
                  <a:pt x="3557" y="2584"/>
                  <a:pt x="3465" y="2615"/>
                  <a:pt x="3283" y="2675"/>
                </a:cubicBezTo>
                <a:cubicBezTo>
                  <a:pt x="3131" y="2736"/>
                  <a:pt x="2949" y="2797"/>
                  <a:pt x="2736" y="2949"/>
                </a:cubicBezTo>
                <a:cubicBezTo>
                  <a:pt x="2523" y="3101"/>
                  <a:pt x="2371" y="3253"/>
                  <a:pt x="2250" y="3375"/>
                </a:cubicBezTo>
                <a:cubicBezTo>
                  <a:pt x="2006" y="3587"/>
                  <a:pt x="1946" y="3648"/>
                  <a:pt x="1794" y="3648"/>
                </a:cubicBezTo>
                <a:cubicBezTo>
                  <a:pt x="1763" y="3648"/>
                  <a:pt x="1703" y="3648"/>
                  <a:pt x="1611" y="3618"/>
                </a:cubicBezTo>
                <a:cubicBezTo>
                  <a:pt x="1095" y="3496"/>
                  <a:pt x="882" y="3131"/>
                  <a:pt x="851" y="2797"/>
                </a:cubicBezTo>
                <a:cubicBezTo>
                  <a:pt x="791" y="2463"/>
                  <a:pt x="943" y="2007"/>
                  <a:pt x="1459" y="1764"/>
                </a:cubicBezTo>
                <a:cubicBezTo>
                  <a:pt x="1946" y="1642"/>
                  <a:pt x="2250" y="1338"/>
                  <a:pt x="2493" y="1095"/>
                </a:cubicBezTo>
                <a:cubicBezTo>
                  <a:pt x="2723" y="865"/>
                  <a:pt x="2852" y="750"/>
                  <a:pt x="3019" y="750"/>
                </a:cubicBezTo>
                <a:close/>
                <a:moveTo>
                  <a:pt x="3010" y="1"/>
                </a:moveTo>
                <a:cubicBezTo>
                  <a:pt x="2523" y="1"/>
                  <a:pt x="2219" y="305"/>
                  <a:pt x="1976" y="548"/>
                </a:cubicBezTo>
                <a:cubicBezTo>
                  <a:pt x="1733" y="761"/>
                  <a:pt x="1551" y="943"/>
                  <a:pt x="1247" y="1034"/>
                </a:cubicBezTo>
                <a:lnTo>
                  <a:pt x="1155" y="1065"/>
                </a:lnTo>
                <a:cubicBezTo>
                  <a:pt x="395" y="1429"/>
                  <a:pt x="0" y="2128"/>
                  <a:pt x="92" y="2888"/>
                </a:cubicBezTo>
                <a:cubicBezTo>
                  <a:pt x="183" y="3618"/>
                  <a:pt x="699" y="4195"/>
                  <a:pt x="1459" y="4378"/>
                </a:cubicBezTo>
                <a:cubicBezTo>
                  <a:pt x="1581" y="4378"/>
                  <a:pt x="1703" y="4408"/>
                  <a:pt x="1824" y="4408"/>
                </a:cubicBezTo>
                <a:cubicBezTo>
                  <a:pt x="2280" y="4408"/>
                  <a:pt x="2554" y="4165"/>
                  <a:pt x="2766" y="3891"/>
                </a:cubicBezTo>
                <a:cubicBezTo>
                  <a:pt x="2888" y="3800"/>
                  <a:pt x="3010" y="3679"/>
                  <a:pt x="3162" y="3557"/>
                </a:cubicBezTo>
                <a:cubicBezTo>
                  <a:pt x="3283" y="3466"/>
                  <a:pt x="3405" y="3435"/>
                  <a:pt x="3526" y="3405"/>
                </a:cubicBezTo>
                <a:cubicBezTo>
                  <a:pt x="3739" y="3314"/>
                  <a:pt x="4013" y="3223"/>
                  <a:pt x="4286" y="2888"/>
                </a:cubicBezTo>
                <a:cubicBezTo>
                  <a:pt x="4651" y="2432"/>
                  <a:pt x="4742" y="1855"/>
                  <a:pt x="4620" y="1308"/>
                </a:cubicBezTo>
                <a:cubicBezTo>
                  <a:pt x="4469" y="791"/>
                  <a:pt x="4073" y="335"/>
                  <a:pt x="3557" y="122"/>
                </a:cubicBezTo>
                <a:cubicBezTo>
                  <a:pt x="3374" y="31"/>
                  <a:pt x="3192" y="1"/>
                  <a:pt x="30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2" name="Google Shape;2402;p30"/>
          <p:cNvSpPr/>
          <p:nvPr/>
        </p:nvSpPr>
        <p:spPr>
          <a:xfrm>
            <a:off x="1693153" y="2974859"/>
            <a:ext cx="207949" cy="179221"/>
          </a:xfrm>
          <a:custGeom>
            <a:avLst/>
            <a:gdLst/>
            <a:ahLst/>
            <a:cxnLst/>
            <a:rect l="l" t="t" r="r" b="b"/>
            <a:pathLst>
              <a:path w="4591" h="4591" extrusionOk="0">
                <a:moveTo>
                  <a:pt x="2280" y="761"/>
                </a:moveTo>
                <a:cubicBezTo>
                  <a:pt x="3131" y="761"/>
                  <a:pt x="3830" y="1460"/>
                  <a:pt x="3830" y="2311"/>
                </a:cubicBezTo>
                <a:cubicBezTo>
                  <a:pt x="3830" y="3132"/>
                  <a:pt x="3131" y="3831"/>
                  <a:pt x="2280" y="3831"/>
                </a:cubicBezTo>
                <a:cubicBezTo>
                  <a:pt x="1429" y="3831"/>
                  <a:pt x="760" y="3132"/>
                  <a:pt x="760" y="2311"/>
                </a:cubicBezTo>
                <a:cubicBezTo>
                  <a:pt x="760" y="1460"/>
                  <a:pt x="1429" y="761"/>
                  <a:pt x="2280" y="761"/>
                </a:cubicBezTo>
                <a:close/>
                <a:moveTo>
                  <a:pt x="2280" y="1"/>
                </a:moveTo>
                <a:cubicBezTo>
                  <a:pt x="1004" y="1"/>
                  <a:pt x="1" y="1034"/>
                  <a:pt x="1" y="2281"/>
                </a:cubicBezTo>
                <a:cubicBezTo>
                  <a:pt x="1" y="3557"/>
                  <a:pt x="1034" y="4591"/>
                  <a:pt x="2280" y="4591"/>
                </a:cubicBezTo>
                <a:cubicBezTo>
                  <a:pt x="3557" y="4591"/>
                  <a:pt x="4590" y="3557"/>
                  <a:pt x="4590" y="2281"/>
                </a:cubicBezTo>
                <a:cubicBezTo>
                  <a:pt x="4590" y="1034"/>
                  <a:pt x="3557" y="1"/>
                  <a:pt x="22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3" name="Google Shape;2403;p30"/>
          <p:cNvSpPr/>
          <p:nvPr/>
        </p:nvSpPr>
        <p:spPr>
          <a:xfrm>
            <a:off x="7208966" y="475458"/>
            <a:ext cx="698087" cy="664848"/>
          </a:xfrm>
          <a:custGeom>
            <a:avLst/>
            <a:gdLst/>
            <a:ahLst/>
            <a:cxnLst/>
            <a:rect l="l" t="t" r="r" b="b"/>
            <a:pathLst>
              <a:path w="15412" h="17031" extrusionOk="0">
                <a:moveTo>
                  <a:pt x="10882" y="433"/>
                </a:moveTo>
                <a:cubicBezTo>
                  <a:pt x="11004" y="1923"/>
                  <a:pt x="11126" y="3777"/>
                  <a:pt x="10366" y="5084"/>
                </a:cubicBezTo>
                <a:cubicBezTo>
                  <a:pt x="10335" y="5145"/>
                  <a:pt x="10366" y="5205"/>
                  <a:pt x="10396" y="5266"/>
                </a:cubicBezTo>
                <a:cubicBezTo>
                  <a:pt x="9910" y="5601"/>
                  <a:pt x="9454" y="5965"/>
                  <a:pt x="8998" y="6330"/>
                </a:cubicBezTo>
                <a:cubicBezTo>
                  <a:pt x="9180" y="5114"/>
                  <a:pt x="9819" y="4020"/>
                  <a:pt x="10092" y="2835"/>
                </a:cubicBezTo>
                <a:cubicBezTo>
                  <a:pt x="10126" y="2698"/>
                  <a:pt x="10026" y="2619"/>
                  <a:pt x="9921" y="2619"/>
                </a:cubicBezTo>
                <a:cubicBezTo>
                  <a:pt x="9839" y="2619"/>
                  <a:pt x="9754" y="2667"/>
                  <a:pt x="9727" y="2774"/>
                </a:cubicBezTo>
                <a:cubicBezTo>
                  <a:pt x="9545" y="3534"/>
                  <a:pt x="9211" y="4263"/>
                  <a:pt x="8967" y="5023"/>
                </a:cubicBezTo>
                <a:cubicBezTo>
                  <a:pt x="8937" y="3139"/>
                  <a:pt x="8907" y="1163"/>
                  <a:pt x="10882" y="433"/>
                </a:cubicBezTo>
                <a:close/>
                <a:moveTo>
                  <a:pt x="5210" y="3842"/>
                </a:moveTo>
                <a:cubicBezTo>
                  <a:pt x="6639" y="3842"/>
                  <a:pt x="8794" y="5255"/>
                  <a:pt x="8512" y="6695"/>
                </a:cubicBezTo>
                <a:cubicBezTo>
                  <a:pt x="8512" y="6725"/>
                  <a:pt x="8512" y="6756"/>
                  <a:pt x="8542" y="6786"/>
                </a:cubicBezTo>
                <a:cubicBezTo>
                  <a:pt x="8512" y="6816"/>
                  <a:pt x="8481" y="6847"/>
                  <a:pt x="8451" y="6877"/>
                </a:cubicBezTo>
                <a:cubicBezTo>
                  <a:pt x="8330" y="6998"/>
                  <a:pt x="8458" y="7156"/>
                  <a:pt x="8607" y="7156"/>
                </a:cubicBezTo>
                <a:cubicBezTo>
                  <a:pt x="8646" y="7156"/>
                  <a:pt x="8687" y="7146"/>
                  <a:pt x="8724" y="7120"/>
                </a:cubicBezTo>
                <a:cubicBezTo>
                  <a:pt x="11156" y="7333"/>
                  <a:pt x="14408" y="8853"/>
                  <a:pt x="13770" y="11801"/>
                </a:cubicBezTo>
                <a:cubicBezTo>
                  <a:pt x="13375" y="13595"/>
                  <a:pt x="11551" y="15145"/>
                  <a:pt x="9971" y="15905"/>
                </a:cubicBezTo>
                <a:cubicBezTo>
                  <a:pt x="9302" y="16209"/>
                  <a:pt x="8512" y="16452"/>
                  <a:pt x="7782" y="16604"/>
                </a:cubicBezTo>
                <a:cubicBezTo>
                  <a:pt x="7688" y="16626"/>
                  <a:pt x="7600" y="16636"/>
                  <a:pt x="7518" y="16636"/>
                </a:cubicBezTo>
                <a:cubicBezTo>
                  <a:pt x="6797" y="16636"/>
                  <a:pt x="6458" y="15877"/>
                  <a:pt x="5776" y="15631"/>
                </a:cubicBezTo>
                <a:cubicBezTo>
                  <a:pt x="5229" y="15418"/>
                  <a:pt x="4590" y="15418"/>
                  <a:pt x="3983" y="15297"/>
                </a:cubicBezTo>
                <a:cubicBezTo>
                  <a:pt x="2736" y="15084"/>
                  <a:pt x="1855" y="14111"/>
                  <a:pt x="1277" y="13047"/>
                </a:cubicBezTo>
                <a:cubicBezTo>
                  <a:pt x="335" y="11254"/>
                  <a:pt x="578" y="9339"/>
                  <a:pt x="1399" y="7576"/>
                </a:cubicBezTo>
                <a:cubicBezTo>
                  <a:pt x="2037" y="6178"/>
                  <a:pt x="3283" y="4142"/>
                  <a:pt x="4894" y="3868"/>
                </a:cubicBezTo>
                <a:cubicBezTo>
                  <a:pt x="4994" y="3851"/>
                  <a:pt x="5100" y="3842"/>
                  <a:pt x="5210" y="3842"/>
                </a:cubicBezTo>
                <a:close/>
                <a:moveTo>
                  <a:pt x="11055" y="0"/>
                </a:moveTo>
                <a:cubicBezTo>
                  <a:pt x="11037" y="0"/>
                  <a:pt x="11020" y="3"/>
                  <a:pt x="11004" y="8"/>
                </a:cubicBezTo>
                <a:cubicBezTo>
                  <a:pt x="8451" y="737"/>
                  <a:pt x="8603" y="3169"/>
                  <a:pt x="8603" y="5327"/>
                </a:cubicBezTo>
                <a:cubicBezTo>
                  <a:pt x="8025" y="4476"/>
                  <a:pt x="6870" y="3898"/>
                  <a:pt x="5958" y="3594"/>
                </a:cubicBezTo>
                <a:cubicBezTo>
                  <a:pt x="5701" y="3516"/>
                  <a:pt x="5454" y="3481"/>
                  <a:pt x="5217" y="3481"/>
                </a:cubicBezTo>
                <a:cubicBezTo>
                  <a:pt x="3886" y="3481"/>
                  <a:pt x="2867" y="4608"/>
                  <a:pt x="2068" y="5692"/>
                </a:cubicBezTo>
                <a:cubicBezTo>
                  <a:pt x="882" y="7303"/>
                  <a:pt x="1" y="9400"/>
                  <a:pt x="335" y="11406"/>
                </a:cubicBezTo>
                <a:cubicBezTo>
                  <a:pt x="669" y="13473"/>
                  <a:pt x="2068" y="15388"/>
                  <a:pt x="4195" y="15722"/>
                </a:cubicBezTo>
                <a:cubicBezTo>
                  <a:pt x="4773" y="15844"/>
                  <a:pt x="5320" y="15844"/>
                  <a:pt x="5867" y="16057"/>
                </a:cubicBezTo>
                <a:cubicBezTo>
                  <a:pt x="6262" y="16209"/>
                  <a:pt x="6445" y="16756"/>
                  <a:pt x="6870" y="16908"/>
                </a:cubicBezTo>
                <a:cubicBezTo>
                  <a:pt x="7070" y="16996"/>
                  <a:pt x="7278" y="17031"/>
                  <a:pt x="7490" y="17031"/>
                </a:cubicBezTo>
                <a:cubicBezTo>
                  <a:pt x="8085" y="17031"/>
                  <a:pt x="8711" y="16753"/>
                  <a:pt x="9271" y="16573"/>
                </a:cubicBezTo>
                <a:cubicBezTo>
                  <a:pt x="11247" y="15874"/>
                  <a:pt x="12980" y="14506"/>
                  <a:pt x="13892" y="12561"/>
                </a:cubicBezTo>
                <a:cubicBezTo>
                  <a:pt x="15411" y="9278"/>
                  <a:pt x="11855" y="7120"/>
                  <a:pt x="9089" y="6786"/>
                </a:cubicBezTo>
                <a:cubicBezTo>
                  <a:pt x="10609" y="5327"/>
                  <a:pt x="12645" y="4202"/>
                  <a:pt x="14712" y="3929"/>
                </a:cubicBezTo>
                <a:cubicBezTo>
                  <a:pt x="14946" y="3900"/>
                  <a:pt x="14927" y="3562"/>
                  <a:pt x="14683" y="3562"/>
                </a:cubicBezTo>
                <a:cubicBezTo>
                  <a:pt x="14673" y="3562"/>
                  <a:pt x="14662" y="3563"/>
                  <a:pt x="14651" y="3564"/>
                </a:cubicBezTo>
                <a:cubicBezTo>
                  <a:pt x="13344" y="3746"/>
                  <a:pt x="12037" y="4263"/>
                  <a:pt x="10852" y="4962"/>
                </a:cubicBezTo>
                <a:cubicBezTo>
                  <a:pt x="11521" y="3564"/>
                  <a:pt x="11369" y="1649"/>
                  <a:pt x="11247" y="160"/>
                </a:cubicBezTo>
                <a:cubicBezTo>
                  <a:pt x="11247" y="59"/>
                  <a:pt x="11143" y="0"/>
                  <a:pt x="1105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4" name="Google Shape;2404;p30"/>
          <p:cNvSpPr/>
          <p:nvPr/>
        </p:nvSpPr>
        <p:spPr>
          <a:xfrm>
            <a:off x="7354239" y="689285"/>
            <a:ext cx="150878" cy="88069"/>
          </a:xfrm>
          <a:custGeom>
            <a:avLst/>
            <a:gdLst/>
            <a:ahLst/>
            <a:cxnLst/>
            <a:rect l="l" t="t" r="r" b="b"/>
            <a:pathLst>
              <a:path w="3331" h="2256" extrusionOk="0">
                <a:moveTo>
                  <a:pt x="2628" y="1"/>
                </a:moveTo>
                <a:cubicBezTo>
                  <a:pt x="1581" y="1"/>
                  <a:pt x="745" y="1261"/>
                  <a:pt x="137" y="1947"/>
                </a:cubicBezTo>
                <a:cubicBezTo>
                  <a:pt x="0" y="2084"/>
                  <a:pt x="137" y="2255"/>
                  <a:pt x="278" y="2255"/>
                </a:cubicBezTo>
                <a:cubicBezTo>
                  <a:pt x="325" y="2255"/>
                  <a:pt x="373" y="2236"/>
                  <a:pt x="411" y="2190"/>
                </a:cubicBezTo>
                <a:cubicBezTo>
                  <a:pt x="927" y="1620"/>
                  <a:pt x="1734" y="371"/>
                  <a:pt x="2637" y="371"/>
                </a:cubicBezTo>
                <a:cubicBezTo>
                  <a:pt x="2745" y="371"/>
                  <a:pt x="2854" y="389"/>
                  <a:pt x="2964" y="428"/>
                </a:cubicBezTo>
                <a:cubicBezTo>
                  <a:pt x="2989" y="438"/>
                  <a:pt x="3014" y="443"/>
                  <a:pt x="3038" y="443"/>
                </a:cubicBezTo>
                <a:cubicBezTo>
                  <a:pt x="3214" y="443"/>
                  <a:pt x="3330" y="174"/>
                  <a:pt x="3116" y="93"/>
                </a:cubicBezTo>
                <a:cubicBezTo>
                  <a:pt x="2949" y="29"/>
                  <a:pt x="2786" y="1"/>
                  <a:pt x="262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5" name="Google Shape;2405;p30"/>
          <p:cNvSpPr/>
          <p:nvPr/>
        </p:nvSpPr>
        <p:spPr>
          <a:xfrm>
            <a:off x="6110424" y="558732"/>
            <a:ext cx="237572" cy="128707"/>
          </a:xfrm>
          <a:custGeom>
            <a:avLst/>
            <a:gdLst/>
            <a:ahLst/>
            <a:cxnLst/>
            <a:rect l="l" t="t" r="r" b="b"/>
            <a:pathLst>
              <a:path w="5245" h="3297" extrusionOk="0">
                <a:moveTo>
                  <a:pt x="4979" y="1"/>
                </a:moveTo>
                <a:cubicBezTo>
                  <a:pt x="4970" y="1"/>
                  <a:pt x="4960" y="1"/>
                  <a:pt x="4950" y="2"/>
                </a:cubicBezTo>
                <a:cubicBezTo>
                  <a:pt x="3036" y="489"/>
                  <a:pt x="1668" y="1765"/>
                  <a:pt x="148" y="2951"/>
                </a:cubicBezTo>
                <a:cubicBezTo>
                  <a:pt x="0" y="3074"/>
                  <a:pt x="111" y="3296"/>
                  <a:pt x="272" y="3296"/>
                </a:cubicBezTo>
                <a:cubicBezTo>
                  <a:pt x="310" y="3296"/>
                  <a:pt x="350" y="3284"/>
                  <a:pt x="391" y="3255"/>
                </a:cubicBezTo>
                <a:cubicBezTo>
                  <a:pt x="1850" y="2130"/>
                  <a:pt x="3157" y="823"/>
                  <a:pt x="5011" y="398"/>
                </a:cubicBezTo>
                <a:cubicBezTo>
                  <a:pt x="5245" y="339"/>
                  <a:pt x="5198" y="1"/>
                  <a:pt x="49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6" name="Google Shape;2406;p30"/>
          <p:cNvSpPr/>
          <p:nvPr/>
        </p:nvSpPr>
        <p:spPr>
          <a:xfrm>
            <a:off x="5881166" y="600272"/>
            <a:ext cx="151557" cy="50241"/>
          </a:xfrm>
          <a:custGeom>
            <a:avLst/>
            <a:gdLst/>
            <a:ahLst/>
            <a:cxnLst/>
            <a:rect l="l" t="t" r="r" b="b"/>
            <a:pathLst>
              <a:path w="3346" h="1287" extrusionOk="0">
                <a:moveTo>
                  <a:pt x="3079" y="1"/>
                </a:moveTo>
                <a:cubicBezTo>
                  <a:pt x="3070" y="1"/>
                  <a:pt x="3061" y="1"/>
                  <a:pt x="3051" y="2"/>
                </a:cubicBezTo>
                <a:cubicBezTo>
                  <a:pt x="2078" y="215"/>
                  <a:pt x="1166" y="610"/>
                  <a:pt x="224" y="914"/>
                </a:cubicBezTo>
                <a:cubicBezTo>
                  <a:pt x="1" y="998"/>
                  <a:pt x="110" y="1286"/>
                  <a:pt x="318" y="1286"/>
                </a:cubicBezTo>
                <a:cubicBezTo>
                  <a:pt x="337" y="1286"/>
                  <a:pt x="356" y="1284"/>
                  <a:pt x="376" y="1279"/>
                </a:cubicBezTo>
                <a:cubicBezTo>
                  <a:pt x="1288" y="975"/>
                  <a:pt x="2169" y="610"/>
                  <a:pt x="3112" y="397"/>
                </a:cubicBezTo>
                <a:cubicBezTo>
                  <a:pt x="3345" y="339"/>
                  <a:pt x="3298" y="1"/>
                  <a:pt x="30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7" name="Google Shape;2407;p30"/>
          <p:cNvSpPr/>
          <p:nvPr/>
        </p:nvSpPr>
        <p:spPr>
          <a:xfrm>
            <a:off x="6193592" y="1004385"/>
            <a:ext cx="146846" cy="69721"/>
          </a:xfrm>
          <a:custGeom>
            <a:avLst/>
            <a:gdLst/>
            <a:ahLst/>
            <a:cxnLst/>
            <a:rect l="l" t="t" r="r" b="b"/>
            <a:pathLst>
              <a:path w="3242" h="1786" extrusionOk="0">
                <a:moveTo>
                  <a:pt x="2982" y="1"/>
                </a:moveTo>
                <a:cubicBezTo>
                  <a:pt x="2957" y="1"/>
                  <a:pt x="2930" y="5"/>
                  <a:pt x="2902" y="16"/>
                </a:cubicBezTo>
                <a:cubicBezTo>
                  <a:pt x="1959" y="381"/>
                  <a:pt x="1230" y="1141"/>
                  <a:pt x="227" y="1384"/>
                </a:cubicBezTo>
                <a:cubicBezTo>
                  <a:pt x="1" y="1440"/>
                  <a:pt x="37" y="1785"/>
                  <a:pt x="239" y="1785"/>
                </a:cubicBezTo>
                <a:cubicBezTo>
                  <a:pt x="254" y="1785"/>
                  <a:pt x="270" y="1783"/>
                  <a:pt x="288" y="1779"/>
                </a:cubicBezTo>
                <a:cubicBezTo>
                  <a:pt x="1321" y="1506"/>
                  <a:pt x="2051" y="746"/>
                  <a:pt x="3054" y="351"/>
                </a:cubicBezTo>
                <a:cubicBezTo>
                  <a:pt x="3241" y="270"/>
                  <a:pt x="3169" y="1"/>
                  <a:pt x="298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8" name="Google Shape;2408;p30"/>
          <p:cNvSpPr/>
          <p:nvPr/>
        </p:nvSpPr>
        <p:spPr>
          <a:xfrm>
            <a:off x="5704048" y="458983"/>
            <a:ext cx="1139985" cy="697991"/>
          </a:xfrm>
          <a:custGeom>
            <a:avLst/>
            <a:gdLst/>
            <a:ahLst/>
            <a:cxnLst/>
            <a:rect l="l" t="t" r="r" b="b"/>
            <a:pathLst>
              <a:path w="25168" h="17880" extrusionOk="0">
                <a:moveTo>
                  <a:pt x="8998" y="2290"/>
                </a:moveTo>
                <a:cubicBezTo>
                  <a:pt x="9544" y="2290"/>
                  <a:pt x="10083" y="2404"/>
                  <a:pt x="10669" y="2618"/>
                </a:cubicBezTo>
                <a:cubicBezTo>
                  <a:pt x="9392" y="3378"/>
                  <a:pt x="8268" y="4320"/>
                  <a:pt x="7538" y="5567"/>
                </a:cubicBezTo>
                <a:cubicBezTo>
                  <a:pt x="7326" y="5931"/>
                  <a:pt x="7143" y="6266"/>
                  <a:pt x="7022" y="6661"/>
                </a:cubicBezTo>
                <a:cubicBezTo>
                  <a:pt x="6991" y="6630"/>
                  <a:pt x="6961" y="6600"/>
                  <a:pt x="6870" y="6600"/>
                </a:cubicBezTo>
                <a:cubicBezTo>
                  <a:pt x="6781" y="6609"/>
                  <a:pt x="6691" y="6612"/>
                  <a:pt x="6602" y="6612"/>
                </a:cubicBezTo>
                <a:cubicBezTo>
                  <a:pt x="6053" y="6612"/>
                  <a:pt x="5504" y="6470"/>
                  <a:pt x="4955" y="6418"/>
                </a:cubicBezTo>
                <a:cubicBezTo>
                  <a:pt x="4821" y="6400"/>
                  <a:pt x="4688" y="6393"/>
                  <a:pt x="4554" y="6393"/>
                </a:cubicBezTo>
                <a:cubicBezTo>
                  <a:pt x="4232" y="6393"/>
                  <a:pt x="3909" y="6435"/>
                  <a:pt x="3587" y="6478"/>
                </a:cubicBezTo>
                <a:cubicBezTo>
                  <a:pt x="3558" y="6480"/>
                  <a:pt x="3531" y="6480"/>
                  <a:pt x="3503" y="6480"/>
                </a:cubicBezTo>
                <a:cubicBezTo>
                  <a:pt x="2770" y="6480"/>
                  <a:pt x="2419" y="6091"/>
                  <a:pt x="2067" y="5475"/>
                </a:cubicBezTo>
                <a:cubicBezTo>
                  <a:pt x="1733" y="4898"/>
                  <a:pt x="2918" y="4655"/>
                  <a:pt x="3283" y="4503"/>
                </a:cubicBezTo>
                <a:cubicBezTo>
                  <a:pt x="4590" y="4047"/>
                  <a:pt x="5806" y="3287"/>
                  <a:pt x="7052" y="2740"/>
                </a:cubicBezTo>
                <a:cubicBezTo>
                  <a:pt x="7760" y="2434"/>
                  <a:pt x="8383" y="2290"/>
                  <a:pt x="8998" y="2290"/>
                </a:cubicBezTo>
                <a:close/>
                <a:moveTo>
                  <a:pt x="21831" y="346"/>
                </a:moveTo>
                <a:cubicBezTo>
                  <a:pt x="22859" y="346"/>
                  <a:pt x="24012" y="508"/>
                  <a:pt x="24408" y="1342"/>
                </a:cubicBezTo>
                <a:cubicBezTo>
                  <a:pt x="24955" y="2466"/>
                  <a:pt x="23405" y="4168"/>
                  <a:pt x="22736" y="4928"/>
                </a:cubicBezTo>
                <a:cubicBezTo>
                  <a:pt x="22068" y="5749"/>
                  <a:pt x="21308" y="6478"/>
                  <a:pt x="20487" y="7208"/>
                </a:cubicBezTo>
                <a:cubicBezTo>
                  <a:pt x="18481" y="5931"/>
                  <a:pt x="17235" y="3226"/>
                  <a:pt x="17873" y="886"/>
                </a:cubicBezTo>
                <a:lnTo>
                  <a:pt x="17873" y="886"/>
                </a:lnTo>
                <a:cubicBezTo>
                  <a:pt x="17873" y="886"/>
                  <a:pt x="17873" y="916"/>
                  <a:pt x="17903" y="916"/>
                </a:cubicBezTo>
                <a:cubicBezTo>
                  <a:pt x="17927" y="926"/>
                  <a:pt x="17950" y="930"/>
                  <a:pt x="17972" y="930"/>
                </a:cubicBezTo>
                <a:cubicBezTo>
                  <a:pt x="18090" y="930"/>
                  <a:pt x="18172" y="806"/>
                  <a:pt x="18146" y="703"/>
                </a:cubicBezTo>
                <a:cubicBezTo>
                  <a:pt x="18937" y="551"/>
                  <a:pt x="19757" y="460"/>
                  <a:pt x="20578" y="399"/>
                </a:cubicBezTo>
                <a:cubicBezTo>
                  <a:pt x="20913" y="380"/>
                  <a:pt x="21359" y="346"/>
                  <a:pt x="21831" y="346"/>
                </a:cubicBezTo>
                <a:close/>
                <a:moveTo>
                  <a:pt x="5382" y="8199"/>
                </a:moveTo>
                <a:cubicBezTo>
                  <a:pt x="5684" y="8199"/>
                  <a:pt x="5990" y="8260"/>
                  <a:pt x="6292" y="8393"/>
                </a:cubicBezTo>
                <a:cubicBezTo>
                  <a:pt x="6323" y="8424"/>
                  <a:pt x="6323" y="8424"/>
                  <a:pt x="6323" y="8424"/>
                </a:cubicBezTo>
                <a:lnTo>
                  <a:pt x="6353" y="8424"/>
                </a:lnTo>
                <a:cubicBezTo>
                  <a:pt x="6475" y="8485"/>
                  <a:pt x="6566" y="8545"/>
                  <a:pt x="6687" y="8606"/>
                </a:cubicBezTo>
                <a:cubicBezTo>
                  <a:pt x="6870" y="9518"/>
                  <a:pt x="7265" y="10430"/>
                  <a:pt x="7873" y="11159"/>
                </a:cubicBezTo>
                <a:cubicBezTo>
                  <a:pt x="8253" y="13177"/>
                  <a:pt x="4998" y="13564"/>
                  <a:pt x="2541" y="13564"/>
                </a:cubicBezTo>
                <a:cubicBezTo>
                  <a:pt x="1852" y="13564"/>
                  <a:pt x="1226" y="13533"/>
                  <a:pt x="760" y="13500"/>
                </a:cubicBezTo>
                <a:cubicBezTo>
                  <a:pt x="1611" y="12679"/>
                  <a:pt x="1854" y="11463"/>
                  <a:pt x="2341" y="10430"/>
                </a:cubicBezTo>
                <a:cubicBezTo>
                  <a:pt x="2906" y="9275"/>
                  <a:pt x="4107" y="8199"/>
                  <a:pt x="5382" y="8199"/>
                </a:cubicBezTo>
                <a:close/>
                <a:moveTo>
                  <a:pt x="15624" y="10947"/>
                </a:moveTo>
                <a:cubicBezTo>
                  <a:pt x="15441" y="12254"/>
                  <a:pt x="15532" y="13925"/>
                  <a:pt x="14469" y="14868"/>
                </a:cubicBezTo>
                <a:cubicBezTo>
                  <a:pt x="13557" y="15688"/>
                  <a:pt x="12280" y="15962"/>
                  <a:pt x="11277" y="16600"/>
                </a:cubicBezTo>
                <a:cubicBezTo>
                  <a:pt x="10851" y="16874"/>
                  <a:pt x="10456" y="17239"/>
                  <a:pt x="10031" y="17482"/>
                </a:cubicBezTo>
                <a:cubicBezTo>
                  <a:pt x="9971" y="17516"/>
                  <a:pt x="9910" y="17531"/>
                  <a:pt x="9847" y="17531"/>
                </a:cubicBezTo>
                <a:cubicBezTo>
                  <a:pt x="9460" y="17531"/>
                  <a:pt x="9037" y="16961"/>
                  <a:pt x="8906" y="16752"/>
                </a:cubicBezTo>
                <a:cubicBezTo>
                  <a:pt x="8724" y="16418"/>
                  <a:pt x="8967" y="15932"/>
                  <a:pt x="9119" y="15628"/>
                </a:cubicBezTo>
                <a:cubicBezTo>
                  <a:pt x="9575" y="14503"/>
                  <a:pt x="10152" y="13439"/>
                  <a:pt x="10335" y="12254"/>
                </a:cubicBezTo>
                <a:cubicBezTo>
                  <a:pt x="10456" y="12254"/>
                  <a:pt x="10548" y="12254"/>
                  <a:pt x="10669" y="12223"/>
                </a:cubicBezTo>
                <a:cubicBezTo>
                  <a:pt x="11216" y="12162"/>
                  <a:pt x="11794" y="12071"/>
                  <a:pt x="12341" y="11980"/>
                </a:cubicBezTo>
                <a:cubicBezTo>
                  <a:pt x="13435" y="11767"/>
                  <a:pt x="14469" y="11433"/>
                  <a:pt x="15502" y="11007"/>
                </a:cubicBezTo>
                <a:cubicBezTo>
                  <a:pt x="15532" y="10977"/>
                  <a:pt x="15593" y="10947"/>
                  <a:pt x="15624" y="10947"/>
                </a:cubicBezTo>
                <a:close/>
                <a:moveTo>
                  <a:pt x="21473" y="0"/>
                </a:moveTo>
                <a:cubicBezTo>
                  <a:pt x="20329" y="0"/>
                  <a:pt x="19162" y="144"/>
                  <a:pt x="17994" y="339"/>
                </a:cubicBezTo>
                <a:cubicBezTo>
                  <a:pt x="17963" y="259"/>
                  <a:pt x="17889" y="213"/>
                  <a:pt x="17818" y="213"/>
                </a:cubicBezTo>
                <a:cubicBezTo>
                  <a:pt x="17753" y="213"/>
                  <a:pt x="17689" y="252"/>
                  <a:pt x="17660" y="339"/>
                </a:cubicBezTo>
                <a:cubicBezTo>
                  <a:pt x="17660" y="339"/>
                  <a:pt x="17660" y="369"/>
                  <a:pt x="17630" y="399"/>
                </a:cubicBezTo>
                <a:cubicBezTo>
                  <a:pt x="17356" y="430"/>
                  <a:pt x="17083" y="491"/>
                  <a:pt x="16779" y="551"/>
                </a:cubicBezTo>
                <a:cubicBezTo>
                  <a:pt x="14985" y="916"/>
                  <a:pt x="12918" y="1463"/>
                  <a:pt x="11125" y="2405"/>
                </a:cubicBezTo>
                <a:cubicBezTo>
                  <a:pt x="10354" y="2090"/>
                  <a:pt x="9634" y="1886"/>
                  <a:pt x="8900" y="1886"/>
                </a:cubicBezTo>
                <a:cubicBezTo>
                  <a:pt x="8360" y="1886"/>
                  <a:pt x="7814" y="1996"/>
                  <a:pt x="7234" y="2253"/>
                </a:cubicBezTo>
                <a:cubicBezTo>
                  <a:pt x="6201" y="2709"/>
                  <a:pt x="5198" y="3196"/>
                  <a:pt x="4225" y="3682"/>
                </a:cubicBezTo>
                <a:cubicBezTo>
                  <a:pt x="3526" y="4016"/>
                  <a:pt x="2705" y="4199"/>
                  <a:pt x="2067" y="4624"/>
                </a:cubicBezTo>
                <a:cubicBezTo>
                  <a:pt x="1186" y="5171"/>
                  <a:pt x="1824" y="6266"/>
                  <a:pt x="2614" y="6691"/>
                </a:cubicBezTo>
                <a:cubicBezTo>
                  <a:pt x="2838" y="6831"/>
                  <a:pt x="3107" y="6875"/>
                  <a:pt x="3386" y="6875"/>
                </a:cubicBezTo>
                <a:cubicBezTo>
                  <a:pt x="3712" y="6875"/>
                  <a:pt x="4052" y="6815"/>
                  <a:pt x="4347" y="6782"/>
                </a:cubicBezTo>
                <a:cubicBezTo>
                  <a:pt x="4427" y="6777"/>
                  <a:pt x="4507" y="6774"/>
                  <a:pt x="4587" y="6774"/>
                </a:cubicBezTo>
                <a:cubicBezTo>
                  <a:pt x="5337" y="6774"/>
                  <a:pt x="6050" y="6997"/>
                  <a:pt x="6804" y="6997"/>
                </a:cubicBezTo>
                <a:cubicBezTo>
                  <a:pt x="6846" y="6997"/>
                  <a:pt x="6888" y="6997"/>
                  <a:pt x="6930" y="6995"/>
                </a:cubicBezTo>
                <a:cubicBezTo>
                  <a:pt x="6991" y="6995"/>
                  <a:pt x="7052" y="6965"/>
                  <a:pt x="7082" y="6904"/>
                </a:cubicBezTo>
                <a:cubicBezTo>
                  <a:pt x="7128" y="6950"/>
                  <a:pt x="7189" y="6980"/>
                  <a:pt x="7242" y="6980"/>
                </a:cubicBezTo>
                <a:cubicBezTo>
                  <a:pt x="7295" y="6980"/>
                  <a:pt x="7341" y="6950"/>
                  <a:pt x="7356" y="6874"/>
                </a:cubicBezTo>
                <a:cubicBezTo>
                  <a:pt x="8481" y="3348"/>
                  <a:pt x="12918" y="1798"/>
                  <a:pt x="16171" y="1068"/>
                </a:cubicBezTo>
                <a:cubicBezTo>
                  <a:pt x="16627" y="977"/>
                  <a:pt x="17052" y="886"/>
                  <a:pt x="17508" y="825"/>
                </a:cubicBezTo>
                <a:lnTo>
                  <a:pt x="17508" y="825"/>
                </a:lnTo>
                <a:cubicBezTo>
                  <a:pt x="16870" y="3257"/>
                  <a:pt x="18116" y="6114"/>
                  <a:pt x="20213" y="7451"/>
                </a:cubicBezTo>
                <a:cubicBezTo>
                  <a:pt x="20001" y="7664"/>
                  <a:pt x="19788" y="7846"/>
                  <a:pt x="19545" y="8029"/>
                </a:cubicBezTo>
                <a:cubicBezTo>
                  <a:pt x="18146" y="9214"/>
                  <a:pt x="16566" y="10187"/>
                  <a:pt x="14864" y="10855"/>
                </a:cubicBezTo>
                <a:cubicBezTo>
                  <a:pt x="13861" y="11251"/>
                  <a:pt x="12797" y="11524"/>
                  <a:pt x="11733" y="11707"/>
                </a:cubicBezTo>
                <a:cubicBezTo>
                  <a:pt x="11034" y="11828"/>
                  <a:pt x="10183" y="11737"/>
                  <a:pt x="9484" y="11950"/>
                </a:cubicBezTo>
                <a:cubicBezTo>
                  <a:pt x="8268" y="11372"/>
                  <a:pt x="7386" y="10035"/>
                  <a:pt x="7082" y="8667"/>
                </a:cubicBezTo>
                <a:cubicBezTo>
                  <a:pt x="7143" y="8576"/>
                  <a:pt x="7143" y="8454"/>
                  <a:pt x="7052" y="8393"/>
                </a:cubicBezTo>
                <a:cubicBezTo>
                  <a:pt x="7052" y="8393"/>
                  <a:pt x="7022" y="8363"/>
                  <a:pt x="7022" y="8363"/>
                </a:cubicBezTo>
                <a:cubicBezTo>
                  <a:pt x="6961" y="8059"/>
                  <a:pt x="6961" y="7755"/>
                  <a:pt x="6961" y="7482"/>
                </a:cubicBezTo>
                <a:cubicBezTo>
                  <a:pt x="6978" y="7345"/>
                  <a:pt x="6861" y="7266"/>
                  <a:pt x="6755" y="7266"/>
                </a:cubicBezTo>
                <a:cubicBezTo>
                  <a:pt x="6672" y="7266"/>
                  <a:pt x="6596" y="7314"/>
                  <a:pt x="6596" y="7421"/>
                </a:cubicBezTo>
                <a:cubicBezTo>
                  <a:pt x="6566" y="7664"/>
                  <a:pt x="6596" y="7907"/>
                  <a:pt x="6626" y="8120"/>
                </a:cubicBezTo>
                <a:cubicBezTo>
                  <a:pt x="6566" y="8120"/>
                  <a:pt x="6535" y="8089"/>
                  <a:pt x="6505" y="8089"/>
                </a:cubicBezTo>
                <a:lnTo>
                  <a:pt x="6475" y="8089"/>
                </a:lnTo>
                <a:cubicBezTo>
                  <a:pt x="6475" y="8059"/>
                  <a:pt x="6475" y="8059"/>
                  <a:pt x="6444" y="8059"/>
                </a:cubicBezTo>
                <a:cubicBezTo>
                  <a:pt x="6085" y="7898"/>
                  <a:pt x="5721" y="7823"/>
                  <a:pt x="5363" y="7823"/>
                </a:cubicBezTo>
                <a:cubicBezTo>
                  <a:pt x="4506" y="7823"/>
                  <a:pt x="3683" y="8246"/>
                  <a:pt x="3040" y="8910"/>
                </a:cubicBezTo>
                <a:cubicBezTo>
                  <a:pt x="2462" y="9457"/>
                  <a:pt x="2067" y="10065"/>
                  <a:pt x="1763" y="10795"/>
                </a:cubicBezTo>
                <a:cubicBezTo>
                  <a:pt x="1338" y="11767"/>
                  <a:pt x="1094" y="12862"/>
                  <a:pt x="152" y="13469"/>
                </a:cubicBezTo>
                <a:cubicBezTo>
                  <a:pt x="0" y="13561"/>
                  <a:pt x="91" y="13804"/>
                  <a:pt x="243" y="13834"/>
                </a:cubicBezTo>
                <a:cubicBezTo>
                  <a:pt x="743" y="13887"/>
                  <a:pt x="1613" y="13952"/>
                  <a:pt x="2601" y="13952"/>
                </a:cubicBezTo>
                <a:cubicBezTo>
                  <a:pt x="5044" y="13952"/>
                  <a:pt x="8212" y="13554"/>
                  <a:pt x="8298" y="11585"/>
                </a:cubicBezTo>
                <a:cubicBezTo>
                  <a:pt x="8663" y="11919"/>
                  <a:pt x="9089" y="12193"/>
                  <a:pt x="9514" y="12375"/>
                </a:cubicBezTo>
                <a:cubicBezTo>
                  <a:pt x="9536" y="12381"/>
                  <a:pt x="9557" y="12383"/>
                  <a:pt x="9575" y="12383"/>
                </a:cubicBezTo>
                <a:cubicBezTo>
                  <a:pt x="9658" y="12383"/>
                  <a:pt x="9708" y="12334"/>
                  <a:pt x="9757" y="12284"/>
                </a:cubicBezTo>
                <a:cubicBezTo>
                  <a:pt x="9818" y="12254"/>
                  <a:pt x="9879" y="12254"/>
                  <a:pt x="9940" y="12254"/>
                </a:cubicBezTo>
                <a:cubicBezTo>
                  <a:pt x="9788" y="13196"/>
                  <a:pt x="9392" y="14077"/>
                  <a:pt x="8997" y="14928"/>
                </a:cubicBezTo>
                <a:cubicBezTo>
                  <a:pt x="8785" y="15384"/>
                  <a:pt x="8420" y="15992"/>
                  <a:pt x="8481" y="16509"/>
                </a:cubicBezTo>
                <a:cubicBezTo>
                  <a:pt x="8555" y="17174"/>
                  <a:pt x="9188" y="17880"/>
                  <a:pt x="9846" y="17880"/>
                </a:cubicBezTo>
                <a:cubicBezTo>
                  <a:pt x="10000" y="17880"/>
                  <a:pt x="10155" y="17841"/>
                  <a:pt x="10304" y="17755"/>
                </a:cubicBezTo>
                <a:cubicBezTo>
                  <a:pt x="10973" y="17390"/>
                  <a:pt x="11520" y="16874"/>
                  <a:pt x="12189" y="16539"/>
                </a:cubicBezTo>
                <a:cubicBezTo>
                  <a:pt x="12979" y="16175"/>
                  <a:pt x="13769" y="15840"/>
                  <a:pt x="14499" y="15354"/>
                </a:cubicBezTo>
                <a:cubicBezTo>
                  <a:pt x="15897" y="14381"/>
                  <a:pt x="15776" y="12406"/>
                  <a:pt x="16019" y="10916"/>
                </a:cubicBezTo>
                <a:cubicBezTo>
                  <a:pt x="16049" y="10855"/>
                  <a:pt x="16019" y="10795"/>
                  <a:pt x="15988" y="10764"/>
                </a:cubicBezTo>
                <a:cubicBezTo>
                  <a:pt x="17508" y="10065"/>
                  <a:pt x="18876" y="9123"/>
                  <a:pt x="20122" y="8029"/>
                </a:cubicBezTo>
                <a:cubicBezTo>
                  <a:pt x="21368" y="6965"/>
                  <a:pt x="22584" y="5810"/>
                  <a:pt x="23587" y="4503"/>
                </a:cubicBezTo>
                <a:cubicBezTo>
                  <a:pt x="24256" y="3621"/>
                  <a:pt x="25168" y="2345"/>
                  <a:pt x="24742" y="1190"/>
                </a:cubicBezTo>
                <a:cubicBezTo>
                  <a:pt x="24378" y="95"/>
                  <a:pt x="22736" y="35"/>
                  <a:pt x="21794" y="4"/>
                </a:cubicBezTo>
                <a:cubicBezTo>
                  <a:pt x="21687" y="2"/>
                  <a:pt x="21580" y="0"/>
                  <a:pt x="214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9" name="Google Shape;2409;p30"/>
          <p:cNvSpPr/>
          <p:nvPr/>
        </p:nvSpPr>
        <p:spPr>
          <a:xfrm>
            <a:off x="6176016" y="640835"/>
            <a:ext cx="229827" cy="163879"/>
          </a:xfrm>
          <a:custGeom>
            <a:avLst/>
            <a:gdLst/>
            <a:ahLst/>
            <a:cxnLst/>
            <a:rect l="l" t="t" r="r" b="b"/>
            <a:pathLst>
              <a:path w="5074" h="4198" extrusionOk="0">
                <a:moveTo>
                  <a:pt x="3131" y="376"/>
                </a:moveTo>
                <a:cubicBezTo>
                  <a:pt x="3995" y="376"/>
                  <a:pt x="4599" y="1252"/>
                  <a:pt x="4627" y="2155"/>
                </a:cubicBezTo>
                <a:cubicBezTo>
                  <a:pt x="4627" y="3214"/>
                  <a:pt x="3581" y="3813"/>
                  <a:pt x="2600" y="3813"/>
                </a:cubicBezTo>
                <a:cubicBezTo>
                  <a:pt x="2399" y="3813"/>
                  <a:pt x="2200" y="3787"/>
                  <a:pt x="2013" y="3735"/>
                </a:cubicBezTo>
                <a:cubicBezTo>
                  <a:pt x="509" y="3254"/>
                  <a:pt x="940" y="452"/>
                  <a:pt x="2421" y="452"/>
                </a:cubicBezTo>
                <a:cubicBezTo>
                  <a:pt x="2437" y="452"/>
                  <a:pt x="2453" y="452"/>
                  <a:pt x="2469" y="453"/>
                </a:cubicBezTo>
                <a:cubicBezTo>
                  <a:pt x="2499" y="483"/>
                  <a:pt x="2530" y="483"/>
                  <a:pt x="2560" y="483"/>
                </a:cubicBezTo>
                <a:cubicBezTo>
                  <a:pt x="2621" y="483"/>
                  <a:pt x="2682" y="483"/>
                  <a:pt x="2712" y="513"/>
                </a:cubicBezTo>
                <a:cubicBezTo>
                  <a:pt x="2834" y="513"/>
                  <a:pt x="2895" y="483"/>
                  <a:pt x="2925" y="392"/>
                </a:cubicBezTo>
                <a:cubicBezTo>
                  <a:pt x="2995" y="381"/>
                  <a:pt x="3064" y="376"/>
                  <a:pt x="3131" y="376"/>
                </a:cubicBezTo>
                <a:close/>
                <a:moveTo>
                  <a:pt x="3120" y="0"/>
                </a:moveTo>
                <a:cubicBezTo>
                  <a:pt x="2947" y="0"/>
                  <a:pt x="2770" y="28"/>
                  <a:pt x="2591" y="88"/>
                </a:cubicBezTo>
                <a:cubicBezTo>
                  <a:pt x="2511" y="77"/>
                  <a:pt x="2434" y="71"/>
                  <a:pt x="2360" y="71"/>
                </a:cubicBezTo>
                <a:cubicBezTo>
                  <a:pt x="398" y="71"/>
                  <a:pt x="1" y="3780"/>
                  <a:pt x="2226" y="4161"/>
                </a:cubicBezTo>
                <a:cubicBezTo>
                  <a:pt x="2373" y="4185"/>
                  <a:pt x="2519" y="4197"/>
                  <a:pt x="2663" y="4197"/>
                </a:cubicBezTo>
                <a:cubicBezTo>
                  <a:pt x="3951" y="4197"/>
                  <a:pt x="5074" y="3251"/>
                  <a:pt x="4992" y="1912"/>
                </a:cubicBezTo>
                <a:cubicBezTo>
                  <a:pt x="4914" y="879"/>
                  <a:pt x="4092" y="0"/>
                  <a:pt x="312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0" name="Google Shape;2410;p30"/>
          <p:cNvSpPr/>
          <p:nvPr/>
        </p:nvSpPr>
        <p:spPr>
          <a:xfrm>
            <a:off x="6256195" y="669999"/>
            <a:ext cx="76413" cy="34041"/>
          </a:xfrm>
          <a:custGeom>
            <a:avLst/>
            <a:gdLst/>
            <a:ahLst/>
            <a:cxnLst/>
            <a:rect l="l" t="t" r="r" b="b"/>
            <a:pathLst>
              <a:path w="1687" h="872" extrusionOk="0">
                <a:moveTo>
                  <a:pt x="1121" y="1"/>
                </a:moveTo>
                <a:cubicBezTo>
                  <a:pt x="670" y="1"/>
                  <a:pt x="252" y="187"/>
                  <a:pt x="61" y="618"/>
                </a:cubicBezTo>
                <a:cubicBezTo>
                  <a:pt x="0" y="758"/>
                  <a:pt x="126" y="872"/>
                  <a:pt x="244" y="872"/>
                </a:cubicBezTo>
                <a:cubicBezTo>
                  <a:pt x="305" y="872"/>
                  <a:pt x="364" y="842"/>
                  <a:pt x="395" y="770"/>
                </a:cubicBezTo>
                <a:cubicBezTo>
                  <a:pt x="524" y="489"/>
                  <a:pt x="791" y="392"/>
                  <a:pt x="1077" y="392"/>
                </a:cubicBezTo>
                <a:cubicBezTo>
                  <a:pt x="1194" y="392"/>
                  <a:pt x="1314" y="409"/>
                  <a:pt x="1428" y="435"/>
                </a:cubicBezTo>
                <a:cubicBezTo>
                  <a:pt x="1446" y="439"/>
                  <a:pt x="1462" y="442"/>
                  <a:pt x="1477" y="442"/>
                </a:cubicBezTo>
                <a:cubicBezTo>
                  <a:pt x="1675" y="442"/>
                  <a:pt x="1687" y="97"/>
                  <a:pt x="1489" y="40"/>
                </a:cubicBezTo>
                <a:cubicBezTo>
                  <a:pt x="1367" y="14"/>
                  <a:pt x="1243" y="1"/>
                  <a:pt x="11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1" name="Google Shape;2411;p30"/>
          <p:cNvSpPr/>
          <p:nvPr/>
        </p:nvSpPr>
        <p:spPr>
          <a:xfrm>
            <a:off x="6548962" y="493846"/>
            <a:ext cx="185030" cy="37983"/>
          </a:xfrm>
          <a:custGeom>
            <a:avLst/>
            <a:gdLst/>
            <a:ahLst/>
            <a:cxnLst/>
            <a:rect l="l" t="t" r="r" b="b"/>
            <a:pathLst>
              <a:path w="4085" h="973" extrusionOk="0">
                <a:moveTo>
                  <a:pt x="3371" y="1"/>
                </a:moveTo>
                <a:cubicBezTo>
                  <a:pt x="2295" y="1"/>
                  <a:pt x="1259" y="339"/>
                  <a:pt x="224" y="631"/>
                </a:cubicBezTo>
                <a:cubicBezTo>
                  <a:pt x="1" y="687"/>
                  <a:pt x="110" y="973"/>
                  <a:pt x="294" y="973"/>
                </a:cubicBezTo>
                <a:cubicBezTo>
                  <a:pt x="311" y="973"/>
                  <a:pt x="328" y="970"/>
                  <a:pt x="346" y="965"/>
                </a:cubicBezTo>
                <a:cubicBezTo>
                  <a:pt x="1318" y="703"/>
                  <a:pt x="2313" y="394"/>
                  <a:pt x="3331" y="394"/>
                </a:cubicBezTo>
                <a:cubicBezTo>
                  <a:pt x="3490" y="394"/>
                  <a:pt x="3650" y="402"/>
                  <a:pt x="3811" y="418"/>
                </a:cubicBezTo>
                <a:cubicBezTo>
                  <a:pt x="4054" y="418"/>
                  <a:pt x="4084" y="53"/>
                  <a:pt x="3841" y="23"/>
                </a:cubicBezTo>
                <a:cubicBezTo>
                  <a:pt x="3683" y="8"/>
                  <a:pt x="3526" y="1"/>
                  <a:pt x="337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2" name="Google Shape;2412;p30"/>
          <p:cNvSpPr/>
          <p:nvPr/>
        </p:nvSpPr>
        <p:spPr>
          <a:xfrm>
            <a:off x="5848234" y="843536"/>
            <a:ext cx="105990" cy="61874"/>
          </a:xfrm>
          <a:custGeom>
            <a:avLst/>
            <a:gdLst/>
            <a:ahLst/>
            <a:cxnLst/>
            <a:rect l="l" t="t" r="r" b="b"/>
            <a:pathLst>
              <a:path w="2340" h="1585" extrusionOk="0">
                <a:moveTo>
                  <a:pt x="2104" y="1"/>
                </a:moveTo>
                <a:cubicBezTo>
                  <a:pt x="2095" y="1"/>
                  <a:pt x="2085" y="1"/>
                  <a:pt x="2076" y="2"/>
                </a:cubicBezTo>
                <a:cubicBezTo>
                  <a:pt x="1255" y="63"/>
                  <a:pt x="282" y="458"/>
                  <a:pt x="39" y="1309"/>
                </a:cubicBezTo>
                <a:cubicBezTo>
                  <a:pt x="0" y="1466"/>
                  <a:pt x="125" y="1585"/>
                  <a:pt x="243" y="1585"/>
                </a:cubicBezTo>
                <a:cubicBezTo>
                  <a:pt x="308" y="1585"/>
                  <a:pt x="371" y="1548"/>
                  <a:pt x="404" y="1461"/>
                </a:cubicBezTo>
                <a:cubicBezTo>
                  <a:pt x="617" y="732"/>
                  <a:pt x="1437" y="428"/>
                  <a:pt x="2106" y="367"/>
                </a:cubicBezTo>
                <a:cubicBezTo>
                  <a:pt x="2340" y="338"/>
                  <a:pt x="2321" y="1"/>
                  <a:pt x="21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3" name="Google Shape;2413;p30"/>
          <p:cNvSpPr/>
          <p:nvPr/>
        </p:nvSpPr>
        <p:spPr>
          <a:xfrm>
            <a:off x="7537428" y="1328971"/>
            <a:ext cx="527415" cy="501398"/>
          </a:xfrm>
          <a:custGeom>
            <a:avLst/>
            <a:gdLst/>
            <a:ahLst/>
            <a:cxnLst/>
            <a:rect l="l" t="t" r="r" b="b"/>
            <a:pathLst>
              <a:path w="11644" h="12844" extrusionOk="0">
                <a:moveTo>
                  <a:pt x="11339" y="1"/>
                </a:moveTo>
                <a:cubicBezTo>
                  <a:pt x="11291" y="1"/>
                  <a:pt x="11242" y="19"/>
                  <a:pt x="11200" y="61"/>
                </a:cubicBezTo>
                <a:lnTo>
                  <a:pt x="136" y="12493"/>
                </a:lnTo>
                <a:cubicBezTo>
                  <a:pt x="0" y="12651"/>
                  <a:pt x="151" y="12843"/>
                  <a:pt x="299" y="12843"/>
                </a:cubicBezTo>
                <a:cubicBezTo>
                  <a:pt x="350" y="12843"/>
                  <a:pt x="401" y="12821"/>
                  <a:pt x="440" y="12766"/>
                </a:cubicBezTo>
                <a:lnTo>
                  <a:pt x="11504" y="335"/>
                </a:lnTo>
                <a:cubicBezTo>
                  <a:pt x="11644" y="195"/>
                  <a:pt x="11497" y="1"/>
                  <a:pt x="113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4" name="Google Shape;2414;p30"/>
          <p:cNvSpPr/>
          <p:nvPr/>
        </p:nvSpPr>
        <p:spPr>
          <a:xfrm>
            <a:off x="7547574" y="1822175"/>
            <a:ext cx="647673" cy="514709"/>
          </a:xfrm>
          <a:custGeom>
            <a:avLst/>
            <a:gdLst/>
            <a:ahLst/>
            <a:cxnLst/>
            <a:rect l="l" t="t" r="r" b="b"/>
            <a:pathLst>
              <a:path w="14299" h="13185" extrusionOk="0">
                <a:moveTo>
                  <a:pt x="299" y="0"/>
                </a:moveTo>
                <a:cubicBezTo>
                  <a:pt x="132" y="0"/>
                  <a:pt x="1" y="215"/>
                  <a:pt x="185" y="376"/>
                </a:cubicBezTo>
                <a:lnTo>
                  <a:pt x="13864" y="13112"/>
                </a:lnTo>
                <a:cubicBezTo>
                  <a:pt x="13915" y="13163"/>
                  <a:pt x="13969" y="13185"/>
                  <a:pt x="14019" y="13185"/>
                </a:cubicBezTo>
                <a:cubicBezTo>
                  <a:pt x="14179" y="13185"/>
                  <a:pt x="14299" y="12970"/>
                  <a:pt x="14137" y="12808"/>
                </a:cubicBezTo>
                <a:lnTo>
                  <a:pt x="459" y="73"/>
                </a:lnTo>
                <a:cubicBezTo>
                  <a:pt x="408" y="22"/>
                  <a:pt x="352" y="0"/>
                  <a:pt x="29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5" name="Google Shape;2415;p30"/>
          <p:cNvSpPr/>
          <p:nvPr/>
        </p:nvSpPr>
        <p:spPr>
          <a:xfrm>
            <a:off x="8023122" y="1334124"/>
            <a:ext cx="164919" cy="1007207"/>
          </a:xfrm>
          <a:custGeom>
            <a:avLst/>
            <a:gdLst/>
            <a:ahLst/>
            <a:cxnLst/>
            <a:rect l="l" t="t" r="r" b="b"/>
            <a:pathLst>
              <a:path w="3641" h="25801" extrusionOk="0">
                <a:moveTo>
                  <a:pt x="780" y="0"/>
                </a:moveTo>
                <a:cubicBezTo>
                  <a:pt x="671" y="0"/>
                  <a:pt x="567" y="116"/>
                  <a:pt x="599" y="324"/>
                </a:cubicBezTo>
                <a:lnTo>
                  <a:pt x="843" y="2938"/>
                </a:lnTo>
                <a:cubicBezTo>
                  <a:pt x="812" y="2877"/>
                  <a:pt x="782" y="2877"/>
                  <a:pt x="691" y="2877"/>
                </a:cubicBezTo>
                <a:cubicBezTo>
                  <a:pt x="448" y="2908"/>
                  <a:pt x="296" y="3029"/>
                  <a:pt x="113" y="3212"/>
                </a:cubicBezTo>
                <a:cubicBezTo>
                  <a:pt x="0" y="3370"/>
                  <a:pt x="140" y="3562"/>
                  <a:pt x="294" y="3562"/>
                </a:cubicBezTo>
                <a:cubicBezTo>
                  <a:pt x="346" y="3562"/>
                  <a:pt x="401" y="3540"/>
                  <a:pt x="448" y="3485"/>
                </a:cubicBezTo>
                <a:cubicBezTo>
                  <a:pt x="508" y="3394"/>
                  <a:pt x="599" y="3303"/>
                  <a:pt x="721" y="3303"/>
                </a:cubicBezTo>
                <a:cubicBezTo>
                  <a:pt x="812" y="3272"/>
                  <a:pt x="843" y="3242"/>
                  <a:pt x="873" y="3181"/>
                </a:cubicBezTo>
                <a:lnTo>
                  <a:pt x="1086" y="5096"/>
                </a:lnTo>
                <a:cubicBezTo>
                  <a:pt x="1055" y="5081"/>
                  <a:pt x="1033" y="5073"/>
                  <a:pt x="1010" y="5073"/>
                </a:cubicBezTo>
                <a:cubicBezTo>
                  <a:pt x="987" y="5073"/>
                  <a:pt x="964" y="5081"/>
                  <a:pt x="934" y="5096"/>
                </a:cubicBezTo>
                <a:cubicBezTo>
                  <a:pt x="835" y="5121"/>
                  <a:pt x="757" y="5165"/>
                  <a:pt x="666" y="5165"/>
                </a:cubicBezTo>
                <a:cubicBezTo>
                  <a:pt x="645" y="5165"/>
                  <a:pt x="623" y="5163"/>
                  <a:pt x="599" y="5157"/>
                </a:cubicBezTo>
                <a:cubicBezTo>
                  <a:pt x="589" y="5156"/>
                  <a:pt x="580" y="5155"/>
                  <a:pt x="570" y="5155"/>
                </a:cubicBezTo>
                <a:cubicBezTo>
                  <a:pt x="320" y="5155"/>
                  <a:pt x="245" y="5524"/>
                  <a:pt x="508" y="5583"/>
                </a:cubicBezTo>
                <a:cubicBezTo>
                  <a:pt x="542" y="5588"/>
                  <a:pt x="575" y="5591"/>
                  <a:pt x="609" y="5591"/>
                </a:cubicBezTo>
                <a:cubicBezTo>
                  <a:pt x="758" y="5591"/>
                  <a:pt x="907" y="5541"/>
                  <a:pt x="1055" y="5491"/>
                </a:cubicBezTo>
                <a:cubicBezTo>
                  <a:pt x="1086" y="5491"/>
                  <a:pt x="1086" y="5461"/>
                  <a:pt x="1116" y="5461"/>
                </a:cubicBezTo>
                <a:lnTo>
                  <a:pt x="1329" y="7376"/>
                </a:lnTo>
                <a:cubicBezTo>
                  <a:pt x="1055" y="7406"/>
                  <a:pt x="843" y="7497"/>
                  <a:pt x="630" y="7589"/>
                </a:cubicBezTo>
                <a:cubicBezTo>
                  <a:pt x="423" y="7718"/>
                  <a:pt x="546" y="7979"/>
                  <a:pt x="738" y="7979"/>
                </a:cubicBezTo>
                <a:cubicBezTo>
                  <a:pt x="771" y="7979"/>
                  <a:pt x="806" y="7972"/>
                  <a:pt x="843" y="7953"/>
                </a:cubicBezTo>
                <a:cubicBezTo>
                  <a:pt x="995" y="7862"/>
                  <a:pt x="1177" y="7832"/>
                  <a:pt x="1359" y="7801"/>
                </a:cubicBezTo>
                <a:lnTo>
                  <a:pt x="1511" y="9291"/>
                </a:lnTo>
                <a:cubicBezTo>
                  <a:pt x="1511" y="9291"/>
                  <a:pt x="1481" y="9291"/>
                  <a:pt x="1451" y="9321"/>
                </a:cubicBezTo>
                <a:cubicBezTo>
                  <a:pt x="1268" y="9382"/>
                  <a:pt x="1086" y="9504"/>
                  <a:pt x="934" y="9625"/>
                </a:cubicBezTo>
                <a:cubicBezTo>
                  <a:pt x="793" y="9789"/>
                  <a:pt x="941" y="9989"/>
                  <a:pt x="1114" y="9989"/>
                </a:cubicBezTo>
                <a:cubicBezTo>
                  <a:pt x="1166" y="9989"/>
                  <a:pt x="1219" y="9971"/>
                  <a:pt x="1268" y="9929"/>
                </a:cubicBezTo>
                <a:cubicBezTo>
                  <a:pt x="1329" y="9838"/>
                  <a:pt x="1451" y="9777"/>
                  <a:pt x="1572" y="9716"/>
                </a:cubicBezTo>
                <a:lnTo>
                  <a:pt x="1785" y="11996"/>
                </a:lnTo>
                <a:cubicBezTo>
                  <a:pt x="1572" y="12057"/>
                  <a:pt x="1359" y="12148"/>
                  <a:pt x="1147" y="12270"/>
                </a:cubicBezTo>
                <a:cubicBezTo>
                  <a:pt x="940" y="12373"/>
                  <a:pt x="1085" y="12630"/>
                  <a:pt x="1263" y="12630"/>
                </a:cubicBezTo>
                <a:cubicBezTo>
                  <a:pt x="1295" y="12630"/>
                  <a:pt x="1328" y="12622"/>
                  <a:pt x="1359" y="12604"/>
                </a:cubicBezTo>
                <a:cubicBezTo>
                  <a:pt x="1511" y="12513"/>
                  <a:pt x="1663" y="12452"/>
                  <a:pt x="1846" y="12422"/>
                </a:cubicBezTo>
                <a:lnTo>
                  <a:pt x="1998" y="13820"/>
                </a:lnTo>
                <a:lnTo>
                  <a:pt x="1937" y="13820"/>
                </a:lnTo>
                <a:cubicBezTo>
                  <a:pt x="1694" y="13881"/>
                  <a:pt x="1451" y="13911"/>
                  <a:pt x="1238" y="14033"/>
                </a:cubicBezTo>
                <a:cubicBezTo>
                  <a:pt x="1031" y="14136"/>
                  <a:pt x="1176" y="14393"/>
                  <a:pt x="1373" y="14393"/>
                </a:cubicBezTo>
                <a:cubicBezTo>
                  <a:pt x="1408" y="14393"/>
                  <a:pt x="1445" y="14385"/>
                  <a:pt x="1481" y="14367"/>
                </a:cubicBezTo>
                <a:cubicBezTo>
                  <a:pt x="1633" y="14276"/>
                  <a:pt x="1846" y="14276"/>
                  <a:pt x="2028" y="14215"/>
                </a:cubicBezTo>
                <a:lnTo>
                  <a:pt x="2210" y="15887"/>
                </a:lnTo>
                <a:cubicBezTo>
                  <a:pt x="1967" y="15917"/>
                  <a:pt x="1724" y="16008"/>
                  <a:pt x="1511" y="16130"/>
                </a:cubicBezTo>
                <a:cubicBezTo>
                  <a:pt x="1302" y="16234"/>
                  <a:pt x="1453" y="16519"/>
                  <a:pt x="1654" y="16519"/>
                </a:cubicBezTo>
                <a:cubicBezTo>
                  <a:pt x="1687" y="16519"/>
                  <a:pt x="1721" y="16512"/>
                  <a:pt x="1755" y="16495"/>
                </a:cubicBezTo>
                <a:cubicBezTo>
                  <a:pt x="1907" y="16403"/>
                  <a:pt x="2058" y="16312"/>
                  <a:pt x="2241" y="16282"/>
                </a:cubicBezTo>
                <a:lnTo>
                  <a:pt x="2423" y="17954"/>
                </a:lnTo>
                <a:cubicBezTo>
                  <a:pt x="2329" y="17991"/>
                  <a:pt x="2224" y="18017"/>
                  <a:pt x="2121" y="18017"/>
                </a:cubicBezTo>
                <a:cubicBezTo>
                  <a:pt x="2057" y="18017"/>
                  <a:pt x="1995" y="18007"/>
                  <a:pt x="1937" y="17984"/>
                </a:cubicBezTo>
                <a:cubicBezTo>
                  <a:pt x="1907" y="17974"/>
                  <a:pt x="1878" y="17969"/>
                  <a:pt x="1851" y="17969"/>
                </a:cubicBezTo>
                <a:cubicBezTo>
                  <a:pt x="1629" y="17969"/>
                  <a:pt x="1511" y="18268"/>
                  <a:pt x="1755" y="18349"/>
                </a:cubicBezTo>
                <a:cubicBezTo>
                  <a:pt x="1888" y="18399"/>
                  <a:pt x="2022" y="18421"/>
                  <a:pt x="2151" y="18421"/>
                </a:cubicBezTo>
                <a:cubicBezTo>
                  <a:pt x="2256" y="18421"/>
                  <a:pt x="2358" y="18406"/>
                  <a:pt x="2454" y="18379"/>
                </a:cubicBezTo>
                <a:lnTo>
                  <a:pt x="2636" y="20142"/>
                </a:lnTo>
                <a:lnTo>
                  <a:pt x="2575" y="20142"/>
                </a:lnTo>
                <a:cubicBezTo>
                  <a:pt x="2362" y="20172"/>
                  <a:pt x="2150" y="20264"/>
                  <a:pt x="1907" y="20324"/>
                </a:cubicBezTo>
                <a:cubicBezTo>
                  <a:pt x="1661" y="20406"/>
                  <a:pt x="1758" y="20733"/>
                  <a:pt x="1957" y="20733"/>
                </a:cubicBezTo>
                <a:cubicBezTo>
                  <a:pt x="1979" y="20733"/>
                  <a:pt x="2003" y="20729"/>
                  <a:pt x="2028" y="20720"/>
                </a:cubicBezTo>
                <a:cubicBezTo>
                  <a:pt x="2210" y="20689"/>
                  <a:pt x="2423" y="20568"/>
                  <a:pt x="2606" y="20568"/>
                </a:cubicBezTo>
                <a:cubicBezTo>
                  <a:pt x="2636" y="20537"/>
                  <a:pt x="2666" y="20537"/>
                  <a:pt x="2697" y="20537"/>
                </a:cubicBezTo>
                <a:lnTo>
                  <a:pt x="2879" y="22422"/>
                </a:lnTo>
                <a:cubicBezTo>
                  <a:pt x="2666" y="22452"/>
                  <a:pt x="2484" y="22482"/>
                  <a:pt x="2271" y="22513"/>
                </a:cubicBezTo>
                <a:cubicBezTo>
                  <a:pt x="2045" y="22598"/>
                  <a:pt x="2134" y="22945"/>
                  <a:pt x="2343" y="22945"/>
                </a:cubicBezTo>
                <a:cubicBezTo>
                  <a:pt x="2359" y="22945"/>
                  <a:pt x="2376" y="22943"/>
                  <a:pt x="2393" y="22938"/>
                </a:cubicBezTo>
                <a:cubicBezTo>
                  <a:pt x="2575" y="22878"/>
                  <a:pt x="2758" y="22847"/>
                  <a:pt x="2910" y="22817"/>
                </a:cubicBezTo>
                <a:lnTo>
                  <a:pt x="3214" y="25522"/>
                </a:lnTo>
                <a:cubicBezTo>
                  <a:pt x="3228" y="25709"/>
                  <a:pt x="3330" y="25800"/>
                  <a:pt x="3428" y="25800"/>
                </a:cubicBezTo>
                <a:cubicBezTo>
                  <a:pt x="3537" y="25800"/>
                  <a:pt x="3641" y="25686"/>
                  <a:pt x="3609" y="25461"/>
                </a:cubicBezTo>
                <a:lnTo>
                  <a:pt x="995" y="294"/>
                </a:lnTo>
                <a:cubicBezTo>
                  <a:pt x="980" y="93"/>
                  <a:pt x="878" y="0"/>
                  <a:pt x="78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6" name="Google Shape;2416;p30"/>
          <p:cNvSpPr/>
          <p:nvPr/>
        </p:nvSpPr>
        <p:spPr>
          <a:xfrm>
            <a:off x="7765235" y="1646530"/>
            <a:ext cx="217597" cy="330843"/>
          </a:xfrm>
          <a:custGeom>
            <a:avLst/>
            <a:gdLst/>
            <a:ahLst/>
            <a:cxnLst/>
            <a:rect l="l" t="t" r="r" b="b"/>
            <a:pathLst>
              <a:path w="4804" h="8475" extrusionOk="0">
                <a:moveTo>
                  <a:pt x="3618" y="529"/>
                </a:moveTo>
                <a:lnTo>
                  <a:pt x="4378" y="7793"/>
                </a:lnTo>
                <a:lnTo>
                  <a:pt x="426" y="4116"/>
                </a:lnTo>
                <a:lnTo>
                  <a:pt x="3618" y="529"/>
                </a:lnTo>
                <a:close/>
                <a:moveTo>
                  <a:pt x="3710" y="0"/>
                </a:moveTo>
                <a:cubicBezTo>
                  <a:pt x="3663" y="0"/>
                  <a:pt x="3621" y="23"/>
                  <a:pt x="3587" y="73"/>
                </a:cubicBezTo>
                <a:lnTo>
                  <a:pt x="61" y="4024"/>
                </a:lnTo>
                <a:cubicBezTo>
                  <a:pt x="1" y="4085"/>
                  <a:pt x="1" y="4207"/>
                  <a:pt x="92" y="4268"/>
                </a:cubicBezTo>
                <a:cubicBezTo>
                  <a:pt x="92" y="4268"/>
                  <a:pt x="122" y="4298"/>
                  <a:pt x="122" y="4298"/>
                </a:cubicBezTo>
                <a:cubicBezTo>
                  <a:pt x="122" y="4298"/>
                  <a:pt x="153" y="4328"/>
                  <a:pt x="153" y="4328"/>
                </a:cubicBezTo>
                <a:lnTo>
                  <a:pt x="4438" y="8341"/>
                </a:lnTo>
                <a:cubicBezTo>
                  <a:pt x="4469" y="8401"/>
                  <a:pt x="4499" y="8432"/>
                  <a:pt x="4560" y="8462"/>
                </a:cubicBezTo>
                <a:cubicBezTo>
                  <a:pt x="4578" y="8471"/>
                  <a:pt x="4596" y="8475"/>
                  <a:pt x="4613" y="8475"/>
                </a:cubicBezTo>
                <a:cubicBezTo>
                  <a:pt x="4654" y="8475"/>
                  <a:pt x="4690" y="8453"/>
                  <a:pt x="4712" y="8432"/>
                </a:cubicBezTo>
                <a:cubicBezTo>
                  <a:pt x="4712" y="8432"/>
                  <a:pt x="4712" y="8401"/>
                  <a:pt x="4742" y="8401"/>
                </a:cubicBezTo>
                <a:cubicBezTo>
                  <a:pt x="4742" y="8401"/>
                  <a:pt x="4742" y="8401"/>
                  <a:pt x="4742" y="8371"/>
                </a:cubicBezTo>
                <a:cubicBezTo>
                  <a:pt x="4803" y="8310"/>
                  <a:pt x="4803" y="8219"/>
                  <a:pt x="4742" y="8158"/>
                </a:cubicBezTo>
                <a:lnTo>
                  <a:pt x="3922" y="225"/>
                </a:lnTo>
                <a:cubicBezTo>
                  <a:pt x="3922" y="164"/>
                  <a:pt x="3891" y="134"/>
                  <a:pt x="3861" y="73"/>
                </a:cubicBezTo>
                <a:cubicBezTo>
                  <a:pt x="3861" y="73"/>
                  <a:pt x="3830" y="73"/>
                  <a:pt x="3830" y="43"/>
                </a:cubicBezTo>
                <a:cubicBezTo>
                  <a:pt x="3789" y="15"/>
                  <a:pt x="3748" y="0"/>
                  <a:pt x="371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7" name="Google Shape;2417;p30"/>
          <p:cNvSpPr/>
          <p:nvPr/>
        </p:nvSpPr>
        <p:spPr>
          <a:xfrm>
            <a:off x="7657198" y="1842984"/>
            <a:ext cx="107349" cy="77997"/>
          </a:xfrm>
          <a:custGeom>
            <a:avLst/>
            <a:gdLst/>
            <a:ahLst/>
            <a:cxnLst/>
            <a:rect l="l" t="t" r="r" b="b"/>
            <a:pathLst>
              <a:path w="2370" h="1998" extrusionOk="0">
                <a:moveTo>
                  <a:pt x="299" y="0"/>
                </a:moveTo>
                <a:cubicBezTo>
                  <a:pt x="132" y="0"/>
                  <a:pt x="0" y="217"/>
                  <a:pt x="167" y="360"/>
                </a:cubicBezTo>
                <a:lnTo>
                  <a:pt x="1930" y="1941"/>
                </a:lnTo>
                <a:cubicBezTo>
                  <a:pt x="1976" y="1980"/>
                  <a:pt x="2025" y="1997"/>
                  <a:pt x="2071" y="1997"/>
                </a:cubicBezTo>
                <a:cubicBezTo>
                  <a:pt x="2238" y="1997"/>
                  <a:pt x="2370" y="1780"/>
                  <a:pt x="2203" y="1637"/>
                </a:cubicBezTo>
                <a:lnTo>
                  <a:pt x="440" y="56"/>
                </a:lnTo>
                <a:cubicBezTo>
                  <a:pt x="394" y="17"/>
                  <a:pt x="345" y="0"/>
                  <a:pt x="29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8" name="Google Shape;2418;p30"/>
          <p:cNvSpPr/>
          <p:nvPr/>
        </p:nvSpPr>
        <p:spPr>
          <a:xfrm>
            <a:off x="7800070" y="1952142"/>
            <a:ext cx="205685" cy="153339"/>
          </a:xfrm>
          <a:custGeom>
            <a:avLst/>
            <a:gdLst/>
            <a:ahLst/>
            <a:cxnLst/>
            <a:rect l="l" t="t" r="r" b="b"/>
            <a:pathLst>
              <a:path w="4541" h="3928" extrusionOk="0">
                <a:moveTo>
                  <a:pt x="291" y="0"/>
                </a:moveTo>
                <a:cubicBezTo>
                  <a:pt x="137" y="0"/>
                  <a:pt x="1" y="218"/>
                  <a:pt x="143" y="361"/>
                </a:cubicBezTo>
                <a:lnTo>
                  <a:pt x="4095" y="3886"/>
                </a:lnTo>
                <a:cubicBezTo>
                  <a:pt x="4129" y="3915"/>
                  <a:pt x="4168" y="3928"/>
                  <a:pt x="4207" y="3928"/>
                </a:cubicBezTo>
                <a:cubicBezTo>
                  <a:pt x="4374" y="3928"/>
                  <a:pt x="4541" y="3700"/>
                  <a:pt x="4368" y="3552"/>
                </a:cubicBezTo>
                <a:lnTo>
                  <a:pt x="417" y="57"/>
                </a:lnTo>
                <a:cubicBezTo>
                  <a:pt x="377" y="17"/>
                  <a:pt x="334" y="0"/>
                  <a:pt x="29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9" name="Google Shape;2419;p30"/>
          <p:cNvSpPr/>
          <p:nvPr/>
        </p:nvSpPr>
        <p:spPr>
          <a:xfrm>
            <a:off x="4130231" y="476005"/>
            <a:ext cx="632001" cy="523922"/>
          </a:xfrm>
          <a:custGeom>
            <a:avLst/>
            <a:gdLst/>
            <a:ahLst/>
            <a:cxnLst/>
            <a:rect l="l" t="t" r="r" b="b"/>
            <a:pathLst>
              <a:path w="13953" h="13421" extrusionOk="0">
                <a:moveTo>
                  <a:pt x="5168" y="693"/>
                </a:moveTo>
                <a:cubicBezTo>
                  <a:pt x="5655" y="875"/>
                  <a:pt x="6080" y="1149"/>
                  <a:pt x="6445" y="1514"/>
                </a:cubicBezTo>
                <a:cubicBezTo>
                  <a:pt x="6992" y="2000"/>
                  <a:pt x="7448" y="2577"/>
                  <a:pt x="7995" y="3094"/>
                </a:cubicBezTo>
                <a:cubicBezTo>
                  <a:pt x="8053" y="3152"/>
                  <a:pt x="8123" y="3173"/>
                  <a:pt x="8197" y="3173"/>
                </a:cubicBezTo>
                <a:cubicBezTo>
                  <a:pt x="8240" y="3173"/>
                  <a:pt x="8285" y="3166"/>
                  <a:pt x="8329" y="3155"/>
                </a:cubicBezTo>
                <a:cubicBezTo>
                  <a:pt x="8360" y="3246"/>
                  <a:pt x="8421" y="3307"/>
                  <a:pt x="8573" y="3307"/>
                </a:cubicBezTo>
                <a:cubicBezTo>
                  <a:pt x="8588" y="3307"/>
                  <a:pt x="8603" y="3308"/>
                  <a:pt x="8619" y="3308"/>
                </a:cubicBezTo>
                <a:cubicBezTo>
                  <a:pt x="9262" y="3308"/>
                  <a:pt x="10597" y="2967"/>
                  <a:pt x="11675" y="2967"/>
                </a:cubicBezTo>
                <a:cubicBezTo>
                  <a:pt x="12456" y="2967"/>
                  <a:pt x="13102" y="3146"/>
                  <a:pt x="13253" y="3763"/>
                </a:cubicBezTo>
                <a:cubicBezTo>
                  <a:pt x="13405" y="4432"/>
                  <a:pt x="12494" y="5283"/>
                  <a:pt x="12098" y="5678"/>
                </a:cubicBezTo>
                <a:cubicBezTo>
                  <a:pt x="11734" y="6042"/>
                  <a:pt x="11339" y="6377"/>
                  <a:pt x="10974" y="6772"/>
                </a:cubicBezTo>
                <a:cubicBezTo>
                  <a:pt x="10921" y="6745"/>
                  <a:pt x="10862" y="6732"/>
                  <a:pt x="10806" y="6732"/>
                </a:cubicBezTo>
                <a:cubicBezTo>
                  <a:pt x="10670" y="6732"/>
                  <a:pt x="10548" y="6812"/>
                  <a:pt x="10548" y="6985"/>
                </a:cubicBezTo>
                <a:cubicBezTo>
                  <a:pt x="10548" y="7046"/>
                  <a:pt x="10579" y="7106"/>
                  <a:pt x="10579" y="7167"/>
                </a:cubicBezTo>
                <a:cubicBezTo>
                  <a:pt x="10548" y="7258"/>
                  <a:pt x="10548" y="7380"/>
                  <a:pt x="10609" y="7441"/>
                </a:cubicBezTo>
                <a:cubicBezTo>
                  <a:pt x="10883" y="8839"/>
                  <a:pt x="12311" y="9872"/>
                  <a:pt x="12281" y="11331"/>
                </a:cubicBezTo>
                <a:cubicBezTo>
                  <a:pt x="12273" y="11802"/>
                  <a:pt x="12030" y="11980"/>
                  <a:pt x="11665" y="11980"/>
                </a:cubicBezTo>
                <a:cubicBezTo>
                  <a:pt x="10641" y="11980"/>
                  <a:pt x="8656" y="10583"/>
                  <a:pt x="8208" y="10359"/>
                </a:cubicBezTo>
                <a:cubicBezTo>
                  <a:pt x="8159" y="10334"/>
                  <a:pt x="8109" y="10323"/>
                  <a:pt x="8062" y="10323"/>
                </a:cubicBezTo>
                <a:cubicBezTo>
                  <a:pt x="7877" y="10323"/>
                  <a:pt x="7728" y="10493"/>
                  <a:pt x="7752" y="10663"/>
                </a:cubicBezTo>
                <a:lnTo>
                  <a:pt x="7721" y="10663"/>
                </a:lnTo>
                <a:cubicBezTo>
                  <a:pt x="6931" y="11574"/>
                  <a:pt x="5867" y="12547"/>
                  <a:pt x="4682" y="12912"/>
                </a:cubicBezTo>
                <a:cubicBezTo>
                  <a:pt x="4670" y="12915"/>
                  <a:pt x="4660" y="12917"/>
                  <a:pt x="4649" y="12917"/>
                </a:cubicBezTo>
                <a:cubicBezTo>
                  <a:pt x="4212" y="12917"/>
                  <a:pt x="4560" y="9894"/>
                  <a:pt x="4530" y="9538"/>
                </a:cubicBezTo>
                <a:cubicBezTo>
                  <a:pt x="4499" y="9021"/>
                  <a:pt x="4135" y="8444"/>
                  <a:pt x="3618" y="8231"/>
                </a:cubicBezTo>
                <a:cubicBezTo>
                  <a:pt x="3284" y="8079"/>
                  <a:pt x="123" y="7836"/>
                  <a:pt x="852" y="7046"/>
                </a:cubicBezTo>
                <a:cubicBezTo>
                  <a:pt x="1733" y="6073"/>
                  <a:pt x="4165" y="6529"/>
                  <a:pt x="4408" y="4857"/>
                </a:cubicBezTo>
                <a:cubicBezTo>
                  <a:pt x="4560" y="3976"/>
                  <a:pt x="4165" y="2942"/>
                  <a:pt x="4044" y="2061"/>
                </a:cubicBezTo>
                <a:cubicBezTo>
                  <a:pt x="4013" y="1787"/>
                  <a:pt x="3983" y="1483"/>
                  <a:pt x="4013" y="1179"/>
                </a:cubicBezTo>
                <a:cubicBezTo>
                  <a:pt x="4408" y="1027"/>
                  <a:pt x="4773" y="845"/>
                  <a:pt x="5168" y="693"/>
                </a:cubicBezTo>
                <a:close/>
                <a:moveTo>
                  <a:pt x="4626" y="1"/>
                </a:moveTo>
                <a:cubicBezTo>
                  <a:pt x="3814" y="1"/>
                  <a:pt x="3490" y="580"/>
                  <a:pt x="3436" y="1453"/>
                </a:cubicBezTo>
                <a:cubicBezTo>
                  <a:pt x="3344" y="3033"/>
                  <a:pt x="4743" y="5070"/>
                  <a:pt x="2585" y="5678"/>
                </a:cubicBezTo>
                <a:cubicBezTo>
                  <a:pt x="1916" y="5891"/>
                  <a:pt x="335" y="6194"/>
                  <a:pt x="153" y="7046"/>
                </a:cubicBezTo>
                <a:cubicBezTo>
                  <a:pt x="1" y="7897"/>
                  <a:pt x="578" y="8231"/>
                  <a:pt x="1308" y="8444"/>
                </a:cubicBezTo>
                <a:cubicBezTo>
                  <a:pt x="1946" y="8596"/>
                  <a:pt x="2645" y="8565"/>
                  <a:pt x="3284" y="8717"/>
                </a:cubicBezTo>
                <a:cubicBezTo>
                  <a:pt x="4378" y="8960"/>
                  <a:pt x="3861" y="11210"/>
                  <a:pt x="3831" y="11939"/>
                </a:cubicBezTo>
                <a:cubicBezTo>
                  <a:pt x="3750" y="13027"/>
                  <a:pt x="4090" y="13421"/>
                  <a:pt x="4615" y="13421"/>
                </a:cubicBezTo>
                <a:cubicBezTo>
                  <a:pt x="5675" y="13421"/>
                  <a:pt x="7487" y="11820"/>
                  <a:pt x="8117" y="11088"/>
                </a:cubicBezTo>
                <a:cubicBezTo>
                  <a:pt x="8147" y="11058"/>
                  <a:pt x="8147" y="11027"/>
                  <a:pt x="8177" y="10997"/>
                </a:cubicBezTo>
                <a:cubicBezTo>
                  <a:pt x="9027" y="11540"/>
                  <a:pt x="10481" y="12651"/>
                  <a:pt x="11573" y="12651"/>
                </a:cubicBezTo>
                <a:cubicBezTo>
                  <a:pt x="11887" y="12651"/>
                  <a:pt x="12171" y="12559"/>
                  <a:pt x="12402" y="12334"/>
                </a:cubicBezTo>
                <a:cubicBezTo>
                  <a:pt x="13953" y="10875"/>
                  <a:pt x="11521" y="8930"/>
                  <a:pt x="11187" y="7349"/>
                </a:cubicBezTo>
                <a:cubicBezTo>
                  <a:pt x="12190" y="6346"/>
                  <a:pt x="13953" y="5222"/>
                  <a:pt x="13831" y="3672"/>
                </a:cubicBezTo>
                <a:cubicBezTo>
                  <a:pt x="13745" y="2681"/>
                  <a:pt x="12825" y="2423"/>
                  <a:pt x="11759" y="2423"/>
                </a:cubicBezTo>
                <a:cubicBezTo>
                  <a:pt x="10598" y="2423"/>
                  <a:pt x="9263" y="2730"/>
                  <a:pt x="8647" y="2730"/>
                </a:cubicBezTo>
                <a:cubicBezTo>
                  <a:pt x="8632" y="2730"/>
                  <a:pt x="8617" y="2730"/>
                  <a:pt x="8603" y="2729"/>
                </a:cubicBezTo>
                <a:cubicBezTo>
                  <a:pt x="8542" y="2729"/>
                  <a:pt x="8512" y="2760"/>
                  <a:pt x="8451" y="2760"/>
                </a:cubicBezTo>
                <a:cubicBezTo>
                  <a:pt x="8451" y="2760"/>
                  <a:pt x="8451" y="2729"/>
                  <a:pt x="8421" y="2729"/>
                </a:cubicBezTo>
                <a:cubicBezTo>
                  <a:pt x="7417" y="1757"/>
                  <a:pt x="6414" y="237"/>
                  <a:pt x="4925" y="24"/>
                </a:cubicBezTo>
                <a:cubicBezTo>
                  <a:pt x="4819" y="9"/>
                  <a:pt x="4719" y="1"/>
                  <a:pt x="462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0" name="Google Shape;2420;p30"/>
          <p:cNvSpPr/>
          <p:nvPr/>
        </p:nvSpPr>
        <p:spPr>
          <a:xfrm>
            <a:off x="2577115" y="466049"/>
            <a:ext cx="220088" cy="398143"/>
          </a:xfrm>
          <a:custGeom>
            <a:avLst/>
            <a:gdLst/>
            <a:ahLst/>
            <a:cxnLst/>
            <a:rect l="l" t="t" r="r" b="b"/>
            <a:pathLst>
              <a:path w="4859" h="10199" extrusionOk="0">
                <a:moveTo>
                  <a:pt x="1366" y="518"/>
                </a:moveTo>
                <a:cubicBezTo>
                  <a:pt x="1670" y="518"/>
                  <a:pt x="1970" y="652"/>
                  <a:pt x="2219" y="735"/>
                </a:cubicBezTo>
                <a:cubicBezTo>
                  <a:pt x="2518" y="827"/>
                  <a:pt x="2817" y="919"/>
                  <a:pt x="3142" y="919"/>
                </a:cubicBezTo>
                <a:cubicBezTo>
                  <a:pt x="3247" y="919"/>
                  <a:pt x="3354" y="909"/>
                  <a:pt x="3466" y="887"/>
                </a:cubicBezTo>
                <a:lnTo>
                  <a:pt x="3466" y="887"/>
                </a:lnTo>
                <a:cubicBezTo>
                  <a:pt x="3314" y="1252"/>
                  <a:pt x="2949" y="1282"/>
                  <a:pt x="2493" y="1404"/>
                </a:cubicBezTo>
                <a:cubicBezTo>
                  <a:pt x="2067" y="1556"/>
                  <a:pt x="1733" y="1829"/>
                  <a:pt x="1520" y="2224"/>
                </a:cubicBezTo>
                <a:lnTo>
                  <a:pt x="760" y="1282"/>
                </a:lnTo>
                <a:cubicBezTo>
                  <a:pt x="821" y="1009"/>
                  <a:pt x="912" y="553"/>
                  <a:pt x="1277" y="522"/>
                </a:cubicBezTo>
                <a:cubicBezTo>
                  <a:pt x="1307" y="520"/>
                  <a:pt x="1336" y="518"/>
                  <a:pt x="1366" y="518"/>
                </a:cubicBezTo>
                <a:close/>
                <a:moveTo>
                  <a:pt x="3739" y="5872"/>
                </a:moveTo>
                <a:cubicBezTo>
                  <a:pt x="3770" y="5902"/>
                  <a:pt x="3800" y="5902"/>
                  <a:pt x="3830" y="5902"/>
                </a:cubicBezTo>
                <a:cubicBezTo>
                  <a:pt x="4263" y="6826"/>
                  <a:pt x="3765" y="9666"/>
                  <a:pt x="2283" y="9666"/>
                </a:cubicBezTo>
                <a:cubicBezTo>
                  <a:pt x="2204" y="9666"/>
                  <a:pt x="2122" y="9658"/>
                  <a:pt x="2037" y="9641"/>
                </a:cubicBezTo>
                <a:cubicBezTo>
                  <a:pt x="1277" y="9489"/>
                  <a:pt x="1855" y="8182"/>
                  <a:pt x="2098" y="7696"/>
                </a:cubicBezTo>
                <a:cubicBezTo>
                  <a:pt x="2432" y="7057"/>
                  <a:pt x="3010" y="6176"/>
                  <a:pt x="3739" y="5872"/>
                </a:cubicBezTo>
                <a:close/>
                <a:moveTo>
                  <a:pt x="1495" y="0"/>
                </a:moveTo>
                <a:cubicBezTo>
                  <a:pt x="871" y="0"/>
                  <a:pt x="536" y="462"/>
                  <a:pt x="335" y="978"/>
                </a:cubicBezTo>
                <a:cubicBezTo>
                  <a:pt x="153" y="1009"/>
                  <a:pt x="1" y="1221"/>
                  <a:pt x="122" y="1404"/>
                </a:cubicBezTo>
                <a:lnTo>
                  <a:pt x="3435" y="5507"/>
                </a:lnTo>
                <a:cubicBezTo>
                  <a:pt x="1946" y="6267"/>
                  <a:pt x="1" y="9763"/>
                  <a:pt x="1916" y="10158"/>
                </a:cubicBezTo>
                <a:cubicBezTo>
                  <a:pt x="2043" y="10185"/>
                  <a:pt x="2166" y="10198"/>
                  <a:pt x="2283" y="10198"/>
                </a:cubicBezTo>
                <a:cubicBezTo>
                  <a:pt x="4243" y="10198"/>
                  <a:pt x="4858" y="6566"/>
                  <a:pt x="4256" y="5477"/>
                </a:cubicBezTo>
                <a:cubicBezTo>
                  <a:pt x="4211" y="5432"/>
                  <a:pt x="4167" y="5404"/>
                  <a:pt x="4122" y="5404"/>
                </a:cubicBezTo>
                <a:cubicBezTo>
                  <a:pt x="4106" y="5404"/>
                  <a:pt x="4090" y="5408"/>
                  <a:pt x="4074" y="5416"/>
                </a:cubicBezTo>
                <a:lnTo>
                  <a:pt x="1824" y="2620"/>
                </a:lnTo>
                <a:cubicBezTo>
                  <a:pt x="1855" y="2589"/>
                  <a:pt x="1885" y="2528"/>
                  <a:pt x="1916" y="2498"/>
                </a:cubicBezTo>
                <a:cubicBezTo>
                  <a:pt x="2159" y="1890"/>
                  <a:pt x="2675" y="1890"/>
                  <a:pt x="3192" y="1708"/>
                </a:cubicBezTo>
                <a:cubicBezTo>
                  <a:pt x="3739" y="1525"/>
                  <a:pt x="3982" y="1130"/>
                  <a:pt x="4043" y="644"/>
                </a:cubicBezTo>
                <a:cubicBezTo>
                  <a:pt x="4043" y="614"/>
                  <a:pt x="4043" y="614"/>
                  <a:pt x="4043" y="614"/>
                </a:cubicBezTo>
                <a:cubicBezTo>
                  <a:pt x="4158" y="453"/>
                  <a:pt x="4048" y="276"/>
                  <a:pt x="3870" y="276"/>
                </a:cubicBezTo>
                <a:cubicBezTo>
                  <a:pt x="3812" y="276"/>
                  <a:pt x="3746" y="295"/>
                  <a:pt x="3678" y="340"/>
                </a:cubicBezTo>
                <a:cubicBezTo>
                  <a:pt x="3545" y="420"/>
                  <a:pt x="3396" y="452"/>
                  <a:pt x="3240" y="452"/>
                </a:cubicBezTo>
                <a:cubicBezTo>
                  <a:pt x="2687" y="452"/>
                  <a:pt x="2038" y="53"/>
                  <a:pt x="1612" y="6"/>
                </a:cubicBezTo>
                <a:cubicBezTo>
                  <a:pt x="1572" y="2"/>
                  <a:pt x="1533" y="0"/>
                  <a:pt x="149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1" name="Google Shape;2421;p30"/>
          <p:cNvSpPr/>
          <p:nvPr/>
        </p:nvSpPr>
        <p:spPr>
          <a:xfrm>
            <a:off x="7985841" y="2761539"/>
            <a:ext cx="397237" cy="261590"/>
          </a:xfrm>
          <a:custGeom>
            <a:avLst/>
            <a:gdLst/>
            <a:ahLst/>
            <a:cxnLst/>
            <a:rect l="l" t="t" r="r" b="b"/>
            <a:pathLst>
              <a:path w="8770" h="6701" extrusionOk="0">
                <a:moveTo>
                  <a:pt x="7502" y="541"/>
                </a:moveTo>
                <a:cubicBezTo>
                  <a:pt x="7646" y="541"/>
                  <a:pt x="7775" y="586"/>
                  <a:pt x="7836" y="723"/>
                </a:cubicBezTo>
                <a:cubicBezTo>
                  <a:pt x="7927" y="997"/>
                  <a:pt x="7897" y="1331"/>
                  <a:pt x="7897" y="1605"/>
                </a:cubicBezTo>
                <a:cubicBezTo>
                  <a:pt x="7866" y="2000"/>
                  <a:pt x="7866" y="2395"/>
                  <a:pt x="8049" y="2729"/>
                </a:cubicBezTo>
                <a:cubicBezTo>
                  <a:pt x="8035" y="2731"/>
                  <a:pt x="8021" y="2731"/>
                  <a:pt x="8007" y="2731"/>
                </a:cubicBezTo>
                <a:cubicBezTo>
                  <a:pt x="7733" y="2731"/>
                  <a:pt x="7612" y="2442"/>
                  <a:pt x="7380" y="2152"/>
                </a:cubicBezTo>
                <a:cubicBezTo>
                  <a:pt x="7167" y="1848"/>
                  <a:pt x="6863" y="1665"/>
                  <a:pt x="6499" y="1665"/>
                </a:cubicBezTo>
                <a:lnTo>
                  <a:pt x="7076" y="632"/>
                </a:lnTo>
                <a:cubicBezTo>
                  <a:pt x="7198" y="586"/>
                  <a:pt x="7357" y="541"/>
                  <a:pt x="7502" y="541"/>
                </a:cubicBezTo>
                <a:close/>
                <a:moveTo>
                  <a:pt x="2329" y="4579"/>
                </a:moveTo>
                <a:cubicBezTo>
                  <a:pt x="2916" y="4579"/>
                  <a:pt x="3651" y="4720"/>
                  <a:pt x="4037" y="5161"/>
                </a:cubicBezTo>
                <a:cubicBezTo>
                  <a:pt x="4037" y="5191"/>
                  <a:pt x="4037" y="5222"/>
                  <a:pt x="4037" y="5252"/>
                </a:cubicBezTo>
                <a:cubicBezTo>
                  <a:pt x="3640" y="5739"/>
                  <a:pt x="2525" y="6237"/>
                  <a:pt x="1659" y="6237"/>
                </a:cubicBezTo>
                <a:cubicBezTo>
                  <a:pt x="1067" y="6237"/>
                  <a:pt x="590" y="6004"/>
                  <a:pt x="541" y="5374"/>
                </a:cubicBezTo>
                <a:cubicBezTo>
                  <a:pt x="480" y="4644"/>
                  <a:pt x="1696" y="4583"/>
                  <a:pt x="2152" y="4583"/>
                </a:cubicBezTo>
                <a:cubicBezTo>
                  <a:pt x="2209" y="4581"/>
                  <a:pt x="2268" y="4579"/>
                  <a:pt x="2329" y="4579"/>
                </a:cubicBezTo>
                <a:close/>
                <a:moveTo>
                  <a:pt x="7008" y="0"/>
                </a:moveTo>
                <a:cubicBezTo>
                  <a:pt x="6940" y="0"/>
                  <a:pt x="6874" y="33"/>
                  <a:pt x="6833" y="115"/>
                </a:cubicBezTo>
                <a:lnTo>
                  <a:pt x="4249" y="4735"/>
                </a:lnTo>
                <a:cubicBezTo>
                  <a:pt x="3818" y="4331"/>
                  <a:pt x="2922" y="4077"/>
                  <a:pt x="2071" y="4077"/>
                </a:cubicBezTo>
                <a:cubicBezTo>
                  <a:pt x="1000" y="4077"/>
                  <a:pt x="0" y="4479"/>
                  <a:pt x="85" y="5495"/>
                </a:cubicBezTo>
                <a:cubicBezTo>
                  <a:pt x="161" y="6378"/>
                  <a:pt x="796" y="6701"/>
                  <a:pt x="1569" y="6701"/>
                </a:cubicBezTo>
                <a:cubicBezTo>
                  <a:pt x="2661" y="6701"/>
                  <a:pt x="4030" y="6057"/>
                  <a:pt x="4492" y="5434"/>
                </a:cubicBezTo>
                <a:cubicBezTo>
                  <a:pt x="4553" y="5374"/>
                  <a:pt x="4553" y="5282"/>
                  <a:pt x="4523" y="5252"/>
                </a:cubicBezTo>
                <a:lnTo>
                  <a:pt x="6255" y="2091"/>
                </a:lnTo>
                <a:cubicBezTo>
                  <a:pt x="6286" y="2121"/>
                  <a:pt x="6316" y="2121"/>
                  <a:pt x="6377" y="2121"/>
                </a:cubicBezTo>
                <a:cubicBezTo>
                  <a:pt x="6396" y="2120"/>
                  <a:pt x="6414" y="2120"/>
                  <a:pt x="6431" y="2120"/>
                </a:cubicBezTo>
                <a:cubicBezTo>
                  <a:pt x="6933" y="2120"/>
                  <a:pt x="7055" y="2529"/>
                  <a:pt x="7319" y="2881"/>
                </a:cubicBezTo>
                <a:cubicBezTo>
                  <a:pt x="7495" y="3115"/>
                  <a:pt x="7720" y="3224"/>
                  <a:pt x="7971" y="3224"/>
                </a:cubicBezTo>
                <a:cubicBezTo>
                  <a:pt x="8112" y="3224"/>
                  <a:pt x="8261" y="3190"/>
                  <a:pt x="8414" y="3124"/>
                </a:cubicBezTo>
                <a:lnTo>
                  <a:pt x="8444" y="3124"/>
                </a:lnTo>
                <a:cubicBezTo>
                  <a:pt x="8452" y="3126"/>
                  <a:pt x="8460" y="3126"/>
                  <a:pt x="8467" y="3126"/>
                </a:cubicBezTo>
                <a:cubicBezTo>
                  <a:pt x="8639" y="3126"/>
                  <a:pt x="8769" y="2814"/>
                  <a:pt x="8565" y="2668"/>
                </a:cubicBezTo>
                <a:cubicBezTo>
                  <a:pt x="8110" y="2334"/>
                  <a:pt x="8414" y="1270"/>
                  <a:pt x="8322" y="784"/>
                </a:cubicBezTo>
                <a:cubicBezTo>
                  <a:pt x="8219" y="266"/>
                  <a:pt x="7851" y="101"/>
                  <a:pt x="7443" y="101"/>
                </a:cubicBezTo>
                <a:cubicBezTo>
                  <a:pt x="7372" y="101"/>
                  <a:pt x="7300" y="106"/>
                  <a:pt x="7228" y="115"/>
                </a:cubicBezTo>
                <a:cubicBezTo>
                  <a:pt x="7178" y="49"/>
                  <a:pt x="7091" y="0"/>
                  <a:pt x="700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2" name="Google Shape;2422;p30"/>
          <p:cNvSpPr/>
          <p:nvPr/>
        </p:nvSpPr>
        <p:spPr>
          <a:xfrm>
            <a:off x="608156" y="512937"/>
            <a:ext cx="1443461" cy="899346"/>
          </a:xfrm>
          <a:custGeom>
            <a:avLst/>
            <a:gdLst/>
            <a:ahLst/>
            <a:cxnLst/>
            <a:rect l="l" t="t" r="r" b="b"/>
            <a:pathLst>
              <a:path w="31868" h="23038" extrusionOk="0">
                <a:moveTo>
                  <a:pt x="16445" y="446"/>
                </a:moveTo>
                <a:lnTo>
                  <a:pt x="30427" y="11844"/>
                </a:lnTo>
                <a:lnTo>
                  <a:pt x="15867" y="19534"/>
                </a:lnTo>
                <a:cubicBezTo>
                  <a:pt x="15837" y="19534"/>
                  <a:pt x="15837" y="19534"/>
                  <a:pt x="15806" y="19565"/>
                </a:cubicBezTo>
                <a:cubicBezTo>
                  <a:pt x="15806" y="19534"/>
                  <a:pt x="15806" y="19504"/>
                  <a:pt x="15776" y="19504"/>
                </a:cubicBezTo>
                <a:lnTo>
                  <a:pt x="1855" y="8166"/>
                </a:lnTo>
                <a:lnTo>
                  <a:pt x="16445" y="446"/>
                </a:lnTo>
                <a:close/>
                <a:moveTo>
                  <a:pt x="1460" y="8318"/>
                </a:moveTo>
                <a:lnTo>
                  <a:pt x="15533" y="19808"/>
                </a:lnTo>
                <a:cubicBezTo>
                  <a:pt x="15563" y="19838"/>
                  <a:pt x="15594" y="19838"/>
                  <a:pt x="15624" y="19838"/>
                </a:cubicBezTo>
                <a:cubicBezTo>
                  <a:pt x="15411" y="20385"/>
                  <a:pt x="15351" y="21115"/>
                  <a:pt x="15503" y="21723"/>
                </a:cubicBezTo>
                <a:lnTo>
                  <a:pt x="2341" y="11054"/>
                </a:lnTo>
                <a:cubicBezTo>
                  <a:pt x="2298" y="11033"/>
                  <a:pt x="2270" y="11011"/>
                  <a:pt x="2236" y="11011"/>
                </a:cubicBezTo>
                <a:cubicBezTo>
                  <a:pt x="2222" y="11011"/>
                  <a:pt x="2207" y="11015"/>
                  <a:pt x="2189" y="11024"/>
                </a:cubicBezTo>
                <a:cubicBezTo>
                  <a:pt x="1429" y="10477"/>
                  <a:pt x="548" y="8957"/>
                  <a:pt x="1460" y="8318"/>
                </a:cubicBezTo>
                <a:close/>
                <a:moveTo>
                  <a:pt x="30275" y="12361"/>
                </a:moveTo>
                <a:cubicBezTo>
                  <a:pt x="30184" y="12635"/>
                  <a:pt x="30123" y="12939"/>
                  <a:pt x="30123" y="13242"/>
                </a:cubicBezTo>
                <a:lnTo>
                  <a:pt x="27843" y="14428"/>
                </a:lnTo>
                <a:cubicBezTo>
                  <a:pt x="27662" y="14531"/>
                  <a:pt x="27767" y="14788"/>
                  <a:pt x="27933" y="14788"/>
                </a:cubicBezTo>
                <a:cubicBezTo>
                  <a:pt x="27963" y="14788"/>
                  <a:pt x="27994" y="14780"/>
                  <a:pt x="28026" y="14762"/>
                </a:cubicBezTo>
                <a:lnTo>
                  <a:pt x="30153" y="13638"/>
                </a:lnTo>
                <a:cubicBezTo>
                  <a:pt x="30153" y="13820"/>
                  <a:pt x="30184" y="14002"/>
                  <a:pt x="30244" y="14185"/>
                </a:cubicBezTo>
                <a:lnTo>
                  <a:pt x="25564" y="16616"/>
                </a:lnTo>
                <a:cubicBezTo>
                  <a:pt x="25383" y="16720"/>
                  <a:pt x="25487" y="16977"/>
                  <a:pt x="25654" y="16977"/>
                </a:cubicBezTo>
                <a:cubicBezTo>
                  <a:pt x="25683" y="16977"/>
                  <a:pt x="25714" y="16969"/>
                  <a:pt x="25746" y="16951"/>
                </a:cubicBezTo>
                <a:lnTo>
                  <a:pt x="30366" y="14519"/>
                </a:lnTo>
                <a:cubicBezTo>
                  <a:pt x="30488" y="14762"/>
                  <a:pt x="30640" y="14975"/>
                  <a:pt x="30822" y="15157"/>
                </a:cubicBezTo>
                <a:lnTo>
                  <a:pt x="16658" y="22635"/>
                </a:lnTo>
                <a:cubicBezTo>
                  <a:pt x="15655" y="22240"/>
                  <a:pt x="15624" y="20720"/>
                  <a:pt x="16019" y="19869"/>
                </a:cubicBezTo>
                <a:lnTo>
                  <a:pt x="30275" y="12361"/>
                </a:lnTo>
                <a:close/>
                <a:moveTo>
                  <a:pt x="16510" y="1"/>
                </a:moveTo>
                <a:cubicBezTo>
                  <a:pt x="16487" y="1"/>
                  <a:pt x="16465" y="7"/>
                  <a:pt x="16445" y="20"/>
                </a:cubicBezTo>
                <a:lnTo>
                  <a:pt x="1490" y="7923"/>
                </a:lnTo>
                <a:lnTo>
                  <a:pt x="1460" y="7923"/>
                </a:lnTo>
                <a:cubicBezTo>
                  <a:pt x="1399" y="7923"/>
                  <a:pt x="1369" y="7923"/>
                  <a:pt x="1308" y="7954"/>
                </a:cubicBezTo>
                <a:cubicBezTo>
                  <a:pt x="1" y="8835"/>
                  <a:pt x="1095" y="10902"/>
                  <a:pt x="2189" y="11480"/>
                </a:cubicBezTo>
                <a:lnTo>
                  <a:pt x="2250" y="11480"/>
                </a:lnTo>
                <a:lnTo>
                  <a:pt x="16019" y="22696"/>
                </a:lnTo>
                <a:cubicBezTo>
                  <a:pt x="16050" y="22696"/>
                  <a:pt x="16080" y="22726"/>
                  <a:pt x="16110" y="22756"/>
                </a:cubicBezTo>
                <a:lnTo>
                  <a:pt x="16262" y="22878"/>
                </a:lnTo>
                <a:cubicBezTo>
                  <a:pt x="16293" y="22939"/>
                  <a:pt x="16354" y="22939"/>
                  <a:pt x="16384" y="22939"/>
                </a:cubicBezTo>
                <a:cubicBezTo>
                  <a:pt x="16475" y="22969"/>
                  <a:pt x="16597" y="23030"/>
                  <a:pt x="16688" y="23030"/>
                </a:cubicBezTo>
                <a:cubicBezTo>
                  <a:pt x="16709" y="23035"/>
                  <a:pt x="16730" y="23038"/>
                  <a:pt x="16750" y="23038"/>
                </a:cubicBezTo>
                <a:cubicBezTo>
                  <a:pt x="16840" y="23038"/>
                  <a:pt x="16906" y="22983"/>
                  <a:pt x="16931" y="22908"/>
                </a:cubicBezTo>
                <a:lnTo>
                  <a:pt x="31734" y="15097"/>
                </a:lnTo>
                <a:cubicBezTo>
                  <a:pt x="31868" y="15016"/>
                  <a:pt x="31765" y="14747"/>
                  <a:pt x="31614" y="14747"/>
                </a:cubicBezTo>
                <a:cubicBezTo>
                  <a:pt x="31594" y="14747"/>
                  <a:pt x="31573" y="14752"/>
                  <a:pt x="31551" y="14762"/>
                </a:cubicBezTo>
                <a:lnTo>
                  <a:pt x="31187" y="14975"/>
                </a:lnTo>
                <a:cubicBezTo>
                  <a:pt x="30944" y="14793"/>
                  <a:pt x="30761" y="14550"/>
                  <a:pt x="30670" y="14246"/>
                </a:cubicBezTo>
                <a:cubicBezTo>
                  <a:pt x="30640" y="14215"/>
                  <a:pt x="30640" y="14185"/>
                  <a:pt x="30609" y="14154"/>
                </a:cubicBezTo>
                <a:cubicBezTo>
                  <a:pt x="30396" y="13486"/>
                  <a:pt x="30488" y="12635"/>
                  <a:pt x="30792" y="12087"/>
                </a:cubicBezTo>
                <a:lnTo>
                  <a:pt x="30822" y="12087"/>
                </a:lnTo>
                <a:cubicBezTo>
                  <a:pt x="30944" y="12027"/>
                  <a:pt x="30913" y="11844"/>
                  <a:pt x="30822" y="11753"/>
                </a:cubicBezTo>
                <a:cubicBezTo>
                  <a:pt x="30822" y="11723"/>
                  <a:pt x="30792" y="11662"/>
                  <a:pt x="30761" y="11632"/>
                </a:cubicBezTo>
                <a:lnTo>
                  <a:pt x="16688" y="142"/>
                </a:lnTo>
                <a:cubicBezTo>
                  <a:pt x="16664" y="71"/>
                  <a:pt x="16586" y="1"/>
                  <a:pt x="16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3" name="Google Shape;2423;p30"/>
          <p:cNvSpPr/>
          <p:nvPr/>
        </p:nvSpPr>
        <p:spPr>
          <a:xfrm>
            <a:off x="1171401" y="805783"/>
            <a:ext cx="305515" cy="142096"/>
          </a:xfrm>
          <a:custGeom>
            <a:avLst/>
            <a:gdLst/>
            <a:ahLst/>
            <a:cxnLst/>
            <a:rect l="l" t="t" r="r" b="b"/>
            <a:pathLst>
              <a:path w="6745" h="3640" extrusionOk="0">
                <a:moveTo>
                  <a:pt x="6484" y="1"/>
                </a:moveTo>
                <a:cubicBezTo>
                  <a:pt x="6452" y="1"/>
                  <a:pt x="6418" y="9"/>
                  <a:pt x="6382" y="27"/>
                </a:cubicBezTo>
                <a:lnTo>
                  <a:pt x="181" y="3279"/>
                </a:lnTo>
                <a:cubicBezTo>
                  <a:pt x="0" y="3383"/>
                  <a:pt x="105" y="3640"/>
                  <a:pt x="271" y="3640"/>
                </a:cubicBezTo>
                <a:cubicBezTo>
                  <a:pt x="300" y="3640"/>
                  <a:pt x="331" y="3632"/>
                  <a:pt x="363" y="3614"/>
                </a:cubicBezTo>
                <a:lnTo>
                  <a:pt x="6564" y="361"/>
                </a:lnTo>
                <a:cubicBezTo>
                  <a:pt x="6745" y="258"/>
                  <a:pt x="6662" y="1"/>
                  <a:pt x="648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4" name="Google Shape;2424;p30"/>
          <p:cNvSpPr/>
          <p:nvPr/>
        </p:nvSpPr>
        <p:spPr>
          <a:xfrm>
            <a:off x="996729" y="683585"/>
            <a:ext cx="306738" cy="142097"/>
          </a:xfrm>
          <a:custGeom>
            <a:avLst/>
            <a:gdLst/>
            <a:ahLst/>
            <a:cxnLst/>
            <a:rect l="l" t="t" r="r" b="b"/>
            <a:pathLst>
              <a:path w="6772" h="3640" extrusionOk="0">
                <a:moveTo>
                  <a:pt x="6500" y="0"/>
                </a:moveTo>
                <a:cubicBezTo>
                  <a:pt x="6471" y="0"/>
                  <a:pt x="6440" y="8"/>
                  <a:pt x="6408" y="26"/>
                </a:cubicBezTo>
                <a:lnTo>
                  <a:pt x="207" y="3279"/>
                </a:lnTo>
                <a:cubicBezTo>
                  <a:pt x="0" y="3382"/>
                  <a:pt x="101" y="3639"/>
                  <a:pt x="267" y="3639"/>
                </a:cubicBezTo>
                <a:cubicBezTo>
                  <a:pt x="296" y="3639"/>
                  <a:pt x="327" y="3631"/>
                  <a:pt x="359" y="3613"/>
                </a:cubicBezTo>
                <a:lnTo>
                  <a:pt x="6590" y="361"/>
                </a:lnTo>
                <a:cubicBezTo>
                  <a:pt x="6771" y="257"/>
                  <a:pt x="6666" y="0"/>
                  <a:pt x="650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5" name="Google Shape;2425;p30"/>
          <p:cNvSpPr/>
          <p:nvPr/>
        </p:nvSpPr>
        <p:spPr>
          <a:xfrm>
            <a:off x="1098606" y="742888"/>
            <a:ext cx="219998" cy="104152"/>
          </a:xfrm>
          <a:custGeom>
            <a:avLst/>
            <a:gdLst/>
            <a:ahLst/>
            <a:cxnLst/>
            <a:rect l="l" t="t" r="r" b="b"/>
            <a:pathLst>
              <a:path w="4857" h="2668" extrusionOk="0">
                <a:moveTo>
                  <a:pt x="4614" y="1"/>
                </a:moveTo>
                <a:cubicBezTo>
                  <a:pt x="4586" y="1"/>
                  <a:pt x="4555" y="9"/>
                  <a:pt x="4524" y="27"/>
                </a:cubicBezTo>
                <a:lnTo>
                  <a:pt x="207" y="2307"/>
                </a:lnTo>
                <a:cubicBezTo>
                  <a:pt x="1" y="2410"/>
                  <a:pt x="101" y="2667"/>
                  <a:pt x="267" y="2667"/>
                </a:cubicBezTo>
                <a:cubicBezTo>
                  <a:pt x="296" y="2667"/>
                  <a:pt x="327" y="2659"/>
                  <a:pt x="359" y="2641"/>
                </a:cubicBezTo>
                <a:lnTo>
                  <a:pt x="4676" y="362"/>
                </a:lnTo>
                <a:cubicBezTo>
                  <a:pt x="4856" y="258"/>
                  <a:pt x="4774" y="1"/>
                  <a:pt x="461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6" name="Google Shape;2426;p30"/>
          <p:cNvSpPr/>
          <p:nvPr/>
        </p:nvSpPr>
        <p:spPr>
          <a:xfrm>
            <a:off x="1149024" y="774941"/>
            <a:ext cx="220541" cy="103723"/>
          </a:xfrm>
          <a:custGeom>
            <a:avLst/>
            <a:gdLst/>
            <a:ahLst/>
            <a:cxnLst/>
            <a:rect l="l" t="t" r="r" b="b"/>
            <a:pathLst>
              <a:path w="4869" h="2657" extrusionOk="0">
                <a:moveTo>
                  <a:pt x="4597" y="1"/>
                </a:moveTo>
                <a:cubicBezTo>
                  <a:pt x="4568" y="1"/>
                  <a:pt x="4537" y="9"/>
                  <a:pt x="4505" y="27"/>
                </a:cubicBezTo>
                <a:lnTo>
                  <a:pt x="189" y="2307"/>
                </a:lnTo>
                <a:cubicBezTo>
                  <a:pt x="1" y="2387"/>
                  <a:pt x="121" y="2656"/>
                  <a:pt x="297" y="2656"/>
                </a:cubicBezTo>
                <a:cubicBezTo>
                  <a:pt x="321" y="2656"/>
                  <a:pt x="346" y="2652"/>
                  <a:pt x="371" y="2641"/>
                </a:cubicBezTo>
                <a:lnTo>
                  <a:pt x="4687" y="361"/>
                </a:lnTo>
                <a:cubicBezTo>
                  <a:pt x="4868" y="258"/>
                  <a:pt x="4763" y="1"/>
                  <a:pt x="45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7" name="Google Shape;2427;p30"/>
          <p:cNvSpPr/>
          <p:nvPr/>
        </p:nvSpPr>
        <p:spPr>
          <a:xfrm>
            <a:off x="1278080" y="682687"/>
            <a:ext cx="196807" cy="135538"/>
          </a:xfrm>
          <a:custGeom>
            <a:avLst/>
            <a:gdLst/>
            <a:ahLst/>
            <a:cxnLst/>
            <a:rect l="l" t="t" r="r" b="b"/>
            <a:pathLst>
              <a:path w="4345" h="3472" extrusionOk="0">
                <a:moveTo>
                  <a:pt x="283" y="1"/>
                </a:moveTo>
                <a:cubicBezTo>
                  <a:pt x="144" y="1"/>
                  <a:pt x="1" y="218"/>
                  <a:pt x="106" y="323"/>
                </a:cubicBezTo>
                <a:lnTo>
                  <a:pt x="3996" y="3454"/>
                </a:lnTo>
                <a:cubicBezTo>
                  <a:pt x="4013" y="3466"/>
                  <a:pt x="4032" y="3472"/>
                  <a:pt x="4053" y="3472"/>
                </a:cubicBezTo>
                <a:cubicBezTo>
                  <a:pt x="4178" y="3472"/>
                  <a:pt x="4344" y="3254"/>
                  <a:pt x="4239" y="3150"/>
                </a:cubicBezTo>
                <a:lnTo>
                  <a:pt x="349" y="19"/>
                </a:lnTo>
                <a:cubicBezTo>
                  <a:pt x="328" y="6"/>
                  <a:pt x="305" y="1"/>
                  <a:pt x="28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8" name="Google Shape;2428;p30"/>
          <p:cNvSpPr/>
          <p:nvPr/>
        </p:nvSpPr>
        <p:spPr>
          <a:xfrm>
            <a:off x="997590" y="810468"/>
            <a:ext cx="197441" cy="135148"/>
          </a:xfrm>
          <a:custGeom>
            <a:avLst/>
            <a:gdLst/>
            <a:ahLst/>
            <a:cxnLst/>
            <a:rect l="l" t="t" r="r" b="b"/>
            <a:pathLst>
              <a:path w="4359" h="3462" extrusionOk="0">
                <a:moveTo>
                  <a:pt x="273" y="0"/>
                </a:moveTo>
                <a:cubicBezTo>
                  <a:pt x="150" y="0"/>
                  <a:pt x="0" y="226"/>
                  <a:pt x="127" y="302"/>
                </a:cubicBezTo>
                <a:lnTo>
                  <a:pt x="3988" y="3433"/>
                </a:lnTo>
                <a:cubicBezTo>
                  <a:pt x="4012" y="3453"/>
                  <a:pt x="4039" y="3461"/>
                  <a:pt x="4066" y="3461"/>
                </a:cubicBezTo>
                <a:cubicBezTo>
                  <a:pt x="4208" y="3461"/>
                  <a:pt x="4358" y="3231"/>
                  <a:pt x="4231" y="3129"/>
                </a:cubicBezTo>
                <a:lnTo>
                  <a:pt x="340" y="29"/>
                </a:lnTo>
                <a:cubicBezTo>
                  <a:pt x="320" y="9"/>
                  <a:pt x="297" y="0"/>
                  <a:pt x="2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9" name="Google Shape;2429;p30"/>
          <p:cNvSpPr/>
          <p:nvPr/>
        </p:nvSpPr>
        <p:spPr>
          <a:xfrm>
            <a:off x="774765" y="2437070"/>
            <a:ext cx="666425" cy="637443"/>
          </a:xfrm>
          <a:custGeom>
            <a:avLst/>
            <a:gdLst/>
            <a:ahLst/>
            <a:cxnLst/>
            <a:rect l="l" t="t" r="r" b="b"/>
            <a:pathLst>
              <a:path w="14713" h="16329" extrusionOk="0">
                <a:moveTo>
                  <a:pt x="6596" y="6055"/>
                </a:moveTo>
                <a:lnTo>
                  <a:pt x="6596" y="6055"/>
                </a:lnTo>
                <a:cubicBezTo>
                  <a:pt x="6566" y="6390"/>
                  <a:pt x="6444" y="6724"/>
                  <a:pt x="6323" y="7058"/>
                </a:cubicBezTo>
                <a:cubicBezTo>
                  <a:pt x="6171" y="6754"/>
                  <a:pt x="6232" y="6390"/>
                  <a:pt x="6596" y="6055"/>
                </a:cubicBezTo>
                <a:close/>
                <a:moveTo>
                  <a:pt x="5472" y="9308"/>
                </a:moveTo>
                <a:cubicBezTo>
                  <a:pt x="4712" y="10311"/>
                  <a:pt x="4074" y="11375"/>
                  <a:pt x="3466" y="12469"/>
                </a:cubicBezTo>
                <a:cubicBezTo>
                  <a:pt x="3162" y="12226"/>
                  <a:pt x="2888" y="11983"/>
                  <a:pt x="2584" y="11739"/>
                </a:cubicBezTo>
                <a:cubicBezTo>
                  <a:pt x="2645" y="11739"/>
                  <a:pt x="2675" y="11739"/>
                  <a:pt x="2706" y="11709"/>
                </a:cubicBezTo>
                <a:cubicBezTo>
                  <a:pt x="3587" y="11101"/>
                  <a:pt x="4621" y="10280"/>
                  <a:pt x="5472" y="9308"/>
                </a:cubicBezTo>
                <a:close/>
                <a:moveTo>
                  <a:pt x="1642" y="11618"/>
                </a:moveTo>
                <a:lnTo>
                  <a:pt x="1642" y="11618"/>
                </a:lnTo>
                <a:cubicBezTo>
                  <a:pt x="2159" y="12074"/>
                  <a:pt x="2675" y="12499"/>
                  <a:pt x="3192" y="12925"/>
                </a:cubicBezTo>
                <a:cubicBezTo>
                  <a:pt x="3162" y="12986"/>
                  <a:pt x="3101" y="13077"/>
                  <a:pt x="3071" y="13138"/>
                </a:cubicBezTo>
                <a:cubicBezTo>
                  <a:pt x="2944" y="13348"/>
                  <a:pt x="3138" y="13544"/>
                  <a:pt x="3320" y="13544"/>
                </a:cubicBezTo>
                <a:cubicBezTo>
                  <a:pt x="3401" y="13544"/>
                  <a:pt x="3480" y="13505"/>
                  <a:pt x="3527" y="13411"/>
                </a:cubicBezTo>
                <a:cubicBezTo>
                  <a:pt x="3557" y="13350"/>
                  <a:pt x="3587" y="13320"/>
                  <a:pt x="3618" y="13259"/>
                </a:cubicBezTo>
                <a:cubicBezTo>
                  <a:pt x="3982" y="13533"/>
                  <a:pt x="4347" y="13776"/>
                  <a:pt x="4682" y="14019"/>
                </a:cubicBezTo>
                <a:cubicBezTo>
                  <a:pt x="4366" y="14508"/>
                  <a:pt x="3945" y="14727"/>
                  <a:pt x="3502" y="14727"/>
                </a:cubicBezTo>
                <a:cubicBezTo>
                  <a:pt x="3090" y="14727"/>
                  <a:pt x="2661" y="14538"/>
                  <a:pt x="2280" y="14201"/>
                </a:cubicBezTo>
                <a:cubicBezTo>
                  <a:pt x="1551" y="13533"/>
                  <a:pt x="1308" y="12499"/>
                  <a:pt x="1642" y="11618"/>
                </a:cubicBezTo>
                <a:close/>
                <a:moveTo>
                  <a:pt x="1064" y="13046"/>
                </a:moveTo>
                <a:lnTo>
                  <a:pt x="1064" y="13046"/>
                </a:lnTo>
                <a:cubicBezTo>
                  <a:pt x="1186" y="13715"/>
                  <a:pt x="1551" y="14323"/>
                  <a:pt x="2128" y="14779"/>
                </a:cubicBezTo>
                <a:cubicBezTo>
                  <a:pt x="2463" y="15052"/>
                  <a:pt x="2858" y="15204"/>
                  <a:pt x="3223" y="15265"/>
                </a:cubicBezTo>
                <a:cubicBezTo>
                  <a:pt x="2838" y="15540"/>
                  <a:pt x="2354" y="15804"/>
                  <a:pt x="1910" y="15804"/>
                </a:cubicBezTo>
                <a:cubicBezTo>
                  <a:pt x="1618" y="15804"/>
                  <a:pt x="1343" y="15689"/>
                  <a:pt x="1125" y="15387"/>
                </a:cubicBezTo>
                <a:cubicBezTo>
                  <a:pt x="669" y="14718"/>
                  <a:pt x="791" y="13806"/>
                  <a:pt x="1064" y="13046"/>
                </a:cubicBezTo>
                <a:close/>
                <a:moveTo>
                  <a:pt x="8581" y="1"/>
                </a:moveTo>
                <a:cubicBezTo>
                  <a:pt x="7084" y="1"/>
                  <a:pt x="5569" y="483"/>
                  <a:pt x="4408" y="1374"/>
                </a:cubicBezTo>
                <a:cubicBezTo>
                  <a:pt x="1460" y="3654"/>
                  <a:pt x="3557" y="8426"/>
                  <a:pt x="1125" y="11101"/>
                </a:cubicBezTo>
                <a:cubicBezTo>
                  <a:pt x="1004" y="11223"/>
                  <a:pt x="1064" y="11375"/>
                  <a:pt x="1156" y="11466"/>
                </a:cubicBezTo>
                <a:cubicBezTo>
                  <a:pt x="1034" y="11739"/>
                  <a:pt x="1004" y="12013"/>
                  <a:pt x="973" y="12286"/>
                </a:cubicBezTo>
                <a:cubicBezTo>
                  <a:pt x="952" y="12279"/>
                  <a:pt x="930" y="12275"/>
                  <a:pt x="909" y="12275"/>
                </a:cubicBezTo>
                <a:cubicBezTo>
                  <a:pt x="841" y="12275"/>
                  <a:pt x="777" y="12315"/>
                  <a:pt x="730" y="12408"/>
                </a:cubicBezTo>
                <a:cubicBezTo>
                  <a:pt x="274" y="13411"/>
                  <a:pt x="1" y="14840"/>
                  <a:pt x="760" y="15782"/>
                </a:cubicBezTo>
                <a:cubicBezTo>
                  <a:pt x="1087" y="16176"/>
                  <a:pt x="1480" y="16328"/>
                  <a:pt x="1889" y="16328"/>
                </a:cubicBezTo>
                <a:cubicBezTo>
                  <a:pt x="2584" y="16328"/>
                  <a:pt x="3325" y="15888"/>
                  <a:pt x="3861" y="15448"/>
                </a:cubicBezTo>
                <a:cubicBezTo>
                  <a:pt x="3952" y="15387"/>
                  <a:pt x="3952" y="15296"/>
                  <a:pt x="3952" y="15204"/>
                </a:cubicBezTo>
                <a:cubicBezTo>
                  <a:pt x="4408" y="15083"/>
                  <a:pt x="4834" y="14809"/>
                  <a:pt x="5168" y="14323"/>
                </a:cubicBezTo>
                <a:cubicBezTo>
                  <a:pt x="5168" y="14293"/>
                  <a:pt x="5168" y="14293"/>
                  <a:pt x="5168" y="14262"/>
                </a:cubicBezTo>
                <a:cubicBezTo>
                  <a:pt x="5350" y="14201"/>
                  <a:pt x="5472" y="13897"/>
                  <a:pt x="5259" y="13745"/>
                </a:cubicBezTo>
                <a:cubicBezTo>
                  <a:pt x="4773" y="13441"/>
                  <a:pt x="4347" y="13138"/>
                  <a:pt x="3891" y="12803"/>
                </a:cubicBezTo>
                <a:cubicBezTo>
                  <a:pt x="4347" y="11983"/>
                  <a:pt x="4803" y="11192"/>
                  <a:pt x="5320" y="10432"/>
                </a:cubicBezTo>
                <a:cubicBezTo>
                  <a:pt x="5745" y="9794"/>
                  <a:pt x="6384" y="8791"/>
                  <a:pt x="7144" y="8092"/>
                </a:cubicBezTo>
                <a:cubicBezTo>
                  <a:pt x="7227" y="8105"/>
                  <a:pt x="7310" y="8112"/>
                  <a:pt x="7394" y="8112"/>
                </a:cubicBezTo>
                <a:cubicBezTo>
                  <a:pt x="7892" y="8112"/>
                  <a:pt x="8390" y="7870"/>
                  <a:pt x="8755" y="7271"/>
                </a:cubicBezTo>
                <a:cubicBezTo>
                  <a:pt x="8870" y="7127"/>
                  <a:pt x="8739" y="6874"/>
                  <a:pt x="8570" y="6874"/>
                </a:cubicBezTo>
                <a:cubicBezTo>
                  <a:pt x="8561" y="6874"/>
                  <a:pt x="8551" y="6874"/>
                  <a:pt x="8542" y="6876"/>
                </a:cubicBezTo>
                <a:cubicBezTo>
                  <a:pt x="7964" y="6906"/>
                  <a:pt x="7448" y="7180"/>
                  <a:pt x="7022" y="7545"/>
                </a:cubicBezTo>
                <a:cubicBezTo>
                  <a:pt x="6900" y="7545"/>
                  <a:pt x="6809" y="7514"/>
                  <a:pt x="6718" y="7454"/>
                </a:cubicBezTo>
                <a:cubicBezTo>
                  <a:pt x="7022" y="6815"/>
                  <a:pt x="7204" y="6177"/>
                  <a:pt x="7174" y="5508"/>
                </a:cubicBezTo>
                <a:cubicBezTo>
                  <a:pt x="7174" y="5344"/>
                  <a:pt x="7048" y="5234"/>
                  <a:pt x="6906" y="5234"/>
                </a:cubicBezTo>
                <a:cubicBezTo>
                  <a:pt x="6864" y="5234"/>
                  <a:pt x="6821" y="5244"/>
                  <a:pt x="6779" y="5265"/>
                </a:cubicBezTo>
                <a:cubicBezTo>
                  <a:pt x="5441" y="5995"/>
                  <a:pt x="5502" y="6967"/>
                  <a:pt x="6080" y="7575"/>
                </a:cubicBezTo>
                <a:cubicBezTo>
                  <a:pt x="5229" y="9065"/>
                  <a:pt x="3648" y="10402"/>
                  <a:pt x="2432" y="11223"/>
                </a:cubicBezTo>
                <a:cubicBezTo>
                  <a:pt x="2341" y="11314"/>
                  <a:pt x="2311" y="11405"/>
                  <a:pt x="2341" y="11496"/>
                </a:cubicBezTo>
                <a:cubicBezTo>
                  <a:pt x="2159" y="11344"/>
                  <a:pt x="2007" y="11223"/>
                  <a:pt x="1855" y="11071"/>
                </a:cubicBezTo>
                <a:cubicBezTo>
                  <a:pt x="3344" y="9065"/>
                  <a:pt x="2949" y="6481"/>
                  <a:pt x="3466" y="4110"/>
                </a:cubicBezTo>
                <a:cubicBezTo>
                  <a:pt x="3978" y="1663"/>
                  <a:pt x="6277" y="556"/>
                  <a:pt x="8582" y="556"/>
                </a:cubicBezTo>
                <a:cubicBezTo>
                  <a:pt x="9284" y="556"/>
                  <a:pt x="9986" y="659"/>
                  <a:pt x="10639" y="858"/>
                </a:cubicBezTo>
                <a:cubicBezTo>
                  <a:pt x="13861" y="1861"/>
                  <a:pt x="14226" y="5964"/>
                  <a:pt x="12615" y="8457"/>
                </a:cubicBezTo>
                <a:cubicBezTo>
                  <a:pt x="10943" y="11040"/>
                  <a:pt x="7204" y="10827"/>
                  <a:pt x="5289" y="13259"/>
                </a:cubicBezTo>
                <a:cubicBezTo>
                  <a:pt x="5127" y="13468"/>
                  <a:pt x="5301" y="13747"/>
                  <a:pt x="5486" y="13747"/>
                </a:cubicBezTo>
                <a:cubicBezTo>
                  <a:pt x="5544" y="13747"/>
                  <a:pt x="5604" y="13719"/>
                  <a:pt x="5654" y="13654"/>
                </a:cubicBezTo>
                <a:cubicBezTo>
                  <a:pt x="6840" y="12165"/>
                  <a:pt x="8451" y="11709"/>
                  <a:pt x="10122" y="11010"/>
                </a:cubicBezTo>
                <a:cubicBezTo>
                  <a:pt x="11612" y="10341"/>
                  <a:pt x="12797" y="9399"/>
                  <a:pt x="13557" y="7909"/>
                </a:cubicBezTo>
                <a:cubicBezTo>
                  <a:pt x="14712" y="5630"/>
                  <a:pt x="14195" y="2438"/>
                  <a:pt x="11977" y="979"/>
                </a:cubicBezTo>
                <a:cubicBezTo>
                  <a:pt x="10986" y="314"/>
                  <a:pt x="9789" y="1"/>
                  <a:pt x="858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0" name="Google Shape;2430;p30"/>
          <p:cNvSpPr/>
          <p:nvPr/>
        </p:nvSpPr>
        <p:spPr>
          <a:xfrm>
            <a:off x="758774" y="2614121"/>
            <a:ext cx="93987" cy="41575"/>
          </a:xfrm>
          <a:custGeom>
            <a:avLst/>
            <a:gdLst/>
            <a:ahLst/>
            <a:cxnLst/>
            <a:rect l="l" t="t" r="r" b="b"/>
            <a:pathLst>
              <a:path w="2075" h="1065" extrusionOk="0">
                <a:moveTo>
                  <a:pt x="412" y="0"/>
                </a:moveTo>
                <a:cubicBezTo>
                  <a:pt x="167" y="0"/>
                  <a:pt x="1" y="356"/>
                  <a:pt x="262" y="487"/>
                </a:cubicBezTo>
                <a:cubicBezTo>
                  <a:pt x="688" y="700"/>
                  <a:pt x="1113" y="821"/>
                  <a:pt x="1539" y="1034"/>
                </a:cubicBezTo>
                <a:cubicBezTo>
                  <a:pt x="1581" y="1055"/>
                  <a:pt x="1623" y="1065"/>
                  <a:pt x="1663" y="1065"/>
                </a:cubicBezTo>
                <a:cubicBezTo>
                  <a:pt x="1908" y="1065"/>
                  <a:pt x="2074" y="709"/>
                  <a:pt x="1813" y="578"/>
                </a:cubicBezTo>
                <a:cubicBezTo>
                  <a:pt x="1387" y="365"/>
                  <a:pt x="962" y="213"/>
                  <a:pt x="536" y="31"/>
                </a:cubicBezTo>
                <a:cubicBezTo>
                  <a:pt x="494" y="10"/>
                  <a:pt x="452" y="0"/>
                  <a:pt x="41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1" name="Google Shape;2431;p30"/>
          <p:cNvSpPr/>
          <p:nvPr/>
        </p:nvSpPr>
        <p:spPr>
          <a:xfrm>
            <a:off x="838817" y="2480015"/>
            <a:ext cx="63277" cy="56214"/>
          </a:xfrm>
          <a:custGeom>
            <a:avLst/>
            <a:gdLst/>
            <a:ahLst/>
            <a:cxnLst/>
            <a:rect l="l" t="t" r="r" b="b"/>
            <a:pathLst>
              <a:path w="1397" h="1440" extrusionOk="0">
                <a:moveTo>
                  <a:pt x="262" y="1"/>
                </a:moveTo>
                <a:cubicBezTo>
                  <a:pt x="129" y="1"/>
                  <a:pt x="0" y="92"/>
                  <a:pt x="15" y="274"/>
                </a:cubicBezTo>
                <a:cubicBezTo>
                  <a:pt x="46" y="791"/>
                  <a:pt x="410" y="1156"/>
                  <a:pt x="866" y="1399"/>
                </a:cubicBezTo>
                <a:cubicBezTo>
                  <a:pt x="913" y="1427"/>
                  <a:pt x="959" y="1439"/>
                  <a:pt x="1003" y="1439"/>
                </a:cubicBezTo>
                <a:cubicBezTo>
                  <a:pt x="1241" y="1439"/>
                  <a:pt x="1397" y="1072"/>
                  <a:pt x="1140" y="943"/>
                </a:cubicBezTo>
                <a:cubicBezTo>
                  <a:pt x="866" y="791"/>
                  <a:pt x="562" y="578"/>
                  <a:pt x="532" y="274"/>
                </a:cubicBezTo>
                <a:cubicBezTo>
                  <a:pt x="532" y="92"/>
                  <a:pt x="395" y="1"/>
                  <a:pt x="26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2" name="Google Shape;2432;p30"/>
          <p:cNvSpPr/>
          <p:nvPr/>
        </p:nvSpPr>
        <p:spPr>
          <a:xfrm>
            <a:off x="927603" y="2339702"/>
            <a:ext cx="45703" cy="105167"/>
          </a:xfrm>
          <a:custGeom>
            <a:avLst/>
            <a:gdLst/>
            <a:ahLst/>
            <a:cxnLst/>
            <a:rect l="l" t="t" r="r" b="b"/>
            <a:pathLst>
              <a:path w="1009" h="2694" extrusionOk="0">
                <a:moveTo>
                  <a:pt x="304" y="1"/>
                </a:moveTo>
                <a:cubicBezTo>
                  <a:pt x="168" y="1"/>
                  <a:pt x="31" y="84"/>
                  <a:pt x="31" y="251"/>
                </a:cubicBezTo>
                <a:cubicBezTo>
                  <a:pt x="31" y="1011"/>
                  <a:pt x="1" y="1862"/>
                  <a:pt x="426" y="2561"/>
                </a:cubicBezTo>
                <a:cubicBezTo>
                  <a:pt x="482" y="2655"/>
                  <a:pt x="564" y="2694"/>
                  <a:pt x="646" y="2694"/>
                </a:cubicBezTo>
                <a:cubicBezTo>
                  <a:pt x="829" y="2694"/>
                  <a:pt x="1008" y="2498"/>
                  <a:pt x="882" y="2288"/>
                </a:cubicBezTo>
                <a:cubicBezTo>
                  <a:pt x="517" y="1680"/>
                  <a:pt x="578" y="920"/>
                  <a:pt x="578" y="251"/>
                </a:cubicBezTo>
                <a:cubicBezTo>
                  <a:pt x="578" y="84"/>
                  <a:pt x="441" y="1"/>
                  <a:pt x="3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3" name="Google Shape;2433;p30"/>
          <p:cNvSpPr/>
          <p:nvPr/>
        </p:nvSpPr>
        <p:spPr>
          <a:xfrm>
            <a:off x="1097338" y="2325452"/>
            <a:ext cx="35466" cy="70346"/>
          </a:xfrm>
          <a:custGeom>
            <a:avLst/>
            <a:gdLst/>
            <a:ahLst/>
            <a:cxnLst/>
            <a:rect l="l" t="t" r="r" b="b"/>
            <a:pathLst>
              <a:path w="783" h="1802" extrusionOk="0">
                <a:moveTo>
                  <a:pt x="509" y="1"/>
                </a:moveTo>
                <a:cubicBezTo>
                  <a:pt x="372" y="1"/>
                  <a:pt x="235" y="84"/>
                  <a:pt x="235" y="252"/>
                </a:cubicBezTo>
                <a:cubicBezTo>
                  <a:pt x="235" y="647"/>
                  <a:pt x="266" y="1042"/>
                  <a:pt x="83" y="1376"/>
                </a:cubicBezTo>
                <a:cubicBezTo>
                  <a:pt x="1" y="1603"/>
                  <a:pt x="184" y="1802"/>
                  <a:pt x="358" y="1802"/>
                </a:cubicBezTo>
                <a:cubicBezTo>
                  <a:pt x="441" y="1802"/>
                  <a:pt x="521" y="1757"/>
                  <a:pt x="570" y="1650"/>
                </a:cubicBezTo>
                <a:cubicBezTo>
                  <a:pt x="752" y="1224"/>
                  <a:pt x="782" y="738"/>
                  <a:pt x="782" y="252"/>
                </a:cubicBezTo>
                <a:cubicBezTo>
                  <a:pt x="782" y="84"/>
                  <a:pt x="646" y="1"/>
                  <a:pt x="5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4" name="Google Shape;2434;p30"/>
          <p:cNvSpPr/>
          <p:nvPr/>
        </p:nvSpPr>
        <p:spPr>
          <a:xfrm>
            <a:off x="1234322" y="2359769"/>
            <a:ext cx="99649" cy="70111"/>
          </a:xfrm>
          <a:custGeom>
            <a:avLst/>
            <a:gdLst/>
            <a:ahLst/>
            <a:cxnLst/>
            <a:rect l="l" t="t" r="r" b="b"/>
            <a:pathLst>
              <a:path w="2200" h="1796" extrusionOk="0">
                <a:moveTo>
                  <a:pt x="1817" y="0"/>
                </a:moveTo>
                <a:cubicBezTo>
                  <a:pt x="1793" y="0"/>
                  <a:pt x="1767" y="4"/>
                  <a:pt x="1740" y="11"/>
                </a:cubicBezTo>
                <a:cubicBezTo>
                  <a:pt x="1011" y="224"/>
                  <a:pt x="555" y="801"/>
                  <a:pt x="129" y="1409"/>
                </a:cubicBezTo>
                <a:cubicBezTo>
                  <a:pt x="0" y="1603"/>
                  <a:pt x="191" y="1796"/>
                  <a:pt x="388" y="1796"/>
                </a:cubicBezTo>
                <a:cubicBezTo>
                  <a:pt x="470" y="1796"/>
                  <a:pt x="553" y="1763"/>
                  <a:pt x="616" y="1683"/>
                </a:cubicBezTo>
                <a:cubicBezTo>
                  <a:pt x="950" y="1196"/>
                  <a:pt x="1284" y="710"/>
                  <a:pt x="1892" y="528"/>
                </a:cubicBezTo>
                <a:cubicBezTo>
                  <a:pt x="2200" y="444"/>
                  <a:pt x="2096" y="0"/>
                  <a:pt x="181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5" name="Google Shape;2435;p30"/>
          <p:cNvSpPr/>
          <p:nvPr/>
        </p:nvSpPr>
        <p:spPr>
          <a:xfrm>
            <a:off x="1393683" y="2458621"/>
            <a:ext cx="44797" cy="41926"/>
          </a:xfrm>
          <a:custGeom>
            <a:avLst/>
            <a:gdLst/>
            <a:ahLst/>
            <a:cxnLst/>
            <a:rect l="l" t="t" r="r" b="b"/>
            <a:pathLst>
              <a:path w="989" h="1074" extrusionOk="0">
                <a:moveTo>
                  <a:pt x="680" y="1"/>
                </a:moveTo>
                <a:cubicBezTo>
                  <a:pt x="672" y="1"/>
                  <a:pt x="663" y="1"/>
                  <a:pt x="654" y="2"/>
                </a:cubicBezTo>
                <a:cubicBezTo>
                  <a:pt x="198" y="32"/>
                  <a:pt x="16" y="427"/>
                  <a:pt x="16" y="822"/>
                </a:cubicBezTo>
                <a:cubicBezTo>
                  <a:pt x="0" y="990"/>
                  <a:pt x="130" y="1073"/>
                  <a:pt x="266" y="1073"/>
                </a:cubicBezTo>
                <a:cubicBezTo>
                  <a:pt x="403" y="1073"/>
                  <a:pt x="548" y="990"/>
                  <a:pt x="563" y="822"/>
                </a:cubicBezTo>
                <a:cubicBezTo>
                  <a:pt x="563" y="762"/>
                  <a:pt x="563" y="549"/>
                  <a:pt x="654" y="549"/>
                </a:cubicBezTo>
                <a:cubicBezTo>
                  <a:pt x="979" y="519"/>
                  <a:pt x="988" y="1"/>
                  <a:pt x="68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6" name="Google Shape;2436;p30"/>
          <p:cNvSpPr/>
          <p:nvPr/>
        </p:nvSpPr>
        <p:spPr>
          <a:xfrm>
            <a:off x="1448087" y="2578476"/>
            <a:ext cx="75009" cy="34900"/>
          </a:xfrm>
          <a:custGeom>
            <a:avLst/>
            <a:gdLst/>
            <a:ahLst/>
            <a:cxnLst/>
            <a:rect l="l" t="t" r="r" b="b"/>
            <a:pathLst>
              <a:path w="1656" h="894" extrusionOk="0">
                <a:moveTo>
                  <a:pt x="308" y="1"/>
                </a:moveTo>
                <a:cubicBezTo>
                  <a:pt x="0" y="1"/>
                  <a:pt x="9" y="519"/>
                  <a:pt x="334" y="549"/>
                </a:cubicBezTo>
                <a:cubicBezTo>
                  <a:pt x="638" y="549"/>
                  <a:pt x="851" y="731"/>
                  <a:pt x="1125" y="853"/>
                </a:cubicBezTo>
                <a:cubicBezTo>
                  <a:pt x="1172" y="881"/>
                  <a:pt x="1218" y="893"/>
                  <a:pt x="1261" y="893"/>
                </a:cubicBezTo>
                <a:cubicBezTo>
                  <a:pt x="1499" y="893"/>
                  <a:pt x="1655" y="525"/>
                  <a:pt x="1398" y="397"/>
                </a:cubicBezTo>
                <a:cubicBezTo>
                  <a:pt x="1034" y="214"/>
                  <a:pt x="760" y="32"/>
                  <a:pt x="334" y="2"/>
                </a:cubicBezTo>
                <a:cubicBezTo>
                  <a:pt x="325" y="1"/>
                  <a:pt x="317" y="1"/>
                  <a:pt x="30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7" name="Google Shape;2437;p30"/>
          <p:cNvSpPr/>
          <p:nvPr/>
        </p:nvSpPr>
        <p:spPr>
          <a:xfrm>
            <a:off x="1452934" y="2684121"/>
            <a:ext cx="93262" cy="49304"/>
          </a:xfrm>
          <a:custGeom>
            <a:avLst/>
            <a:gdLst/>
            <a:ahLst/>
            <a:cxnLst/>
            <a:rect l="l" t="t" r="r" b="b"/>
            <a:pathLst>
              <a:path w="2059" h="1263" extrusionOk="0">
                <a:moveTo>
                  <a:pt x="427" y="1"/>
                </a:moveTo>
                <a:cubicBezTo>
                  <a:pt x="163" y="1"/>
                  <a:pt x="0" y="361"/>
                  <a:pt x="288" y="518"/>
                </a:cubicBezTo>
                <a:cubicBezTo>
                  <a:pt x="683" y="700"/>
                  <a:pt x="1139" y="852"/>
                  <a:pt x="1474" y="1186"/>
                </a:cubicBezTo>
                <a:cubicBezTo>
                  <a:pt x="1534" y="1240"/>
                  <a:pt x="1599" y="1263"/>
                  <a:pt x="1661" y="1263"/>
                </a:cubicBezTo>
                <a:cubicBezTo>
                  <a:pt x="1879" y="1263"/>
                  <a:pt x="2058" y="981"/>
                  <a:pt x="1869" y="791"/>
                </a:cubicBezTo>
                <a:cubicBezTo>
                  <a:pt x="1504" y="426"/>
                  <a:pt x="1018" y="244"/>
                  <a:pt x="562" y="31"/>
                </a:cubicBezTo>
                <a:cubicBezTo>
                  <a:pt x="515" y="10"/>
                  <a:pt x="470" y="1"/>
                  <a:pt x="42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8" name="Google Shape;2438;p30"/>
          <p:cNvSpPr/>
          <p:nvPr/>
        </p:nvSpPr>
        <p:spPr>
          <a:xfrm>
            <a:off x="1413433" y="2790195"/>
            <a:ext cx="59654" cy="41848"/>
          </a:xfrm>
          <a:custGeom>
            <a:avLst/>
            <a:gdLst/>
            <a:ahLst/>
            <a:cxnLst/>
            <a:rect l="l" t="t" r="r" b="b"/>
            <a:pathLst>
              <a:path w="1317" h="1072" extrusionOk="0">
                <a:moveTo>
                  <a:pt x="398" y="0"/>
                </a:moveTo>
                <a:cubicBezTo>
                  <a:pt x="190" y="0"/>
                  <a:pt x="1" y="258"/>
                  <a:pt x="188" y="445"/>
                </a:cubicBezTo>
                <a:cubicBezTo>
                  <a:pt x="370" y="627"/>
                  <a:pt x="552" y="810"/>
                  <a:pt x="735" y="992"/>
                </a:cubicBezTo>
                <a:cubicBezTo>
                  <a:pt x="791" y="1048"/>
                  <a:pt x="855" y="1072"/>
                  <a:pt x="917" y="1072"/>
                </a:cubicBezTo>
                <a:cubicBezTo>
                  <a:pt x="1126" y="1072"/>
                  <a:pt x="1317" y="808"/>
                  <a:pt x="1130" y="597"/>
                </a:cubicBezTo>
                <a:cubicBezTo>
                  <a:pt x="947" y="415"/>
                  <a:pt x="765" y="263"/>
                  <a:pt x="583" y="80"/>
                </a:cubicBezTo>
                <a:cubicBezTo>
                  <a:pt x="526" y="24"/>
                  <a:pt x="461" y="0"/>
                  <a:pt x="39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9" name="Google Shape;2439;p30"/>
          <p:cNvSpPr/>
          <p:nvPr/>
        </p:nvSpPr>
        <p:spPr>
          <a:xfrm>
            <a:off x="1353050" y="2860664"/>
            <a:ext cx="24822" cy="27600"/>
          </a:xfrm>
          <a:custGeom>
            <a:avLst/>
            <a:gdLst/>
            <a:ahLst/>
            <a:cxnLst/>
            <a:rect l="l" t="t" r="r" b="b"/>
            <a:pathLst>
              <a:path w="548" h="707" extrusionOk="0">
                <a:moveTo>
                  <a:pt x="274" y="0"/>
                </a:moveTo>
                <a:cubicBezTo>
                  <a:pt x="138" y="0"/>
                  <a:pt x="1" y="84"/>
                  <a:pt x="1" y="251"/>
                </a:cubicBezTo>
                <a:lnTo>
                  <a:pt x="1" y="433"/>
                </a:lnTo>
                <a:cubicBezTo>
                  <a:pt x="1" y="616"/>
                  <a:pt x="138" y="707"/>
                  <a:pt x="274" y="707"/>
                </a:cubicBezTo>
                <a:cubicBezTo>
                  <a:pt x="411" y="707"/>
                  <a:pt x="548" y="616"/>
                  <a:pt x="548" y="433"/>
                </a:cubicBezTo>
                <a:lnTo>
                  <a:pt x="548" y="251"/>
                </a:lnTo>
                <a:cubicBezTo>
                  <a:pt x="548" y="84"/>
                  <a:pt x="411" y="0"/>
                  <a:pt x="27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0" name="Google Shape;2440;p30"/>
          <p:cNvSpPr/>
          <p:nvPr/>
        </p:nvSpPr>
        <p:spPr>
          <a:xfrm>
            <a:off x="1250946" y="2915985"/>
            <a:ext cx="49009" cy="50163"/>
          </a:xfrm>
          <a:custGeom>
            <a:avLst/>
            <a:gdLst/>
            <a:ahLst/>
            <a:cxnLst/>
            <a:rect l="l" t="t" r="r" b="b"/>
            <a:pathLst>
              <a:path w="1082" h="1285" extrusionOk="0">
                <a:moveTo>
                  <a:pt x="386" y="0"/>
                </a:moveTo>
                <a:cubicBezTo>
                  <a:pt x="192" y="0"/>
                  <a:pt x="1" y="265"/>
                  <a:pt x="188" y="475"/>
                </a:cubicBezTo>
                <a:cubicBezTo>
                  <a:pt x="340" y="688"/>
                  <a:pt x="340" y="992"/>
                  <a:pt x="522" y="1205"/>
                </a:cubicBezTo>
                <a:cubicBezTo>
                  <a:pt x="578" y="1261"/>
                  <a:pt x="641" y="1285"/>
                  <a:pt x="701" y="1285"/>
                </a:cubicBezTo>
                <a:cubicBezTo>
                  <a:pt x="903" y="1285"/>
                  <a:pt x="1081" y="1020"/>
                  <a:pt x="917" y="810"/>
                </a:cubicBezTo>
                <a:cubicBezTo>
                  <a:pt x="735" y="597"/>
                  <a:pt x="735" y="293"/>
                  <a:pt x="553" y="80"/>
                </a:cubicBezTo>
                <a:cubicBezTo>
                  <a:pt x="504" y="24"/>
                  <a:pt x="445" y="0"/>
                  <a:pt x="38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1" name="Google Shape;2441;p30"/>
          <p:cNvSpPr/>
          <p:nvPr/>
        </p:nvSpPr>
        <p:spPr>
          <a:xfrm>
            <a:off x="971679" y="1707512"/>
            <a:ext cx="16533" cy="251597"/>
          </a:xfrm>
          <a:custGeom>
            <a:avLst/>
            <a:gdLst/>
            <a:ahLst/>
            <a:cxnLst/>
            <a:rect l="l" t="t" r="r" b="b"/>
            <a:pathLst>
              <a:path w="365" h="6445" extrusionOk="0">
                <a:moveTo>
                  <a:pt x="183" y="0"/>
                </a:moveTo>
                <a:cubicBezTo>
                  <a:pt x="91" y="0"/>
                  <a:pt x="0" y="61"/>
                  <a:pt x="0" y="183"/>
                </a:cubicBezTo>
                <a:lnTo>
                  <a:pt x="0" y="6262"/>
                </a:lnTo>
                <a:cubicBezTo>
                  <a:pt x="0" y="6383"/>
                  <a:pt x="91" y="6444"/>
                  <a:pt x="183" y="6444"/>
                </a:cubicBezTo>
                <a:cubicBezTo>
                  <a:pt x="274" y="6444"/>
                  <a:pt x="365" y="6383"/>
                  <a:pt x="365" y="6262"/>
                </a:cubicBezTo>
                <a:lnTo>
                  <a:pt x="365" y="183"/>
                </a:lnTo>
                <a:cubicBezTo>
                  <a:pt x="365" y="61"/>
                  <a:pt x="274" y="0"/>
                  <a:pt x="1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2" name="Google Shape;2442;p30"/>
          <p:cNvSpPr/>
          <p:nvPr/>
        </p:nvSpPr>
        <p:spPr>
          <a:xfrm>
            <a:off x="831207" y="1826157"/>
            <a:ext cx="297452" cy="14288"/>
          </a:xfrm>
          <a:custGeom>
            <a:avLst/>
            <a:gdLst/>
            <a:ahLst/>
            <a:cxnLst/>
            <a:rect l="l" t="t" r="r" b="b"/>
            <a:pathLst>
              <a:path w="6567" h="366" extrusionOk="0">
                <a:moveTo>
                  <a:pt x="244" y="1"/>
                </a:moveTo>
                <a:cubicBezTo>
                  <a:pt x="1" y="1"/>
                  <a:pt x="1" y="366"/>
                  <a:pt x="244" y="366"/>
                </a:cubicBezTo>
                <a:lnTo>
                  <a:pt x="6323" y="366"/>
                </a:lnTo>
                <a:cubicBezTo>
                  <a:pt x="6566" y="366"/>
                  <a:pt x="6566" y="1"/>
                  <a:pt x="63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3" name="Google Shape;2443;p30"/>
          <p:cNvSpPr/>
          <p:nvPr/>
        </p:nvSpPr>
        <p:spPr>
          <a:xfrm>
            <a:off x="3385337" y="715443"/>
            <a:ext cx="297452" cy="14288"/>
          </a:xfrm>
          <a:custGeom>
            <a:avLst/>
            <a:gdLst/>
            <a:ahLst/>
            <a:cxnLst/>
            <a:rect l="l" t="t" r="r" b="b"/>
            <a:pathLst>
              <a:path w="6567" h="366" extrusionOk="0">
                <a:moveTo>
                  <a:pt x="244" y="1"/>
                </a:moveTo>
                <a:cubicBezTo>
                  <a:pt x="1" y="1"/>
                  <a:pt x="1" y="365"/>
                  <a:pt x="244" y="365"/>
                </a:cubicBezTo>
                <a:lnTo>
                  <a:pt x="6323" y="365"/>
                </a:lnTo>
                <a:cubicBezTo>
                  <a:pt x="6566" y="365"/>
                  <a:pt x="6566" y="1"/>
                  <a:pt x="63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4" name="Google Shape;2444;p30"/>
          <p:cNvSpPr/>
          <p:nvPr/>
        </p:nvSpPr>
        <p:spPr>
          <a:xfrm>
            <a:off x="3385337" y="590863"/>
            <a:ext cx="297452" cy="15459"/>
          </a:xfrm>
          <a:custGeom>
            <a:avLst/>
            <a:gdLst/>
            <a:ahLst/>
            <a:cxnLst/>
            <a:rect l="l" t="t" r="r" b="b"/>
            <a:pathLst>
              <a:path w="6567" h="396" extrusionOk="0">
                <a:moveTo>
                  <a:pt x="244" y="0"/>
                </a:moveTo>
                <a:cubicBezTo>
                  <a:pt x="1" y="0"/>
                  <a:pt x="1" y="395"/>
                  <a:pt x="244" y="395"/>
                </a:cubicBezTo>
                <a:lnTo>
                  <a:pt x="6323" y="395"/>
                </a:lnTo>
                <a:cubicBezTo>
                  <a:pt x="6566" y="395"/>
                  <a:pt x="6566" y="0"/>
                  <a:pt x="6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5" name="Google Shape;2445;p30"/>
          <p:cNvSpPr/>
          <p:nvPr/>
        </p:nvSpPr>
        <p:spPr>
          <a:xfrm>
            <a:off x="895758" y="3343288"/>
            <a:ext cx="228513" cy="94861"/>
          </a:xfrm>
          <a:custGeom>
            <a:avLst/>
            <a:gdLst/>
            <a:ahLst/>
            <a:cxnLst/>
            <a:rect l="l" t="t" r="r" b="b"/>
            <a:pathLst>
              <a:path w="5045" h="2430" extrusionOk="0">
                <a:moveTo>
                  <a:pt x="1995" y="371"/>
                </a:moveTo>
                <a:cubicBezTo>
                  <a:pt x="2275" y="371"/>
                  <a:pt x="2551" y="456"/>
                  <a:pt x="2770" y="625"/>
                </a:cubicBezTo>
                <a:lnTo>
                  <a:pt x="2801" y="625"/>
                </a:lnTo>
                <a:cubicBezTo>
                  <a:pt x="2703" y="1164"/>
                  <a:pt x="1972" y="2000"/>
                  <a:pt x="1374" y="2000"/>
                </a:cubicBezTo>
                <a:cubicBezTo>
                  <a:pt x="1230" y="2000"/>
                  <a:pt x="1095" y="1952"/>
                  <a:pt x="977" y="1841"/>
                </a:cubicBezTo>
                <a:cubicBezTo>
                  <a:pt x="430" y="1385"/>
                  <a:pt x="916" y="777"/>
                  <a:pt x="1342" y="534"/>
                </a:cubicBezTo>
                <a:cubicBezTo>
                  <a:pt x="1544" y="426"/>
                  <a:pt x="1771" y="371"/>
                  <a:pt x="1995" y="371"/>
                </a:cubicBezTo>
                <a:close/>
                <a:moveTo>
                  <a:pt x="2049" y="0"/>
                </a:moveTo>
                <a:cubicBezTo>
                  <a:pt x="1029" y="0"/>
                  <a:pt x="0" y="860"/>
                  <a:pt x="552" y="1962"/>
                </a:cubicBezTo>
                <a:cubicBezTo>
                  <a:pt x="728" y="2296"/>
                  <a:pt x="978" y="2430"/>
                  <a:pt x="1254" y="2430"/>
                </a:cubicBezTo>
                <a:cubicBezTo>
                  <a:pt x="1833" y="2430"/>
                  <a:pt x="2531" y="1839"/>
                  <a:pt x="2922" y="1263"/>
                </a:cubicBezTo>
                <a:cubicBezTo>
                  <a:pt x="3085" y="1752"/>
                  <a:pt x="3486" y="2058"/>
                  <a:pt x="3950" y="2058"/>
                </a:cubicBezTo>
                <a:cubicBezTo>
                  <a:pt x="4265" y="2058"/>
                  <a:pt x="4609" y="1917"/>
                  <a:pt x="4929" y="1597"/>
                </a:cubicBezTo>
                <a:cubicBezTo>
                  <a:pt x="5045" y="1481"/>
                  <a:pt x="4912" y="1294"/>
                  <a:pt x="4775" y="1294"/>
                </a:cubicBezTo>
                <a:cubicBezTo>
                  <a:pt x="4733" y="1294"/>
                  <a:pt x="4691" y="1311"/>
                  <a:pt x="4655" y="1354"/>
                </a:cubicBezTo>
                <a:cubicBezTo>
                  <a:pt x="4418" y="1581"/>
                  <a:pt x="4185" y="1679"/>
                  <a:pt x="3976" y="1679"/>
                </a:cubicBezTo>
                <a:cubicBezTo>
                  <a:pt x="3515" y="1679"/>
                  <a:pt x="3175" y="1201"/>
                  <a:pt x="3196" y="594"/>
                </a:cubicBezTo>
                <a:cubicBezTo>
                  <a:pt x="3196" y="473"/>
                  <a:pt x="3135" y="412"/>
                  <a:pt x="3044" y="412"/>
                </a:cubicBezTo>
                <a:cubicBezTo>
                  <a:pt x="3044" y="382"/>
                  <a:pt x="3014" y="321"/>
                  <a:pt x="2983" y="290"/>
                </a:cubicBezTo>
                <a:cubicBezTo>
                  <a:pt x="2708" y="90"/>
                  <a:pt x="2379" y="0"/>
                  <a:pt x="20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6" name="Google Shape;2446;p30"/>
          <p:cNvSpPr/>
          <p:nvPr/>
        </p:nvSpPr>
        <p:spPr>
          <a:xfrm>
            <a:off x="2104693" y="645872"/>
            <a:ext cx="179096" cy="201941"/>
          </a:xfrm>
          <a:custGeom>
            <a:avLst/>
            <a:gdLst/>
            <a:ahLst/>
            <a:cxnLst/>
            <a:rect l="l" t="t" r="r" b="b"/>
            <a:pathLst>
              <a:path w="3954" h="5173" extrusionOk="0">
                <a:moveTo>
                  <a:pt x="1992" y="1"/>
                </a:moveTo>
                <a:cubicBezTo>
                  <a:pt x="1631" y="1"/>
                  <a:pt x="1343" y="698"/>
                  <a:pt x="1250" y="1023"/>
                </a:cubicBezTo>
                <a:cubicBezTo>
                  <a:pt x="1068" y="1691"/>
                  <a:pt x="1341" y="2451"/>
                  <a:pt x="1463" y="3150"/>
                </a:cubicBezTo>
                <a:cubicBezTo>
                  <a:pt x="1524" y="3546"/>
                  <a:pt x="1584" y="3941"/>
                  <a:pt x="1493" y="4336"/>
                </a:cubicBezTo>
                <a:cubicBezTo>
                  <a:pt x="1424" y="4681"/>
                  <a:pt x="1189" y="4781"/>
                  <a:pt x="920" y="4781"/>
                </a:cubicBezTo>
                <a:cubicBezTo>
                  <a:pt x="716" y="4781"/>
                  <a:pt x="492" y="4723"/>
                  <a:pt x="308" y="4670"/>
                </a:cubicBezTo>
                <a:cubicBezTo>
                  <a:pt x="281" y="4660"/>
                  <a:pt x="256" y="4656"/>
                  <a:pt x="234" y="4656"/>
                </a:cubicBezTo>
                <a:cubicBezTo>
                  <a:pt x="49" y="4656"/>
                  <a:pt x="0" y="4954"/>
                  <a:pt x="217" y="5035"/>
                </a:cubicBezTo>
                <a:cubicBezTo>
                  <a:pt x="447" y="5107"/>
                  <a:pt x="705" y="5172"/>
                  <a:pt x="952" y="5172"/>
                </a:cubicBezTo>
                <a:cubicBezTo>
                  <a:pt x="1225" y="5172"/>
                  <a:pt x="1484" y="5092"/>
                  <a:pt x="1676" y="4853"/>
                </a:cubicBezTo>
                <a:cubicBezTo>
                  <a:pt x="2010" y="4427"/>
                  <a:pt x="1949" y="3758"/>
                  <a:pt x="1858" y="3272"/>
                </a:cubicBezTo>
                <a:cubicBezTo>
                  <a:pt x="1797" y="2664"/>
                  <a:pt x="1584" y="2056"/>
                  <a:pt x="1584" y="1418"/>
                </a:cubicBezTo>
                <a:cubicBezTo>
                  <a:pt x="1563" y="1079"/>
                  <a:pt x="1764" y="532"/>
                  <a:pt x="1970" y="532"/>
                </a:cubicBezTo>
                <a:cubicBezTo>
                  <a:pt x="2059" y="532"/>
                  <a:pt x="2149" y="635"/>
                  <a:pt x="2223" y="901"/>
                </a:cubicBezTo>
                <a:cubicBezTo>
                  <a:pt x="2375" y="1418"/>
                  <a:pt x="2284" y="1995"/>
                  <a:pt x="1980" y="2451"/>
                </a:cubicBezTo>
                <a:cubicBezTo>
                  <a:pt x="1895" y="2592"/>
                  <a:pt x="2019" y="2759"/>
                  <a:pt x="2158" y="2759"/>
                </a:cubicBezTo>
                <a:cubicBezTo>
                  <a:pt x="2170" y="2759"/>
                  <a:pt x="2181" y="2758"/>
                  <a:pt x="2192" y="2755"/>
                </a:cubicBezTo>
                <a:cubicBezTo>
                  <a:pt x="2359" y="2698"/>
                  <a:pt x="2509" y="2672"/>
                  <a:pt x="2644" y="2672"/>
                </a:cubicBezTo>
                <a:cubicBezTo>
                  <a:pt x="3737" y="2672"/>
                  <a:pt x="3793" y="4350"/>
                  <a:pt x="2734" y="4350"/>
                </a:cubicBezTo>
                <a:cubicBezTo>
                  <a:pt x="2609" y="4350"/>
                  <a:pt x="2469" y="4327"/>
                  <a:pt x="2314" y="4275"/>
                </a:cubicBezTo>
                <a:cubicBezTo>
                  <a:pt x="2292" y="4266"/>
                  <a:pt x="2272" y="4262"/>
                  <a:pt x="2252" y="4262"/>
                </a:cubicBezTo>
                <a:cubicBezTo>
                  <a:pt x="2086" y="4262"/>
                  <a:pt x="2032" y="4585"/>
                  <a:pt x="2223" y="4640"/>
                </a:cubicBezTo>
                <a:cubicBezTo>
                  <a:pt x="2411" y="4705"/>
                  <a:pt x="2596" y="4737"/>
                  <a:pt x="2770" y="4737"/>
                </a:cubicBezTo>
                <a:cubicBezTo>
                  <a:pt x="3408" y="4737"/>
                  <a:pt x="3901" y="4310"/>
                  <a:pt x="3925" y="3546"/>
                </a:cubicBezTo>
                <a:cubicBezTo>
                  <a:pt x="3953" y="2719"/>
                  <a:pt x="3341" y="2294"/>
                  <a:pt x="2638" y="2294"/>
                </a:cubicBezTo>
                <a:cubicBezTo>
                  <a:pt x="2591" y="2294"/>
                  <a:pt x="2544" y="2296"/>
                  <a:pt x="2496" y="2299"/>
                </a:cubicBezTo>
                <a:cubicBezTo>
                  <a:pt x="2770" y="1631"/>
                  <a:pt x="2770" y="810"/>
                  <a:pt x="2344" y="232"/>
                </a:cubicBezTo>
                <a:cubicBezTo>
                  <a:pt x="2222" y="67"/>
                  <a:pt x="2104" y="1"/>
                  <a:pt x="199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7" name="Google Shape;2447;p30"/>
          <p:cNvSpPr/>
          <p:nvPr/>
        </p:nvSpPr>
        <p:spPr>
          <a:xfrm>
            <a:off x="3057645" y="887808"/>
            <a:ext cx="115140" cy="115863"/>
          </a:xfrm>
          <a:custGeom>
            <a:avLst/>
            <a:gdLst/>
            <a:ahLst/>
            <a:cxnLst/>
            <a:rect l="l" t="t" r="r" b="b"/>
            <a:pathLst>
              <a:path w="2542" h="2968" extrusionOk="0">
                <a:moveTo>
                  <a:pt x="1299" y="1"/>
                </a:moveTo>
                <a:cubicBezTo>
                  <a:pt x="960" y="1"/>
                  <a:pt x="638" y="109"/>
                  <a:pt x="396" y="388"/>
                </a:cubicBezTo>
                <a:cubicBezTo>
                  <a:pt x="61" y="783"/>
                  <a:pt x="1" y="1300"/>
                  <a:pt x="92" y="1786"/>
                </a:cubicBezTo>
                <a:cubicBezTo>
                  <a:pt x="153" y="2242"/>
                  <a:pt x="396" y="2729"/>
                  <a:pt x="821" y="2881"/>
                </a:cubicBezTo>
                <a:cubicBezTo>
                  <a:pt x="956" y="2941"/>
                  <a:pt x="1089" y="2967"/>
                  <a:pt x="1219" y="2967"/>
                </a:cubicBezTo>
                <a:cubicBezTo>
                  <a:pt x="1676" y="2967"/>
                  <a:pt x="2094" y="2641"/>
                  <a:pt x="2402" y="2333"/>
                </a:cubicBezTo>
                <a:cubicBezTo>
                  <a:pt x="2542" y="2193"/>
                  <a:pt x="2413" y="2000"/>
                  <a:pt x="2263" y="2000"/>
                </a:cubicBezTo>
                <a:cubicBezTo>
                  <a:pt x="2218" y="2000"/>
                  <a:pt x="2171" y="2018"/>
                  <a:pt x="2128" y="2060"/>
                </a:cubicBezTo>
                <a:cubicBezTo>
                  <a:pt x="1903" y="2285"/>
                  <a:pt x="1575" y="2593"/>
                  <a:pt x="1229" y="2593"/>
                </a:cubicBezTo>
                <a:cubicBezTo>
                  <a:pt x="1154" y="2593"/>
                  <a:pt x="1079" y="2579"/>
                  <a:pt x="1004" y="2546"/>
                </a:cubicBezTo>
                <a:cubicBezTo>
                  <a:pt x="669" y="2425"/>
                  <a:pt x="517" y="2060"/>
                  <a:pt x="457" y="1726"/>
                </a:cubicBezTo>
                <a:cubicBezTo>
                  <a:pt x="396" y="1361"/>
                  <a:pt x="426" y="996"/>
                  <a:pt x="639" y="692"/>
                </a:cubicBezTo>
                <a:cubicBezTo>
                  <a:pt x="800" y="460"/>
                  <a:pt x="1044" y="375"/>
                  <a:pt x="1299" y="375"/>
                </a:cubicBezTo>
                <a:cubicBezTo>
                  <a:pt x="1478" y="375"/>
                  <a:pt x="1661" y="417"/>
                  <a:pt x="1824" y="479"/>
                </a:cubicBezTo>
                <a:cubicBezTo>
                  <a:pt x="1843" y="484"/>
                  <a:pt x="1861" y="486"/>
                  <a:pt x="1877" y="486"/>
                </a:cubicBezTo>
                <a:cubicBezTo>
                  <a:pt x="2080" y="486"/>
                  <a:pt x="2143" y="171"/>
                  <a:pt x="1946" y="115"/>
                </a:cubicBezTo>
                <a:cubicBezTo>
                  <a:pt x="1734" y="44"/>
                  <a:pt x="1513" y="1"/>
                  <a:pt x="129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8" name="Google Shape;2448;p30"/>
          <p:cNvSpPr/>
          <p:nvPr/>
        </p:nvSpPr>
        <p:spPr>
          <a:xfrm>
            <a:off x="5082956" y="634901"/>
            <a:ext cx="199570" cy="152949"/>
          </a:xfrm>
          <a:custGeom>
            <a:avLst/>
            <a:gdLst/>
            <a:ahLst/>
            <a:cxnLst/>
            <a:rect l="l" t="t" r="r" b="b"/>
            <a:pathLst>
              <a:path w="4406" h="3918" extrusionOk="0">
                <a:moveTo>
                  <a:pt x="2879" y="0"/>
                </a:moveTo>
                <a:cubicBezTo>
                  <a:pt x="2806" y="0"/>
                  <a:pt x="2740" y="38"/>
                  <a:pt x="2708" y="118"/>
                </a:cubicBezTo>
                <a:cubicBezTo>
                  <a:pt x="2495" y="726"/>
                  <a:pt x="2191" y="1243"/>
                  <a:pt x="1735" y="1669"/>
                </a:cubicBezTo>
                <a:cubicBezTo>
                  <a:pt x="1669" y="1735"/>
                  <a:pt x="1599" y="1764"/>
                  <a:pt x="1526" y="1764"/>
                </a:cubicBezTo>
                <a:cubicBezTo>
                  <a:pt x="1236" y="1764"/>
                  <a:pt x="915" y="1292"/>
                  <a:pt x="671" y="878"/>
                </a:cubicBezTo>
                <a:lnTo>
                  <a:pt x="671" y="817"/>
                </a:lnTo>
                <a:cubicBezTo>
                  <a:pt x="671" y="726"/>
                  <a:pt x="611" y="665"/>
                  <a:pt x="550" y="635"/>
                </a:cubicBezTo>
                <a:cubicBezTo>
                  <a:pt x="489" y="513"/>
                  <a:pt x="428" y="392"/>
                  <a:pt x="398" y="331"/>
                </a:cubicBezTo>
                <a:cubicBezTo>
                  <a:pt x="370" y="265"/>
                  <a:pt x="318" y="237"/>
                  <a:pt x="263" y="237"/>
                </a:cubicBezTo>
                <a:cubicBezTo>
                  <a:pt x="140" y="237"/>
                  <a:pt x="1" y="376"/>
                  <a:pt x="64" y="544"/>
                </a:cubicBezTo>
                <a:cubicBezTo>
                  <a:pt x="155" y="696"/>
                  <a:pt x="216" y="817"/>
                  <a:pt x="307" y="969"/>
                </a:cubicBezTo>
                <a:lnTo>
                  <a:pt x="307" y="3735"/>
                </a:lnTo>
                <a:cubicBezTo>
                  <a:pt x="307" y="3857"/>
                  <a:pt x="406" y="3918"/>
                  <a:pt x="504" y="3918"/>
                </a:cubicBezTo>
                <a:cubicBezTo>
                  <a:pt x="603" y="3918"/>
                  <a:pt x="702" y="3857"/>
                  <a:pt x="702" y="3735"/>
                </a:cubicBezTo>
                <a:lnTo>
                  <a:pt x="702" y="1517"/>
                </a:lnTo>
                <a:cubicBezTo>
                  <a:pt x="884" y="1760"/>
                  <a:pt x="1127" y="2003"/>
                  <a:pt x="1371" y="2216"/>
                </a:cubicBezTo>
                <a:cubicBezTo>
                  <a:pt x="1408" y="2253"/>
                  <a:pt x="1457" y="2279"/>
                  <a:pt x="1511" y="2279"/>
                </a:cubicBezTo>
                <a:cubicBezTo>
                  <a:pt x="1544" y="2279"/>
                  <a:pt x="1579" y="2269"/>
                  <a:pt x="1614" y="2246"/>
                </a:cubicBezTo>
                <a:cubicBezTo>
                  <a:pt x="2222" y="1821"/>
                  <a:pt x="2647" y="1243"/>
                  <a:pt x="2951" y="574"/>
                </a:cubicBezTo>
                <a:cubicBezTo>
                  <a:pt x="3468" y="1425"/>
                  <a:pt x="3650" y="2459"/>
                  <a:pt x="3985" y="3401"/>
                </a:cubicBezTo>
                <a:cubicBezTo>
                  <a:pt x="4020" y="3484"/>
                  <a:pt x="4096" y="3520"/>
                  <a:pt x="4171" y="3520"/>
                </a:cubicBezTo>
                <a:cubicBezTo>
                  <a:pt x="4290" y="3520"/>
                  <a:pt x="4405" y="3428"/>
                  <a:pt x="4349" y="3279"/>
                </a:cubicBezTo>
                <a:cubicBezTo>
                  <a:pt x="3954" y="2216"/>
                  <a:pt x="3772" y="1000"/>
                  <a:pt x="3073" y="88"/>
                </a:cubicBezTo>
                <a:cubicBezTo>
                  <a:pt x="3015" y="31"/>
                  <a:pt x="2944" y="0"/>
                  <a:pt x="287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9" name="Google Shape;2449;p30"/>
          <p:cNvSpPr/>
          <p:nvPr/>
        </p:nvSpPr>
        <p:spPr>
          <a:xfrm>
            <a:off x="6791265" y="844980"/>
            <a:ext cx="132714" cy="106650"/>
          </a:xfrm>
          <a:custGeom>
            <a:avLst/>
            <a:gdLst/>
            <a:ahLst/>
            <a:cxnLst/>
            <a:rect l="l" t="t" r="r" b="b"/>
            <a:pathLst>
              <a:path w="2930" h="2732" extrusionOk="0">
                <a:moveTo>
                  <a:pt x="791" y="0"/>
                </a:moveTo>
                <a:cubicBezTo>
                  <a:pt x="601" y="0"/>
                  <a:pt x="411" y="17"/>
                  <a:pt x="225" y="57"/>
                </a:cubicBezTo>
                <a:cubicBezTo>
                  <a:pt x="0" y="113"/>
                  <a:pt x="61" y="428"/>
                  <a:pt x="263" y="428"/>
                </a:cubicBezTo>
                <a:cubicBezTo>
                  <a:pt x="279" y="428"/>
                  <a:pt x="297" y="426"/>
                  <a:pt x="316" y="421"/>
                </a:cubicBezTo>
                <a:cubicBezTo>
                  <a:pt x="464" y="390"/>
                  <a:pt x="616" y="376"/>
                  <a:pt x="769" y="376"/>
                </a:cubicBezTo>
                <a:cubicBezTo>
                  <a:pt x="1056" y="376"/>
                  <a:pt x="1346" y="423"/>
                  <a:pt x="1623" y="482"/>
                </a:cubicBezTo>
                <a:cubicBezTo>
                  <a:pt x="1197" y="1151"/>
                  <a:pt x="559" y="1668"/>
                  <a:pt x="103" y="2306"/>
                </a:cubicBezTo>
                <a:cubicBezTo>
                  <a:pt x="42" y="2397"/>
                  <a:pt x="103" y="2579"/>
                  <a:pt x="225" y="2579"/>
                </a:cubicBezTo>
                <a:cubicBezTo>
                  <a:pt x="1015" y="2701"/>
                  <a:pt x="1866" y="2731"/>
                  <a:pt x="2687" y="2731"/>
                </a:cubicBezTo>
                <a:cubicBezTo>
                  <a:pt x="2930" y="2701"/>
                  <a:pt x="2930" y="2336"/>
                  <a:pt x="2687" y="2336"/>
                </a:cubicBezTo>
                <a:cubicBezTo>
                  <a:pt x="1988" y="2336"/>
                  <a:pt x="1288" y="2336"/>
                  <a:pt x="620" y="2245"/>
                </a:cubicBezTo>
                <a:cubicBezTo>
                  <a:pt x="1106" y="1637"/>
                  <a:pt x="1714" y="1151"/>
                  <a:pt x="2079" y="482"/>
                </a:cubicBezTo>
                <a:cubicBezTo>
                  <a:pt x="2140" y="361"/>
                  <a:pt x="2079" y="239"/>
                  <a:pt x="1957" y="178"/>
                </a:cubicBezTo>
                <a:cubicBezTo>
                  <a:pt x="1587" y="75"/>
                  <a:pt x="1188" y="0"/>
                  <a:pt x="7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0" name="Google Shape;2450;p30"/>
          <p:cNvSpPr/>
          <p:nvPr/>
        </p:nvSpPr>
        <p:spPr>
          <a:xfrm>
            <a:off x="-38983" y="-100981"/>
            <a:ext cx="9214815" cy="5345522"/>
          </a:xfrm>
          <a:custGeom>
            <a:avLst/>
            <a:gdLst/>
            <a:ahLst/>
            <a:cxnLst/>
            <a:rect l="l" t="t" r="r" b="b"/>
            <a:pathLst>
              <a:path w="203440" h="136933" extrusionOk="0">
                <a:moveTo>
                  <a:pt x="195962" y="6748"/>
                </a:moveTo>
                <a:lnTo>
                  <a:pt x="195962" y="129698"/>
                </a:lnTo>
                <a:lnTo>
                  <a:pt x="8056" y="129698"/>
                </a:lnTo>
                <a:lnTo>
                  <a:pt x="8056" y="6748"/>
                </a:lnTo>
                <a:close/>
                <a:moveTo>
                  <a:pt x="1" y="1"/>
                </a:moveTo>
                <a:lnTo>
                  <a:pt x="1" y="136933"/>
                </a:lnTo>
                <a:lnTo>
                  <a:pt x="203439" y="136933"/>
                </a:lnTo>
                <a:lnTo>
                  <a:pt x="203439" y="1"/>
                </a:lnTo>
                <a:close/>
              </a:path>
            </a:pathLst>
          </a:custGeom>
          <a:solidFill>
            <a:schemeClr val="dk2"/>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6">
  <p:cSld name="CUSTOM_1_1_1_1_1_1">
    <p:bg>
      <p:bgPr>
        <a:solidFill>
          <a:schemeClr val="dk1"/>
        </a:solidFill>
        <a:effectLst/>
      </p:bgPr>
    </p:bg>
    <p:spTree>
      <p:nvGrpSpPr>
        <p:cNvPr id="1" name="Shape 3219"/>
        <p:cNvGrpSpPr/>
        <p:nvPr/>
      </p:nvGrpSpPr>
      <p:grpSpPr>
        <a:xfrm>
          <a:off x="0" y="0"/>
          <a:ext cx="0" cy="0"/>
          <a:chOff x="0" y="0"/>
          <a:chExt cx="0" cy="0"/>
        </a:xfrm>
      </p:grpSpPr>
      <p:sp>
        <p:nvSpPr>
          <p:cNvPr id="3220" name="Google Shape;3220;p39"/>
          <p:cNvSpPr/>
          <p:nvPr/>
        </p:nvSpPr>
        <p:spPr>
          <a:xfrm>
            <a:off x="-2561285" y="-1314447"/>
            <a:ext cx="14206196" cy="8105673"/>
          </a:xfrm>
          <a:custGeom>
            <a:avLst/>
            <a:gdLst/>
            <a:ahLst/>
            <a:cxnLst/>
            <a:rect l="l" t="t" r="r" b="b"/>
            <a:pathLst>
              <a:path w="284565" h="189973" extrusionOk="0">
                <a:moveTo>
                  <a:pt x="0" y="0"/>
                </a:moveTo>
                <a:lnTo>
                  <a:pt x="0" y="189972"/>
                </a:lnTo>
                <a:lnTo>
                  <a:pt x="284565" y="189972"/>
                </a:lnTo>
                <a:lnTo>
                  <a:pt x="284565" y="0"/>
                </a:lnTo>
                <a:close/>
              </a:path>
            </a:pathLst>
          </a:custGeom>
          <a:solidFill>
            <a:srgbClr val="F2DE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1" name="Google Shape;3221;p39"/>
          <p:cNvSpPr/>
          <p:nvPr/>
        </p:nvSpPr>
        <p:spPr>
          <a:xfrm>
            <a:off x="-2581004" y="3784986"/>
            <a:ext cx="14225916" cy="3006267"/>
          </a:xfrm>
          <a:custGeom>
            <a:avLst/>
            <a:gdLst/>
            <a:ahLst/>
            <a:cxnLst/>
            <a:rect l="l" t="t" r="r" b="b"/>
            <a:pathLst>
              <a:path w="284960" h="70458" extrusionOk="0">
                <a:moveTo>
                  <a:pt x="47660" y="0"/>
                </a:moveTo>
                <a:lnTo>
                  <a:pt x="0" y="20882"/>
                </a:lnTo>
                <a:lnTo>
                  <a:pt x="0" y="70457"/>
                </a:lnTo>
                <a:lnTo>
                  <a:pt x="284960" y="70457"/>
                </a:lnTo>
                <a:lnTo>
                  <a:pt x="284960" y="20882"/>
                </a:lnTo>
                <a:lnTo>
                  <a:pt x="239001"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2" name="Google Shape;3222;p39"/>
          <p:cNvSpPr/>
          <p:nvPr/>
        </p:nvSpPr>
        <p:spPr>
          <a:xfrm>
            <a:off x="103207" y="3784986"/>
            <a:ext cx="1347558" cy="203652"/>
          </a:xfrm>
          <a:custGeom>
            <a:avLst/>
            <a:gdLst/>
            <a:ahLst/>
            <a:cxnLst/>
            <a:rect l="l" t="t" r="r" b="b"/>
            <a:pathLst>
              <a:path w="26993" h="4773" extrusionOk="0">
                <a:moveTo>
                  <a:pt x="9029" y="0"/>
                </a:moveTo>
                <a:lnTo>
                  <a:pt x="1" y="4773"/>
                </a:lnTo>
                <a:lnTo>
                  <a:pt x="20001" y="4773"/>
                </a:lnTo>
                <a:lnTo>
                  <a:pt x="26992" y="0"/>
                </a:lnTo>
                <a:close/>
              </a:path>
            </a:pathLst>
          </a:custGeom>
          <a:solidFill>
            <a:srgbClr val="FDC1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3" name="Google Shape;3223;p39"/>
          <p:cNvSpPr/>
          <p:nvPr/>
        </p:nvSpPr>
        <p:spPr>
          <a:xfrm>
            <a:off x="-1609887" y="3988597"/>
            <a:ext cx="1713190" cy="324273"/>
          </a:xfrm>
          <a:custGeom>
            <a:avLst/>
            <a:gdLst/>
            <a:ahLst/>
            <a:cxnLst/>
            <a:rect l="l" t="t" r="r" b="b"/>
            <a:pathLst>
              <a:path w="34317" h="7600" extrusionOk="0">
                <a:moveTo>
                  <a:pt x="17326" y="1"/>
                </a:moveTo>
                <a:lnTo>
                  <a:pt x="0" y="7599"/>
                </a:lnTo>
                <a:lnTo>
                  <a:pt x="19940" y="7599"/>
                </a:lnTo>
                <a:lnTo>
                  <a:pt x="3431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4" name="Google Shape;3224;p39"/>
          <p:cNvSpPr/>
          <p:nvPr/>
        </p:nvSpPr>
        <p:spPr>
          <a:xfrm>
            <a:off x="-2581004" y="4835466"/>
            <a:ext cx="807297" cy="364466"/>
          </a:xfrm>
          <a:custGeom>
            <a:avLst/>
            <a:gdLst/>
            <a:ahLst/>
            <a:cxnLst/>
            <a:rect l="l" t="t" r="r" b="b"/>
            <a:pathLst>
              <a:path w="16171" h="8542" extrusionOk="0">
                <a:moveTo>
                  <a:pt x="0" y="1"/>
                </a:moveTo>
                <a:lnTo>
                  <a:pt x="0" y="8542"/>
                </a:lnTo>
                <a:lnTo>
                  <a:pt x="16171" y="1"/>
                </a:lnTo>
                <a:close/>
              </a:path>
            </a:pathLst>
          </a:custGeom>
          <a:solidFill>
            <a:srgbClr val="FDC1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5" name="Google Shape;3225;p39"/>
          <p:cNvSpPr/>
          <p:nvPr/>
        </p:nvSpPr>
        <p:spPr>
          <a:xfrm>
            <a:off x="-1773778" y="4312829"/>
            <a:ext cx="2321696" cy="522677"/>
          </a:xfrm>
          <a:custGeom>
            <a:avLst/>
            <a:gdLst/>
            <a:ahLst/>
            <a:cxnLst/>
            <a:rect l="l" t="t" r="r" b="b"/>
            <a:pathLst>
              <a:path w="46506" h="12250" extrusionOk="0">
                <a:moveTo>
                  <a:pt x="23223" y="0"/>
                </a:moveTo>
                <a:lnTo>
                  <a:pt x="1" y="12250"/>
                </a:lnTo>
                <a:lnTo>
                  <a:pt x="28572" y="12250"/>
                </a:lnTo>
                <a:lnTo>
                  <a:pt x="46506" y="0"/>
                </a:lnTo>
                <a:close/>
              </a:path>
            </a:pathLst>
          </a:custGeom>
          <a:solidFill>
            <a:srgbClr val="CEB8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6" name="Google Shape;3226;p39"/>
          <p:cNvSpPr/>
          <p:nvPr/>
        </p:nvSpPr>
        <p:spPr>
          <a:xfrm>
            <a:off x="-2581004" y="3784986"/>
            <a:ext cx="14225916" cy="3006267"/>
          </a:xfrm>
          <a:custGeom>
            <a:avLst/>
            <a:gdLst/>
            <a:ahLst/>
            <a:cxnLst/>
            <a:rect l="l" t="t" r="r" b="b"/>
            <a:pathLst>
              <a:path w="284960" h="70458" extrusionOk="0">
                <a:moveTo>
                  <a:pt x="97844" y="0"/>
                </a:moveTo>
                <a:lnTo>
                  <a:pt x="92828" y="4773"/>
                </a:lnTo>
                <a:lnTo>
                  <a:pt x="107601" y="4773"/>
                </a:lnTo>
                <a:lnTo>
                  <a:pt x="111218" y="0"/>
                </a:lnTo>
                <a:close/>
                <a:moveTo>
                  <a:pt x="156112" y="0"/>
                </a:moveTo>
                <a:lnTo>
                  <a:pt x="157814" y="4773"/>
                </a:lnTo>
                <a:lnTo>
                  <a:pt x="175657" y="4773"/>
                </a:lnTo>
                <a:lnTo>
                  <a:pt x="172070" y="0"/>
                </a:lnTo>
                <a:close/>
                <a:moveTo>
                  <a:pt x="185444" y="0"/>
                </a:moveTo>
                <a:lnTo>
                  <a:pt x="190459" y="4773"/>
                </a:lnTo>
                <a:lnTo>
                  <a:pt x="209487" y="4773"/>
                </a:lnTo>
                <a:lnTo>
                  <a:pt x="202527" y="0"/>
                </a:lnTo>
                <a:close/>
                <a:moveTo>
                  <a:pt x="220490" y="31"/>
                </a:moveTo>
                <a:lnTo>
                  <a:pt x="229518" y="4773"/>
                </a:lnTo>
                <a:lnTo>
                  <a:pt x="249275" y="4681"/>
                </a:lnTo>
                <a:lnTo>
                  <a:pt x="264230" y="11490"/>
                </a:lnTo>
                <a:lnTo>
                  <a:pt x="265871" y="12219"/>
                </a:lnTo>
                <a:lnTo>
                  <a:pt x="249488" y="4773"/>
                </a:lnTo>
                <a:lnTo>
                  <a:pt x="239001" y="31"/>
                </a:lnTo>
                <a:close/>
                <a:moveTo>
                  <a:pt x="73770" y="4773"/>
                </a:moveTo>
                <a:lnTo>
                  <a:pt x="62676" y="12371"/>
                </a:lnTo>
                <a:lnTo>
                  <a:pt x="84804" y="12371"/>
                </a:lnTo>
                <a:lnTo>
                  <a:pt x="92828" y="4773"/>
                </a:lnTo>
                <a:close/>
                <a:moveTo>
                  <a:pt x="107601" y="4773"/>
                </a:moveTo>
                <a:lnTo>
                  <a:pt x="101886" y="12371"/>
                </a:lnTo>
                <a:lnTo>
                  <a:pt x="122738" y="12371"/>
                </a:lnTo>
                <a:lnTo>
                  <a:pt x="125473" y="4773"/>
                </a:lnTo>
                <a:close/>
                <a:moveTo>
                  <a:pt x="175657" y="4773"/>
                </a:moveTo>
                <a:lnTo>
                  <a:pt x="181402" y="12371"/>
                </a:lnTo>
                <a:lnTo>
                  <a:pt x="198454" y="12371"/>
                </a:lnTo>
                <a:lnTo>
                  <a:pt x="190459" y="4773"/>
                </a:lnTo>
                <a:close/>
                <a:moveTo>
                  <a:pt x="209487" y="4773"/>
                </a:moveTo>
                <a:lnTo>
                  <a:pt x="220612" y="12371"/>
                </a:lnTo>
                <a:lnTo>
                  <a:pt x="243895" y="12371"/>
                </a:lnTo>
                <a:lnTo>
                  <a:pt x="229518" y="4773"/>
                </a:lnTo>
                <a:close/>
                <a:moveTo>
                  <a:pt x="84804" y="12371"/>
                </a:moveTo>
                <a:lnTo>
                  <a:pt x="71886" y="24621"/>
                </a:lnTo>
                <a:lnTo>
                  <a:pt x="92646" y="24621"/>
                </a:lnTo>
                <a:lnTo>
                  <a:pt x="101886" y="12371"/>
                </a:lnTo>
                <a:close/>
                <a:moveTo>
                  <a:pt x="160550" y="12371"/>
                </a:moveTo>
                <a:lnTo>
                  <a:pt x="164927" y="24621"/>
                </a:lnTo>
                <a:lnTo>
                  <a:pt x="190642" y="24621"/>
                </a:lnTo>
                <a:lnTo>
                  <a:pt x="181402" y="12371"/>
                </a:lnTo>
                <a:close/>
                <a:moveTo>
                  <a:pt x="198454" y="12371"/>
                </a:moveTo>
                <a:lnTo>
                  <a:pt x="211402" y="24621"/>
                </a:lnTo>
                <a:lnTo>
                  <a:pt x="238545" y="24621"/>
                </a:lnTo>
                <a:lnTo>
                  <a:pt x="220612" y="12371"/>
                </a:lnTo>
                <a:close/>
                <a:moveTo>
                  <a:pt x="265871" y="12219"/>
                </a:moveTo>
                <a:lnTo>
                  <a:pt x="243895" y="12371"/>
                </a:lnTo>
                <a:lnTo>
                  <a:pt x="267117" y="24621"/>
                </a:lnTo>
                <a:lnTo>
                  <a:pt x="284960" y="24621"/>
                </a:lnTo>
                <a:lnTo>
                  <a:pt x="284960" y="20882"/>
                </a:lnTo>
                <a:lnTo>
                  <a:pt x="284291" y="20578"/>
                </a:lnTo>
                <a:lnTo>
                  <a:pt x="266206" y="12371"/>
                </a:lnTo>
                <a:lnTo>
                  <a:pt x="265871" y="12219"/>
                </a:lnTo>
                <a:close/>
                <a:moveTo>
                  <a:pt x="190642" y="24621"/>
                </a:moveTo>
                <a:lnTo>
                  <a:pt x="203925" y="42220"/>
                </a:lnTo>
                <a:lnTo>
                  <a:pt x="229974" y="42220"/>
                </a:lnTo>
                <a:lnTo>
                  <a:pt x="211402" y="24621"/>
                </a:lnTo>
                <a:close/>
                <a:moveTo>
                  <a:pt x="18055" y="42828"/>
                </a:moveTo>
                <a:lnTo>
                  <a:pt x="18055" y="42828"/>
                </a:lnTo>
                <a:cubicBezTo>
                  <a:pt x="11003" y="42858"/>
                  <a:pt x="4924" y="42889"/>
                  <a:pt x="0" y="42919"/>
                </a:cubicBezTo>
                <a:lnTo>
                  <a:pt x="0" y="55168"/>
                </a:lnTo>
                <a:lnTo>
                  <a:pt x="18055" y="42828"/>
                </a:lnTo>
                <a:close/>
                <a:moveTo>
                  <a:pt x="127176" y="31"/>
                </a:moveTo>
                <a:lnTo>
                  <a:pt x="125473" y="4773"/>
                </a:lnTo>
                <a:lnTo>
                  <a:pt x="141553" y="4773"/>
                </a:lnTo>
                <a:lnTo>
                  <a:pt x="141522" y="12371"/>
                </a:lnTo>
                <a:lnTo>
                  <a:pt x="122738" y="12371"/>
                </a:lnTo>
                <a:lnTo>
                  <a:pt x="118361" y="24621"/>
                </a:lnTo>
                <a:lnTo>
                  <a:pt x="141462" y="24621"/>
                </a:lnTo>
                <a:lnTo>
                  <a:pt x="141401" y="42341"/>
                </a:lnTo>
                <a:cubicBezTo>
                  <a:pt x="131522" y="42372"/>
                  <a:pt x="121644" y="42402"/>
                  <a:pt x="111978" y="42433"/>
                </a:cubicBezTo>
                <a:lnTo>
                  <a:pt x="118361" y="24621"/>
                </a:lnTo>
                <a:lnTo>
                  <a:pt x="92646" y="24621"/>
                </a:lnTo>
                <a:lnTo>
                  <a:pt x="79090" y="42554"/>
                </a:lnTo>
                <a:cubicBezTo>
                  <a:pt x="89637" y="42524"/>
                  <a:pt x="100701" y="42463"/>
                  <a:pt x="111978" y="42433"/>
                </a:cubicBezTo>
                <a:lnTo>
                  <a:pt x="111978" y="42433"/>
                </a:lnTo>
                <a:lnTo>
                  <a:pt x="104075" y="64561"/>
                </a:lnTo>
                <a:lnTo>
                  <a:pt x="62494" y="64561"/>
                </a:lnTo>
                <a:lnTo>
                  <a:pt x="79090" y="42554"/>
                </a:lnTo>
                <a:lnTo>
                  <a:pt x="79090" y="42554"/>
                </a:lnTo>
                <a:cubicBezTo>
                  <a:pt x="69910" y="42585"/>
                  <a:pt x="61126" y="42645"/>
                  <a:pt x="52828" y="42676"/>
                </a:cubicBezTo>
                <a:lnTo>
                  <a:pt x="71886" y="24621"/>
                </a:lnTo>
                <a:lnTo>
                  <a:pt x="44742" y="24621"/>
                </a:lnTo>
                <a:lnTo>
                  <a:pt x="18055" y="42828"/>
                </a:lnTo>
                <a:cubicBezTo>
                  <a:pt x="27964" y="42767"/>
                  <a:pt x="39758" y="42737"/>
                  <a:pt x="52828" y="42676"/>
                </a:cubicBezTo>
                <a:lnTo>
                  <a:pt x="52828" y="42676"/>
                </a:lnTo>
                <a:lnTo>
                  <a:pt x="29697" y="64561"/>
                </a:lnTo>
                <a:lnTo>
                  <a:pt x="0" y="64561"/>
                </a:lnTo>
                <a:lnTo>
                  <a:pt x="0" y="70457"/>
                </a:lnTo>
                <a:lnTo>
                  <a:pt x="284960" y="70457"/>
                </a:lnTo>
                <a:lnTo>
                  <a:pt x="284960" y="56293"/>
                </a:lnTo>
                <a:lnTo>
                  <a:pt x="264382" y="42250"/>
                </a:lnTo>
                <a:lnTo>
                  <a:pt x="264382" y="42250"/>
                </a:lnTo>
                <a:cubicBezTo>
                  <a:pt x="272042" y="42281"/>
                  <a:pt x="278941" y="42311"/>
                  <a:pt x="284960" y="42372"/>
                </a:cubicBezTo>
                <a:lnTo>
                  <a:pt x="284960" y="34043"/>
                </a:lnTo>
                <a:lnTo>
                  <a:pt x="267117" y="24621"/>
                </a:lnTo>
                <a:lnTo>
                  <a:pt x="238545" y="24621"/>
                </a:lnTo>
                <a:lnTo>
                  <a:pt x="264382" y="42250"/>
                </a:lnTo>
                <a:cubicBezTo>
                  <a:pt x="254108" y="42220"/>
                  <a:pt x="242467" y="42220"/>
                  <a:pt x="229974" y="42220"/>
                </a:cubicBezTo>
                <a:lnTo>
                  <a:pt x="253591" y="64561"/>
                </a:lnTo>
                <a:lnTo>
                  <a:pt x="220794" y="64561"/>
                </a:lnTo>
                <a:lnTo>
                  <a:pt x="203925" y="42220"/>
                </a:lnTo>
                <a:cubicBezTo>
                  <a:pt x="193317" y="42220"/>
                  <a:pt x="182374" y="42250"/>
                  <a:pt x="171249" y="42281"/>
                </a:cubicBezTo>
                <a:lnTo>
                  <a:pt x="179213" y="64561"/>
                </a:lnTo>
                <a:lnTo>
                  <a:pt x="141978" y="64561"/>
                </a:lnTo>
                <a:lnTo>
                  <a:pt x="141978" y="42341"/>
                </a:lnTo>
                <a:cubicBezTo>
                  <a:pt x="151766" y="42311"/>
                  <a:pt x="161553" y="42311"/>
                  <a:pt x="171249" y="42281"/>
                </a:cubicBezTo>
                <a:lnTo>
                  <a:pt x="164927" y="24621"/>
                </a:lnTo>
                <a:lnTo>
                  <a:pt x="141978" y="24621"/>
                </a:lnTo>
                <a:lnTo>
                  <a:pt x="141978" y="12371"/>
                </a:lnTo>
                <a:lnTo>
                  <a:pt x="160550" y="12371"/>
                </a:lnTo>
                <a:lnTo>
                  <a:pt x="157814" y="4773"/>
                </a:lnTo>
                <a:lnTo>
                  <a:pt x="141978" y="4773"/>
                </a:lnTo>
                <a:lnTo>
                  <a:pt x="141978" y="31"/>
                </a:lnTo>
                <a:close/>
              </a:path>
            </a:pathLst>
          </a:custGeom>
          <a:solidFill>
            <a:srgbClr val="CEB8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7" name="Google Shape;3227;p39"/>
          <p:cNvSpPr/>
          <p:nvPr/>
        </p:nvSpPr>
        <p:spPr>
          <a:xfrm>
            <a:off x="2555334" y="6539615"/>
            <a:ext cx="1995452" cy="251653"/>
          </a:xfrm>
          <a:custGeom>
            <a:avLst/>
            <a:gdLst/>
            <a:ahLst/>
            <a:cxnLst/>
            <a:rect l="l" t="t" r="r" b="b"/>
            <a:pathLst>
              <a:path w="39971" h="5898" extrusionOk="0">
                <a:moveTo>
                  <a:pt x="2037" y="1"/>
                </a:moveTo>
                <a:lnTo>
                  <a:pt x="0" y="5897"/>
                </a:lnTo>
                <a:lnTo>
                  <a:pt x="39971" y="5897"/>
                </a:lnTo>
                <a:lnTo>
                  <a:pt x="39971"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8" name="Google Shape;3228;p39"/>
          <p:cNvSpPr/>
          <p:nvPr/>
        </p:nvSpPr>
        <p:spPr>
          <a:xfrm>
            <a:off x="6409498" y="6539615"/>
            <a:ext cx="2300479" cy="251653"/>
          </a:xfrm>
          <a:custGeom>
            <a:avLst/>
            <a:gdLst/>
            <a:ahLst/>
            <a:cxnLst/>
            <a:rect l="l" t="t" r="r" b="b"/>
            <a:pathLst>
              <a:path w="46081" h="5898" extrusionOk="0">
                <a:moveTo>
                  <a:pt x="1" y="1"/>
                </a:moveTo>
                <a:lnTo>
                  <a:pt x="1885" y="5897"/>
                </a:lnTo>
                <a:lnTo>
                  <a:pt x="46080" y="5897"/>
                </a:lnTo>
                <a:lnTo>
                  <a:pt x="4158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9" name="Google Shape;3229;p39"/>
          <p:cNvSpPr/>
          <p:nvPr/>
        </p:nvSpPr>
        <p:spPr>
          <a:xfrm>
            <a:off x="10122533" y="6539615"/>
            <a:ext cx="1522037" cy="251653"/>
          </a:xfrm>
          <a:custGeom>
            <a:avLst/>
            <a:gdLst/>
            <a:ahLst/>
            <a:cxnLst/>
            <a:rect l="l" t="t" r="r" b="b"/>
            <a:pathLst>
              <a:path w="30488" h="5898" extrusionOk="0">
                <a:moveTo>
                  <a:pt x="1" y="1"/>
                </a:moveTo>
                <a:lnTo>
                  <a:pt x="5594" y="5897"/>
                </a:lnTo>
                <a:lnTo>
                  <a:pt x="30488" y="5897"/>
                </a:lnTo>
                <a:lnTo>
                  <a:pt x="3048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0" name="Google Shape;3230;p39"/>
          <p:cNvSpPr/>
          <p:nvPr/>
        </p:nvSpPr>
        <p:spPr>
          <a:xfrm>
            <a:off x="-1339814" y="6539615"/>
            <a:ext cx="1922665" cy="251653"/>
          </a:xfrm>
          <a:custGeom>
            <a:avLst/>
            <a:gdLst/>
            <a:ahLst/>
            <a:cxnLst/>
            <a:rect l="l" t="t" r="r" b="b"/>
            <a:pathLst>
              <a:path w="38513" h="5898" extrusionOk="0">
                <a:moveTo>
                  <a:pt x="5715" y="1"/>
                </a:moveTo>
                <a:lnTo>
                  <a:pt x="1" y="5897"/>
                </a:lnTo>
                <a:lnTo>
                  <a:pt x="34469" y="5897"/>
                </a:lnTo>
                <a:lnTo>
                  <a:pt x="3851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1" name="Google Shape;3231;p39"/>
          <p:cNvSpPr/>
          <p:nvPr/>
        </p:nvSpPr>
        <p:spPr>
          <a:xfrm>
            <a:off x="-1106133" y="1066668"/>
            <a:ext cx="50" cy="43"/>
          </a:xfrm>
          <a:custGeom>
            <a:avLst/>
            <a:gdLst/>
            <a:ahLst/>
            <a:cxnLst/>
            <a:rect l="l" t="t" r="r" b="b"/>
            <a:pathLst>
              <a:path w="1" h="1" extrusionOk="0">
                <a:moveTo>
                  <a:pt x="1" y="0"/>
                </a:moveTo>
                <a:close/>
              </a:path>
            </a:pathLst>
          </a:custGeom>
          <a:solidFill>
            <a:srgbClr val="FDC1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2" name="Google Shape;3232;p39"/>
          <p:cNvSpPr/>
          <p:nvPr/>
        </p:nvSpPr>
        <p:spPr>
          <a:xfrm>
            <a:off x="-2581004" y="-1314447"/>
            <a:ext cx="14225916" cy="1569268"/>
          </a:xfrm>
          <a:custGeom>
            <a:avLst/>
            <a:gdLst/>
            <a:ahLst/>
            <a:cxnLst/>
            <a:rect l="l" t="t" r="r" b="b"/>
            <a:pathLst>
              <a:path w="284960" h="36779" extrusionOk="0">
                <a:moveTo>
                  <a:pt x="0" y="0"/>
                </a:moveTo>
                <a:lnTo>
                  <a:pt x="0" y="15593"/>
                </a:lnTo>
                <a:lnTo>
                  <a:pt x="47387" y="36779"/>
                </a:lnTo>
                <a:lnTo>
                  <a:pt x="239670" y="36779"/>
                </a:lnTo>
                <a:lnTo>
                  <a:pt x="284960" y="15897"/>
                </a:lnTo>
                <a:lnTo>
                  <a:pt x="284960" y="0"/>
                </a:lnTo>
                <a:close/>
              </a:path>
            </a:pathLst>
          </a:custGeom>
          <a:solidFill>
            <a:srgbClr val="D0C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3" name="Google Shape;3233;p39"/>
          <p:cNvSpPr/>
          <p:nvPr/>
        </p:nvSpPr>
        <p:spPr>
          <a:xfrm>
            <a:off x="-2581004" y="-1314447"/>
            <a:ext cx="14225916" cy="1569268"/>
          </a:xfrm>
          <a:custGeom>
            <a:avLst/>
            <a:gdLst/>
            <a:ahLst/>
            <a:cxnLst/>
            <a:rect l="l" t="t" r="r" b="b"/>
            <a:pathLst>
              <a:path w="284960" h="36779" extrusionOk="0">
                <a:moveTo>
                  <a:pt x="250187" y="0"/>
                </a:moveTo>
                <a:lnTo>
                  <a:pt x="232254" y="14681"/>
                </a:lnTo>
                <a:lnTo>
                  <a:pt x="284960" y="14681"/>
                </a:lnTo>
                <a:lnTo>
                  <a:pt x="284960" y="0"/>
                </a:lnTo>
                <a:close/>
                <a:moveTo>
                  <a:pt x="32067" y="0"/>
                </a:moveTo>
                <a:lnTo>
                  <a:pt x="45594" y="10973"/>
                </a:lnTo>
                <a:lnTo>
                  <a:pt x="45624" y="11003"/>
                </a:lnTo>
                <a:lnTo>
                  <a:pt x="45867" y="11186"/>
                </a:lnTo>
                <a:cubicBezTo>
                  <a:pt x="46019" y="11307"/>
                  <a:pt x="46171" y="11429"/>
                  <a:pt x="46323" y="11550"/>
                </a:cubicBezTo>
                <a:cubicBezTo>
                  <a:pt x="46536" y="11733"/>
                  <a:pt x="46749" y="11915"/>
                  <a:pt x="46961" y="12097"/>
                </a:cubicBezTo>
                <a:cubicBezTo>
                  <a:pt x="47296" y="12371"/>
                  <a:pt x="47630" y="12645"/>
                  <a:pt x="47904" y="12888"/>
                </a:cubicBezTo>
                <a:cubicBezTo>
                  <a:pt x="48086" y="13040"/>
                  <a:pt x="48238" y="13161"/>
                  <a:pt x="48390" y="13283"/>
                </a:cubicBezTo>
                <a:cubicBezTo>
                  <a:pt x="48512" y="13404"/>
                  <a:pt x="48603" y="13465"/>
                  <a:pt x="48694" y="13556"/>
                </a:cubicBezTo>
                <a:cubicBezTo>
                  <a:pt x="48785" y="13648"/>
                  <a:pt x="48876" y="13708"/>
                  <a:pt x="48967" y="13800"/>
                </a:cubicBezTo>
                <a:cubicBezTo>
                  <a:pt x="49302" y="14073"/>
                  <a:pt x="49545" y="14316"/>
                  <a:pt x="49697" y="14468"/>
                </a:cubicBezTo>
                <a:cubicBezTo>
                  <a:pt x="49727" y="14499"/>
                  <a:pt x="49727" y="14499"/>
                  <a:pt x="49758" y="14529"/>
                </a:cubicBezTo>
                <a:cubicBezTo>
                  <a:pt x="49788" y="14559"/>
                  <a:pt x="49819" y="14590"/>
                  <a:pt x="49819" y="14590"/>
                </a:cubicBezTo>
                <a:cubicBezTo>
                  <a:pt x="49849" y="14620"/>
                  <a:pt x="49849" y="14620"/>
                  <a:pt x="49849" y="14651"/>
                </a:cubicBezTo>
                <a:cubicBezTo>
                  <a:pt x="49879" y="14651"/>
                  <a:pt x="49879" y="14681"/>
                  <a:pt x="49879" y="14681"/>
                </a:cubicBezTo>
                <a:lnTo>
                  <a:pt x="49849" y="14681"/>
                </a:lnTo>
                <a:lnTo>
                  <a:pt x="0" y="14711"/>
                </a:lnTo>
                <a:lnTo>
                  <a:pt x="0" y="15593"/>
                </a:lnTo>
                <a:lnTo>
                  <a:pt x="22614" y="25623"/>
                </a:lnTo>
                <a:lnTo>
                  <a:pt x="63709" y="25623"/>
                </a:lnTo>
                <a:lnTo>
                  <a:pt x="50183" y="14681"/>
                </a:lnTo>
                <a:lnTo>
                  <a:pt x="143498" y="14681"/>
                </a:lnTo>
                <a:lnTo>
                  <a:pt x="143498" y="0"/>
                </a:lnTo>
                <a:close/>
                <a:moveTo>
                  <a:pt x="143498" y="14681"/>
                </a:moveTo>
                <a:lnTo>
                  <a:pt x="143498" y="25623"/>
                </a:lnTo>
                <a:lnTo>
                  <a:pt x="218910" y="25623"/>
                </a:lnTo>
                <a:lnTo>
                  <a:pt x="232254" y="14681"/>
                </a:lnTo>
                <a:close/>
                <a:moveTo>
                  <a:pt x="63709" y="25623"/>
                </a:moveTo>
                <a:lnTo>
                  <a:pt x="72007" y="32341"/>
                </a:lnTo>
                <a:lnTo>
                  <a:pt x="143498" y="32341"/>
                </a:lnTo>
                <a:lnTo>
                  <a:pt x="143498" y="25623"/>
                </a:lnTo>
                <a:close/>
                <a:moveTo>
                  <a:pt x="218910" y="25623"/>
                </a:moveTo>
                <a:lnTo>
                  <a:pt x="210673" y="32341"/>
                </a:lnTo>
                <a:lnTo>
                  <a:pt x="249306" y="32341"/>
                </a:lnTo>
                <a:lnTo>
                  <a:pt x="263896" y="25623"/>
                </a:lnTo>
                <a:close/>
                <a:moveTo>
                  <a:pt x="37508" y="32341"/>
                </a:moveTo>
                <a:lnTo>
                  <a:pt x="47387" y="36779"/>
                </a:lnTo>
                <a:lnTo>
                  <a:pt x="77479" y="36779"/>
                </a:lnTo>
                <a:lnTo>
                  <a:pt x="72007" y="32341"/>
                </a:lnTo>
                <a:close/>
                <a:moveTo>
                  <a:pt x="143498" y="32341"/>
                </a:moveTo>
                <a:lnTo>
                  <a:pt x="143498" y="36779"/>
                </a:lnTo>
                <a:lnTo>
                  <a:pt x="205262" y="36779"/>
                </a:lnTo>
                <a:lnTo>
                  <a:pt x="210673" y="32341"/>
                </a:lnTo>
                <a:close/>
              </a:path>
            </a:pathLst>
          </a:custGeom>
          <a:solidFill>
            <a:srgbClr val="D0C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4" name="Google Shape;3234;p39"/>
          <p:cNvSpPr/>
          <p:nvPr/>
        </p:nvSpPr>
        <p:spPr>
          <a:xfrm>
            <a:off x="1443091" y="-457210"/>
            <a:ext cx="2036439" cy="61015"/>
          </a:xfrm>
          <a:custGeom>
            <a:avLst/>
            <a:gdLst/>
            <a:ahLst/>
            <a:cxnLst/>
            <a:rect l="l" t="t" r="r" b="b"/>
            <a:pathLst>
              <a:path w="40792" h="1430" extrusionOk="0">
                <a:moveTo>
                  <a:pt x="0" y="0"/>
                </a:moveTo>
                <a:lnTo>
                  <a:pt x="1551" y="1429"/>
                </a:lnTo>
                <a:lnTo>
                  <a:pt x="40791" y="1429"/>
                </a:lnTo>
                <a:lnTo>
                  <a:pt x="40791" y="0"/>
                </a:lnTo>
                <a:close/>
              </a:path>
            </a:pathLst>
          </a:custGeom>
          <a:solidFill>
            <a:srgbClr val="AA99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5" name="Google Shape;3235;p39"/>
          <p:cNvSpPr/>
          <p:nvPr/>
        </p:nvSpPr>
        <p:spPr>
          <a:xfrm>
            <a:off x="1520469" y="-396238"/>
            <a:ext cx="1959059" cy="36353"/>
          </a:xfrm>
          <a:custGeom>
            <a:avLst/>
            <a:gdLst/>
            <a:ahLst/>
            <a:cxnLst/>
            <a:rect l="l" t="t" r="r" b="b"/>
            <a:pathLst>
              <a:path w="39242" h="852" extrusionOk="0">
                <a:moveTo>
                  <a:pt x="1" y="0"/>
                </a:moveTo>
                <a:lnTo>
                  <a:pt x="852" y="851"/>
                </a:lnTo>
                <a:lnTo>
                  <a:pt x="39241" y="851"/>
                </a:lnTo>
                <a:lnTo>
                  <a:pt x="39241" y="0"/>
                </a:lnTo>
                <a:close/>
              </a:path>
            </a:pathLst>
          </a:custGeom>
          <a:solidFill>
            <a:srgbClr val="F1F2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6" name="Google Shape;3236;p39"/>
          <p:cNvSpPr/>
          <p:nvPr/>
        </p:nvSpPr>
        <p:spPr>
          <a:xfrm>
            <a:off x="1837618" y="-68123"/>
            <a:ext cx="1641901" cy="37633"/>
          </a:xfrm>
          <a:custGeom>
            <a:avLst/>
            <a:gdLst/>
            <a:ahLst/>
            <a:cxnLst/>
            <a:rect l="l" t="t" r="r" b="b"/>
            <a:pathLst>
              <a:path w="32889" h="882" extrusionOk="0">
                <a:moveTo>
                  <a:pt x="0" y="0"/>
                </a:moveTo>
                <a:lnTo>
                  <a:pt x="1247" y="882"/>
                </a:lnTo>
                <a:lnTo>
                  <a:pt x="32888" y="882"/>
                </a:lnTo>
                <a:lnTo>
                  <a:pt x="32888" y="0"/>
                </a:lnTo>
                <a:close/>
              </a:path>
            </a:pathLst>
          </a:custGeom>
          <a:solidFill>
            <a:srgbClr val="AA99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7" name="Google Shape;3237;p39"/>
          <p:cNvSpPr/>
          <p:nvPr/>
        </p:nvSpPr>
        <p:spPr>
          <a:xfrm>
            <a:off x="1899820" y="-30533"/>
            <a:ext cx="1579698" cy="22102"/>
          </a:xfrm>
          <a:custGeom>
            <a:avLst/>
            <a:gdLst/>
            <a:ahLst/>
            <a:cxnLst/>
            <a:rect l="l" t="t" r="r" b="b"/>
            <a:pathLst>
              <a:path w="31643" h="518" extrusionOk="0">
                <a:moveTo>
                  <a:pt x="1" y="1"/>
                </a:moveTo>
                <a:lnTo>
                  <a:pt x="669" y="517"/>
                </a:lnTo>
                <a:lnTo>
                  <a:pt x="31642" y="517"/>
                </a:lnTo>
                <a:lnTo>
                  <a:pt x="31642" y="1"/>
                </a:lnTo>
                <a:close/>
              </a:path>
            </a:pathLst>
          </a:custGeom>
          <a:solidFill>
            <a:srgbClr val="F1F2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8" name="Google Shape;3238;p39"/>
          <p:cNvSpPr/>
          <p:nvPr/>
        </p:nvSpPr>
        <p:spPr>
          <a:xfrm>
            <a:off x="424899" y="-1052510"/>
            <a:ext cx="3054658" cy="99927"/>
          </a:xfrm>
          <a:custGeom>
            <a:avLst/>
            <a:gdLst/>
            <a:ahLst/>
            <a:cxnLst/>
            <a:rect l="l" t="t" r="r" b="b"/>
            <a:pathLst>
              <a:path w="61188" h="2342" extrusionOk="0">
                <a:moveTo>
                  <a:pt x="1" y="1"/>
                </a:moveTo>
                <a:lnTo>
                  <a:pt x="2311" y="2341"/>
                </a:lnTo>
                <a:lnTo>
                  <a:pt x="61187" y="2341"/>
                </a:lnTo>
                <a:lnTo>
                  <a:pt x="61187" y="1"/>
                </a:lnTo>
                <a:close/>
              </a:path>
            </a:pathLst>
          </a:custGeom>
          <a:solidFill>
            <a:srgbClr val="AA99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9" name="Google Shape;3239;p39"/>
          <p:cNvSpPr/>
          <p:nvPr/>
        </p:nvSpPr>
        <p:spPr>
          <a:xfrm>
            <a:off x="540217" y="-952625"/>
            <a:ext cx="2939337" cy="60972"/>
          </a:xfrm>
          <a:custGeom>
            <a:avLst/>
            <a:gdLst/>
            <a:ahLst/>
            <a:cxnLst/>
            <a:rect l="l" t="t" r="r" b="b"/>
            <a:pathLst>
              <a:path w="58878" h="1429" extrusionOk="0">
                <a:moveTo>
                  <a:pt x="1" y="0"/>
                </a:moveTo>
                <a:lnTo>
                  <a:pt x="1278" y="1429"/>
                </a:lnTo>
                <a:lnTo>
                  <a:pt x="58877" y="1429"/>
                </a:lnTo>
                <a:lnTo>
                  <a:pt x="58877" y="0"/>
                </a:lnTo>
                <a:close/>
              </a:path>
            </a:pathLst>
          </a:custGeom>
          <a:solidFill>
            <a:srgbClr val="F1F2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0" name="Google Shape;3240;p39"/>
          <p:cNvSpPr/>
          <p:nvPr/>
        </p:nvSpPr>
        <p:spPr>
          <a:xfrm>
            <a:off x="5464190" y="-457210"/>
            <a:ext cx="2034891" cy="61015"/>
          </a:xfrm>
          <a:custGeom>
            <a:avLst/>
            <a:gdLst/>
            <a:ahLst/>
            <a:cxnLst/>
            <a:rect l="l" t="t" r="r" b="b"/>
            <a:pathLst>
              <a:path w="40761" h="1430" extrusionOk="0">
                <a:moveTo>
                  <a:pt x="0" y="0"/>
                </a:moveTo>
                <a:lnTo>
                  <a:pt x="0" y="1429"/>
                </a:lnTo>
                <a:lnTo>
                  <a:pt x="39241" y="1429"/>
                </a:lnTo>
                <a:lnTo>
                  <a:pt x="40761" y="0"/>
                </a:lnTo>
                <a:close/>
              </a:path>
            </a:pathLst>
          </a:custGeom>
          <a:solidFill>
            <a:srgbClr val="AA99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1" name="Google Shape;3241;p39"/>
          <p:cNvSpPr/>
          <p:nvPr/>
        </p:nvSpPr>
        <p:spPr>
          <a:xfrm>
            <a:off x="5464190" y="-396238"/>
            <a:ext cx="1959009" cy="36353"/>
          </a:xfrm>
          <a:custGeom>
            <a:avLst/>
            <a:gdLst/>
            <a:ahLst/>
            <a:cxnLst/>
            <a:rect l="l" t="t" r="r" b="b"/>
            <a:pathLst>
              <a:path w="39241" h="852" extrusionOk="0">
                <a:moveTo>
                  <a:pt x="0" y="0"/>
                </a:moveTo>
                <a:lnTo>
                  <a:pt x="0" y="851"/>
                </a:lnTo>
                <a:lnTo>
                  <a:pt x="38390" y="851"/>
                </a:lnTo>
                <a:lnTo>
                  <a:pt x="39241" y="0"/>
                </a:lnTo>
                <a:close/>
              </a:path>
            </a:pathLst>
          </a:custGeom>
          <a:solidFill>
            <a:srgbClr val="F1F2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2" name="Google Shape;3242;p39"/>
          <p:cNvSpPr/>
          <p:nvPr/>
        </p:nvSpPr>
        <p:spPr>
          <a:xfrm>
            <a:off x="5464190" y="-68123"/>
            <a:ext cx="1641901" cy="37633"/>
          </a:xfrm>
          <a:custGeom>
            <a:avLst/>
            <a:gdLst/>
            <a:ahLst/>
            <a:cxnLst/>
            <a:rect l="l" t="t" r="r" b="b"/>
            <a:pathLst>
              <a:path w="32889" h="882" extrusionOk="0">
                <a:moveTo>
                  <a:pt x="0" y="0"/>
                </a:moveTo>
                <a:lnTo>
                  <a:pt x="0" y="882"/>
                </a:lnTo>
                <a:lnTo>
                  <a:pt x="31642" y="882"/>
                </a:lnTo>
                <a:lnTo>
                  <a:pt x="32888" y="0"/>
                </a:lnTo>
                <a:close/>
              </a:path>
            </a:pathLst>
          </a:custGeom>
          <a:solidFill>
            <a:srgbClr val="AA99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3" name="Google Shape;3243;p39"/>
          <p:cNvSpPr/>
          <p:nvPr/>
        </p:nvSpPr>
        <p:spPr>
          <a:xfrm>
            <a:off x="5464190" y="-30533"/>
            <a:ext cx="1579648" cy="22102"/>
          </a:xfrm>
          <a:custGeom>
            <a:avLst/>
            <a:gdLst/>
            <a:ahLst/>
            <a:cxnLst/>
            <a:rect l="l" t="t" r="r" b="b"/>
            <a:pathLst>
              <a:path w="31642" h="518" extrusionOk="0">
                <a:moveTo>
                  <a:pt x="0" y="1"/>
                </a:moveTo>
                <a:lnTo>
                  <a:pt x="0" y="517"/>
                </a:lnTo>
                <a:lnTo>
                  <a:pt x="30973" y="517"/>
                </a:lnTo>
                <a:lnTo>
                  <a:pt x="31642" y="1"/>
                </a:lnTo>
                <a:close/>
              </a:path>
            </a:pathLst>
          </a:custGeom>
          <a:solidFill>
            <a:srgbClr val="F1F2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4" name="Google Shape;3244;p39"/>
          <p:cNvSpPr/>
          <p:nvPr/>
        </p:nvSpPr>
        <p:spPr>
          <a:xfrm>
            <a:off x="5464190" y="-1052510"/>
            <a:ext cx="3054608" cy="99927"/>
          </a:xfrm>
          <a:custGeom>
            <a:avLst/>
            <a:gdLst/>
            <a:ahLst/>
            <a:cxnLst/>
            <a:rect l="l" t="t" r="r" b="b"/>
            <a:pathLst>
              <a:path w="61187" h="2342" extrusionOk="0">
                <a:moveTo>
                  <a:pt x="0" y="1"/>
                </a:moveTo>
                <a:lnTo>
                  <a:pt x="0" y="2341"/>
                </a:lnTo>
                <a:lnTo>
                  <a:pt x="58846" y="2341"/>
                </a:lnTo>
                <a:lnTo>
                  <a:pt x="61187" y="1"/>
                </a:lnTo>
                <a:close/>
              </a:path>
            </a:pathLst>
          </a:custGeom>
          <a:solidFill>
            <a:srgbClr val="AA99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5" name="Google Shape;3245;p39"/>
          <p:cNvSpPr/>
          <p:nvPr/>
        </p:nvSpPr>
        <p:spPr>
          <a:xfrm>
            <a:off x="5464190" y="-952625"/>
            <a:ext cx="2937789" cy="60972"/>
          </a:xfrm>
          <a:custGeom>
            <a:avLst/>
            <a:gdLst/>
            <a:ahLst/>
            <a:cxnLst/>
            <a:rect l="l" t="t" r="r" b="b"/>
            <a:pathLst>
              <a:path w="58847" h="1429" extrusionOk="0">
                <a:moveTo>
                  <a:pt x="0" y="0"/>
                </a:moveTo>
                <a:lnTo>
                  <a:pt x="0" y="1429"/>
                </a:lnTo>
                <a:lnTo>
                  <a:pt x="57600" y="1429"/>
                </a:lnTo>
                <a:lnTo>
                  <a:pt x="58846" y="0"/>
                </a:lnTo>
                <a:close/>
              </a:path>
            </a:pathLst>
          </a:custGeom>
          <a:solidFill>
            <a:srgbClr val="F1F2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6" name="Google Shape;3246;p39"/>
          <p:cNvSpPr/>
          <p:nvPr/>
        </p:nvSpPr>
        <p:spPr>
          <a:xfrm>
            <a:off x="-2590139" y="-231540"/>
            <a:ext cx="14250228" cy="15616"/>
          </a:xfrm>
          <a:custGeom>
            <a:avLst/>
            <a:gdLst/>
            <a:ahLst/>
            <a:cxnLst/>
            <a:rect l="l" t="t" r="r" b="b"/>
            <a:pathLst>
              <a:path w="285447" h="366" extrusionOk="0">
                <a:moveTo>
                  <a:pt x="1" y="0"/>
                </a:moveTo>
                <a:lnTo>
                  <a:pt x="1" y="365"/>
                </a:lnTo>
                <a:lnTo>
                  <a:pt x="285447" y="365"/>
                </a:lnTo>
                <a:lnTo>
                  <a:pt x="285447" y="0"/>
                </a:lnTo>
                <a:close/>
              </a:path>
            </a:pathLst>
          </a:custGeom>
          <a:solidFill>
            <a:srgbClr val="E5E7D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7" name="Google Shape;3247;p39"/>
          <p:cNvSpPr/>
          <p:nvPr/>
        </p:nvSpPr>
        <p:spPr>
          <a:xfrm>
            <a:off x="-2590139" y="55059"/>
            <a:ext cx="14250228" cy="15616"/>
          </a:xfrm>
          <a:custGeom>
            <a:avLst/>
            <a:gdLst/>
            <a:ahLst/>
            <a:cxnLst/>
            <a:rect l="l" t="t" r="r" b="b"/>
            <a:pathLst>
              <a:path w="285447" h="366" extrusionOk="0">
                <a:moveTo>
                  <a:pt x="1" y="1"/>
                </a:moveTo>
                <a:lnTo>
                  <a:pt x="1" y="365"/>
                </a:lnTo>
                <a:lnTo>
                  <a:pt x="285447" y="365"/>
                </a:lnTo>
                <a:lnTo>
                  <a:pt x="285447" y="1"/>
                </a:lnTo>
                <a:close/>
              </a:path>
            </a:pathLst>
          </a:custGeom>
          <a:solidFill>
            <a:srgbClr val="E5E7D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8" name="Google Shape;3248;p39"/>
          <p:cNvSpPr/>
          <p:nvPr/>
        </p:nvSpPr>
        <p:spPr>
          <a:xfrm>
            <a:off x="4573447" y="-1647768"/>
            <a:ext cx="18272" cy="1902586"/>
          </a:xfrm>
          <a:custGeom>
            <a:avLst/>
            <a:gdLst/>
            <a:ahLst/>
            <a:cxnLst/>
            <a:rect l="l" t="t" r="r" b="b"/>
            <a:pathLst>
              <a:path w="366" h="44591" extrusionOk="0">
                <a:moveTo>
                  <a:pt x="1" y="0"/>
                </a:moveTo>
                <a:lnTo>
                  <a:pt x="1" y="44591"/>
                </a:lnTo>
                <a:lnTo>
                  <a:pt x="365" y="44591"/>
                </a:lnTo>
                <a:lnTo>
                  <a:pt x="365" y="0"/>
                </a:lnTo>
                <a:close/>
              </a:path>
            </a:pathLst>
          </a:custGeom>
          <a:solidFill>
            <a:srgbClr val="E5E7D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9" name="Google Shape;3249;p39"/>
          <p:cNvSpPr/>
          <p:nvPr/>
        </p:nvSpPr>
        <p:spPr>
          <a:xfrm>
            <a:off x="7655280" y="-1470099"/>
            <a:ext cx="2470415" cy="1731404"/>
          </a:xfrm>
          <a:custGeom>
            <a:avLst/>
            <a:gdLst/>
            <a:ahLst/>
            <a:cxnLst/>
            <a:rect l="l" t="t" r="r" b="b"/>
            <a:pathLst>
              <a:path w="49485" h="40579" extrusionOk="0">
                <a:moveTo>
                  <a:pt x="49241" y="1"/>
                </a:moveTo>
                <a:lnTo>
                  <a:pt x="0" y="40275"/>
                </a:lnTo>
                <a:lnTo>
                  <a:pt x="244" y="40579"/>
                </a:lnTo>
                <a:lnTo>
                  <a:pt x="49485" y="304"/>
                </a:lnTo>
                <a:lnTo>
                  <a:pt x="49241" y="1"/>
                </a:lnTo>
                <a:close/>
              </a:path>
            </a:pathLst>
          </a:custGeom>
          <a:solidFill>
            <a:srgbClr val="E5E7D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0" name="Google Shape;3250;p39"/>
          <p:cNvSpPr/>
          <p:nvPr/>
        </p:nvSpPr>
        <p:spPr>
          <a:xfrm>
            <a:off x="-2890565" y="-1547925"/>
            <a:ext cx="14831376" cy="1809230"/>
          </a:xfrm>
          <a:custGeom>
            <a:avLst/>
            <a:gdLst/>
            <a:ahLst/>
            <a:cxnLst/>
            <a:rect l="l" t="t" r="r" b="b"/>
            <a:pathLst>
              <a:path w="297088" h="42403" extrusionOk="0">
                <a:moveTo>
                  <a:pt x="31885" y="1"/>
                </a:moveTo>
                <a:lnTo>
                  <a:pt x="31642" y="305"/>
                </a:lnTo>
                <a:lnTo>
                  <a:pt x="51612" y="16475"/>
                </a:lnTo>
                <a:cubicBezTo>
                  <a:pt x="53618" y="18147"/>
                  <a:pt x="55108" y="19393"/>
                  <a:pt x="55655" y="19910"/>
                </a:cubicBezTo>
                <a:lnTo>
                  <a:pt x="0" y="19910"/>
                </a:lnTo>
                <a:lnTo>
                  <a:pt x="0" y="20305"/>
                </a:lnTo>
                <a:lnTo>
                  <a:pt x="56324" y="20305"/>
                </a:lnTo>
                <a:lnTo>
                  <a:pt x="83649" y="42403"/>
                </a:lnTo>
                <a:lnTo>
                  <a:pt x="83862" y="42099"/>
                </a:lnTo>
                <a:lnTo>
                  <a:pt x="56931" y="20305"/>
                </a:lnTo>
                <a:lnTo>
                  <a:pt x="297088" y="20305"/>
                </a:lnTo>
                <a:lnTo>
                  <a:pt x="297088" y="19910"/>
                </a:lnTo>
                <a:lnTo>
                  <a:pt x="56475" y="19910"/>
                </a:lnTo>
                <a:lnTo>
                  <a:pt x="52007" y="16293"/>
                </a:lnTo>
                <a:cubicBezTo>
                  <a:pt x="50214" y="14834"/>
                  <a:pt x="47691" y="12737"/>
                  <a:pt x="44104" y="9849"/>
                </a:cubicBezTo>
                <a:cubicBezTo>
                  <a:pt x="38116" y="4986"/>
                  <a:pt x="32037" y="122"/>
                  <a:pt x="31885" y="1"/>
                </a:cubicBezTo>
                <a:close/>
              </a:path>
            </a:pathLst>
          </a:custGeom>
          <a:solidFill>
            <a:srgbClr val="E5E7D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1" name="Google Shape;3251;p39"/>
          <p:cNvSpPr/>
          <p:nvPr/>
        </p:nvSpPr>
        <p:spPr>
          <a:xfrm>
            <a:off x="-2581004" y="-649172"/>
            <a:ext cx="2362682" cy="5330323"/>
          </a:xfrm>
          <a:custGeom>
            <a:avLst/>
            <a:gdLst/>
            <a:ahLst/>
            <a:cxnLst/>
            <a:rect l="l" t="t" r="r" b="b"/>
            <a:pathLst>
              <a:path w="47327" h="124927" extrusionOk="0">
                <a:moveTo>
                  <a:pt x="0" y="1"/>
                </a:moveTo>
                <a:lnTo>
                  <a:pt x="334" y="124927"/>
                </a:lnTo>
                <a:lnTo>
                  <a:pt x="47326" y="104106"/>
                </a:lnTo>
                <a:lnTo>
                  <a:pt x="47326" y="21187"/>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2" name="Google Shape;3252;p39"/>
          <p:cNvSpPr/>
          <p:nvPr/>
        </p:nvSpPr>
        <p:spPr>
          <a:xfrm>
            <a:off x="-2581004" y="3018503"/>
            <a:ext cx="2362682" cy="1669153"/>
          </a:xfrm>
          <a:custGeom>
            <a:avLst/>
            <a:gdLst/>
            <a:ahLst/>
            <a:cxnLst/>
            <a:rect l="l" t="t" r="r" b="b"/>
            <a:pathLst>
              <a:path w="47327" h="39120" extrusionOk="0">
                <a:moveTo>
                  <a:pt x="47326" y="1"/>
                </a:moveTo>
                <a:lnTo>
                  <a:pt x="0" y="12402"/>
                </a:lnTo>
                <a:lnTo>
                  <a:pt x="0" y="39120"/>
                </a:lnTo>
                <a:lnTo>
                  <a:pt x="47326" y="18147"/>
                </a:lnTo>
                <a:lnTo>
                  <a:pt x="47326" y="1"/>
                </a:lnTo>
                <a:close/>
              </a:path>
            </a:pathLst>
          </a:custGeom>
          <a:solidFill>
            <a:srgbClr val="826E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3" name="Google Shape;3253;p39"/>
          <p:cNvSpPr/>
          <p:nvPr/>
        </p:nvSpPr>
        <p:spPr>
          <a:xfrm>
            <a:off x="-2581004" y="3078153"/>
            <a:ext cx="2362682" cy="629047"/>
          </a:xfrm>
          <a:custGeom>
            <a:avLst/>
            <a:gdLst/>
            <a:ahLst/>
            <a:cxnLst/>
            <a:rect l="l" t="t" r="r" b="b"/>
            <a:pathLst>
              <a:path w="47327" h="14743" extrusionOk="0">
                <a:moveTo>
                  <a:pt x="47326" y="1"/>
                </a:moveTo>
                <a:lnTo>
                  <a:pt x="0" y="13648"/>
                </a:lnTo>
                <a:lnTo>
                  <a:pt x="0" y="14743"/>
                </a:lnTo>
                <a:lnTo>
                  <a:pt x="47326" y="1217"/>
                </a:lnTo>
                <a:lnTo>
                  <a:pt x="47326"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4" name="Google Shape;3254;p39"/>
          <p:cNvSpPr/>
          <p:nvPr/>
        </p:nvSpPr>
        <p:spPr>
          <a:xfrm>
            <a:off x="-1335271" y="1066668"/>
            <a:ext cx="250212" cy="1770445"/>
          </a:xfrm>
          <a:custGeom>
            <a:avLst/>
            <a:gdLst/>
            <a:ahLst/>
            <a:cxnLst/>
            <a:rect l="l" t="t" r="r" b="b"/>
            <a:pathLst>
              <a:path w="5012" h="41494" extrusionOk="0">
                <a:moveTo>
                  <a:pt x="4591" y="0"/>
                </a:moveTo>
                <a:lnTo>
                  <a:pt x="1" y="1976"/>
                </a:lnTo>
                <a:lnTo>
                  <a:pt x="1" y="39940"/>
                </a:lnTo>
                <a:cubicBezTo>
                  <a:pt x="1" y="39940"/>
                  <a:pt x="4135" y="41065"/>
                  <a:pt x="4591" y="41490"/>
                </a:cubicBezTo>
                <a:cubicBezTo>
                  <a:pt x="4593" y="41493"/>
                  <a:pt x="4595" y="41494"/>
                  <a:pt x="4597" y="41494"/>
                </a:cubicBezTo>
                <a:cubicBezTo>
                  <a:pt x="5012" y="41494"/>
                  <a:pt x="4591" y="0"/>
                  <a:pt x="4591" y="0"/>
                </a:cubicBezTo>
                <a:close/>
              </a:path>
            </a:pathLst>
          </a:custGeom>
          <a:solidFill>
            <a:srgbClr val="D0C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5" name="Google Shape;3255;p39"/>
          <p:cNvSpPr/>
          <p:nvPr/>
        </p:nvSpPr>
        <p:spPr>
          <a:xfrm>
            <a:off x="-2581004" y="809851"/>
            <a:ext cx="1474960" cy="341127"/>
          </a:xfrm>
          <a:custGeom>
            <a:avLst/>
            <a:gdLst/>
            <a:ahLst/>
            <a:cxnLst/>
            <a:rect l="l" t="t" r="r" b="b"/>
            <a:pathLst>
              <a:path w="29545" h="7995" extrusionOk="0">
                <a:moveTo>
                  <a:pt x="0" y="1"/>
                </a:moveTo>
                <a:lnTo>
                  <a:pt x="0" y="4104"/>
                </a:lnTo>
                <a:lnTo>
                  <a:pt x="24955" y="7995"/>
                </a:lnTo>
                <a:lnTo>
                  <a:pt x="29545" y="6019"/>
                </a:lnTo>
                <a:lnTo>
                  <a:pt x="0" y="1"/>
                </a:lnTo>
                <a:close/>
              </a:path>
            </a:pathLst>
          </a:custGeom>
          <a:solidFill>
            <a:srgbClr val="BCB3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6" name="Google Shape;3256;p39"/>
          <p:cNvSpPr/>
          <p:nvPr/>
        </p:nvSpPr>
        <p:spPr>
          <a:xfrm>
            <a:off x="-2581004" y="2770817"/>
            <a:ext cx="1915027" cy="300891"/>
          </a:xfrm>
          <a:custGeom>
            <a:avLst/>
            <a:gdLst/>
            <a:ahLst/>
            <a:cxnLst/>
            <a:rect l="l" t="t" r="r" b="b"/>
            <a:pathLst>
              <a:path w="38360" h="7052" extrusionOk="0">
                <a:moveTo>
                  <a:pt x="24803" y="0"/>
                </a:moveTo>
                <a:lnTo>
                  <a:pt x="0" y="3465"/>
                </a:lnTo>
                <a:lnTo>
                  <a:pt x="0" y="7052"/>
                </a:lnTo>
                <a:lnTo>
                  <a:pt x="38359" y="699"/>
                </a:lnTo>
                <a:lnTo>
                  <a:pt x="24803" y="0"/>
                </a:lnTo>
                <a:close/>
              </a:path>
            </a:pathLst>
          </a:custGeom>
          <a:solidFill>
            <a:srgbClr val="E5E7D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7" name="Google Shape;3257;p39"/>
          <p:cNvSpPr/>
          <p:nvPr/>
        </p:nvSpPr>
        <p:spPr>
          <a:xfrm>
            <a:off x="-2581004" y="2800642"/>
            <a:ext cx="1915027" cy="370951"/>
          </a:xfrm>
          <a:custGeom>
            <a:avLst/>
            <a:gdLst/>
            <a:ahLst/>
            <a:cxnLst/>
            <a:rect l="l" t="t" r="r" b="b"/>
            <a:pathLst>
              <a:path w="38360" h="8694" extrusionOk="0">
                <a:moveTo>
                  <a:pt x="38359" y="0"/>
                </a:moveTo>
                <a:lnTo>
                  <a:pt x="0" y="6353"/>
                </a:lnTo>
                <a:lnTo>
                  <a:pt x="0" y="8693"/>
                </a:lnTo>
                <a:lnTo>
                  <a:pt x="38359" y="1520"/>
                </a:lnTo>
                <a:lnTo>
                  <a:pt x="38359" y="0"/>
                </a:lnTo>
                <a:close/>
              </a:path>
            </a:pathLst>
          </a:custGeom>
          <a:solidFill>
            <a:srgbClr val="BFB5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8" name="Google Shape;3258;p39"/>
          <p:cNvSpPr/>
          <p:nvPr/>
        </p:nvSpPr>
        <p:spPr>
          <a:xfrm>
            <a:off x="-2581004" y="1109464"/>
            <a:ext cx="1139631" cy="830054"/>
          </a:xfrm>
          <a:custGeom>
            <a:avLst/>
            <a:gdLst/>
            <a:ahLst/>
            <a:cxnLst/>
            <a:rect l="l" t="t" r="r" b="b"/>
            <a:pathLst>
              <a:path w="22828" h="19454" extrusionOk="0">
                <a:moveTo>
                  <a:pt x="0" y="0"/>
                </a:moveTo>
                <a:lnTo>
                  <a:pt x="0" y="19454"/>
                </a:lnTo>
                <a:lnTo>
                  <a:pt x="22766" y="19150"/>
                </a:lnTo>
                <a:lnTo>
                  <a:pt x="22827" y="2979"/>
                </a:lnTo>
                <a:lnTo>
                  <a:pt x="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9" name="Google Shape;3259;p39"/>
          <p:cNvSpPr/>
          <p:nvPr/>
        </p:nvSpPr>
        <p:spPr>
          <a:xfrm>
            <a:off x="-2581004" y="984959"/>
            <a:ext cx="1245816" cy="1933734"/>
          </a:xfrm>
          <a:custGeom>
            <a:avLst/>
            <a:gdLst/>
            <a:ahLst/>
            <a:cxnLst/>
            <a:rect l="l" t="t" r="r" b="b"/>
            <a:pathLst>
              <a:path w="24955" h="45321" extrusionOk="0">
                <a:moveTo>
                  <a:pt x="13374" y="4681"/>
                </a:moveTo>
                <a:lnTo>
                  <a:pt x="22827" y="5897"/>
                </a:lnTo>
                <a:lnTo>
                  <a:pt x="22706" y="38876"/>
                </a:lnTo>
                <a:lnTo>
                  <a:pt x="13374" y="40092"/>
                </a:lnTo>
                <a:lnTo>
                  <a:pt x="13374" y="4681"/>
                </a:lnTo>
                <a:close/>
                <a:moveTo>
                  <a:pt x="0" y="0"/>
                </a:moveTo>
                <a:lnTo>
                  <a:pt x="0" y="2918"/>
                </a:lnTo>
                <a:lnTo>
                  <a:pt x="11672" y="4438"/>
                </a:lnTo>
                <a:lnTo>
                  <a:pt x="11672" y="40305"/>
                </a:lnTo>
                <a:lnTo>
                  <a:pt x="0" y="41855"/>
                </a:lnTo>
                <a:lnTo>
                  <a:pt x="0" y="45320"/>
                </a:lnTo>
                <a:lnTo>
                  <a:pt x="24955" y="41855"/>
                </a:lnTo>
                <a:lnTo>
                  <a:pt x="24955" y="3891"/>
                </a:lnTo>
                <a:lnTo>
                  <a:pt x="0" y="0"/>
                </a:lnTo>
                <a:close/>
              </a:path>
            </a:pathLst>
          </a:custGeom>
          <a:solidFill>
            <a:srgbClr val="F389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0" name="Google Shape;3260;p39"/>
          <p:cNvSpPr/>
          <p:nvPr/>
        </p:nvSpPr>
        <p:spPr>
          <a:xfrm>
            <a:off x="-2581004" y="-649172"/>
            <a:ext cx="2365678" cy="1212653"/>
          </a:xfrm>
          <a:custGeom>
            <a:avLst/>
            <a:gdLst/>
            <a:ahLst/>
            <a:cxnLst/>
            <a:rect l="l" t="t" r="r" b="b"/>
            <a:pathLst>
              <a:path w="47387" h="28421" extrusionOk="0">
                <a:moveTo>
                  <a:pt x="0" y="1"/>
                </a:moveTo>
                <a:lnTo>
                  <a:pt x="0" y="13405"/>
                </a:lnTo>
                <a:lnTo>
                  <a:pt x="47326" y="28421"/>
                </a:lnTo>
                <a:lnTo>
                  <a:pt x="47387" y="21187"/>
                </a:lnTo>
                <a:lnTo>
                  <a:pt x="0" y="1"/>
                </a:lnTo>
                <a:close/>
              </a:path>
            </a:pathLst>
          </a:custGeom>
          <a:solidFill>
            <a:srgbClr val="AE9A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1" name="Google Shape;3261;p39"/>
          <p:cNvSpPr/>
          <p:nvPr/>
        </p:nvSpPr>
        <p:spPr>
          <a:xfrm>
            <a:off x="9281911" y="-649172"/>
            <a:ext cx="2362682" cy="5330323"/>
          </a:xfrm>
          <a:custGeom>
            <a:avLst/>
            <a:gdLst/>
            <a:ahLst/>
            <a:cxnLst/>
            <a:rect l="l" t="t" r="r" b="b"/>
            <a:pathLst>
              <a:path w="47327" h="124927" extrusionOk="0">
                <a:moveTo>
                  <a:pt x="47327" y="1"/>
                </a:moveTo>
                <a:lnTo>
                  <a:pt x="1" y="21187"/>
                </a:lnTo>
                <a:lnTo>
                  <a:pt x="1" y="104106"/>
                </a:lnTo>
                <a:lnTo>
                  <a:pt x="47327" y="124927"/>
                </a:lnTo>
                <a:lnTo>
                  <a:pt x="47327"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2" name="Google Shape;3262;p39"/>
          <p:cNvSpPr/>
          <p:nvPr/>
        </p:nvSpPr>
        <p:spPr>
          <a:xfrm>
            <a:off x="9281911" y="3018503"/>
            <a:ext cx="2371818" cy="1662667"/>
          </a:xfrm>
          <a:custGeom>
            <a:avLst/>
            <a:gdLst/>
            <a:ahLst/>
            <a:cxnLst/>
            <a:rect l="l" t="t" r="r" b="b"/>
            <a:pathLst>
              <a:path w="47510" h="38968" extrusionOk="0">
                <a:moveTo>
                  <a:pt x="1" y="1"/>
                </a:moveTo>
                <a:lnTo>
                  <a:pt x="1" y="18147"/>
                </a:lnTo>
                <a:lnTo>
                  <a:pt x="47327" y="38968"/>
                </a:lnTo>
                <a:lnTo>
                  <a:pt x="47509" y="12402"/>
                </a:lnTo>
                <a:lnTo>
                  <a:pt x="1" y="1"/>
                </a:lnTo>
                <a:close/>
              </a:path>
            </a:pathLst>
          </a:custGeom>
          <a:solidFill>
            <a:srgbClr val="826E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3" name="Google Shape;3263;p39"/>
          <p:cNvSpPr/>
          <p:nvPr/>
        </p:nvSpPr>
        <p:spPr>
          <a:xfrm>
            <a:off x="9281911" y="3078153"/>
            <a:ext cx="2362682" cy="609591"/>
          </a:xfrm>
          <a:custGeom>
            <a:avLst/>
            <a:gdLst/>
            <a:ahLst/>
            <a:cxnLst/>
            <a:rect l="l" t="t" r="r" b="b"/>
            <a:pathLst>
              <a:path w="47327" h="14287" extrusionOk="0">
                <a:moveTo>
                  <a:pt x="1" y="1"/>
                </a:moveTo>
                <a:lnTo>
                  <a:pt x="1" y="1247"/>
                </a:lnTo>
                <a:lnTo>
                  <a:pt x="47327" y="14287"/>
                </a:lnTo>
                <a:lnTo>
                  <a:pt x="47327" y="14287"/>
                </a:lnTo>
                <a:lnTo>
                  <a:pt x="47296" y="13192"/>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4" name="Google Shape;3264;p39"/>
          <p:cNvSpPr/>
          <p:nvPr/>
        </p:nvSpPr>
        <p:spPr>
          <a:xfrm>
            <a:off x="10356214" y="874706"/>
            <a:ext cx="1151812" cy="516234"/>
          </a:xfrm>
          <a:custGeom>
            <a:avLst/>
            <a:gdLst/>
            <a:ahLst/>
            <a:cxnLst/>
            <a:rect l="l" t="t" r="r" b="b"/>
            <a:pathLst>
              <a:path w="23072" h="12099" extrusionOk="0">
                <a:moveTo>
                  <a:pt x="23071" y="1"/>
                </a:moveTo>
                <a:lnTo>
                  <a:pt x="1" y="4986"/>
                </a:lnTo>
                <a:lnTo>
                  <a:pt x="1" y="12098"/>
                </a:lnTo>
                <a:lnTo>
                  <a:pt x="23071" y="8420"/>
                </a:lnTo>
                <a:lnTo>
                  <a:pt x="23071" y="1"/>
                </a:lnTo>
                <a:close/>
              </a:path>
            </a:pathLst>
          </a:custGeom>
          <a:solidFill>
            <a:srgbClr val="FD8E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5" name="Google Shape;3265;p39"/>
          <p:cNvSpPr/>
          <p:nvPr/>
        </p:nvSpPr>
        <p:spPr>
          <a:xfrm>
            <a:off x="10356214" y="874706"/>
            <a:ext cx="1151812" cy="516234"/>
          </a:xfrm>
          <a:custGeom>
            <a:avLst/>
            <a:gdLst/>
            <a:ahLst/>
            <a:cxnLst/>
            <a:rect l="l" t="t" r="r" b="b"/>
            <a:pathLst>
              <a:path w="23072" h="12099" extrusionOk="0">
                <a:moveTo>
                  <a:pt x="23071" y="1"/>
                </a:moveTo>
                <a:lnTo>
                  <a:pt x="1" y="4986"/>
                </a:lnTo>
                <a:lnTo>
                  <a:pt x="1" y="12098"/>
                </a:lnTo>
                <a:lnTo>
                  <a:pt x="1855" y="11825"/>
                </a:lnTo>
                <a:lnTo>
                  <a:pt x="1855" y="6049"/>
                </a:lnTo>
                <a:lnTo>
                  <a:pt x="23071" y="1733"/>
                </a:lnTo>
                <a:lnTo>
                  <a:pt x="23071" y="1"/>
                </a:lnTo>
                <a:close/>
              </a:path>
            </a:pathLst>
          </a:custGeom>
          <a:solidFill>
            <a:srgbClr val="FD8E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6" name="Google Shape;3266;p39"/>
          <p:cNvSpPr/>
          <p:nvPr/>
        </p:nvSpPr>
        <p:spPr>
          <a:xfrm>
            <a:off x="10354717" y="1332531"/>
            <a:ext cx="1171481" cy="3298070"/>
          </a:xfrm>
          <a:custGeom>
            <a:avLst/>
            <a:gdLst/>
            <a:ahLst/>
            <a:cxnLst/>
            <a:rect l="l" t="t" r="r" b="b"/>
            <a:pathLst>
              <a:path w="23466" h="77297" extrusionOk="0">
                <a:moveTo>
                  <a:pt x="23283" y="0"/>
                </a:moveTo>
                <a:cubicBezTo>
                  <a:pt x="23071" y="0"/>
                  <a:pt x="0" y="3162"/>
                  <a:pt x="0" y="3162"/>
                </a:cubicBezTo>
                <a:lnTo>
                  <a:pt x="0" y="67144"/>
                </a:lnTo>
                <a:lnTo>
                  <a:pt x="1611" y="67874"/>
                </a:lnTo>
                <a:lnTo>
                  <a:pt x="1611" y="4924"/>
                </a:lnTo>
                <a:lnTo>
                  <a:pt x="20153" y="3162"/>
                </a:lnTo>
                <a:lnTo>
                  <a:pt x="20153" y="75959"/>
                </a:lnTo>
                <a:lnTo>
                  <a:pt x="23192" y="77296"/>
                </a:lnTo>
                <a:cubicBezTo>
                  <a:pt x="23192" y="77296"/>
                  <a:pt x="23466" y="0"/>
                  <a:pt x="23283" y="0"/>
                </a:cubicBezTo>
                <a:close/>
              </a:path>
            </a:pathLst>
          </a:custGeom>
          <a:solidFill>
            <a:srgbClr val="FAB3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7" name="Google Shape;3267;p39"/>
          <p:cNvSpPr/>
          <p:nvPr/>
        </p:nvSpPr>
        <p:spPr>
          <a:xfrm>
            <a:off x="10435140" y="1467403"/>
            <a:ext cx="925663" cy="3106109"/>
          </a:xfrm>
          <a:custGeom>
            <a:avLst/>
            <a:gdLst/>
            <a:ahLst/>
            <a:cxnLst/>
            <a:rect l="l" t="t" r="r" b="b"/>
            <a:pathLst>
              <a:path w="18542" h="72798" extrusionOk="0">
                <a:moveTo>
                  <a:pt x="18542" y="1"/>
                </a:moveTo>
                <a:lnTo>
                  <a:pt x="0" y="1763"/>
                </a:lnTo>
                <a:lnTo>
                  <a:pt x="0" y="64713"/>
                </a:lnTo>
                <a:lnTo>
                  <a:pt x="18542" y="72798"/>
                </a:lnTo>
                <a:lnTo>
                  <a:pt x="18542" y="1"/>
                </a:lnTo>
                <a:close/>
              </a:path>
            </a:pathLst>
          </a:custGeom>
          <a:solidFill>
            <a:srgbClr val="FD8E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8" name="Google Shape;3268;p39"/>
          <p:cNvSpPr/>
          <p:nvPr/>
        </p:nvSpPr>
        <p:spPr>
          <a:xfrm>
            <a:off x="10435140" y="1467403"/>
            <a:ext cx="925663" cy="2770230"/>
          </a:xfrm>
          <a:custGeom>
            <a:avLst/>
            <a:gdLst/>
            <a:ahLst/>
            <a:cxnLst/>
            <a:rect l="l" t="t" r="r" b="b"/>
            <a:pathLst>
              <a:path w="18542" h="64926" extrusionOk="0">
                <a:moveTo>
                  <a:pt x="18542" y="1"/>
                </a:moveTo>
                <a:lnTo>
                  <a:pt x="0" y="1763"/>
                </a:lnTo>
                <a:lnTo>
                  <a:pt x="0" y="64713"/>
                </a:lnTo>
                <a:lnTo>
                  <a:pt x="547" y="64925"/>
                </a:lnTo>
                <a:lnTo>
                  <a:pt x="547" y="2797"/>
                </a:lnTo>
                <a:lnTo>
                  <a:pt x="18542" y="1399"/>
                </a:lnTo>
                <a:lnTo>
                  <a:pt x="18542" y="1"/>
                </a:lnTo>
                <a:close/>
              </a:path>
            </a:pathLst>
          </a:custGeom>
          <a:solidFill>
            <a:srgbClr val="FD8E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9" name="Google Shape;3269;p39"/>
          <p:cNvSpPr/>
          <p:nvPr/>
        </p:nvSpPr>
        <p:spPr>
          <a:xfrm>
            <a:off x="10544367" y="2969222"/>
            <a:ext cx="664718" cy="1329391"/>
          </a:xfrm>
          <a:custGeom>
            <a:avLst/>
            <a:gdLst/>
            <a:ahLst/>
            <a:cxnLst/>
            <a:rect l="l" t="t" r="r" b="b"/>
            <a:pathLst>
              <a:path w="13315" h="31157" fill="none" extrusionOk="0">
                <a:moveTo>
                  <a:pt x="1" y="1"/>
                </a:moveTo>
                <a:lnTo>
                  <a:pt x="1" y="25958"/>
                </a:lnTo>
                <a:lnTo>
                  <a:pt x="13314" y="31156"/>
                </a:lnTo>
                <a:lnTo>
                  <a:pt x="13314" y="2250"/>
                </a:lnTo>
                <a:close/>
              </a:path>
            </a:pathLst>
          </a:custGeom>
          <a:noFill/>
          <a:ln w="9875" cap="flat" cmpd="sng">
            <a:solidFill>
              <a:srgbClr val="FAB3A1"/>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0" name="Google Shape;3270;p39"/>
          <p:cNvSpPr/>
          <p:nvPr/>
        </p:nvSpPr>
        <p:spPr>
          <a:xfrm>
            <a:off x="11086112" y="2904367"/>
            <a:ext cx="75882" cy="116781"/>
          </a:xfrm>
          <a:custGeom>
            <a:avLst/>
            <a:gdLst/>
            <a:ahLst/>
            <a:cxnLst/>
            <a:rect l="l" t="t" r="r" b="b"/>
            <a:pathLst>
              <a:path w="1520" h="2737" extrusionOk="0">
                <a:moveTo>
                  <a:pt x="760" y="1"/>
                </a:moveTo>
                <a:cubicBezTo>
                  <a:pt x="334" y="1"/>
                  <a:pt x="0" y="609"/>
                  <a:pt x="0" y="1369"/>
                </a:cubicBezTo>
                <a:cubicBezTo>
                  <a:pt x="0" y="2128"/>
                  <a:pt x="334" y="2736"/>
                  <a:pt x="760" y="2736"/>
                </a:cubicBezTo>
                <a:cubicBezTo>
                  <a:pt x="1186" y="2736"/>
                  <a:pt x="1520" y="2128"/>
                  <a:pt x="1520" y="1369"/>
                </a:cubicBezTo>
                <a:cubicBezTo>
                  <a:pt x="1520" y="609"/>
                  <a:pt x="1186" y="1"/>
                  <a:pt x="760" y="1"/>
                </a:cubicBezTo>
                <a:close/>
              </a:path>
            </a:pathLst>
          </a:custGeom>
          <a:solidFill>
            <a:srgbClr val="FAB3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1" name="Google Shape;3271;p39"/>
          <p:cNvSpPr/>
          <p:nvPr/>
        </p:nvSpPr>
        <p:spPr>
          <a:xfrm>
            <a:off x="10527694" y="1773459"/>
            <a:ext cx="698066" cy="1120577"/>
          </a:xfrm>
          <a:custGeom>
            <a:avLst/>
            <a:gdLst/>
            <a:ahLst/>
            <a:cxnLst/>
            <a:rect l="l" t="t" r="r" b="b"/>
            <a:pathLst>
              <a:path w="13983" h="26263" extrusionOk="0">
                <a:moveTo>
                  <a:pt x="13983" y="1"/>
                </a:moveTo>
                <a:lnTo>
                  <a:pt x="0" y="791"/>
                </a:lnTo>
                <a:lnTo>
                  <a:pt x="0" y="24135"/>
                </a:lnTo>
                <a:lnTo>
                  <a:pt x="13983" y="26263"/>
                </a:lnTo>
                <a:lnTo>
                  <a:pt x="13983" y="1"/>
                </a:lnTo>
                <a:close/>
              </a:path>
            </a:pathLst>
          </a:custGeom>
          <a:solidFill>
            <a:srgbClr val="FAB3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2" name="Google Shape;3272;p39"/>
          <p:cNvSpPr/>
          <p:nvPr/>
        </p:nvSpPr>
        <p:spPr>
          <a:xfrm>
            <a:off x="10580810" y="1824063"/>
            <a:ext cx="581198" cy="1020692"/>
          </a:xfrm>
          <a:custGeom>
            <a:avLst/>
            <a:gdLst/>
            <a:ahLst/>
            <a:cxnLst/>
            <a:rect l="l" t="t" r="r" b="b"/>
            <a:pathLst>
              <a:path w="11642" h="23922" extrusionOk="0">
                <a:moveTo>
                  <a:pt x="11642" y="0"/>
                </a:moveTo>
                <a:lnTo>
                  <a:pt x="0" y="274"/>
                </a:lnTo>
                <a:lnTo>
                  <a:pt x="0" y="22098"/>
                </a:lnTo>
                <a:lnTo>
                  <a:pt x="11642" y="23922"/>
                </a:lnTo>
                <a:lnTo>
                  <a:pt x="1164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3" name="Google Shape;3273;p39"/>
          <p:cNvSpPr/>
          <p:nvPr/>
        </p:nvSpPr>
        <p:spPr>
          <a:xfrm>
            <a:off x="10580810" y="1834431"/>
            <a:ext cx="63751" cy="941586"/>
          </a:xfrm>
          <a:custGeom>
            <a:avLst/>
            <a:gdLst/>
            <a:ahLst/>
            <a:cxnLst/>
            <a:rect l="l" t="t" r="r" b="b"/>
            <a:pathLst>
              <a:path w="1277" h="22068" extrusionOk="0">
                <a:moveTo>
                  <a:pt x="1277" y="0"/>
                </a:moveTo>
                <a:lnTo>
                  <a:pt x="0" y="31"/>
                </a:lnTo>
                <a:lnTo>
                  <a:pt x="0" y="21855"/>
                </a:lnTo>
                <a:lnTo>
                  <a:pt x="1277" y="22068"/>
                </a:lnTo>
                <a:lnTo>
                  <a:pt x="1277" y="0"/>
                </a:lnTo>
                <a:close/>
              </a:path>
            </a:pathLst>
          </a:custGeom>
          <a:solidFill>
            <a:srgbClr val="5578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4" name="Google Shape;3274;p39"/>
          <p:cNvSpPr/>
          <p:nvPr/>
        </p:nvSpPr>
        <p:spPr>
          <a:xfrm>
            <a:off x="10580810" y="1847402"/>
            <a:ext cx="582745" cy="540853"/>
          </a:xfrm>
          <a:custGeom>
            <a:avLst/>
            <a:gdLst/>
            <a:ahLst/>
            <a:cxnLst/>
            <a:rect l="l" t="t" r="r" b="b"/>
            <a:pathLst>
              <a:path w="11673" h="12676" extrusionOk="0">
                <a:moveTo>
                  <a:pt x="11672" y="0"/>
                </a:moveTo>
                <a:lnTo>
                  <a:pt x="0" y="6323"/>
                </a:lnTo>
                <a:lnTo>
                  <a:pt x="0" y="12675"/>
                </a:lnTo>
                <a:cubicBezTo>
                  <a:pt x="0" y="12675"/>
                  <a:pt x="11399" y="6657"/>
                  <a:pt x="11672" y="6657"/>
                </a:cubicBezTo>
                <a:lnTo>
                  <a:pt x="11672" y="0"/>
                </a:lnTo>
                <a:close/>
              </a:path>
            </a:pathLst>
          </a:custGeom>
          <a:solidFill>
            <a:srgbClr val="9BBA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5" name="Google Shape;3275;p39"/>
          <p:cNvSpPr/>
          <p:nvPr/>
        </p:nvSpPr>
        <p:spPr>
          <a:xfrm>
            <a:off x="10580810" y="2207944"/>
            <a:ext cx="581198" cy="360583"/>
          </a:xfrm>
          <a:custGeom>
            <a:avLst/>
            <a:gdLst/>
            <a:ahLst/>
            <a:cxnLst/>
            <a:rect l="l" t="t" r="r" b="b"/>
            <a:pathLst>
              <a:path w="11642" h="8451" extrusionOk="0">
                <a:moveTo>
                  <a:pt x="11642" y="0"/>
                </a:moveTo>
                <a:lnTo>
                  <a:pt x="0" y="5654"/>
                </a:lnTo>
                <a:lnTo>
                  <a:pt x="0" y="8450"/>
                </a:lnTo>
                <a:lnTo>
                  <a:pt x="11642" y="2949"/>
                </a:lnTo>
                <a:lnTo>
                  <a:pt x="11642" y="0"/>
                </a:lnTo>
                <a:close/>
              </a:path>
            </a:pathLst>
          </a:custGeom>
          <a:solidFill>
            <a:srgbClr val="9BBA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6" name="Google Shape;3276;p39"/>
          <p:cNvSpPr/>
          <p:nvPr/>
        </p:nvSpPr>
        <p:spPr>
          <a:xfrm>
            <a:off x="9281911" y="-649172"/>
            <a:ext cx="2362682" cy="1212653"/>
          </a:xfrm>
          <a:custGeom>
            <a:avLst/>
            <a:gdLst/>
            <a:ahLst/>
            <a:cxnLst/>
            <a:rect l="l" t="t" r="r" b="b"/>
            <a:pathLst>
              <a:path w="47327" h="28421" extrusionOk="0">
                <a:moveTo>
                  <a:pt x="47327" y="1"/>
                </a:moveTo>
                <a:lnTo>
                  <a:pt x="1" y="21187"/>
                </a:lnTo>
                <a:lnTo>
                  <a:pt x="1" y="28421"/>
                </a:lnTo>
                <a:lnTo>
                  <a:pt x="47327" y="13405"/>
                </a:lnTo>
                <a:lnTo>
                  <a:pt x="47327" y="1"/>
                </a:lnTo>
                <a:close/>
              </a:path>
            </a:pathLst>
          </a:custGeom>
          <a:solidFill>
            <a:srgbClr val="AE9A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7" name="Google Shape;3277;p39"/>
          <p:cNvSpPr/>
          <p:nvPr/>
        </p:nvSpPr>
        <p:spPr>
          <a:xfrm>
            <a:off x="-218435" y="254786"/>
            <a:ext cx="9500651" cy="308699"/>
          </a:xfrm>
          <a:custGeom>
            <a:avLst/>
            <a:gdLst/>
            <a:ahLst/>
            <a:cxnLst/>
            <a:rect l="l" t="t" r="r" b="b"/>
            <a:pathLst>
              <a:path w="190308" h="7235" extrusionOk="0">
                <a:moveTo>
                  <a:pt x="0" y="1"/>
                </a:moveTo>
                <a:lnTo>
                  <a:pt x="0" y="7235"/>
                </a:lnTo>
                <a:lnTo>
                  <a:pt x="190308" y="7235"/>
                </a:lnTo>
                <a:lnTo>
                  <a:pt x="190308" y="1"/>
                </a:lnTo>
                <a:close/>
              </a:path>
            </a:pathLst>
          </a:custGeom>
          <a:solidFill>
            <a:srgbClr val="9F898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8" name="Google Shape;3278;p39"/>
          <p:cNvSpPr/>
          <p:nvPr/>
        </p:nvSpPr>
        <p:spPr>
          <a:xfrm>
            <a:off x="-218435" y="3018503"/>
            <a:ext cx="9500651" cy="774287"/>
          </a:xfrm>
          <a:custGeom>
            <a:avLst/>
            <a:gdLst/>
            <a:ahLst/>
            <a:cxnLst/>
            <a:rect l="l" t="t" r="r" b="b"/>
            <a:pathLst>
              <a:path w="190308" h="18147" extrusionOk="0">
                <a:moveTo>
                  <a:pt x="0" y="1"/>
                </a:moveTo>
                <a:lnTo>
                  <a:pt x="0" y="18147"/>
                </a:lnTo>
                <a:lnTo>
                  <a:pt x="190308" y="18147"/>
                </a:lnTo>
                <a:lnTo>
                  <a:pt x="190308" y="1"/>
                </a:lnTo>
                <a:close/>
              </a:path>
            </a:pathLst>
          </a:custGeom>
          <a:solidFill>
            <a:srgbClr val="D4B78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9" name="Google Shape;3279;p39"/>
          <p:cNvSpPr/>
          <p:nvPr/>
        </p:nvSpPr>
        <p:spPr>
          <a:xfrm>
            <a:off x="-218435" y="3078153"/>
            <a:ext cx="9500651" cy="53249"/>
          </a:xfrm>
          <a:custGeom>
            <a:avLst/>
            <a:gdLst/>
            <a:ahLst/>
            <a:cxnLst/>
            <a:rect l="l" t="t" r="r" b="b"/>
            <a:pathLst>
              <a:path w="190308" h="1248" extrusionOk="0">
                <a:moveTo>
                  <a:pt x="0" y="1"/>
                </a:moveTo>
                <a:lnTo>
                  <a:pt x="0" y="1217"/>
                </a:lnTo>
                <a:lnTo>
                  <a:pt x="190308" y="1247"/>
                </a:lnTo>
                <a:lnTo>
                  <a:pt x="19030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0" name="Google Shape;3280;p39"/>
          <p:cNvSpPr/>
          <p:nvPr/>
        </p:nvSpPr>
        <p:spPr>
          <a:xfrm>
            <a:off x="4285153" y="710008"/>
            <a:ext cx="646496" cy="459145"/>
          </a:xfrm>
          <a:custGeom>
            <a:avLst/>
            <a:gdLst/>
            <a:ahLst/>
            <a:cxnLst/>
            <a:rect l="l" t="t" r="r" b="b"/>
            <a:pathLst>
              <a:path w="12950" h="10761" extrusionOk="0">
                <a:moveTo>
                  <a:pt x="6475" y="0"/>
                </a:moveTo>
                <a:cubicBezTo>
                  <a:pt x="2919" y="0"/>
                  <a:pt x="1" y="2402"/>
                  <a:pt x="1" y="5381"/>
                </a:cubicBezTo>
                <a:cubicBezTo>
                  <a:pt x="1" y="8359"/>
                  <a:pt x="2919" y="10761"/>
                  <a:pt x="6475" y="10761"/>
                </a:cubicBezTo>
                <a:cubicBezTo>
                  <a:pt x="10062" y="10761"/>
                  <a:pt x="12949" y="8359"/>
                  <a:pt x="12949" y="5381"/>
                </a:cubicBezTo>
                <a:cubicBezTo>
                  <a:pt x="12949" y="2402"/>
                  <a:pt x="10062" y="0"/>
                  <a:pt x="6475" y="0"/>
                </a:cubicBezTo>
                <a:close/>
              </a:path>
            </a:pathLst>
          </a:custGeom>
          <a:solidFill>
            <a:srgbClr val="9F898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1" name="Google Shape;3281;p39"/>
          <p:cNvSpPr/>
          <p:nvPr/>
        </p:nvSpPr>
        <p:spPr>
          <a:xfrm>
            <a:off x="4359485" y="745039"/>
            <a:ext cx="497777" cy="389085"/>
          </a:xfrm>
          <a:custGeom>
            <a:avLst/>
            <a:gdLst/>
            <a:ahLst/>
            <a:cxnLst/>
            <a:rect l="l" t="t" r="r" b="b"/>
            <a:pathLst>
              <a:path w="9971" h="9119" extrusionOk="0">
                <a:moveTo>
                  <a:pt x="4986" y="0"/>
                </a:moveTo>
                <a:cubicBezTo>
                  <a:pt x="2250" y="0"/>
                  <a:pt x="1" y="2037"/>
                  <a:pt x="1" y="4560"/>
                </a:cubicBezTo>
                <a:cubicBezTo>
                  <a:pt x="1" y="7082"/>
                  <a:pt x="2250" y="9119"/>
                  <a:pt x="4986" y="9119"/>
                </a:cubicBezTo>
                <a:cubicBezTo>
                  <a:pt x="7752" y="9119"/>
                  <a:pt x="9971" y="7082"/>
                  <a:pt x="9971" y="4560"/>
                </a:cubicBezTo>
                <a:cubicBezTo>
                  <a:pt x="9971" y="2037"/>
                  <a:pt x="7752" y="0"/>
                  <a:pt x="4986" y="0"/>
                </a:cubicBezTo>
                <a:close/>
              </a:path>
            </a:pathLst>
          </a:custGeom>
          <a:solidFill>
            <a:srgbClr val="FFF8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2" name="Google Shape;3282;p39"/>
          <p:cNvSpPr/>
          <p:nvPr/>
        </p:nvSpPr>
        <p:spPr>
          <a:xfrm>
            <a:off x="4594714" y="782629"/>
            <a:ext cx="47077" cy="40235"/>
          </a:xfrm>
          <a:custGeom>
            <a:avLst/>
            <a:gdLst/>
            <a:ahLst/>
            <a:cxnLst/>
            <a:rect l="l" t="t" r="r" b="b"/>
            <a:pathLst>
              <a:path w="943" h="943" extrusionOk="0">
                <a:moveTo>
                  <a:pt x="487" y="1"/>
                </a:moveTo>
                <a:cubicBezTo>
                  <a:pt x="213" y="1"/>
                  <a:pt x="0" y="213"/>
                  <a:pt x="0" y="487"/>
                </a:cubicBezTo>
                <a:cubicBezTo>
                  <a:pt x="0" y="730"/>
                  <a:pt x="213" y="943"/>
                  <a:pt x="487" y="943"/>
                </a:cubicBezTo>
                <a:cubicBezTo>
                  <a:pt x="730" y="943"/>
                  <a:pt x="943" y="730"/>
                  <a:pt x="943" y="487"/>
                </a:cubicBezTo>
                <a:cubicBezTo>
                  <a:pt x="943" y="213"/>
                  <a:pt x="730" y="1"/>
                  <a:pt x="48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3" name="Google Shape;3283;p39"/>
          <p:cNvSpPr/>
          <p:nvPr/>
        </p:nvSpPr>
        <p:spPr>
          <a:xfrm>
            <a:off x="4594714" y="1064065"/>
            <a:ext cx="47077" cy="40235"/>
          </a:xfrm>
          <a:custGeom>
            <a:avLst/>
            <a:gdLst/>
            <a:ahLst/>
            <a:cxnLst/>
            <a:rect l="l" t="t" r="r" b="b"/>
            <a:pathLst>
              <a:path w="943" h="943" extrusionOk="0">
                <a:moveTo>
                  <a:pt x="487" y="0"/>
                </a:moveTo>
                <a:cubicBezTo>
                  <a:pt x="213" y="0"/>
                  <a:pt x="0" y="213"/>
                  <a:pt x="0" y="487"/>
                </a:cubicBezTo>
                <a:cubicBezTo>
                  <a:pt x="0" y="730"/>
                  <a:pt x="213" y="943"/>
                  <a:pt x="487" y="943"/>
                </a:cubicBezTo>
                <a:cubicBezTo>
                  <a:pt x="730" y="943"/>
                  <a:pt x="943" y="730"/>
                  <a:pt x="943" y="487"/>
                </a:cubicBezTo>
                <a:cubicBezTo>
                  <a:pt x="943" y="213"/>
                  <a:pt x="730" y="0"/>
                  <a:pt x="4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4" name="Google Shape;3284;p39"/>
          <p:cNvSpPr/>
          <p:nvPr/>
        </p:nvSpPr>
        <p:spPr>
          <a:xfrm>
            <a:off x="4782866" y="922707"/>
            <a:ext cx="47077" cy="41558"/>
          </a:xfrm>
          <a:custGeom>
            <a:avLst/>
            <a:gdLst/>
            <a:ahLst/>
            <a:cxnLst/>
            <a:rect l="l" t="t" r="r" b="b"/>
            <a:pathLst>
              <a:path w="943" h="974" extrusionOk="0">
                <a:moveTo>
                  <a:pt x="487" y="0"/>
                </a:moveTo>
                <a:cubicBezTo>
                  <a:pt x="213" y="0"/>
                  <a:pt x="0" y="213"/>
                  <a:pt x="0" y="487"/>
                </a:cubicBezTo>
                <a:cubicBezTo>
                  <a:pt x="0" y="760"/>
                  <a:pt x="213" y="973"/>
                  <a:pt x="487" y="973"/>
                </a:cubicBezTo>
                <a:cubicBezTo>
                  <a:pt x="730" y="973"/>
                  <a:pt x="943" y="760"/>
                  <a:pt x="943" y="487"/>
                </a:cubicBezTo>
                <a:cubicBezTo>
                  <a:pt x="943" y="213"/>
                  <a:pt x="730" y="0"/>
                  <a:pt x="4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5" name="Google Shape;3285;p39"/>
          <p:cNvSpPr/>
          <p:nvPr/>
        </p:nvSpPr>
        <p:spPr>
          <a:xfrm>
            <a:off x="4406561" y="922707"/>
            <a:ext cx="47077" cy="41558"/>
          </a:xfrm>
          <a:custGeom>
            <a:avLst/>
            <a:gdLst/>
            <a:ahLst/>
            <a:cxnLst/>
            <a:rect l="l" t="t" r="r" b="b"/>
            <a:pathLst>
              <a:path w="943" h="974" extrusionOk="0">
                <a:moveTo>
                  <a:pt x="487" y="0"/>
                </a:moveTo>
                <a:cubicBezTo>
                  <a:pt x="213" y="0"/>
                  <a:pt x="0" y="213"/>
                  <a:pt x="0" y="487"/>
                </a:cubicBezTo>
                <a:cubicBezTo>
                  <a:pt x="0" y="760"/>
                  <a:pt x="213" y="973"/>
                  <a:pt x="487" y="973"/>
                </a:cubicBezTo>
                <a:cubicBezTo>
                  <a:pt x="730" y="973"/>
                  <a:pt x="942" y="760"/>
                  <a:pt x="942" y="487"/>
                </a:cubicBezTo>
                <a:cubicBezTo>
                  <a:pt x="942" y="213"/>
                  <a:pt x="730" y="0"/>
                  <a:pt x="4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6" name="Google Shape;3286;p39"/>
          <p:cNvSpPr/>
          <p:nvPr/>
        </p:nvSpPr>
        <p:spPr>
          <a:xfrm>
            <a:off x="2531073" y="1315677"/>
            <a:ext cx="4254895" cy="1421425"/>
          </a:xfrm>
          <a:custGeom>
            <a:avLst/>
            <a:gdLst/>
            <a:ahLst/>
            <a:cxnLst/>
            <a:rect l="l" t="t" r="r" b="b"/>
            <a:pathLst>
              <a:path w="85230" h="33314" extrusionOk="0">
                <a:moveTo>
                  <a:pt x="0" y="0"/>
                </a:moveTo>
                <a:lnTo>
                  <a:pt x="0" y="33314"/>
                </a:lnTo>
                <a:lnTo>
                  <a:pt x="85230" y="33314"/>
                </a:lnTo>
                <a:lnTo>
                  <a:pt x="85230" y="0"/>
                </a:lnTo>
                <a:close/>
              </a:path>
            </a:pathLst>
          </a:custGeom>
          <a:solidFill>
            <a:srgbClr val="EDB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7" name="Google Shape;3287;p39"/>
          <p:cNvSpPr/>
          <p:nvPr/>
        </p:nvSpPr>
        <p:spPr>
          <a:xfrm>
            <a:off x="2622079" y="1394783"/>
            <a:ext cx="4072827" cy="1261934"/>
          </a:xfrm>
          <a:custGeom>
            <a:avLst/>
            <a:gdLst/>
            <a:ahLst/>
            <a:cxnLst/>
            <a:rect l="l" t="t" r="r" b="b"/>
            <a:pathLst>
              <a:path w="81583" h="29576" extrusionOk="0">
                <a:moveTo>
                  <a:pt x="1" y="0"/>
                </a:moveTo>
                <a:lnTo>
                  <a:pt x="1" y="29575"/>
                </a:lnTo>
                <a:lnTo>
                  <a:pt x="81583" y="29575"/>
                </a:lnTo>
                <a:lnTo>
                  <a:pt x="8158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8" name="Google Shape;3288;p39"/>
          <p:cNvSpPr/>
          <p:nvPr/>
        </p:nvSpPr>
        <p:spPr>
          <a:xfrm>
            <a:off x="2622079" y="1394783"/>
            <a:ext cx="4072827" cy="1263214"/>
          </a:xfrm>
          <a:custGeom>
            <a:avLst/>
            <a:gdLst/>
            <a:ahLst/>
            <a:cxnLst/>
            <a:rect l="l" t="t" r="r" b="b"/>
            <a:pathLst>
              <a:path w="81583" h="29606" extrusionOk="0">
                <a:moveTo>
                  <a:pt x="81583" y="0"/>
                </a:moveTo>
                <a:lnTo>
                  <a:pt x="1" y="29606"/>
                </a:lnTo>
                <a:lnTo>
                  <a:pt x="81583" y="29606"/>
                </a:lnTo>
                <a:lnTo>
                  <a:pt x="8158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9" name="Google Shape;3289;p39"/>
          <p:cNvSpPr/>
          <p:nvPr/>
        </p:nvSpPr>
        <p:spPr>
          <a:xfrm>
            <a:off x="7893504" y="108223"/>
            <a:ext cx="518994" cy="90839"/>
          </a:xfrm>
          <a:custGeom>
            <a:avLst/>
            <a:gdLst/>
            <a:ahLst/>
            <a:cxnLst/>
            <a:rect l="l" t="t" r="r" b="b"/>
            <a:pathLst>
              <a:path w="10396" h="2129" extrusionOk="0">
                <a:moveTo>
                  <a:pt x="2645" y="1"/>
                </a:moveTo>
                <a:lnTo>
                  <a:pt x="1" y="2129"/>
                </a:lnTo>
                <a:lnTo>
                  <a:pt x="6384" y="2129"/>
                </a:lnTo>
                <a:lnTo>
                  <a:pt x="10396" y="214"/>
                </a:lnTo>
                <a:lnTo>
                  <a:pt x="2645" y="1"/>
                </a:lnTo>
                <a:close/>
              </a:path>
            </a:pathLst>
          </a:custGeom>
          <a:solidFill>
            <a:srgbClr val="B5A3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0" name="Google Shape;3290;p39"/>
          <p:cNvSpPr/>
          <p:nvPr/>
        </p:nvSpPr>
        <p:spPr>
          <a:xfrm>
            <a:off x="8098330" y="157504"/>
            <a:ext cx="74434" cy="586251"/>
          </a:xfrm>
          <a:custGeom>
            <a:avLst/>
            <a:gdLst/>
            <a:ahLst/>
            <a:cxnLst/>
            <a:rect l="l" t="t" r="r" b="b"/>
            <a:pathLst>
              <a:path w="1491" h="13740" extrusionOk="0">
                <a:moveTo>
                  <a:pt x="1" y="1"/>
                </a:moveTo>
                <a:lnTo>
                  <a:pt x="1" y="13740"/>
                </a:lnTo>
                <a:lnTo>
                  <a:pt x="1490" y="13740"/>
                </a:lnTo>
                <a:lnTo>
                  <a:pt x="1490" y="1"/>
                </a:lnTo>
                <a:close/>
              </a:path>
            </a:pathLst>
          </a:custGeom>
          <a:solidFill>
            <a:srgbClr val="6B5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1" name="Google Shape;3291;p39"/>
          <p:cNvSpPr/>
          <p:nvPr/>
        </p:nvSpPr>
        <p:spPr>
          <a:xfrm>
            <a:off x="7426142" y="703523"/>
            <a:ext cx="1452246" cy="632930"/>
          </a:xfrm>
          <a:custGeom>
            <a:avLst/>
            <a:gdLst/>
            <a:ahLst/>
            <a:cxnLst/>
            <a:rect l="l" t="t" r="r" b="b"/>
            <a:pathLst>
              <a:path w="29090" h="14834" extrusionOk="0">
                <a:moveTo>
                  <a:pt x="1" y="1"/>
                </a:moveTo>
                <a:lnTo>
                  <a:pt x="1" y="14834"/>
                </a:lnTo>
                <a:lnTo>
                  <a:pt x="29089" y="14834"/>
                </a:lnTo>
                <a:lnTo>
                  <a:pt x="29089" y="1"/>
                </a:lnTo>
                <a:close/>
              </a:path>
            </a:pathLst>
          </a:custGeom>
          <a:solidFill>
            <a:srgbClr val="B5A3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2" name="Google Shape;3292;p39"/>
          <p:cNvSpPr/>
          <p:nvPr/>
        </p:nvSpPr>
        <p:spPr>
          <a:xfrm>
            <a:off x="7468625" y="745039"/>
            <a:ext cx="1368775" cy="549899"/>
          </a:xfrm>
          <a:custGeom>
            <a:avLst/>
            <a:gdLst/>
            <a:ahLst/>
            <a:cxnLst/>
            <a:rect l="l" t="t" r="r" b="b"/>
            <a:pathLst>
              <a:path w="27418" h="12888" extrusionOk="0">
                <a:moveTo>
                  <a:pt x="1" y="0"/>
                </a:moveTo>
                <a:lnTo>
                  <a:pt x="1" y="12888"/>
                </a:lnTo>
                <a:lnTo>
                  <a:pt x="27418" y="12888"/>
                </a:lnTo>
                <a:lnTo>
                  <a:pt x="27418" y="0"/>
                </a:lnTo>
                <a:close/>
              </a:path>
            </a:pathLst>
          </a:custGeom>
          <a:solidFill>
            <a:srgbClr val="4F40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3" name="Google Shape;3293;p39"/>
          <p:cNvSpPr/>
          <p:nvPr/>
        </p:nvSpPr>
        <p:spPr>
          <a:xfrm>
            <a:off x="7468625" y="745039"/>
            <a:ext cx="1368775" cy="551221"/>
          </a:xfrm>
          <a:custGeom>
            <a:avLst/>
            <a:gdLst/>
            <a:ahLst/>
            <a:cxnLst/>
            <a:rect l="l" t="t" r="r" b="b"/>
            <a:pathLst>
              <a:path w="27418" h="12919" extrusionOk="0">
                <a:moveTo>
                  <a:pt x="1" y="0"/>
                </a:moveTo>
                <a:lnTo>
                  <a:pt x="1" y="12918"/>
                </a:lnTo>
                <a:lnTo>
                  <a:pt x="27418" y="0"/>
                </a:lnTo>
                <a:close/>
              </a:path>
            </a:pathLst>
          </a:custGeom>
          <a:solidFill>
            <a:srgbClr val="826F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4" name="Google Shape;3294;p39"/>
          <p:cNvSpPr/>
          <p:nvPr/>
        </p:nvSpPr>
        <p:spPr>
          <a:xfrm>
            <a:off x="1446136" y="1384414"/>
            <a:ext cx="717786" cy="1051797"/>
          </a:xfrm>
          <a:custGeom>
            <a:avLst/>
            <a:gdLst/>
            <a:ahLst/>
            <a:cxnLst/>
            <a:rect l="l" t="t" r="r" b="b"/>
            <a:pathLst>
              <a:path w="14378" h="24651" extrusionOk="0">
                <a:moveTo>
                  <a:pt x="0" y="0"/>
                </a:moveTo>
                <a:lnTo>
                  <a:pt x="0" y="24651"/>
                </a:lnTo>
                <a:lnTo>
                  <a:pt x="14377" y="24651"/>
                </a:lnTo>
                <a:lnTo>
                  <a:pt x="14377" y="0"/>
                </a:lnTo>
                <a:close/>
              </a:path>
            </a:pathLst>
          </a:custGeom>
          <a:solidFill>
            <a:srgbClr val="7FC2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5" name="Google Shape;3295;p39"/>
          <p:cNvSpPr/>
          <p:nvPr/>
        </p:nvSpPr>
        <p:spPr>
          <a:xfrm>
            <a:off x="1508338" y="1470006"/>
            <a:ext cx="570614" cy="487690"/>
          </a:xfrm>
          <a:custGeom>
            <a:avLst/>
            <a:gdLst/>
            <a:ahLst/>
            <a:cxnLst/>
            <a:rect l="l" t="t" r="r" b="b"/>
            <a:pathLst>
              <a:path w="11430" h="11430" extrusionOk="0">
                <a:moveTo>
                  <a:pt x="0" y="0"/>
                </a:moveTo>
                <a:lnTo>
                  <a:pt x="0" y="11429"/>
                </a:lnTo>
                <a:lnTo>
                  <a:pt x="11429" y="11429"/>
                </a:lnTo>
                <a:lnTo>
                  <a:pt x="11429" y="0"/>
                </a:lnTo>
                <a:close/>
              </a:path>
            </a:pathLst>
          </a:custGeom>
          <a:solidFill>
            <a:srgbClr val="D6E2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6" name="Google Shape;3296;p39"/>
          <p:cNvSpPr/>
          <p:nvPr/>
        </p:nvSpPr>
        <p:spPr>
          <a:xfrm>
            <a:off x="1588911" y="1583374"/>
            <a:ext cx="268483" cy="281520"/>
          </a:xfrm>
          <a:custGeom>
            <a:avLst/>
            <a:gdLst/>
            <a:ahLst/>
            <a:cxnLst/>
            <a:rect l="l" t="t" r="r" b="b"/>
            <a:pathLst>
              <a:path w="5378" h="6598" extrusionOk="0">
                <a:moveTo>
                  <a:pt x="2157" y="0"/>
                </a:moveTo>
                <a:cubicBezTo>
                  <a:pt x="1594" y="0"/>
                  <a:pt x="1033" y="398"/>
                  <a:pt x="727" y="869"/>
                </a:cubicBezTo>
                <a:cubicBezTo>
                  <a:pt x="531" y="1138"/>
                  <a:pt x="827" y="1446"/>
                  <a:pt x="1108" y="1446"/>
                </a:cubicBezTo>
                <a:cubicBezTo>
                  <a:pt x="1177" y="1446"/>
                  <a:pt x="1245" y="1428"/>
                  <a:pt x="1304" y="1386"/>
                </a:cubicBezTo>
                <a:cubicBezTo>
                  <a:pt x="1521" y="1234"/>
                  <a:pt x="1846" y="866"/>
                  <a:pt x="2136" y="866"/>
                </a:cubicBezTo>
                <a:cubicBezTo>
                  <a:pt x="2253" y="866"/>
                  <a:pt x="2364" y="925"/>
                  <a:pt x="2459" y="1082"/>
                </a:cubicBezTo>
                <a:cubicBezTo>
                  <a:pt x="2733" y="1568"/>
                  <a:pt x="2429" y="2298"/>
                  <a:pt x="2277" y="2784"/>
                </a:cubicBezTo>
                <a:cubicBezTo>
                  <a:pt x="1852" y="3970"/>
                  <a:pt x="1122" y="5033"/>
                  <a:pt x="271" y="5945"/>
                </a:cubicBezTo>
                <a:cubicBezTo>
                  <a:pt x="0" y="6191"/>
                  <a:pt x="248" y="6597"/>
                  <a:pt x="562" y="6597"/>
                </a:cubicBezTo>
                <a:cubicBezTo>
                  <a:pt x="635" y="6597"/>
                  <a:pt x="713" y="6575"/>
                  <a:pt x="788" y="6523"/>
                </a:cubicBezTo>
                <a:cubicBezTo>
                  <a:pt x="1235" y="6217"/>
                  <a:pt x="1756" y="6056"/>
                  <a:pt x="2293" y="6056"/>
                </a:cubicBezTo>
                <a:cubicBezTo>
                  <a:pt x="2449" y="6056"/>
                  <a:pt x="2606" y="6070"/>
                  <a:pt x="2763" y="6097"/>
                </a:cubicBezTo>
                <a:cubicBezTo>
                  <a:pt x="3355" y="6192"/>
                  <a:pt x="3965" y="6526"/>
                  <a:pt x="4565" y="6526"/>
                </a:cubicBezTo>
                <a:cubicBezTo>
                  <a:pt x="4735" y="6526"/>
                  <a:pt x="4905" y="6499"/>
                  <a:pt x="5073" y="6432"/>
                </a:cubicBezTo>
                <a:cubicBezTo>
                  <a:pt x="5377" y="6310"/>
                  <a:pt x="5347" y="5884"/>
                  <a:pt x="5073" y="5793"/>
                </a:cubicBezTo>
                <a:cubicBezTo>
                  <a:pt x="4678" y="5672"/>
                  <a:pt x="4253" y="5611"/>
                  <a:pt x="3827" y="5489"/>
                </a:cubicBezTo>
                <a:cubicBezTo>
                  <a:pt x="3432" y="5368"/>
                  <a:pt x="3037" y="5246"/>
                  <a:pt x="2611" y="5216"/>
                </a:cubicBezTo>
                <a:cubicBezTo>
                  <a:pt x="2338" y="5216"/>
                  <a:pt x="2095" y="5216"/>
                  <a:pt x="1821" y="5277"/>
                </a:cubicBezTo>
                <a:cubicBezTo>
                  <a:pt x="2459" y="4304"/>
                  <a:pt x="2976" y="3240"/>
                  <a:pt x="3280" y="2146"/>
                </a:cubicBezTo>
                <a:cubicBezTo>
                  <a:pt x="3463" y="1416"/>
                  <a:pt x="3402" y="504"/>
                  <a:pt x="2642" y="109"/>
                </a:cubicBezTo>
                <a:cubicBezTo>
                  <a:pt x="2484" y="34"/>
                  <a:pt x="2321" y="0"/>
                  <a:pt x="21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7" name="Google Shape;3297;p39"/>
          <p:cNvSpPr/>
          <p:nvPr/>
        </p:nvSpPr>
        <p:spPr>
          <a:xfrm>
            <a:off x="1881599" y="1594340"/>
            <a:ext cx="72687" cy="252421"/>
          </a:xfrm>
          <a:custGeom>
            <a:avLst/>
            <a:gdLst/>
            <a:ahLst/>
            <a:cxnLst/>
            <a:rect l="l" t="t" r="r" b="b"/>
            <a:pathLst>
              <a:path w="1456" h="5916" extrusionOk="0">
                <a:moveTo>
                  <a:pt x="383" y="1"/>
                </a:moveTo>
                <a:cubicBezTo>
                  <a:pt x="241" y="1"/>
                  <a:pt x="106" y="88"/>
                  <a:pt x="92" y="278"/>
                </a:cubicBezTo>
                <a:cubicBezTo>
                  <a:pt x="1" y="1220"/>
                  <a:pt x="31" y="2132"/>
                  <a:pt x="153" y="3044"/>
                </a:cubicBezTo>
                <a:cubicBezTo>
                  <a:pt x="214" y="3500"/>
                  <a:pt x="274" y="3956"/>
                  <a:pt x="396" y="4412"/>
                </a:cubicBezTo>
                <a:cubicBezTo>
                  <a:pt x="487" y="4837"/>
                  <a:pt x="578" y="5324"/>
                  <a:pt x="761" y="5719"/>
                </a:cubicBezTo>
                <a:cubicBezTo>
                  <a:pt x="818" y="5856"/>
                  <a:pt x="936" y="5916"/>
                  <a:pt x="1055" y="5916"/>
                </a:cubicBezTo>
                <a:cubicBezTo>
                  <a:pt x="1253" y="5916"/>
                  <a:pt x="1456" y="5752"/>
                  <a:pt x="1399" y="5506"/>
                </a:cubicBezTo>
                <a:cubicBezTo>
                  <a:pt x="1338" y="5080"/>
                  <a:pt x="1186" y="4685"/>
                  <a:pt x="1095" y="4260"/>
                </a:cubicBezTo>
                <a:cubicBezTo>
                  <a:pt x="973" y="3834"/>
                  <a:pt x="913" y="3409"/>
                  <a:pt x="852" y="2953"/>
                </a:cubicBezTo>
                <a:cubicBezTo>
                  <a:pt x="730" y="2102"/>
                  <a:pt x="730" y="1220"/>
                  <a:pt x="730" y="369"/>
                </a:cubicBezTo>
                <a:cubicBezTo>
                  <a:pt x="747" y="134"/>
                  <a:pt x="559" y="1"/>
                  <a:pt x="3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8" name="Google Shape;3298;p39"/>
          <p:cNvSpPr/>
          <p:nvPr/>
        </p:nvSpPr>
        <p:spPr>
          <a:xfrm>
            <a:off x="1555663" y="2071706"/>
            <a:ext cx="502470" cy="58113"/>
          </a:xfrm>
          <a:custGeom>
            <a:avLst/>
            <a:gdLst/>
            <a:ahLst/>
            <a:cxnLst/>
            <a:rect l="l" t="t" r="r" b="b"/>
            <a:pathLst>
              <a:path w="10065" h="1362" extrusionOk="0">
                <a:moveTo>
                  <a:pt x="1325" y="1"/>
                </a:moveTo>
                <a:cubicBezTo>
                  <a:pt x="756" y="1"/>
                  <a:pt x="272" y="421"/>
                  <a:pt x="55" y="975"/>
                </a:cubicBezTo>
                <a:cubicBezTo>
                  <a:pt x="1" y="1103"/>
                  <a:pt x="100" y="1187"/>
                  <a:pt x="201" y="1187"/>
                </a:cubicBezTo>
                <a:cubicBezTo>
                  <a:pt x="268" y="1187"/>
                  <a:pt x="335" y="1150"/>
                  <a:pt x="359" y="1066"/>
                </a:cubicBezTo>
                <a:cubicBezTo>
                  <a:pt x="550" y="581"/>
                  <a:pt x="878" y="372"/>
                  <a:pt x="1232" y="372"/>
                </a:cubicBezTo>
                <a:cubicBezTo>
                  <a:pt x="1500" y="372"/>
                  <a:pt x="1783" y="492"/>
                  <a:pt x="2031" y="701"/>
                </a:cubicBezTo>
                <a:cubicBezTo>
                  <a:pt x="2122" y="792"/>
                  <a:pt x="2305" y="1035"/>
                  <a:pt x="2396" y="1126"/>
                </a:cubicBezTo>
                <a:cubicBezTo>
                  <a:pt x="2567" y="1221"/>
                  <a:pt x="2714" y="1269"/>
                  <a:pt x="2867" y="1269"/>
                </a:cubicBezTo>
                <a:cubicBezTo>
                  <a:pt x="2959" y="1269"/>
                  <a:pt x="3053" y="1252"/>
                  <a:pt x="3156" y="1218"/>
                </a:cubicBezTo>
                <a:cubicBezTo>
                  <a:pt x="3612" y="1126"/>
                  <a:pt x="3825" y="671"/>
                  <a:pt x="4250" y="519"/>
                </a:cubicBezTo>
                <a:cubicBezTo>
                  <a:pt x="4426" y="442"/>
                  <a:pt x="4568" y="410"/>
                  <a:pt x="4687" y="410"/>
                </a:cubicBezTo>
                <a:cubicBezTo>
                  <a:pt x="5183" y="410"/>
                  <a:pt x="5273" y="972"/>
                  <a:pt x="5739" y="1218"/>
                </a:cubicBezTo>
                <a:cubicBezTo>
                  <a:pt x="5901" y="1306"/>
                  <a:pt x="6042" y="1342"/>
                  <a:pt x="6172" y="1342"/>
                </a:cubicBezTo>
                <a:cubicBezTo>
                  <a:pt x="6580" y="1342"/>
                  <a:pt x="6867" y="978"/>
                  <a:pt x="7259" y="701"/>
                </a:cubicBezTo>
                <a:cubicBezTo>
                  <a:pt x="7457" y="560"/>
                  <a:pt x="7648" y="491"/>
                  <a:pt x="7835" y="491"/>
                </a:cubicBezTo>
                <a:cubicBezTo>
                  <a:pt x="8052" y="491"/>
                  <a:pt x="8263" y="583"/>
                  <a:pt x="8475" y="762"/>
                </a:cubicBezTo>
                <a:cubicBezTo>
                  <a:pt x="8627" y="883"/>
                  <a:pt x="8718" y="1035"/>
                  <a:pt x="8870" y="1126"/>
                </a:cubicBezTo>
                <a:cubicBezTo>
                  <a:pt x="9082" y="1280"/>
                  <a:pt x="9282" y="1361"/>
                  <a:pt x="9500" y="1361"/>
                </a:cubicBezTo>
                <a:cubicBezTo>
                  <a:pt x="9626" y="1361"/>
                  <a:pt x="9759" y="1334"/>
                  <a:pt x="9904" y="1278"/>
                </a:cubicBezTo>
                <a:cubicBezTo>
                  <a:pt x="10064" y="1225"/>
                  <a:pt x="10036" y="959"/>
                  <a:pt x="9882" y="959"/>
                </a:cubicBezTo>
                <a:cubicBezTo>
                  <a:pt x="9861" y="959"/>
                  <a:pt x="9838" y="964"/>
                  <a:pt x="9813" y="975"/>
                </a:cubicBezTo>
                <a:cubicBezTo>
                  <a:pt x="9722" y="1012"/>
                  <a:pt x="9636" y="1029"/>
                  <a:pt x="9553" y="1029"/>
                </a:cubicBezTo>
                <a:cubicBezTo>
                  <a:pt x="8968" y="1029"/>
                  <a:pt x="8552" y="196"/>
                  <a:pt x="8019" y="63"/>
                </a:cubicBezTo>
                <a:cubicBezTo>
                  <a:pt x="7961" y="52"/>
                  <a:pt x="7904" y="47"/>
                  <a:pt x="7850" y="47"/>
                </a:cubicBezTo>
                <a:cubicBezTo>
                  <a:pt x="7590" y="47"/>
                  <a:pt x="7369" y="161"/>
                  <a:pt x="7168" y="336"/>
                </a:cubicBezTo>
                <a:cubicBezTo>
                  <a:pt x="7016" y="458"/>
                  <a:pt x="6895" y="671"/>
                  <a:pt x="6743" y="762"/>
                </a:cubicBezTo>
                <a:cubicBezTo>
                  <a:pt x="6472" y="927"/>
                  <a:pt x="6274" y="993"/>
                  <a:pt x="6120" y="993"/>
                </a:cubicBezTo>
                <a:cubicBezTo>
                  <a:pt x="5735" y="993"/>
                  <a:pt x="5617" y="588"/>
                  <a:pt x="5314" y="306"/>
                </a:cubicBezTo>
                <a:cubicBezTo>
                  <a:pt x="5123" y="142"/>
                  <a:pt x="4932" y="28"/>
                  <a:pt x="4698" y="28"/>
                </a:cubicBezTo>
                <a:cubicBezTo>
                  <a:pt x="4671" y="28"/>
                  <a:pt x="4643" y="29"/>
                  <a:pt x="4615" y="32"/>
                </a:cubicBezTo>
                <a:cubicBezTo>
                  <a:pt x="3977" y="63"/>
                  <a:pt x="3642" y="853"/>
                  <a:pt x="3065" y="914"/>
                </a:cubicBezTo>
                <a:cubicBezTo>
                  <a:pt x="3055" y="914"/>
                  <a:pt x="3045" y="915"/>
                  <a:pt x="3036" y="915"/>
                </a:cubicBezTo>
                <a:cubicBezTo>
                  <a:pt x="2592" y="915"/>
                  <a:pt x="2205" y="242"/>
                  <a:pt x="1788" y="93"/>
                </a:cubicBezTo>
                <a:cubicBezTo>
                  <a:pt x="1630" y="30"/>
                  <a:pt x="1474" y="1"/>
                  <a:pt x="1325" y="1"/>
                </a:cubicBezTo>
                <a:close/>
              </a:path>
            </a:pathLst>
          </a:custGeom>
          <a:solidFill>
            <a:srgbClr val="9364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9" name="Google Shape;3299;p39"/>
          <p:cNvSpPr/>
          <p:nvPr/>
        </p:nvSpPr>
        <p:spPr>
          <a:xfrm>
            <a:off x="1556013" y="2183922"/>
            <a:ext cx="482701" cy="50177"/>
          </a:xfrm>
          <a:custGeom>
            <a:avLst/>
            <a:gdLst/>
            <a:ahLst/>
            <a:cxnLst/>
            <a:rect l="l" t="t" r="r" b="b"/>
            <a:pathLst>
              <a:path w="9669" h="1176" extrusionOk="0">
                <a:moveTo>
                  <a:pt x="1323" y="0"/>
                </a:moveTo>
                <a:cubicBezTo>
                  <a:pt x="851" y="0"/>
                  <a:pt x="399" y="254"/>
                  <a:pt x="109" y="655"/>
                </a:cubicBezTo>
                <a:cubicBezTo>
                  <a:pt x="1" y="785"/>
                  <a:pt x="124" y="899"/>
                  <a:pt x="248" y="899"/>
                </a:cubicBezTo>
                <a:cubicBezTo>
                  <a:pt x="298" y="899"/>
                  <a:pt x="348" y="881"/>
                  <a:pt x="383" y="837"/>
                </a:cubicBezTo>
                <a:cubicBezTo>
                  <a:pt x="637" y="486"/>
                  <a:pt x="900" y="357"/>
                  <a:pt x="1168" y="357"/>
                </a:cubicBezTo>
                <a:cubicBezTo>
                  <a:pt x="1572" y="357"/>
                  <a:pt x="1986" y="654"/>
                  <a:pt x="2389" y="928"/>
                </a:cubicBezTo>
                <a:cubicBezTo>
                  <a:pt x="2580" y="1064"/>
                  <a:pt x="2770" y="1176"/>
                  <a:pt x="3004" y="1176"/>
                </a:cubicBezTo>
                <a:cubicBezTo>
                  <a:pt x="3032" y="1176"/>
                  <a:pt x="3060" y="1174"/>
                  <a:pt x="3088" y="1171"/>
                </a:cubicBezTo>
                <a:cubicBezTo>
                  <a:pt x="3392" y="1171"/>
                  <a:pt x="3635" y="989"/>
                  <a:pt x="3878" y="837"/>
                </a:cubicBezTo>
                <a:cubicBezTo>
                  <a:pt x="4138" y="664"/>
                  <a:pt x="4320" y="506"/>
                  <a:pt x="4601" y="506"/>
                </a:cubicBezTo>
                <a:cubicBezTo>
                  <a:pt x="4715" y="506"/>
                  <a:pt x="4845" y="532"/>
                  <a:pt x="5003" y="594"/>
                </a:cubicBezTo>
                <a:cubicBezTo>
                  <a:pt x="5216" y="685"/>
                  <a:pt x="5368" y="867"/>
                  <a:pt x="5550" y="989"/>
                </a:cubicBezTo>
                <a:cubicBezTo>
                  <a:pt x="5746" y="1096"/>
                  <a:pt x="5922" y="1141"/>
                  <a:pt x="6090" y="1141"/>
                </a:cubicBezTo>
                <a:cubicBezTo>
                  <a:pt x="6444" y="1141"/>
                  <a:pt x="6759" y="942"/>
                  <a:pt x="7131" y="715"/>
                </a:cubicBezTo>
                <a:cubicBezTo>
                  <a:pt x="7363" y="557"/>
                  <a:pt x="7570" y="496"/>
                  <a:pt x="7769" y="496"/>
                </a:cubicBezTo>
                <a:cubicBezTo>
                  <a:pt x="8065" y="496"/>
                  <a:pt x="8341" y="631"/>
                  <a:pt x="8650" y="776"/>
                </a:cubicBezTo>
                <a:cubicBezTo>
                  <a:pt x="8828" y="865"/>
                  <a:pt x="8974" y="912"/>
                  <a:pt x="9131" y="912"/>
                </a:cubicBezTo>
                <a:cubicBezTo>
                  <a:pt x="9244" y="912"/>
                  <a:pt x="9362" y="888"/>
                  <a:pt x="9502" y="837"/>
                </a:cubicBezTo>
                <a:cubicBezTo>
                  <a:pt x="9669" y="781"/>
                  <a:pt x="9606" y="495"/>
                  <a:pt x="9454" y="495"/>
                </a:cubicBezTo>
                <a:cubicBezTo>
                  <a:pt x="9440" y="495"/>
                  <a:pt x="9425" y="498"/>
                  <a:pt x="9410" y="503"/>
                </a:cubicBezTo>
                <a:cubicBezTo>
                  <a:pt x="9313" y="541"/>
                  <a:pt x="9223" y="558"/>
                  <a:pt x="9136" y="558"/>
                </a:cubicBezTo>
                <a:cubicBezTo>
                  <a:pt x="8682" y="558"/>
                  <a:pt x="8350" y="103"/>
                  <a:pt x="7891" y="77"/>
                </a:cubicBezTo>
                <a:cubicBezTo>
                  <a:pt x="7866" y="75"/>
                  <a:pt x="7841" y="74"/>
                  <a:pt x="7817" y="74"/>
                </a:cubicBezTo>
                <a:cubicBezTo>
                  <a:pt x="7511" y="74"/>
                  <a:pt x="7230" y="243"/>
                  <a:pt x="6948" y="411"/>
                </a:cubicBezTo>
                <a:cubicBezTo>
                  <a:pt x="6766" y="533"/>
                  <a:pt x="6553" y="746"/>
                  <a:pt x="6340" y="776"/>
                </a:cubicBezTo>
                <a:cubicBezTo>
                  <a:pt x="6261" y="791"/>
                  <a:pt x="6190" y="798"/>
                  <a:pt x="6125" y="798"/>
                </a:cubicBezTo>
                <a:cubicBezTo>
                  <a:pt x="5791" y="798"/>
                  <a:pt x="5622" y="620"/>
                  <a:pt x="5368" y="442"/>
                </a:cubicBezTo>
                <a:cubicBezTo>
                  <a:pt x="5110" y="287"/>
                  <a:pt x="4896" y="155"/>
                  <a:pt x="4615" y="155"/>
                </a:cubicBezTo>
                <a:cubicBezTo>
                  <a:pt x="4565" y="155"/>
                  <a:pt x="4512" y="159"/>
                  <a:pt x="4456" y="168"/>
                </a:cubicBezTo>
                <a:cubicBezTo>
                  <a:pt x="4061" y="229"/>
                  <a:pt x="3818" y="563"/>
                  <a:pt x="3453" y="715"/>
                </a:cubicBezTo>
                <a:cubicBezTo>
                  <a:pt x="3318" y="762"/>
                  <a:pt x="3199" y="782"/>
                  <a:pt x="3091" y="782"/>
                </a:cubicBezTo>
                <a:cubicBezTo>
                  <a:pt x="2570" y="782"/>
                  <a:pt x="2321" y="309"/>
                  <a:pt x="1842" y="107"/>
                </a:cubicBezTo>
                <a:cubicBezTo>
                  <a:pt x="1671" y="34"/>
                  <a:pt x="1495" y="0"/>
                  <a:pt x="1323" y="0"/>
                </a:cubicBezTo>
                <a:close/>
              </a:path>
            </a:pathLst>
          </a:custGeom>
          <a:solidFill>
            <a:srgbClr val="9364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0" name="Google Shape;3300;p39"/>
          <p:cNvSpPr/>
          <p:nvPr/>
        </p:nvSpPr>
        <p:spPr>
          <a:xfrm>
            <a:off x="1561404" y="2283722"/>
            <a:ext cx="451998" cy="56534"/>
          </a:xfrm>
          <a:custGeom>
            <a:avLst/>
            <a:gdLst/>
            <a:ahLst/>
            <a:cxnLst/>
            <a:rect l="l" t="t" r="r" b="b"/>
            <a:pathLst>
              <a:path w="9054" h="1325" extrusionOk="0">
                <a:moveTo>
                  <a:pt x="1030" y="0"/>
                </a:moveTo>
                <a:cubicBezTo>
                  <a:pt x="724" y="0"/>
                  <a:pt x="420" y="94"/>
                  <a:pt x="153" y="261"/>
                </a:cubicBezTo>
                <a:cubicBezTo>
                  <a:pt x="0" y="363"/>
                  <a:pt x="82" y="593"/>
                  <a:pt x="221" y="593"/>
                </a:cubicBezTo>
                <a:cubicBezTo>
                  <a:pt x="247" y="593"/>
                  <a:pt x="276" y="584"/>
                  <a:pt x="305" y="565"/>
                </a:cubicBezTo>
                <a:cubicBezTo>
                  <a:pt x="528" y="416"/>
                  <a:pt x="766" y="333"/>
                  <a:pt x="1004" y="333"/>
                </a:cubicBezTo>
                <a:cubicBezTo>
                  <a:pt x="1252" y="333"/>
                  <a:pt x="1501" y="424"/>
                  <a:pt x="1734" y="626"/>
                </a:cubicBezTo>
                <a:cubicBezTo>
                  <a:pt x="1916" y="747"/>
                  <a:pt x="2038" y="960"/>
                  <a:pt x="2220" y="1112"/>
                </a:cubicBezTo>
                <a:cubicBezTo>
                  <a:pt x="2372" y="1234"/>
                  <a:pt x="2524" y="1294"/>
                  <a:pt x="2737" y="1325"/>
                </a:cubicBezTo>
                <a:cubicBezTo>
                  <a:pt x="3041" y="1325"/>
                  <a:pt x="3314" y="1142"/>
                  <a:pt x="3588" y="990"/>
                </a:cubicBezTo>
                <a:cubicBezTo>
                  <a:pt x="3805" y="892"/>
                  <a:pt x="3992" y="854"/>
                  <a:pt x="4168" y="854"/>
                </a:cubicBezTo>
                <a:cubicBezTo>
                  <a:pt x="4535" y="854"/>
                  <a:pt x="4849" y="1019"/>
                  <a:pt x="5260" y="1142"/>
                </a:cubicBezTo>
                <a:cubicBezTo>
                  <a:pt x="5419" y="1195"/>
                  <a:pt x="5567" y="1228"/>
                  <a:pt x="5724" y="1228"/>
                </a:cubicBezTo>
                <a:cubicBezTo>
                  <a:pt x="5836" y="1228"/>
                  <a:pt x="5953" y="1211"/>
                  <a:pt x="6080" y="1173"/>
                </a:cubicBezTo>
                <a:cubicBezTo>
                  <a:pt x="6559" y="1006"/>
                  <a:pt x="6667" y="826"/>
                  <a:pt x="7019" y="826"/>
                </a:cubicBezTo>
                <a:cubicBezTo>
                  <a:pt x="7182" y="826"/>
                  <a:pt x="7396" y="864"/>
                  <a:pt x="7722" y="960"/>
                </a:cubicBezTo>
                <a:cubicBezTo>
                  <a:pt x="7945" y="1016"/>
                  <a:pt x="8149" y="1072"/>
                  <a:pt x="8339" y="1072"/>
                </a:cubicBezTo>
                <a:cubicBezTo>
                  <a:pt x="8564" y="1072"/>
                  <a:pt x="8771" y="994"/>
                  <a:pt x="8968" y="747"/>
                </a:cubicBezTo>
                <a:cubicBezTo>
                  <a:pt x="9053" y="641"/>
                  <a:pt x="8929" y="519"/>
                  <a:pt x="8805" y="519"/>
                </a:cubicBezTo>
                <a:cubicBezTo>
                  <a:pt x="8753" y="519"/>
                  <a:pt x="8700" y="541"/>
                  <a:pt x="8664" y="595"/>
                </a:cubicBezTo>
                <a:cubicBezTo>
                  <a:pt x="8572" y="713"/>
                  <a:pt x="8452" y="756"/>
                  <a:pt x="8318" y="756"/>
                </a:cubicBezTo>
                <a:cubicBezTo>
                  <a:pt x="7967" y="756"/>
                  <a:pt x="7522" y="457"/>
                  <a:pt x="7235" y="413"/>
                </a:cubicBezTo>
                <a:cubicBezTo>
                  <a:pt x="7164" y="400"/>
                  <a:pt x="7098" y="394"/>
                  <a:pt x="7036" y="394"/>
                </a:cubicBezTo>
                <a:cubicBezTo>
                  <a:pt x="6807" y="394"/>
                  <a:pt x="6630" y="476"/>
                  <a:pt x="6415" y="595"/>
                </a:cubicBezTo>
                <a:cubicBezTo>
                  <a:pt x="6111" y="732"/>
                  <a:pt x="5868" y="793"/>
                  <a:pt x="5624" y="793"/>
                </a:cubicBezTo>
                <a:cubicBezTo>
                  <a:pt x="5381" y="793"/>
                  <a:pt x="5138" y="732"/>
                  <a:pt x="4834" y="626"/>
                </a:cubicBezTo>
                <a:cubicBezTo>
                  <a:pt x="4624" y="547"/>
                  <a:pt x="4413" y="468"/>
                  <a:pt x="4183" y="468"/>
                </a:cubicBezTo>
                <a:cubicBezTo>
                  <a:pt x="4147" y="468"/>
                  <a:pt x="4111" y="470"/>
                  <a:pt x="4074" y="474"/>
                </a:cubicBezTo>
                <a:cubicBezTo>
                  <a:pt x="3740" y="504"/>
                  <a:pt x="3527" y="747"/>
                  <a:pt x="3223" y="808"/>
                </a:cubicBezTo>
                <a:cubicBezTo>
                  <a:pt x="3133" y="826"/>
                  <a:pt x="3045" y="835"/>
                  <a:pt x="2958" y="835"/>
                </a:cubicBezTo>
                <a:cubicBezTo>
                  <a:pt x="2604" y="835"/>
                  <a:pt x="2282" y="693"/>
                  <a:pt x="2038" y="474"/>
                </a:cubicBezTo>
                <a:cubicBezTo>
                  <a:pt x="1947" y="382"/>
                  <a:pt x="1886" y="291"/>
                  <a:pt x="1764" y="200"/>
                </a:cubicBezTo>
                <a:cubicBezTo>
                  <a:pt x="1531" y="63"/>
                  <a:pt x="1280" y="0"/>
                  <a:pt x="1030" y="0"/>
                </a:cubicBezTo>
                <a:close/>
              </a:path>
            </a:pathLst>
          </a:custGeom>
          <a:solidFill>
            <a:srgbClr val="9364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1" name="Google Shape;3301;p39"/>
          <p:cNvSpPr/>
          <p:nvPr/>
        </p:nvSpPr>
        <p:spPr>
          <a:xfrm>
            <a:off x="748139" y="1424607"/>
            <a:ext cx="446157" cy="557707"/>
          </a:xfrm>
          <a:custGeom>
            <a:avLst/>
            <a:gdLst/>
            <a:ahLst/>
            <a:cxnLst/>
            <a:rect l="l" t="t" r="r" b="b"/>
            <a:pathLst>
              <a:path w="8937" h="13071" extrusionOk="0">
                <a:moveTo>
                  <a:pt x="0" y="0"/>
                </a:moveTo>
                <a:lnTo>
                  <a:pt x="0" y="13071"/>
                </a:lnTo>
                <a:lnTo>
                  <a:pt x="8937" y="13071"/>
                </a:lnTo>
                <a:lnTo>
                  <a:pt x="893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2" name="Google Shape;3302;p39"/>
          <p:cNvSpPr/>
          <p:nvPr/>
        </p:nvSpPr>
        <p:spPr>
          <a:xfrm>
            <a:off x="789074" y="1463520"/>
            <a:ext cx="364235" cy="479881"/>
          </a:xfrm>
          <a:custGeom>
            <a:avLst/>
            <a:gdLst/>
            <a:ahLst/>
            <a:cxnLst/>
            <a:rect l="l" t="t" r="r" b="b"/>
            <a:pathLst>
              <a:path w="7296" h="11247" extrusionOk="0">
                <a:moveTo>
                  <a:pt x="1" y="0"/>
                </a:moveTo>
                <a:lnTo>
                  <a:pt x="1" y="11247"/>
                </a:lnTo>
                <a:lnTo>
                  <a:pt x="7296" y="11247"/>
                </a:lnTo>
                <a:lnTo>
                  <a:pt x="7296" y="0"/>
                </a:lnTo>
                <a:close/>
              </a:path>
            </a:pathLst>
          </a:custGeom>
          <a:solidFill>
            <a:srgbClr val="7FCB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3" name="Google Shape;3303;p39"/>
          <p:cNvSpPr/>
          <p:nvPr/>
        </p:nvSpPr>
        <p:spPr>
          <a:xfrm>
            <a:off x="831856" y="1560760"/>
            <a:ext cx="281164" cy="54828"/>
          </a:xfrm>
          <a:custGeom>
            <a:avLst/>
            <a:gdLst/>
            <a:ahLst/>
            <a:cxnLst/>
            <a:rect l="l" t="t" r="r" b="b"/>
            <a:pathLst>
              <a:path w="5632" h="1285" extrusionOk="0">
                <a:moveTo>
                  <a:pt x="2887" y="0"/>
                </a:moveTo>
                <a:cubicBezTo>
                  <a:pt x="2313" y="0"/>
                  <a:pt x="1508" y="741"/>
                  <a:pt x="915" y="741"/>
                </a:cubicBezTo>
                <a:cubicBezTo>
                  <a:pt x="723" y="741"/>
                  <a:pt x="553" y="663"/>
                  <a:pt x="420" y="457"/>
                </a:cubicBezTo>
                <a:cubicBezTo>
                  <a:pt x="375" y="394"/>
                  <a:pt x="317" y="368"/>
                  <a:pt x="260" y="368"/>
                </a:cubicBezTo>
                <a:cubicBezTo>
                  <a:pt x="125" y="368"/>
                  <a:pt x="1" y="511"/>
                  <a:pt x="86" y="639"/>
                </a:cubicBezTo>
                <a:cubicBezTo>
                  <a:pt x="269" y="974"/>
                  <a:pt x="572" y="1126"/>
                  <a:pt x="937" y="1126"/>
                </a:cubicBezTo>
                <a:cubicBezTo>
                  <a:pt x="1660" y="1126"/>
                  <a:pt x="2114" y="471"/>
                  <a:pt x="2748" y="471"/>
                </a:cubicBezTo>
                <a:cubicBezTo>
                  <a:pt x="2968" y="471"/>
                  <a:pt x="3209" y="550"/>
                  <a:pt x="3490" y="761"/>
                </a:cubicBezTo>
                <a:cubicBezTo>
                  <a:pt x="3798" y="984"/>
                  <a:pt x="3977" y="1285"/>
                  <a:pt x="4381" y="1285"/>
                </a:cubicBezTo>
                <a:cubicBezTo>
                  <a:pt x="4417" y="1285"/>
                  <a:pt x="4454" y="1283"/>
                  <a:pt x="4494" y="1278"/>
                </a:cubicBezTo>
                <a:cubicBezTo>
                  <a:pt x="4980" y="1217"/>
                  <a:pt x="5253" y="822"/>
                  <a:pt x="5527" y="487"/>
                </a:cubicBezTo>
                <a:cubicBezTo>
                  <a:pt x="5631" y="342"/>
                  <a:pt x="5507" y="210"/>
                  <a:pt x="5370" y="210"/>
                </a:cubicBezTo>
                <a:cubicBezTo>
                  <a:pt x="5306" y="210"/>
                  <a:pt x="5240" y="238"/>
                  <a:pt x="5193" y="305"/>
                </a:cubicBezTo>
                <a:cubicBezTo>
                  <a:pt x="5010" y="548"/>
                  <a:pt x="4666" y="683"/>
                  <a:pt x="4321" y="683"/>
                </a:cubicBezTo>
                <a:cubicBezTo>
                  <a:pt x="4149" y="683"/>
                  <a:pt x="3977" y="649"/>
                  <a:pt x="3825" y="579"/>
                </a:cubicBezTo>
                <a:cubicBezTo>
                  <a:pt x="3734" y="518"/>
                  <a:pt x="3612" y="305"/>
                  <a:pt x="3490" y="214"/>
                </a:cubicBezTo>
                <a:cubicBezTo>
                  <a:pt x="3308" y="123"/>
                  <a:pt x="3126" y="31"/>
                  <a:pt x="2913" y="1"/>
                </a:cubicBezTo>
                <a:cubicBezTo>
                  <a:pt x="2904" y="1"/>
                  <a:pt x="2896" y="0"/>
                  <a:pt x="2887" y="0"/>
                </a:cubicBezTo>
                <a:close/>
              </a:path>
            </a:pathLst>
          </a:custGeom>
          <a:solidFill>
            <a:srgbClr val="486D4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4" name="Google Shape;3304;p39"/>
          <p:cNvSpPr/>
          <p:nvPr/>
        </p:nvSpPr>
        <p:spPr>
          <a:xfrm>
            <a:off x="825866" y="1691878"/>
            <a:ext cx="302580" cy="54742"/>
          </a:xfrm>
          <a:custGeom>
            <a:avLst/>
            <a:gdLst/>
            <a:ahLst/>
            <a:cxnLst/>
            <a:rect l="l" t="t" r="r" b="b"/>
            <a:pathLst>
              <a:path w="6061" h="1283" extrusionOk="0">
                <a:moveTo>
                  <a:pt x="891" y="1"/>
                </a:moveTo>
                <a:cubicBezTo>
                  <a:pt x="646" y="1"/>
                  <a:pt x="402" y="126"/>
                  <a:pt x="115" y="454"/>
                </a:cubicBezTo>
                <a:cubicBezTo>
                  <a:pt x="0" y="614"/>
                  <a:pt x="127" y="792"/>
                  <a:pt x="262" y="792"/>
                </a:cubicBezTo>
                <a:cubicBezTo>
                  <a:pt x="306" y="792"/>
                  <a:pt x="351" y="772"/>
                  <a:pt x="389" y="727"/>
                </a:cubicBezTo>
                <a:cubicBezTo>
                  <a:pt x="614" y="458"/>
                  <a:pt x="812" y="358"/>
                  <a:pt x="995" y="358"/>
                </a:cubicBezTo>
                <a:cubicBezTo>
                  <a:pt x="1451" y="358"/>
                  <a:pt x="1808" y="988"/>
                  <a:pt x="2243" y="1183"/>
                </a:cubicBezTo>
                <a:cubicBezTo>
                  <a:pt x="2394" y="1253"/>
                  <a:pt x="2518" y="1283"/>
                  <a:pt x="2634" y="1283"/>
                </a:cubicBezTo>
                <a:cubicBezTo>
                  <a:pt x="2822" y="1283"/>
                  <a:pt x="2990" y="1205"/>
                  <a:pt x="3215" y="1092"/>
                </a:cubicBezTo>
                <a:cubicBezTo>
                  <a:pt x="3594" y="927"/>
                  <a:pt x="3990" y="780"/>
                  <a:pt x="4391" y="780"/>
                </a:cubicBezTo>
                <a:cubicBezTo>
                  <a:pt x="4505" y="780"/>
                  <a:pt x="4620" y="792"/>
                  <a:pt x="4735" y="819"/>
                </a:cubicBezTo>
                <a:cubicBezTo>
                  <a:pt x="4887" y="849"/>
                  <a:pt x="4948" y="910"/>
                  <a:pt x="5161" y="910"/>
                </a:cubicBezTo>
                <a:cubicBezTo>
                  <a:pt x="5495" y="910"/>
                  <a:pt x="5708" y="697"/>
                  <a:pt x="5921" y="454"/>
                </a:cubicBezTo>
                <a:cubicBezTo>
                  <a:pt x="6061" y="314"/>
                  <a:pt x="5932" y="120"/>
                  <a:pt x="5782" y="120"/>
                </a:cubicBezTo>
                <a:cubicBezTo>
                  <a:pt x="5737" y="120"/>
                  <a:pt x="5689" y="138"/>
                  <a:pt x="5647" y="180"/>
                </a:cubicBezTo>
                <a:cubicBezTo>
                  <a:pt x="5476" y="371"/>
                  <a:pt x="5292" y="433"/>
                  <a:pt x="5102" y="433"/>
                </a:cubicBezTo>
                <a:cubicBezTo>
                  <a:pt x="4757" y="433"/>
                  <a:pt x="4390" y="232"/>
                  <a:pt x="4040" y="232"/>
                </a:cubicBezTo>
                <a:cubicBezTo>
                  <a:pt x="3998" y="232"/>
                  <a:pt x="3956" y="235"/>
                  <a:pt x="3914" y="241"/>
                </a:cubicBezTo>
                <a:cubicBezTo>
                  <a:pt x="3371" y="346"/>
                  <a:pt x="3129" y="695"/>
                  <a:pt x="2675" y="695"/>
                </a:cubicBezTo>
                <a:cubicBezTo>
                  <a:pt x="2469" y="695"/>
                  <a:pt x="2219" y="623"/>
                  <a:pt x="1878" y="423"/>
                </a:cubicBezTo>
                <a:cubicBezTo>
                  <a:pt x="1493" y="189"/>
                  <a:pt x="1191" y="1"/>
                  <a:pt x="891" y="1"/>
                </a:cubicBezTo>
                <a:close/>
              </a:path>
            </a:pathLst>
          </a:custGeom>
          <a:solidFill>
            <a:srgbClr val="486D4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5" name="Google Shape;3305;p39"/>
          <p:cNvSpPr/>
          <p:nvPr/>
        </p:nvSpPr>
        <p:spPr>
          <a:xfrm>
            <a:off x="828961" y="1814676"/>
            <a:ext cx="294593" cy="50988"/>
          </a:xfrm>
          <a:custGeom>
            <a:avLst/>
            <a:gdLst/>
            <a:ahLst/>
            <a:cxnLst/>
            <a:rect l="l" t="t" r="r" b="b"/>
            <a:pathLst>
              <a:path w="5901" h="1195" extrusionOk="0">
                <a:moveTo>
                  <a:pt x="1122" y="1"/>
                </a:moveTo>
                <a:cubicBezTo>
                  <a:pt x="754" y="1"/>
                  <a:pt x="414" y="224"/>
                  <a:pt x="83" y="676"/>
                </a:cubicBezTo>
                <a:cubicBezTo>
                  <a:pt x="0" y="822"/>
                  <a:pt x="116" y="953"/>
                  <a:pt x="247" y="953"/>
                </a:cubicBezTo>
                <a:cubicBezTo>
                  <a:pt x="307" y="953"/>
                  <a:pt x="370" y="926"/>
                  <a:pt x="418" y="859"/>
                </a:cubicBezTo>
                <a:cubicBezTo>
                  <a:pt x="651" y="534"/>
                  <a:pt x="873" y="416"/>
                  <a:pt x="1090" y="416"/>
                </a:cubicBezTo>
                <a:cubicBezTo>
                  <a:pt x="1649" y="416"/>
                  <a:pt x="2173" y="1195"/>
                  <a:pt x="2771" y="1195"/>
                </a:cubicBezTo>
                <a:cubicBezTo>
                  <a:pt x="2787" y="1195"/>
                  <a:pt x="2803" y="1194"/>
                  <a:pt x="2819" y="1193"/>
                </a:cubicBezTo>
                <a:cubicBezTo>
                  <a:pt x="3244" y="1163"/>
                  <a:pt x="3518" y="889"/>
                  <a:pt x="3883" y="707"/>
                </a:cubicBezTo>
                <a:cubicBezTo>
                  <a:pt x="4160" y="588"/>
                  <a:pt x="4366" y="543"/>
                  <a:pt x="4540" y="543"/>
                </a:cubicBezTo>
                <a:cubicBezTo>
                  <a:pt x="4901" y="543"/>
                  <a:pt x="5124" y="736"/>
                  <a:pt x="5555" y="859"/>
                </a:cubicBezTo>
                <a:cubicBezTo>
                  <a:pt x="5573" y="863"/>
                  <a:pt x="5591" y="865"/>
                  <a:pt x="5608" y="865"/>
                </a:cubicBezTo>
                <a:cubicBezTo>
                  <a:pt x="5814" y="865"/>
                  <a:pt x="5901" y="550"/>
                  <a:pt x="5676" y="494"/>
                </a:cubicBezTo>
                <a:cubicBezTo>
                  <a:pt x="5258" y="382"/>
                  <a:pt x="4993" y="91"/>
                  <a:pt x="4576" y="91"/>
                </a:cubicBezTo>
                <a:cubicBezTo>
                  <a:pt x="4539" y="91"/>
                  <a:pt x="4500" y="94"/>
                  <a:pt x="4460" y="99"/>
                </a:cubicBezTo>
                <a:cubicBezTo>
                  <a:pt x="3762" y="142"/>
                  <a:pt x="3345" y="688"/>
                  <a:pt x="2772" y="688"/>
                </a:cubicBezTo>
                <a:cubicBezTo>
                  <a:pt x="2547" y="688"/>
                  <a:pt x="2298" y="604"/>
                  <a:pt x="1998" y="372"/>
                </a:cubicBezTo>
                <a:cubicBezTo>
                  <a:pt x="1686" y="125"/>
                  <a:pt x="1397" y="1"/>
                  <a:pt x="1122" y="1"/>
                </a:cubicBezTo>
                <a:close/>
              </a:path>
            </a:pathLst>
          </a:custGeom>
          <a:solidFill>
            <a:srgbClr val="486D4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6" name="Google Shape;3306;p39"/>
          <p:cNvSpPr/>
          <p:nvPr/>
        </p:nvSpPr>
        <p:spPr>
          <a:xfrm>
            <a:off x="125971" y="1424607"/>
            <a:ext cx="446207" cy="557707"/>
          </a:xfrm>
          <a:custGeom>
            <a:avLst/>
            <a:gdLst/>
            <a:ahLst/>
            <a:cxnLst/>
            <a:rect l="l" t="t" r="r" b="b"/>
            <a:pathLst>
              <a:path w="8938" h="13071" extrusionOk="0">
                <a:moveTo>
                  <a:pt x="1" y="0"/>
                </a:moveTo>
                <a:lnTo>
                  <a:pt x="1" y="13071"/>
                </a:lnTo>
                <a:lnTo>
                  <a:pt x="8937" y="13071"/>
                </a:lnTo>
                <a:lnTo>
                  <a:pt x="893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7" name="Google Shape;3307;p39"/>
          <p:cNvSpPr/>
          <p:nvPr/>
        </p:nvSpPr>
        <p:spPr>
          <a:xfrm>
            <a:off x="166957" y="1463520"/>
            <a:ext cx="364235" cy="479881"/>
          </a:xfrm>
          <a:custGeom>
            <a:avLst/>
            <a:gdLst/>
            <a:ahLst/>
            <a:cxnLst/>
            <a:rect l="l" t="t" r="r" b="b"/>
            <a:pathLst>
              <a:path w="7296" h="11247" extrusionOk="0">
                <a:moveTo>
                  <a:pt x="1" y="0"/>
                </a:moveTo>
                <a:lnTo>
                  <a:pt x="1" y="11247"/>
                </a:lnTo>
                <a:lnTo>
                  <a:pt x="7296" y="11247"/>
                </a:lnTo>
                <a:lnTo>
                  <a:pt x="7296" y="0"/>
                </a:lnTo>
                <a:close/>
              </a:path>
            </a:pathLst>
          </a:custGeom>
          <a:solidFill>
            <a:srgbClr val="7FCB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8" name="Google Shape;3308;p39"/>
          <p:cNvSpPr/>
          <p:nvPr/>
        </p:nvSpPr>
        <p:spPr>
          <a:xfrm>
            <a:off x="209739" y="1560760"/>
            <a:ext cx="281114" cy="54828"/>
          </a:xfrm>
          <a:custGeom>
            <a:avLst/>
            <a:gdLst/>
            <a:ahLst/>
            <a:cxnLst/>
            <a:rect l="l" t="t" r="r" b="b"/>
            <a:pathLst>
              <a:path w="5631" h="1285" extrusionOk="0">
                <a:moveTo>
                  <a:pt x="2887" y="0"/>
                </a:moveTo>
                <a:cubicBezTo>
                  <a:pt x="2312" y="0"/>
                  <a:pt x="1507" y="741"/>
                  <a:pt x="915" y="741"/>
                </a:cubicBezTo>
                <a:cubicBezTo>
                  <a:pt x="722" y="741"/>
                  <a:pt x="553" y="663"/>
                  <a:pt x="420" y="457"/>
                </a:cubicBezTo>
                <a:cubicBezTo>
                  <a:pt x="384" y="394"/>
                  <a:pt x="329" y="368"/>
                  <a:pt x="273" y="368"/>
                </a:cubicBezTo>
                <a:cubicBezTo>
                  <a:pt x="140" y="368"/>
                  <a:pt x="0" y="511"/>
                  <a:pt x="86" y="639"/>
                </a:cubicBezTo>
                <a:cubicBezTo>
                  <a:pt x="299" y="974"/>
                  <a:pt x="572" y="1126"/>
                  <a:pt x="967" y="1126"/>
                </a:cubicBezTo>
                <a:cubicBezTo>
                  <a:pt x="1667" y="1126"/>
                  <a:pt x="2116" y="471"/>
                  <a:pt x="2749" y="471"/>
                </a:cubicBezTo>
                <a:cubicBezTo>
                  <a:pt x="2968" y="471"/>
                  <a:pt x="3209" y="550"/>
                  <a:pt x="3490" y="761"/>
                </a:cubicBezTo>
                <a:cubicBezTo>
                  <a:pt x="3797" y="984"/>
                  <a:pt x="3976" y="1285"/>
                  <a:pt x="4404" y="1285"/>
                </a:cubicBezTo>
                <a:cubicBezTo>
                  <a:pt x="4442" y="1285"/>
                  <a:pt x="4482" y="1283"/>
                  <a:pt x="4524" y="1278"/>
                </a:cubicBezTo>
                <a:cubicBezTo>
                  <a:pt x="4980" y="1217"/>
                  <a:pt x="5284" y="822"/>
                  <a:pt x="5527" y="487"/>
                </a:cubicBezTo>
                <a:cubicBezTo>
                  <a:pt x="5631" y="342"/>
                  <a:pt x="5507" y="210"/>
                  <a:pt x="5369" y="210"/>
                </a:cubicBezTo>
                <a:cubicBezTo>
                  <a:pt x="5306" y="210"/>
                  <a:pt x="5240" y="238"/>
                  <a:pt x="5192" y="305"/>
                </a:cubicBezTo>
                <a:cubicBezTo>
                  <a:pt x="5010" y="548"/>
                  <a:pt x="4679" y="683"/>
                  <a:pt x="4344" y="683"/>
                </a:cubicBezTo>
                <a:cubicBezTo>
                  <a:pt x="4176" y="683"/>
                  <a:pt x="4007" y="649"/>
                  <a:pt x="3855" y="579"/>
                </a:cubicBezTo>
                <a:cubicBezTo>
                  <a:pt x="3733" y="518"/>
                  <a:pt x="3612" y="305"/>
                  <a:pt x="3490" y="214"/>
                </a:cubicBezTo>
                <a:cubicBezTo>
                  <a:pt x="3308" y="123"/>
                  <a:pt x="3125" y="31"/>
                  <a:pt x="2913" y="1"/>
                </a:cubicBezTo>
                <a:cubicBezTo>
                  <a:pt x="2904" y="1"/>
                  <a:pt x="2895" y="0"/>
                  <a:pt x="2887" y="0"/>
                </a:cubicBezTo>
                <a:close/>
              </a:path>
            </a:pathLst>
          </a:custGeom>
          <a:solidFill>
            <a:srgbClr val="486D4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9" name="Google Shape;3309;p39"/>
          <p:cNvSpPr/>
          <p:nvPr/>
        </p:nvSpPr>
        <p:spPr>
          <a:xfrm>
            <a:off x="203748" y="1691878"/>
            <a:ext cx="302930" cy="54742"/>
          </a:xfrm>
          <a:custGeom>
            <a:avLst/>
            <a:gdLst/>
            <a:ahLst/>
            <a:cxnLst/>
            <a:rect l="l" t="t" r="r" b="b"/>
            <a:pathLst>
              <a:path w="6068" h="1283" extrusionOk="0">
                <a:moveTo>
                  <a:pt x="890" y="1"/>
                </a:moveTo>
                <a:cubicBezTo>
                  <a:pt x="645" y="1"/>
                  <a:pt x="401" y="126"/>
                  <a:pt x="115" y="454"/>
                </a:cubicBezTo>
                <a:cubicBezTo>
                  <a:pt x="0" y="614"/>
                  <a:pt x="127" y="792"/>
                  <a:pt x="262" y="792"/>
                </a:cubicBezTo>
                <a:cubicBezTo>
                  <a:pt x="306" y="792"/>
                  <a:pt x="351" y="772"/>
                  <a:pt x="388" y="727"/>
                </a:cubicBezTo>
                <a:cubicBezTo>
                  <a:pt x="614" y="458"/>
                  <a:pt x="812" y="358"/>
                  <a:pt x="995" y="358"/>
                </a:cubicBezTo>
                <a:cubicBezTo>
                  <a:pt x="1451" y="358"/>
                  <a:pt x="1808" y="988"/>
                  <a:pt x="2242" y="1183"/>
                </a:cubicBezTo>
                <a:cubicBezTo>
                  <a:pt x="2393" y="1253"/>
                  <a:pt x="2518" y="1283"/>
                  <a:pt x="2636" y="1283"/>
                </a:cubicBezTo>
                <a:cubicBezTo>
                  <a:pt x="2827" y="1283"/>
                  <a:pt x="3001" y="1205"/>
                  <a:pt x="3245" y="1092"/>
                </a:cubicBezTo>
                <a:cubicBezTo>
                  <a:pt x="3600" y="927"/>
                  <a:pt x="3991" y="780"/>
                  <a:pt x="4391" y="780"/>
                </a:cubicBezTo>
                <a:cubicBezTo>
                  <a:pt x="4505" y="780"/>
                  <a:pt x="4620" y="792"/>
                  <a:pt x="4735" y="819"/>
                </a:cubicBezTo>
                <a:cubicBezTo>
                  <a:pt x="4887" y="849"/>
                  <a:pt x="4948" y="910"/>
                  <a:pt x="5160" y="910"/>
                </a:cubicBezTo>
                <a:cubicBezTo>
                  <a:pt x="5495" y="910"/>
                  <a:pt x="5708" y="697"/>
                  <a:pt x="5951" y="454"/>
                </a:cubicBezTo>
                <a:cubicBezTo>
                  <a:pt x="6067" y="314"/>
                  <a:pt x="5933" y="120"/>
                  <a:pt x="5796" y="120"/>
                </a:cubicBezTo>
                <a:cubicBezTo>
                  <a:pt x="5754" y="120"/>
                  <a:pt x="5712" y="138"/>
                  <a:pt x="5677" y="180"/>
                </a:cubicBezTo>
                <a:cubicBezTo>
                  <a:pt x="5496" y="371"/>
                  <a:pt x="5309" y="433"/>
                  <a:pt x="5117" y="433"/>
                </a:cubicBezTo>
                <a:cubicBezTo>
                  <a:pt x="4770" y="433"/>
                  <a:pt x="4409" y="232"/>
                  <a:pt x="4046" y="232"/>
                </a:cubicBezTo>
                <a:cubicBezTo>
                  <a:pt x="4002" y="232"/>
                  <a:pt x="3958" y="235"/>
                  <a:pt x="3914" y="241"/>
                </a:cubicBezTo>
                <a:cubicBezTo>
                  <a:pt x="3371" y="346"/>
                  <a:pt x="3129" y="695"/>
                  <a:pt x="2675" y="695"/>
                </a:cubicBezTo>
                <a:cubicBezTo>
                  <a:pt x="2469" y="695"/>
                  <a:pt x="2219" y="623"/>
                  <a:pt x="1878" y="423"/>
                </a:cubicBezTo>
                <a:cubicBezTo>
                  <a:pt x="1493" y="189"/>
                  <a:pt x="1191" y="1"/>
                  <a:pt x="890" y="1"/>
                </a:cubicBezTo>
                <a:close/>
              </a:path>
            </a:pathLst>
          </a:custGeom>
          <a:solidFill>
            <a:srgbClr val="486D4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0" name="Google Shape;3310;p39"/>
          <p:cNvSpPr/>
          <p:nvPr/>
        </p:nvSpPr>
        <p:spPr>
          <a:xfrm>
            <a:off x="207293" y="1814676"/>
            <a:ext cx="294143" cy="50988"/>
          </a:xfrm>
          <a:custGeom>
            <a:avLst/>
            <a:gdLst/>
            <a:ahLst/>
            <a:cxnLst/>
            <a:rect l="l" t="t" r="r" b="b"/>
            <a:pathLst>
              <a:path w="5892" h="1195" extrusionOk="0">
                <a:moveTo>
                  <a:pt x="1115" y="1"/>
                </a:moveTo>
                <a:cubicBezTo>
                  <a:pt x="751" y="1"/>
                  <a:pt x="418" y="224"/>
                  <a:pt x="104" y="676"/>
                </a:cubicBezTo>
                <a:cubicBezTo>
                  <a:pt x="0" y="822"/>
                  <a:pt x="124" y="953"/>
                  <a:pt x="252" y="953"/>
                </a:cubicBezTo>
                <a:cubicBezTo>
                  <a:pt x="311" y="953"/>
                  <a:pt x="370" y="926"/>
                  <a:pt x="408" y="859"/>
                </a:cubicBezTo>
                <a:cubicBezTo>
                  <a:pt x="642" y="534"/>
                  <a:pt x="866" y="416"/>
                  <a:pt x="1086" y="416"/>
                </a:cubicBezTo>
                <a:cubicBezTo>
                  <a:pt x="1653" y="416"/>
                  <a:pt x="2193" y="1195"/>
                  <a:pt x="2792" y="1195"/>
                </a:cubicBezTo>
                <a:cubicBezTo>
                  <a:pt x="2808" y="1195"/>
                  <a:pt x="2824" y="1194"/>
                  <a:pt x="2840" y="1193"/>
                </a:cubicBezTo>
                <a:cubicBezTo>
                  <a:pt x="3235" y="1163"/>
                  <a:pt x="3539" y="889"/>
                  <a:pt x="3874" y="707"/>
                </a:cubicBezTo>
                <a:cubicBezTo>
                  <a:pt x="4150" y="588"/>
                  <a:pt x="4356" y="543"/>
                  <a:pt x="4532" y="543"/>
                </a:cubicBezTo>
                <a:cubicBezTo>
                  <a:pt x="4895" y="543"/>
                  <a:pt x="5125" y="736"/>
                  <a:pt x="5576" y="859"/>
                </a:cubicBezTo>
                <a:cubicBezTo>
                  <a:pt x="5594" y="863"/>
                  <a:pt x="5612" y="865"/>
                  <a:pt x="5629" y="865"/>
                </a:cubicBezTo>
                <a:cubicBezTo>
                  <a:pt x="5831" y="865"/>
                  <a:pt x="5891" y="550"/>
                  <a:pt x="5667" y="494"/>
                </a:cubicBezTo>
                <a:cubicBezTo>
                  <a:pt x="5248" y="382"/>
                  <a:pt x="5009" y="91"/>
                  <a:pt x="4573" y="91"/>
                </a:cubicBezTo>
                <a:cubicBezTo>
                  <a:pt x="4534" y="91"/>
                  <a:pt x="4494" y="94"/>
                  <a:pt x="4451" y="99"/>
                </a:cubicBezTo>
                <a:cubicBezTo>
                  <a:pt x="3753" y="142"/>
                  <a:pt x="3336" y="688"/>
                  <a:pt x="2763" y="688"/>
                </a:cubicBezTo>
                <a:cubicBezTo>
                  <a:pt x="2538" y="688"/>
                  <a:pt x="2289" y="604"/>
                  <a:pt x="1989" y="372"/>
                </a:cubicBezTo>
                <a:cubicBezTo>
                  <a:pt x="1677" y="125"/>
                  <a:pt x="1387" y="1"/>
                  <a:pt x="1115" y="1"/>
                </a:cubicBezTo>
                <a:close/>
              </a:path>
            </a:pathLst>
          </a:custGeom>
          <a:solidFill>
            <a:srgbClr val="486D4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1" name="Google Shape;3311;p39"/>
          <p:cNvSpPr/>
          <p:nvPr/>
        </p:nvSpPr>
        <p:spPr>
          <a:xfrm>
            <a:off x="-72765" y="2456953"/>
            <a:ext cx="968147" cy="1382555"/>
          </a:xfrm>
          <a:custGeom>
            <a:avLst/>
            <a:gdLst/>
            <a:ahLst/>
            <a:cxnLst/>
            <a:rect l="l" t="t" r="r" b="b"/>
            <a:pathLst>
              <a:path w="19393" h="32403" extrusionOk="0">
                <a:moveTo>
                  <a:pt x="0" y="0"/>
                </a:moveTo>
                <a:lnTo>
                  <a:pt x="0" y="32402"/>
                </a:lnTo>
                <a:lnTo>
                  <a:pt x="19393" y="32402"/>
                </a:lnTo>
                <a:lnTo>
                  <a:pt x="19393" y="0"/>
                </a:lnTo>
                <a:close/>
              </a:path>
            </a:pathLst>
          </a:custGeom>
          <a:solidFill>
            <a:srgbClr val="F896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2" name="Google Shape;3312;p39"/>
          <p:cNvSpPr/>
          <p:nvPr/>
        </p:nvSpPr>
        <p:spPr>
          <a:xfrm>
            <a:off x="-72765" y="2410275"/>
            <a:ext cx="1198789" cy="46721"/>
          </a:xfrm>
          <a:custGeom>
            <a:avLst/>
            <a:gdLst/>
            <a:ahLst/>
            <a:cxnLst/>
            <a:rect l="l" t="t" r="r" b="b"/>
            <a:pathLst>
              <a:path w="24013" h="1095" extrusionOk="0">
                <a:moveTo>
                  <a:pt x="8967" y="0"/>
                </a:moveTo>
                <a:cubicBezTo>
                  <a:pt x="8967" y="0"/>
                  <a:pt x="517" y="851"/>
                  <a:pt x="0" y="1094"/>
                </a:cubicBezTo>
                <a:lnTo>
                  <a:pt x="19393" y="1094"/>
                </a:lnTo>
                <a:lnTo>
                  <a:pt x="24013" y="182"/>
                </a:lnTo>
                <a:lnTo>
                  <a:pt x="8967" y="0"/>
                </a:lnTo>
                <a:close/>
              </a:path>
            </a:pathLst>
          </a:custGeom>
          <a:solidFill>
            <a:srgbClr val="E272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3" name="Google Shape;3313;p39"/>
          <p:cNvSpPr/>
          <p:nvPr/>
        </p:nvSpPr>
        <p:spPr>
          <a:xfrm>
            <a:off x="895306" y="2418040"/>
            <a:ext cx="230692" cy="1421468"/>
          </a:xfrm>
          <a:custGeom>
            <a:avLst/>
            <a:gdLst/>
            <a:ahLst/>
            <a:cxnLst/>
            <a:rect l="l" t="t" r="r" b="b"/>
            <a:pathLst>
              <a:path w="4621" h="33315" extrusionOk="0">
                <a:moveTo>
                  <a:pt x="4621" y="0"/>
                </a:moveTo>
                <a:lnTo>
                  <a:pt x="1" y="912"/>
                </a:lnTo>
                <a:lnTo>
                  <a:pt x="1" y="33314"/>
                </a:lnTo>
                <a:lnTo>
                  <a:pt x="4621" y="30852"/>
                </a:lnTo>
                <a:lnTo>
                  <a:pt x="4621" y="0"/>
                </a:lnTo>
                <a:close/>
              </a:path>
            </a:pathLst>
          </a:custGeom>
          <a:solidFill>
            <a:srgbClr val="C95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4" name="Google Shape;3314;p39"/>
          <p:cNvSpPr/>
          <p:nvPr/>
        </p:nvSpPr>
        <p:spPr>
          <a:xfrm>
            <a:off x="10653" y="2536059"/>
            <a:ext cx="787627" cy="630327"/>
          </a:xfrm>
          <a:custGeom>
            <a:avLst/>
            <a:gdLst/>
            <a:ahLst/>
            <a:cxnLst/>
            <a:rect l="l" t="t" r="r" b="b"/>
            <a:pathLst>
              <a:path w="15777" h="14773" extrusionOk="0">
                <a:moveTo>
                  <a:pt x="1" y="0"/>
                </a:moveTo>
                <a:lnTo>
                  <a:pt x="1" y="14773"/>
                </a:lnTo>
                <a:lnTo>
                  <a:pt x="15776" y="14773"/>
                </a:lnTo>
                <a:lnTo>
                  <a:pt x="15776" y="0"/>
                </a:lnTo>
                <a:close/>
              </a:path>
            </a:pathLst>
          </a:custGeom>
          <a:solidFill>
            <a:srgbClr val="DF74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5" name="Google Shape;3315;p39"/>
          <p:cNvSpPr/>
          <p:nvPr/>
        </p:nvSpPr>
        <p:spPr>
          <a:xfrm>
            <a:off x="10653" y="3223436"/>
            <a:ext cx="787627" cy="538251"/>
          </a:xfrm>
          <a:custGeom>
            <a:avLst/>
            <a:gdLst/>
            <a:ahLst/>
            <a:cxnLst/>
            <a:rect l="l" t="t" r="r" b="b"/>
            <a:pathLst>
              <a:path w="15777" h="12615" extrusionOk="0">
                <a:moveTo>
                  <a:pt x="1" y="0"/>
                </a:moveTo>
                <a:lnTo>
                  <a:pt x="1" y="12614"/>
                </a:lnTo>
                <a:lnTo>
                  <a:pt x="15776" y="12614"/>
                </a:lnTo>
                <a:lnTo>
                  <a:pt x="15776" y="0"/>
                </a:lnTo>
                <a:close/>
              </a:path>
            </a:pathLst>
          </a:custGeom>
          <a:solidFill>
            <a:srgbClr val="DF74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6" name="Google Shape;3316;p39"/>
          <p:cNvSpPr/>
          <p:nvPr/>
        </p:nvSpPr>
        <p:spPr>
          <a:xfrm>
            <a:off x="669213" y="2807127"/>
            <a:ext cx="28905" cy="107650"/>
          </a:xfrm>
          <a:custGeom>
            <a:avLst/>
            <a:gdLst/>
            <a:ahLst/>
            <a:cxnLst/>
            <a:rect l="l" t="t" r="r" b="b"/>
            <a:pathLst>
              <a:path w="579" h="2523" extrusionOk="0">
                <a:moveTo>
                  <a:pt x="305" y="0"/>
                </a:moveTo>
                <a:cubicBezTo>
                  <a:pt x="122" y="0"/>
                  <a:pt x="1" y="578"/>
                  <a:pt x="1" y="1246"/>
                </a:cubicBezTo>
                <a:cubicBezTo>
                  <a:pt x="1" y="1945"/>
                  <a:pt x="122" y="2523"/>
                  <a:pt x="305" y="2523"/>
                </a:cubicBezTo>
                <a:cubicBezTo>
                  <a:pt x="457" y="2523"/>
                  <a:pt x="578" y="1945"/>
                  <a:pt x="578" y="1246"/>
                </a:cubicBezTo>
                <a:cubicBezTo>
                  <a:pt x="578" y="578"/>
                  <a:pt x="457" y="0"/>
                  <a:pt x="305" y="0"/>
                </a:cubicBezTo>
                <a:close/>
              </a:path>
            </a:pathLst>
          </a:custGeom>
          <a:solidFill>
            <a:srgbClr val="C95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7" name="Google Shape;3317;p39"/>
          <p:cNvSpPr/>
          <p:nvPr/>
        </p:nvSpPr>
        <p:spPr>
          <a:xfrm>
            <a:off x="684389" y="3416678"/>
            <a:ext cx="30403" cy="105090"/>
          </a:xfrm>
          <a:custGeom>
            <a:avLst/>
            <a:gdLst/>
            <a:ahLst/>
            <a:cxnLst/>
            <a:rect l="l" t="t" r="r" b="b"/>
            <a:pathLst>
              <a:path w="609" h="2463" extrusionOk="0">
                <a:moveTo>
                  <a:pt x="305" y="0"/>
                </a:moveTo>
                <a:cubicBezTo>
                  <a:pt x="122" y="0"/>
                  <a:pt x="1" y="547"/>
                  <a:pt x="1" y="1246"/>
                </a:cubicBezTo>
                <a:cubicBezTo>
                  <a:pt x="1" y="1915"/>
                  <a:pt x="122" y="2462"/>
                  <a:pt x="305" y="2462"/>
                </a:cubicBezTo>
                <a:cubicBezTo>
                  <a:pt x="456" y="2462"/>
                  <a:pt x="608" y="1915"/>
                  <a:pt x="608" y="1246"/>
                </a:cubicBezTo>
                <a:cubicBezTo>
                  <a:pt x="608" y="547"/>
                  <a:pt x="456" y="0"/>
                  <a:pt x="305" y="0"/>
                </a:cubicBezTo>
                <a:close/>
              </a:path>
            </a:pathLst>
          </a:custGeom>
          <a:solidFill>
            <a:srgbClr val="C95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8" name="Google Shape;3318;p39"/>
          <p:cNvSpPr/>
          <p:nvPr/>
        </p:nvSpPr>
        <p:spPr>
          <a:xfrm>
            <a:off x="-392959" y="4376361"/>
            <a:ext cx="2473460" cy="293168"/>
          </a:xfrm>
          <a:custGeom>
            <a:avLst/>
            <a:gdLst/>
            <a:ahLst/>
            <a:cxnLst/>
            <a:rect l="l" t="t" r="r" b="b"/>
            <a:pathLst>
              <a:path w="49546" h="6871" extrusionOk="0">
                <a:moveTo>
                  <a:pt x="11125" y="1"/>
                </a:moveTo>
                <a:lnTo>
                  <a:pt x="1" y="6870"/>
                </a:lnTo>
                <a:lnTo>
                  <a:pt x="41977" y="6870"/>
                </a:lnTo>
                <a:lnTo>
                  <a:pt x="49546" y="1"/>
                </a:lnTo>
                <a:close/>
              </a:path>
            </a:pathLst>
          </a:custGeom>
          <a:solidFill>
            <a:schemeClr val="lt2">
              <a:alpha val="5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9" name="Google Shape;3319;p39"/>
          <p:cNvSpPr/>
          <p:nvPr/>
        </p:nvSpPr>
        <p:spPr>
          <a:xfrm>
            <a:off x="-351974" y="3936713"/>
            <a:ext cx="538714" cy="507146"/>
          </a:xfrm>
          <a:custGeom>
            <a:avLst/>
            <a:gdLst/>
            <a:ahLst/>
            <a:cxnLst/>
            <a:rect l="l" t="t" r="r" b="b"/>
            <a:pathLst>
              <a:path w="10791" h="11886" extrusionOk="0">
                <a:moveTo>
                  <a:pt x="0" y="1"/>
                </a:moveTo>
                <a:lnTo>
                  <a:pt x="0" y="11885"/>
                </a:lnTo>
                <a:lnTo>
                  <a:pt x="10791" y="6931"/>
                </a:lnTo>
                <a:lnTo>
                  <a:pt x="10365" y="1"/>
                </a:lnTo>
                <a:close/>
              </a:path>
            </a:pathLst>
          </a:custGeom>
          <a:solidFill>
            <a:srgbClr val="A33E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0" name="Google Shape;3320;p39"/>
          <p:cNvSpPr/>
          <p:nvPr/>
        </p:nvSpPr>
        <p:spPr>
          <a:xfrm>
            <a:off x="212485" y="3629334"/>
            <a:ext cx="1868000" cy="603105"/>
          </a:xfrm>
          <a:custGeom>
            <a:avLst/>
            <a:gdLst/>
            <a:ahLst/>
            <a:cxnLst/>
            <a:rect l="l" t="t" r="r" b="b"/>
            <a:pathLst>
              <a:path w="37418" h="14135" extrusionOk="0">
                <a:moveTo>
                  <a:pt x="0" y="1"/>
                </a:moveTo>
                <a:lnTo>
                  <a:pt x="0" y="14135"/>
                </a:lnTo>
                <a:lnTo>
                  <a:pt x="37418" y="14135"/>
                </a:lnTo>
                <a:lnTo>
                  <a:pt x="37418" y="1"/>
                </a:lnTo>
                <a:close/>
              </a:path>
            </a:pathLst>
          </a:custGeom>
          <a:solidFill>
            <a:srgbClr val="93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1" name="Google Shape;3321;p39"/>
          <p:cNvSpPr/>
          <p:nvPr/>
        </p:nvSpPr>
        <p:spPr>
          <a:xfrm>
            <a:off x="162414" y="3657879"/>
            <a:ext cx="50122" cy="718521"/>
          </a:xfrm>
          <a:custGeom>
            <a:avLst/>
            <a:gdLst/>
            <a:ahLst/>
            <a:cxnLst/>
            <a:rect l="l" t="t" r="r" b="b"/>
            <a:pathLst>
              <a:path w="1004" h="16840" extrusionOk="0">
                <a:moveTo>
                  <a:pt x="0" y="1"/>
                </a:moveTo>
                <a:lnTo>
                  <a:pt x="0" y="16840"/>
                </a:lnTo>
                <a:lnTo>
                  <a:pt x="1003" y="16840"/>
                </a:lnTo>
                <a:lnTo>
                  <a:pt x="1003" y="1"/>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2" name="Google Shape;3322;p39"/>
          <p:cNvSpPr/>
          <p:nvPr/>
        </p:nvSpPr>
        <p:spPr>
          <a:xfrm>
            <a:off x="-444528" y="3629334"/>
            <a:ext cx="2525030" cy="234799"/>
          </a:xfrm>
          <a:custGeom>
            <a:avLst/>
            <a:gdLst/>
            <a:ahLst/>
            <a:cxnLst/>
            <a:rect l="l" t="t" r="r" b="b"/>
            <a:pathLst>
              <a:path w="50579" h="5503" extrusionOk="0">
                <a:moveTo>
                  <a:pt x="12219" y="1"/>
                </a:moveTo>
                <a:cubicBezTo>
                  <a:pt x="12219" y="1"/>
                  <a:pt x="0" y="5411"/>
                  <a:pt x="0" y="5503"/>
                </a:cubicBezTo>
                <a:lnTo>
                  <a:pt x="43709" y="5503"/>
                </a:lnTo>
                <a:lnTo>
                  <a:pt x="50579" y="1"/>
                </a:lnTo>
                <a:close/>
              </a:path>
            </a:pathLst>
          </a:custGeom>
          <a:solidFill>
            <a:srgbClr val="E48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3" name="Google Shape;3323;p39"/>
          <p:cNvSpPr/>
          <p:nvPr/>
        </p:nvSpPr>
        <p:spPr>
          <a:xfrm>
            <a:off x="-432397" y="3629334"/>
            <a:ext cx="2512899" cy="307419"/>
          </a:xfrm>
          <a:custGeom>
            <a:avLst/>
            <a:gdLst/>
            <a:ahLst/>
            <a:cxnLst/>
            <a:rect l="l" t="t" r="r" b="b"/>
            <a:pathLst>
              <a:path w="50336" h="7205" extrusionOk="0">
                <a:moveTo>
                  <a:pt x="50336" y="1"/>
                </a:moveTo>
                <a:lnTo>
                  <a:pt x="43253" y="5503"/>
                </a:lnTo>
                <a:lnTo>
                  <a:pt x="0" y="5503"/>
                </a:lnTo>
                <a:lnTo>
                  <a:pt x="0" y="7205"/>
                </a:lnTo>
                <a:lnTo>
                  <a:pt x="43588" y="7205"/>
                </a:lnTo>
                <a:lnTo>
                  <a:pt x="50336" y="1612"/>
                </a:lnTo>
                <a:lnTo>
                  <a:pt x="50336" y="1"/>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4" name="Google Shape;3324;p39"/>
          <p:cNvSpPr/>
          <p:nvPr/>
        </p:nvSpPr>
        <p:spPr>
          <a:xfrm>
            <a:off x="1663094" y="3936713"/>
            <a:ext cx="80475" cy="732814"/>
          </a:xfrm>
          <a:custGeom>
            <a:avLst/>
            <a:gdLst/>
            <a:ahLst/>
            <a:cxnLst/>
            <a:rect l="l" t="t" r="r" b="b"/>
            <a:pathLst>
              <a:path w="1612" h="17175" extrusionOk="0">
                <a:moveTo>
                  <a:pt x="1" y="1"/>
                </a:moveTo>
                <a:lnTo>
                  <a:pt x="1" y="17174"/>
                </a:lnTo>
                <a:lnTo>
                  <a:pt x="1612" y="17174"/>
                </a:lnTo>
                <a:lnTo>
                  <a:pt x="1612" y="1"/>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5" name="Google Shape;3325;p39"/>
          <p:cNvSpPr/>
          <p:nvPr/>
        </p:nvSpPr>
        <p:spPr>
          <a:xfrm>
            <a:off x="2030314" y="3657879"/>
            <a:ext cx="50122" cy="718521"/>
          </a:xfrm>
          <a:custGeom>
            <a:avLst/>
            <a:gdLst/>
            <a:ahLst/>
            <a:cxnLst/>
            <a:rect l="l" t="t" r="r" b="b"/>
            <a:pathLst>
              <a:path w="1004" h="16840" extrusionOk="0">
                <a:moveTo>
                  <a:pt x="1" y="1"/>
                </a:moveTo>
                <a:lnTo>
                  <a:pt x="1" y="16840"/>
                </a:lnTo>
                <a:lnTo>
                  <a:pt x="1004" y="16840"/>
                </a:lnTo>
                <a:lnTo>
                  <a:pt x="1004" y="1"/>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6" name="Google Shape;3326;p39"/>
          <p:cNvSpPr/>
          <p:nvPr/>
        </p:nvSpPr>
        <p:spPr>
          <a:xfrm>
            <a:off x="-432397" y="3936713"/>
            <a:ext cx="78927" cy="732814"/>
          </a:xfrm>
          <a:custGeom>
            <a:avLst/>
            <a:gdLst/>
            <a:ahLst/>
            <a:cxnLst/>
            <a:rect l="l" t="t" r="r" b="b"/>
            <a:pathLst>
              <a:path w="1581" h="17175" extrusionOk="0">
                <a:moveTo>
                  <a:pt x="0" y="1"/>
                </a:moveTo>
                <a:lnTo>
                  <a:pt x="0" y="17174"/>
                </a:lnTo>
                <a:lnTo>
                  <a:pt x="1581" y="17174"/>
                </a:lnTo>
                <a:lnTo>
                  <a:pt x="1581" y="1"/>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7" name="Google Shape;3327;p39"/>
          <p:cNvSpPr/>
          <p:nvPr/>
        </p:nvSpPr>
        <p:spPr>
          <a:xfrm>
            <a:off x="1743517" y="3703277"/>
            <a:ext cx="336927" cy="740580"/>
          </a:xfrm>
          <a:custGeom>
            <a:avLst/>
            <a:gdLst/>
            <a:ahLst/>
            <a:cxnLst/>
            <a:rect l="l" t="t" r="r" b="b"/>
            <a:pathLst>
              <a:path w="6749" h="17357" extrusionOk="0">
                <a:moveTo>
                  <a:pt x="6749" y="0"/>
                </a:moveTo>
                <a:lnTo>
                  <a:pt x="1" y="5472"/>
                </a:lnTo>
                <a:lnTo>
                  <a:pt x="1" y="17356"/>
                </a:lnTo>
                <a:lnTo>
                  <a:pt x="6749" y="11794"/>
                </a:lnTo>
                <a:lnTo>
                  <a:pt x="6749" y="0"/>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8" name="Google Shape;3328;p39"/>
          <p:cNvSpPr/>
          <p:nvPr/>
        </p:nvSpPr>
        <p:spPr>
          <a:xfrm>
            <a:off x="1019760" y="4088439"/>
            <a:ext cx="30353" cy="413789"/>
          </a:xfrm>
          <a:custGeom>
            <a:avLst/>
            <a:gdLst/>
            <a:ahLst/>
            <a:cxnLst/>
            <a:rect l="l" t="t" r="r" b="b"/>
            <a:pathLst>
              <a:path w="608" h="9698" extrusionOk="0">
                <a:moveTo>
                  <a:pt x="0" y="1"/>
                </a:moveTo>
                <a:lnTo>
                  <a:pt x="0" y="9697"/>
                </a:lnTo>
                <a:lnTo>
                  <a:pt x="608" y="9697"/>
                </a:lnTo>
                <a:lnTo>
                  <a:pt x="608" y="1"/>
                </a:lnTo>
                <a:close/>
              </a:path>
            </a:pathLst>
          </a:custGeom>
          <a:solidFill>
            <a:srgbClr val="5B48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9" name="Google Shape;3329;p39"/>
          <p:cNvSpPr/>
          <p:nvPr/>
        </p:nvSpPr>
        <p:spPr>
          <a:xfrm>
            <a:off x="464387" y="4088439"/>
            <a:ext cx="31900" cy="413789"/>
          </a:xfrm>
          <a:custGeom>
            <a:avLst/>
            <a:gdLst/>
            <a:ahLst/>
            <a:cxnLst/>
            <a:rect l="l" t="t" r="r" b="b"/>
            <a:pathLst>
              <a:path w="639" h="9698" extrusionOk="0">
                <a:moveTo>
                  <a:pt x="0" y="1"/>
                </a:moveTo>
                <a:lnTo>
                  <a:pt x="0" y="9697"/>
                </a:lnTo>
                <a:lnTo>
                  <a:pt x="638" y="9697"/>
                </a:lnTo>
                <a:lnTo>
                  <a:pt x="638" y="1"/>
                </a:lnTo>
                <a:close/>
              </a:path>
            </a:pathLst>
          </a:custGeom>
          <a:solidFill>
            <a:srgbClr val="5B48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0" name="Google Shape;3330;p39"/>
          <p:cNvSpPr/>
          <p:nvPr/>
        </p:nvSpPr>
        <p:spPr>
          <a:xfrm>
            <a:off x="274686" y="3521726"/>
            <a:ext cx="701112" cy="304817"/>
          </a:xfrm>
          <a:custGeom>
            <a:avLst/>
            <a:gdLst/>
            <a:ahLst/>
            <a:cxnLst/>
            <a:rect l="l" t="t" r="r" b="b"/>
            <a:pathLst>
              <a:path w="14044" h="7144" extrusionOk="0">
                <a:moveTo>
                  <a:pt x="1429" y="0"/>
                </a:moveTo>
                <a:cubicBezTo>
                  <a:pt x="639" y="0"/>
                  <a:pt x="1" y="638"/>
                  <a:pt x="1" y="1459"/>
                </a:cubicBezTo>
                <a:lnTo>
                  <a:pt x="1" y="5714"/>
                </a:lnTo>
                <a:cubicBezTo>
                  <a:pt x="1" y="6505"/>
                  <a:pt x="639" y="7143"/>
                  <a:pt x="1429" y="7143"/>
                </a:cubicBezTo>
                <a:lnTo>
                  <a:pt x="12585" y="7143"/>
                </a:lnTo>
                <a:cubicBezTo>
                  <a:pt x="13405" y="7143"/>
                  <a:pt x="14044" y="6505"/>
                  <a:pt x="14044" y="5714"/>
                </a:cubicBezTo>
                <a:lnTo>
                  <a:pt x="14044" y="1459"/>
                </a:lnTo>
                <a:cubicBezTo>
                  <a:pt x="14044" y="638"/>
                  <a:pt x="13405" y="0"/>
                  <a:pt x="12585" y="0"/>
                </a:cubicBezTo>
                <a:close/>
              </a:path>
            </a:pathLst>
          </a:custGeom>
          <a:solidFill>
            <a:srgbClr val="FFA78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1" name="Google Shape;3331;p39"/>
          <p:cNvSpPr/>
          <p:nvPr/>
        </p:nvSpPr>
        <p:spPr>
          <a:xfrm>
            <a:off x="274686" y="4080674"/>
            <a:ext cx="802804" cy="111576"/>
          </a:xfrm>
          <a:custGeom>
            <a:avLst/>
            <a:gdLst/>
            <a:ahLst/>
            <a:cxnLst/>
            <a:rect l="l" t="t" r="r" b="b"/>
            <a:pathLst>
              <a:path w="16081" h="2615" extrusionOk="0">
                <a:moveTo>
                  <a:pt x="3557" y="1"/>
                </a:moveTo>
                <a:lnTo>
                  <a:pt x="1" y="2615"/>
                </a:lnTo>
                <a:lnTo>
                  <a:pt x="12767" y="2615"/>
                </a:lnTo>
                <a:lnTo>
                  <a:pt x="16080" y="1"/>
                </a:lnTo>
                <a:close/>
              </a:path>
            </a:pathLst>
          </a:custGeom>
          <a:solidFill>
            <a:srgbClr val="F896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2" name="Google Shape;3332;p39"/>
          <p:cNvSpPr/>
          <p:nvPr/>
        </p:nvSpPr>
        <p:spPr>
          <a:xfrm>
            <a:off x="860411" y="3692909"/>
            <a:ext cx="71389" cy="133635"/>
          </a:xfrm>
          <a:custGeom>
            <a:avLst/>
            <a:gdLst/>
            <a:ahLst/>
            <a:cxnLst/>
            <a:rect l="l" t="t" r="r" b="b"/>
            <a:pathLst>
              <a:path w="1430" h="3132" extrusionOk="0">
                <a:moveTo>
                  <a:pt x="0" y="0"/>
                </a:moveTo>
                <a:lnTo>
                  <a:pt x="0" y="3131"/>
                </a:lnTo>
                <a:lnTo>
                  <a:pt x="1429" y="3131"/>
                </a:lnTo>
                <a:lnTo>
                  <a:pt x="0" y="0"/>
                </a:lnTo>
                <a:close/>
              </a:path>
            </a:pathLst>
          </a:custGeom>
          <a:solidFill>
            <a:srgbClr val="C95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3" name="Google Shape;3333;p39"/>
          <p:cNvSpPr/>
          <p:nvPr/>
        </p:nvSpPr>
        <p:spPr>
          <a:xfrm>
            <a:off x="388507" y="3692909"/>
            <a:ext cx="75932" cy="133635"/>
          </a:xfrm>
          <a:custGeom>
            <a:avLst/>
            <a:gdLst/>
            <a:ahLst/>
            <a:cxnLst/>
            <a:rect l="l" t="t" r="r" b="b"/>
            <a:pathLst>
              <a:path w="1521" h="3132" extrusionOk="0">
                <a:moveTo>
                  <a:pt x="0" y="0"/>
                </a:moveTo>
                <a:lnTo>
                  <a:pt x="31" y="335"/>
                </a:lnTo>
                <a:lnTo>
                  <a:pt x="0" y="3131"/>
                </a:lnTo>
                <a:lnTo>
                  <a:pt x="1520" y="3131"/>
                </a:lnTo>
                <a:lnTo>
                  <a:pt x="0" y="0"/>
                </a:lnTo>
                <a:close/>
              </a:path>
            </a:pathLst>
          </a:custGeom>
          <a:solidFill>
            <a:srgbClr val="C95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4" name="Google Shape;3334;p39"/>
          <p:cNvSpPr/>
          <p:nvPr/>
        </p:nvSpPr>
        <p:spPr>
          <a:xfrm>
            <a:off x="274686" y="4080674"/>
            <a:ext cx="802804" cy="158254"/>
          </a:xfrm>
          <a:custGeom>
            <a:avLst/>
            <a:gdLst/>
            <a:ahLst/>
            <a:cxnLst/>
            <a:rect l="l" t="t" r="r" b="b"/>
            <a:pathLst>
              <a:path w="16081" h="3709" extrusionOk="0">
                <a:moveTo>
                  <a:pt x="16080" y="1"/>
                </a:moveTo>
                <a:lnTo>
                  <a:pt x="12767" y="2615"/>
                </a:lnTo>
                <a:lnTo>
                  <a:pt x="1" y="2615"/>
                </a:lnTo>
                <a:lnTo>
                  <a:pt x="1" y="3709"/>
                </a:lnTo>
                <a:lnTo>
                  <a:pt x="12888" y="3709"/>
                </a:lnTo>
                <a:lnTo>
                  <a:pt x="16080" y="973"/>
                </a:lnTo>
                <a:lnTo>
                  <a:pt x="16080" y="1"/>
                </a:lnTo>
                <a:close/>
              </a:path>
            </a:pathLst>
          </a:custGeom>
          <a:solidFill>
            <a:srgbClr val="C95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5" name="Google Shape;3335;p39"/>
          <p:cNvSpPr/>
          <p:nvPr/>
        </p:nvSpPr>
        <p:spPr>
          <a:xfrm>
            <a:off x="349069" y="3692909"/>
            <a:ext cx="39489" cy="976616"/>
          </a:xfrm>
          <a:custGeom>
            <a:avLst/>
            <a:gdLst/>
            <a:ahLst/>
            <a:cxnLst/>
            <a:rect l="l" t="t" r="r" b="b"/>
            <a:pathLst>
              <a:path w="791" h="22889" extrusionOk="0">
                <a:moveTo>
                  <a:pt x="0" y="0"/>
                </a:moveTo>
                <a:lnTo>
                  <a:pt x="0" y="22888"/>
                </a:lnTo>
                <a:lnTo>
                  <a:pt x="790" y="22888"/>
                </a:lnTo>
                <a:lnTo>
                  <a:pt x="790" y="0"/>
                </a:lnTo>
                <a:close/>
              </a:path>
            </a:pathLst>
          </a:custGeom>
          <a:solidFill>
            <a:srgbClr val="7261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6" name="Google Shape;3336;p39"/>
          <p:cNvSpPr/>
          <p:nvPr/>
        </p:nvSpPr>
        <p:spPr>
          <a:xfrm>
            <a:off x="820974" y="3692909"/>
            <a:ext cx="39489" cy="976616"/>
          </a:xfrm>
          <a:custGeom>
            <a:avLst/>
            <a:gdLst/>
            <a:ahLst/>
            <a:cxnLst/>
            <a:rect l="l" t="t" r="r" b="b"/>
            <a:pathLst>
              <a:path w="791" h="22889" extrusionOk="0">
                <a:moveTo>
                  <a:pt x="0" y="0"/>
                </a:moveTo>
                <a:lnTo>
                  <a:pt x="0" y="22888"/>
                </a:lnTo>
                <a:lnTo>
                  <a:pt x="790" y="22888"/>
                </a:lnTo>
                <a:lnTo>
                  <a:pt x="790" y="0"/>
                </a:lnTo>
                <a:close/>
              </a:path>
            </a:pathLst>
          </a:custGeom>
          <a:solidFill>
            <a:srgbClr val="7261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7" name="Google Shape;3337;p39"/>
          <p:cNvSpPr/>
          <p:nvPr/>
        </p:nvSpPr>
        <p:spPr>
          <a:xfrm>
            <a:off x="-2581004" y="5810765"/>
            <a:ext cx="3124400" cy="700344"/>
          </a:xfrm>
          <a:custGeom>
            <a:avLst/>
            <a:gdLst/>
            <a:ahLst/>
            <a:cxnLst/>
            <a:rect l="l" t="t" r="r" b="b"/>
            <a:pathLst>
              <a:path w="62585" h="16414" extrusionOk="0">
                <a:moveTo>
                  <a:pt x="62585" y="0"/>
                </a:moveTo>
                <a:lnTo>
                  <a:pt x="41125" y="547"/>
                </a:lnTo>
                <a:lnTo>
                  <a:pt x="8511" y="304"/>
                </a:lnTo>
                <a:lnTo>
                  <a:pt x="0" y="395"/>
                </a:lnTo>
                <a:lnTo>
                  <a:pt x="0" y="5168"/>
                </a:lnTo>
                <a:lnTo>
                  <a:pt x="6778" y="16414"/>
                </a:lnTo>
                <a:lnTo>
                  <a:pt x="23131" y="16292"/>
                </a:lnTo>
                <a:lnTo>
                  <a:pt x="52615" y="10791"/>
                </a:lnTo>
                <a:lnTo>
                  <a:pt x="62585" y="0"/>
                </a:lnTo>
                <a:close/>
              </a:path>
            </a:pathLst>
          </a:custGeom>
          <a:solidFill>
            <a:schemeClr val="lt2">
              <a:alpha val="5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8" name="Google Shape;3338;p39"/>
          <p:cNvSpPr/>
          <p:nvPr/>
        </p:nvSpPr>
        <p:spPr>
          <a:xfrm>
            <a:off x="-3075672" y="5135078"/>
            <a:ext cx="805799" cy="756111"/>
          </a:xfrm>
          <a:custGeom>
            <a:avLst/>
            <a:gdLst/>
            <a:ahLst/>
            <a:cxnLst/>
            <a:rect l="l" t="t" r="r" b="b"/>
            <a:pathLst>
              <a:path w="16141" h="17721" extrusionOk="0">
                <a:moveTo>
                  <a:pt x="15411" y="0"/>
                </a:moveTo>
                <a:lnTo>
                  <a:pt x="0" y="122"/>
                </a:lnTo>
                <a:lnTo>
                  <a:pt x="122" y="17721"/>
                </a:lnTo>
                <a:lnTo>
                  <a:pt x="16140" y="10304"/>
                </a:lnTo>
                <a:lnTo>
                  <a:pt x="15411" y="0"/>
                </a:lnTo>
                <a:close/>
              </a:path>
            </a:pathLst>
          </a:custGeom>
          <a:solidFill>
            <a:srgbClr val="A33E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9" name="Google Shape;3339;p39"/>
          <p:cNvSpPr/>
          <p:nvPr/>
        </p:nvSpPr>
        <p:spPr>
          <a:xfrm>
            <a:off x="-2241140" y="4660400"/>
            <a:ext cx="2781482" cy="913042"/>
          </a:xfrm>
          <a:custGeom>
            <a:avLst/>
            <a:gdLst/>
            <a:ahLst/>
            <a:cxnLst/>
            <a:rect l="l" t="t" r="r" b="b"/>
            <a:pathLst>
              <a:path w="55716" h="21399" extrusionOk="0">
                <a:moveTo>
                  <a:pt x="55564" y="0"/>
                </a:moveTo>
                <a:lnTo>
                  <a:pt x="1" y="426"/>
                </a:lnTo>
                <a:lnTo>
                  <a:pt x="153" y="21399"/>
                </a:lnTo>
                <a:lnTo>
                  <a:pt x="55716" y="21004"/>
                </a:lnTo>
                <a:lnTo>
                  <a:pt x="55564" y="0"/>
                </a:lnTo>
                <a:close/>
              </a:path>
            </a:pathLst>
          </a:custGeom>
          <a:solidFill>
            <a:srgbClr val="93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0" name="Google Shape;3340;p39"/>
          <p:cNvSpPr/>
          <p:nvPr/>
        </p:nvSpPr>
        <p:spPr>
          <a:xfrm>
            <a:off x="-2315473" y="4721372"/>
            <a:ext cx="85018" cy="1106283"/>
          </a:xfrm>
          <a:custGeom>
            <a:avLst/>
            <a:gdLst/>
            <a:ahLst/>
            <a:cxnLst/>
            <a:rect l="l" t="t" r="r" b="b"/>
            <a:pathLst>
              <a:path w="1703" h="25928" extrusionOk="0">
                <a:moveTo>
                  <a:pt x="0" y="0"/>
                </a:moveTo>
                <a:lnTo>
                  <a:pt x="183" y="25927"/>
                </a:lnTo>
                <a:lnTo>
                  <a:pt x="1702" y="25927"/>
                </a:lnTo>
                <a:lnTo>
                  <a:pt x="1520" y="0"/>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1" name="Google Shape;3341;p39"/>
          <p:cNvSpPr/>
          <p:nvPr/>
        </p:nvSpPr>
        <p:spPr>
          <a:xfrm>
            <a:off x="-3213804" y="4660400"/>
            <a:ext cx="3746584" cy="372231"/>
          </a:xfrm>
          <a:custGeom>
            <a:avLst/>
            <a:gdLst/>
            <a:ahLst/>
            <a:cxnLst/>
            <a:rect l="l" t="t" r="r" b="b"/>
            <a:pathLst>
              <a:path w="75048" h="8724" extrusionOk="0">
                <a:moveTo>
                  <a:pt x="75048" y="0"/>
                </a:moveTo>
                <a:lnTo>
                  <a:pt x="18086" y="426"/>
                </a:lnTo>
                <a:cubicBezTo>
                  <a:pt x="18086" y="426"/>
                  <a:pt x="1" y="8572"/>
                  <a:pt x="1" y="8724"/>
                </a:cubicBezTo>
                <a:lnTo>
                  <a:pt x="64896" y="8238"/>
                </a:lnTo>
                <a:lnTo>
                  <a:pt x="75048" y="0"/>
                </a:lnTo>
                <a:close/>
              </a:path>
            </a:pathLst>
          </a:custGeom>
          <a:solidFill>
            <a:srgbClr val="E48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2" name="Google Shape;3342;p39"/>
          <p:cNvSpPr/>
          <p:nvPr/>
        </p:nvSpPr>
        <p:spPr>
          <a:xfrm>
            <a:off x="-3195583" y="4660400"/>
            <a:ext cx="3729910" cy="479881"/>
          </a:xfrm>
          <a:custGeom>
            <a:avLst/>
            <a:gdLst/>
            <a:ahLst/>
            <a:cxnLst/>
            <a:rect l="l" t="t" r="r" b="b"/>
            <a:pathLst>
              <a:path w="74714" h="11247" extrusionOk="0">
                <a:moveTo>
                  <a:pt x="74683" y="0"/>
                </a:moveTo>
                <a:lnTo>
                  <a:pt x="64196" y="8238"/>
                </a:lnTo>
                <a:lnTo>
                  <a:pt x="1" y="8694"/>
                </a:lnTo>
                <a:lnTo>
                  <a:pt x="1" y="11247"/>
                </a:lnTo>
                <a:lnTo>
                  <a:pt x="64744" y="10791"/>
                </a:lnTo>
                <a:lnTo>
                  <a:pt x="74713" y="2402"/>
                </a:lnTo>
                <a:lnTo>
                  <a:pt x="74683" y="0"/>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3" name="Google Shape;3343;p39"/>
          <p:cNvSpPr/>
          <p:nvPr/>
        </p:nvSpPr>
        <p:spPr>
          <a:xfrm>
            <a:off x="-83398" y="5120785"/>
            <a:ext cx="129000" cy="1150401"/>
          </a:xfrm>
          <a:custGeom>
            <a:avLst/>
            <a:gdLst/>
            <a:ahLst/>
            <a:cxnLst/>
            <a:rect l="l" t="t" r="r" b="b"/>
            <a:pathLst>
              <a:path w="2584" h="26962" extrusionOk="0">
                <a:moveTo>
                  <a:pt x="0" y="1"/>
                </a:moveTo>
                <a:lnTo>
                  <a:pt x="183" y="26962"/>
                </a:lnTo>
                <a:lnTo>
                  <a:pt x="2584" y="26931"/>
                </a:lnTo>
                <a:lnTo>
                  <a:pt x="2402" y="1"/>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4" name="Google Shape;3344;p39"/>
          <p:cNvSpPr/>
          <p:nvPr/>
        </p:nvSpPr>
        <p:spPr>
          <a:xfrm>
            <a:off x="458296" y="4703196"/>
            <a:ext cx="83520" cy="1107606"/>
          </a:xfrm>
          <a:custGeom>
            <a:avLst/>
            <a:gdLst/>
            <a:ahLst/>
            <a:cxnLst/>
            <a:rect l="l" t="t" r="r" b="b"/>
            <a:pathLst>
              <a:path w="1673" h="25959" extrusionOk="0">
                <a:moveTo>
                  <a:pt x="1490" y="0"/>
                </a:moveTo>
                <a:lnTo>
                  <a:pt x="1" y="31"/>
                </a:lnTo>
                <a:lnTo>
                  <a:pt x="183" y="25958"/>
                </a:lnTo>
                <a:lnTo>
                  <a:pt x="1672" y="25958"/>
                </a:lnTo>
                <a:lnTo>
                  <a:pt x="1490" y="0"/>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5" name="Google Shape;3345;p39"/>
          <p:cNvSpPr/>
          <p:nvPr/>
        </p:nvSpPr>
        <p:spPr>
          <a:xfrm>
            <a:off x="-3194035" y="5138961"/>
            <a:ext cx="127502" cy="1151681"/>
          </a:xfrm>
          <a:custGeom>
            <a:avLst/>
            <a:gdLst/>
            <a:ahLst/>
            <a:cxnLst/>
            <a:rect l="l" t="t" r="r" b="b"/>
            <a:pathLst>
              <a:path w="2554" h="26992" extrusionOk="0">
                <a:moveTo>
                  <a:pt x="2371" y="0"/>
                </a:moveTo>
                <a:lnTo>
                  <a:pt x="0" y="31"/>
                </a:lnTo>
                <a:lnTo>
                  <a:pt x="183" y="26992"/>
                </a:lnTo>
                <a:lnTo>
                  <a:pt x="2553" y="26961"/>
                </a:lnTo>
                <a:lnTo>
                  <a:pt x="2371" y="0"/>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6" name="Google Shape;3346;p39"/>
          <p:cNvSpPr/>
          <p:nvPr/>
        </p:nvSpPr>
        <p:spPr>
          <a:xfrm>
            <a:off x="36463" y="4787507"/>
            <a:ext cx="503818" cy="1085547"/>
          </a:xfrm>
          <a:custGeom>
            <a:avLst/>
            <a:gdLst/>
            <a:ahLst/>
            <a:cxnLst/>
            <a:rect l="l" t="t" r="r" b="b"/>
            <a:pathLst>
              <a:path w="10092" h="25442" extrusionOk="0">
                <a:moveTo>
                  <a:pt x="9302" y="0"/>
                </a:moveTo>
                <a:lnTo>
                  <a:pt x="1" y="7812"/>
                </a:lnTo>
                <a:lnTo>
                  <a:pt x="122" y="25441"/>
                </a:lnTo>
                <a:lnTo>
                  <a:pt x="10092" y="17113"/>
                </a:lnTo>
                <a:lnTo>
                  <a:pt x="9302" y="0"/>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7" name="Google Shape;3347;p39"/>
          <p:cNvSpPr/>
          <p:nvPr/>
        </p:nvSpPr>
        <p:spPr>
          <a:xfrm>
            <a:off x="-1090957" y="5496901"/>
            <a:ext cx="59258" cy="717241"/>
          </a:xfrm>
          <a:custGeom>
            <a:avLst/>
            <a:gdLst/>
            <a:ahLst/>
            <a:cxnLst/>
            <a:rect l="l" t="t" r="r" b="b"/>
            <a:pathLst>
              <a:path w="1187" h="16810" extrusionOk="0">
                <a:moveTo>
                  <a:pt x="1" y="1"/>
                </a:moveTo>
                <a:lnTo>
                  <a:pt x="122" y="16809"/>
                </a:lnTo>
                <a:lnTo>
                  <a:pt x="1186" y="16809"/>
                </a:lnTo>
                <a:lnTo>
                  <a:pt x="1064" y="1"/>
                </a:lnTo>
                <a:close/>
              </a:path>
            </a:pathLst>
          </a:custGeom>
          <a:solidFill>
            <a:srgbClr val="5B48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8" name="Google Shape;3348;p39"/>
          <p:cNvSpPr/>
          <p:nvPr/>
        </p:nvSpPr>
        <p:spPr>
          <a:xfrm>
            <a:off x="-2051440" y="5502106"/>
            <a:ext cx="59208" cy="718521"/>
          </a:xfrm>
          <a:custGeom>
            <a:avLst/>
            <a:gdLst/>
            <a:ahLst/>
            <a:cxnLst/>
            <a:rect l="l" t="t" r="r" b="b"/>
            <a:pathLst>
              <a:path w="1186" h="16840" extrusionOk="0">
                <a:moveTo>
                  <a:pt x="1064" y="0"/>
                </a:moveTo>
                <a:lnTo>
                  <a:pt x="0" y="31"/>
                </a:lnTo>
                <a:lnTo>
                  <a:pt x="122" y="16839"/>
                </a:lnTo>
                <a:lnTo>
                  <a:pt x="1186" y="16809"/>
                </a:lnTo>
                <a:lnTo>
                  <a:pt x="1064" y="0"/>
                </a:lnTo>
                <a:close/>
              </a:path>
            </a:pathLst>
          </a:custGeom>
          <a:solidFill>
            <a:srgbClr val="5B48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9" name="Google Shape;3349;p39"/>
          <p:cNvSpPr/>
          <p:nvPr/>
        </p:nvSpPr>
        <p:spPr>
          <a:xfrm>
            <a:off x="-2389855" y="4516439"/>
            <a:ext cx="1220106" cy="535648"/>
          </a:xfrm>
          <a:custGeom>
            <a:avLst/>
            <a:gdLst/>
            <a:ahLst/>
            <a:cxnLst/>
            <a:rect l="l" t="t" r="r" b="b"/>
            <a:pathLst>
              <a:path w="24440" h="12554" extrusionOk="0">
                <a:moveTo>
                  <a:pt x="22889" y="1"/>
                </a:moveTo>
                <a:lnTo>
                  <a:pt x="1429" y="152"/>
                </a:lnTo>
                <a:cubicBezTo>
                  <a:pt x="639" y="152"/>
                  <a:pt x="1" y="821"/>
                  <a:pt x="1" y="1611"/>
                </a:cubicBezTo>
                <a:lnTo>
                  <a:pt x="62" y="11095"/>
                </a:lnTo>
                <a:cubicBezTo>
                  <a:pt x="62" y="11916"/>
                  <a:pt x="730" y="12554"/>
                  <a:pt x="1521" y="12554"/>
                </a:cubicBezTo>
                <a:lnTo>
                  <a:pt x="22980" y="12402"/>
                </a:lnTo>
                <a:cubicBezTo>
                  <a:pt x="23770" y="12402"/>
                  <a:pt x="24439" y="11733"/>
                  <a:pt x="24409" y="10943"/>
                </a:cubicBezTo>
                <a:lnTo>
                  <a:pt x="24348" y="1459"/>
                </a:lnTo>
                <a:cubicBezTo>
                  <a:pt x="24348" y="639"/>
                  <a:pt x="23710" y="1"/>
                  <a:pt x="22889" y="1"/>
                </a:cubicBezTo>
                <a:close/>
              </a:path>
            </a:pathLst>
          </a:custGeom>
          <a:solidFill>
            <a:srgbClr val="FFA78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0" name="Google Shape;3350;p39"/>
          <p:cNvSpPr/>
          <p:nvPr/>
        </p:nvSpPr>
        <p:spPr>
          <a:xfrm>
            <a:off x="-2379222" y="5483930"/>
            <a:ext cx="1386997" cy="201049"/>
          </a:xfrm>
          <a:custGeom>
            <a:avLst/>
            <a:gdLst/>
            <a:ahLst/>
            <a:cxnLst/>
            <a:rect l="l" t="t" r="r" b="b"/>
            <a:pathLst>
              <a:path w="27783" h="4712" extrusionOk="0">
                <a:moveTo>
                  <a:pt x="27782" y="1"/>
                </a:moveTo>
                <a:lnTo>
                  <a:pt x="6141" y="153"/>
                </a:lnTo>
                <a:lnTo>
                  <a:pt x="1" y="4712"/>
                </a:lnTo>
                <a:lnTo>
                  <a:pt x="22098" y="4560"/>
                </a:lnTo>
                <a:lnTo>
                  <a:pt x="27782" y="1"/>
                </a:lnTo>
                <a:close/>
              </a:path>
            </a:pathLst>
          </a:custGeom>
          <a:solidFill>
            <a:srgbClr val="F896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1" name="Google Shape;3351;p39"/>
          <p:cNvSpPr/>
          <p:nvPr/>
        </p:nvSpPr>
        <p:spPr>
          <a:xfrm>
            <a:off x="-1371664" y="4813449"/>
            <a:ext cx="124457" cy="232154"/>
          </a:xfrm>
          <a:custGeom>
            <a:avLst/>
            <a:gdLst/>
            <a:ahLst/>
            <a:cxnLst/>
            <a:rect l="l" t="t" r="r" b="b"/>
            <a:pathLst>
              <a:path w="2493" h="5441" extrusionOk="0">
                <a:moveTo>
                  <a:pt x="0" y="0"/>
                </a:moveTo>
                <a:lnTo>
                  <a:pt x="31" y="5441"/>
                </a:lnTo>
                <a:lnTo>
                  <a:pt x="2493" y="5441"/>
                </a:lnTo>
                <a:lnTo>
                  <a:pt x="0" y="0"/>
                </a:lnTo>
                <a:close/>
              </a:path>
            </a:pathLst>
          </a:custGeom>
          <a:solidFill>
            <a:srgbClr val="C95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2" name="Google Shape;3352;p39"/>
          <p:cNvSpPr/>
          <p:nvPr/>
        </p:nvSpPr>
        <p:spPr>
          <a:xfrm>
            <a:off x="-2188024" y="4818612"/>
            <a:ext cx="132045" cy="232197"/>
          </a:xfrm>
          <a:custGeom>
            <a:avLst/>
            <a:gdLst/>
            <a:ahLst/>
            <a:cxnLst/>
            <a:rect l="l" t="t" r="r" b="b"/>
            <a:pathLst>
              <a:path w="2645" h="5442" extrusionOk="0">
                <a:moveTo>
                  <a:pt x="0" y="1"/>
                </a:moveTo>
                <a:lnTo>
                  <a:pt x="0" y="578"/>
                </a:lnTo>
                <a:lnTo>
                  <a:pt x="31" y="5441"/>
                </a:lnTo>
                <a:lnTo>
                  <a:pt x="2645" y="5441"/>
                </a:lnTo>
                <a:lnTo>
                  <a:pt x="0" y="1"/>
                </a:lnTo>
                <a:close/>
              </a:path>
            </a:pathLst>
          </a:custGeom>
          <a:solidFill>
            <a:srgbClr val="C95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3" name="Google Shape;3353;p39"/>
          <p:cNvSpPr/>
          <p:nvPr/>
        </p:nvSpPr>
        <p:spPr>
          <a:xfrm>
            <a:off x="-2379222" y="5483930"/>
            <a:ext cx="1388494" cy="281477"/>
          </a:xfrm>
          <a:custGeom>
            <a:avLst/>
            <a:gdLst/>
            <a:ahLst/>
            <a:cxnLst/>
            <a:rect l="l" t="t" r="r" b="b"/>
            <a:pathLst>
              <a:path w="27813" h="6597" extrusionOk="0">
                <a:moveTo>
                  <a:pt x="27782" y="1"/>
                </a:moveTo>
                <a:lnTo>
                  <a:pt x="22098" y="4560"/>
                </a:lnTo>
                <a:lnTo>
                  <a:pt x="1" y="4712"/>
                </a:lnTo>
                <a:lnTo>
                  <a:pt x="31" y="6596"/>
                </a:lnTo>
                <a:lnTo>
                  <a:pt x="22311" y="6444"/>
                </a:lnTo>
                <a:lnTo>
                  <a:pt x="27813" y="1672"/>
                </a:lnTo>
                <a:lnTo>
                  <a:pt x="27782" y="1"/>
                </a:lnTo>
                <a:close/>
              </a:path>
            </a:pathLst>
          </a:custGeom>
          <a:solidFill>
            <a:srgbClr val="C95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4" name="Google Shape;3354;p39"/>
          <p:cNvSpPr/>
          <p:nvPr/>
        </p:nvSpPr>
        <p:spPr>
          <a:xfrm>
            <a:off x="-2257814" y="4818612"/>
            <a:ext cx="83520" cy="1692492"/>
          </a:xfrm>
          <a:custGeom>
            <a:avLst/>
            <a:gdLst/>
            <a:ahLst/>
            <a:cxnLst/>
            <a:rect l="l" t="t" r="r" b="b"/>
            <a:pathLst>
              <a:path w="1673" h="39667" extrusionOk="0">
                <a:moveTo>
                  <a:pt x="0" y="1"/>
                </a:moveTo>
                <a:lnTo>
                  <a:pt x="304" y="39667"/>
                </a:lnTo>
                <a:lnTo>
                  <a:pt x="1672" y="39667"/>
                </a:lnTo>
                <a:lnTo>
                  <a:pt x="1368" y="1"/>
                </a:lnTo>
                <a:close/>
              </a:path>
            </a:pathLst>
          </a:custGeom>
          <a:solidFill>
            <a:srgbClr val="7261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5" name="Google Shape;3355;p39"/>
          <p:cNvSpPr/>
          <p:nvPr/>
        </p:nvSpPr>
        <p:spPr>
          <a:xfrm>
            <a:off x="-1441453" y="4813449"/>
            <a:ext cx="83470" cy="1692492"/>
          </a:xfrm>
          <a:custGeom>
            <a:avLst/>
            <a:gdLst/>
            <a:ahLst/>
            <a:cxnLst/>
            <a:rect l="l" t="t" r="r" b="b"/>
            <a:pathLst>
              <a:path w="1672" h="39667" extrusionOk="0">
                <a:moveTo>
                  <a:pt x="0" y="0"/>
                </a:moveTo>
                <a:lnTo>
                  <a:pt x="304" y="39666"/>
                </a:lnTo>
                <a:lnTo>
                  <a:pt x="1672" y="39666"/>
                </a:lnTo>
                <a:lnTo>
                  <a:pt x="1368" y="0"/>
                </a:lnTo>
                <a:close/>
              </a:path>
            </a:pathLst>
          </a:custGeom>
          <a:solidFill>
            <a:srgbClr val="7261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6" name="Google Shape;3356;p39"/>
          <p:cNvSpPr/>
          <p:nvPr/>
        </p:nvSpPr>
        <p:spPr>
          <a:xfrm>
            <a:off x="3282137" y="4388052"/>
            <a:ext cx="2616139" cy="303494"/>
          </a:xfrm>
          <a:custGeom>
            <a:avLst/>
            <a:gdLst/>
            <a:ahLst/>
            <a:cxnLst/>
            <a:rect l="l" t="t" r="r" b="b"/>
            <a:pathLst>
              <a:path w="52404" h="7113" extrusionOk="0">
                <a:moveTo>
                  <a:pt x="3010" y="0"/>
                </a:moveTo>
                <a:lnTo>
                  <a:pt x="1" y="7113"/>
                </a:lnTo>
                <a:lnTo>
                  <a:pt x="52403" y="6596"/>
                </a:lnTo>
                <a:lnTo>
                  <a:pt x="49394" y="0"/>
                </a:lnTo>
                <a:close/>
              </a:path>
            </a:pathLst>
          </a:custGeom>
          <a:solidFill>
            <a:schemeClr val="lt2">
              <a:alpha val="5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7" name="Google Shape;3357;p39"/>
          <p:cNvSpPr/>
          <p:nvPr/>
        </p:nvSpPr>
        <p:spPr>
          <a:xfrm>
            <a:off x="3279141" y="3629334"/>
            <a:ext cx="151764" cy="821008"/>
          </a:xfrm>
          <a:custGeom>
            <a:avLst/>
            <a:gdLst/>
            <a:ahLst/>
            <a:cxnLst/>
            <a:rect l="l" t="t" r="r" b="b"/>
            <a:pathLst>
              <a:path w="3040" h="19242" extrusionOk="0">
                <a:moveTo>
                  <a:pt x="3040" y="1"/>
                </a:moveTo>
                <a:lnTo>
                  <a:pt x="0" y="5016"/>
                </a:lnTo>
                <a:lnTo>
                  <a:pt x="0" y="19241"/>
                </a:lnTo>
                <a:lnTo>
                  <a:pt x="3040" y="14135"/>
                </a:lnTo>
                <a:lnTo>
                  <a:pt x="3040" y="1"/>
                </a:lnTo>
                <a:close/>
              </a:path>
            </a:pathLst>
          </a:custGeom>
          <a:solidFill>
            <a:srgbClr val="93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8" name="Google Shape;3358;p39"/>
          <p:cNvSpPr/>
          <p:nvPr/>
        </p:nvSpPr>
        <p:spPr>
          <a:xfrm>
            <a:off x="5749440" y="3629334"/>
            <a:ext cx="148769" cy="821008"/>
          </a:xfrm>
          <a:custGeom>
            <a:avLst/>
            <a:gdLst/>
            <a:ahLst/>
            <a:cxnLst/>
            <a:rect l="l" t="t" r="r" b="b"/>
            <a:pathLst>
              <a:path w="2980" h="19242" extrusionOk="0">
                <a:moveTo>
                  <a:pt x="0" y="1"/>
                </a:moveTo>
                <a:lnTo>
                  <a:pt x="0" y="14135"/>
                </a:lnTo>
                <a:lnTo>
                  <a:pt x="2979" y="19241"/>
                </a:lnTo>
                <a:lnTo>
                  <a:pt x="2979" y="5016"/>
                </a:lnTo>
                <a:lnTo>
                  <a:pt x="0" y="1"/>
                </a:lnTo>
                <a:close/>
              </a:path>
            </a:pathLst>
          </a:custGeom>
          <a:solidFill>
            <a:srgbClr val="93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9" name="Google Shape;3359;p39"/>
          <p:cNvSpPr/>
          <p:nvPr/>
        </p:nvSpPr>
        <p:spPr>
          <a:xfrm>
            <a:off x="3430852" y="3629334"/>
            <a:ext cx="2318700" cy="603105"/>
          </a:xfrm>
          <a:custGeom>
            <a:avLst/>
            <a:gdLst/>
            <a:ahLst/>
            <a:cxnLst/>
            <a:rect l="l" t="t" r="r" b="b"/>
            <a:pathLst>
              <a:path w="46446" h="14135" extrusionOk="0">
                <a:moveTo>
                  <a:pt x="46445" y="1"/>
                </a:moveTo>
                <a:lnTo>
                  <a:pt x="1" y="366"/>
                </a:lnTo>
                <a:lnTo>
                  <a:pt x="1" y="14135"/>
                </a:lnTo>
                <a:lnTo>
                  <a:pt x="46445" y="14135"/>
                </a:lnTo>
                <a:lnTo>
                  <a:pt x="46445" y="1"/>
                </a:lnTo>
                <a:close/>
              </a:path>
            </a:pathLst>
          </a:custGeom>
          <a:solidFill>
            <a:srgbClr val="93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0" name="Google Shape;3360;p39"/>
          <p:cNvSpPr/>
          <p:nvPr/>
        </p:nvSpPr>
        <p:spPr>
          <a:xfrm>
            <a:off x="3279141" y="3629334"/>
            <a:ext cx="2619134" cy="214063"/>
          </a:xfrm>
          <a:custGeom>
            <a:avLst/>
            <a:gdLst/>
            <a:ahLst/>
            <a:cxnLst/>
            <a:rect l="l" t="t" r="r" b="b"/>
            <a:pathLst>
              <a:path w="52464" h="5017" extrusionOk="0">
                <a:moveTo>
                  <a:pt x="3040" y="1"/>
                </a:moveTo>
                <a:lnTo>
                  <a:pt x="0" y="5016"/>
                </a:lnTo>
                <a:lnTo>
                  <a:pt x="52463" y="5016"/>
                </a:lnTo>
                <a:lnTo>
                  <a:pt x="49484" y="1"/>
                </a:lnTo>
                <a:close/>
              </a:path>
            </a:pathLst>
          </a:custGeom>
          <a:solidFill>
            <a:srgbClr val="E48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1" name="Google Shape;3361;p39"/>
          <p:cNvSpPr/>
          <p:nvPr/>
        </p:nvSpPr>
        <p:spPr>
          <a:xfrm>
            <a:off x="3279141" y="3839473"/>
            <a:ext cx="2619134" cy="49324"/>
          </a:xfrm>
          <a:custGeom>
            <a:avLst/>
            <a:gdLst/>
            <a:ahLst/>
            <a:cxnLst/>
            <a:rect l="l" t="t" r="r" b="b"/>
            <a:pathLst>
              <a:path w="52464" h="1156" extrusionOk="0">
                <a:moveTo>
                  <a:pt x="0" y="0"/>
                </a:moveTo>
                <a:lnTo>
                  <a:pt x="0" y="1155"/>
                </a:lnTo>
                <a:lnTo>
                  <a:pt x="52463" y="1155"/>
                </a:lnTo>
                <a:lnTo>
                  <a:pt x="52463" y="0"/>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2" name="Google Shape;3362;p39"/>
          <p:cNvSpPr/>
          <p:nvPr/>
        </p:nvSpPr>
        <p:spPr>
          <a:xfrm>
            <a:off x="3282137" y="3888754"/>
            <a:ext cx="62303" cy="780773"/>
          </a:xfrm>
          <a:custGeom>
            <a:avLst/>
            <a:gdLst/>
            <a:ahLst/>
            <a:cxnLst/>
            <a:rect l="l" t="t" r="r" b="b"/>
            <a:pathLst>
              <a:path w="1248" h="18299" extrusionOk="0">
                <a:moveTo>
                  <a:pt x="1" y="0"/>
                </a:moveTo>
                <a:lnTo>
                  <a:pt x="1" y="18298"/>
                </a:lnTo>
                <a:lnTo>
                  <a:pt x="1247" y="18298"/>
                </a:lnTo>
                <a:lnTo>
                  <a:pt x="1247" y="0"/>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3" name="Google Shape;3363;p39"/>
          <p:cNvSpPr/>
          <p:nvPr/>
        </p:nvSpPr>
        <p:spPr>
          <a:xfrm>
            <a:off x="5835903" y="3888754"/>
            <a:ext cx="62303" cy="780773"/>
          </a:xfrm>
          <a:custGeom>
            <a:avLst/>
            <a:gdLst/>
            <a:ahLst/>
            <a:cxnLst/>
            <a:rect l="l" t="t" r="r" b="b"/>
            <a:pathLst>
              <a:path w="1248" h="18299" extrusionOk="0">
                <a:moveTo>
                  <a:pt x="1" y="0"/>
                </a:moveTo>
                <a:lnTo>
                  <a:pt x="1" y="18298"/>
                </a:lnTo>
                <a:lnTo>
                  <a:pt x="1247" y="18298"/>
                </a:lnTo>
                <a:lnTo>
                  <a:pt x="1247" y="0"/>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4" name="Google Shape;3364;p39"/>
          <p:cNvSpPr/>
          <p:nvPr/>
        </p:nvSpPr>
        <p:spPr>
          <a:xfrm>
            <a:off x="3432399" y="3891314"/>
            <a:ext cx="39489" cy="496778"/>
          </a:xfrm>
          <a:custGeom>
            <a:avLst/>
            <a:gdLst/>
            <a:ahLst/>
            <a:cxnLst/>
            <a:rect l="l" t="t" r="r" b="b"/>
            <a:pathLst>
              <a:path w="791" h="11643" extrusionOk="0">
                <a:moveTo>
                  <a:pt x="0" y="1"/>
                </a:moveTo>
                <a:lnTo>
                  <a:pt x="0" y="11642"/>
                </a:lnTo>
                <a:lnTo>
                  <a:pt x="790" y="11642"/>
                </a:lnTo>
                <a:lnTo>
                  <a:pt x="790" y="1"/>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5" name="Google Shape;3365;p39"/>
          <p:cNvSpPr/>
          <p:nvPr/>
        </p:nvSpPr>
        <p:spPr>
          <a:xfrm>
            <a:off x="5710002" y="3891314"/>
            <a:ext cx="37991" cy="496778"/>
          </a:xfrm>
          <a:custGeom>
            <a:avLst/>
            <a:gdLst/>
            <a:ahLst/>
            <a:cxnLst/>
            <a:rect l="l" t="t" r="r" b="b"/>
            <a:pathLst>
              <a:path w="761" h="11643" extrusionOk="0">
                <a:moveTo>
                  <a:pt x="0" y="1"/>
                </a:moveTo>
                <a:lnTo>
                  <a:pt x="0" y="11642"/>
                </a:lnTo>
                <a:lnTo>
                  <a:pt x="760" y="11642"/>
                </a:lnTo>
                <a:lnTo>
                  <a:pt x="760" y="1"/>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6" name="Google Shape;3366;p39"/>
          <p:cNvSpPr/>
          <p:nvPr/>
        </p:nvSpPr>
        <p:spPr>
          <a:xfrm>
            <a:off x="4773731" y="4168868"/>
            <a:ext cx="30403" cy="333361"/>
          </a:xfrm>
          <a:custGeom>
            <a:avLst/>
            <a:gdLst/>
            <a:ahLst/>
            <a:cxnLst/>
            <a:rect l="l" t="t" r="r" b="b"/>
            <a:pathLst>
              <a:path w="609" h="7813" extrusionOk="0">
                <a:moveTo>
                  <a:pt x="1" y="0"/>
                </a:moveTo>
                <a:lnTo>
                  <a:pt x="1" y="7812"/>
                </a:lnTo>
                <a:lnTo>
                  <a:pt x="609" y="7812"/>
                </a:lnTo>
                <a:lnTo>
                  <a:pt x="609" y="0"/>
                </a:lnTo>
                <a:close/>
              </a:path>
            </a:pathLst>
          </a:custGeom>
          <a:solidFill>
            <a:srgbClr val="5B48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7" name="Google Shape;3367;p39"/>
          <p:cNvSpPr/>
          <p:nvPr/>
        </p:nvSpPr>
        <p:spPr>
          <a:xfrm>
            <a:off x="4409606" y="4168868"/>
            <a:ext cx="30353" cy="333361"/>
          </a:xfrm>
          <a:custGeom>
            <a:avLst/>
            <a:gdLst/>
            <a:ahLst/>
            <a:cxnLst/>
            <a:rect l="l" t="t" r="r" b="b"/>
            <a:pathLst>
              <a:path w="608" h="7813" extrusionOk="0">
                <a:moveTo>
                  <a:pt x="0" y="0"/>
                </a:moveTo>
                <a:lnTo>
                  <a:pt x="0" y="7812"/>
                </a:lnTo>
                <a:lnTo>
                  <a:pt x="608" y="7812"/>
                </a:lnTo>
                <a:lnTo>
                  <a:pt x="608" y="0"/>
                </a:lnTo>
                <a:close/>
              </a:path>
            </a:pathLst>
          </a:custGeom>
          <a:solidFill>
            <a:srgbClr val="5B48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8" name="Google Shape;3368;p39"/>
          <p:cNvSpPr/>
          <p:nvPr/>
        </p:nvSpPr>
        <p:spPr>
          <a:xfrm>
            <a:off x="4271524" y="3521726"/>
            <a:ext cx="702609" cy="304817"/>
          </a:xfrm>
          <a:custGeom>
            <a:avLst/>
            <a:gdLst/>
            <a:ahLst/>
            <a:cxnLst/>
            <a:rect l="l" t="t" r="r" b="b"/>
            <a:pathLst>
              <a:path w="14074" h="7144" extrusionOk="0">
                <a:moveTo>
                  <a:pt x="1459" y="0"/>
                </a:moveTo>
                <a:cubicBezTo>
                  <a:pt x="669" y="0"/>
                  <a:pt x="0" y="638"/>
                  <a:pt x="0" y="1459"/>
                </a:cubicBezTo>
                <a:lnTo>
                  <a:pt x="0" y="5714"/>
                </a:lnTo>
                <a:cubicBezTo>
                  <a:pt x="0" y="6505"/>
                  <a:pt x="669" y="7143"/>
                  <a:pt x="1459" y="7143"/>
                </a:cubicBezTo>
                <a:lnTo>
                  <a:pt x="12614" y="7143"/>
                </a:lnTo>
                <a:cubicBezTo>
                  <a:pt x="13435" y="7143"/>
                  <a:pt x="14073" y="6505"/>
                  <a:pt x="14073" y="5714"/>
                </a:cubicBezTo>
                <a:lnTo>
                  <a:pt x="14073" y="1459"/>
                </a:lnTo>
                <a:cubicBezTo>
                  <a:pt x="14073" y="638"/>
                  <a:pt x="13435" y="0"/>
                  <a:pt x="12614" y="0"/>
                </a:cubicBezTo>
                <a:close/>
              </a:path>
            </a:pathLst>
          </a:custGeom>
          <a:solidFill>
            <a:srgbClr val="FFA78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9" name="Google Shape;3369;p39"/>
          <p:cNvSpPr/>
          <p:nvPr/>
        </p:nvSpPr>
        <p:spPr>
          <a:xfrm>
            <a:off x="4227494" y="4140323"/>
            <a:ext cx="764813" cy="138840"/>
          </a:xfrm>
          <a:custGeom>
            <a:avLst/>
            <a:gdLst/>
            <a:ahLst/>
            <a:cxnLst/>
            <a:rect l="l" t="t" r="r" b="b"/>
            <a:pathLst>
              <a:path w="15320" h="3254" extrusionOk="0">
                <a:moveTo>
                  <a:pt x="852" y="1"/>
                </a:moveTo>
                <a:lnTo>
                  <a:pt x="1" y="3253"/>
                </a:lnTo>
                <a:lnTo>
                  <a:pt x="15320" y="3253"/>
                </a:lnTo>
                <a:lnTo>
                  <a:pt x="14074" y="1"/>
                </a:lnTo>
                <a:close/>
              </a:path>
            </a:pathLst>
          </a:custGeom>
          <a:solidFill>
            <a:srgbClr val="F896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0" name="Google Shape;3370;p39"/>
          <p:cNvSpPr/>
          <p:nvPr/>
        </p:nvSpPr>
        <p:spPr>
          <a:xfrm>
            <a:off x="4227494" y="4279121"/>
            <a:ext cx="764813" cy="35030"/>
          </a:xfrm>
          <a:custGeom>
            <a:avLst/>
            <a:gdLst/>
            <a:ahLst/>
            <a:cxnLst/>
            <a:rect l="l" t="t" r="r" b="b"/>
            <a:pathLst>
              <a:path w="15320" h="821" extrusionOk="0">
                <a:moveTo>
                  <a:pt x="1" y="0"/>
                </a:moveTo>
                <a:lnTo>
                  <a:pt x="1" y="821"/>
                </a:lnTo>
                <a:lnTo>
                  <a:pt x="15320" y="821"/>
                </a:lnTo>
                <a:lnTo>
                  <a:pt x="15320" y="0"/>
                </a:lnTo>
                <a:close/>
              </a:path>
            </a:pathLst>
          </a:custGeom>
          <a:solidFill>
            <a:srgbClr val="C95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1" name="Google Shape;3371;p39"/>
          <p:cNvSpPr/>
          <p:nvPr/>
        </p:nvSpPr>
        <p:spPr>
          <a:xfrm>
            <a:off x="4858747" y="3692909"/>
            <a:ext cx="71339" cy="133635"/>
          </a:xfrm>
          <a:custGeom>
            <a:avLst/>
            <a:gdLst/>
            <a:ahLst/>
            <a:cxnLst/>
            <a:rect l="l" t="t" r="r" b="b"/>
            <a:pathLst>
              <a:path w="1429" h="3132" extrusionOk="0">
                <a:moveTo>
                  <a:pt x="0" y="0"/>
                </a:moveTo>
                <a:lnTo>
                  <a:pt x="0" y="3131"/>
                </a:lnTo>
                <a:lnTo>
                  <a:pt x="1429" y="3131"/>
                </a:lnTo>
                <a:lnTo>
                  <a:pt x="0" y="0"/>
                </a:lnTo>
                <a:close/>
              </a:path>
            </a:pathLst>
          </a:custGeom>
          <a:solidFill>
            <a:srgbClr val="C95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2" name="Google Shape;3372;p39"/>
          <p:cNvSpPr/>
          <p:nvPr/>
        </p:nvSpPr>
        <p:spPr>
          <a:xfrm>
            <a:off x="4386842" y="3692909"/>
            <a:ext cx="75882" cy="133635"/>
          </a:xfrm>
          <a:custGeom>
            <a:avLst/>
            <a:gdLst/>
            <a:ahLst/>
            <a:cxnLst/>
            <a:rect l="l" t="t" r="r" b="b"/>
            <a:pathLst>
              <a:path w="1520" h="3132" extrusionOk="0">
                <a:moveTo>
                  <a:pt x="0" y="0"/>
                </a:moveTo>
                <a:lnTo>
                  <a:pt x="0" y="335"/>
                </a:lnTo>
                <a:lnTo>
                  <a:pt x="0" y="3131"/>
                </a:lnTo>
                <a:lnTo>
                  <a:pt x="1520" y="3131"/>
                </a:lnTo>
                <a:lnTo>
                  <a:pt x="0" y="0"/>
                </a:lnTo>
                <a:close/>
              </a:path>
            </a:pathLst>
          </a:custGeom>
          <a:solidFill>
            <a:srgbClr val="C95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3" name="Google Shape;3373;p39"/>
          <p:cNvSpPr/>
          <p:nvPr/>
        </p:nvSpPr>
        <p:spPr>
          <a:xfrm>
            <a:off x="4350399" y="3692909"/>
            <a:ext cx="39489" cy="976616"/>
          </a:xfrm>
          <a:custGeom>
            <a:avLst/>
            <a:gdLst/>
            <a:ahLst/>
            <a:cxnLst/>
            <a:rect l="l" t="t" r="r" b="b"/>
            <a:pathLst>
              <a:path w="791" h="22889" extrusionOk="0">
                <a:moveTo>
                  <a:pt x="1" y="0"/>
                </a:moveTo>
                <a:lnTo>
                  <a:pt x="1" y="22888"/>
                </a:lnTo>
                <a:lnTo>
                  <a:pt x="791" y="22888"/>
                </a:lnTo>
                <a:lnTo>
                  <a:pt x="791" y="0"/>
                </a:lnTo>
                <a:close/>
              </a:path>
            </a:pathLst>
          </a:custGeom>
          <a:solidFill>
            <a:srgbClr val="7261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4" name="Google Shape;3374;p39"/>
          <p:cNvSpPr/>
          <p:nvPr/>
        </p:nvSpPr>
        <p:spPr>
          <a:xfrm>
            <a:off x="4822304" y="3692909"/>
            <a:ext cx="39489" cy="976616"/>
          </a:xfrm>
          <a:custGeom>
            <a:avLst/>
            <a:gdLst/>
            <a:ahLst/>
            <a:cxnLst/>
            <a:rect l="l" t="t" r="r" b="b"/>
            <a:pathLst>
              <a:path w="791" h="22889" extrusionOk="0">
                <a:moveTo>
                  <a:pt x="1" y="0"/>
                </a:moveTo>
                <a:lnTo>
                  <a:pt x="1" y="22888"/>
                </a:lnTo>
                <a:lnTo>
                  <a:pt x="791" y="22888"/>
                </a:lnTo>
                <a:lnTo>
                  <a:pt x="791" y="0"/>
                </a:lnTo>
                <a:close/>
              </a:path>
            </a:pathLst>
          </a:custGeom>
          <a:solidFill>
            <a:srgbClr val="7261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5" name="Google Shape;3375;p39"/>
          <p:cNvSpPr/>
          <p:nvPr/>
        </p:nvSpPr>
        <p:spPr>
          <a:xfrm>
            <a:off x="6271416" y="3891314"/>
            <a:ext cx="2059203" cy="177753"/>
          </a:xfrm>
          <a:custGeom>
            <a:avLst/>
            <a:gdLst/>
            <a:ahLst/>
            <a:cxnLst/>
            <a:rect l="l" t="t" r="r" b="b"/>
            <a:pathLst>
              <a:path w="41248" h="4166" extrusionOk="0">
                <a:moveTo>
                  <a:pt x="1" y="1"/>
                </a:moveTo>
                <a:lnTo>
                  <a:pt x="548" y="943"/>
                </a:lnTo>
                <a:lnTo>
                  <a:pt x="551" y="943"/>
                </a:lnTo>
                <a:lnTo>
                  <a:pt x="551" y="943"/>
                </a:lnTo>
                <a:lnTo>
                  <a:pt x="1" y="1"/>
                </a:lnTo>
                <a:close/>
                <a:moveTo>
                  <a:pt x="551" y="943"/>
                </a:moveTo>
                <a:lnTo>
                  <a:pt x="2432" y="4165"/>
                </a:lnTo>
                <a:lnTo>
                  <a:pt x="41248" y="4165"/>
                </a:lnTo>
                <a:lnTo>
                  <a:pt x="36992" y="1095"/>
                </a:lnTo>
                <a:lnTo>
                  <a:pt x="551" y="943"/>
                </a:lnTo>
                <a:close/>
              </a:path>
            </a:pathLst>
          </a:custGeom>
          <a:solidFill>
            <a:srgbClr val="E48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6" name="Google Shape;3376;p39"/>
          <p:cNvSpPr/>
          <p:nvPr/>
        </p:nvSpPr>
        <p:spPr>
          <a:xfrm>
            <a:off x="7301738" y="3455549"/>
            <a:ext cx="25810" cy="280197"/>
          </a:xfrm>
          <a:custGeom>
            <a:avLst/>
            <a:gdLst/>
            <a:ahLst/>
            <a:cxnLst/>
            <a:rect l="l" t="t" r="r" b="b"/>
            <a:pathLst>
              <a:path w="517" h="6567" extrusionOk="0">
                <a:moveTo>
                  <a:pt x="0" y="1"/>
                </a:moveTo>
                <a:lnTo>
                  <a:pt x="0" y="6566"/>
                </a:lnTo>
                <a:lnTo>
                  <a:pt x="517" y="6566"/>
                </a:lnTo>
                <a:lnTo>
                  <a:pt x="517" y="1"/>
                </a:lnTo>
                <a:close/>
              </a:path>
            </a:pathLst>
          </a:custGeom>
          <a:solidFill>
            <a:srgbClr val="5B48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7" name="Google Shape;3377;p39"/>
          <p:cNvSpPr/>
          <p:nvPr/>
        </p:nvSpPr>
        <p:spPr>
          <a:xfrm>
            <a:off x="6996720" y="3455549"/>
            <a:ext cx="25860" cy="280197"/>
          </a:xfrm>
          <a:custGeom>
            <a:avLst/>
            <a:gdLst/>
            <a:ahLst/>
            <a:cxnLst/>
            <a:rect l="l" t="t" r="r" b="b"/>
            <a:pathLst>
              <a:path w="518" h="6567" extrusionOk="0">
                <a:moveTo>
                  <a:pt x="1" y="1"/>
                </a:moveTo>
                <a:lnTo>
                  <a:pt x="1" y="6566"/>
                </a:lnTo>
                <a:lnTo>
                  <a:pt x="517" y="6566"/>
                </a:lnTo>
                <a:lnTo>
                  <a:pt x="517" y="1"/>
                </a:lnTo>
                <a:close/>
              </a:path>
            </a:pathLst>
          </a:custGeom>
          <a:solidFill>
            <a:srgbClr val="5B48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8" name="Google Shape;3378;p39"/>
          <p:cNvSpPr/>
          <p:nvPr/>
        </p:nvSpPr>
        <p:spPr>
          <a:xfrm>
            <a:off x="6845010" y="3432209"/>
            <a:ext cx="638858" cy="116781"/>
          </a:xfrm>
          <a:custGeom>
            <a:avLst/>
            <a:gdLst/>
            <a:ahLst/>
            <a:cxnLst/>
            <a:rect l="l" t="t" r="r" b="b"/>
            <a:pathLst>
              <a:path w="12797" h="2737" extrusionOk="0">
                <a:moveTo>
                  <a:pt x="699" y="1"/>
                </a:moveTo>
                <a:lnTo>
                  <a:pt x="0" y="2736"/>
                </a:lnTo>
                <a:lnTo>
                  <a:pt x="12797" y="2736"/>
                </a:lnTo>
                <a:lnTo>
                  <a:pt x="11763" y="1"/>
                </a:lnTo>
                <a:close/>
              </a:path>
            </a:pathLst>
          </a:custGeom>
          <a:solidFill>
            <a:srgbClr val="F896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9" name="Google Shape;3379;p39"/>
          <p:cNvSpPr/>
          <p:nvPr/>
        </p:nvSpPr>
        <p:spPr>
          <a:xfrm>
            <a:off x="6845010" y="3548948"/>
            <a:ext cx="638858" cy="28587"/>
          </a:xfrm>
          <a:custGeom>
            <a:avLst/>
            <a:gdLst/>
            <a:ahLst/>
            <a:cxnLst/>
            <a:rect l="l" t="t" r="r" b="b"/>
            <a:pathLst>
              <a:path w="12797" h="670" extrusionOk="0">
                <a:moveTo>
                  <a:pt x="0" y="0"/>
                </a:moveTo>
                <a:lnTo>
                  <a:pt x="0" y="669"/>
                </a:lnTo>
                <a:lnTo>
                  <a:pt x="12797" y="669"/>
                </a:lnTo>
                <a:lnTo>
                  <a:pt x="12797" y="0"/>
                </a:lnTo>
                <a:close/>
              </a:path>
            </a:pathLst>
          </a:custGeom>
          <a:solidFill>
            <a:srgbClr val="C95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0" name="Google Shape;3380;p39"/>
          <p:cNvSpPr/>
          <p:nvPr/>
        </p:nvSpPr>
        <p:spPr>
          <a:xfrm>
            <a:off x="7373026" y="3057416"/>
            <a:ext cx="59258" cy="112856"/>
          </a:xfrm>
          <a:custGeom>
            <a:avLst/>
            <a:gdLst/>
            <a:ahLst/>
            <a:cxnLst/>
            <a:rect l="l" t="t" r="r" b="b"/>
            <a:pathLst>
              <a:path w="1187" h="2645" extrusionOk="0">
                <a:moveTo>
                  <a:pt x="1" y="0"/>
                </a:moveTo>
                <a:lnTo>
                  <a:pt x="1" y="2645"/>
                </a:lnTo>
                <a:lnTo>
                  <a:pt x="1186" y="2645"/>
                </a:lnTo>
                <a:lnTo>
                  <a:pt x="1" y="0"/>
                </a:lnTo>
                <a:close/>
              </a:path>
            </a:pathLst>
          </a:custGeom>
          <a:solidFill>
            <a:srgbClr val="C95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1" name="Google Shape;3381;p39"/>
          <p:cNvSpPr/>
          <p:nvPr/>
        </p:nvSpPr>
        <p:spPr>
          <a:xfrm>
            <a:off x="6978499" y="3057416"/>
            <a:ext cx="62303" cy="112856"/>
          </a:xfrm>
          <a:custGeom>
            <a:avLst/>
            <a:gdLst/>
            <a:ahLst/>
            <a:cxnLst/>
            <a:rect l="l" t="t" r="r" b="b"/>
            <a:pathLst>
              <a:path w="1248" h="2645" extrusionOk="0">
                <a:moveTo>
                  <a:pt x="1" y="0"/>
                </a:moveTo>
                <a:lnTo>
                  <a:pt x="1" y="274"/>
                </a:lnTo>
                <a:lnTo>
                  <a:pt x="1" y="2645"/>
                </a:lnTo>
                <a:lnTo>
                  <a:pt x="1247" y="2645"/>
                </a:lnTo>
                <a:lnTo>
                  <a:pt x="1" y="0"/>
                </a:lnTo>
                <a:close/>
              </a:path>
            </a:pathLst>
          </a:custGeom>
          <a:solidFill>
            <a:srgbClr val="C95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2" name="Google Shape;3382;p39"/>
          <p:cNvSpPr/>
          <p:nvPr/>
        </p:nvSpPr>
        <p:spPr>
          <a:xfrm>
            <a:off x="6948197" y="3057416"/>
            <a:ext cx="31900" cy="818405"/>
          </a:xfrm>
          <a:custGeom>
            <a:avLst/>
            <a:gdLst/>
            <a:ahLst/>
            <a:cxnLst/>
            <a:rect l="l" t="t" r="r" b="b"/>
            <a:pathLst>
              <a:path w="639" h="19181" extrusionOk="0">
                <a:moveTo>
                  <a:pt x="0" y="0"/>
                </a:moveTo>
                <a:lnTo>
                  <a:pt x="0" y="19180"/>
                </a:lnTo>
                <a:lnTo>
                  <a:pt x="638" y="19180"/>
                </a:lnTo>
                <a:lnTo>
                  <a:pt x="638" y="0"/>
                </a:lnTo>
                <a:close/>
              </a:path>
            </a:pathLst>
          </a:custGeom>
          <a:solidFill>
            <a:srgbClr val="7261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3" name="Google Shape;3383;p39"/>
          <p:cNvSpPr/>
          <p:nvPr/>
        </p:nvSpPr>
        <p:spPr>
          <a:xfrm>
            <a:off x="7342674" y="3057416"/>
            <a:ext cx="33448" cy="818405"/>
          </a:xfrm>
          <a:custGeom>
            <a:avLst/>
            <a:gdLst/>
            <a:ahLst/>
            <a:cxnLst/>
            <a:rect l="l" t="t" r="r" b="b"/>
            <a:pathLst>
              <a:path w="670" h="19181" extrusionOk="0">
                <a:moveTo>
                  <a:pt x="1" y="0"/>
                </a:moveTo>
                <a:lnTo>
                  <a:pt x="1" y="19180"/>
                </a:lnTo>
                <a:lnTo>
                  <a:pt x="670" y="19180"/>
                </a:lnTo>
                <a:lnTo>
                  <a:pt x="670" y="0"/>
                </a:lnTo>
                <a:close/>
              </a:path>
            </a:pathLst>
          </a:custGeom>
          <a:solidFill>
            <a:srgbClr val="7261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4" name="Google Shape;3384;p39"/>
          <p:cNvSpPr/>
          <p:nvPr/>
        </p:nvSpPr>
        <p:spPr>
          <a:xfrm>
            <a:off x="6881402" y="2913455"/>
            <a:ext cx="588836" cy="256816"/>
          </a:xfrm>
          <a:custGeom>
            <a:avLst/>
            <a:gdLst/>
            <a:ahLst/>
            <a:cxnLst/>
            <a:rect l="l" t="t" r="r" b="b"/>
            <a:pathLst>
              <a:path w="11795" h="6019" extrusionOk="0">
                <a:moveTo>
                  <a:pt x="1460" y="1"/>
                </a:moveTo>
                <a:cubicBezTo>
                  <a:pt x="639" y="1"/>
                  <a:pt x="1" y="669"/>
                  <a:pt x="1" y="1460"/>
                </a:cubicBezTo>
                <a:lnTo>
                  <a:pt x="1" y="4560"/>
                </a:lnTo>
                <a:cubicBezTo>
                  <a:pt x="1" y="5350"/>
                  <a:pt x="639" y="6019"/>
                  <a:pt x="1460" y="6019"/>
                </a:cubicBezTo>
                <a:lnTo>
                  <a:pt x="10335" y="6019"/>
                </a:lnTo>
                <a:cubicBezTo>
                  <a:pt x="11125" y="6019"/>
                  <a:pt x="11794" y="5350"/>
                  <a:pt x="11794" y="4560"/>
                </a:cubicBezTo>
                <a:lnTo>
                  <a:pt x="11794" y="1460"/>
                </a:lnTo>
                <a:cubicBezTo>
                  <a:pt x="11794" y="669"/>
                  <a:pt x="11125" y="1"/>
                  <a:pt x="10335" y="1"/>
                </a:cubicBezTo>
                <a:close/>
              </a:path>
            </a:pathLst>
          </a:custGeom>
          <a:solidFill>
            <a:srgbClr val="FFA78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5" name="Google Shape;3385;p39"/>
          <p:cNvSpPr/>
          <p:nvPr/>
        </p:nvSpPr>
        <p:spPr>
          <a:xfrm>
            <a:off x="6353336" y="3891314"/>
            <a:ext cx="39539" cy="177753"/>
          </a:xfrm>
          <a:custGeom>
            <a:avLst/>
            <a:gdLst/>
            <a:ahLst/>
            <a:cxnLst/>
            <a:rect l="l" t="t" r="r" b="b"/>
            <a:pathLst>
              <a:path w="792" h="4166" extrusionOk="0">
                <a:moveTo>
                  <a:pt x="1" y="1"/>
                </a:moveTo>
                <a:lnTo>
                  <a:pt x="1" y="4165"/>
                </a:lnTo>
                <a:lnTo>
                  <a:pt x="791" y="4165"/>
                </a:lnTo>
                <a:lnTo>
                  <a:pt x="791" y="1"/>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6" name="Google Shape;3386;p39"/>
          <p:cNvSpPr/>
          <p:nvPr/>
        </p:nvSpPr>
        <p:spPr>
          <a:xfrm>
            <a:off x="6231978" y="3712366"/>
            <a:ext cx="39489" cy="178990"/>
          </a:xfrm>
          <a:custGeom>
            <a:avLst/>
            <a:gdLst/>
            <a:ahLst/>
            <a:cxnLst/>
            <a:rect l="l" t="t" r="r" b="b"/>
            <a:pathLst>
              <a:path w="791" h="4195" extrusionOk="0">
                <a:moveTo>
                  <a:pt x="0" y="0"/>
                </a:moveTo>
                <a:lnTo>
                  <a:pt x="0" y="4195"/>
                </a:lnTo>
                <a:lnTo>
                  <a:pt x="791" y="4195"/>
                </a:lnTo>
                <a:lnTo>
                  <a:pt x="791" y="0"/>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7" name="Google Shape;3387;p39"/>
          <p:cNvSpPr/>
          <p:nvPr/>
        </p:nvSpPr>
        <p:spPr>
          <a:xfrm>
            <a:off x="8330514" y="3891314"/>
            <a:ext cx="39489" cy="177753"/>
          </a:xfrm>
          <a:custGeom>
            <a:avLst/>
            <a:gdLst/>
            <a:ahLst/>
            <a:cxnLst/>
            <a:rect l="l" t="t" r="r" b="b"/>
            <a:pathLst>
              <a:path w="791" h="4166" extrusionOk="0">
                <a:moveTo>
                  <a:pt x="1" y="1"/>
                </a:moveTo>
                <a:lnTo>
                  <a:pt x="1" y="4165"/>
                </a:lnTo>
                <a:lnTo>
                  <a:pt x="791" y="4165"/>
                </a:lnTo>
                <a:lnTo>
                  <a:pt x="791" y="1"/>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8" name="Google Shape;3388;p39"/>
          <p:cNvSpPr/>
          <p:nvPr/>
        </p:nvSpPr>
        <p:spPr>
          <a:xfrm>
            <a:off x="6210711" y="3279203"/>
            <a:ext cx="2182112" cy="115458"/>
          </a:xfrm>
          <a:custGeom>
            <a:avLst/>
            <a:gdLst/>
            <a:ahLst/>
            <a:cxnLst/>
            <a:rect l="l" t="t" r="r" b="b"/>
            <a:pathLst>
              <a:path w="43710" h="2706" extrusionOk="0">
                <a:moveTo>
                  <a:pt x="1" y="0"/>
                </a:moveTo>
                <a:lnTo>
                  <a:pt x="2919" y="2705"/>
                </a:lnTo>
                <a:lnTo>
                  <a:pt x="43710" y="2705"/>
                </a:lnTo>
                <a:lnTo>
                  <a:pt x="37479" y="0"/>
                </a:lnTo>
                <a:close/>
              </a:path>
            </a:pathLst>
          </a:custGeom>
          <a:solidFill>
            <a:srgbClr val="E48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9" name="Google Shape;3389;p39"/>
          <p:cNvSpPr/>
          <p:nvPr/>
        </p:nvSpPr>
        <p:spPr>
          <a:xfrm>
            <a:off x="6353336" y="3394619"/>
            <a:ext cx="2022810" cy="67457"/>
          </a:xfrm>
          <a:custGeom>
            <a:avLst/>
            <a:gdLst/>
            <a:ahLst/>
            <a:cxnLst/>
            <a:rect l="l" t="t" r="r" b="b"/>
            <a:pathLst>
              <a:path w="40519" h="1581" extrusionOk="0">
                <a:moveTo>
                  <a:pt x="1" y="0"/>
                </a:moveTo>
                <a:lnTo>
                  <a:pt x="1" y="1581"/>
                </a:lnTo>
                <a:lnTo>
                  <a:pt x="40518" y="1581"/>
                </a:lnTo>
                <a:lnTo>
                  <a:pt x="40518" y="0"/>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0" name="Google Shape;3390;p39"/>
          <p:cNvSpPr/>
          <p:nvPr/>
        </p:nvSpPr>
        <p:spPr>
          <a:xfrm>
            <a:off x="6353336" y="3462034"/>
            <a:ext cx="2022810" cy="429320"/>
          </a:xfrm>
          <a:custGeom>
            <a:avLst/>
            <a:gdLst/>
            <a:ahLst/>
            <a:cxnLst/>
            <a:rect l="l" t="t" r="r" b="b"/>
            <a:pathLst>
              <a:path w="40519" h="10062" extrusionOk="0">
                <a:moveTo>
                  <a:pt x="1" y="1"/>
                </a:moveTo>
                <a:lnTo>
                  <a:pt x="1" y="10062"/>
                </a:lnTo>
                <a:lnTo>
                  <a:pt x="40518" y="10062"/>
                </a:lnTo>
                <a:lnTo>
                  <a:pt x="40518" y="1"/>
                </a:lnTo>
                <a:close/>
              </a:path>
            </a:pathLst>
          </a:custGeom>
          <a:solidFill>
            <a:schemeClr val="lt2">
              <a:alpha val="5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1" name="Google Shape;3391;p39"/>
          <p:cNvSpPr/>
          <p:nvPr/>
        </p:nvSpPr>
        <p:spPr>
          <a:xfrm>
            <a:off x="6210711" y="3279203"/>
            <a:ext cx="142679" cy="182873"/>
          </a:xfrm>
          <a:custGeom>
            <a:avLst/>
            <a:gdLst/>
            <a:ahLst/>
            <a:cxnLst/>
            <a:rect l="l" t="t" r="r" b="b"/>
            <a:pathLst>
              <a:path w="2858" h="4286" extrusionOk="0">
                <a:moveTo>
                  <a:pt x="1" y="0"/>
                </a:moveTo>
                <a:lnTo>
                  <a:pt x="1" y="1550"/>
                </a:lnTo>
                <a:lnTo>
                  <a:pt x="2858" y="4286"/>
                </a:lnTo>
                <a:lnTo>
                  <a:pt x="2858" y="2705"/>
                </a:lnTo>
                <a:lnTo>
                  <a:pt x="1" y="0"/>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2" name="Google Shape;3392;p39"/>
          <p:cNvSpPr/>
          <p:nvPr/>
        </p:nvSpPr>
        <p:spPr>
          <a:xfrm>
            <a:off x="6231978" y="3363472"/>
            <a:ext cx="121412" cy="527882"/>
          </a:xfrm>
          <a:custGeom>
            <a:avLst/>
            <a:gdLst/>
            <a:ahLst/>
            <a:cxnLst/>
            <a:rect l="l" t="t" r="r" b="b"/>
            <a:pathLst>
              <a:path w="2432" h="12372" extrusionOk="0">
                <a:moveTo>
                  <a:pt x="0" y="1"/>
                </a:moveTo>
                <a:lnTo>
                  <a:pt x="0" y="9332"/>
                </a:lnTo>
                <a:lnTo>
                  <a:pt x="2432" y="12372"/>
                </a:lnTo>
                <a:lnTo>
                  <a:pt x="2432" y="2311"/>
                </a:lnTo>
                <a:lnTo>
                  <a:pt x="0" y="1"/>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3" name="Google Shape;3393;p39"/>
          <p:cNvSpPr/>
          <p:nvPr/>
        </p:nvSpPr>
        <p:spPr>
          <a:xfrm>
            <a:off x="7113586" y="4376361"/>
            <a:ext cx="2514397" cy="293168"/>
          </a:xfrm>
          <a:custGeom>
            <a:avLst/>
            <a:gdLst/>
            <a:ahLst/>
            <a:cxnLst/>
            <a:rect l="l" t="t" r="r" b="b"/>
            <a:pathLst>
              <a:path w="50366" h="6871" extrusionOk="0">
                <a:moveTo>
                  <a:pt x="0" y="1"/>
                </a:moveTo>
                <a:lnTo>
                  <a:pt x="6748" y="6870"/>
                </a:lnTo>
                <a:lnTo>
                  <a:pt x="50366" y="6870"/>
                </a:lnTo>
                <a:cubicBezTo>
                  <a:pt x="50366" y="6870"/>
                  <a:pt x="39454" y="1"/>
                  <a:pt x="38451" y="1"/>
                </a:cubicBezTo>
                <a:close/>
              </a:path>
            </a:pathLst>
          </a:custGeom>
          <a:solidFill>
            <a:schemeClr val="lt2">
              <a:alpha val="5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4" name="Google Shape;3394;p39"/>
          <p:cNvSpPr/>
          <p:nvPr/>
        </p:nvSpPr>
        <p:spPr>
          <a:xfrm>
            <a:off x="9007245" y="3936713"/>
            <a:ext cx="540261" cy="507146"/>
          </a:xfrm>
          <a:custGeom>
            <a:avLst/>
            <a:gdLst/>
            <a:ahLst/>
            <a:cxnLst/>
            <a:rect l="l" t="t" r="r" b="b"/>
            <a:pathLst>
              <a:path w="10822" h="11886" extrusionOk="0">
                <a:moveTo>
                  <a:pt x="457" y="1"/>
                </a:moveTo>
                <a:lnTo>
                  <a:pt x="1" y="6931"/>
                </a:lnTo>
                <a:lnTo>
                  <a:pt x="10822" y="11885"/>
                </a:lnTo>
                <a:lnTo>
                  <a:pt x="10822" y="1"/>
                </a:lnTo>
                <a:close/>
              </a:path>
            </a:pathLst>
          </a:custGeom>
          <a:solidFill>
            <a:srgbClr val="A33E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5" name="Google Shape;3395;p39"/>
          <p:cNvSpPr/>
          <p:nvPr/>
        </p:nvSpPr>
        <p:spPr>
          <a:xfrm>
            <a:off x="7113586" y="3629334"/>
            <a:ext cx="1868000" cy="603105"/>
          </a:xfrm>
          <a:custGeom>
            <a:avLst/>
            <a:gdLst/>
            <a:ahLst/>
            <a:cxnLst/>
            <a:rect l="l" t="t" r="r" b="b"/>
            <a:pathLst>
              <a:path w="37418" h="14135" extrusionOk="0">
                <a:moveTo>
                  <a:pt x="0" y="1"/>
                </a:moveTo>
                <a:lnTo>
                  <a:pt x="0" y="14135"/>
                </a:lnTo>
                <a:lnTo>
                  <a:pt x="37417" y="14135"/>
                </a:lnTo>
                <a:lnTo>
                  <a:pt x="37417" y="1"/>
                </a:lnTo>
                <a:close/>
              </a:path>
            </a:pathLst>
          </a:custGeom>
          <a:solidFill>
            <a:srgbClr val="93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6" name="Google Shape;3396;p39"/>
          <p:cNvSpPr/>
          <p:nvPr/>
        </p:nvSpPr>
        <p:spPr>
          <a:xfrm>
            <a:off x="8981486" y="3657879"/>
            <a:ext cx="51620" cy="718521"/>
          </a:xfrm>
          <a:custGeom>
            <a:avLst/>
            <a:gdLst/>
            <a:ahLst/>
            <a:cxnLst/>
            <a:rect l="l" t="t" r="r" b="b"/>
            <a:pathLst>
              <a:path w="1034" h="16840" extrusionOk="0">
                <a:moveTo>
                  <a:pt x="0" y="1"/>
                </a:moveTo>
                <a:lnTo>
                  <a:pt x="0" y="16840"/>
                </a:lnTo>
                <a:lnTo>
                  <a:pt x="1034" y="16840"/>
                </a:lnTo>
                <a:lnTo>
                  <a:pt x="1034" y="1"/>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7" name="Google Shape;3397;p39"/>
          <p:cNvSpPr/>
          <p:nvPr/>
        </p:nvSpPr>
        <p:spPr>
          <a:xfrm>
            <a:off x="7113586" y="3629334"/>
            <a:ext cx="2526528" cy="234799"/>
          </a:xfrm>
          <a:custGeom>
            <a:avLst/>
            <a:gdLst/>
            <a:ahLst/>
            <a:cxnLst/>
            <a:rect l="l" t="t" r="r" b="b"/>
            <a:pathLst>
              <a:path w="50609" h="5503" extrusionOk="0">
                <a:moveTo>
                  <a:pt x="0" y="1"/>
                </a:moveTo>
                <a:lnTo>
                  <a:pt x="6900" y="5503"/>
                </a:lnTo>
                <a:lnTo>
                  <a:pt x="50609" y="5503"/>
                </a:lnTo>
                <a:cubicBezTo>
                  <a:pt x="50609" y="5411"/>
                  <a:pt x="38390" y="1"/>
                  <a:pt x="38390" y="1"/>
                </a:cubicBezTo>
                <a:close/>
              </a:path>
            </a:pathLst>
          </a:custGeom>
          <a:solidFill>
            <a:srgbClr val="E48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8" name="Google Shape;3398;p39"/>
          <p:cNvSpPr/>
          <p:nvPr/>
        </p:nvSpPr>
        <p:spPr>
          <a:xfrm>
            <a:off x="7113586" y="3629334"/>
            <a:ext cx="2514397" cy="307419"/>
          </a:xfrm>
          <a:custGeom>
            <a:avLst/>
            <a:gdLst/>
            <a:ahLst/>
            <a:cxnLst/>
            <a:rect l="l" t="t" r="r" b="b"/>
            <a:pathLst>
              <a:path w="50366" h="7205" extrusionOk="0">
                <a:moveTo>
                  <a:pt x="0" y="1"/>
                </a:moveTo>
                <a:lnTo>
                  <a:pt x="0" y="1612"/>
                </a:lnTo>
                <a:lnTo>
                  <a:pt x="6748" y="7205"/>
                </a:lnTo>
                <a:lnTo>
                  <a:pt x="50366" y="7205"/>
                </a:lnTo>
                <a:lnTo>
                  <a:pt x="50366" y="5503"/>
                </a:lnTo>
                <a:lnTo>
                  <a:pt x="7113" y="5503"/>
                </a:lnTo>
                <a:lnTo>
                  <a:pt x="0" y="1"/>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9" name="Google Shape;3399;p39"/>
          <p:cNvSpPr/>
          <p:nvPr/>
        </p:nvSpPr>
        <p:spPr>
          <a:xfrm>
            <a:off x="7450404" y="3936713"/>
            <a:ext cx="80475" cy="732814"/>
          </a:xfrm>
          <a:custGeom>
            <a:avLst/>
            <a:gdLst/>
            <a:ahLst/>
            <a:cxnLst/>
            <a:rect l="l" t="t" r="r" b="b"/>
            <a:pathLst>
              <a:path w="1612" h="17175" extrusionOk="0">
                <a:moveTo>
                  <a:pt x="1" y="1"/>
                </a:moveTo>
                <a:lnTo>
                  <a:pt x="1" y="17174"/>
                </a:lnTo>
                <a:lnTo>
                  <a:pt x="1612" y="17174"/>
                </a:lnTo>
                <a:lnTo>
                  <a:pt x="1612" y="1"/>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0" name="Google Shape;3400;p39"/>
          <p:cNvSpPr/>
          <p:nvPr/>
        </p:nvSpPr>
        <p:spPr>
          <a:xfrm>
            <a:off x="7113586" y="3657879"/>
            <a:ext cx="50122" cy="718521"/>
          </a:xfrm>
          <a:custGeom>
            <a:avLst/>
            <a:gdLst/>
            <a:ahLst/>
            <a:cxnLst/>
            <a:rect l="l" t="t" r="r" b="b"/>
            <a:pathLst>
              <a:path w="1004" h="16840" extrusionOk="0">
                <a:moveTo>
                  <a:pt x="0" y="1"/>
                </a:moveTo>
                <a:lnTo>
                  <a:pt x="0" y="16840"/>
                </a:lnTo>
                <a:lnTo>
                  <a:pt x="1003" y="16840"/>
                </a:lnTo>
                <a:lnTo>
                  <a:pt x="1003" y="1"/>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1" name="Google Shape;3401;p39"/>
          <p:cNvSpPr/>
          <p:nvPr/>
        </p:nvSpPr>
        <p:spPr>
          <a:xfrm>
            <a:off x="9547442" y="3936713"/>
            <a:ext cx="80475" cy="732814"/>
          </a:xfrm>
          <a:custGeom>
            <a:avLst/>
            <a:gdLst/>
            <a:ahLst/>
            <a:cxnLst/>
            <a:rect l="l" t="t" r="r" b="b"/>
            <a:pathLst>
              <a:path w="1612" h="17175" extrusionOk="0">
                <a:moveTo>
                  <a:pt x="1" y="1"/>
                </a:moveTo>
                <a:lnTo>
                  <a:pt x="1" y="17174"/>
                </a:lnTo>
                <a:lnTo>
                  <a:pt x="1612" y="17174"/>
                </a:lnTo>
                <a:lnTo>
                  <a:pt x="1612" y="1"/>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2" name="Google Shape;3402;p39"/>
          <p:cNvSpPr/>
          <p:nvPr/>
        </p:nvSpPr>
        <p:spPr>
          <a:xfrm>
            <a:off x="7113586" y="3703277"/>
            <a:ext cx="336877" cy="740580"/>
          </a:xfrm>
          <a:custGeom>
            <a:avLst/>
            <a:gdLst/>
            <a:ahLst/>
            <a:cxnLst/>
            <a:rect l="l" t="t" r="r" b="b"/>
            <a:pathLst>
              <a:path w="6748" h="17357" extrusionOk="0">
                <a:moveTo>
                  <a:pt x="0" y="0"/>
                </a:moveTo>
                <a:lnTo>
                  <a:pt x="0" y="11794"/>
                </a:lnTo>
                <a:lnTo>
                  <a:pt x="6748" y="17356"/>
                </a:lnTo>
                <a:lnTo>
                  <a:pt x="6748" y="5472"/>
                </a:lnTo>
                <a:lnTo>
                  <a:pt x="0" y="0"/>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3" name="Google Shape;3403;p39"/>
          <p:cNvSpPr/>
          <p:nvPr/>
        </p:nvSpPr>
        <p:spPr>
          <a:xfrm>
            <a:off x="8115054" y="4088439"/>
            <a:ext cx="30403" cy="413789"/>
          </a:xfrm>
          <a:custGeom>
            <a:avLst/>
            <a:gdLst/>
            <a:ahLst/>
            <a:cxnLst/>
            <a:rect l="l" t="t" r="r" b="b"/>
            <a:pathLst>
              <a:path w="609" h="9698" extrusionOk="0">
                <a:moveTo>
                  <a:pt x="0" y="1"/>
                </a:moveTo>
                <a:lnTo>
                  <a:pt x="0" y="9697"/>
                </a:lnTo>
                <a:lnTo>
                  <a:pt x="608" y="9697"/>
                </a:lnTo>
                <a:lnTo>
                  <a:pt x="608" y="1"/>
                </a:lnTo>
                <a:close/>
              </a:path>
            </a:pathLst>
          </a:custGeom>
          <a:solidFill>
            <a:srgbClr val="5B48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4" name="Google Shape;3404;p39"/>
          <p:cNvSpPr/>
          <p:nvPr/>
        </p:nvSpPr>
        <p:spPr>
          <a:xfrm>
            <a:off x="8668879" y="4088439"/>
            <a:ext cx="30403" cy="413789"/>
          </a:xfrm>
          <a:custGeom>
            <a:avLst/>
            <a:gdLst/>
            <a:ahLst/>
            <a:cxnLst/>
            <a:rect l="l" t="t" r="r" b="b"/>
            <a:pathLst>
              <a:path w="609" h="9698" extrusionOk="0">
                <a:moveTo>
                  <a:pt x="1" y="1"/>
                </a:moveTo>
                <a:lnTo>
                  <a:pt x="1" y="9697"/>
                </a:lnTo>
                <a:lnTo>
                  <a:pt x="609" y="9697"/>
                </a:lnTo>
                <a:lnTo>
                  <a:pt x="609" y="1"/>
                </a:lnTo>
                <a:close/>
              </a:path>
            </a:pathLst>
          </a:custGeom>
          <a:solidFill>
            <a:srgbClr val="5B48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5" name="Google Shape;3405;p39"/>
          <p:cNvSpPr/>
          <p:nvPr/>
        </p:nvSpPr>
        <p:spPr>
          <a:xfrm>
            <a:off x="8187889" y="3521726"/>
            <a:ext cx="702609" cy="304817"/>
          </a:xfrm>
          <a:custGeom>
            <a:avLst/>
            <a:gdLst/>
            <a:ahLst/>
            <a:cxnLst/>
            <a:rect l="l" t="t" r="r" b="b"/>
            <a:pathLst>
              <a:path w="14074" h="7144" extrusionOk="0">
                <a:moveTo>
                  <a:pt x="1459" y="0"/>
                </a:moveTo>
                <a:cubicBezTo>
                  <a:pt x="669" y="0"/>
                  <a:pt x="0" y="638"/>
                  <a:pt x="0" y="1459"/>
                </a:cubicBezTo>
                <a:lnTo>
                  <a:pt x="0" y="5714"/>
                </a:lnTo>
                <a:cubicBezTo>
                  <a:pt x="0" y="6505"/>
                  <a:pt x="669" y="7143"/>
                  <a:pt x="1459" y="7143"/>
                </a:cubicBezTo>
                <a:lnTo>
                  <a:pt x="12615" y="7143"/>
                </a:lnTo>
                <a:cubicBezTo>
                  <a:pt x="13435" y="7143"/>
                  <a:pt x="14074" y="6505"/>
                  <a:pt x="14074" y="5714"/>
                </a:cubicBezTo>
                <a:lnTo>
                  <a:pt x="14074" y="1459"/>
                </a:lnTo>
                <a:cubicBezTo>
                  <a:pt x="14074" y="638"/>
                  <a:pt x="13435" y="0"/>
                  <a:pt x="12615" y="0"/>
                </a:cubicBezTo>
                <a:close/>
              </a:path>
            </a:pathLst>
          </a:custGeom>
          <a:solidFill>
            <a:srgbClr val="FFA78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6" name="Google Shape;3406;p39"/>
          <p:cNvSpPr/>
          <p:nvPr/>
        </p:nvSpPr>
        <p:spPr>
          <a:xfrm>
            <a:off x="8087747" y="4080674"/>
            <a:ext cx="801256" cy="111576"/>
          </a:xfrm>
          <a:custGeom>
            <a:avLst/>
            <a:gdLst/>
            <a:ahLst/>
            <a:cxnLst/>
            <a:rect l="l" t="t" r="r" b="b"/>
            <a:pathLst>
              <a:path w="16050" h="2615" extrusionOk="0">
                <a:moveTo>
                  <a:pt x="0" y="1"/>
                </a:moveTo>
                <a:lnTo>
                  <a:pt x="3313" y="2615"/>
                </a:lnTo>
                <a:lnTo>
                  <a:pt x="16049" y="2615"/>
                </a:lnTo>
                <a:lnTo>
                  <a:pt x="12493" y="1"/>
                </a:lnTo>
                <a:close/>
              </a:path>
            </a:pathLst>
          </a:custGeom>
          <a:solidFill>
            <a:srgbClr val="F896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7" name="Google Shape;3407;p39"/>
          <p:cNvSpPr/>
          <p:nvPr/>
        </p:nvSpPr>
        <p:spPr>
          <a:xfrm>
            <a:off x="8233417" y="3692909"/>
            <a:ext cx="71339" cy="133635"/>
          </a:xfrm>
          <a:custGeom>
            <a:avLst/>
            <a:gdLst/>
            <a:ahLst/>
            <a:cxnLst/>
            <a:rect l="l" t="t" r="r" b="b"/>
            <a:pathLst>
              <a:path w="1429" h="3132" extrusionOk="0">
                <a:moveTo>
                  <a:pt x="1429" y="0"/>
                </a:moveTo>
                <a:lnTo>
                  <a:pt x="0" y="3131"/>
                </a:lnTo>
                <a:lnTo>
                  <a:pt x="1429" y="3131"/>
                </a:lnTo>
                <a:lnTo>
                  <a:pt x="1429" y="0"/>
                </a:lnTo>
                <a:close/>
              </a:path>
            </a:pathLst>
          </a:custGeom>
          <a:solidFill>
            <a:srgbClr val="C95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8" name="Google Shape;3408;p39"/>
          <p:cNvSpPr/>
          <p:nvPr/>
        </p:nvSpPr>
        <p:spPr>
          <a:xfrm>
            <a:off x="8699231" y="3692909"/>
            <a:ext cx="75932" cy="133635"/>
          </a:xfrm>
          <a:custGeom>
            <a:avLst/>
            <a:gdLst/>
            <a:ahLst/>
            <a:cxnLst/>
            <a:rect l="l" t="t" r="r" b="b"/>
            <a:pathLst>
              <a:path w="1521" h="3132" extrusionOk="0">
                <a:moveTo>
                  <a:pt x="1520" y="0"/>
                </a:moveTo>
                <a:lnTo>
                  <a:pt x="1" y="3131"/>
                </a:lnTo>
                <a:lnTo>
                  <a:pt x="1520" y="3131"/>
                </a:lnTo>
                <a:lnTo>
                  <a:pt x="1520" y="335"/>
                </a:lnTo>
                <a:lnTo>
                  <a:pt x="1520" y="0"/>
                </a:lnTo>
                <a:close/>
              </a:path>
            </a:pathLst>
          </a:custGeom>
          <a:solidFill>
            <a:srgbClr val="C95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9" name="Google Shape;3409;p39"/>
          <p:cNvSpPr/>
          <p:nvPr/>
        </p:nvSpPr>
        <p:spPr>
          <a:xfrm>
            <a:off x="8087747" y="4080674"/>
            <a:ext cx="801256" cy="158254"/>
          </a:xfrm>
          <a:custGeom>
            <a:avLst/>
            <a:gdLst/>
            <a:ahLst/>
            <a:cxnLst/>
            <a:rect l="l" t="t" r="r" b="b"/>
            <a:pathLst>
              <a:path w="16050" h="3709" extrusionOk="0">
                <a:moveTo>
                  <a:pt x="0" y="1"/>
                </a:moveTo>
                <a:lnTo>
                  <a:pt x="0" y="973"/>
                </a:lnTo>
                <a:lnTo>
                  <a:pt x="3192" y="3709"/>
                </a:lnTo>
                <a:lnTo>
                  <a:pt x="16049" y="3709"/>
                </a:lnTo>
                <a:lnTo>
                  <a:pt x="16049" y="2615"/>
                </a:lnTo>
                <a:lnTo>
                  <a:pt x="3313" y="2615"/>
                </a:lnTo>
                <a:lnTo>
                  <a:pt x="0" y="1"/>
                </a:lnTo>
                <a:close/>
              </a:path>
            </a:pathLst>
          </a:custGeom>
          <a:solidFill>
            <a:srgbClr val="C95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0" name="Google Shape;3410;p39"/>
          <p:cNvSpPr/>
          <p:nvPr/>
        </p:nvSpPr>
        <p:spPr>
          <a:xfrm>
            <a:off x="8775111" y="3692909"/>
            <a:ext cx="39489" cy="976616"/>
          </a:xfrm>
          <a:custGeom>
            <a:avLst/>
            <a:gdLst/>
            <a:ahLst/>
            <a:cxnLst/>
            <a:rect l="l" t="t" r="r" b="b"/>
            <a:pathLst>
              <a:path w="791" h="22889" extrusionOk="0">
                <a:moveTo>
                  <a:pt x="0" y="0"/>
                </a:moveTo>
                <a:lnTo>
                  <a:pt x="0" y="22888"/>
                </a:lnTo>
                <a:lnTo>
                  <a:pt x="791" y="22888"/>
                </a:lnTo>
                <a:lnTo>
                  <a:pt x="791" y="0"/>
                </a:lnTo>
                <a:close/>
              </a:path>
            </a:pathLst>
          </a:custGeom>
          <a:solidFill>
            <a:srgbClr val="7261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1" name="Google Shape;3411;p39"/>
          <p:cNvSpPr/>
          <p:nvPr/>
        </p:nvSpPr>
        <p:spPr>
          <a:xfrm>
            <a:off x="8304704" y="3692909"/>
            <a:ext cx="39539" cy="976616"/>
          </a:xfrm>
          <a:custGeom>
            <a:avLst/>
            <a:gdLst/>
            <a:ahLst/>
            <a:cxnLst/>
            <a:rect l="l" t="t" r="r" b="b"/>
            <a:pathLst>
              <a:path w="792" h="22889" extrusionOk="0">
                <a:moveTo>
                  <a:pt x="1" y="0"/>
                </a:moveTo>
                <a:lnTo>
                  <a:pt x="1" y="22888"/>
                </a:lnTo>
                <a:lnTo>
                  <a:pt x="791" y="22888"/>
                </a:lnTo>
                <a:lnTo>
                  <a:pt x="791" y="0"/>
                </a:lnTo>
                <a:close/>
              </a:path>
            </a:pathLst>
          </a:custGeom>
          <a:solidFill>
            <a:srgbClr val="7261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2" name="Google Shape;3412;p39"/>
          <p:cNvSpPr/>
          <p:nvPr/>
        </p:nvSpPr>
        <p:spPr>
          <a:xfrm>
            <a:off x="8606677" y="5878180"/>
            <a:ext cx="3037934" cy="520117"/>
          </a:xfrm>
          <a:custGeom>
            <a:avLst/>
            <a:gdLst/>
            <a:ahLst/>
            <a:cxnLst/>
            <a:rect l="l" t="t" r="r" b="b"/>
            <a:pathLst>
              <a:path w="60853" h="12190" extrusionOk="0">
                <a:moveTo>
                  <a:pt x="1" y="1"/>
                </a:moveTo>
                <a:lnTo>
                  <a:pt x="10062" y="9788"/>
                </a:lnTo>
                <a:lnTo>
                  <a:pt x="39241" y="12189"/>
                </a:lnTo>
                <a:lnTo>
                  <a:pt x="56050" y="12189"/>
                </a:lnTo>
                <a:lnTo>
                  <a:pt x="60853" y="9697"/>
                </a:lnTo>
                <a:lnTo>
                  <a:pt x="60853" y="3132"/>
                </a:lnTo>
                <a:lnTo>
                  <a:pt x="57084" y="1"/>
                </a:lnTo>
                <a:close/>
              </a:path>
            </a:pathLst>
          </a:custGeom>
          <a:solidFill>
            <a:schemeClr val="lt2">
              <a:alpha val="5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3" name="Google Shape;3413;p39"/>
          <p:cNvSpPr/>
          <p:nvPr/>
        </p:nvSpPr>
        <p:spPr>
          <a:xfrm>
            <a:off x="11418387" y="5125990"/>
            <a:ext cx="801256" cy="752228"/>
          </a:xfrm>
          <a:custGeom>
            <a:avLst/>
            <a:gdLst/>
            <a:ahLst/>
            <a:cxnLst/>
            <a:rect l="l" t="t" r="r" b="b"/>
            <a:pathLst>
              <a:path w="16050" h="17630" extrusionOk="0">
                <a:moveTo>
                  <a:pt x="669" y="0"/>
                </a:moveTo>
                <a:lnTo>
                  <a:pt x="1" y="10305"/>
                </a:lnTo>
                <a:lnTo>
                  <a:pt x="16050" y="17630"/>
                </a:lnTo>
                <a:lnTo>
                  <a:pt x="16050" y="0"/>
                </a:lnTo>
                <a:close/>
              </a:path>
            </a:pathLst>
          </a:custGeom>
          <a:solidFill>
            <a:srgbClr val="A33E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4" name="Google Shape;3414;p39"/>
          <p:cNvSpPr/>
          <p:nvPr/>
        </p:nvSpPr>
        <p:spPr>
          <a:xfrm>
            <a:off x="8606677" y="4669488"/>
            <a:ext cx="2773894" cy="896188"/>
          </a:xfrm>
          <a:custGeom>
            <a:avLst/>
            <a:gdLst/>
            <a:ahLst/>
            <a:cxnLst/>
            <a:rect l="l" t="t" r="r" b="b"/>
            <a:pathLst>
              <a:path w="55564" h="21004" extrusionOk="0">
                <a:moveTo>
                  <a:pt x="1" y="0"/>
                </a:moveTo>
                <a:lnTo>
                  <a:pt x="1" y="21004"/>
                </a:lnTo>
                <a:lnTo>
                  <a:pt x="55564" y="21004"/>
                </a:lnTo>
                <a:lnTo>
                  <a:pt x="55564" y="0"/>
                </a:lnTo>
                <a:close/>
              </a:path>
            </a:pathLst>
          </a:custGeom>
          <a:solidFill>
            <a:srgbClr val="93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5" name="Google Shape;3415;p39"/>
          <p:cNvSpPr/>
          <p:nvPr/>
        </p:nvSpPr>
        <p:spPr>
          <a:xfrm>
            <a:off x="11380447" y="4712284"/>
            <a:ext cx="75932" cy="1165932"/>
          </a:xfrm>
          <a:custGeom>
            <a:avLst/>
            <a:gdLst/>
            <a:ahLst/>
            <a:cxnLst/>
            <a:rect l="l" t="t" r="r" b="b"/>
            <a:pathLst>
              <a:path w="1521" h="27326" extrusionOk="0">
                <a:moveTo>
                  <a:pt x="1" y="0"/>
                </a:moveTo>
                <a:lnTo>
                  <a:pt x="1" y="27326"/>
                </a:lnTo>
                <a:lnTo>
                  <a:pt x="1521" y="27326"/>
                </a:lnTo>
                <a:lnTo>
                  <a:pt x="1521" y="0"/>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6" name="Google Shape;3416;p39"/>
          <p:cNvSpPr/>
          <p:nvPr/>
        </p:nvSpPr>
        <p:spPr>
          <a:xfrm>
            <a:off x="8606677" y="4669488"/>
            <a:ext cx="3751127" cy="348892"/>
          </a:xfrm>
          <a:custGeom>
            <a:avLst/>
            <a:gdLst/>
            <a:ahLst/>
            <a:cxnLst/>
            <a:rect l="l" t="t" r="r" b="b"/>
            <a:pathLst>
              <a:path w="75139" h="8177" extrusionOk="0">
                <a:moveTo>
                  <a:pt x="1" y="0"/>
                </a:moveTo>
                <a:lnTo>
                  <a:pt x="10244" y="8177"/>
                </a:lnTo>
                <a:lnTo>
                  <a:pt x="75139" y="8177"/>
                </a:lnTo>
                <a:cubicBezTo>
                  <a:pt x="75139" y="8025"/>
                  <a:pt x="56992" y="0"/>
                  <a:pt x="56992" y="0"/>
                </a:cubicBezTo>
                <a:close/>
              </a:path>
            </a:pathLst>
          </a:custGeom>
          <a:solidFill>
            <a:srgbClr val="E48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7" name="Google Shape;3417;p39"/>
          <p:cNvSpPr/>
          <p:nvPr/>
        </p:nvSpPr>
        <p:spPr>
          <a:xfrm>
            <a:off x="8606677" y="4669488"/>
            <a:ext cx="3732905" cy="456542"/>
          </a:xfrm>
          <a:custGeom>
            <a:avLst/>
            <a:gdLst/>
            <a:ahLst/>
            <a:cxnLst/>
            <a:rect l="l" t="t" r="r" b="b"/>
            <a:pathLst>
              <a:path w="74774" h="10700" extrusionOk="0">
                <a:moveTo>
                  <a:pt x="1" y="0"/>
                </a:moveTo>
                <a:lnTo>
                  <a:pt x="1" y="2401"/>
                </a:lnTo>
                <a:lnTo>
                  <a:pt x="10062" y="10699"/>
                </a:lnTo>
                <a:lnTo>
                  <a:pt x="74774" y="10699"/>
                </a:lnTo>
                <a:lnTo>
                  <a:pt x="74774" y="8177"/>
                </a:lnTo>
                <a:lnTo>
                  <a:pt x="10548" y="8177"/>
                </a:lnTo>
                <a:lnTo>
                  <a:pt x="1" y="0"/>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8" name="Google Shape;3418;p39"/>
          <p:cNvSpPr/>
          <p:nvPr/>
        </p:nvSpPr>
        <p:spPr>
          <a:xfrm>
            <a:off x="9108934" y="5125990"/>
            <a:ext cx="118416" cy="1169858"/>
          </a:xfrm>
          <a:custGeom>
            <a:avLst/>
            <a:gdLst/>
            <a:ahLst/>
            <a:cxnLst/>
            <a:rect l="l" t="t" r="r" b="b"/>
            <a:pathLst>
              <a:path w="2372" h="27418" extrusionOk="0">
                <a:moveTo>
                  <a:pt x="1" y="0"/>
                </a:moveTo>
                <a:lnTo>
                  <a:pt x="1" y="27417"/>
                </a:lnTo>
                <a:lnTo>
                  <a:pt x="2371" y="27417"/>
                </a:lnTo>
                <a:lnTo>
                  <a:pt x="2371" y="0"/>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9" name="Google Shape;3419;p39"/>
          <p:cNvSpPr/>
          <p:nvPr/>
        </p:nvSpPr>
        <p:spPr>
          <a:xfrm>
            <a:off x="8606677" y="4712284"/>
            <a:ext cx="75932" cy="1165932"/>
          </a:xfrm>
          <a:custGeom>
            <a:avLst/>
            <a:gdLst/>
            <a:ahLst/>
            <a:cxnLst/>
            <a:rect l="l" t="t" r="r" b="b"/>
            <a:pathLst>
              <a:path w="1521" h="27326" extrusionOk="0">
                <a:moveTo>
                  <a:pt x="1" y="0"/>
                </a:moveTo>
                <a:lnTo>
                  <a:pt x="1" y="27326"/>
                </a:lnTo>
                <a:lnTo>
                  <a:pt x="1520" y="27326"/>
                </a:lnTo>
                <a:lnTo>
                  <a:pt x="1520" y="0"/>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0" name="Google Shape;3420;p39"/>
          <p:cNvSpPr/>
          <p:nvPr/>
        </p:nvSpPr>
        <p:spPr>
          <a:xfrm>
            <a:off x="12219572" y="5125990"/>
            <a:ext cx="118416" cy="1169858"/>
          </a:xfrm>
          <a:custGeom>
            <a:avLst/>
            <a:gdLst/>
            <a:ahLst/>
            <a:cxnLst/>
            <a:rect l="l" t="t" r="r" b="b"/>
            <a:pathLst>
              <a:path w="2372" h="27418" extrusionOk="0">
                <a:moveTo>
                  <a:pt x="1" y="0"/>
                </a:moveTo>
                <a:lnTo>
                  <a:pt x="1" y="27417"/>
                </a:lnTo>
                <a:lnTo>
                  <a:pt x="2372" y="27417"/>
                </a:lnTo>
                <a:lnTo>
                  <a:pt x="2372" y="0"/>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1" name="Google Shape;3421;p39"/>
          <p:cNvSpPr/>
          <p:nvPr/>
        </p:nvSpPr>
        <p:spPr>
          <a:xfrm>
            <a:off x="8606677" y="4779699"/>
            <a:ext cx="502320" cy="1098517"/>
          </a:xfrm>
          <a:custGeom>
            <a:avLst/>
            <a:gdLst/>
            <a:ahLst/>
            <a:cxnLst/>
            <a:rect l="l" t="t" r="r" b="b"/>
            <a:pathLst>
              <a:path w="10062" h="25746" extrusionOk="0">
                <a:moveTo>
                  <a:pt x="1" y="1"/>
                </a:moveTo>
                <a:lnTo>
                  <a:pt x="1" y="17478"/>
                </a:lnTo>
                <a:lnTo>
                  <a:pt x="10062" y="25746"/>
                </a:lnTo>
                <a:lnTo>
                  <a:pt x="10062" y="8116"/>
                </a:lnTo>
                <a:lnTo>
                  <a:pt x="1" y="1"/>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2" name="Google Shape;3422;p39"/>
          <p:cNvSpPr/>
          <p:nvPr/>
        </p:nvSpPr>
        <p:spPr>
          <a:xfrm>
            <a:off x="10254575" y="5443737"/>
            <a:ext cx="50122" cy="679608"/>
          </a:xfrm>
          <a:custGeom>
            <a:avLst/>
            <a:gdLst/>
            <a:ahLst/>
            <a:cxnLst/>
            <a:rect l="l" t="t" r="r" b="b"/>
            <a:pathLst>
              <a:path w="1004" h="15928" extrusionOk="0">
                <a:moveTo>
                  <a:pt x="0" y="0"/>
                </a:moveTo>
                <a:lnTo>
                  <a:pt x="0" y="15928"/>
                </a:lnTo>
                <a:lnTo>
                  <a:pt x="1003" y="15928"/>
                </a:lnTo>
                <a:lnTo>
                  <a:pt x="1003" y="0"/>
                </a:lnTo>
                <a:close/>
              </a:path>
            </a:pathLst>
          </a:custGeom>
          <a:solidFill>
            <a:srgbClr val="5B48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3" name="Google Shape;3423;p39"/>
          <p:cNvSpPr/>
          <p:nvPr/>
        </p:nvSpPr>
        <p:spPr>
          <a:xfrm>
            <a:off x="11164987" y="5443737"/>
            <a:ext cx="50122" cy="679608"/>
          </a:xfrm>
          <a:custGeom>
            <a:avLst/>
            <a:gdLst/>
            <a:ahLst/>
            <a:cxnLst/>
            <a:rect l="l" t="t" r="r" b="b"/>
            <a:pathLst>
              <a:path w="1004" h="15928" extrusionOk="0">
                <a:moveTo>
                  <a:pt x="1" y="0"/>
                </a:moveTo>
                <a:lnTo>
                  <a:pt x="1" y="15928"/>
                </a:lnTo>
                <a:lnTo>
                  <a:pt x="1004" y="15928"/>
                </a:lnTo>
                <a:lnTo>
                  <a:pt x="1004" y="0"/>
                </a:lnTo>
                <a:close/>
              </a:path>
            </a:pathLst>
          </a:custGeom>
          <a:solidFill>
            <a:srgbClr val="5B48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4" name="Google Shape;3424;p39"/>
          <p:cNvSpPr/>
          <p:nvPr/>
        </p:nvSpPr>
        <p:spPr>
          <a:xfrm>
            <a:off x="10375933" y="4513836"/>
            <a:ext cx="1151812" cy="501940"/>
          </a:xfrm>
          <a:custGeom>
            <a:avLst/>
            <a:gdLst/>
            <a:ahLst/>
            <a:cxnLst/>
            <a:rect l="l" t="t" r="r" b="b"/>
            <a:pathLst>
              <a:path w="23072" h="11764" extrusionOk="0">
                <a:moveTo>
                  <a:pt x="1460" y="1"/>
                </a:moveTo>
                <a:cubicBezTo>
                  <a:pt x="639" y="1"/>
                  <a:pt x="1" y="669"/>
                  <a:pt x="1" y="1460"/>
                </a:cubicBezTo>
                <a:lnTo>
                  <a:pt x="1" y="10305"/>
                </a:lnTo>
                <a:cubicBezTo>
                  <a:pt x="1" y="11095"/>
                  <a:pt x="639" y="11764"/>
                  <a:pt x="1460" y="11764"/>
                </a:cubicBezTo>
                <a:lnTo>
                  <a:pt x="21612" y="11764"/>
                </a:lnTo>
                <a:cubicBezTo>
                  <a:pt x="22433" y="11764"/>
                  <a:pt x="23071" y="11095"/>
                  <a:pt x="23071" y="10305"/>
                </a:cubicBezTo>
                <a:lnTo>
                  <a:pt x="23071" y="1460"/>
                </a:lnTo>
                <a:cubicBezTo>
                  <a:pt x="23071" y="669"/>
                  <a:pt x="22433" y="1"/>
                  <a:pt x="21612" y="1"/>
                </a:cubicBezTo>
                <a:close/>
              </a:path>
            </a:pathLst>
          </a:custGeom>
          <a:solidFill>
            <a:srgbClr val="FFA78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5" name="Google Shape;3425;p39"/>
          <p:cNvSpPr/>
          <p:nvPr/>
        </p:nvSpPr>
        <p:spPr>
          <a:xfrm>
            <a:off x="10210544" y="5432046"/>
            <a:ext cx="1315658" cy="182916"/>
          </a:xfrm>
          <a:custGeom>
            <a:avLst/>
            <a:gdLst/>
            <a:ahLst/>
            <a:cxnLst/>
            <a:rect l="l" t="t" r="r" b="b"/>
            <a:pathLst>
              <a:path w="26354" h="4287" extrusionOk="0">
                <a:moveTo>
                  <a:pt x="1" y="1"/>
                </a:moveTo>
                <a:lnTo>
                  <a:pt x="5411" y="4287"/>
                </a:lnTo>
                <a:lnTo>
                  <a:pt x="26354" y="4287"/>
                </a:lnTo>
                <a:lnTo>
                  <a:pt x="20518" y="1"/>
                </a:lnTo>
                <a:close/>
              </a:path>
            </a:pathLst>
          </a:custGeom>
          <a:solidFill>
            <a:srgbClr val="F896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6" name="Google Shape;3426;p39"/>
          <p:cNvSpPr/>
          <p:nvPr/>
        </p:nvSpPr>
        <p:spPr>
          <a:xfrm>
            <a:off x="10448768" y="4795273"/>
            <a:ext cx="116918" cy="220506"/>
          </a:xfrm>
          <a:custGeom>
            <a:avLst/>
            <a:gdLst/>
            <a:ahLst/>
            <a:cxnLst/>
            <a:rect l="l" t="t" r="r" b="b"/>
            <a:pathLst>
              <a:path w="2342" h="5168" extrusionOk="0">
                <a:moveTo>
                  <a:pt x="2341" y="1"/>
                </a:moveTo>
                <a:lnTo>
                  <a:pt x="1" y="5168"/>
                </a:lnTo>
                <a:lnTo>
                  <a:pt x="2341" y="5168"/>
                </a:lnTo>
                <a:lnTo>
                  <a:pt x="2341" y="1"/>
                </a:lnTo>
                <a:close/>
              </a:path>
            </a:pathLst>
          </a:custGeom>
          <a:solidFill>
            <a:srgbClr val="C95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7" name="Google Shape;3427;p39"/>
          <p:cNvSpPr/>
          <p:nvPr/>
        </p:nvSpPr>
        <p:spPr>
          <a:xfrm>
            <a:off x="11215058" y="4795273"/>
            <a:ext cx="124507" cy="220506"/>
          </a:xfrm>
          <a:custGeom>
            <a:avLst/>
            <a:gdLst/>
            <a:ahLst/>
            <a:cxnLst/>
            <a:rect l="l" t="t" r="r" b="b"/>
            <a:pathLst>
              <a:path w="2494" h="5168" extrusionOk="0">
                <a:moveTo>
                  <a:pt x="2493" y="1"/>
                </a:moveTo>
                <a:lnTo>
                  <a:pt x="1" y="5168"/>
                </a:lnTo>
                <a:lnTo>
                  <a:pt x="2493" y="5168"/>
                </a:lnTo>
                <a:lnTo>
                  <a:pt x="2463" y="548"/>
                </a:lnTo>
                <a:lnTo>
                  <a:pt x="2493" y="1"/>
                </a:lnTo>
                <a:close/>
              </a:path>
            </a:pathLst>
          </a:custGeom>
          <a:solidFill>
            <a:srgbClr val="C95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8" name="Google Shape;3428;p39"/>
          <p:cNvSpPr/>
          <p:nvPr/>
        </p:nvSpPr>
        <p:spPr>
          <a:xfrm>
            <a:off x="10210544" y="5432046"/>
            <a:ext cx="1315658" cy="259418"/>
          </a:xfrm>
          <a:custGeom>
            <a:avLst/>
            <a:gdLst/>
            <a:ahLst/>
            <a:cxnLst/>
            <a:rect l="l" t="t" r="r" b="b"/>
            <a:pathLst>
              <a:path w="26354" h="6080" extrusionOk="0">
                <a:moveTo>
                  <a:pt x="1" y="1"/>
                </a:moveTo>
                <a:lnTo>
                  <a:pt x="1" y="1581"/>
                </a:lnTo>
                <a:lnTo>
                  <a:pt x="5229" y="6080"/>
                </a:lnTo>
                <a:lnTo>
                  <a:pt x="26354" y="6050"/>
                </a:lnTo>
                <a:lnTo>
                  <a:pt x="26354" y="4287"/>
                </a:lnTo>
                <a:lnTo>
                  <a:pt x="5411" y="4287"/>
                </a:lnTo>
                <a:lnTo>
                  <a:pt x="1" y="1"/>
                </a:lnTo>
                <a:close/>
              </a:path>
            </a:pathLst>
          </a:custGeom>
          <a:solidFill>
            <a:srgbClr val="C95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9" name="Google Shape;3429;p39"/>
          <p:cNvSpPr/>
          <p:nvPr/>
        </p:nvSpPr>
        <p:spPr>
          <a:xfrm>
            <a:off x="11339511" y="4795273"/>
            <a:ext cx="65299" cy="1603018"/>
          </a:xfrm>
          <a:custGeom>
            <a:avLst/>
            <a:gdLst/>
            <a:ahLst/>
            <a:cxnLst/>
            <a:rect l="l" t="t" r="r" b="b"/>
            <a:pathLst>
              <a:path w="1308" h="37570" extrusionOk="0">
                <a:moveTo>
                  <a:pt x="0" y="1"/>
                </a:moveTo>
                <a:lnTo>
                  <a:pt x="0" y="37569"/>
                </a:lnTo>
                <a:lnTo>
                  <a:pt x="1307" y="37569"/>
                </a:lnTo>
                <a:lnTo>
                  <a:pt x="1307" y="1"/>
                </a:lnTo>
                <a:close/>
              </a:path>
            </a:pathLst>
          </a:custGeom>
          <a:solidFill>
            <a:srgbClr val="7261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0" name="Google Shape;3430;p39"/>
          <p:cNvSpPr/>
          <p:nvPr/>
        </p:nvSpPr>
        <p:spPr>
          <a:xfrm>
            <a:off x="10565634" y="4795273"/>
            <a:ext cx="65299" cy="1603018"/>
          </a:xfrm>
          <a:custGeom>
            <a:avLst/>
            <a:gdLst/>
            <a:ahLst/>
            <a:cxnLst/>
            <a:rect l="l" t="t" r="r" b="b"/>
            <a:pathLst>
              <a:path w="1308" h="37570" extrusionOk="0">
                <a:moveTo>
                  <a:pt x="0" y="1"/>
                </a:moveTo>
                <a:lnTo>
                  <a:pt x="0" y="37569"/>
                </a:lnTo>
                <a:lnTo>
                  <a:pt x="1307" y="37569"/>
                </a:lnTo>
                <a:lnTo>
                  <a:pt x="1307" y="1"/>
                </a:lnTo>
                <a:close/>
              </a:path>
            </a:pathLst>
          </a:custGeom>
          <a:solidFill>
            <a:srgbClr val="7261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1" name="Google Shape;3431;p39"/>
          <p:cNvSpPr/>
          <p:nvPr/>
        </p:nvSpPr>
        <p:spPr>
          <a:xfrm>
            <a:off x="2502218" y="5911930"/>
            <a:ext cx="4230632" cy="542133"/>
          </a:xfrm>
          <a:custGeom>
            <a:avLst/>
            <a:gdLst/>
            <a:ahLst/>
            <a:cxnLst/>
            <a:rect l="l" t="t" r="r" b="b"/>
            <a:pathLst>
              <a:path w="84744" h="12706" extrusionOk="0">
                <a:moveTo>
                  <a:pt x="5168" y="0"/>
                </a:moveTo>
                <a:lnTo>
                  <a:pt x="1" y="8997"/>
                </a:lnTo>
                <a:lnTo>
                  <a:pt x="33618" y="12706"/>
                </a:lnTo>
                <a:lnTo>
                  <a:pt x="50579" y="12706"/>
                </a:lnTo>
                <a:lnTo>
                  <a:pt x="84744" y="8997"/>
                </a:lnTo>
                <a:lnTo>
                  <a:pt x="79789" y="0"/>
                </a:lnTo>
                <a:close/>
              </a:path>
            </a:pathLst>
          </a:custGeom>
          <a:solidFill>
            <a:schemeClr val="lt2">
              <a:alpha val="5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2" name="Google Shape;3432;p39"/>
          <p:cNvSpPr/>
          <p:nvPr/>
        </p:nvSpPr>
        <p:spPr>
          <a:xfrm>
            <a:off x="2446057" y="4669488"/>
            <a:ext cx="245918" cy="1343600"/>
          </a:xfrm>
          <a:custGeom>
            <a:avLst/>
            <a:gdLst/>
            <a:ahLst/>
            <a:cxnLst/>
            <a:rect l="l" t="t" r="r" b="b"/>
            <a:pathLst>
              <a:path w="4926" h="31490" extrusionOk="0">
                <a:moveTo>
                  <a:pt x="4925" y="0"/>
                </a:moveTo>
                <a:lnTo>
                  <a:pt x="1" y="8207"/>
                </a:lnTo>
                <a:lnTo>
                  <a:pt x="1" y="31490"/>
                </a:lnTo>
                <a:lnTo>
                  <a:pt x="4925" y="23162"/>
                </a:lnTo>
                <a:lnTo>
                  <a:pt x="4925" y="0"/>
                </a:lnTo>
                <a:close/>
              </a:path>
            </a:pathLst>
          </a:custGeom>
          <a:solidFill>
            <a:srgbClr val="93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3" name="Google Shape;3433;p39"/>
          <p:cNvSpPr/>
          <p:nvPr/>
        </p:nvSpPr>
        <p:spPr>
          <a:xfrm>
            <a:off x="6486875" y="4669488"/>
            <a:ext cx="245868" cy="1343600"/>
          </a:xfrm>
          <a:custGeom>
            <a:avLst/>
            <a:gdLst/>
            <a:ahLst/>
            <a:cxnLst/>
            <a:rect l="l" t="t" r="r" b="b"/>
            <a:pathLst>
              <a:path w="4925" h="31490" extrusionOk="0">
                <a:moveTo>
                  <a:pt x="1" y="0"/>
                </a:moveTo>
                <a:lnTo>
                  <a:pt x="1" y="23162"/>
                </a:lnTo>
                <a:lnTo>
                  <a:pt x="4925" y="31490"/>
                </a:lnTo>
                <a:lnTo>
                  <a:pt x="4925" y="8207"/>
                </a:lnTo>
                <a:lnTo>
                  <a:pt x="1" y="0"/>
                </a:lnTo>
                <a:close/>
              </a:path>
            </a:pathLst>
          </a:custGeom>
          <a:solidFill>
            <a:srgbClr val="93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4" name="Google Shape;3434;p39"/>
          <p:cNvSpPr/>
          <p:nvPr/>
        </p:nvSpPr>
        <p:spPr>
          <a:xfrm>
            <a:off x="2691919" y="4669488"/>
            <a:ext cx="3795108" cy="988265"/>
          </a:xfrm>
          <a:custGeom>
            <a:avLst/>
            <a:gdLst/>
            <a:ahLst/>
            <a:cxnLst/>
            <a:rect l="l" t="t" r="r" b="b"/>
            <a:pathLst>
              <a:path w="76020" h="23162" extrusionOk="0">
                <a:moveTo>
                  <a:pt x="76020" y="0"/>
                </a:moveTo>
                <a:lnTo>
                  <a:pt x="0" y="638"/>
                </a:lnTo>
                <a:lnTo>
                  <a:pt x="0" y="23162"/>
                </a:lnTo>
                <a:lnTo>
                  <a:pt x="76020" y="23162"/>
                </a:lnTo>
                <a:lnTo>
                  <a:pt x="76020" y="0"/>
                </a:lnTo>
                <a:close/>
              </a:path>
            </a:pathLst>
          </a:custGeom>
          <a:solidFill>
            <a:srgbClr val="932C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5" name="Google Shape;3435;p39"/>
          <p:cNvSpPr/>
          <p:nvPr/>
        </p:nvSpPr>
        <p:spPr>
          <a:xfrm>
            <a:off x="2446057" y="4669488"/>
            <a:ext cx="4286795" cy="350172"/>
          </a:xfrm>
          <a:custGeom>
            <a:avLst/>
            <a:gdLst/>
            <a:ahLst/>
            <a:cxnLst/>
            <a:rect l="l" t="t" r="r" b="b"/>
            <a:pathLst>
              <a:path w="85869" h="8207" extrusionOk="0">
                <a:moveTo>
                  <a:pt x="4925" y="0"/>
                </a:moveTo>
                <a:lnTo>
                  <a:pt x="1" y="8207"/>
                </a:lnTo>
                <a:lnTo>
                  <a:pt x="85869" y="8207"/>
                </a:lnTo>
                <a:lnTo>
                  <a:pt x="80945" y="0"/>
                </a:lnTo>
                <a:close/>
              </a:path>
            </a:pathLst>
          </a:custGeom>
          <a:solidFill>
            <a:srgbClr val="E48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6" name="Google Shape;3436;p39"/>
          <p:cNvSpPr/>
          <p:nvPr/>
        </p:nvSpPr>
        <p:spPr>
          <a:xfrm>
            <a:off x="2446057" y="5013177"/>
            <a:ext cx="4286795" cy="80428"/>
          </a:xfrm>
          <a:custGeom>
            <a:avLst/>
            <a:gdLst/>
            <a:ahLst/>
            <a:cxnLst/>
            <a:rect l="l" t="t" r="r" b="b"/>
            <a:pathLst>
              <a:path w="85869" h="1885" extrusionOk="0">
                <a:moveTo>
                  <a:pt x="1" y="0"/>
                </a:moveTo>
                <a:lnTo>
                  <a:pt x="1" y="1885"/>
                </a:lnTo>
                <a:lnTo>
                  <a:pt x="85869" y="1885"/>
                </a:lnTo>
                <a:lnTo>
                  <a:pt x="85869" y="0"/>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7" name="Google Shape;3437;p39"/>
          <p:cNvSpPr/>
          <p:nvPr/>
        </p:nvSpPr>
        <p:spPr>
          <a:xfrm>
            <a:off x="2450650" y="5093563"/>
            <a:ext cx="101692" cy="1202285"/>
          </a:xfrm>
          <a:custGeom>
            <a:avLst/>
            <a:gdLst/>
            <a:ahLst/>
            <a:cxnLst/>
            <a:rect l="l" t="t" r="r" b="b"/>
            <a:pathLst>
              <a:path w="2037" h="28178" extrusionOk="0">
                <a:moveTo>
                  <a:pt x="0" y="1"/>
                </a:moveTo>
                <a:lnTo>
                  <a:pt x="0" y="28177"/>
                </a:lnTo>
                <a:lnTo>
                  <a:pt x="2037" y="28177"/>
                </a:lnTo>
                <a:lnTo>
                  <a:pt x="2037" y="1"/>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8" name="Google Shape;3438;p39"/>
          <p:cNvSpPr/>
          <p:nvPr/>
        </p:nvSpPr>
        <p:spPr>
          <a:xfrm>
            <a:off x="6631048" y="5093563"/>
            <a:ext cx="101692" cy="1202285"/>
          </a:xfrm>
          <a:custGeom>
            <a:avLst/>
            <a:gdLst/>
            <a:ahLst/>
            <a:cxnLst/>
            <a:rect l="l" t="t" r="r" b="b"/>
            <a:pathLst>
              <a:path w="2037" h="28178" extrusionOk="0">
                <a:moveTo>
                  <a:pt x="0" y="1"/>
                </a:moveTo>
                <a:lnTo>
                  <a:pt x="0" y="28177"/>
                </a:lnTo>
                <a:lnTo>
                  <a:pt x="2037" y="28177"/>
                </a:lnTo>
                <a:lnTo>
                  <a:pt x="2037" y="1"/>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9" name="Google Shape;3439;p39"/>
          <p:cNvSpPr/>
          <p:nvPr/>
        </p:nvSpPr>
        <p:spPr>
          <a:xfrm>
            <a:off x="2696462" y="5098768"/>
            <a:ext cx="63751" cy="813200"/>
          </a:xfrm>
          <a:custGeom>
            <a:avLst/>
            <a:gdLst/>
            <a:ahLst/>
            <a:cxnLst/>
            <a:rect l="l" t="t" r="r" b="b"/>
            <a:pathLst>
              <a:path w="1277" h="19059" extrusionOk="0">
                <a:moveTo>
                  <a:pt x="0" y="0"/>
                </a:moveTo>
                <a:lnTo>
                  <a:pt x="0" y="19058"/>
                </a:lnTo>
                <a:lnTo>
                  <a:pt x="1277" y="19058"/>
                </a:lnTo>
                <a:lnTo>
                  <a:pt x="1277" y="0"/>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0" name="Google Shape;3440;p39"/>
          <p:cNvSpPr/>
          <p:nvPr/>
        </p:nvSpPr>
        <p:spPr>
          <a:xfrm>
            <a:off x="6423176" y="5098768"/>
            <a:ext cx="62253" cy="813200"/>
          </a:xfrm>
          <a:custGeom>
            <a:avLst/>
            <a:gdLst/>
            <a:ahLst/>
            <a:cxnLst/>
            <a:rect l="l" t="t" r="r" b="b"/>
            <a:pathLst>
              <a:path w="1247" h="19059" extrusionOk="0">
                <a:moveTo>
                  <a:pt x="0" y="0"/>
                </a:moveTo>
                <a:lnTo>
                  <a:pt x="0" y="19058"/>
                </a:lnTo>
                <a:lnTo>
                  <a:pt x="1246" y="19058"/>
                </a:lnTo>
                <a:lnTo>
                  <a:pt x="1246" y="0"/>
                </a:lnTo>
                <a:close/>
              </a:path>
            </a:pathLst>
          </a:custGeom>
          <a:solidFill>
            <a:srgbClr val="D35F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1" name="Google Shape;3441;p39"/>
          <p:cNvSpPr/>
          <p:nvPr/>
        </p:nvSpPr>
        <p:spPr>
          <a:xfrm>
            <a:off x="4883008" y="5624008"/>
            <a:ext cx="50122" cy="552501"/>
          </a:xfrm>
          <a:custGeom>
            <a:avLst/>
            <a:gdLst/>
            <a:ahLst/>
            <a:cxnLst/>
            <a:rect l="l" t="t" r="r" b="b"/>
            <a:pathLst>
              <a:path w="1004" h="12949" extrusionOk="0">
                <a:moveTo>
                  <a:pt x="0" y="0"/>
                </a:moveTo>
                <a:lnTo>
                  <a:pt x="0" y="12949"/>
                </a:lnTo>
                <a:lnTo>
                  <a:pt x="1004" y="12949"/>
                </a:lnTo>
                <a:lnTo>
                  <a:pt x="1004" y="0"/>
                </a:lnTo>
                <a:close/>
              </a:path>
            </a:pathLst>
          </a:custGeom>
          <a:solidFill>
            <a:srgbClr val="5B48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2" name="Google Shape;3442;p39"/>
          <p:cNvSpPr/>
          <p:nvPr/>
        </p:nvSpPr>
        <p:spPr>
          <a:xfrm>
            <a:off x="4277565" y="5624008"/>
            <a:ext cx="51670" cy="552501"/>
          </a:xfrm>
          <a:custGeom>
            <a:avLst/>
            <a:gdLst/>
            <a:ahLst/>
            <a:cxnLst/>
            <a:rect l="l" t="t" r="r" b="b"/>
            <a:pathLst>
              <a:path w="1035" h="12949" extrusionOk="0">
                <a:moveTo>
                  <a:pt x="1" y="0"/>
                </a:moveTo>
                <a:lnTo>
                  <a:pt x="1" y="12949"/>
                </a:lnTo>
                <a:lnTo>
                  <a:pt x="1034" y="12949"/>
                </a:lnTo>
                <a:lnTo>
                  <a:pt x="1034" y="0"/>
                </a:lnTo>
                <a:close/>
              </a:path>
            </a:pathLst>
          </a:custGeom>
          <a:solidFill>
            <a:srgbClr val="5B48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3" name="Google Shape;3443;p39"/>
          <p:cNvSpPr/>
          <p:nvPr/>
        </p:nvSpPr>
        <p:spPr>
          <a:xfrm>
            <a:off x="4049974" y="4551469"/>
            <a:ext cx="1163893" cy="505823"/>
          </a:xfrm>
          <a:custGeom>
            <a:avLst/>
            <a:gdLst/>
            <a:ahLst/>
            <a:cxnLst/>
            <a:rect l="l" t="t" r="r" b="b"/>
            <a:pathLst>
              <a:path w="23314" h="11855" extrusionOk="0">
                <a:moveTo>
                  <a:pt x="1459" y="0"/>
                </a:moveTo>
                <a:cubicBezTo>
                  <a:pt x="639" y="0"/>
                  <a:pt x="0" y="638"/>
                  <a:pt x="0" y="1459"/>
                </a:cubicBezTo>
                <a:lnTo>
                  <a:pt x="0" y="10426"/>
                </a:lnTo>
                <a:cubicBezTo>
                  <a:pt x="0" y="11216"/>
                  <a:pt x="639" y="11854"/>
                  <a:pt x="1459" y="11854"/>
                </a:cubicBezTo>
                <a:lnTo>
                  <a:pt x="21855" y="11854"/>
                </a:lnTo>
                <a:cubicBezTo>
                  <a:pt x="22645" y="11854"/>
                  <a:pt x="23314" y="11216"/>
                  <a:pt x="23314" y="10426"/>
                </a:cubicBezTo>
                <a:lnTo>
                  <a:pt x="23314" y="1459"/>
                </a:lnTo>
                <a:cubicBezTo>
                  <a:pt x="23314" y="638"/>
                  <a:pt x="22645" y="0"/>
                  <a:pt x="21855" y="0"/>
                </a:cubicBezTo>
                <a:close/>
              </a:path>
            </a:pathLst>
          </a:custGeom>
          <a:solidFill>
            <a:srgbClr val="FFA78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4" name="Google Shape;3444;p39"/>
          <p:cNvSpPr/>
          <p:nvPr/>
        </p:nvSpPr>
        <p:spPr>
          <a:xfrm>
            <a:off x="3977139" y="5576007"/>
            <a:ext cx="1265585" cy="230917"/>
          </a:xfrm>
          <a:custGeom>
            <a:avLst/>
            <a:gdLst/>
            <a:ahLst/>
            <a:cxnLst/>
            <a:rect l="l" t="t" r="r" b="b"/>
            <a:pathLst>
              <a:path w="25351" h="5412" extrusionOk="0">
                <a:moveTo>
                  <a:pt x="1368" y="1"/>
                </a:moveTo>
                <a:lnTo>
                  <a:pt x="0" y="5411"/>
                </a:lnTo>
                <a:lnTo>
                  <a:pt x="25350" y="5411"/>
                </a:lnTo>
                <a:lnTo>
                  <a:pt x="23283" y="1"/>
                </a:lnTo>
                <a:close/>
              </a:path>
            </a:pathLst>
          </a:custGeom>
          <a:solidFill>
            <a:srgbClr val="F896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5" name="Google Shape;3445;p39"/>
          <p:cNvSpPr/>
          <p:nvPr/>
        </p:nvSpPr>
        <p:spPr>
          <a:xfrm>
            <a:off x="3977139" y="5806882"/>
            <a:ext cx="1265585" cy="57089"/>
          </a:xfrm>
          <a:custGeom>
            <a:avLst/>
            <a:gdLst/>
            <a:ahLst/>
            <a:cxnLst/>
            <a:rect l="l" t="t" r="r" b="b"/>
            <a:pathLst>
              <a:path w="25351" h="1338" extrusionOk="0">
                <a:moveTo>
                  <a:pt x="0" y="0"/>
                </a:moveTo>
                <a:lnTo>
                  <a:pt x="0" y="1338"/>
                </a:lnTo>
                <a:lnTo>
                  <a:pt x="25350" y="1338"/>
                </a:lnTo>
                <a:lnTo>
                  <a:pt x="25350" y="0"/>
                </a:lnTo>
                <a:close/>
              </a:path>
            </a:pathLst>
          </a:custGeom>
          <a:solidFill>
            <a:srgbClr val="C95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6" name="Google Shape;3446;p39"/>
          <p:cNvSpPr/>
          <p:nvPr/>
        </p:nvSpPr>
        <p:spPr>
          <a:xfrm>
            <a:off x="5022588" y="4835466"/>
            <a:ext cx="116918" cy="221828"/>
          </a:xfrm>
          <a:custGeom>
            <a:avLst/>
            <a:gdLst/>
            <a:ahLst/>
            <a:cxnLst/>
            <a:rect l="l" t="t" r="r" b="b"/>
            <a:pathLst>
              <a:path w="2342" h="5199" extrusionOk="0">
                <a:moveTo>
                  <a:pt x="1" y="1"/>
                </a:moveTo>
                <a:lnTo>
                  <a:pt x="1" y="5198"/>
                </a:lnTo>
                <a:lnTo>
                  <a:pt x="2341" y="5198"/>
                </a:lnTo>
                <a:lnTo>
                  <a:pt x="1" y="1"/>
                </a:lnTo>
                <a:close/>
              </a:path>
            </a:pathLst>
          </a:custGeom>
          <a:solidFill>
            <a:srgbClr val="C95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7" name="Google Shape;3447;p39"/>
          <p:cNvSpPr/>
          <p:nvPr/>
        </p:nvSpPr>
        <p:spPr>
          <a:xfrm>
            <a:off x="4241172" y="4835466"/>
            <a:ext cx="124457" cy="221828"/>
          </a:xfrm>
          <a:custGeom>
            <a:avLst/>
            <a:gdLst/>
            <a:ahLst/>
            <a:cxnLst/>
            <a:rect l="l" t="t" r="r" b="b"/>
            <a:pathLst>
              <a:path w="2493" h="5199" extrusionOk="0">
                <a:moveTo>
                  <a:pt x="0" y="1"/>
                </a:moveTo>
                <a:lnTo>
                  <a:pt x="0" y="548"/>
                </a:lnTo>
                <a:lnTo>
                  <a:pt x="0" y="5198"/>
                </a:lnTo>
                <a:lnTo>
                  <a:pt x="2493" y="5198"/>
                </a:lnTo>
                <a:lnTo>
                  <a:pt x="0" y="1"/>
                </a:lnTo>
                <a:close/>
              </a:path>
            </a:pathLst>
          </a:custGeom>
          <a:solidFill>
            <a:srgbClr val="C95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8" name="Google Shape;3448;p39"/>
          <p:cNvSpPr/>
          <p:nvPr/>
        </p:nvSpPr>
        <p:spPr>
          <a:xfrm>
            <a:off x="4180468" y="4835466"/>
            <a:ext cx="65299" cy="1618592"/>
          </a:xfrm>
          <a:custGeom>
            <a:avLst/>
            <a:gdLst/>
            <a:ahLst/>
            <a:cxnLst/>
            <a:rect l="l" t="t" r="r" b="b"/>
            <a:pathLst>
              <a:path w="1308" h="37935" extrusionOk="0">
                <a:moveTo>
                  <a:pt x="0" y="1"/>
                </a:moveTo>
                <a:lnTo>
                  <a:pt x="0" y="37935"/>
                </a:lnTo>
                <a:lnTo>
                  <a:pt x="1307" y="37935"/>
                </a:lnTo>
                <a:lnTo>
                  <a:pt x="1307" y="1"/>
                </a:lnTo>
                <a:close/>
              </a:path>
            </a:pathLst>
          </a:custGeom>
          <a:solidFill>
            <a:srgbClr val="7261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9" name="Google Shape;3449;p39"/>
          <p:cNvSpPr/>
          <p:nvPr/>
        </p:nvSpPr>
        <p:spPr>
          <a:xfrm>
            <a:off x="4961934" y="4835466"/>
            <a:ext cx="65299" cy="1618592"/>
          </a:xfrm>
          <a:custGeom>
            <a:avLst/>
            <a:gdLst/>
            <a:ahLst/>
            <a:cxnLst/>
            <a:rect l="l" t="t" r="r" b="b"/>
            <a:pathLst>
              <a:path w="1308" h="37935" extrusionOk="0">
                <a:moveTo>
                  <a:pt x="0" y="1"/>
                </a:moveTo>
                <a:lnTo>
                  <a:pt x="0" y="37935"/>
                </a:lnTo>
                <a:lnTo>
                  <a:pt x="1307" y="37935"/>
                </a:lnTo>
                <a:lnTo>
                  <a:pt x="1307" y="1"/>
                </a:lnTo>
                <a:close/>
              </a:path>
            </a:pathLst>
          </a:custGeom>
          <a:solidFill>
            <a:srgbClr val="7261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0" name="Google Shape;3450;p39"/>
          <p:cNvSpPr/>
          <p:nvPr/>
        </p:nvSpPr>
        <p:spPr>
          <a:xfrm rot="-933559">
            <a:off x="4604643" y="848275"/>
            <a:ext cx="16" cy="127040"/>
          </a:xfrm>
          <a:custGeom>
            <a:avLst/>
            <a:gdLst/>
            <a:ahLst/>
            <a:cxnLst/>
            <a:rect l="l" t="t" r="r" b="b"/>
            <a:pathLst>
              <a:path w="1" h="9423" fill="none" extrusionOk="0">
                <a:moveTo>
                  <a:pt x="0" y="9423"/>
                </a:moveTo>
                <a:lnTo>
                  <a:pt x="0" y="0"/>
                </a:lnTo>
              </a:path>
            </a:pathLst>
          </a:custGeom>
          <a:noFill/>
          <a:ln w="19000" cap="rnd" cmpd="sng">
            <a:solidFill>
              <a:srgbClr val="7939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1" name="Google Shape;3451;p39"/>
          <p:cNvSpPr/>
          <p:nvPr/>
        </p:nvSpPr>
        <p:spPr>
          <a:xfrm rot="-933559">
            <a:off x="4625877" y="962251"/>
            <a:ext cx="74445" cy="41403"/>
          </a:xfrm>
          <a:custGeom>
            <a:avLst/>
            <a:gdLst/>
            <a:ahLst/>
            <a:cxnLst/>
            <a:rect l="l" t="t" r="r" b="b"/>
            <a:pathLst>
              <a:path w="4682" h="3071" fill="none" extrusionOk="0">
                <a:moveTo>
                  <a:pt x="0" y="1"/>
                </a:moveTo>
                <a:lnTo>
                  <a:pt x="4681" y="3071"/>
                </a:lnTo>
              </a:path>
            </a:pathLst>
          </a:custGeom>
          <a:noFill/>
          <a:ln w="19000" cap="rnd" cmpd="sng">
            <a:solidFill>
              <a:srgbClr val="7939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0">
  <p:cSld name="CUSTOM_1_1_1_1_1_1_1_1_1_1_1_1_1_1_1_1_1_1_1_1">
    <p:bg>
      <p:bgPr>
        <a:solidFill>
          <a:schemeClr val="dk1"/>
        </a:solidFill>
        <a:effectLst/>
      </p:bgPr>
    </p:bg>
    <p:spTree>
      <p:nvGrpSpPr>
        <p:cNvPr id="1" name="Shape 3452"/>
        <p:cNvGrpSpPr/>
        <p:nvPr/>
      </p:nvGrpSpPr>
      <p:grpSpPr>
        <a:xfrm>
          <a:off x="0" y="0"/>
          <a:ext cx="0" cy="0"/>
          <a:chOff x="0" y="0"/>
          <a:chExt cx="0" cy="0"/>
        </a:xfrm>
      </p:grpSpPr>
      <p:sp>
        <p:nvSpPr>
          <p:cNvPr id="3453" name="Google Shape;3453;p40"/>
          <p:cNvSpPr/>
          <p:nvPr/>
        </p:nvSpPr>
        <p:spPr>
          <a:xfrm>
            <a:off x="3909" y="13094"/>
            <a:ext cx="9129406" cy="5126896"/>
          </a:xfrm>
          <a:custGeom>
            <a:avLst/>
            <a:gdLst/>
            <a:ahLst/>
            <a:cxnLst/>
            <a:rect l="l" t="t" r="r" b="b"/>
            <a:pathLst>
              <a:path w="284960" h="189973" extrusionOk="0">
                <a:moveTo>
                  <a:pt x="0" y="0"/>
                </a:moveTo>
                <a:lnTo>
                  <a:pt x="0" y="189972"/>
                </a:lnTo>
                <a:lnTo>
                  <a:pt x="284960" y="189972"/>
                </a:lnTo>
                <a:lnTo>
                  <a:pt x="284960" y="0"/>
                </a:lnTo>
                <a:close/>
              </a:path>
            </a:pathLst>
          </a:custGeom>
          <a:solidFill>
            <a:srgbClr val="FFED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4" name="Google Shape;3454;p40"/>
          <p:cNvSpPr/>
          <p:nvPr/>
        </p:nvSpPr>
        <p:spPr>
          <a:xfrm>
            <a:off x="3909" y="13094"/>
            <a:ext cx="9129406" cy="5126896"/>
          </a:xfrm>
          <a:custGeom>
            <a:avLst/>
            <a:gdLst/>
            <a:ahLst/>
            <a:cxnLst/>
            <a:rect l="l" t="t" r="r" b="b"/>
            <a:pathLst>
              <a:path w="284960" h="189973" extrusionOk="0">
                <a:moveTo>
                  <a:pt x="0" y="0"/>
                </a:moveTo>
                <a:lnTo>
                  <a:pt x="0" y="189972"/>
                </a:lnTo>
                <a:lnTo>
                  <a:pt x="284960" y="189972"/>
                </a:lnTo>
                <a:lnTo>
                  <a:pt x="284960" y="0"/>
                </a:lnTo>
                <a:close/>
              </a:path>
            </a:pathLst>
          </a:custGeom>
          <a:solidFill>
            <a:srgbClr val="FFED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5" name="Google Shape;3455;p40"/>
          <p:cNvSpPr/>
          <p:nvPr/>
        </p:nvSpPr>
        <p:spPr>
          <a:xfrm>
            <a:off x="3900" y="-3500"/>
            <a:ext cx="9129406" cy="5143519"/>
          </a:xfrm>
          <a:custGeom>
            <a:avLst/>
            <a:gdLst/>
            <a:ahLst/>
            <a:cxnLst/>
            <a:rect l="l" t="t" r="r" b="b"/>
            <a:pathLst>
              <a:path w="284960" h="189973" extrusionOk="0">
                <a:moveTo>
                  <a:pt x="0" y="0"/>
                </a:moveTo>
                <a:lnTo>
                  <a:pt x="284960" y="0"/>
                </a:lnTo>
                <a:lnTo>
                  <a:pt x="284960" y="189972"/>
                </a:lnTo>
                <a:lnTo>
                  <a:pt x="0" y="189972"/>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6" name="Google Shape;3456;p40"/>
          <p:cNvSpPr/>
          <p:nvPr/>
        </p:nvSpPr>
        <p:spPr>
          <a:xfrm>
            <a:off x="0" y="3826848"/>
            <a:ext cx="9137223" cy="109110"/>
          </a:xfrm>
          <a:custGeom>
            <a:avLst/>
            <a:gdLst/>
            <a:ahLst/>
            <a:cxnLst/>
            <a:rect l="l" t="t" r="r" b="b"/>
            <a:pathLst>
              <a:path w="285204" h="4043" extrusionOk="0">
                <a:moveTo>
                  <a:pt x="0" y="0"/>
                </a:moveTo>
                <a:lnTo>
                  <a:pt x="0" y="4043"/>
                </a:lnTo>
                <a:lnTo>
                  <a:pt x="285203" y="4043"/>
                </a:lnTo>
                <a:lnTo>
                  <a:pt x="285203" y="0"/>
                </a:lnTo>
                <a:close/>
              </a:path>
            </a:pathLst>
          </a:custGeom>
          <a:solidFill>
            <a:srgbClr val="FC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7" name="Google Shape;3457;p40"/>
          <p:cNvSpPr/>
          <p:nvPr/>
        </p:nvSpPr>
        <p:spPr>
          <a:xfrm>
            <a:off x="0" y="3935937"/>
            <a:ext cx="9137223" cy="1207502"/>
          </a:xfrm>
          <a:custGeom>
            <a:avLst/>
            <a:gdLst/>
            <a:ahLst/>
            <a:cxnLst/>
            <a:rect l="l" t="t" r="r" b="b"/>
            <a:pathLst>
              <a:path w="285204" h="44743" extrusionOk="0">
                <a:moveTo>
                  <a:pt x="0" y="1"/>
                </a:moveTo>
                <a:lnTo>
                  <a:pt x="0" y="44743"/>
                </a:lnTo>
                <a:lnTo>
                  <a:pt x="285082" y="44743"/>
                </a:lnTo>
                <a:lnTo>
                  <a:pt x="285203"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8" name="Google Shape;3458;p40"/>
          <p:cNvSpPr/>
          <p:nvPr/>
        </p:nvSpPr>
        <p:spPr>
          <a:xfrm>
            <a:off x="3025573" y="2727569"/>
            <a:ext cx="619381" cy="152614"/>
          </a:xfrm>
          <a:custGeom>
            <a:avLst/>
            <a:gdLst/>
            <a:ahLst/>
            <a:cxnLst/>
            <a:rect l="l" t="t" r="r" b="b"/>
            <a:pathLst>
              <a:path w="19333" h="5655" extrusionOk="0">
                <a:moveTo>
                  <a:pt x="1" y="1"/>
                </a:moveTo>
                <a:lnTo>
                  <a:pt x="1" y="5655"/>
                </a:lnTo>
                <a:lnTo>
                  <a:pt x="19333" y="5655"/>
                </a:lnTo>
                <a:lnTo>
                  <a:pt x="19333"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9" name="Google Shape;3459;p40"/>
          <p:cNvSpPr/>
          <p:nvPr/>
        </p:nvSpPr>
        <p:spPr>
          <a:xfrm>
            <a:off x="5735680" y="539994"/>
            <a:ext cx="619381" cy="151778"/>
          </a:xfrm>
          <a:custGeom>
            <a:avLst/>
            <a:gdLst/>
            <a:ahLst/>
            <a:cxnLst/>
            <a:rect l="l" t="t" r="r" b="b"/>
            <a:pathLst>
              <a:path w="19333" h="5624" extrusionOk="0">
                <a:moveTo>
                  <a:pt x="1" y="0"/>
                </a:moveTo>
                <a:lnTo>
                  <a:pt x="1" y="5623"/>
                </a:lnTo>
                <a:lnTo>
                  <a:pt x="19333" y="5623"/>
                </a:lnTo>
                <a:lnTo>
                  <a:pt x="19333" y="0"/>
                </a:lnTo>
                <a:close/>
              </a:path>
            </a:pathLst>
          </a:custGeom>
          <a:solidFill>
            <a:srgbClr val="F7E5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0" name="Google Shape;3460;p40"/>
          <p:cNvSpPr/>
          <p:nvPr/>
        </p:nvSpPr>
        <p:spPr>
          <a:xfrm>
            <a:off x="8823561" y="1807981"/>
            <a:ext cx="320439" cy="151778"/>
          </a:xfrm>
          <a:custGeom>
            <a:avLst/>
            <a:gdLst/>
            <a:ahLst/>
            <a:cxnLst/>
            <a:rect l="l" t="t" r="r" b="b"/>
            <a:pathLst>
              <a:path w="10002" h="5624" extrusionOk="0">
                <a:moveTo>
                  <a:pt x="1" y="1"/>
                </a:moveTo>
                <a:lnTo>
                  <a:pt x="1" y="5624"/>
                </a:lnTo>
                <a:lnTo>
                  <a:pt x="10001" y="5624"/>
                </a:lnTo>
                <a:lnTo>
                  <a:pt x="10001" y="1"/>
                </a:lnTo>
                <a:close/>
              </a:path>
            </a:pathLst>
          </a:custGeom>
          <a:solidFill>
            <a:srgbClr val="F7E5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1" name="Google Shape;3461;p40"/>
          <p:cNvSpPr/>
          <p:nvPr/>
        </p:nvSpPr>
        <p:spPr>
          <a:xfrm>
            <a:off x="961" y="1807981"/>
            <a:ext cx="364234" cy="151778"/>
          </a:xfrm>
          <a:custGeom>
            <a:avLst/>
            <a:gdLst/>
            <a:ahLst/>
            <a:cxnLst/>
            <a:rect l="l" t="t" r="r" b="b"/>
            <a:pathLst>
              <a:path w="11369" h="5624" extrusionOk="0">
                <a:moveTo>
                  <a:pt x="1" y="1"/>
                </a:moveTo>
                <a:lnTo>
                  <a:pt x="1" y="5624"/>
                </a:lnTo>
                <a:lnTo>
                  <a:pt x="11369" y="5624"/>
                </a:lnTo>
                <a:lnTo>
                  <a:pt x="11369" y="1"/>
                </a:lnTo>
                <a:close/>
              </a:path>
            </a:pathLst>
          </a:custGeom>
          <a:solidFill>
            <a:srgbClr val="F7E5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2" name="Google Shape;3462;p40"/>
          <p:cNvSpPr/>
          <p:nvPr/>
        </p:nvSpPr>
        <p:spPr>
          <a:xfrm>
            <a:off x="5356897" y="2665239"/>
            <a:ext cx="619349" cy="151778"/>
          </a:xfrm>
          <a:custGeom>
            <a:avLst/>
            <a:gdLst/>
            <a:ahLst/>
            <a:cxnLst/>
            <a:rect l="l" t="t" r="r" b="b"/>
            <a:pathLst>
              <a:path w="19332" h="5624" extrusionOk="0">
                <a:moveTo>
                  <a:pt x="0" y="0"/>
                </a:moveTo>
                <a:lnTo>
                  <a:pt x="0" y="5624"/>
                </a:lnTo>
                <a:lnTo>
                  <a:pt x="19332" y="5624"/>
                </a:lnTo>
                <a:lnTo>
                  <a:pt x="19332" y="0"/>
                </a:lnTo>
                <a:close/>
              </a:path>
            </a:pathLst>
          </a:custGeom>
          <a:solidFill>
            <a:srgbClr val="F7E5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3" name="Google Shape;3463;p40"/>
          <p:cNvSpPr/>
          <p:nvPr/>
        </p:nvSpPr>
        <p:spPr>
          <a:xfrm>
            <a:off x="2333215" y="118080"/>
            <a:ext cx="619381" cy="152614"/>
          </a:xfrm>
          <a:custGeom>
            <a:avLst/>
            <a:gdLst/>
            <a:ahLst/>
            <a:cxnLst/>
            <a:rect l="l" t="t" r="r" b="b"/>
            <a:pathLst>
              <a:path w="19333" h="5655" extrusionOk="0">
                <a:moveTo>
                  <a:pt x="1" y="1"/>
                </a:moveTo>
                <a:lnTo>
                  <a:pt x="1" y="5654"/>
                </a:lnTo>
                <a:lnTo>
                  <a:pt x="19332" y="5654"/>
                </a:lnTo>
                <a:lnTo>
                  <a:pt x="1933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4" name="Google Shape;3464;p40"/>
          <p:cNvSpPr/>
          <p:nvPr/>
        </p:nvSpPr>
        <p:spPr>
          <a:xfrm>
            <a:off x="1045859" y="2326435"/>
            <a:ext cx="3181452" cy="240378"/>
          </a:xfrm>
          <a:custGeom>
            <a:avLst/>
            <a:gdLst/>
            <a:ahLst/>
            <a:cxnLst/>
            <a:rect l="l" t="t" r="r" b="b"/>
            <a:pathLst>
              <a:path w="99304" h="8907" extrusionOk="0">
                <a:moveTo>
                  <a:pt x="0" y="3648"/>
                </a:moveTo>
                <a:lnTo>
                  <a:pt x="99303" y="8906"/>
                </a:lnTo>
                <a:lnTo>
                  <a:pt x="99303" y="1"/>
                </a:lnTo>
                <a:close/>
              </a:path>
            </a:pathLst>
          </a:custGeom>
          <a:solidFill>
            <a:srgbClr val="A185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5" name="Google Shape;3465;p40"/>
          <p:cNvSpPr/>
          <p:nvPr/>
        </p:nvSpPr>
        <p:spPr>
          <a:xfrm>
            <a:off x="4909881" y="2326435"/>
            <a:ext cx="3181452" cy="240378"/>
          </a:xfrm>
          <a:custGeom>
            <a:avLst/>
            <a:gdLst/>
            <a:ahLst/>
            <a:cxnLst/>
            <a:rect l="l" t="t" r="r" b="b"/>
            <a:pathLst>
              <a:path w="99304" h="8907" extrusionOk="0">
                <a:moveTo>
                  <a:pt x="1" y="3648"/>
                </a:moveTo>
                <a:lnTo>
                  <a:pt x="99303" y="8906"/>
                </a:lnTo>
                <a:lnTo>
                  <a:pt x="99303" y="1"/>
                </a:lnTo>
                <a:close/>
              </a:path>
            </a:pathLst>
          </a:custGeom>
          <a:solidFill>
            <a:srgbClr val="A185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6" name="Google Shape;3466;p40"/>
          <p:cNvSpPr/>
          <p:nvPr/>
        </p:nvSpPr>
        <p:spPr>
          <a:xfrm>
            <a:off x="1045859" y="847370"/>
            <a:ext cx="3181452" cy="1577446"/>
          </a:xfrm>
          <a:custGeom>
            <a:avLst/>
            <a:gdLst/>
            <a:ahLst/>
            <a:cxnLst/>
            <a:rect l="l" t="t" r="r" b="b"/>
            <a:pathLst>
              <a:path w="99304" h="58451" extrusionOk="0">
                <a:moveTo>
                  <a:pt x="0" y="0"/>
                </a:moveTo>
                <a:lnTo>
                  <a:pt x="0" y="58451"/>
                </a:lnTo>
                <a:lnTo>
                  <a:pt x="99303" y="58451"/>
                </a:lnTo>
                <a:lnTo>
                  <a:pt x="99303" y="0"/>
                </a:lnTo>
                <a:close/>
              </a:path>
            </a:pathLst>
          </a:custGeom>
          <a:solidFill>
            <a:srgbClr val="FFF9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7" name="Google Shape;3467;p40"/>
          <p:cNvSpPr/>
          <p:nvPr/>
        </p:nvSpPr>
        <p:spPr>
          <a:xfrm>
            <a:off x="2554272" y="847370"/>
            <a:ext cx="127605" cy="1537262"/>
          </a:xfrm>
          <a:custGeom>
            <a:avLst/>
            <a:gdLst/>
            <a:ahLst/>
            <a:cxnLst/>
            <a:rect l="l" t="t" r="r" b="b"/>
            <a:pathLst>
              <a:path w="3983" h="56962" extrusionOk="0">
                <a:moveTo>
                  <a:pt x="0" y="0"/>
                </a:moveTo>
                <a:lnTo>
                  <a:pt x="0" y="56962"/>
                </a:lnTo>
                <a:lnTo>
                  <a:pt x="3982" y="56962"/>
                </a:lnTo>
                <a:lnTo>
                  <a:pt x="3982"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8" name="Google Shape;3468;p40"/>
          <p:cNvSpPr/>
          <p:nvPr/>
        </p:nvSpPr>
        <p:spPr>
          <a:xfrm>
            <a:off x="1045859" y="1496261"/>
            <a:ext cx="3181452" cy="132077"/>
          </a:xfrm>
          <a:custGeom>
            <a:avLst/>
            <a:gdLst/>
            <a:ahLst/>
            <a:cxnLst/>
            <a:rect l="l" t="t" r="r" b="b"/>
            <a:pathLst>
              <a:path w="99304" h="4894" extrusionOk="0">
                <a:moveTo>
                  <a:pt x="0" y="0"/>
                </a:moveTo>
                <a:lnTo>
                  <a:pt x="0" y="4894"/>
                </a:lnTo>
                <a:lnTo>
                  <a:pt x="99303" y="4894"/>
                </a:lnTo>
                <a:lnTo>
                  <a:pt x="99303"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9" name="Google Shape;3469;p40"/>
          <p:cNvSpPr/>
          <p:nvPr/>
        </p:nvSpPr>
        <p:spPr>
          <a:xfrm>
            <a:off x="1045859" y="2326435"/>
            <a:ext cx="3181452" cy="98450"/>
          </a:xfrm>
          <a:custGeom>
            <a:avLst/>
            <a:gdLst/>
            <a:ahLst/>
            <a:cxnLst/>
            <a:rect l="l" t="t" r="r" b="b"/>
            <a:pathLst>
              <a:path w="99304" h="3648" extrusionOk="0">
                <a:moveTo>
                  <a:pt x="0" y="1"/>
                </a:moveTo>
                <a:lnTo>
                  <a:pt x="0" y="3648"/>
                </a:lnTo>
                <a:lnTo>
                  <a:pt x="99303" y="3648"/>
                </a:lnTo>
                <a:lnTo>
                  <a:pt x="99303"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0" name="Google Shape;3470;p40"/>
          <p:cNvSpPr/>
          <p:nvPr/>
        </p:nvSpPr>
        <p:spPr>
          <a:xfrm>
            <a:off x="4909881" y="847370"/>
            <a:ext cx="3181452" cy="1577446"/>
          </a:xfrm>
          <a:custGeom>
            <a:avLst/>
            <a:gdLst/>
            <a:ahLst/>
            <a:cxnLst/>
            <a:rect l="l" t="t" r="r" b="b"/>
            <a:pathLst>
              <a:path w="99304" h="58451" extrusionOk="0">
                <a:moveTo>
                  <a:pt x="1" y="0"/>
                </a:moveTo>
                <a:lnTo>
                  <a:pt x="1" y="58451"/>
                </a:lnTo>
                <a:lnTo>
                  <a:pt x="99303" y="58451"/>
                </a:lnTo>
                <a:lnTo>
                  <a:pt x="99303" y="0"/>
                </a:lnTo>
                <a:close/>
              </a:path>
            </a:pathLst>
          </a:custGeom>
          <a:solidFill>
            <a:srgbClr val="FFF9F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1" name="Google Shape;3471;p40"/>
          <p:cNvSpPr/>
          <p:nvPr/>
        </p:nvSpPr>
        <p:spPr>
          <a:xfrm>
            <a:off x="6414386" y="847370"/>
            <a:ext cx="127605" cy="1537262"/>
          </a:xfrm>
          <a:custGeom>
            <a:avLst/>
            <a:gdLst/>
            <a:ahLst/>
            <a:cxnLst/>
            <a:rect l="l" t="t" r="r" b="b"/>
            <a:pathLst>
              <a:path w="3983" h="56962" extrusionOk="0">
                <a:moveTo>
                  <a:pt x="1" y="0"/>
                </a:moveTo>
                <a:lnTo>
                  <a:pt x="1" y="56962"/>
                </a:lnTo>
                <a:lnTo>
                  <a:pt x="3983" y="56962"/>
                </a:lnTo>
                <a:lnTo>
                  <a:pt x="3983"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2" name="Google Shape;3472;p40"/>
          <p:cNvSpPr/>
          <p:nvPr/>
        </p:nvSpPr>
        <p:spPr>
          <a:xfrm>
            <a:off x="4905972" y="1496261"/>
            <a:ext cx="3181452" cy="132077"/>
          </a:xfrm>
          <a:custGeom>
            <a:avLst/>
            <a:gdLst/>
            <a:ahLst/>
            <a:cxnLst/>
            <a:rect l="l" t="t" r="r" b="b"/>
            <a:pathLst>
              <a:path w="99304" h="4894" extrusionOk="0">
                <a:moveTo>
                  <a:pt x="1" y="0"/>
                </a:moveTo>
                <a:lnTo>
                  <a:pt x="1" y="4894"/>
                </a:lnTo>
                <a:lnTo>
                  <a:pt x="99304" y="4894"/>
                </a:lnTo>
                <a:lnTo>
                  <a:pt x="9930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3" name="Google Shape;3473;p40"/>
          <p:cNvSpPr/>
          <p:nvPr/>
        </p:nvSpPr>
        <p:spPr>
          <a:xfrm>
            <a:off x="4909881" y="2326435"/>
            <a:ext cx="3181452" cy="98450"/>
          </a:xfrm>
          <a:custGeom>
            <a:avLst/>
            <a:gdLst/>
            <a:ahLst/>
            <a:cxnLst/>
            <a:rect l="l" t="t" r="r" b="b"/>
            <a:pathLst>
              <a:path w="99304" h="3648" extrusionOk="0">
                <a:moveTo>
                  <a:pt x="1" y="1"/>
                </a:moveTo>
                <a:lnTo>
                  <a:pt x="1" y="3648"/>
                </a:lnTo>
                <a:lnTo>
                  <a:pt x="99303" y="3648"/>
                </a:lnTo>
                <a:lnTo>
                  <a:pt x="99303"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4" name="Google Shape;3474;p40"/>
          <p:cNvSpPr/>
          <p:nvPr/>
        </p:nvSpPr>
        <p:spPr>
          <a:xfrm>
            <a:off x="1940789" y="1788306"/>
            <a:ext cx="149006" cy="257596"/>
          </a:xfrm>
          <a:custGeom>
            <a:avLst/>
            <a:gdLst/>
            <a:ahLst/>
            <a:cxnLst/>
            <a:rect l="l" t="t" r="r" b="b"/>
            <a:pathLst>
              <a:path w="4651" h="9545" extrusionOk="0">
                <a:moveTo>
                  <a:pt x="699" y="0"/>
                </a:moveTo>
                <a:cubicBezTo>
                  <a:pt x="304" y="1185"/>
                  <a:pt x="61" y="2462"/>
                  <a:pt x="30" y="3769"/>
                </a:cubicBezTo>
                <a:cubicBezTo>
                  <a:pt x="0" y="4924"/>
                  <a:pt x="122" y="6110"/>
                  <a:pt x="608" y="7143"/>
                </a:cubicBezTo>
                <a:cubicBezTo>
                  <a:pt x="1094" y="8176"/>
                  <a:pt x="1976" y="8997"/>
                  <a:pt x="3009" y="9149"/>
                </a:cubicBezTo>
                <a:lnTo>
                  <a:pt x="3860" y="9544"/>
                </a:lnTo>
                <a:cubicBezTo>
                  <a:pt x="4651" y="7933"/>
                  <a:pt x="4468" y="5897"/>
                  <a:pt x="3739" y="4255"/>
                </a:cubicBezTo>
                <a:cubicBezTo>
                  <a:pt x="3009" y="2614"/>
                  <a:pt x="1854" y="1307"/>
                  <a:pt x="69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5" name="Google Shape;3475;p40"/>
          <p:cNvSpPr/>
          <p:nvPr/>
        </p:nvSpPr>
        <p:spPr>
          <a:xfrm>
            <a:off x="2090724" y="1803879"/>
            <a:ext cx="150000" cy="239568"/>
          </a:xfrm>
          <a:custGeom>
            <a:avLst/>
            <a:gdLst/>
            <a:ahLst/>
            <a:cxnLst/>
            <a:rect l="l" t="t" r="r" b="b"/>
            <a:pathLst>
              <a:path w="4682" h="8877" extrusionOk="0">
                <a:moveTo>
                  <a:pt x="4348" y="1"/>
                </a:moveTo>
                <a:cubicBezTo>
                  <a:pt x="1734" y="1915"/>
                  <a:pt x="31" y="5350"/>
                  <a:pt x="1" y="8876"/>
                </a:cubicBezTo>
                <a:lnTo>
                  <a:pt x="761" y="8572"/>
                </a:lnTo>
                <a:cubicBezTo>
                  <a:pt x="3253" y="6748"/>
                  <a:pt x="4682" y="3283"/>
                  <a:pt x="434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6" name="Google Shape;3476;p40"/>
          <p:cNvSpPr/>
          <p:nvPr/>
        </p:nvSpPr>
        <p:spPr>
          <a:xfrm>
            <a:off x="2239730" y="1789116"/>
            <a:ext cx="147084" cy="256786"/>
          </a:xfrm>
          <a:custGeom>
            <a:avLst/>
            <a:gdLst/>
            <a:ahLst/>
            <a:cxnLst/>
            <a:rect l="l" t="t" r="r" b="b"/>
            <a:pathLst>
              <a:path w="4591" h="9515" extrusionOk="0">
                <a:moveTo>
                  <a:pt x="3101" y="0"/>
                </a:moveTo>
                <a:cubicBezTo>
                  <a:pt x="2493" y="1672"/>
                  <a:pt x="1095" y="2888"/>
                  <a:pt x="517" y="4590"/>
                </a:cubicBezTo>
                <a:cubicBezTo>
                  <a:pt x="1" y="6171"/>
                  <a:pt x="335" y="8055"/>
                  <a:pt x="1338" y="9301"/>
                </a:cubicBezTo>
                <a:lnTo>
                  <a:pt x="2007" y="9514"/>
                </a:lnTo>
                <a:cubicBezTo>
                  <a:pt x="3618" y="9119"/>
                  <a:pt x="4590" y="7113"/>
                  <a:pt x="4590" y="5259"/>
                </a:cubicBezTo>
                <a:cubicBezTo>
                  <a:pt x="4590" y="3405"/>
                  <a:pt x="3830" y="1672"/>
                  <a:pt x="31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7" name="Google Shape;3477;p40"/>
          <p:cNvSpPr/>
          <p:nvPr/>
        </p:nvSpPr>
        <p:spPr>
          <a:xfrm>
            <a:off x="2885346" y="1788306"/>
            <a:ext cx="150000" cy="257596"/>
          </a:xfrm>
          <a:custGeom>
            <a:avLst/>
            <a:gdLst/>
            <a:ahLst/>
            <a:cxnLst/>
            <a:rect l="l" t="t" r="r" b="b"/>
            <a:pathLst>
              <a:path w="4682" h="9545" extrusionOk="0">
                <a:moveTo>
                  <a:pt x="730" y="0"/>
                </a:moveTo>
                <a:cubicBezTo>
                  <a:pt x="305" y="1185"/>
                  <a:pt x="62" y="2462"/>
                  <a:pt x="31" y="3769"/>
                </a:cubicBezTo>
                <a:cubicBezTo>
                  <a:pt x="1" y="4924"/>
                  <a:pt x="153" y="6110"/>
                  <a:pt x="639" y="7143"/>
                </a:cubicBezTo>
                <a:cubicBezTo>
                  <a:pt x="1126" y="8176"/>
                  <a:pt x="2007" y="8997"/>
                  <a:pt x="3010" y="9149"/>
                </a:cubicBezTo>
                <a:lnTo>
                  <a:pt x="3861" y="9544"/>
                </a:lnTo>
                <a:cubicBezTo>
                  <a:pt x="4682" y="7933"/>
                  <a:pt x="4469" y="5897"/>
                  <a:pt x="3740" y="4255"/>
                </a:cubicBezTo>
                <a:cubicBezTo>
                  <a:pt x="3040" y="2614"/>
                  <a:pt x="1855" y="1307"/>
                  <a:pt x="73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8" name="Google Shape;3478;p40"/>
          <p:cNvSpPr/>
          <p:nvPr/>
        </p:nvSpPr>
        <p:spPr>
          <a:xfrm>
            <a:off x="3036306" y="1803879"/>
            <a:ext cx="150000" cy="239568"/>
          </a:xfrm>
          <a:custGeom>
            <a:avLst/>
            <a:gdLst/>
            <a:ahLst/>
            <a:cxnLst/>
            <a:rect l="l" t="t" r="r" b="b"/>
            <a:pathLst>
              <a:path w="4682" h="8877" extrusionOk="0">
                <a:moveTo>
                  <a:pt x="4347" y="1"/>
                </a:moveTo>
                <a:cubicBezTo>
                  <a:pt x="1702" y="1915"/>
                  <a:pt x="31" y="5350"/>
                  <a:pt x="0" y="8876"/>
                </a:cubicBezTo>
                <a:lnTo>
                  <a:pt x="760" y="8572"/>
                </a:lnTo>
                <a:cubicBezTo>
                  <a:pt x="3222" y="6748"/>
                  <a:pt x="4681" y="3283"/>
                  <a:pt x="434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9" name="Google Shape;3479;p40"/>
          <p:cNvSpPr/>
          <p:nvPr/>
        </p:nvSpPr>
        <p:spPr>
          <a:xfrm>
            <a:off x="3185279" y="1789116"/>
            <a:ext cx="146123" cy="256786"/>
          </a:xfrm>
          <a:custGeom>
            <a:avLst/>
            <a:gdLst/>
            <a:ahLst/>
            <a:cxnLst/>
            <a:rect l="l" t="t" r="r" b="b"/>
            <a:pathLst>
              <a:path w="4561" h="9515" extrusionOk="0">
                <a:moveTo>
                  <a:pt x="3071" y="0"/>
                </a:moveTo>
                <a:cubicBezTo>
                  <a:pt x="2463" y="1672"/>
                  <a:pt x="1065" y="2888"/>
                  <a:pt x="517" y="4590"/>
                </a:cubicBezTo>
                <a:cubicBezTo>
                  <a:pt x="1" y="6171"/>
                  <a:pt x="305" y="8055"/>
                  <a:pt x="1308" y="9301"/>
                </a:cubicBezTo>
                <a:lnTo>
                  <a:pt x="2007" y="9514"/>
                </a:lnTo>
                <a:cubicBezTo>
                  <a:pt x="3618" y="9119"/>
                  <a:pt x="4560" y="7113"/>
                  <a:pt x="4560" y="5259"/>
                </a:cubicBezTo>
                <a:cubicBezTo>
                  <a:pt x="4560" y="3405"/>
                  <a:pt x="3800" y="1672"/>
                  <a:pt x="3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0" name="Google Shape;3480;p40"/>
          <p:cNvSpPr/>
          <p:nvPr/>
        </p:nvSpPr>
        <p:spPr>
          <a:xfrm>
            <a:off x="2430608" y="1708716"/>
            <a:ext cx="172394" cy="350622"/>
          </a:xfrm>
          <a:custGeom>
            <a:avLst/>
            <a:gdLst/>
            <a:ahLst/>
            <a:cxnLst/>
            <a:rect l="l" t="t" r="r" b="b"/>
            <a:pathLst>
              <a:path w="5381" h="12992" extrusionOk="0">
                <a:moveTo>
                  <a:pt x="699" y="1"/>
                </a:moveTo>
                <a:cubicBezTo>
                  <a:pt x="790" y="1733"/>
                  <a:pt x="426" y="3435"/>
                  <a:pt x="243" y="5168"/>
                </a:cubicBezTo>
                <a:cubicBezTo>
                  <a:pt x="61" y="6870"/>
                  <a:pt x="0" y="8694"/>
                  <a:pt x="638" y="10274"/>
                </a:cubicBezTo>
                <a:cubicBezTo>
                  <a:pt x="1213" y="11769"/>
                  <a:pt x="2522" y="12992"/>
                  <a:pt x="3948" y="12992"/>
                </a:cubicBezTo>
                <a:cubicBezTo>
                  <a:pt x="4030" y="12992"/>
                  <a:pt x="4112" y="12988"/>
                  <a:pt x="4195" y="12980"/>
                </a:cubicBezTo>
                <a:lnTo>
                  <a:pt x="3648" y="12888"/>
                </a:lnTo>
                <a:cubicBezTo>
                  <a:pt x="4894" y="12250"/>
                  <a:pt x="5380" y="10487"/>
                  <a:pt x="5289" y="8937"/>
                </a:cubicBezTo>
                <a:cubicBezTo>
                  <a:pt x="5076" y="5441"/>
                  <a:pt x="2827" y="2584"/>
                  <a:pt x="69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1" name="Google Shape;3481;p40"/>
          <p:cNvSpPr/>
          <p:nvPr/>
        </p:nvSpPr>
        <p:spPr>
          <a:xfrm>
            <a:off x="2627317" y="1798967"/>
            <a:ext cx="225928" cy="228071"/>
          </a:xfrm>
          <a:custGeom>
            <a:avLst/>
            <a:gdLst/>
            <a:ahLst/>
            <a:cxnLst/>
            <a:rect l="l" t="t" r="r" b="b"/>
            <a:pathLst>
              <a:path w="7052" h="8451" extrusionOk="0">
                <a:moveTo>
                  <a:pt x="6079" y="0"/>
                </a:moveTo>
                <a:cubicBezTo>
                  <a:pt x="5076" y="1490"/>
                  <a:pt x="3496" y="2310"/>
                  <a:pt x="2249" y="3526"/>
                </a:cubicBezTo>
                <a:cubicBezTo>
                  <a:pt x="973" y="4742"/>
                  <a:pt x="0" y="6778"/>
                  <a:pt x="760" y="8450"/>
                </a:cubicBezTo>
                <a:lnTo>
                  <a:pt x="1246" y="7842"/>
                </a:lnTo>
                <a:cubicBezTo>
                  <a:pt x="1712" y="8159"/>
                  <a:pt x="2237" y="8302"/>
                  <a:pt x="2770" y="8302"/>
                </a:cubicBezTo>
                <a:cubicBezTo>
                  <a:pt x="4079" y="8302"/>
                  <a:pt x="5440" y="7436"/>
                  <a:pt x="6110" y="6140"/>
                </a:cubicBezTo>
                <a:cubicBezTo>
                  <a:pt x="7052" y="4286"/>
                  <a:pt x="6869" y="1945"/>
                  <a:pt x="60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2" name="Google Shape;3482;p40"/>
          <p:cNvSpPr/>
          <p:nvPr/>
        </p:nvSpPr>
        <p:spPr>
          <a:xfrm>
            <a:off x="1807354" y="2007320"/>
            <a:ext cx="1662330" cy="77967"/>
          </a:xfrm>
          <a:custGeom>
            <a:avLst/>
            <a:gdLst/>
            <a:ahLst/>
            <a:cxnLst/>
            <a:rect l="l" t="t" r="r" b="b"/>
            <a:pathLst>
              <a:path w="51887" h="2889" extrusionOk="0">
                <a:moveTo>
                  <a:pt x="1460" y="1"/>
                </a:moveTo>
                <a:cubicBezTo>
                  <a:pt x="670" y="1"/>
                  <a:pt x="1" y="669"/>
                  <a:pt x="1" y="1460"/>
                </a:cubicBezTo>
                <a:cubicBezTo>
                  <a:pt x="1" y="2250"/>
                  <a:pt x="670" y="2888"/>
                  <a:pt x="1460" y="2888"/>
                </a:cubicBezTo>
                <a:lnTo>
                  <a:pt x="50458" y="2888"/>
                </a:lnTo>
                <a:cubicBezTo>
                  <a:pt x="51248" y="2888"/>
                  <a:pt x="51886" y="2250"/>
                  <a:pt x="51886" y="1460"/>
                </a:cubicBezTo>
                <a:cubicBezTo>
                  <a:pt x="51886" y="669"/>
                  <a:pt x="51248" y="1"/>
                  <a:pt x="50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3" name="Google Shape;3483;p40"/>
          <p:cNvSpPr/>
          <p:nvPr/>
        </p:nvSpPr>
        <p:spPr>
          <a:xfrm>
            <a:off x="1898917" y="2058194"/>
            <a:ext cx="1432493" cy="268256"/>
          </a:xfrm>
          <a:custGeom>
            <a:avLst/>
            <a:gdLst/>
            <a:ahLst/>
            <a:cxnLst/>
            <a:rect l="l" t="t" r="r" b="b"/>
            <a:pathLst>
              <a:path w="44713" h="9940" extrusionOk="0">
                <a:moveTo>
                  <a:pt x="0" y="0"/>
                </a:moveTo>
                <a:lnTo>
                  <a:pt x="0" y="8663"/>
                </a:lnTo>
                <a:cubicBezTo>
                  <a:pt x="0" y="9362"/>
                  <a:pt x="578" y="9940"/>
                  <a:pt x="1277" y="9940"/>
                </a:cubicBezTo>
                <a:lnTo>
                  <a:pt x="43436" y="9940"/>
                </a:lnTo>
                <a:cubicBezTo>
                  <a:pt x="44135" y="9940"/>
                  <a:pt x="44712" y="9362"/>
                  <a:pt x="44712" y="8663"/>
                </a:cubicBezTo>
                <a:lnTo>
                  <a:pt x="447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4" name="Google Shape;3484;p40"/>
          <p:cNvSpPr/>
          <p:nvPr/>
        </p:nvSpPr>
        <p:spPr>
          <a:xfrm>
            <a:off x="1898917" y="2085264"/>
            <a:ext cx="1432493" cy="73838"/>
          </a:xfrm>
          <a:custGeom>
            <a:avLst/>
            <a:gdLst/>
            <a:ahLst/>
            <a:cxnLst/>
            <a:rect l="l" t="t" r="r" b="b"/>
            <a:pathLst>
              <a:path w="44713" h="2736" extrusionOk="0">
                <a:moveTo>
                  <a:pt x="0" y="0"/>
                </a:moveTo>
                <a:lnTo>
                  <a:pt x="44712" y="2736"/>
                </a:lnTo>
                <a:lnTo>
                  <a:pt x="44712" y="0"/>
                </a:lnTo>
                <a:close/>
              </a:path>
            </a:pathLst>
          </a:custGeom>
          <a:solidFill>
            <a:srgbClr val="A927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5" name="Google Shape;3485;p40"/>
          <p:cNvSpPr/>
          <p:nvPr/>
        </p:nvSpPr>
        <p:spPr>
          <a:xfrm>
            <a:off x="5776555" y="1788306"/>
            <a:ext cx="150000" cy="257596"/>
          </a:xfrm>
          <a:custGeom>
            <a:avLst/>
            <a:gdLst/>
            <a:ahLst/>
            <a:cxnLst/>
            <a:rect l="l" t="t" r="r" b="b"/>
            <a:pathLst>
              <a:path w="4682" h="9545" extrusionOk="0">
                <a:moveTo>
                  <a:pt x="730" y="0"/>
                </a:moveTo>
                <a:cubicBezTo>
                  <a:pt x="305" y="1185"/>
                  <a:pt x="62" y="2462"/>
                  <a:pt x="31" y="3769"/>
                </a:cubicBezTo>
                <a:cubicBezTo>
                  <a:pt x="1" y="4924"/>
                  <a:pt x="153" y="6110"/>
                  <a:pt x="639" y="7143"/>
                </a:cubicBezTo>
                <a:cubicBezTo>
                  <a:pt x="1125" y="8176"/>
                  <a:pt x="2007" y="8997"/>
                  <a:pt x="3010" y="9149"/>
                </a:cubicBezTo>
                <a:lnTo>
                  <a:pt x="3861" y="9544"/>
                </a:lnTo>
                <a:cubicBezTo>
                  <a:pt x="4682" y="7933"/>
                  <a:pt x="4469" y="5897"/>
                  <a:pt x="3739" y="4255"/>
                </a:cubicBezTo>
                <a:cubicBezTo>
                  <a:pt x="3040" y="2614"/>
                  <a:pt x="1855" y="1307"/>
                  <a:pt x="73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6" name="Google Shape;3486;p40"/>
          <p:cNvSpPr/>
          <p:nvPr/>
        </p:nvSpPr>
        <p:spPr>
          <a:xfrm>
            <a:off x="5926521" y="1803879"/>
            <a:ext cx="150000" cy="239568"/>
          </a:xfrm>
          <a:custGeom>
            <a:avLst/>
            <a:gdLst/>
            <a:ahLst/>
            <a:cxnLst/>
            <a:rect l="l" t="t" r="r" b="b"/>
            <a:pathLst>
              <a:path w="4682" h="8877" extrusionOk="0">
                <a:moveTo>
                  <a:pt x="4378" y="1"/>
                </a:moveTo>
                <a:lnTo>
                  <a:pt x="4378" y="1"/>
                </a:lnTo>
                <a:cubicBezTo>
                  <a:pt x="1733" y="1915"/>
                  <a:pt x="31" y="5350"/>
                  <a:pt x="1" y="8876"/>
                </a:cubicBezTo>
                <a:lnTo>
                  <a:pt x="761" y="8572"/>
                </a:lnTo>
                <a:cubicBezTo>
                  <a:pt x="3253" y="6748"/>
                  <a:pt x="4682" y="3283"/>
                  <a:pt x="43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7" name="Google Shape;3487;p40"/>
          <p:cNvSpPr/>
          <p:nvPr/>
        </p:nvSpPr>
        <p:spPr>
          <a:xfrm>
            <a:off x="6076488" y="1789116"/>
            <a:ext cx="146091" cy="256786"/>
          </a:xfrm>
          <a:custGeom>
            <a:avLst/>
            <a:gdLst/>
            <a:ahLst/>
            <a:cxnLst/>
            <a:rect l="l" t="t" r="r" b="b"/>
            <a:pathLst>
              <a:path w="4560" h="9515" extrusionOk="0">
                <a:moveTo>
                  <a:pt x="3071" y="0"/>
                </a:moveTo>
                <a:cubicBezTo>
                  <a:pt x="2463" y="1672"/>
                  <a:pt x="1064" y="2888"/>
                  <a:pt x="517" y="4590"/>
                </a:cubicBezTo>
                <a:cubicBezTo>
                  <a:pt x="1" y="6171"/>
                  <a:pt x="305" y="8055"/>
                  <a:pt x="1308" y="9301"/>
                </a:cubicBezTo>
                <a:lnTo>
                  <a:pt x="2007" y="9514"/>
                </a:lnTo>
                <a:cubicBezTo>
                  <a:pt x="3618" y="9119"/>
                  <a:pt x="4560" y="7113"/>
                  <a:pt x="4560" y="5259"/>
                </a:cubicBezTo>
                <a:cubicBezTo>
                  <a:pt x="4560" y="3405"/>
                  <a:pt x="3800" y="1672"/>
                  <a:pt x="3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8" name="Google Shape;3488;p40"/>
          <p:cNvSpPr/>
          <p:nvPr/>
        </p:nvSpPr>
        <p:spPr>
          <a:xfrm>
            <a:off x="6722104" y="1788306"/>
            <a:ext cx="149038" cy="257596"/>
          </a:xfrm>
          <a:custGeom>
            <a:avLst/>
            <a:gdLst/>
            <a:ahLst/>
            <a:cxnLst/>
            <a:rect l="l" t="t" r="r" b="b"/>
            <a:pathLst>
              <a:path w="4652" h="9545" extrusionOk="0">
                <a:moveTo>
                  <a:pt x="700" y="0"/>
                </a:moveTo>
                <a:cubicBezTo>
                  <a:pt x="275" y="1185"/>
                  <a:pt x="62" y="2462"/>
                  <a:pt x="31" y="3769"/>
                </a:cubicBezTo>
                <a:cubicBezTo>
                  <a:pt x="1" y="4924"/>
                  <a:pt x="123" y="6110"/>
                  <a:pt x="609" y="7143"/>
                </a:cubicBezTo>
                <a:cubicBezTo>
                  <a:pt x="1095" y="8176"/>
                  <a:pt x="1977" y="8997"/>
                  <a:pt x="2980" y="9149"/>
                </a:cubicBezTo>
                <a:lnTo>
                  <a:pt x="3831" y="9544"/>
                </a:lnTo>
                <a:cubicBezTo>
                  <a:pt x="4652" y="7933"/>
                  <a:pt x="4439" y="5897"/>
                  <a:pt x="3740" y="4255"/>
                </a:cubicBezTo>
                <a:cubicBezTo>
                  <a:pt x="3010" y="2614"/>
                  <a:pt x="1855" y="1307"/>
                  <a:pt x="7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9" name="Google Shape;3489;p40"/>
          <p:cNvSpPr/>
          <p:nvPr/>
        </p:nvSpPr>
        <p:spPr>
          <a:xfrm>
            <a:off x="6872071" y="1803879"/>
            <a:ext cx="150000" cy="239568"/>
          </a:xfrm>
          <a:custGeom>
            <a:avLst/>
            <a:gdLst/>
            <a:ahLst/>
            <a:cxnLst/>
            <a:rect l="l" t="t" r="r" b="b"/>
            <a:pathLst>
              <a:path w="4682" h="8877" extrusionOk="0">
                <a:moveTo>
                  <a:pt x="4347" y="1"/>
                </a:moveTo>
                <a:lnTo>
                  <a:pt x="4347" y="1"/>
                </a:lnTo>
                <a:cubicBezTo>
                  <a:pt x="1703" y="1915"/>
                  <a:pt x="31" y="5350"/>
                  <a:pt x="1" y="8876"/>
                </a:cubicBezTo>
                <a:lnTo>
                  <a:pt x="761" y="8572"/>
                </a:lnTo>
                <a:cubicBezTo>
                  <a:pt x="3223" y="6748"/>
                  <a:pt x="4682" y="3283"/>
                  <a:pt x="434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0" name="Google Shape;3490;p40"/>
          <p:cNvSpPr/>
          <p:nvPr/>
        </p:nvSpPr>
        <p:spPr>
          <a:xfrm>
            <a:off x="7021077" y="1789116"/>
            <a:ext cx="147084" cy="256786"/>
          </a:xfrm>
          <a:custGeom>
            <a:avLst/>
            <a:gdLst/>
            <a:ahLst/>
            <a:cxnLst/>
            <a:rect l="l" t="t" r="r" b="b"/>
            <a:pathLst>
              <a:path w="4591" h="9515" extrusionOk="0">
                <a:moveTo>
                  <a:pt x="3101" y="0"/>
                </a:moveTo>
                <a:cubicBezTo>
                  <a:pt x="2462" y="1672"/>
                  <a:pt x="1064" y="2888"/>
                  <a:pt x="517" y="4590"/>
                </a:cubicBezTo>
                <a:cubicBezTo>
                  <a:pt x="0" y="6171"/>
                  <a:pt x="335" y="8055"/>
                  <a:pt x="1338" y="9301"/>
                </a:cubicBezTo>
                <a:lnTo>
                  <a:pt x="2007" y="9514"/>
                </a:lnTo>
                <a:cubicBezTo>
                  <a:pt x="3618" y="9119"/>
                  <a:pt x="4590" y="7113"/>
                  <a:pt x="4560" y="5259"/>
                </a:cubicBezTo>
                <a:cubicBezTo>
                  <a:pt x="4560" y="3405"/>
                  <a:pt x="3830" y="1672"/>
                  <a:pt x="31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1" name="Google Shape;3491;p40"/>
          <p:cNvSpPr/>
          <p:nvPr/>
        </p:nvSpPr>
        <p:spPr>
          <a:xfrm>
            <a:off x="6266373" y="1708716"/>
            <a:ext cx="172394" cy="350622"/>
          </a:xfrm>
          <a:custGeom>
            <a:avLst/>
            <a:gdLst/>
            <a:ahLst/>
            <a:cxnLst/>
            <a:rect l="l" t="t" r="r" b="b"/>
            <a:pathLst>
              <a:path w="5381" h="12992" extrusionOk="0">
                <a:moveTo>
                  <a:pt x="730" y="1"/>
                </a:moveTo>
                <a:cubicBezTo>
                  <a:pt x="791" y="1733"/>
                  <a:pt x="457" y="3435"/>
                  <a:pt x="244" y="5168"/>
                </a:cubicBezTo>
                <a:cubicBezTo>
                  <a:pt x="62" y="6870"/>
                  <a:pt x="1" y="8694"/>
                  <a:pt x="639" y="10274"/>
                </a:cubicBezTo>
                <a:cubicBezTo>
                  <a:pt x="1214" y="11769"/>
                  <a:pt x="2523" y="12992"/>
                  <a:pt x="3948" y="12992"/>
                </a:cubicBezTo>
                <a:cubicBezTo>
                  <a:pt x="4030" y="12992"/>
                  <a:pt x="4113" y="12988"/>
                  <a:pt x="4195" y="12980"/>
                </a:cubicBezTo>
                <a:lnTo>
                  <a:pt x="3648" y="12888"/>
                </a:lnTo>
                <a:cubicBezTo>
                  <a:pt x="4925" y="12250"/>
                  <a:pt x="5381" y="10487"/>
                  <a:pt x="5290" y="8937"/>
                </a:cubicBezTo>
                <a:cubicBezTo>
                  <a:pt x="5077" y="5441"/>
                  <a:pt x="2828" y="2584"/>
                  <a:pt x="73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2" name="Google Shape;3492;p40"/>
          <p:cNvSpPr/>
          <p:nvPr/>
        </p:nvSpPr>
        <p:spPr>
          <a:xfrm>
            <a:off x="6463083" y="1798967"/>
            <a:ext cx="225960" cy="228071"/>
          </a:xfrm>
          <a:custGeom>
            <a:avLst/>
            <a:gdLst/>
            <a:ahLst/>
            <a:cxnLst/>
            <a:rect l="l" t="t" r="r" b="b"/>
            <a:pathLst>
              <a:path w="7053" h="8451" extrusionOk="0">
                <a:moveTo>
                  <a:pt x="6080" y="0"/>
                </a:moveTo>
                <a:cubicBezTo>
                  <a:pt x="5077" y="1490"/>
                  <a:pt x="3496" y="2310"/>
                  <a:pt x="2250" y="3526"/>
                </a:cubicBezTo>
                <a:cubicBezTo>
                  <a:pt x="973" y="4742"/>
                  <a:pt x="1" y="6778"/>
                  <a:pt x="761" y="8450"/>
                </a:cubicBezTo>
                <a:lnTo>
                  <a:pt x="1247" y="7842"/>
                </a:lnTo>
                <a:cubicBezTo>
                  <a:pt x="1713" y="8159"/>
                  <a:pt x="2238" y="8302"/>
                  <a:pt x="2771" y="8302"/>
                </a:cubicBezTo>
                <a:cubicBezTo>
                  <a:pt x="4080" y="8302"/>
                  <a:pt x="5441" y="7436"/>
                  <a:pt x="6110" y="6140"/>
                </a:cubicBezTo>
                <a:cubicBezTo>
                  <a:pt x="7053" y="4286"/>
                  <a:pt x="6870" y="1945"/>
                  <a:pt x="608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3" name="Google Shape;3493;p40"/>
          <p:cNvSpPr/>
          <p:nvPr/>
        </p:nvSpPr>
        <p:spPr>
          <a:xfrm>
            <a:off x="5644112" y="2007320"/>
            <a:ext cx="1662330" cy="77967"/>
          </a:xfrm>
          <a:custGeom>
            <a:avLst/>
            <a:gdLst/>
            <a:ahLst/>
            <a:cxnLst/>
            <a:rect l="l" t="t" r="r" b="b"/>
            <a:pathLst>
              <a:path w="51887" h="2889" extrusionOk="0">
                <a:moveTo>
                  <a:pt x="1430" y="1"/>
                </a:moveTo>
                <a:cubicBezTo>
                  <a:pt x="639" y="1"/>
                  <a:pt x="1" y="669"/>
                  <a:pt x="1" y="1460"/>
                </a:cubicBezTo>
                <a:cubicBezTo>
                  <a:pt x="1" y="2250"/>
                  <a:pt x="639" y="2888"/>
                  <a:pt x="1430" y="2888"/>
                </a:cubicBezTo>
                <a:lnTo>
                  <a:pt x="50427" y="2888"/>
                </a:lnTo>
                <a:cubicBezTo>
                  <a:pt x="51218" y="2888"/>
                  <a:pt x="51886" y="2250"/>
                  <a:pt x="51886" y="1460"/>
                </a:cubicBezTo>
                <a:cubicBezTo>
                  <a:pt x="51886" y="669"/>
                  <a:pt x="51218" y="1"/>
                  <a:pt x="504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4" name="Google Shape;3494;p40"/>
          <p:cNvSpPr/>
          <p:nvPr/>
        </p:nvSpPr>
        <p:spPr>
          <a:xfrm>
            <a:off x="5735675" y="2058194"/>
            <a:ext cx="1431500" cy="268256"/>
          </a:xfrm>
          <a:custGeom>
            <a:avLst/>
            <a:gdLst/>
            <a:ahLst/>
            <a:cxnLst/>
            <a:rect l="l" t="t" r="r" b="b"/>
            <a:pathLst>
              <a:path w="44682" h="9940" extrusionOk="0">
                <a:moveTo>
                  <a:pt x="0" y="0"/>
                </a:moveTo>
                <a:lnTo>
                  <a:pt x="0" y="8663"/>
                </a:lnTo>
                <a:cubicBezTo>
                  <a:pt x="0" y="9362"/>
                  <a:pt x="547" y="9940"/>
                  <a:pt x="1246" y="9940"/>
                </a:cubicBezTo>
                <a:lnTo>
                  <a:pt x="43436" y="9940"/>
                </a:lnTo>
                <a:cubicBezTo>
                  <a:pt x="44135" y="9940"/>
                  <a:pt x="44682" y="9362"/>
                  <a:pt x="44682" y="8663"/>
                </a:cubicBezTo>
                <a:lnTo>
                  <a:pt x="446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5" name="Google Shape;3495;p40"/>
          <p:cNvSpPr/>
          <p:nvPr/>
        </p:nvSpPr>
        <p:spPr>
          <a:xfrm>
            <a:off x="5735675" y="2085264"/>
            <a:ext cx="1431500" cy="73838"/>
          </a:xfrm>
          <a:custGeom>
            <a:avLst/>
            <a:gdLst/>
            <a:ahLst/>
            <a:cxnLst/>
            <a:rect l="l" t="t" r="r" b="b"/>
            <a:pathLst>
              <a:path w="44682" h="2736" extrusionOk="0">
                <a:moveTo>
                  <a:pt x="0" y="0"/>
                </a:moveTo>
                <a:lnTo>
                  <a:pt x="44682" y="2736"/>
                </a:lnTo>
                <a:lnTo>
                  <a:pt x="44682" y="0"/>
                </a:lnTo>
                <a:close/>
              </a:path>
            </a:pathLst>
          </a:custGeom>
          <a:solidFill>
            <a:srgbClr val="A927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6" name="Google Shape;3496;p40"/>
          <p:cNvSpPr/>
          <p:nvPr/>
        </p:nvSpPr>
        <p:spPr>
          <a:xfrm>
            <a:off x="4366496" y="941696"/>
            <a:ext cx="404153" cy="341284"/>
          </a:xfrm>
          <a:custGeom>
            <a:avLst/>
            <a:gdLst/>
            <a:ahLst/>
            <a:cxnLst/>
            <a:rect l="l" t="t" r="r" b="b"/>
            <a:pathLst>
              <a:path w="12615" h="12646" extrusionOk="0">
                <a:moveTo>
                  <a:pt x="6323" y="1"/>
                </a:moveTo>
                <a:cubicBezTo>
                  <a:pt x="2828" y="1"/>
                  <a:pt x="1" y="2828"/>
                  <a:pt x="1" y="6323"/>
                </a:cubicBezTo>
                <a:cubicBezTo>
                  <a:pt x="1" y="9819"/>
                  <a:pt x="2828" y="12645"/>
                  <a:pt x="6323" y="12645"/>
                </a:cubicBezTo>
                <a:cubicBezTo>
                  <a:pt x="9788" y="12645"/>
                  <a:pt x="12615" y="9819"/>
                  <a:pt x="12615" y="6323"/>
                </a:cubicBezTo>
                <a:cubicBezTo>
                  <a:pt x="12615" y="2828"/>
                  <a:pt x="9788" y="1"/>
                  <a:pt x="632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7" name="Google Shape;3497;p40"/>
          <p:cNvSpPr/>
          <p:nvPr/>
        </p:nvSpPr>
        <p:spPr>
          <a:xfrm>
            <a:off x="4035422" y="663604"/>
            <a:ext cx="1066336" cy="448748"/>
          </a:xfrm>
          <a:custGeom>
            <a:avLst/>
            <a:gdLst/>
            <a:ahLst/>
            <a:cxnLst/>
            <a:rect l="l" t="t" r="r" b="b"/>
            <a:pathLst>
              <a:path w="33284" h="16628" extrusionOk="0">
                <a:moveTo>
                  <a:pt x="16657" y="1"/>
                </a:moveTo>
                <a:cubicBezTo>
                  <a:pt x="7447" y="1"/>
                  <a:pt x="0" y="7448"/>
                  <a:pt x="0" y="16627"/>
                </a:cubicBezTo>
                <a:lnTo>
                  <a:pt x="33284" y="16627"/>
                </a:lnTo>
                <a:cubicBezTo>
                  <a:pt x="33284" y="7448"/>
                  <a:pt x="25837" y="1"/>
                  <a:pt x="1665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8" name="Google Shape;3498;p40"/>
          <p:cNvSpPr/>
          <p:nvPr/>
        </p:nvSpPr>
        <p:spPr>
          <a:xfrm>
            <a:off x="4547635" y="-50"/>
            <a:ext cx="40912" cy="663650"/>
          </a:xfrm>
          <a:custGeom>
            <a:avLst/>
            <a:gdLst/>
            <a:ahLst/>
            <a:cxnLst/>
            <a:rect l="l" t="t" r="r" b="b"/>
            <a:pathLst>
              <a:path w="1277" h="24591" extrusionOk="0">
                <a:moveTo>
                  <a:pt x="0" y="1"/>
                </a:moveTo>
                <a:lnTo>
                  <a:pt x="0" y="24591"/>
                </a:lnTo>
                <a:lnTo>
                  <a:pt x="1277" y="24591"/>
                </a:lnTo>
                <a:lnTo>
                  <a:pt x="1277" y="1"/>
                </a:lnTo>
                <a:close/>
              </a:path>
            </a:pathLst>
          </a:custGeom>
          <a:solidFill>
            <a:srgbClr val="5E1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9" name="Google Shape;3499;p40"/>
          <p:cNvSpPr/>
          <p:nvPr/>
        </p:nvSpPr>
        <p:spPr>
          <a:xfrm>
            <a:off x="826750" y="4468353"/>
            <a:ext cx="1962233" cy="228080"/>
          </a:xfrm>
          <a:custGeom>
            <a:avLst/>
            <a:gdLst/>
            <a:ahLst/>
            <a:cxnLst/>
            <a:rect l="l" t="t" r="r" b="b"/>
            <a:pathLst>
              <a:path w="61248" h="5655" extrusionOk="0">
                <a:moveTo>
                  <a:pt x="30609" y="1"/>
                </a:moveTo>
                <a:cubicBezTo>
                  <a:pt x="13709" y="1"/>
                  <a:pt x="0" y="1247"/>
                  <a:pt x="0" y="2828"/>
                </a:cubicBezTo>
                <a:cubicBezTo>
                  <a:pt x="0" y="4378"/>
                  <a:pt x="13709" y="5654"/>
                  <a:pt x="30609" y="5654"/>
                </a:cubicBezTo>
                <a:cubicBezTo>
                  <a:pt x="47539" y="5654"/>
                  <a:pt x="61248" y="4378"/>
                  <a:pt x="61248" y="2828"/>
                </a:cubicBezTo>
                <a:cubicBezTo>
                  <a:pt x="61248" y="1247"/>
                  <a:pt x="47539" y="1"/>
                  <a:pt x="30609" y="1"/>
                </a:cubicBezTo>
                <a:close/>
              </a:path>
            </a:pathLst>
          </a:custGeom>
          <a:solidFill>
            <a:srgbClr val="A185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0" name="Google Shape;3500;p40"/>
          <p:cNvSpPr/>
          <p:nvPr/>
        </p:nvSpPr>
        <p:spPr>
          <a:xfrm>
            <a:off x="6301444" y="4468353"/>
            <a:ext cx="1962233" cy="228080"/>
          </a:xfrm>
          <a:custGeom>
            <a:avLst/>
            <a:gdLst/>
            <a:ahLst/>
            <a:cxnLst/>
            <a:rect l="l" t="t" r="r" b="b"/>
            <a:pathLst>
              <a:path w="61248" h="5655" extrusionOk="0">
                <a:moveTo>
                  <a:pt x="30608" y="1"/>
                </a:moveTo>
                <a:cubicBezTo>
                  <a:pt x="13708" y="1"/>
                  <a:pt x="0" y="1247"/>
                  <a:pt x="0" y="2828"/>
                </a:cubicBezTo>
                <a:cubicBezTo>
                  <a:pt x="0" y="4378"/>
                  <a:pt x="13708" y="5654"/>
                  <a:pt x="30608" y="5654"/>
                </a:cubicBezTo>
                <a:cubicBezTo>
                  <a:pt x="47539" y="5654"/>
                  <a:pt x="61247" y="4378"/>
                  <a:pt x="61247" y="2828"/>
                </a:cubicBezTo>
                <a:cubicBezTo>
                  <a:pt x="61247" y="1247"/>
                  <a:pt x="47539" y="1"/>
                  <a:pt x="30608" y="1"/>
                </a:cubicBezTo>
                <a:close/>
              </a:path>
            </a:pathLst>
          </a:custGeom>
          <a:solidFill>
            <a:srgbClr val="A185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1" name="Google Shape;3501;p40"/>
          <p:cNvSpPr/>
          <p:nvPr/>
        </p:nvSpPr>
        <p:spPr>
          <a:xfrm>
            <a:off x="6524434" y="3002396"/>
            <a:ext cx="851140" cy="878578"/>
          </a:xfrm>
          <a:custGeom>
            <a:avLst/>
            <a:gdLst/>
            <a:ahLst/>
            <a:cxnLst/>
            <a:rect l="l" t="t" r="r" b="b"/>
            <a:pathLst>
              <a:path w="26567" h="32555" fill="none" extrusionOk="0">
                <a:moveTo>
                  <a:pt x="5016" y="32463"/>
                </a:moveTo>
                <a:lnTo>
                  <a:pt x="1" y="0"/>
                </a:lnTo>
                <a:lnTo>
                  <a:pt x="26566" y="0"/>
                </a:lnTo>
                <a:lnTo>
                  <a:pt x="24621" y="32554"/>
                </a:lnTo>
                <a:close/>
              </a:path>
            </a:pathLst>
          </a:custGeom>
          <a:noFill/>
          <a:ln w="28875" cap="flat" cmpd="sng">
            <a:solidFill>
              <a:srgbClr val="30303F"/>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2" name="Google Shape;3502;p40"/>
          <p:cNvSpPr/>
          <p:nvPr/>
        </p:nvSpPr>
        <p:spPr>
          <a:xfrm>
            <a:off x="6337464" y="2958107"/>
            <a:ext cx="1004023" cy="266610"/>
          </a:xfrm>
          <a:custGeom>
            <a:avLst/>
            <a:gdLst/>
            <a:ahLst/>
            <a:cxnLst/>
            <a:rect l="l" t="t" r="r" b="b"/>
            <a:pathLst>
              <a:path w="31339" h="9879" extrusionOk="0">
                <a:moveTo>
                  <a:pt x="2463" y="0"/>
                </a:moveTo>
                <a:cubicBezTo>
                  <a:pt x="1004" y="0"/>
                  <a:pt x="1" y="1429"/>
                  <a:pt x="426" y="2797"/>
                </a:cubicBezTo>
                <a:lnTo>
                  <a:pt x="2250" y="8389"/>
                </a:lnTo>
                <a:cubicBezTo>
                  <a:pt x="2524" y="9271"/>
                  <a:pt x="3344" y="9879"/>
                  <a:pt x="4286" y="9879"/>
                </a:cubicBezTo>
                <a:lnTo>
                  <a:pt x="28877" y="9879"/>
                </a:lnTo>
                <a:cubicBezTo>
                  <a:pt x="30336" y="9879"/>
                  <a:pt x="31339" y="8450"/>
                  <a:pt x="30913" y="7082"/>
                </a:cubicBezTo>
                <a:lnTo>
                  <a:pt x="29089" y="1490"/>
                </a:lnTo>
                <a:cubicBezTo>
                  <a:pt x="28816" y="608"/>
                  <a:pt x="27995" y="0"/>
                  <a:pt x="27053" y="0"/>
                </a:cubicBezTo>
                <a:close/>
              </a:path>
            </a:pathLst>
          </a:custGeom>
          <a:solidFill>
            <a:srgbClr val="3030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3" name="Google Shape;3503;p40"/>
          <p:cNvSpPr/>
          <p:nvPr/>
        </p:nvSpPr>
        <p:spPr>
          <a:xfrm>
            <a:off x="6685101" y="3880988"/>
            <a:ext cx="60423" cy="634935"/>
          </a:xfrm>
          <a:custGeom>
            <a:avLst/>
            <a:gdLst/>
            <a:ahLst/>
            <a:cxnLst/>
            <a:rect l="l" t="t" r="r" b="b"/>
            <a:pathLst>
              <a:path w="1886" h="23527" extrusionOk="0">
                <a:moveTo>
                  <a:pt x="1" y="0"/>
                </a:moveTo>
                <a:lnTo>
                  <a:pt x="1" y="23526"/>
                </a:lnTo>
                <a:lnTo>
                  <a:pt x="1885" y="23526"/>
                </a:lnTo>
                <a:lnTo>
                  <a:pt x="1885" y="0"/>
                </a:lnTo>
                <a:close/>
              </a:path>
            </a:pathLst>
          </a:custGeom>
          <a:solidFill>
            <a:srgbClr val="3030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4" name="Google Shape;3504;p40"/>
          <p:cNvSpPr/>
          <p:nvPr/>
        </p:nvSpPr>
        <p:spPr>
          <a:xfrm>
            <a:off x="7320017" y="3880988"/>
            <a:ext cx="60423" cy="634935"/>
          </a:xfrm>
          <a:custGeom>
            <a:avLst/>
            <a:gdLst/>
            <a:ahLst/>
            <a:cxnLst/>
            <a:rect l="l" t="t" r="r" b="b"/>
            <a:pathLst>
              <a:path w="1886" h="23527" extrusionOk="0">
                <a:moveTo>
                  <a:pt x="1" y="0"/>
                </a:moveTo>
                <a:lnTo>
                  <a:pt x="1" y="23526"/>
                </a:lnTo>
                <a:lnTo>
                  <a:pt x="1885" y="23526"/>
                </a:lnTo>
                <a:lnTo>
                  <a:pt x="1885" y="0"/>
                </a:lnTo>
                <a:close/>
              </a:path>
            </a:pathLst>
          </a:custGeom>
          <a:solidFill>
            <a:srgbClr val="3030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5" name="Google Shape;3505;p40"/>
          <p:cNvSpPr/>
          <p:nvPr/>
        </p:nvSpPr>
        <p:spPr>
          <a:xfrm>
            <a:off x="6592610" y="3784989"/>
            <a:ext cx="997199" cy="187077"/>
          </a:xfrm>
          <a:custGeom>
            <a:avLst/>
            <a:gdLst/>
            <a:ahLst/>
            <a:cxnLst/>
            <a:rect l="l" t="t" r="r" b="b"/>
            <a:pathLst>
              <a:path w="31126" h="6932" extrusionOk="0">
                <a:moveTo>
                  <a:pt x="3465" y="1"/>
                </a:moveTo>
                <a:cubicBezTo>
                  <a:pt x="1551" y="1"/>
                  <a:pt x="0" y="1551"/>
                  <a:pt x="0" y="3466"/>
                </a:cubicBezTo>
                <a:cubicBezTo>
                  <a:pt x="0" y="5381"/>
                  <a:pt x="1551" y="6931"/>
                  <a:pt x="3465" y="6931"/>
                </a:cubicBezTo>
                <a:lnTo>
                  <a:pt x="27660" y="6931"/>
                </a:lnTo>
                <a:cubicBezTo>
                  <a:pt x="29575" y="6931"/>
                  <a:pt x="31126" y="5381"/>
                  <a:pt x="31126" y="3466"/>
                </a:cubicBezTo>
                <a:cubicBezTo>
                  <a:pt x="31126" y="1551"/>
                  <a:pt x="29575" y="1"/>
                  <a:pt x="27660" y="1"/>
                </a:cubicBezTo>
                <a:close/>
              </a:path>
            </a:pathLst>
          </a:custGeom>
          <a:solidFill>
            <a:srgbClr val="3030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6" name="Google Shape;3506;p40"/>
          <p:cNvSpPr/>
          <p:nvPr/>
        </p:nvSpPr>
        <p:spPr>
          <a:xfrm>
            <a:off x="6650052" y="4021248"/>
            <a:ext cx="1311743" cy="41858"/>
          </a:xfrm>
          <a:custGeom>
            <a:avLst/>
            <a:gdLst/>
            <a:ahLst/>
            <a:cxnLst/>
            <a:rect l="l" t="t" r="r" b="b"/>
            <a:pathLst>
              <a:path w="40944" h="1551" extrusionOk="0">
                <a:moveTo>
                  <a:pt x="1" y="1"/>
                </a:moveTo>
                <a:lnTo>
                  <a:pt x="1" y="1551"/>
                </a:lnTo>
                <a:lnTo>
                  <a:pt x="40944" y="1551"/>
                </a:lnTo>
                <a:lnTo>
                  <a:pt x="40944" y="1"/>
                </a:lnTo>
                <a:close/>
              </a:path>
            </a:pathLst>
          </a:custGeom>
          <a:solidFill>
            <a:srgbClr val="9132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7" name="Google Shape;3507;p40"/>
          <p:cNvSpPr/>
          <p:nvPr/>
        </p:nvSpPr>
        <p:spPr>
          <a:xfrm>
            <a:off x="6497170" y="3704616"/>
            <a:ext cx="261971" cy="893313"/>
          </a:xfrm>
          <a:custGeom>
            <a:avLst/>
            <a:gdLst/>
            <a:ahLst/>
            <a:cxnLst/>
            <a:rect l="l" t="t" r="r" b="b"/>
            <a:pathLst>
              <a:path w="8177" h="33101" extrusionOk="0">
                <a:moveTo>
                  <a:pt x="6505" y="0"/>
                </a:moveTo>
                <a:lnTo>
                  <a:pt x="1" y="33101"/>
                </a:lnTo>
                <a:lnTo>
                  <a:pt x="1642" y="33101"/>
                </a:lnTo>
                <a:lnTo>
                  <a:pt x="8177" y="0"/>
                </a:lnTo>
                <a:close/>
              </a:path>
            </a:pathLst>
          </a:custGeom>
          <a:solidFill>
            <a:srgbClr val="5E1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8" name="Google Shape;3508;p40"/>
          <p:cNvSpPr/>
          <p:nvPr/>
        </p:nvSpPr>
        <p:spPr>
          <a:xfrm>
            <a:off x="7878011" y="3704616"/>
            <a:ext cx="262003" cy="893313"/>
          </a:xfrm>
          <a:custGeom>
            <a:avLst/>
            <a:gdLst/>
            <a:ahLst/>
            <a:cxnLst/>
            <a:rect l="l" t="t" r="r" b="b"/>
            <a:pathLst>
              <a:path w="8178" h="33101" extrusionOk="0">
                <a:moveTo>
                  <a:pt x="1" y="0"/>
                </a:moveTo>
                <a:lnTo>
                  <a:pt x="6505" y="33101"/>
                </a:lnTo>
                <a:lnTo>
                  <a:pt x="8177" y="33101"/>
                </a:lnTo>
                <a:lnTo>
                  <a:pt x="1642" y="0"/>
                </a:lnTo>
                <a:close/>
              </a:path>
            </a:pathLst>
          </a:custGeom>
          <a:solidFill>
            <a:srgbClr val="5E1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9" name="Google Shape;3509;p40"/>
          <p:cNvSpPr/>
          <p:nvPr/>
        </p:nvSpPr>
        <p:spPr>
          <a:xfrm>
            <a:off x="6650052" y="3675063"/>
            <a:ext cx="1358486" cy="58266"/>
          </a:xfrm>
          <a:custGeom>
            <a:avLst/>
            <a:gdLst/>
            <a:ahLst/>
            <a:cxnLst/>
            <a:rect l="l" t="t" r="r" b="b"/>
            <a:pathLst>
              <a:path w="42403" h="2159" extrusionOk="0">
                <a:moveTo>
                  <a:pt x="1065" y="1"/>
                </a:moveTo>
                <a:cubicBezTo>
                  <a:pt x="487" y="1"/>
                  <a:pt x="1" y="487"/>
                  <a:pt x="1" y="1095"/>
                </a:cubicBezTo>
                <a:cubicBezTo>
                  <a:pt x="1" y="1673"/>
                  <a:pt x="487" y="2159"/>
                  <a:pt x="1065" y="2159"/>
                </a:cubicBezTo>
                <a:lnTo>
                  <a:pt x="41339" y="2159"/>
                </a:lnTo>
                <a:cubicBezTo>
                  <a:pt x="41947" y="2159"/>
                  <a:pt x="42403" y="1673"/>
                  <a:pt x="42403" y="1095"/>
                </a:cubicBezTo>
                <a:cubicBezTo>
                  <a:pt x="42403" y="487"/>
                  <a:pt x="41947" y="1"/>
                  <a:pt x="41339" y="1"/>
                </a:cubicBezTo>
                <a:close/>
              </a:path>
            </a:pathLst>
          </a:custGeom>
          <a:solidFill>
            <a:srgbClr val="9132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0" name="Google Shape;3510;p40"/>
          <p:cNvSpPr/>
          <p:nvPr/>
        </p:nvSpPr>
        <p:spPr>
          <a:xfrm>
            <a:off x="6523473" y="3398618"/>
            <a:ext cx="1612640" cy="276460"/>
          </a:xfrm>
          <a:custGeom>
            <a:avLst/>
            <a:gdLst/>
            <a:ahLst/>
            <a:cxnLst/>
            <a:rect l="l" t="t" r="r" b="b"/>
            <a:pathLst>
              <a:path w="50336" h="10244" extrusionOk="0">
                <a:moveTo>
                  <a:pt x="0" y="1"/>
                </a:moveTo>
                <a:lnTo>
                  <a:pt x="0" y="5381"/>
                </a:lnTo>
                <a:cubicBezTo>
                  <a:pt x="0" y="8086"/>
                  <a:pt x="2158" y="10244"/>
                  <a:pt x="4864" y="10244"/>
                </a:cubicBezTo>
                <a:lnTo>
                  <a:pt x="45472" y="10244"/>
                </a:lnTo>
                <a:cubicBezTo>
                  <a:pt x="48147" y="10244"/>
                  <a:pt x="50336" y="8086"/>
                  <a:pt x="50336" y="5381"/>
                </a:cubicBezTo>
                <a:lnTo>
                  <a:pt x="50336" y="1"/>
                </a:lnTo>
                <a:close/>
              </a:path>
            </a:pathLst>
          </a:custGeom>
          <a:solidFill>
            <a:srgbClr val="5E1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1" name="Google Shape;3511;p40"/>
          <p:cNvSpPr/>
          <p:nvPr/>
        </p:nvSpPr>
        <p:spPr>
          <a:xfrm>
            <a:off x="6523473" y="3398618"/>
            <a:ext cx="1612640" cy="65661"/>
          </a:xfrm>
          <a:custGeom>
            <a:avLst/>
            <a:gdLst/>
            <a:ahLst/>
            <a:cxnLst/>
            <a:rect l="l" t="t" r="r" b="b"/>
            <a:pathLst>
              <a:path w="50336" h="2433" extrusionOk="0">
                <a:moveTo>
                  <a:pt x="0" y="1"/>
                </a:moveTo>
                <a:lnTo>
                  <a:pt x="50336" y="2432"/>
                </a:lnTo>
                <a:lnTo>
                  <a:pt x="50336" y="1"/>
                </a:lnTo>
                <a:close/>
              </a:path>
            </a:pathLst>
          </a:custGeom>
          <a:solidFill>
            <a:srgbClr val="471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2" name="Google Shape;3512;p40"/>
          <p:cNvSpPr/>
          <p:nvPr/>
        </p:nvSpPr>
        <p:spPr>
          <a:xfrm>
            <a:off x="6348197" y="3323157"/>
            <a:ext cx="1962233" cy="82879"/>
          </a:xfrm>
          <a:custGeom>
            <a:avLst/>
            <a:gdLst/>
            <a:ahLst/>
            <a:cxnLst/>
            <a:rect l="l" t="t" r="r" b="b"/>
            <a:pathLst>
              <a:path w="61248" h="3071" extrusionOk="0">
                <a:moveTo>
                  <a:pt x="1550" y="0"/>
                </a:moveTo>
                <a:cubicBezTo>
                  <a:pt x="699" y="0"/>
                  <a:pt x="0" y="699"/>
                  <a:pt x="0" y="1550"/>
                </a:cubicBezTo>
                <a:cubicBezTo>
                  <a:pt x="0" y="2401"/>
                  <a:pt x="699" y="3070"/>
                  <a:pt x="1550" y="3070"/>
                </a:cubicBezTo>
                <a:lnTo>
                  <a:pt x="59728" y="3070"/>
                </a:lnTo>
                <a:cubicBezTo>
                  <a:pt x="60579" y="3070"/>
                  <a:pt x="61247" y="2401"/>
                  <a:pt x="61247" y="1550"/>
                </a:cubicBezTo>
                <a:cubicBezTo>
                  <a:pt x="61247" y="699"/>
                  <a:pt x="60579" y="0"/>
                  <a:pt x="597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3" name="Google Shape;3513;p40"/>
          <p:cNvSpPr/>
          <p:nvPr/>
        </p:nvSpPr>
        <p:spPr>
          <a:xfrm>
            <a:off x="932895" y="3002396"/>
            <a:ext cx="851140" cy="878578"/>
          </a:xfrm>
          <a:custGeom>
            <a:avLst/>
            <a:gdLst/>
            <a:ahLst/>
            <a:cxnLst/>
            <a:rect l="l" t="t" r="r" b="b"/>
            <a:pathLst>
              <a:path w="26567" h="32555" fill="none" extrusionOk="0">
                <a:moveTo>
                  <a:pt x="5046" y="32463"/>
                </a:moveTo>
                <a:lnTo>
                  <a:pt x="1" y="0"/>
                </a:lnTo>
                <a:lnTo>
                  <a:pt x="26566" y="0"/>
                </a:lnTo>
                <a:lnTo>
                  <a:pt x="24651" y="32554"/>
                </a:lnTo>
                <a:close/>
              </a:path>
            </a:pathLst>
          </a:custGeom>
          <a:noFill/>
          <a:ln w="28875" cap="flat" cmpd="sng">
            <a:solidFill>
              <a:srgbClr val="30303F"/>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4" name="Google Shape;3514;p40"/>
          <p:cNvSpPr/>
          <p:nvPr/>
        </p:nvSpPr>
        <p:spPr>
          <a:xfrm>
            <a:off x="745925" y="2958107"/>
            <a:ext cx="1004984" cy="266610"/>
          </a:xfrm>
          <a:custGeom>
            <a:avLst/>
            <a:gdLst/>
            <a:ahLst/>
            <a:cxnLst/>
            <a:rect l="l" t="t" r="r" b="b"/>
            <a:pathLst>
              <a:path w="31369" h="9879" extrusionOk="0">
                <a:moveTo>
                  <a:pt x="2493" y="0"/>
                </a:moveTo>
                <a:cubicBezTo>
                  <a:pt x="1034" y="0"/>
                  <a:pt x="1" y="1429"/>
                  <a:pt x="456" y="2797"/>
                </a:cubicBezTo>
                <a:lnTo>
                  <a:pt x="2280" y="8389"/>
                </a:lnTo>
                <a:cubicBezTo>
                  <a:pt x="2554" y="9271"/>
                  <a:pt x="3374" y="9879"/>
                  <a:pt x="4286" y="9879"/>
                </a:cubicBezTo>
                <a:lnTo>
                  <a:pt x="28876" y="9879"/>
                </a:lnTo>
                <a:cubicBezTo>
                  <a:pt x="30335" y="9879"/>
                  <a:pt x="31369" y="8450"/>
                  <a:pt x="30913" y="7082"/>
                </a:cubicBezTo>
                <a:lnTo>
                  <a:pt x="29089" y="1490"/>
                </a:lnTo>
                <a:cubicBezTo>
                  <a:pt x="28816" y="608"/>
                  <a:pt x="27995" y="0"/>
                  <a:pt x="27053" y="0"/>
                </a:cubicBezTo>
                <a:close/>
              </a:path>
            </a:pathLst>
          </a:custGeom>
          <a:solidFill>
            <a:srgbClr val="3030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5" name="Google Shape;3515;p40"/>
          <p:cNvSpPr/>
          <p:nvPr/>
        </p:nvSpPr>
        <p:spPr>
          <a:xfrm>
            <a:off x="1094555" y="3880988"/>
            <a:ext cx="60391" cy="634935"/>
          </a:xfrm>
          <a:custGeom>
            <a:avLst/>
            <a:gdLst/>
            <a:ahLst/>
            <a:cxnLst/>
            <a:rect l="l" t="t" r="r" b="b"/>
            <a:pathLst>
              <a:path w="1885" h="23527" extrusionOk="0">
                <a:moveTo>
                  <a:pt x="0" y="0"/>
                </a:moveTo>
                <a:lnTo>
                  <a:pt x="0" y="23526"/>
                </a:lnTo>
                <a:lnTo>
                  <a:pt x="1885" y="23526"/>
                </a:lnTo>
                <a:lnTo>
                  <a:pt x="1885" y="0"/>
                </a:lnTo>
                <a:close/>
              </a:path>
            </a:pathLst>
          </a:custGeom>
          <a:solidFill>
            <a:srgbClr val="3030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6" name="Google Shape;3516;p40"/>
          <p:cNvSpPr/>
          <p:nvPr/>
        </p:nvSpPr>
        <p:spPr>
          <a:xfrm>
            <a:off x="1729471" y="3880988"/>
            <a:ext cx="60391" cy="634935"/>
          </a:xfrm>
          <a:custGeom>
            <a:avLst/>
            <a:gdLst/>
            <a:ahLst/>
            <a:cxnLst/>
            <a:rect l="l" t="t" r="r" b="b"/>
            <a:pathLst>
              <a:path w="1885" h="23527" extrusionOk="0">
                <a:moveTo>
                  <a:pt x="0" y="0"/>
                </a:moveTo>
                <a:lnTo>
                  <a:pt x="0" y="23526"/>
                </a:lnTo>
                <a:lnTo>
                  <a:pt x="1885" y="23526"/>
                </a:lnTo>
                <a:lnTo>
                  <a:pt x="1885" y="0"/>
                </a:lnTo>
                <a:close/>
              </a:path>
            </a:pathLst>
          </a:custGeom>
          <a:solidFill>
            <a:srgbClr val="3030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7" name="Google Shape;3517;p40"/>
          <p:cNvSpPr/>
          <p:nvPr/>
        </p:nvSpPr>
        <p:spPr>
          <a:xfrm>
            <a:off x="1001070" y="3784989"/>
            <a:ext cx="997199" cy="187077"/>
          </a:xfrm>
          <a:custGeom>
            <a:avLst/>
            <a:gdLst/>
            <a:ahLst/>
            <a:cxnLst/>
            <a:rect l="l" t="t" r="r" b="b"/>
            <a:pathLst>
              <a:path w="31126" h="6932" extrusionOk="0">
                <a:moveTo>
                  <a:pt x="3465" y="1"/>
                </a:moveTo>
                <a:cubicBezTo>
                  <a:pt x="1550" y="1"/>
                  <a:pt x="0" y="1551"/>
                  <a:pt x="0" y="3466"/>
                </a:cubicBezTo>
                <a:cubicBezTo>
                  <a:pt x="0" y="5381"/>
                  <a:pt x="1550" y="6931"/>
                  <a:pt x="3465" y="6931"/>
                </a:cubicBezTo>
                <a:lnTo>
                  <a:pt x="27660" y="6931"/>
                </a:lnTo>
                <a:cubicBezTo>
                  <a:pt x="29575" y="6931"/>
                  <a:pt x="31125" y="5381"/>
                  <a:pt x="31125" y="3466"/>
                </a:cubicBezTo>
                <a:cubicBezTo>
                  <a:pt x="31125" y="1551"/>
                  <a:pt x="29575" y="1"/>
                  <a:pt x="27660" y="1"/>
                </a:cubicBezTo>
                <a:close/>
              </a:path>
            </a:pathLst>
          </a:custGeom>
          <a:solidFill>
            <a:srgbClr val="3030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8" name="Google Shape;3518;p40"/>
          <p:cNvSpPr/>
          <p:nvPr/>
        </p:nvSpPr>
        <p:spPr>
          <a:xfrm>
            <a:off x="1128643" y="4021248"/>
            <a:ext cx="1310750" cy="41858"/>
          </a:xfrm>
          <a:custGeom>
            <a:avLst/>
            <a:gdLst/>
            <a:ahLst/>
            <a:cxnLst/>
            <a:rect l="l" t="t" r="r" b="b"/>
            <a:pathLst>
              <a:path w="40913" h="1551" extrusionOk="0">
                <a:moveTo>
                  <a:pt x="0" y="1"/>
                </a:moveTo>
                <a:lnTo>
                  <a:pt x="0" y="1551"/>
                </a:lnTo>
                <a:lnTo>
                  <a:pt x="40913" y="1551"/>
                </a:lnTo>
                <a:lnTo>
                  <a:pt x="40913" y="1"/>
                </a:lnTo>
                <a:close/>
              </a:path>
            </a:pathLst>
          </a:custGeom>
          <a:solidFill>
            <a:srgbClr val="9132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9" name="Google Shape;3519;p40"/>
          <p:cNvSpPr/>
          <p:nvPr/>
        </p:nvSpPr>
        <p:spPr>
          <a:xfrm>
            <a:off x="974768" y="3704616"/>
            <a:ext cx="262964" cy="893313"/>
          </a:xfrm>
          <a:custGeom>
            <a:avLst/>
            <a:gdLst/>
            <a:ahLst/>
            <a:cxnLst/>
            <a:rect l="l" t="t" r="r" b="b"/>
            <a:pathLst>
              <a:path w="8208" h="33101" extrusionOk="0">
                <a:moveTo>
                  <a:pt x="6536" y="0"/>
                </a:moveTo>
                <a:lnTo>
                  <a:pt x="1" y="33101"/>
                </a:lnTo>
                <a:lnTo>
                  <a:pt x="1672" y="33101"/>
                </a:lnTo>
                <a:lnTo>
                  <a:pt x="8207" y="0"/>
                </a:lnTo>
                <a:close/>
              </a:path>
            </a:pathLst>
          </a:custGeom>
          <a:solidFill>
            <a:srgbClr val="5E1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0" name="Google Shape;3520;p40"/>
          <p:cNvSpPr/>
          <p:nvPr/>
        </p:nvSpPr>
        <p:spPr>
          <a:xfrm>
            <a:off x="2355609" y="3704616"/>
            <a:ext cx="262964" cy="893313"/>
          </a:xfrm>
          <a:custGeom>
            <a:avLst/>
            <a:gdLst/>
            <a:ahLst/>
            <a:cxnLst/>
            <a:rect l="l" t="t" r="r" b="b"/>
            <a:pathLst>
              <a:path w="8208" h="33101" extrusionOk="0">
                <a:moveTo>
                  <a:pt x="1" y="0"/>
                </a:moveTo>
                <a:lnTo>
                  <a:pt x="6536" y="33101"/>
                </a:lnTo>
                <a:lnTo>
                  <a:pt x="8207" y="33101"/>
                </a:lnTo>
                <a:lnTo>
                  <a:pt x="1672" y="0"/>
                </a:lnTo>
                <a:close/>
              </a:path>
            </a:pathLst>
          </a:custGeom>
          <a:solidFill>
            <a:srgbClr val="5E1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1" name="Google Shape;3521;p40"/>
          <p:cNvSpPr/>
          <p:nvPr/>
        </p:nvSpPr>
        <p:spPr>
          <a:xfrm>
            <a:off x="1128643" y="3675063"/>
            <a:ext cx="1358486" cy="58266"/>
          </a:xfrm>
          <a:custGeom>
            <a:avLst/>
            <a:gdLst/>
            <a:ahLst/>
            <a:cxnLst/>
            <a:rect l="l" t="t" r="r" b="b"/>
            <a:pathLst>
              <a:path w="42403" h="2159" extrusionOk="0">
                <a:moveTo>
                  <a:pt x="1064" y="1"/>
                </a:moveTo>
                <a:cubicBezTo>
                  <a:pt x="486" y="1"/>
                  <a:pt x="0" y="487"/>
                  <a:pt x="0" y="1095"/>
                </a:cubicBezTo>
                <a:cubicBezTo>
                  <a:pt x="0" y="1673"/>
                  <a:pt x="486" y="2159"/>
                  <a:pt x="1064" y="2159"/>
                </a:cubicBezTo>
                <a:lnTo>
                  <a:pt x="41338" y="2159"/>
                </a:lnTo>
                <a:cubicBezTo>
                  <a:pt x="41916" y="2159"/>
                  <a:pt x="42402" y="1673"/>
                  <a:pt x="42402" y="1095"/>
                </a:cubicBezTo>
                <a:cubicBezTo>
                  <a:pt x="42402" y="487"/>
                  <a:pt x="41916" y="1"/>
                  <a:pt x="41338" y="1"/>
                </a:cubicBezTo>
                <a:close/>
              </a:path>
            </a:pathLst>
          </a:custGeom>
          <a:solidFill>
            <a:srgbClr val="9132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2" name="Google Shape;3522;p40"/>
          <p:cNvSpPr/>
          <p:nvPr/>
        </p:nvSpPr>
        <p:spPr>
          <a:xfrm>
            <a:off x="1001070" y="3398618"/>
            <a:ext cx="1612640" cy="276460"/>
          </a:xfrm>
          <a:custGeom>
            <a:avLst/>
            <a:gdLst/>
            <a:ahLst/>
            <a:cxnLst/>
            <a:rect l="l" t="t" r="r" b="b"/>
            <a:pathLst>
              <a:path w="50336" h="10244" extrusionOk="0">
                <a:moveTo>
                  <a:pt x="0" y="1"/>
                </a:moveTo>
                <a:lnTo>
                  <a:pt x="0" y="5381"/>
                </a:lnTo>
                <a:cubicBezTo>
                  <a:pt x="0" y="8086"/>
                  <a:pt x="2189" y="10244"/>
                  <a:pt x="4894" y="10244"/>
                </a:cubicBezTo>
                <a:lnTo>
                  <a:pt x="45472" y="10244"/>
                </a:lnTo>
                <a:cubicBezTo>
                  <a:pt x="48177" y="10244"/>
                  <a:pt x="50335" y="8086"/>
                  <a:pt x="50335" y="5381"/>
                </a:cubicBezTo>
                <a:lnTo>
                  <a:pt x="50335" y="1"/>
                </a:lnTo>
                <a:close/>
              </a:path>
            </a:pathLst>
          </a:custGeom>
          <a:solidFill>
            <a:srgbClr val="5E1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3" name="Google Shape;3523;p40"/>
          <p:cNvSpPr/>
          <p:nvPr/>
        </p:nvSpPr>
        <p:spPr>
          <a:xfrm>
            <a:off x="1001070" y="3398618"/>
            <a:ext cx="1612640" cy="65661"/>
          </a:xfrm>
          <a:custGeom>
            <a:avLst/>
            <a:gdLst/>
            <a:ahLst/>
            <a:cxnLst/>
            <a:rect l="l" t="t" r="r" b="b"/>
            <a:pathLst>
              <a:path w="50336" h="2433" extrusionOk="0">
                <a:moveTo>
                  <a:pt x="0" y="1"/>
                </a:moveTo>
                <a:lnTo>
                  <a:pt x="50335" y="2432"/>
                </a:lnTo>
                <a:lnTo>
                  <a:pt x="50335" y="1"/>
                </a:lnTo>
                <a:close/>
              </a:path>
            </a:pathLst>
          </a:custGeom>
          <a:solidFill>
            <a:srgbClr val="471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4" name="Google Shape;3524;p40"/>
          <p:cNvSpPr/>
          <p:nvPr/>
        </p:nvSpPr>
        <p:spPr>
          <a:xfrm>
            <a:off x="826755" y="3323157"/>
            <a:ext cx="1962233" cy="82879"/>
          </a:xfrm>
          <a:custGeom>
            <a:avLst/>
            <a:gdLst/>
            <a:ahLst/>
            <a:cxnLst/>
            <a:rect l="l" t="t" r="r" b="b"/>
            <a:pathLst>
              <a:path w="61248" h="3071" extrusionOk="0">
                <a:moveTo>
                  <a:pt x="1551" y="0"/>
                </a:moveTo>
                <a:cubicBezTo>
                  <a:pt x="669" y="0"/>
                  <a:pt x="0" y="699"/>
                  <a:pt x="0" y="1550"/>
                </a:cubicBezTo>
                <a:cubicBezTo>
                  <a:pt x="0" y="2401"/>
                  <a:pt x="699" y="3070"/>
                  <a:pt x="1551" y="3070"/>
                </a:cubicBezTo>
                <a:lnTo>
                  <a:pt x="59698" y="3070"/>
                </a:lnTo>
                <a:cubicBezTo>
                  <a:pt x="60549" y="3070"/>
                  <a:pt x="61248" y="2401"/>
                  <a:pt x="61248" y="1550"/>
                </a:cubicBezTo>
                <a:cubicBezTo>
                  <a:pt x="61248" y="699"/>
                  <a:pt x="60549" y="0"/>
                  <a:pt x="5969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5" name="Google Shape;3525;p40"/>
          <p:cNvSpPr/>
          <p:nvPr/>
        </p:nvSpPr>
        <p:spPr>
          <a:xfrm>
            <a:off x="2010887" y="2907233"/>
            <a:ext cx="150961" cy="415095"/>
          </a:xfrm>
          <a:custGeom>
            <a:avLst/>
            <a:gdLst/>
            <a:ahLst/>
            <a:cxnLst/>
            <a:rect l="l" t="t" r="r" b="b"/>
            <a:pathLst>
              <a:path w="4712" h="15381" extrusionOk="0">
                <a:moveTo>
                  <a:pt x="1" y="1"/>
                </a:moveTo>
                <a:lnTo>
                  <a:pt x="1" y="15381"/>
                </a:lnTo>
                <a:lnTo>
                  <a:pt x="4712" y="15381"/>
                </a:lnTo>
                <a:lnTo>
                  <a:pt x="334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6" name="Google Shape;3526;p40"/>
          <p:cNvSpPr/>
          <p:nvPr/>
        </p:nvSpPr>
        <p:spPr>
          <a:xfrm>
            <a:off x="2081017" y="2879354"/>
            <a:ext cx="406107" cy="442973"/>
          </a:xfrm>
          <a:custGeom>
            <a:avLst/>
            <a:gdLst/>
            <a:ahLst/>
            <a:cxnLst/>
            <a:rect l="l" t="t" r="r" b="b"/>
            <a:pathLst>
              <a:path w="12676" h="16414" extrusionOk="0">
                <a:moveTo>
                  <a:pt x="0" y="0"/>
                </a:moveTo>
                <a:lnTo>
                  <a:pt x="0" y="16414"/>
                </a:lnTo>
                <a:lnTo>
                  <a:pt x="12675" y="16414"/>
                </a:lnTo>
                <a:lnTo>
                  <a:pt x="1267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7" name="Google Shape;3527;p40"/>
          <p:cNvSpPr/>
          <p:nvPr/>
        </p:nvSpPr>
        <p:spPr>
          <a:xfrm>
            <a:off x="3569947" y="4468353"/>
            <a:ext cx="1962233" cy="228080"/>
          </a:xfrm>
          <a:custGeom>
            <a:avLst/>
            <a:gdLst/>
            <a:ahLst/>
            <a:cxnLst/>
            <a:rect l="l" t="t" r="r" b="b"/>
            <a:pathLst>
              <a:path w="61248" h="5655" extrusionOk="0">
                <a:moveTo>
                  <a:pt x="30609" y="1"/>
                </a:moveTo>
                <a:cubicBezTo>
                  <a:pt x="13709" y="1"/>
                  <a:pt x="0" y="1247"/>
                  <a:pt x="0" y="2828"/>
                </a:cubicBezTo>
                <a:cubicBezTo>
                  <a:pt x="0" y="4378"/>
                  <a:pt x="13709" y="5654"/>
                  <a:pt x="30609" y="5654"/>
                </a:cubicBezTo>
                <a:cubicBezTo>
                  <a:pt x="47539" y="5654"/>
                  <a:pt x="61248" y="4378"/>
                  <a:pt x="61248" y="2828"/>
                </a:cubicBezTo>
                <a:cubicBezTo>
                  <a:pt x="61248" y="1247"/>
                  <a:pt x="47539" y="1"/>
                  <a:pt x="30609" y="1"/>
                </a:cubicBezTo>
                <a:close/>
              </a:path>
            </a:pathLst>
          </a:custGeom>
          <a:solidFill>
            <a:srgbClr val="A185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8" name="Google Shape;3528;p40"/>
          <p:cNvSpPr/>
          <p:nvPr/>
        </p:nvSpPr>
        <p:spPr>
          <a:xfrm>
            <a:off x="3676095" y="3002396"/>
            <a:ext cx="851140" cy="878578"/>
          </a:xfrm>
          <a:custGeom>
            <a:avLst/>
            <a:gdLst/>
            <a:ahLst/>
            <a:cxnLst/>
            <a:rect l="l" t="t" r="r" b="b"/>
            <a:pathLst>
              <a:path w="26567" h="32555" fill="none" extrusionOk="0">
                <a:moveTo>
                  <a:pt x="5046" y="32463"/>
                </a:moveTo>
                <a:lnTo>
                  <a:pt x="1" y="0"/>
                </a:lnTo>
                <a:lnTo>
                  <a:pt x="26566" y="0"/>
                </a:lnTo>
                <a:lnTo>
                  <a:pt x="24651" y="32554"/>
                </a:lnTo>
                <a:close/>
              </a:path>
            </a:pathLst>
          </a:custGeom>
          <a:noFill/>
          <a:ln w="28875" cap="flat" cmpd="sng">
            <a:solidFill>
              <a:srgbClr val="30303F"/>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9" name="Google Shape;3529;p40"/>
          <p:cNvSpPr/>
          <p:nvPr/>
        </p:nvSpPr>
        <p:spPr>
          <a:xfrm>
            <a:off x="3489125" y="2958107"/>
            <a:ext cx="1004984" cy="266610"/>
          </a:xfrm>
          <a:custGeom>
            <a:avLst/>
            <a:gdLst/>
            <a:ahLst/>
            <a:cxnLst/>
            <a:rect l="l" t="t" r="r" b="b"/>
            <a:pathLst>
              <a:path w="31369" h="9879" extrusionOk="0">
                <a:moveTo>
                  <a:pt x="2493" y="0"/>
                </a:moveTo>
                <a:cubicBezTo>
                  <a:pt x="1034" y="0"/>
                  <a:pt x="1" y="1429"/>
                  <a:pt x="456" y="2797"/>
                </a:cubicBezTo>
                <a:lnTo>
                  <a:pt x="2280" y="8389"/>
                </a:lnTo>
                <a:cubicBezTo>
                  <a:pt x="2554" y="9271"/>
                  <a:pt x="3374" y="9879"/>
                  <a:pt x="4286" y="9879"/>
                </a:cubicBezTo>
                <a:lnTo>
                  <a:pt x="28876" y="9879"/>
                </a:lnTo>
                <a:cubicBezTo>
                  <a:pt x="30335" y="9879"/>
                  <a:pt x="31369" y="8450"/>
                  <a:pt x="30913" y="7082"/>
                </a:cubicBezTo>
                <a:lnTo>
                  <a:pt x="29089" y="1490"/>
                </a:lnTo>
                <a:cubicBezTo>
                  <a:pt x="28816" y="608"/>
                  <a:pt x="27995" y="0"/>
                  <a:pt x="27053" y="0"/>
                </a:cubicBezTo>
                <a:close/>
              </a:path>
            </a:pathLst>
          </a:custGeom>
          <a:solidFill>
            <a:srgbClr val="3030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0" name="Google Shape;3530;p40"/>
          <p:cNvSpPr/>
          <p:nvPr/>
        </p:nvSpPr>
        <p:spPr>
          <a:xfrm>
            <a:off x="3837755" y="3880988"/>
            <a:ext cx="60391" cy="634935"/>
          </a:xfrm>
          <a:custGeom>
            <a:avLst/>
            <a:gdLst/>
            <a:ahLst/>
            <a:cxnLst/>
            <a:rect l="l" t="t" r="r" b="b"/>
            <a:pathLst>
              <a:path w="1885" h="23527" extrusionOk="0">
                <a:moveTo>
                  <a:pt x="0" y="0"/>
                </a:moveTo>
                <a:lnTo>
                  <a:pt x="0" y="23526"/>
                </a:lnTo>
                <a:lnTo>
                  <a:pt x="1885" y="23526"/>
                </a:lnTo>
                <a:lnTo>
                  <a:pt x="1885" y="0"/>
                </a:lnTo>
                <a:close/>
              </a:path>
            </a:pathLst>
          </a:custGeom>
          <a:solidFill>
            <a:srgbClr val="3030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1" name="Google Shape;3531;p40"/>
          <p:cNvSpPr/>
          <p:nvPr/>
        </p:nvSpPr>
        <p:spPr>
          <a:xfrm>
            <a:off x="4472671" y="3880988"/>
            <a:ext cx="60391" cy="634935"/>
          </a:xfrm>
          <a:custGeom>
            <a:avLst/>
            <a:gdLst/>
            <a:ahLst/>
            <a:cxnLst/>
            <a:rect l="l" t="t" r="r" b="b"/>
            <a:pathLst>
              <a:path w="1885" h="23527" extrusionOk="0">
                <a:moveTo>
                  <a:pt x="0" y="0"/>
                </a:moveTo>
                <a:lnTo>
                  <a:pt x="0" y="23526"/>
                </a:lnTo>
                <a:lnTo>
                  <a:pt x="1885" y="23526"/>
                </a:lnTo>
                <a:lnTo>
                  <a:pt x="1885" y="0"/>
                </a:lnTo>
                <a:close/>
              </a:path>
            </a:pathLst>
          </a:custGeom>
          <a:solidFill>
            <a:srgbClr val="3030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2" name="Google Shape;3532;p40"/>
          <p:cNvSpPr/>
          <p:nvPr/>
        </p:nvSpPr>
        <p:spPr>
          <a:xfrm>
            <a:off x="3744270" y="3784989"/>
            <a:ext cx="997199" cy="187077"/>
          </a:xfrm>
          <a:custGeom>
            <a:avLst/>
            <a:gdLst/>
            <a:ahLst/>
            <a:cxnLst/>
            <a:rect l="l" t="t" r="r" b="b"/>
            <a:pathLst>
              <a:path w="31126" h="6932" extrusionOk="0">
                <a:moveTo>
                  <a:pt x="3465" y="1"/>
                </a:moveTo>
                <a:cubicBezTo>
                  <a:pt x="1550" y="1"/>
                  <a:pt x="0" y="1551"/>
                  <a:pt x="0" y="3466"/>
                </a:cubicBezTo>
                <a:cubicBezTo>
                  <a:pt x="0" y="5381"/>
                  <a:pt x="1550" y="6931"/>
                  <a:pt x="3465" y="6931"/>
                </a:cubicBezTo>
                <a:lnTo>
                  <a:pt x="27660" y="6931"/>
                </a:lnTo>
                <a:cubicBezTo>
                  <a:pt x="29575" y="6931"/>
                  <a:pt x="31125" y="5381"/>
                  <a:pt x="31125" y="3466"/>
                </a:cubicBezTo>
                <a:cubicBezTo>
                  <a:pt x="31125" y="1551"/>
                  <a:pt x="29575" y="1"/>
                  <a:pt x="27660" y="1"/>
                </a:cubicBezTo>
                <a:close/>
              </a:path>
            </a:pathLst>
          </a:custGeom>
          <a:solidFill>
            <a:srgbClr val="3030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3" name="Google Shape;3533;p40"/>
          <p:cNvSpPr/>
          <p:nvPr/>
        </p:nvSpPr>
        <p:spPr>
          <a:xfrm>
            <a:off x="3871843" y="4021248"/>
            <a:ext cx="1310750" cy="41858"/>
          </a:xfrm>
          <a:custGeom>
            <a:avLst/>
            <a:gdLst/>
            <a:ahLst/>
            <a:cxnLst/>
            <a:rect l="l" t="t" r="r" b="b"/>
            <a:pathLst>
              <a:path w="40913" h="1551" extrusionOk="0">
                <a:moveTo>
                  <a:pt x="0" y="1"/>
                </a:moveTo>
                <a:lnTo>
                  <a:pt x="0" y="1551"/>
                </a:lnTo>
                <a:lnTo>
                  <a:pt x="40913" y="1551"/>
                </a:lnTo>
                <a:lnTo>
                  <a:pt x="40913" y="1"/>
                </a:lnTo>
                <a:close/>
              </a:path>
            </a:pathLst>
          </a:custGeom>
          <a:solidFill>
            <a:srgbClr val="9132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4" name="Google Shape;3534;p40"/>
          <p:cNvSpPr/>
          <p:nvPr/>
        </p:nvSpPr>
        <p:spPr>
          <a:xfrm>
            <a:off x="3717968" y="3704616"/>
            <a:ext cx="262964" cy="893313"/>
          </a:xfrm>
          <a:custGeom>
            <a:avLst/>
            <a:gdLst/>
            <a:ahLst/>
            <a:cxnLst/>
            <a:rect l="l" t="t" r="r" b="b"/>
            <a:pathLst>
              <a:path w="8208" h="33101" extrusionOk="0">
                <a:moveTo>
                  <a:pt x="6536" y="0"/>
                </a:moveTo>
                <a:lnTo>
                  <a:pt x="1" y="33101"/>
                </a:lnTo>
                <a:lnTo>
                  <a:pt x="1672" y="33101"/>
                </a:lnTo>
                <a:lnTo>
                  <a:pt x="8207" y="0"/>
                </a:lnTo>
                <a:close/>
              </a:path>
            </a:pathLst>
          </a:custGeom>
          <a:solidFill>
            <a:srgbClr val="5E1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5" name="Google Shape;3535;p40"/>
          <p:cNvSpPr/>
          <p:nvPr/>
        </p:nvSpPr>
        <p:spPr>
          <a:xfrm>
            <a:off x="5098809" y="3704616"/>
            <a:ext cx="262964" cy="893313"/>
          </a:xfrm>
          <a:custGeom>
            <a:avLst/>
            <a:gdLst/>
            <a:ahLst/>
            <a:cxnLst/>
            <a:rect l="l" t="t" r="r" b="b"/>
            <a:pathLst>
              <a:path w="8208" h="33101" extrusionOk="0">
                <a:moveTo>
                  <a:pt x="1" y="0"/>
                </a:moveTo>
                <a:lnTo>
                  <a:pt x="6536" y="33101"/>
                </a:lnTo>
                <a:lnTo>
                  <a:pt x="8207" y="33101"/>
                </a:lnTo>
                <a:lnTo>
                  <a:pt x="1672" y="0"/>
                </a:lnTo>
                <a:close/>
              </a:path>
            </a:pathLst>
          </a:custGeom>
          <a:solidFill>
            <a:srgbClr val="5E1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6" name="Google Shape;3536;p40"/>
          <p:cNvSpPr/>
          <p:nvPr/>
        </p:nvSpPr>
        <p:spPr>
          <a:xfrm>
            <a:off x="3871843" y="3675063"/>
            <a:ext cx="1358486" cy="58266"/>
          </a:xfrm>
          <a:custGeom>
            <a:avLst/>
            <a:gdLst/>
            <a:ahLst/>
            <a:cxnLst/>
            <a:rect l="l" t="t" r="r" b="b"/>
            <a:pathLst>
              <a:path w="42403" h="2159" extrusionOk="0">
                <a:moveTo>
                  <a:pt x="1064" y="1"/>
                </a:moveTo>
                <a:cubicBezTo>
                  <a:pt x="486" y="1"/>
                  <a:pt x="0" y="487"/>
                  <a:pt x="0" y="1095"/>
                </a:cubicBezTo>
                <a:cubicBezTo>
                  <a:pt x="0" y="1673"/>
                  <a:pt x="486" y="2159"/>
                  <a:pt x="1064" y="2159"/>
                </a:cubicBezTo>
                <a:lnTo>
                  <a:pt x="41338" y="2159"/>
                </a:lnTo>
                <a:cubicBezTo>
                  <a:pt x="41916" y="2159"/>
                  <a:pt x="42402" y="1673"/>
                  <a:pt x="42402" y="1095"/>
                </a:cubicBezTo>
                <a:cubicBezTo>
                  <a:pt x="42402" y="487"/>
                  <a:pt x="41916" y="1"/>
                  <a:pt x="41338" y="1"/>
                </a:cubicBezTo>
                <a:close/>
              </a:path>
            </a:pathLst>
          </a:custGeom>
          <a:solidFill>
            <a:srgbClr val="9132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7" name="Google Shape;3537;p40"/>
          <p:cNvSpPr/>
          <p:nvPr/>
        </p:nvSpPr>
        <p:spPr>
          <a:xfrm>
            <a:off x="3744270" y="3398618"/>
            <a:ext cx="1612640" cy="276460"/>
          </a:xfrm>
          <a:custGeom>
            <a:avLst/>
            <a:gdLst/>
            <a:ahLst/>
            <a:cxnLst/>
            <a:rect l="l" t="t" r="r" b="b"/>
            <a:pathLst>
              <a:path w="50336" h="10244" extrusionOk="0">
                <a:moveTo>
                  <a:pt x="0" y="1"/>
                </a:moveTo>
                <a:lnTo>
                  <a:pt x="0" y="5381"/>
                </a:lnTo>
                <a:cubicBezTo>
                  <a:pt x="0" y="8086"/>
                  <a:pt x="2189" y="10244"/>
                  <a:pt x="4894" y="10244"/>
                </a:cubicBezTo>
                <a:lnTo>
                  <a:pt x="45472" y="10244"/>
                </a:lnTo>
                <a:cubicBezTo>
                  <a:pt x="48177" y="10244"/>
                  <a:pt x="50335" y="8086"/>
                  <a:pt x="50335" y="5381"/>
                </a:cubicBezTo>
                <a:lnTo>
                  <a:pt x="50335" y="1"/>
                </a:lnTo>
                <a:close/>
              </a:path>
            </a:pathLst>
          </a:custGeom>
          <a:solidFill>
            <a:srgbClr val="5E1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8" name="Google Shape;3538;p40"/>
          <p:cNvSpPr/>
          <p:nvPr/>
        </p:nvSpPr>
        <p:spPr>
          <a:xfrm>
            <a:off x="3744270" y="3398618"/>
            <a:ext cx="1612640" cy="65661"/>
          </a:xfrm>
          <a:custGeom>
            <a:avLst/>
            <a:gdLst/>
            <a:ahLst/>
            <a:cxnLst/>
            <a:rect l="l" t="t" r="r" b="b"/>
            <a:pathLst>
              <a:path w="50336" h="2433" extrusionOk="0">
                <a:moveTo>
                  <a:pt x="0" y="1"/>
                </a:moveTo>
                <a:lnTo>
                  <a:pt x="50335" y="2432"/>
                </a:lnTo>
                <a:lnTo>
                  <a:pt x="50335" y="1"/>
                </a:lnTo>
                <a:close/>
              </a:path>
            </a:pathLst>
          </a:custGeom>
          <a:solidFill>
            <a:srgbClr val="471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9" name="Google Shape;3539;p40"/>
          <p:cNvSpPr/>
          <p:nvPr/>
        </p:nvSpPr>
        <p:spPr>
          <a:xfrm>
            <a:off x="3569955" y="3323157"/>
            <a:ext cx="1962233" cy="82879"/>
          </a:xfrm>
          <a:custGeom>
            <a:avLst/>
            <a:gdLst/>
            <a:ahLst/>
            <a:cxnLst/>
            <a:rect l="l" t="t" r="r" b="b"/>
            <a:pathLst>
              <a:path w="61248" h="3071" extrusionOk="0">
                <a:moveTo>
                  <a:pt x="1551" y="0"/>
                </a:moveTo>
                <a:cubicBezTo>
                  <a:pt x="669" y="0"/>
                  <a:pt x="0" y="699"/>
                  <a:pt x="0" y="1550"/>
                </a:cubicBezTo>
                <a:cubicBezTo>
                  <a:pt x="0" y="2401"/>
                  <a:pt x="699" y="3070"/>
                  <a:pt x="1551" y="3070"/>
                </a:cubicBezTo>
                <a:lnTo>
                  <a:pt x="59698" y="3070"/>
                </a:lnTo>
                <a:cubicBezTo>
                  <a:pt x="60549" y="3070"/>
                  <a:pt x="61248" y="2401"/>
                  <a:pt x="61248" y="1550"/>
                </a:cubicBezTo>
                <a:cubicBezTo>
                  <a:pt x="61248" y="699"/>
                  <a:pt x="60549" y="0"/>
                  <a:pt x="5969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0" name="Google Shape;3540;p40"/>
          <p:cNvSpPr/>
          <p:nvPr/>
        </p:nvSpPr>
        <p:spPr>
          <a:xfrm>
            <a:off x="4754087" y="2907233"/>
            <a:ext cx="150961" cy="415095"/>
          </a:xfrm>
          <a:custGeom>
            <a:avLst/>
            <a:gdLst/>
            <a:ahLst/>
            <a:cxnLst/>
            <a:rect l="l" t="t" r="r" b="b"/>
            <a:pathLst>
              <a:path w="4712" h="15381" extrusionOk="0">
                <a:moveTo>
                  <a:pt x="1" y="1"/>
                </a:moveTo>
                <a:lnTo>
                  <a:pt x="1" y="15381"/>
                </a:lnTo>
                <a:lnTo>
                  <a:pt x="4712" y="15381"/>
                </a:lnTo>
                <a:lnTo>
                  <a:pt x="334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1" name="Google Shape;3541;p40"/>
          <p:cNvSpPr/>
          <p:nvPr/>
        </p:nvSpPr>
        <p:spPr>
          <a:xfrm>
            <a:off x="4824217" y="2879354"/>
            <a:ext cx="406107" cy="442973"/>
          </a:xfrm>
          <a:custGeom>
            <a:avLst/>
            <a:gdLst/>
            <a:ahLst/>
            <a:cxnLst/>
            <a:rect l="l" t="t" r="r" b="b"/>
            <a:pathLst>
              <a:path w="12676" h="16414" extrusionOk="0">
                <a:moveTo>
                  <a:pt x="0" y="0"/>
                </a:moveTo>
                <a:lnTo>
                  <a:pt x="0" y="16414"/>
                </a:lnTo>
                <a:lnTo>
                  <a:pt x="12675" y="16414"/>
                </a:lnTo>
                <a:lnTo>
                  <a:pt x="126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2" name="Google Shape;3542;p40"/>
          <p:cNvSpPr/>
          <p:nvPr/>
        </p:nvSpPr>
        <p:spPr>
          <a:xfrm>
            <a:off x="1486021" y="938246"/>
            <a:ext cx="404153" cy="341284"/>
          </a:xfrm>
          <a:custGeom>
            <a:avLst/>
            <a:gdLst/>
            <a:ahLst/>
            <a:cxnLst/>
            <a:rect l="l" t="t" r="r" b="b"/>
            <a:pathLst>
              <a:path w="12615" h="12646" extrusionOk="0">
                <a:moveTo>
                  <a:pt x="6323" y="1"/>
                </a:moveTo>
                <a:cubicBezTo>
                  <a:pt x="2828" y="1"/>
                  <a:pt x="1" y="2828"/>
                  <a:pt x="1" y="6323"/>
                </a:cubicBezTo>
                <a:cubicBezTo>
                  <a:pt x="1" y="9819"/>
                  <a:pt x="2828" y="12645"/>
                  <a:pt x="6323" y="12645"/>
                </a:cubicBezTo>
                <a:cubicBezTo>
                  <a:pt x="9788" y="12645"/>
                  <a:pt x="12615" y="9819"/>
                  <a:pt x="12615" y="6323"/>
                </a:cubicBezTo>
                <a:cubicBezTo>
                  <a:pt x="12615" y="2828"/>
                  <a:pt x="9788" y="1"/>
                  <a:pt x="632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3" name="Google Shape;3543;p40"/>
          <p:cNvSpPr/>
          <p:nvPr/>
        </p:nvSpPr>
        <p:spPr>
          <a:xfrm>
            <a:off x="1154947" y="660154"/>
            <a:ext cx="1066336" cy="448748"/>
          </a:xfrm>
          <a:custGeom>
            <a:avLst/>
            <a:gdLst/>
            <a:ahLst/>
            <a:cxnLst/>
            <a:rect l="l" t="t" r="r" b="b"/>
            <a:pathLst>
              <a:path w="33284" h="16628" extrusionOk="0">
                <a:moveTo>
                  <a:pt x="16657" y="1"/>
                </a:moveTo>
                <a:cubicBezTo>
                  <a:pt x="7447" y="1"/>
                  <a:pt x="0" y="7448"/>
                  <a:pt x="0" y="16627"/>
                </a:cubicBezTo>
                <a:lnTo>
                  <a:pt x="33284" y="16627"/>
                </a:lnTo>
                <a:cubicBezTo>
                  <a:pt x="33284" y="7448"/>
                  <a:pt x="25837" y="1"/>
                  <a:pt x="1665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4" name="Google Shape;3544;p40"/>
          <p:cNvSpPr/>
          <p:nvPr/>
        </p:nvSpPr>
        <p:spPr>
          <a:xfrm>
            <a:off x="1667160" y="-3500"/>
            <a:ext cx="40912" cy="663650"/>
          </a:xfrm>
          <a:custGeom>
            <a:avLst/>
            <a:gdLst/>
            <a:ahLst/>
            <a:cxnLst/>
            <a:rect l="l" t="t" r="r" b="b"/>
            <a:pathLst>
              <a:path w="1277" h="24591" extrusionOk="0">
                <a:moveTo>
                  <a:pt x="0" y="1"/>
                </a:moveTo>
                <a:lnTo>
                  <a:pt x="0" y="24591"/>
                </a:lnTo>
                <a:lnTo>
                  <a:pt x="1277" y="24591"/>
                </a:lnTo>
                <a:lnTo>
                  <a:pt x="1277" y="1"/>
                </a:lnTo>
                <a:close/>
              </a:path>
            </a:pathLst>
          </a:custGeom>
          <a:solidFill>
            <a:srgbClr val="5E1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5" name="Google Shape;3545;p40"/>
          <p:cNvSpPr/>
          <p:nvPr/>
        </p:nvSpPr>
        <p:spPr>
          <a:xfrm>
            <a:off x="7080471" y="944996"/>
            <a:ext cx="404153" cy="341284"/>
          </a:xfrm>
          <a:custGeom>
            <a:avLst/>
            <a:gdLst/>
            <a:ahLst/>
            <a:cxnLst/>
            <a:rect l="l" t="t" r="r" b="b"/>
            <a:pathLst>
              <a:path w="12615" h="12646" extrusionOk="0">
                <a:moveTo>
                  <a:pt x="6323" y="1"/>
                </a:moveTo>
                <a:cubicBezTo>
                  <a:pt x="2828" y="1"/>
                  <a:pt x="1" y="2828"/>
                  <a:pt x="1" y="6323"/>
                </a:cubicBezTo>
                <a:cubicBezTo>
                  <a:pt x="1" y="9819"/>
                  <a:pt x="2828" y="12645"/>
                  <a:pt x="6323" y="12645"/>
                </a:cubicBezTo>
                <a:cubicBezTo>
                  <a:pt x="9788" y="12645"/>
                  <a:pt x="12615" y="9819"/>
                  <a:pt x="12615" y="6323"/>
                </a:cubicBezTo>
                <a:cubicBezTo>
                  <a:pt x="12615" y="2828"/>
                  <a:pt x="9788" y="1"/>
                  <a:pt x="632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6" name="Google Shape;3546;p40"/>
          <p:cNvSpPr/>
          <p:nvPr/>
        </p:nvSpPr>
        <p:spPr>
          <a:xfrm>
            <a:off x="6749397" y="666904"/>
            <a:ext cx="1066336" cy="448748"/>
          </a:xfrm>
          <a:custGeom>
            <a:avLst/>
            <a:gdLst/>
            <a:ahLst/>
            <a:cxnLst/>
            <a:rect l="l" t="t" r="r" b="b"/>
            <a:pathLst>
              <a:path w="33284" h="16628" extrusionOk="0">
                <a:moveTo>
                  <a:pt x="16657" y="1"/>
                </a:moveTo>
                <a:cubicBezTo>
                  <a:pt x="7447" y="1"/>
                  <a:pt x="0" y="7448"/>
                  <a:pt x="0" y="16627"/>
                </a:cubicBezTo>
                <a:lnTo>
                  <a:pt x="33284" y="16627"/>
                </a:lnTo>
                <a:cubicBezTo>
                  <a:pt x="33284" y="7448"/>
                  <a:pt x="25837" y="1"/>
                  <a:pt x="1665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7" name="Google Shape;3547;p40"/>
          <p:cNvSpPr/>
          <p:nvPr/>
        </p:nvSpPr>
        <p:spPr>
          <a:xfrm>
            <a:off x="7261610" y="3250"/>
            <a:ext cx="40912" cy="663650"/>
          </a:xfrm>
          <a:custGeom>
            <a:avLst/>
            <a:gdLst/>
            <a:ahLst/>
            <a:cxnLst/>
            <a:rect l="l" t="t" r="r" b="b"/>
            <a:pathLst>
              <a:path w="1277" h="24591" extrusionOk="0">
                <a:moveTo>
                  <a:pt x="0" y="1"/>
                </a:moveTo>
                <a:lnTo>
                  <a:pt x="0" y="24591"/>
                </a:lnTo>
                <a:lnTo>
                  <a:pt x="1277" y="24591"/>
                </a:lnTo>
                <a:lnTo>
                  <a:pt x="1277" y="1"/>
                </a:lnTo>
                <a:close/>
              </a:path>
            </a:pathLst>
          </a:custGeom>
          <a:solidFill>
            <a:srgbClr val="5E1E0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8" name="Google Shape;3548;p40"/>
          <p:cNvSpPr/>
          <p:nvPr/>
        </p:nvSpPr>
        <p:spPr>
          <a:xfrm>
            <a:off x="7589812" y="2911297"/>
            <a:ext cx="150961" cy="415095"/>
          </a:xfrm>
          <a:custGeom>
            <a:avLst/>
            <a:gdLst/>
            <a:ahLst/>
            <a:cxnLst/>
            <a:rect l="l" t="t" r="r" b="b"/>
            <a:pathLst>
              <a:path w="4712" h="15381" extrusionOk="0">
                <a:moveTo>
                  <a:pt x="1" y="1"/>
                </a:moveTo>
                <a:lnTo>
                  <a:pt x="1" y="15381"/>
                </a:lnTo>
                <a:lnTo>
                  <a:pt x="4712" y="15381"/>
                </a:lnTo>
                <a:lnTo>
                  <a:pt x="334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9" name="Google Shape;3549;p40"/>
          <p:cNvSpPr/>
          <p:nvPr/>
        </p:nvSpPr>
        <p:spPr>
          <a:xfrm>
            <a:off x="7659942" y="2883418"/>
            <a:ext cx="406107" cy="442973"/>
          </a:xfrm>
          <a:custGeom>
            <a:avLst/>
            <a:gdLst/>
            <a:ahLst/>
            <a:cxnLst/>
            <a:rect l="l" t="t" r="r" b="b"/>
            <a:pathLst>
              <a:path w="12676" h="16414" extrusionOk="0">
                <a:moveTo>
                  <a:pt x="0" y="0"/>
                </a:moveTo>
                <a:lnTo>
                  <a:pt x="0" y="16414"/>
                </a:lnTo>
                <a:lnTo>
                  <a:pt x="12675" y="16414"/>
                </a:lnTo>
                <a:lnTo>
                  <a:pt x="1267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0" name="Google Shape;3550;p40"/>
          <p:cNvSpPr/>
          <p:nvPr/>
        </p:nvSpPr>
        <p:spPr>
          <a:xfrm>
            <a:off x="8140030" y="118494"/>
            <a:ext cx="619381" cy="151778"/>
          </a:xfrm>
          <a:custGeom>
            <a:avLst/>
            <a:gdLst/>
            <a:ahLst/>
            <a:cxnLst/>
            <a:rect l="l" t="t" r="r" b="b"/>
            <a:pathLst>
              <a:path w="19333" h="5624" extrusionOk="0">
                <a:moveTo>
                  <a:pt x="1" y="0"/>
                </a:moveTo>
                <a:lnTo>
                  <a:pt x="1" y="5623"/>
                </a:lnTo>
                <a:lnTo>
                  <a:pt x="19333" y="5623"/>
                </a:lnTo>
                <a:lnTo>
                  <a:pt x="19333"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1" name="Google Shape;3551;p40"/>
          <p:cNvSpPr/>
          <p:nvPr/>
        </p:nvSpPr>
        <p:spPr>
          <a:xfrm>
            <a:off x="8263680" y="2500656"/>
            <a:ext cx="619381" cy="151778"/>
          </a:xfrm>
          <a:custGeom>
            <a:avLst/>
            <a:gdLst/>
            <a:ahLst/>
            <a:cxnLst/>
            <a:rect l="l" t="t" r="r" b="b"/>
            <a:pathLst>
              <a:path w="19333" h="5624" extrusionOk="0">
                <a:moveTo>
                  <a:pt x="1" y="0"/>
                </a:moveTo>
                <a:lnTo>
                  <a:pt x="1" y="5623"/>
                </a:lnTo>
                <a:lnTo>
                  <a:pt x="19333" y="5623"/>
                </a:lnTo>
                <a:lnTo>
                  <a:pt x="19333" y="0"/>
                </a:lnTo>
                <a:close/>
              </a:path>
            </a:pathLst>
          </a:custGeom>
          <a:solidFill>
            <a:srgbClr val="E0C5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2" name="Google Shape;3552;p40"/>
          <p:cNvSpPr/>
          <p:nvPr/>
        </p:nvSpPr>
        <p:spPr>
          <a:xfrm>
            <a:off x="410317" y="388231"/>
            <a:ext cx="619381" cy="151778"/>
          </a:xfrm>
          <a:custGeom>
            <a:avLst/>
            <a:gdLst/>
            <a:ahLst/>
            <a:cxnLst/>
            <a:rect l="l" t="t" r="r" b="b"/>
            <a:pathLst>
              <a:path w="19333" h="5624" extrusionOk="0">
                <a:moveTo>
                  <a:pt x="1" y="0"/>
                </a:moveTo>
                <a:lnTo>
                  <a:pt x="1" y="5623"/>
                </a:lnTo>
                <a:lnTo>
                  <a:pt x="19333" y="5623"/>
                </a:lnTo>
                <a:lnTo>
                  <a:pt x="19333"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3" name="Google Shape;3553;p40"/>
          <p:cNvSpPr/>
          <p:nvPr/>
        </p:nvSpPr>
        <p:spPr>
          <a:xfrm>
            <a:off x="313517" y="2565569"/>
            <a:ext cx="619381" cy="151778"/>
          </a:xfrm>
          <a:custGeom>
            <a:avLst/>
            <a:gdLst/>
            <a:ahLst/>
            <a:cxnLst/>
            <a:rect l="l" t="t" r="r" b="b"/>
            <a:pathLst>
              <a:path w="19333" h="5624" extrusionOk="0">
                <a:moveTo>
                  <a:pt x="1" y="0"/>
                </a:moveTo>
                <a:lnTo>
                  <a:pt x="1" y="5623"/>
                </a:lnTo>
                <a:lnTo>
                  <a:pt x="19333" y="5623"/>
                </a:lnTo>
                <a:lnTo>
                  <a:pt x="19333" y="0"/>
                </a:lnTo>
                <a:close/>
              </a:path>
            </a:pathLst>
          </a:custGeom>
          <a:solidFill>
            <a:srgbClr val="E0C5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4" name="Google Shape;3554;p40"/>
          <p:cNvSpPr/>
          <p:nvPr/>
        </p:nvSpPr>
        <p:spPr>
          <a:xfrm>
            <a:off x="3124892" y="540006"/>
            <a:ext cx="619381" cy="151778"/>
          </a:xfrm>
          <a:custGeom>
            <a:avLst/>
            <a:gdLst/>
            <a:ahLst/>
            <a:cxnLst/>
            <a:rect l="l" t="t" r="r" b="b"/>
            <a:pathLst>
              <a:path w="19333" h="5624" extrusionOk="0">
                <a:moveTo>
                  <a:pt x="1" y="0"/>
                </a:moveTo>
                <a:lnTo>
                  <a:pt x="1" y="5623"/>
                </a:lnTo>
                <a:lnTo>
                  <a:pt x="19333" y="5623"/>
                </a:lnTo>
                <a:lnTo>
                  <a:pt x="19333" y="0"/>
                </a:lnTo>
                <a:close/>
              </a:path>
            </a:pathLst>
          </a:custGeom>
          <a:solidFill>
            <a:srgbClr val="E0C5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5" name="Google Shape;3555;p40"/>
          <p:cNvSpPr/>
          <p:nvPr/>
        </p:nvSpPr>
        <p:spPr>
          <a:xfrm>
            <a:off x="5567205" y="3552606"/>
            <a:ext cx="619381" cy="151778"/>
          </a:xfrm>
          <a:custGeom>
            <a:avLst/>
            <a:gdLst/>
            <a:ahLst/>
            <a:cxnLst/>
            <a:rect l="l" t="t" r="r" b="b"/>
            <a:pathLst>
              <a:path w="19333" h="5624" extrusionOk="0">
                <a:moveTo>
                  <a:pt x="1" y="0"/>
                </a:moveTo>
                <a:lnTo>
                  <a:pt x="1" y="5623"/>
                </a:lnTo>
                <a:lnTo>
                  <a:pt x="19333" y="5623"/>
                </a:lnTo>
                <a:lnTo>
                  <a:pt x="19333" y="0"/>
                </a:lnTo>
                <a:close/>
              </a:path>
            </a:pathLst>
          </a:custGeom>
          <a:solidFill>
            <a:srgbClr val="E0C5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6" name="Google Shape;3556;p40"/>
          <p:cNvSpPr/>
          <p:nvPr/>
        </p:nvSpPr>
        <p:spPr>
          <a:xfrm>
            <a:off x="8473030" y="3552606"/>
            <a:ext cx="619381" cy="151778"/>
          </a:xfrm>
          <a:custGeom>
            <a:avLst/>
            <a:gdLst/>
            <a:ahLst/>
            <a:cxnLst/>
            <a:rect l="l" t="t" r="r" b="b"/>
            <a:pathLst>
              <a:path w="19333" h="5624" extrusionOk="0">
                <a:moveTo>
                  <a:pt x="1" y="0"/>
                </a:moveTo>
                <a:lnTo>
                  <a:pt x="1" y="5623"/>
                </a:lnTo>
                <a:lnTo>
                  <a:pt x="19333" y="5623"/>
                </a:lnTo>
                <a:lnTo>
                  <a:pt x="19333"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7" name="Google Shape;3557;p40"/>
          <p:cNvSpPr/>
          <p:nvPr/>
        </p:nvSpPr>
        <p:spPr>
          <a:xfrm>
            <a:off x="4920605" y="93481"/>
            <a:ext cx="619381" cy="151778"/>
          </a:xfrm>
          <a:custGeom>
            <a:avLst/>
            <a:gdLst/>
            <a:ahLst/>
            <a:cxnLst/>
            <a:rect l="l" t="t" r="r" b="b"/>
            <a:pathLst>
              <a:path w="19333" h="5624" extrusionOk="0">
                <a:moveTo>
                  <a:pt x="1" y="0"/>
                </a:moveTo>
                <a:lnTo>
                  <a:pt x="1" y="5623"/>
                </a:lnTo>
                <a:lnTo>
                  <a:pt x="19333" y="5623"/>
                </a:lnTo>
                <a:lnTo>
                  <a:pt x="19333" y="0"/>
                </a:lnTo>
                <a:close/>
              </a:path>
            </a:pathLst>
          </a:custGeom>
          <a:solidFill>
            <a:srgbClr val="E0C5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8" name="Google Shape;3558;p40"/>
          <p:cNvSpPr/>
          <p:nvPr/>
        </p:nvSpPr>
        <p:spPr>
          <a:xfrm>
            <a:off x="385325" y="1099825"/>
            <a:ext cx="2776350" cy="2222466"/>
          </a:xfrm>
          <a:custGeom>
            <a:avLst/>
            <a:gdLst/>
            <a:ahLst/>
            <a:cxnLst/>
            <a:rect l="l" t="t" r="r" b="b"/>
            <a:pathLst>
              <a:path w="111054" h="113623" extrusionOk="0">
                <a:moveTo>
                  <a:pt x="30813" y="321"/>
                </a:moveTo>
                <a:lnTo>
                  <a:pt x="0" y="113623"/>
                </a:lnTo>
                <a:lnTo>
                  <a:pt x="111054" y="113623"/>
                </a:lnTo>
                <a:lnTo>
                  <a:pt x="73180" y="0"/>
                </a:lnTo>
                <a:close/>
              </a:path>
            </a:pathLst>
          </a:custGeom>
          <a:solidFill>
            <a:srgbClr val="FFFFFF">
              <a:alpha val="30588"/>
            </a:srgbClr>
          </a:solidFill>
          <a:ln>
            <a:noFill/>
          </a:ln>
        </p:spPr>
      </p:sp>
      <p:sp>
        <p:nvSpPr>
          <p:cNvPr id="3559" name="Google Shape;3559;p40"/>
          <p:cNvSpPr/>
          <p:nvPr/>
        </p:nvSpPr>
        <p:spPr>
          <a:xfrm>
            <a:off x="3262692" y="1099825"/>
            <a:ext cx="2776350" cy="2222466"/>
          </a:xfrm>
          <a:custGeom>
            <a:avLst/>
            <a:gdLst/>
            <a:ahLst/>
            <a:cxnLst/>
            <a:rect l="l" t="t" r="r" b="b"/>
            <a:pathLst>
              <a:path w="111054" h="113623" extrusionOk="0">
                <a:moveTo>
                  <a:pt x="30813" y="321"/>
                </a:moveTo>
                <a:lnTo>
                  <a:pt x="0" y="113623"/>
                </a:lnTo>
                <a:lnTo>
                  <a:pt x="111054" y="113623"/>
                </a:lnTo>
                <a:lnTo>
                  <a:pt x="73180" y="0"/>
                </a:lnTo>
                <a:close/>
              </a:path>
            </a:pathLst>
          </a:custGeom>
          <a:solidFill>
            <a:srgbClr val="FFFFFF">
              <a:alpha val="30588"/>
            </a:srgbClr>
          </a:solidFill>
          <a:ln>
            <a:noFill/>
          </a:ln>
        </p:spPr>
      </p:sp>
      <p:sp>
        <p:nvSpPr>
          <p:cNvPr id="3560" name="Google Shape;3560;p40"/>
          <p:cNvSpPr/>
          <p:nvPr/>
        </p:nvSpPr>
        <p:spPr>
          <a:xfrm>
            <a:off x="5986871" y="1099825"/>
            <a:ext cx="2776350" cy="2222466"/>
          </a:xfrm>
          <a:custGeom>
            <a:avLst/>
            <a:gdLst/>
            <a:ahLst/>
            <a:cxnLst/>
            <a:rect l="l" t="t" r="r" b="b"/>
            <a:pathLst>
              <a:path w="111054" h="113623" extrusionOk="0">
                <a:moveTo>
                  <a:pt x="30813" y="321"/>
                </a:moveTo>
                <a:lnTo>
                  <a:pt x="0" y="113623"/>
                </a:lnTo>
                <a:lnTo>
                  <a:pt x="111054" y="113623"/>
                </a:lnTo>
                <a:lnTo>
                  <a:pt x="73180" y="0"/>
                </a:lnTo>
                <a:close/>
              </a:path>
            </a:pathLst>
          </a:custGeom>
          <a:solidFill>
            <a:srgbClr val="FFFFFF">
              <a:alpha val="30588"/>
            </a:srgbClr>
          </a:solidFill>
          <a:ln>
            <a:noFill/>
          </a:ln>
        </p:spPr>
      </p:sp>
      <p:sp>
        <p:nvSpPr>
          <p:cNvPr id="3561" name="Google Shape;3561;p40"/>
          <p:cNvSpPr/>
          <p:nvPr/>
        </p:nvSpPr>
        <p:spPr>
          <a:xfrm>
            <a:off x="3980925" y="3175475"/>
            <a:ext cx="464048" cy="151776"/>
          </a:xfrm>
          <a:custGeom>
            <a:avLst/>
            <a:gdLst/>
            <a:ahLst/>
            <a:cxnLst/>
            <a:rect l="l" t="t" r="r" b="b"/>
            <a:pathLst>
              <a:path w="9120" h="1916" extrusionOk="0">
                <a:moveTo>
                  <a:pt x="1" y="1"/>
                </a:moveTo>
                <a:lnTo>
                  <a:pt x="1" y="1916"/>
                </a:lnTo>
                <a:lnTo>
                  <a:pt x="9120" y="1916"/>
                </a:lnTo>
                <a:lnTo>
                  <a:pt x="912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2" name="Google Shape;3562;p40"/>
          <p:cNvSpPr/>
          <p:nvPr/>
        </p:nvSpPr>
        <p:spPr>
          <a:xfrm>
            <a:off x="4444959" y="3175483"/>
            <a:ext cx="238025" cy="151776"/>
          </a:xfrm>
          <a:custGeom>
            <a:avLst/>
            <a:gdLst/>
            <a:ahLst/>
            <a:cxnLst/>
            <a:rect l="l" t="t" r="r" b="b"/>
            <a:pathLst>
              <a:path w="7418" h="1916" extrusionOk="0">
                <a:moveTo>
                  <a:pt x="1" y="1"/>
                </a:moveTo>
                <a:lnTo>
                  <a:pt x="1" y="1916"/>
                </a:lnTo>
                <a:lnTo>
                  <a:pt x="7417" y="1916"/>
                </a:lnTo>
                <a:lnTo>
                  <a:pt x="741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5">
  <p:cSld name="CUSTOM_1_1_1_1_1">
    <p:bg>
      <p:bgPr>
        <a:solidFill>
          <a:schemeClr val="dk1"/>
        </a:solidFill>
        <a:effectLst/>
      </p:bgPr>
    </p:bg>
    <p:spTree>
      <p:nvGrpSpPr>
        <p:cNvPr id="1" name="Shape 3563"/>
        <p:cNvGrpSpPr/>
        <p:nvPr/>
      </p:nvGrpSpPr>
      <p:grpSpPr>
        <a:xfrm>
          <a:off x="0" y="0"/>
          <a:ext cx="0" cy="0"/>
          <a:chOff x="0" y="0"/>
          <a:chExt cx="0" cy="0"/>
        </a:xfrm>
      </p:grpSpPr>
      <p:sp>
        <p:nvSpPr>
          <p:cNvPr id="3564" name="Google Shape;3564;p41"/>
          <p:cNvSpPr/>
          <p:nvPr/>
        </p:nvSpPr>
        <p:spPr>
          <a:xfrm>
            <a:off x="0" y="0"/>
            <a:ext cx="9177137" cy="5143519"/>
          </a:xfrm>
          <a:custGeom>
            <a:avLst/>
            <a:gdLst/>
            <a:ahLst/>
            <a:cxnLst/>
            <a:rect l="l" t="t" r="r" b="b"/>
            <a:pathLst>
              <a:path w="284960" h="189973" extrusionOk="0">
                <a:moveTo>
                  <a:pt x="0" y="0"/>
                </a:moveTo>
                <a:lnTo>
                  <a:pt x="0" y="189972"/>
                </a:lnTo>
                <a:lnTo>
                  <a:pt x="284960" y="189972"/>
                </a:lnTo>
                <a:lnTo>
                  <a:pt x="284960" y="0"/>
                </a:lnTo>
                <a:close/>
              </a:path>
            </a:pathLst>
          </a:custGeom>
          <a:solidFill>
            <a:srgbClr val="EBE0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5" name="Google Shape;3565;p41"/>
          <p:cNvSpPr/>
          <p:nvPr/>
        </p:nvSpPr>
        <p:spPr>
          <a:xfrm>
            <a:off x="12721" y="4299937"/>
            <a:ext cx="9179101" cy="836157"/>
          </a:xfrm>
          <a:custGeom>
            <a:avLst/>
            <a:gdLst/>
            <a:ahLst/>
            <a:cxnLst/>
            <a:rect l="l" t="t" r="r" b="b"/>
            <a:pathLst>
              <a:path w="285021" h="30883" extrusionOk="0">
                <a:moveTo>
                  <a:pt x="0" y="1"/>
                </a:moveTo>
                <a:lnTo>
                  <a:pt x="0" y="30883"/>
                </a:lnTo>
                <a:lnTo>
                  <a:pt x="285021" y="30883"/>
                </a:lnTo>
                <a:lnTo>
                  <a:pt x="285021"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6" name="Google Shape;3566;p41"/>
          <p:cNvSpPr/>
          <p:nvPr/>
        </p:nvSpPr>
        <p:spPr>
          <a:xfrm>
            <a:off x="12721" y="4180618"/>
            <a:ext cx="9179101" cy="119347"/>
          </a:xfrm>
          <a:custGeom>
            <a:avLst/>
            <a:gdLst/>
            <a:ahLst/>
            <a:cxnLst/>
            <a:rect l="l" t="t" r="r" b="b"/>
            <a:pathLst>
              <a:path w="285021" h="4408" extrusionOk="0">
                <a:moveTo>
                  <a:pt x="0" y="1"/>
                </a:moveTo>
                <a:lnTo>
                  <a:pt x="0" y="4408"/>
                </a:lnTo>
                <a:lnTo>
                  <a:pt x="285021" y="4408"/>
                </a:lnTo>
                <a:lnTo>
                  <a:pt x="285021"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7" name="Google Shape;3567;p41"/>
          <p:cNvSpPr/>
          <p:nvPr/>
        </p:nvSpPr>
        <p:spPr>
          <a:xfrm>
            <a:off x="6381380" y="1724919"/>
            <a:ext cx="2184916" cy="2571773"/>
          </a:xfrm>
          <a:custGeom>
            <a:avLst/>
            <a:gdLst/>
            <a:ahLst/>
            <a:cxnLst/>
            <a:rect l="l" t="t" r="r" b="b"/>
            <a:pathLst>
              <a:path w="67844" h="94987" extrusionOk="0">
                <a:moveTo>
                  <a:pt x="1" y="0"/>
                </a:moveTo>
                <a:lnTo>
                  <a:pt x="1" y="94986"/>
                </a:lnTo>
                <a:lnTo>
                  <a:pt x="67844" y="94986"/>
                </a:lnTo>
                <a:lnTo>
                  <a:pt x="67844" y="0"/>
                </a:lnTo>
                <a:close/>
              </a:path>
            </a:pathLst>
          </a:custGeom>
          <a:solidFill>
            <a:srgbClr val="E4D3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8" name="Google Shape;3568;p41"/>
          <p:cNvSpPr/>
          <p:nvPr/>
        </p:nvSpPr>
        <p:spPr>
          <a:xfrm>
            <a:off x="6498864" y="2362697"/>
            <a:ext cx="1949981" cy="63410"/>
          </a:xfrm>
          <a:custGeom>
            <a:avLst/>
            <a:gdLst/>
            <a:ahLst/>
            <a:cxnLst/>
            <a:rect l="l" t="t" r="r" b="b"/>
            <a:pathLst>
              <a:path w="60549" h="2342" extrusionOk="0">
                <a:moveTo>
                  <a:pt x="0" y="1"/>
                </a:moveTo>
                <a:lnTo>
                  <a:pt x="0" y="2341"/>
                </a:lnTo>
                <a:lnTo>
                  <a:pt x="60548" y="2341"/>
                </a:lnTo>
                <a:lnTo>
                  <a:pt x="60548" y="1"/>
                </a:lnTo>
                <a:close/>
              </a:path>
            </a:pathLst>
          </a:custGeom>
          <a:solidFill>
            <a:srgbClr val="FCEF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9" name="Google Shape;3569;p41"/>
          <p:cNvSpPr/>
          <p:nvPr/>
        </p:nvSpPr>
        <p:spPr>
          <a:xfrm>
            <a:off x="6498864" y="1863164"/>
            <a:ext cx="1949981" cy="499561"/>
          </a:xfrm>
          <a:custGeom>
            <a:avLst/>
            <a:gdLst/>
            <a:ahLst/>
            <a:cxnLst/>
            <a:rect l="l" t="t" r="r" b="b"/>
            <a:pathLst>
              <a:path w="60549" h="18451" extrusionOk="0">
                <a:moveTo>
                  <a:pt x="0" y="1"/>
                </a:moveTo>
                <a:lnTo>
                  <a:pt x="0" y="18451"/>
                </a:lnTo>
                <a:lnTo>
                  <a:pt x="60548" y="18451"/>
                </a:lnTo>
                <a:lnTo>
                  <a:pt x="6054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0" name="Google Shape;3570;p41"/>
          <p:cNvSpPr/>
          <p:nvPr/>
        </p:nvSpPr>
        <p:spPr>
          <a:xfrm>
            <a:off x="6498864" y="1863164"/>
            <a:ext cx="1949981" cy="295469"/>
          </a:xfrm>
          <a:custGeom>
            <a:avLst/>
            <a:gdLst/>
            <a:ahLst/>
            <a:cxnLst/>
            <a:rect l="l" t="t" r="r" b="b"/>
            <a:pathLst>
              <a:path w="60549" h="10913" extrusionOk="0">
                <a:moveTo>
                  <a:pt x="0" y="1"/>
                </a:moveTo>
                <a:lnTo>
                  <a:pt x="0" y="10913"/>
                </a:lnTo>
                <a:cubicBezTo>
                  <a:pt x="4012" y="8147"/>
                  <a:pt x="9423" y="6992"/>
                  <a:pt x="14195" y="6110"/>
                </a:cubicBezTo>
                <a:cubicBezTo>
                  <a:pt x="20791" y="4894"/>
                  <a:pt x="27539" y="4195"/>
                  <a:pt x="34195" y="3374"/>
                </a:cubicBezTo>
                <a:cubicBezTo>
                  <a:pt x="38305" y="2866"/>
                  <a:pt x="42460" y="2535"/>
                  <a:pt x="46608" y="2535"/>
                </a:cubicBezTo>
                <a:cubicBezTo>
                  <a:pt x="50895" y="2535"/>
                  <a:pt x="55176" y="2889"/>
                  <a:pt x="59393" y="3770"/>
                </a:cubicBezTo>
                <a:cubicBezTo>
                  <a:pt x="59788" y="3861"/>
                  <a:pt x="60153" y="3952"/>
                  <a:pt x="60548" y="4043"/>
                </a:cubicBezTo>
                <a:lnTo>
                  <a:pt x="6054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1" name="Google Shape;3571;p41"/>
          <p:cNvSpPr/>
          <p:nvPr/>
        </p:nvSpPr>
        <p:spPr>
          <a:xfrm>
            <a:off x="6547783" y="1958630"/>
            <a:ext cx="167434" cy="404094"/>
          </a:xfrm>
          <a:custGeom>
            <a:avLst/>
            <a:gdLst/>
            <a:ahLst/>
            <a:cxnLst/>
            <a:rect l="l" t="t" r="r" b="b"/>
            <a:pathLst>
              <a:path w="5199" h="14925" extrusionOk="0">
                <a:moveTo>
                  <a:pt x="1" y="0"/>
                </a:moveTo>
                <a:lnTo>
                  <a:pt x="1" y="14925"/>
                </a:lnTo>
                <a:lnTo>
                  <a:pt x="5199" y="14925"/>
                </a:lnTo>
                <a:lnTo>
                  <a:pt x="5199" y="0"/>
                </a:lnTo>
                <a:close/>
              </a:path>
            </a:pathLst>
          </a:custGeom>
          <a:solidFill>
            <a:srgbClr val="FBC2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2" name="Google Shape;3572;p41"/>
          <p:cNvSpPr/>
          <p:nvPr/>
        </p:nvSpPr>
        <p:spPr>
          <a:xfrm>
            <a:off x="6547783" y="2113336"/>
            <a:ext cx="167434" cy="45296"/>
          </a:xfrm>
          <a:custGeom>
            <a:avLst/>
            <a:gdLst/>
            <a:ahLst/>
            <a:cxnLst/>
            <a:rect l="l" t="t" r="r" b="b"/>
            <a:pathLst>
              <a:path w="5199" h="1673" extrusionOk="0">
                <a:moveTo>
                  <a:pt x="1" y="1"/>
                </a:moveTo>
                <a:lnTo>
                  <a:pt x="1" y="1673"/>
                </a:lnTo>
                <a:lnTo>
                  <a:pt x="5199" y="1673"/>
                </a:lnTo>
                <a:lnTo>
                  <a:pt x="5199" y="1"/>
                </a:lnTo>
                <a:close/>
              </a:path>
            </a:pathLst>
          </a:custGeom>
          <a:solidFill>
            <a:srgbClr val="EAA0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3" name="Google Shape;3573;p41"/>
          <p:cNvSpPr/>
          <p:nvPr/>
        </p:nvSpPr>
        <p:spPr>
          <a:xfrm>
            <a:off x="6547783" y="1998945"/>
            <a:ext cx="167434" cy="45296"/>
          </a:xfrm>
          <a:custGeom>
            <a:avLst/>
            <a:gdLst/>
            <a:ahLst/>
            <a:cxnLst/>
            <a:rect l="l" t="t" r="r" b="b"/>
            <a:pathLst>
              <a:path w="5199" h="1673" extrusionOk="0">
                <a:moveTo>
                  <a:pt x="1" y="1"/>
                </a:moveTo>
                <a:lnTo>
                  <a:pt x="1" y="1673"/>
                </a:lnTo>
                <a:lnTo>
                  <a:pt x="5199" y="1673"/>
                </a:lnTo>
                <a:lnTo>
                  <a:pt x="5199" y="1"/>
                </a:lnTo>
                <a:close/>
              </a:path>
            </a:pathLst>
          </a:custGeom>
          <a:solidFill>
            <a:srgbClr val="EAA0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4" name="Google Shape;3574;p41"/>
          <p:cNvSpPr/>
          <p:nvPr/>
        </p:nvSpPr>
        <p:spPr>
          <a:xfrm>
            <a:off x="6547783" y="2248305"/>
            <a:ext cx="167434" cy="45296"/>
          </a:xfrm>
          <a:custGeom>
            <a:avLst/>
            <a:gdLst/>
            <a:ahLst/>
            <a:cxnLst/>
            <a:rect l="l" t="t" r="r" b="b"/>
            <a:pathLst>
              <a:path w="5199" h="1673" extrusionOk="0">
                <a:moveTo>
                  <a:pt x="1" y="1"/>
                </a:moveTo>
                <a:lnTo>
                  <a:pt x="1" y="1672"/>
                </a:lnTo>
                <a:lnTo>
                  <a:pt x="5199" y="1672"/>
                </a:lnTo>
                <a:lnTo>
                  <a:pt x="5199" y="1"/>
                </a:lnTo>
                <a:close/>
              </a:path>
            </a:pathLst>
          </a:custGeom>
          <a:solidFill>
            <a:srgbClr val="EAA0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5" name="Google Shape;3575;p41"/>
          <p:cNvSpPr/>
          <p:nvPr/>
        </p:nvSpPr>
        <p:spPr>
          <a:xfrm>
            <a:off x="6722044" y="1958630"/>
            <a:ext cx="118482" cy="404094"/>
          </a:xfrm>
          <a:custGeom>
            <a:avLst/>
            <a:gdLst/>
            <a:ahLst/>
            <a:cxnLst/>
            <a:rect l="l" t="t" r="r" b="b"/>
            <a:pathLst>
              <a:path w="3679" h="14925" extrusionOk="0">
                <a:moveTo>
                  <a:pt x="0" y="0"/>
                </a:moveTo>
                <a:lnTo>
                  <a:pt x="0" y="14925"/>
                </a:lnTo>
                <a:lnTo>
                  <a:pt x="3678" y="14925"/>
                </a:lnTo>
                <a:lnTo>
                  <a:pt x="3678" y="0"/>
                </a:lnTo>
                <a:close/>
              </a:path>
            </a:pathLst>
          </a:custGeom>
          <a:solidFill>
            <a:srgbClr val="C23A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6" name="Google Shape;3576;p41"/>
          <p:cNvSpPr/>
          <p:nvPr/>
        </p:nvSpPr>
        <p:spPr>
          <a:xfrm>
            <a:off x="6722044" y="2017058"/>
            <a:ext cx="118482" cy="48573"/>
          </a:xfrm>
          <a:custGeom>
            <a:avLst/>
            <a:gdLst/>
            <a:ahLst/>
            <a:cxnLst/>
            <a:rect l="l" t="t" r="r" b="b"/>
            <a:pathLst>
              <a:path w="3679" h="1794" extrusionOk="0">
                <a:moveTo>
                  <a:pt x="0" y="1"/>
                </a:moveTo>
                <a:lnTo>
                  <a:pt x="0" y="1794"/>
                </a:lnTo>
                <a:lnTo>
                  <a:pt x="3678" y="1794"/>
                </a:lnTo>
                <a:lnTo>
                  <a:pt x="3678" y="1"/>
                </a:lnTo>
                <a:close/>
              </a:path>
            </a:pathLst>
          </a:custGeom>
          <a:solidFill>
            <a:srgbClr val="A025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7" name="Google Shape;3577;p41"/>
          <p:cNvSpPr/>
          <p:nvPr/>
        </p:nvSpPr>
        <p:spPr>
          <a:xfrm>
            <a:off x="6722044" y="2248305"/>
            <a:ext cx="118482" cy="47760"/>
          </a:xfrm>
          <a:custGeom>
            <a:avLst/>
            <a:gdLst/>
            <a:ahLst/>
            <a:cxnLst/>
            <a:rect l="l" t="t" r="r" b="b"/>
            <a:pathLst>
              <a:path w="3679" h="1764" extrusionOk="0">
                <a:moveTo>
                  <a:pt x="0" y="1"/>
                </a:moveTo>
                <a:lnTo>
                  <a:pt x="0" y="1764"/>
                </a:lnTo>
                <a:lnTo>
                  <a:pt x="3678" y="1764"/>
                </a:lnTo>
                <a:lnTo>
                  <a:pt x="3678" y="1"/>
                </a:lnTo>
                <a:close/>
              </a:path>
            </a:pathLst>
          </a:custGeom>
          <a:solidFill>
            <a:srgbClr val="A025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8" name="Google Shape;3578;p41"/>
          <p:cNvSpPr/>
          <p:nvPr/>
        </p:nvSpPr>
        <p:spPr>
          <a:xfrm>
            <a:off x="6847321" y="1958630"/>
            <a:ext cx="183085" cy="404094"/>
          </a:xfrm>
          <a:custGeom>
            <a:avLst/>
            <a:gdLst/>
            <a:ahLst/>
            <a:cxnLst/>
            <a:rect l="l" t="t" r="r" b="b"/>
            <a:pathLst>
              <a:path w="5685" h="14925" extrusionOk="0">
                <a:moveTo>
                  <a:pt x="1" y="0"/>
                </a:moveTo>
                <a:lnTo>
                  <a:pt x="1" y="14925"/>
                </a:lnTo>
                <a:lnTo>
                  <a:pt x="5685" y="14925"/>
                </a:lnTo>
                <a:lnTo>
                  <a:pt x="5685" y="0"/>
                </a:lnTo>
                <a:close/>
              </a:path>
            </a:pathLst>
          </a:custGeom>
          <a:solidFill>
            <a:srgbClr val="FAC9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9" name="Google Shape;3579;p41"/>
          <p:cNvSpPr/>
          <p:nvPr/>
        </p:nvSpPr>
        <p:spPr>
          <a:xfrm>
            <a:off x="6847321" y="2017058"/>
            <a:ext cx="183085" cy="48573"/>
          </a:xfrm>
          <a:custGeom>
            <a:avLst/>
            <a:gdLst/>
            <a:ahLst/>
            <a:cxnLst/>
            <a:rect l="l" t="t" r="r" b="b"/>
            <a:pathLst>
              <a:path w="5685" h="1794" extrusionOk="0">
                <a:moveTo>
                  <a:pt x="1" y="1"/>
                </a:moveTo>
                <a:lnTo>
                  <a:pt x="1" y="1794"/>
                </a:lnTo>
                <a:lnTo>
                  <a:pt x="5685" y="1794"/>
                </a:lnTo>
                <a:lnTo>
                  <a:pt x="5685" y="1"/>
                </a:lnTo>
                <a:close/>
              </a:path>
            </a:pathLst>
          </a:custGeom>
          <a:solidFill>
            <a:srgbClr val="E5A6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0" name="Google Shape;3580;p41"/>
          <p:cNvSpPr/>
          <p:nvPr/>
        </p:nvSpPr>
        <p:spPr>
          <a:xfrm>
            <a:off x="6847321" y="2248305"/>
            <a:ext cx="183085" cy="47760"/>
          </a:xfrm>
          <a:custGeom>
            <a:avLst/>
            <a:gdLst/>
            <a:ahLst/>
            <a:cxnLst/>
            <a:rect l="l" t="t" r="r" b="b"/>
            <a:pathLst>
              <a:path w="5685" h="1764" extrusionOk="0">
                <a:moveTo>
                  <a:pt x="1" y="1"/>
                </a:moveTo>
                <a:lnTo>
                  <a:pt x="1" y="1764"/>
                </a:lnTo>
                <a:lnTo>
                  <a:pt x="5685" y="1764"/>
                </a:lnTo>
                <a:lnTo>
                  <a:pt x="5685" y="1"/>
                </a:lnTo>
                <a:close/>
              </a:path>
            </a:pathLst>
          </a:custGeom>
          <a:solidFill>
            <a:srgbClr val="E5A6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1" name="Google Shape;3581;p41"/>
          <p:cNvSpPr/>
          <p:nvPr/>
        </p:nvSpPr>
        <p:spPr>
          <a:xfrm>
            <a:off x="7034303" y="1949587"/>
            <a:ext cx="246723" cy="413137"/>
          </a:xfrm>
          <a:custGeom>
            <a:avLst/>
            <a:gdLst/>
            <a:ahLst/>
            <a:cxnLst/>
            <a:rect l="l" t="t" r="r" b="b"/>
            <a:pathLst>
              <a:path w="7661" h="15259" extrusionOk="0">
                <a:moveTo>
                  <a:pt x="3557" y="0"/>
                </a:moveTo>
                <a:lnTo>
                  <a:pt x="1" y="821"/>
                </a:lnTo>
                <a:lnTo>
                  <a:pt x="4104" y="15259"/>
                </a:lnTo>
                <a:lnTo>
                  <a:pt x="7660" y="14438"/>
                </a:lnTo>
                <a:lnTo>
                  <a:pt x="3557" y="0"/>
                </a:lnTo>
                <a:close/>
              </a:path>
            </a:pathLst>
          </a:custGeom>
          <a:solidFill>
            <a:srgbClr val="3DBBC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2" name="Google Shape;3582;p41"/>
          <p:cNvSpPr/>
          <p:nvPr/>
        </p:nvSpPr>
        <p:spPr>
          <a:xfrm>
            <a:off x="7048989" y="1994017"/>
            <a:ext cx="127274" cy="60919"/>
          </a:xfrm>
          <a:custGeom>
            <a:avLst/>
            <a:gdLst/>
            <a:ahLst/>
            <a:cxnLst/>
            <a:rect l="l" t="t" r="r" b="b"/>
            <a:pathLst>
              <a:path w="3952" h="2250" extrusionOk="0">
                <a:moveTo>
                  <a:pt x="3557" y="0"/>
                </a:moveTo>
                <a:lnTo>
                  <a:pt x="0" y="821"/>
                </a:lnTo>
                <a:lnTo>
                  <a:pt x="396" y="2250"/>
                </a:lnTo>
                <a:lnTo>
                  <a:pt x="3952" y="1399"/>
                </a:lnTo>
                <a:lnTo>
                  <a:pt x="3557" y="0"/>
                </a:lnTo>
                <a:close/>
              </a:path>
            </a:pathLst>
          </a:custGeom>
          <a:solidFill>
            <a:srgbClr val="1693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3" name="Google Shape;3583;p41"/>
          <p:cNvSpPr/>
          <p:nvPr/>
        </p:nvSpPr>
        <p:spPr>
          <a:xfrm>
            <a:off x="7091081" y="2118291"/>
            <a:ext cx="128273" cy="60919"/>
          </a:xfrm>
          <a:custGeom>
            <a:avLst/>
            <a:gdLst/>
            <a:ahLst/>
            <a:cxnLst/>
            <a:rect l="l" t="t" r="r" b="b"/>
            <a:pathLst>
              <a:path w="3983" h="2250" extrusionOk="0">
                <a:moveTo>
                  <a:pt x="3557" y="0"/>
                </a:moveTo>
                <a:lnTo>
                  <a:pt x="0" y="821"/>
                </a:lnTo>
                <a:lnTo>
                  <a:pt x="426" y="2249"/>
                </a:lnTo>
                <a:lnTo>
                  <a:pt x="3982" y="1398"/>
                </a:lnTo>
                <a:lnTo>
                  <a:pt x="3557" y="0"/>
                </a:lnTo>
                <a:close/>
              </a:path>
            </a:pathLst>
          </a:custGeom>
          <a:solidFill>
            <a:srgbClr val="1693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4" name="Google Shape;3584;p41"/>
          <p:cNvSpPr/>
          <p:nvPr/>
        </p:nvSpPr>
        <p:spPr>
          <a:xfrm>
            <a:off x="7136103" y="2254072"/>
            <a:ext cx="127306" cy="60919"/>
          </a:xfrm>
          <a:custGeom>
            <a:avLst/>
            <a:gdLst/>
            <a:ahLst/>
            <a:cxnLst/>
            <a:rect l="l" t="t" r="r" b="b"/>
            <a:pathLst>
              <a:path w="3953" h="2250" extrusionOk="0">
                <a:moveTo>
                  <a:pt x="3557" y="0"/>
                </a:moveTo>
                <a:lnTo>
                  <a:pt x="1" y="852"/>
                </a:lnTo>
                <a:lnTo>
                  <a:pt x="396" y="2250"/>
                </a:lnTo>
                <a:lnTo>
                  <a:pt x="3952" y="1429"/>
                </a:lnTo>
                <a:lnTo>
                  <a:pt x="3557" y="0"/>
                </a:lnTo>
                <a:close/>
              </a:path>
            </a:pathLst>
          </a:custGeom>
          <a:solidFill>
            <a:srgbClr val="1693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5" name="Google Shape;3585;p41"/>
          <p:cNvSpPr/>
          <p:nvPr/>
        </p:nvSpPr>
        <p:spPr>
          <a:xfrm>
            <a:off x="7157648" y="1949587"/>
            <a:ext cx="246723" cy="413137"/>
          </a:xfrm>
          <a:custGeom>
            <a:avLst/>
            <a:gdLst/>
            <a:ahLst/>
            <a:cxnLst/>
            <a:rect l="l" t="t" r="r" b="b"/>
            <a:pathLst>
              <a:path w="7661" h="15259" extrusionOk="0">
                <a:moveTo>
                  <a:pt x="3557" y="0"/>
                </a:moveTo>
                <a:lnTo>
                  <a:pt x="0" y="821"/>
                </a:lnTo>
                <a:lnTo>
                  <a:pt x="4104" y="15259"/>
                </a:lnTo>
                <a:lnTo>
                  <a:pt x="7660" y="14438"/>
                </a:lnTo>
                <a:lnTo>
                  <a:pt x="3557" y="0"/>
                </a:lnTo>
                <a:close/>
              </a:path>
            </a:pathLst>
          </a:custGeom>
          <a:solidFill>
            <a:srgbClr val="FAC9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6" name="Google Shape;3586;p41"/>
          <p:cNvSpPr/>
          <p:nvPr/>
        </p:nvSpPr>
        <p:spPr>
          <a:xfrm>
            <a:off x="7172334" y="1994017"/>
            <a:ext cx="127274" cy="60919"/>
          </a:xfrm>
          <a:custGeom>
            <a:avLst/>
            <a:gdLst/>
            <a:ahLst/>
            <a:cxnLst/>
            <a:rect l="l" t="t" r="r" b="b"/>
            <a:pathLst>
              <a:path w="3952" h="2250" extrusionOk="0">
                <a:moveTo>
                  <a:pt x="3557" y="0"/>
                </a:moveTo>
                <a:lnTo>
                  <a:pt x="0" y="821"/>
                </a:lnTo>
                <a:lnTo>
                  <a:pt x="395" y="2250"/>
                </a:lnTo>
                <a:lnTo>
                  <a:pt x="3952" y="1399"/>
                </a:lnTo>
                <a:lnTo>
                  <a:pt x="3557" y="0"/>
                </a:lnTo>
                <a:close/>
              </a:path>
            </a:pathLst>
          </a:custGeom>
          <a:solidFill>
            <a:srgbClr val="E5A6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7" name="Google Shape;3587;p41"/>
          <p:cNvSpPr/>
          <p:nvPr/>
        </p:nvSpPr>
        <p:spPr>
          <a:xfrm>
            <a:off x="7215392" y="2118291"/>
            <a:ext cx="127306" cy="60919"/>
          </a:xfrm>
          <a:custGeom>
            <a:avLst/>
            <a:gdLst/>
            <a:ahLst/>
            <a:cxnLst/>
            <a:rect l="l" t="t" r="r" b="b"/>
            <a:pathLst>
              <a:path w="3953" h="2250" extrusionOk="0">
                <a:moveTo>
                  <a:pt x="3557" y="0"/>
                </a:moveTo>
                <a:lnTo>
                  <a:pt x="1" y="821"/>
                </a:lnTo>
                <a:lnTo>
                  <a:pt x="396" y="2249"/>
                </a:lnTo>
                <a:lnTo>
                  <a:pt x="3952" y="1398"/>
                </a:lnTo>
                <a:lnTo>
                  <a:pt x="3557" y="0"/>
                </a:lnTo>
                <a:close/>
              </a:path>
            </a:pathLst>
          </a:custGeom>
          <a:solidFill>
            <a:srgbClr val="E5A6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8" name="Google Shape;3588;p41"/>
          <p:cNvSpPr/>
          <p:nvPr/>
        </p:nvSpPr>
        <p:spPr>
          <a:xfrm>
            <a:off x="7259448" y="2254072"/>
            <a:ext cx="127274" cy="60919"/>
          </a:xfrm>
          <a:custGeom>
            <a:avLst/>
            <a:gdLst/>
            <a:ahLst/>
            <a:cxnLst/>
            <a:rect l="l" t="t" r="r" b="b"/>
            <a:pathLst>
              <a:path w="3952" h="2250" extrusionOk="0">
                <a:moveTo>
                  <a:pt x="3557" y="0"/>
                </a:moveTo>
                <a:lnTo>
                  <a:pt x="1" y="852"/>
                </a:lnTo>
                <a:lnTo>
                  <a:pt x="396" y="2250"/>
                </a:lnTo>
                <a:lnTo>
                  <a:pt x="3952" y="1429"/>
                </a:lnTo>
                <a:lnTo>
                  <a:pt x="3557" y="0"/>
                </a:lnTo>
                <a:close/>
              </a:path>
            </a:pathLst>
          </a:custGeom>
          <a:solidFill>
            <a:srgbClr val="E5A6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9" name="Google Shape;3589;p41"/>
          <p:cNvSpPr/>
          <p:nvPr/>
        </p:nvSpPr>
        <p:spPr>
          <a:xfrm>
            <a:off x="8187434" y="1948748"/>
            <a:ext cx="264339" cy="413165"/>
          </a:xfrm>
          <a:custGeom>
            <a:avLst/>
            <a:gdLst/>
            <a:ahLst/>
            <a:cxnLst/>
            <a:rect l="l" t="t" r="r" b="b"/>
            <a:pathLst>
              <a:path w="8208" h="15260" extrusionOk="0">
                <a:moveTo>
                  <a:pt x="4682" y="1"/>
                </a:moveTo>
                <a:lnTo>
                  <a:pt x="1" y="14317"/>
                </a:lnTo>
                <a:lnTo>
                  <a:pt x="3527" y="15259"/>
                </a:lnTo>
                <a:lnTo>
                  <a:pt x="8208" y="973"/>
                </a:lnTo>
                <a:lnTo>
                  <a:pt x="4682" y="1"/>
                </a:lnTo>
                <a:close/>
              </a:path>
            </a:pathLst>
          </a:custGeom>
          <a:solidFill>
            <a:srgbClr val="C23A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0" name="Google Shape;3590;p41"/>
          <p:cNvSpPr/>
          <p:nvPr/>
        </p:nvSpPr>
        <p:spPr>
          <a:xfrm>
            <a:off x="8305884" y="1993205"/>
            <a:ext cx="128273" cy="63383"/>
          </a:xfrm>
          <a:custGeom>
            <a:avLst/>
            <a:gdLst/>
            <a:ahLst/>
            <a:cxnLst/>
            <a:rect l="l" t="t" r="r" b="b"/>
            <a:pathLst>
              <a:path w="3983" h="2341" extrusionOk="0">
                <a:moveTo>
                  <a:pt x="456" y="0"/>
                </a:moveTo>
                <a:lnTo>
                  <a:pt x="1" y="1398"/>
                </a:lnTo>
                <a:lnTo>
                  <a:pt x="3526" y="2341"/>
                </a:lnTo>
                <a:lnTo>
                  <a:pt x="3982" y="942"/>
                </a:lnTo>
                <a:lnTo>
                  <a:pt x="456" y="0"/>
                </a:lnTo>
                <a:close/>
              </a:path>
            </a:pathLst>
          </a:custGeom>
          <a:solidFill>
            <a:srgbClr val="AA21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1" name="Google Shape;3591;p41"/>
          <p:cNvSpPr/>
          <p:nvPr/>
        </p:nvSpPr>
        <p:spPr>
          <a:xfrm>
            <a:off x="8258897" y="2116639"/>
            <a:ext cx="128273" cy="63383"/>
          </a:xfrm>
          <a:custGeom>
            <a:avLst/>
            <a:gdLst/>
            <a:ahLst/>
            <a:cxnLst/>
            <a:rect l="l" t="t" r="r" b="b"/>
            <a:pathLst>
              <a:path w="3983" h="2341" extrusionOk="0">
                <a:moveTo>
                  <a:pt x="456" y="0"/>
                </a:moveTo>
                <a:lnTo>
                  <a:pt x="1" y="1399"/>
                </a:lnTo>
                <a:lnTo>
                  <a:pt x="3526" y="2341"/>
                </a:lnTo>
                <a:lnTo>
                  <a:pt x="3982" y="943"/>
                </a:lnTo>
                <a:lnTo>
                  <a:pt x="456" y="0"/>
                </a:lnTo>
                <a:close/>
              </a:path>
            </a:pathLst>
          </a:custGeom>
          <a:solidFill>
            <a:srgbClr val="AA21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2" name="Google Shape;3592;p41"/>
          <p:cNvSpPr/>
          <p:nvPr/>
        </p:nvSpPr>
        <p:spPr>
          <a:xfrm>
            <a:off x="8205050" y="2250769"/>
            <a:ext cx="128273" cy="63410"/>
          </a:xfrm>
          <a:custGeom>
            <a:avLst/>
            <a:gdLst/>
            <a:ahLst/>
            <a:cxnLst/>
            <a:rect l="l" t="t" r="r" b="b"/>
            <a:pathLst>
              <a:path w="3983" h="2342" extrusionOk="0">
                <a:moveTo>
                  <a:pt x="457" y="1"/>
                </a:moveTo>
                <a:lnTo>
                  <a:pt x="1" y="1399"/>
                </a:lnTo>
                <a:lnTo>
                  <a:pt x="3527" y="2341"/>
                </a:lnTo>
                <a:lnTo>
                  <a:pt x="3983" y="943"/>
                </a:lnTo>
                <a:lnTo>
                  <a:pt x="457" y="1"/>
                </a:lnTo>
                <a:close/>
              </a:path>
            </a:pathLst>
          </a:custGeom>
          <a:solidFill>
            <a:srgbClr val="AA21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3" name="Google Shape;3593;p41"/>
          <p:cNvSpPr/>
          <p:nvPr/>
        </p:nvSpPr>
        <p:spPr>
          <a:xfrm>
            <a:off x="7724423" y="1948748"/>
            <a:ext cx="264339" cy="413165"/>
          </a:xfrm>
          <a:custGeom>
            <a:avLst/>
            <a:gdLst/>
            <a:ahLst/>
            <a:cxnLst/>
            <a:rect l="l" t="t" r="r" b="b"/>
            <a:pathLst>
              <a:path w="8208" h="15260" extrusionOk="0">
                <a:moveTo>
                  <a:pt x="4681" y="1"/>
                </a:moveTo>
                <a:lnTo>
                  <a:pt x="0" y="14317"/>
                </a:lnTo>
                <a:lnTo>
                  <a:pt x="3526" y="15259"/>
                </a:lnTo>
                <a:lnTo>
                  <a:pt x="8207" y="973"/>
                </a:lnTo>
                <a:lnTo>
                  <a:pt x="4681" y="1"/>
                </a:lnTo>
                <a:close/>
              </a:path>
            </a:pathLst>
          </a:custGeom>
          <a:solidFill>
            <a:srgbClr val="3DBBC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4" name="Google Shape;3594;p41"/>
          <p:cNvSpPr/>
          <p:nvPr/>
        </p:nvSpPr>
        <p:spPr>
          <a:xfrm>
            <a:off x="7842873" y="1993205"/>
            <a:ext cx="128273" cy="63383"/>
          </a:xfrm>
          <a:custGeom>
            <a:avLst/>
            <a:gdLst/>
            <a:ahLst/>
            <a:cxnLst/>
            <a:rect l="l" t="t" r="r" b="b"/>
            <a:pathLst>
              <a:path w="3983" h="2341" extrusionOk="0">
                <a:moveTo>
                  <a:pt x="456" y="0"/>
                </a:moveTo>
                <a:lnTo>
                  <a:pt x="0" y="1398"/>
                </a:lnTo>
                <a:lnTo>
                  <a:pt x="3526" y="2341"/>
                </a:lnTo>
                <a:lnTo>
                  <a:pt x="3982" y="942"/>
                </a:lnTo>
                <a:lnTo>
                  <a:pt x="456" y="0"/>
                </a:lnTo>
                <a:close/>
              </a:path>
            </a:pathLst>
          </a:custGeom>
          <a:solidFill>
            <a:srgbClr val="1693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5" name="Google Shape;3595;p41"/>
          <p:cNvSpPr/>
          <p:nvPr/>
        </p:nvSpPr>
        <p:spPr>
          <a:xfrm>
            <a:off x="7795886" y="2116639"/>
            <a:ext cx="128273" cy="63383"/>
          </a:xfrm>
          <a:custGeom>
            <a:avLst/>
            <a:gdLst/>
            <a:ahLst/>
            <a:cxnLst/>
            <a:rect l="l" t="t" r="r" b="b"/>
            <a:pathLst>
              <a:path w="3983" h="2341" extrusionOk="0">
                <a:moveTo>
                  <a:pt x="456" y="0"/>
                </a:moveTo>
                <a:lnTo>
                  <a:pt x="0" y="1399"/>
                </a:lnTo>
                <a:lnTo>
                  <a:pt x="3526" y="2341"/>
                </a:lnTo>
                <a:lnTo>
                  <a:pt x="3982" y="943"/>
                </a:lnTo>
                <a:lnTo>
                  <a:pt x="456" y="0"/>
                </a:lnTo>
                <a:close/>
              </a:path>
            </a:pathLst>
          </a:custGeom>
          <a:solidFill>
            <a:srgbClr val="1693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6" name="Google Shape;3596;p41"/>
          <p:cNvSpPr/>
          <p:nvPr/>
        </p:nvSpPr>
        <p:spPr>
          <a:xfrm>
            <a:off x="7742039" y="2250769"/>
            <a:ext cx="128273" cy="63410"/>
          </a:xfrm>
          <a:custGeom>
            <a:avLst/>
            <a:gdLst/>
            <a:ahLst/>
            <a:cxnLst/>
            <a:rect l="l" t="t" r="r" b="b"/>
            <a:pathLst>
              <a:path w="3983" h="2342" extrusionOk="0">
                <a:moveTo>
                  <a:pt x="457" y="1"/>
                </a:moveTo>
                <a:lnTo>
                  <a:pt x="1" y="1399"/>
                </a:lnTo>
                <a:lnTo>
                  <a:pt x="3527" y="2341"/>
                </a:lnTo>
                <a:lnTo>
                  <a:pt x="3982" y="943"/>
                </a:lnTo>
                <a:lnTo>
                  <a:pt x="457" y="1"/>
                </a:lnTo>
                <a:close/>
              </a:path>
            </a:pathLst>
          </a:custGeom>
          <a:solidFill>
            <a:srgbClr val="1693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7" name="Google Shape;3597;p41"/>
          <p:cNvSpPr/>
          <p:nvPr/>
        </p:nvSpPr>
        <p:spPr>
          <a:xfrm>
            <a:off x="8022995" y="1940517"/>
            <a:ext cx="303468" cy="421395"/>
          </a:xfrm>
          <a:custGeom>
            <a:avLst/>
            <a:gdLst/>
            <a:ahLst/>
            <a:cxnLst/>
            <a:rect l="l" t="t" r="r" b="b"/>
            <a:pathLst>
              <a:path w="9423" h="15564" extrusionOk="0">
                <a:moveTo>
                  <a:pt x="4681" y="1"/>
                </a:moveTo>
                <a:lnTo>
                  <a:pt x="0" y="14287"/>
                </a:lnTo>
                <a:lnTo>
                  <a:pt x="4742" y="15563"/>
                </a:lnTo>
                <a:lnTo>
                  <a:pt x="9423" y="1277"/>
                </a:lnTo>
                <a:lnTo>
                  <a:pt x="4681" y="1"/>
                </a:lnTo>
                <a:close/>
              </a:path>
            </a:pathLst>
          </a:custGeom>
          <a:solidFill>
            <a:srgbClr val="FAC9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8" name="Google Shape;3598;p41"/>
          <p:cNvSpPr/>
          <p:nvPr/>
        </p:nvSpPr>
        <p:spPr>
          <a:xfrm>
            <a:off x="8088565" y="2003899"/>
            <a:ext cx="172329" cy="294630"/>
          </a:xfrm>
          <a:custGeom>
            <a:avLst/>
            <a:gdLst/>
            <a:ahLst/>
            <a:cxnLst/>
            <a:rect l="l" t="t" r="r" b="b"/>
            <a:pathLst>
              <a:path w="5351" h="10882" extrusionOk="0">
                <a:moveTo>
                  <a:pt x="3344" y="0"/>
                </a:moveTo>
                <a:lnTo>
                  <a:pt x="1" y="10335"/>
                </a:lnTo>
                <a:lnTo>
                  <a:pt x="2007" y="10882"/>
                </a:lnTo>
                <a:lnTo>
                  <a:pt x="5350" y="547"/>
                </a:lnTo>
                <a:lnTo>
                  <a:pt x="3344" y="0"/>
                </a:lnTo>
                <a:close/>
              </a:path>
            </a:pathLst>
          </a:custGeom>
          <a:solidFill>
            <a:srgbClr val="F9E4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9" name="Google Shape;3599;p41"/>
          <p:cNvSpPr/>
          <p:nvPr/>
        </p:nvSpPr>
        <p:spPr>
          <a:xfrm>
            <a:off x="7854628" y="1940517"/>
            <a:ext cx="303468" cy="421395"/>
          </a:xfrm>
          <a:custGeom>
            <a:avLst/>
            <a:gdLst/>
            <a:ahLst/>
            <a:cxnLst/>
            <a:rect l="l" t="t" r="r" b="b"/>
            <a:pathLst>
              <a:path w="9423" h="15564" extrusionOk="0">
                <a:moveTo>
                  <a:pt x="4681" y="1"/>
                </a:moveTo>
                <a:lnTo>
                  <a:pt x="0" y="14287"/>
                </a:lnTo>
                <a:lnTo>
                  <a:pt x="4742" y="15563"/>
                </a:lnTo>
                <a:lnTo>
                  <a:pt x="9423" y="1277"/>
                </a:lnTo>
                <a:lnTo>
                  <a:pt x="4681" y="1"/>
                </a:lnTo>
                <a:close/>
              </a:path>
            </a:pathLst>
          </a:custGeom>
          <a:solidFill>
            <a:srgbClr val="F9C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0" name="Google Shape;3600;p41"/>
          <p:cNvSpPr/>
          <p:nvPr/>
        </p:nvSpPr>
        <p:spPr>
          <a:xfrm>
            <a:off x="7976008" y="1971788"/>
            <a:ext cx="167402" cy="73265"/>
          </a:xfrm>
          <a:custGeom>
            <a:avLst/>
            <a:gdLst/>
            <a:ahLst/>
            <a:cxnLst/>
            <a:rect l="l" t="t" r="r" b="b"/>
            <a:pathLst>
              <a:path w="5198" h="2706" extrusionOk="0">
                <a:moveTo>
                  <a:pt x="487" y="1"/>
                </a:moveTo>
                <a:lnTo>
                  <a:pt x="0" y="1429"/>
                </a:lnTo>
                <a:lnTo>
                  <a:pt x="4742" y="2706"/>
                </a:lnTo>
                <a:lnTo>
                  <a:pt x="5198" y="1277"/>
                </a:lnTo>
                <a:lnTo>
                  <a:pt x="487" y="1"/>
                </a:lnTo>
                <a:close/>
              </a:path>
            </a:pathLst>
          </a:custGeom>
          <a:solidFill>
            <a:srgbClr val="EAA0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1" name="Google Shape;3601;p41"/>
          <p:cNvSpPr/>
          <p:nvPr/>
        </p:nvSpPr>
        <p:spPr>
          <a:xfrm>
            <a:off x="7872244" y="2244190"/>
            <a:ext cx="167402" cy="73265"/>
          </a:xfrm>
          <a:custGeom>
            <a:avLst/>
            <a:gdLst/>
            <a:ahLst/>
            <a:cxnLst/>
            <a:rect l="l" t="t" r="r" b="b"/>
            <a:pathLst>
              <a:path w="5198" h="2706" extrusionOk="0">
                <a:moveTo>
                  <a:pt x="456" y="1"/>
                </a:moveTo>
                <a:lnTo>
                  <a:pt x="0" y="1429"/>
                </a:lnTo>
                <a:lnTo>
                  <a:pt x="4742" y="2706"/>
                </a:lnTo>
                <a:lnTo>
                  <a:pt x="5198" y="1277"/>
                </a:lnTo>
                <a:lnTo>
                  <a:pt x="456" y="1"/>
                </a:lnTo>
                <a:close/>
              </a:path>
            </a:pathLst>
          </a:custGeom>
          <a:solidFill>
            <a:srgbClr val="EAA0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2" name="Google Shape;3602;p41"/>
          <p:cNvSpPr/>
          <p:nvPr/>
        </p:nvSpPr>
        <p:spPr>
          <a:xfrm>
            <a:off x="6498864" y="3000502"/>
            <a:ext cx="1949981" cy="63383"/>
          </a:xfrm>
          <a:custGeom>
            <a:avLst/>
            <a:gdLst/>
            <a:ahLst/>
            <a:cxnLst/>
            <a:rect l="l" t="t" r="r" b="b"/>
            <a:pathLst>
              <a:path w="60549" h="2341" extrusionOk="0">
                <a:moveTo>
                  <a:pt x="0" y="0"/>
                </a:moveTo>
                <a:lnTo>
                  <a:pt x="0" y="2341"/>
                </a:lnTo>
                <a:lnTo>
                  <a:pt x="60548" y="2341"/>
                </a:lnTo>
                <a:lnTo>
                  <a:pt x="60548" y="0"/>
                </a:lnTo>
                <a:close/>
              </a:path>
            </a:pathLst>
          </a:custGeom>
          <a:solidFill>
            <a:srgbClr val="FCEF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3" name="Google Shape;3603;p41"/>
          <p:cNvSpPr/>
          <p:nvPr/>
        </p:nvSpPr>
        <p:spPr>
          <a:xfrm>
            <a:off x="6498864" y="2500969"/>
            <a:ext cx="1949981" cy="499561"/>
          </a:xfrm>
          <a:custGeom>
            <a:avLst/>
            <a:gdLst/>
            <a:ahLst/>
            <a:cxnLst/>
            <a:rect l="l" t="t" r="r" b="b"/>
            <a:pathLst>
              <a:path w="60549" h="18451" extrusionOk="0">
                <a:moveTo>
                  <a:pt x="0" y="0"/>
                </a:moveTo>
                <a:lnTo>
                  <a:pt x="0" y="18450"/>
                </a:lnTo>
                <a:lnTo>
                  <a:pt x="60548" y="18450"/>
                </a:lnTo>
                <a:lnTo>
                  <a:pt x="60548"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4" name="Google Shape;3604;p41"/>
          <p:cNvSpPr/>
          <p:nvPr/>
        </p:nvSpPr>
        <p:spPr>
          <a:xfrm>
            <a:off x="6498864" y="2500969"/>
            <a:ext cx="1949981" cy="294630"/>
          </a:xfrm>
          <a:custGeom>
            <a:avLst/>
            <a:gdLst/>
            <a:ahLst/>
            <a:cxnLst/>
            <a:rect l="l" t="t" r="r" b="b"/>
            <a:pathLst>
              <a:path w="60549" h="10882" extrusionOk="0">
                <a:moveTo>
                  <a:pt x="0" y="0"/>
                </a:moveTo>
                <a:lnTo>
                  <a:pt x="0" y="10882"/>
                </a:lnTo>
                <a:cubicBezTo>
                  <a:pt x="4012" y="8146"/>
                  <a:pt x="9423" y="6991"/>
                  <a:pt x="14195" y="6110"/>
                </a:cubicBezTo>
                <a:cubicBezTo>
                  <a:pt x="20791" y="4894"/>
                  <a:pt x="27539" y="4164"/>
                  <a:pt x="34195" y="3344"/>
                </a:cubicBezTo>
                <a:cubicBezTo>
                  <a:pt x="38281" y="2853"/>
                  <a:pt x="42411" y="2530"/>
                  <a:pt x="46534" y="2530"/>
                </a:cubicBezTo>
                <a:cubicBezTo>
                  <a:pt x="50846" y="2530"/>
                  <a:pt x="55152" y="2884"/>
                  <a:pt x="59393" y="3769"/>
                </a:cubicBezTo>
                <a:cubicBezTo>
                  <a:pt x="59788" y="3830"/>
                  <a:pt x="60153" y="3952"/>
                  <a:pt x="60548" y="4012"/>
                </a:cubicBezTo>
                <a:lnTo>
                  <a:pt x="60548"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5" name="Google Shape;3605;p41"/>
          <p:cNvSpPr/>
          <p:nvPr/>
        </p:nvSpPr>
        <p:spPr>
          <a:xfrm>
            <a:off x="7624588" y="2910802"/>
            <a:ext cx="621621" cy="90539"/>
          </a:xfrm>
          <a:custGeom>
            <a:avLst/>
            <a:gdLst/>
            <a:ahLst/>
            <a:cxnLst/>
            <a:rect l="l" t="t" r="r" b="b"/>
            <a:pathLst>
              <a:path w="19302" h="3344" extrusionOk="0">
                <a:moveTo>
                  <a:pt x="0" y="0"/>
                </a:moveTo>
                <a:lnTo>
                  <a:pt x="0" y="3344"/>
                </a:lnTo>
                <a:lnTo>
                  <a:pt x="19301" y="3344"/>
                </a:lnTo>
                <a:lnTo>
                  <a:pt x="19301" y="0"/>
                </a:lnTo>
                <a:close/>
              </a:path>
            </a:pathLst>
          </a:custGeom>
          <a:solidFill>
            <a:srgbClr val="3DBBC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6" name="Google Shape;3606;p41"/>
          <p:cNvSpPr/>
          <p:nvPr/>
        </p:nvSpPr>
        <p:spPr>
          <a:xfrm>
            <a:off x="7714633" y="2910802"/>
            <a:ext cx="73460" cy="90539"/>
          </a:xfrm>
          <a:custGeom>
            <a:avLst/>
            <a:gdLst/>
            <a:ahLst/>
            <a:cxnLst/>
            <a:rect l="l" t="t" r="r" b="b"/>
            <a:pathLst>
              <a:path w="2281" h="3344" extrusionOk="0">
                <a:moveTo>
                  <a:pt x="1" y="0"/>
                </a:moveTo>
                <a:lnTo>
                  <a:pt x="1" y="3344"/>
                </a:lnTo>
                <a:lnTo>
                  <a:pt x="2280" y="3344"/>
                </a:lnTo>
                <a:lnTo>
                  <a:pt x="2280" y="0"/>
                </a:lnTo>
                <a:close/>
              </a:path>
            </a:pathLst>
          </a:custGeom>
          <a:solidFill>
            <a:srgbClr val="1693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7" name="Google Shape;3607;p41"/>
          <p:cNvSpPr/>
          <p:nvPr/>
        </p:nvSpPr>
        <p:spPr>
          <a:xfrm>
            <a:off x="8069982" y="2910802"/>
            <a:ext cx="74426" cy="90539"/>
          </a:xfrm>
          <a:custGeom>
            <a:avLst/>
            <a:gdLst/>
            <a:ahLst/>
            <a:cxnLst/>
            <a:rect l="l" t="t" r="r" b="b"/>
            <a:pathLst>
              <a:path w="2311" h="3344" extrusionOk="0">
                <a:moveTo>
                  <a:pt x="0" y="0"/>
                </a:moveTo>
                <a:lnTo>
                  <a:pt x="0" y="3344"/>
                </a:lnTo>
                <a:lnTo>
                  <a:pt x="2310" y="3344"/>
                </a:lnTo>
                <a:lnTo>
                  <a:pt x="2310" y="0"/>
                </a:lnTo>
                <a:close/>
              </a:path>
            </a:pathLst>
          </a:custGeom>
          <a:solidFill>
            <a:srgbClr val="1693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8" name="Google Shape;3608;p41"/>
          <p:cNvSpPr/>
          <p:nvPr/>
        </p:nvSpPr>
        <p:spPr>
          <a:xfrm>
            <a:off x="7584428" y="2816988"/>
            <a:ext cx="621653" cy="90539"/>
          </a:xfrm>
          <a:custGeom>
            <a:avLst/>
            <a:gdLst/>
            <a:ahLst/>
            <a:cxnLst/>
            <a:rect l="l" t="t" r="r" b="b"/>
            <a:pathLst>
              <a:path w="19303" h="3344" extrusionOk="0">
                <a:moveTo>
                  <a:pt x="1" y="0"/>
                </a:moveTo>
                <a:lnTo>
                  <a:pt x="1" y="3344"/>
                </a:lnTo>
                <a:lnTo>
                  <a:pt x="19302" y="3344"/>
                </a:lnTo>
                <a:lnTo>
                  <a:pt x="19302" y="0"/>
                </a:lnTo>
                <a:close/>
              </a:path>
            </a:pathLst>
          </a:custGeom>
          <a:solidFill>
            <a:srgbClr val="FBC2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9" name="Google Shape;3609;p41"/>
          <p:cNvSpPr/>
          <p:nvPr/>
        </p:nvSpPr>
        <p:spPr>
          <a:xfrm>
            <a:off x="7674506" y="2816988"/>
            <a:ext cx="73427" cy="90539"/>
          </a:xfrm>
          <a:custGeom>
            <a:avLst/>
            <a:gdLst/>
            <a:ahLst/>
            <a:cxnLst/>
            <a:rect l="l" t="t" r="r" b="b"/>
            <a:pathLst>
              <a:path w="2280" h="3344" extrusionOk="0">
                <a:moveTo>
                  <a:pt x="0" y="0"/>
                </a:moveTo>
                <a:lnTo>
                  <a:pt x="0" y="3344"/>
                </a:lnTo>
                <a:lnTo>
                  <a:pt x="2280" y="3344"/>
                </a:lnTo>
                <a:lnTo>
                  <a:pt x="2280" y="0"/>
                </a:lnTo>
                <a:close/>
              </a:path>
            </a:pathLst>
          </a:custGeom>
          <a:solidFill>
            <a:srgbClr val="EAA0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0" name="Google Shape;3610;p41"/>
          <p:cNvSpPr/>
          <p:nvPr/>
        </p:nvSpPr>
        <p:spPr>
          <a:xfrm>
            <a:off x="8029823" y="2816988"/>
            <a:ext cx="73460" cy="90539"/>
          </a:xfrm>
          <a:custGeom>
            <a:avLst/>
            <a:gdLst/>
            <a:ahLst/>
            <a:cxnLst/>
            <a:rect l="l" t="t" r="r" b="b"/>
            <a:pathLst>
              <a:path w="2281" h="3344" extrusionOk="0">
                <a:moveTo>
                  <a:pt x="1" y="0"/>
                </a:moveTo>
                <a:lnTo>
                  <a:pt x="1" y="3344"/>
                </a:lnTo>
                <a:lnTo>
                  <a:pt x="2281" y="3344"/>
                </a:lnTo>
                <a:lnTo>
                  <a:pt x="2281" y="0"/>
                </a:lnTo>
                <a:close/>
              </a:path>
            </a:pathLst>
          </a:custGeom>
          <a:solidFill>
            <a:srgbClr val="EAA0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1" name="Google Shape;3611;p41"/>
          <p:cNvSpPr/>
          <p:nvPr/>
        </p:nvSpPr>
        <p:spPr>
          <a:xfrm>
            <a:off x="6524306" y="2868809"/>
            <a:ext cx="622619" cy="127604"/>
          </a:xfrm>
          <a:custGeom>
            <a:avLst/>
            <a:gdLst/>
            <a:ahLst/>
            <a:cxnLst/>
            <a:rect l="l" t="t" r="r" b="b"/>
            <a:pathLst>
              <a:path w="19333" h="4713" extrusionOk="0">
                <a:moveTo>
                  <a:pt x="0" y="1"/>
                </a:moveTo>
                <a:lnTo>
                  <a:pt x="0" y="4712"/>
                </a:lnTo>
                <a:lnTo>
                  <a:pt x="19332" y="4712"/>
                </a:lnTo>
                <a:lnTo>
                  <a:pt x="19332" y="1"/>
                </a:lnTo>
                <a:close/>
              </a:path>
            </a:pathLst>
          </a:custGeom>
          <a:solidFill>
            <a:srgbClr val="FBC2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2" name="Google Shape;3612;p41"/>
          <p:cNvSpPr/>
          <p:nvPr/>
        </p:nvSpPr>
        <p:spPr>
          <a:xfrm>
            <a:off x="6762171" y="2868809"/>
            <a:ext cx="69531" cy="127604"/>
          </a:xfrm>
          <a:custGeom>
            <a:avLst/>
            <a:gdLst/>
            <a:ahLst/>
            <a:cxnLst/>
            <a:rect l="l" t="t" r="r" b="b"/>
            <a:pathLst>
              <a:path w="2159" h="4713" extrusionOk="0">
                <a:moveTo>
                  <a:pt x="1" y="1"/>
                </a:moveTo>
                <a:lnTo>
                  <a:pt x="1" y="4712"/>
                </a:lnTo>
                <a:lnTo>
                  <a:pt x="2159" y="4712"/>
                </a:lnTo>
                <a:lnTo>
                  <a:pt x="2159" y="1"/>
                </a:lnTo>
                <a:close/>
              </a:path>
            </a:pathLst>
          </a:custGeom>
          <a:solidFill>
            <a:srgbClr val="EAA0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3" name="Google Shape;3613;p41"/>
          <p:cNvSpPr/>
          <p:nvPr/>
        </p:nvSpPr>
        <p:spPr>
          <a:xfrm>
            <a:off x="6585978" y="2868809"/>
            <a:ext cx="69531" cy="127604"/>
          </a:xfrm>
          <a:custGeom>
            <a:avLst/>
            <a:gdLst/>
            <a:ahLst/>
            <a:cxnLst/>
            <a:rect l="l" t="t" r="r" b="b"/>
            <a:pathLst>
              <a:path w="2159" h="4713" extrusionOk="0">
                <a:moveTo>
                  <a:pt x="0" y="1"/>
                </a:moveTo>
                <a:lnTo>
                  <a:pt x="0" y="4712"/>
                </a:lnTo>
                <a:lnTo>
                  <a:pt x="2158" y="4712"/>
                </a:lnTo>
                <a:lnTo>
                  <a:pt x="2158" y="1"/>
                </a:lnTo>
                <a:close/>
              </a:path>
            </a:pathLst>
          </a:custGeom>
          <a:solidFill>
            <a:srgbClr val="EAA0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4" name="Google Shape;3614;p41"/>
          <p:cNvSpPr/>
          <p:nvPr/>
        </p:nvSpPr>
        <p:spPr>
          <a:xfrm>
            <a:off x="6970666" y="2868809"/>
            <a:ext cx="69531" cy="127604"/>
          </a:xfrm>
          <a:custGeom>
            <a:avLst/>
            <a:gdLst/>
            <a:ahLst/>
            <a:cxnLst/>
            <a:rect l="l" t="t" r="r" b="b"/>
            <a:pathLst>
              <a:path w="2159" h="4713" extrusionOk="0">
                <a:moveTo>
                  <a:pt x="1" y="1"/>
                </a:moveTo>
                <a:lnTo>
                  <a:pt x="1" y="4712"/>
                </a:lnTo>
                <a:lnTo>
                  <a:pt x="2159" y="4712"/>
                </a:lnTo>
                <a:lnTo>
                  <a:pt x="2159" y="1"/>
                </a:lnTo>
                <a:close/>
              </a:path>
            </a:pathLst>
          </a:custGeom>
          <a:solidFill>
            <a:srgbClr val="EAA0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5" name="Google Shape;3615;p41"/>
          <p:cNvSpPr/>
          <p:nvPr/>
        </p:nvSpPr>
        <p:spPr>
          <a:xfrm>
            <a:off x="6577154" y="2773370"/>
            <a:ext cx="621621" cy="89727"/>
          </a:xfrm>
          <a:custGeom>
            <a:avLst/>
            <a:gdLst/>
            <a:ahLst/>
            <a:cxnLst/>
            <a:rect l="l" t="t" r="r" b="b"/>
            <a:pathLst>
              <a:path w="19302" h="3314" extrusionOk="0">
                <a:moveTo>
                  <a:pt x="1" y="0"/>
                </a:moveTo>
                <a:lnTo>
                  <a:pt x="1" y="3313"/>
                </a:lnTo>
                <a:lnTo>
                  <a:pt x="19302" y="3313"/>
                </a:lnTo>
                <a:lnTo>
                  <a:pt x="19302" y="0"/>
                </a:lnTo>
                <a:close/>
              </a:path>
            </a:pathLst>
          </a:custGeom>
          <a:solidFill>
            <a:srgbClr val="C23A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6" name="Google Shape;3616;p41"/>
          <p:cNvSpPr/>
          <p:nvPr/>
        </p:nvSpPr>
        <p:spPr>
          <a:xfrm>
            <a:off x="6667231" y="2773370"/>
            <a:ext cx="73427" cy="89727"/>
          </a:xfrm>
          <a:custGeom>
            <a:avLst/>
            <a:gdLst/>
            <a:ahLst/>
            <a:cxnLst/>
            <a:rect l="l" t="t" r="r" b="b"/>
            <a:pathLst>
              <a:path w="2280" h="3314" extrusionOk="0">
                <a:moveTo>
                  <a:pt x="0" y="0"/>
                </a:moveTo>
                <a:lnTo>
                  <a:pt x="0" y="3313"/>
                </a:lnTo>
                <a:lnTo>
                  <a:pt x="2280" y="3313"/>
                </a:lnTo>
                <a:lnTo>
                  <a:pt x="2280" y="0"/>
                </a:lnTo>
                <a:close/>
              </a:path>
            </a:pathLst>
          </a:custGeom>
          <a:solidFill>
            <a:srgbClr val="A025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7" name="Google Shape;3617;p41"/>
          <p:cNvSpPr/>
          <p:nvPr/>
        </p:nvSpPr>
        <p:spPr>
          <a:xfrm>
            <a:off x="7022548" y="2773370"/>
            <a:ext cx="74426" cy="89727"/>
          </a:xfrm>
          <a:custGeom>
            <a:avLst/>
            <a:gdLst/>
            <a:ahLst/>
            <a:cxnLst/>
            <a:rect l="l" t="t" r="r" b="b"/>
            <a:pathLst>
              <a:path w="2311" h="3314" extrusionOk="0">
                <a:moveTo>
                  <a:pt x="1" y="0"/>
                </a:moveTo>
                <a:lnTo>
                  <a:pt x="1" y="3313"/>
                </a:lnTo>
                <a:lnTo>
                  <a:pt x="2311" y="3313"/>
                </a:lnTo>
                <a:lnTo>
                  <a:pt x="2311" y="0"/>
                </a:lnTo>
                <a:close/>
              </a:path>
            </a:pathLst>
          </a:custGeom>
          <a:solidFill>
            <a:srgbClr val="A025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8" name="Google Shape;3618;p41"/>
          <p:cNvSpPr/>
          <p:nvPr/>
        </p:nvSpPr>
        <p:spPr>
          <a:xfrm>
            <a:off x="6525272" y="2628519"/>
            <a:ext cx="621653" cy="139111"/>
          </a:xfrm>
          <a:custGeom>
            <a:avLst/>
            <a:gdLst/>
            <a:ahLst/>
            <a:cxnLst/>
            <a:rect l="l" t="t" r="r" b="b"/>
            <a:pathLst>
              <a:path w="19303" h="5138" extrusionOk="0">
                <a:moveTo>
                  <a:pt x="1" y="0"/>
                </a:moveTo>
                <a:lnTo>
                  <a:pt x="1" y="5137"/>
                </a:lnTo>
                <a:lnTo>
                  <a:pt x="19302" y="5137"/>
                </a:lnTo>
                <a:lnTo>
                  <a:pt x="19302" y="0"/>
                </a:lnTo>
                <a:close/>
              </a:path>
            </a:pathLst>
          </a:custGeom>
          <a:solidFill>
            <a:srgbClr val="FAC9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9" name="Google Shape;3619;p41"/>
          <p:cNvSpPr/>
          <p:nvPr/>
        </p:nvSpPr>
        <p:spPr>
          <a:xfrm>
            <a:off x="6615349" y="2628519"/>
            <a:ext cx="73427" cy="139111"/>
          </a:xfrm>
          <a:custGeom>
            <a:avLst/>
            <a:gdLst/>
            <a:ahLst/>
            <a:cxnLst/>
            <a:rect l="l" t="t" r="r" b="b"/>
            <a:pathLst>
              <a:path w="2280" h="5138" extrusionOk="0">
                <a:moveTo>
                  <a:pt x="0" y="0"/>
                </a:moveTo>
                <a:lnTo>
                  <a:pt x="0" y="5137"/>
                </a:lnTo>
                <a:lnTo>
                  <a:pt x="2280" y="5137"/>
                </a:lnTo>
                <a:lnTo>
                  <a:pt x="2280" y="0"/>
                </a:lnTo>
                <a:close/>
              </a:path>
            </a:pathLst>
          </a:custGeom>
          <a:solidFill>
            <a:srgbClr val="E5A6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0" name="Google Shape;3620;p41"/>
          <p:cNvSpPr/>
          <p:nvPr/>
        </p:nvSpPr>
        <p:spPr>
          <a:xfrm>
            <a:off x="6970666" y="2628519"/>
            <a:ext cx="73460" cy="139111"/>
          </a:xfrm>
          <a:custGeom>
            <a:avLst/>
            <a:gdLst/>
            <a:ahLst/>
            <a:cxnLst/>
            <a:rect l="l" t="t" r="r" b="b"/>
            <a:pathLst>
              <a:path w="2281" h="5138" extrusionOk="0">
                <a:moveTo>
                  <a:pt x="1" y="0"/>
                </a:moveTo>
                <a:lnTo>
                  <a:pt x="1" y="5137"/>
                </a:lnTo>
                <a:lnTo>
                  <a:pt x="2280" y="5137"/>
                </a:lnTo>
                <a:lnTo>
                  <a:pt x="2280" y="0"/>
                </a:lnTo>
                <a:close/>
              </a:path>
            </a:pathLst>
          </a:custGeom>
          <a:solidFill>
            <a:srgbClr val="E5A6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1" name="Google Shape;3621;p41"/>
          <p:cNvSpPr/>
          <p:nvPr/>
        </p:nvSpPr>
        <p:spPr>
          <a:xfrm>
            <a:off x="6498864" y="3686013"/>
            <a:ext cx="1949981" cy="63410"/>
          </a:xfrm>
          <a:custGeom>
            <a:avLst/>
            <a:gdLst/>
            <a:ahLst/>
            <a:cxnLst/>
            <a:rect l="l" t="t" r="r" b="b"/>
            <a:pathLst>
              <a:path w="60549" h="2342" extrusionOk="0">
                <a:moveTo>
                  <a:pt x="0" y="1"/>
                </a:moveTo>
                <a:lnTo>
                  <a:pt x="0" y="2341"/>
                </a:lnTo>
                <a:lnTo>
                  <a:pt x="60548" y="2341"/>
                </a:lnTo>
                <a:lnTo>
                  <a:pt x="60548" y="1"/>
                </a:lnTo>
                <a:close/>
              </a:path>
            </a:pathLst>
          </a:custGeom>
          <a:solidFill>
            <a:srgbClr val="FCEF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2" name="Google Shape;3622;p41"/>
          <p:cNvSpPr/>
          <p:nvPr/>
        </p:nvSpPr>
        <p:spPr>
          <a:xfrm>
            <a:off x="6498864" y="3186480"/>
            <a:ext cx="1949981" cy="499561"/>
          </a:xfrm>
          <a:custGeom>
            <a:avLst/>
            <a:gdLst/>
            <a:ahLst/>
            <a:cxnLst/>
            <a:rect l="l" t="t" r="r" b="b"/>
            <a:pathLst>
              <a:path w="60549" h="18451" extrusionOk="0">
                <a:moveTo>
                  <a:pt x="0" y="1"/>
                </a:moveTo>
                <a:lnTo>
                  <a:pt x="0" y="18451"/>
                </a:lnTo>
                <a:lnTo>
                  <a:pt x="60548" y="18451"/>
                </a:lnTo>
                <a:lnTo>
                  <a:pt x="6054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3" name="Google Shape;3623;p41"/>
          <p:cNvSpPr/>
          <p:nvPr/>
        </p:nvSpPr>
        <p:spPr>
          <a:xfrm>
            <a:off x="6498864" y="3186480"/>
            <a:ext cx="1949981" cy="294657"/>
          </a:xfrm>
          <a:custGeom>
            <a:avLst/>
            <a:gdLst/>
            <a:ahLst/>
            <a:cxnLst/>
            <a:rect l="l" t="t" r="r" b="b"/>
            <a:pathLst>
              <a:path w="60549" h="10883" extrusionOk="0">
                <a:moveTo>
                  <a:pt x="0" y="1"/>
                </a:moveTo>
                <a:lnTo>
                  <a:pt x="0" y="10882"/>
                </a:lnTo>
                <a:cubicBezTo>
                  <a:pt x="4012" y="8147"/>
                  <a:pt x="9423" y="6992"/>
                  <a:pt x="14195" y="6110"/>
                </a:cubicBezTo>
                <a:cubicBezTo>
                  <a:pt x="20791" y="4894"/>
                  <a:pt x="27539" y="4165"/>
                  <a:pt x="34195" y="3344"/>
                </a:cubicBezTo>
                <a:cubicBezTo>
                  <a:pt x="38281" y="2854"/>
                  <a:pt x="42411" y="2531"/>
                  <a:pt x="46534" y="2531"/>
                </a:cubicBezTo>
                <a:cubicBezTo>
                  <a:pt x="50846" y="2531"/>
                  <a:pt x="55152" y="2884"/>
                  <a:pt x="59393" y="3770"/>
                </a:cubicBezTo>
                <a:cubicBezTo>
                  <a:pt x="59788" y="3831"/>
                  <a:pt x="60153" y="3922"/>
                  <a:pt x="60548" y="4013"/>
                </a:cubicBezTo>
                <a:lnTo>
                  <a:pt x="6054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4" name="Google Shape;3624;p41"/>
          <p:cNvSpPr/>
          <p:nvPr/>
        </p:nvSpPr>
        <p:spPr>
          <a:xfrm>
            <a:off x="8207981" y="3279482"/>
            <a:ext cx="118482" cy="406558"/>
          </a:xfrm>
          <a:custGeom>
            <a:avLst/>
            <a:gdLst/>
            <a:ahLst/>
            <a:cxnLst/>
            <a:rect l="l" t="t" r="r" b="b"/>
            <a:pathLst>
              <a:path w="3679" h="15016" extrusionOk="0">
                <a:moveTo>
                  <a:pt x="1" y="0"/>
                </a:moveTo>
                <a:lnTo>
                  <a:pt x="1" y="15016"/>
                </a:lnTo>
                <a:lnTo>
                  <a:pt x="3679" y="15016"/>
                </a:lnTo>
                <a:lnTo>
                  <a:pt x="3679" y="0"/>
                </a:lnTo>
                <a:close/>
              </a:path>
            </a:pathLst>
          </a:custGeom>
          <a:solidFill>
            <a:srgbClr val="3DBBC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5" name="Google Shape;3625;p41"/>
          <p:cNvSpPr/>
          <p:nvPr/>
        </p:nvSpPr>
        <p:spPr>
          <a:xfrm>
            <a:off x="8207981" y="3337910"/>
            <a:ext cx="118482" cy="48573"/>
          </a:xfrm>
          <a:custGeom>
            <a:avLst/>
            <a:gdLst/>
            <a:ahLst/>
            <a:cxnLst/>
            <a:rect l="l" t="t" r="r" b="b"/>
            <a:pathLst>
              <a:path w="3679" h="1794" extrusionOk="0">
                <a:moveTo>
                  <a:pt x="1" y="0"/>
                </a:moveTo>
                <a:lnTo>
                  <a:pt x="1" y="1794"/>
                </a:lnTo>
                <a:lnTo>
                  <a:pt x="3679" y="1794"/>
                </a:lnTo>
                <a:lnTo>
                  <a:pt x="3679" y="0"/>
                </a:lnTo>
                <a:close/>
              </a:path>
            </a:pathLst>
          </a:custGeom>
          <a:solidFill>
            <a:srgbClr val="1693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6" name="Google Shape;3626;p41"/>
          <p:cNvSpPr/>
          <p:nvPr/>
        </p:nvSpPr>
        <p:spPr>
          <a:xfrm>
            <a:off x="8207981" y="3570809"/>
            <a:ext cx="118482" cy="47760"/>
          </a:xfrm>
          <a:custGeom>
            <a:avLst/>
            <a:gdLst/>
            <a:ahLst/>
            <a:cxnLst/>
            <a:rect l="l" t="t" r="r" b="b"/>
            <a:pathLst>
              <a:path w="3679" h="1764" extrusionOk="0">
                <a:moveTo>
                  <a:pt x="1" y="0"/>
                </a:moveTo>
                <a:lnTo>
                  <a:pt x="1" y="1763"/>
                </a:lnTo>
                <a:lnTo>
                  <a:pt x="3679" y="1763"/>
                </a:lnTo>
                <a:lnTo>
                  <a:pt x="3679" y="0"/>
                </a:lnTo>
                <a:close/>
              </a:path>
            </a:pathLst>
          </a:custGeom>
          <a:solidFill>
            <a:srgbClr val="1693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7" name="Google Shape;3627;p41"/>
          <p:cNvSpPr/>
          <p:nvPr/>
        </p:nvSpPr>
        <p:spPr>
          <a:xfrm>
            <a:off x="8331326" y="3279482"/>
            <a:ext cx="117516" cy="406558"/>
          </a:xfrm>
          <a:custGeom>
            <a:avLst/>
            <a:gdLst/>
            <a:ahLst/>
            <a:cxnLst/>
            <a:rect l="l" t="t" r="r" b="b"/>
            <a:pathLst>
              <a:path w="3649" h="15016" extrusionOk="0">
                <a:moveTo>
                  <a:pt x="1" y="0"/>
                </a:moveTo>
                <a:lnTo>
                  <a:pt x="1" y="15016"/>
                </a:lnTo>
                <a:lnTo>
                  <a:pt x="3648" y="15016"/>
                </a:lnTo>
                <a:lnTo>
                  <a:pt x="3648" y="0"/>
                </a:lnTo>
                <a:close/>
              </a:path>
            </a:pathLst>
          </a:custGeom>
          <a:solidFill>
            <a:srgbClr val="FBC2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8" name="Google Shape;3628;p41"/>
          <p:cNvSpPr/>
          <p:nvPr/>
        </p:nvSpPr>
        <p:spPr>
          <a:xfrm>
            <a:off x="8331326" y="3337910"/>
            <a:ext cx="117516" cy="48573"/>
          </a:xfrm>
          <a:custGeom>
            <a:avLst/>
            <a:gdLst/>
            <a:ahLst/>
            <a:cxnLst/>
            <a:rect l="l" t="t" r="r" b="b"/>
            <a:pathLst>
              <a:path w="3649" h="1794" extrusionOk="0">
                <a:moveTo>
                  <a:pt x="1" y="0"/>
                </a:moveTo>
                <a:lnTo>
                  <a:pt x="1" y="1794"/>
                </a:lnTo>
                <a:lnTo>
                  <a:pt x="3648" y="1794"/>
                </a:lnTo>
                <a:lnTo>
                  <a:pt x="3648" y="0"/>
                </a:lnTo>
                <a:close/>
              </a:path>
            </a:pathLst>
          </a:custGeom>
          <a:solidFill>
            <a:srgbClr val="EAA0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9" name="Google Shape;3629;p41"/>
          <p:cNvSpPr/>
          <p:nvPr/>
        </p:nvSpPr>
        <p:spPr>
          <a:xfrm>
            <a:off x="8331326" y="3570809"/>
            <a:ext cx="117516" cy="47760"/>
          </a:xfrm>
          <a:custGeom>
            <a:avLst/>
            <a:gdLst/>
            <a:ahLst/>
            <a:cxnLst/>
            <a:rect l="l" t="t" r="r" b="b"/>
            <a:pathLst>
              <a:path w="3649" h="1764" extrusionOk="0">
                <a:moveTo>
                  <a:pt x="1" y="0"/>
                </a:moveTo>
                <a:lnTo>
                  <a:pt x="1" y="1763"/>
                </a:lnTo>
                <a:lnTo>
                  <a:pt x="3648" y="1763"/>
                </a:lnTo>
                <a:lnTo>
                  <a:pt x="3648" y="0"/>
                </a:lnTo>
                <a:close/>
              </a:path>
            </a:pathLst>
          </a:custGeom>
          <a:solidFill>
            <a:srgbClr val="EAA0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0" name="Google Shape;3630;p41"/>
          <p:cNvSpPr/>
          <p:nvPr/>
        </p:nvSpPr>
        <p:spPr>
          <a:xfrm>
            <a:off x="7765549" y="3249862"/>
            <a:ext cx="153714" cy="436178"/>
          </a:xfrm>
          <a:custGeom>
            <a:avLst/>
            <a:gdLst/>
            <a:ahLst/>
            <a:cxnLst/>
            <a:rect l="l" t="t" r="r" b="b"/>
            <a:pathLst>
              <a:path w="4773" h="16110" extrusionOk="0">
                <a:moveTo>
                  <a:pt x="0" y="0"/>
                </a:moveTo>
                <a:lnTo>
                  <a:pt x="0" y="16110"/>
                </a:lnTo>
                <a:lnTo>
                  <a:pt x="4772" y="16110"/>
                </a:lnTo>
                <a:lnTo>
                  <a:pt x="4772" y="0"/>
                </a:lnTo>
                <a:close/>
              </a:path>
            </a:pathLst>
          </a:custGeom>
          <a:solidFill>
            <a:srgbClr val="FBC2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1" name="Google Shape;3631;p41"/>
          <p:cNvSpPr/>
          <p:nvPr/>
        </p:nvSpPr>
        <p:spPr>
          <a:xfrm>
            <a:off x="7765549" y="3416102"/>
            <a:ext cx="153714" cy="49385"/>
          </a:xfrm>
          <a:custGeom>
            <a:avLst/>
            <a:gdLst/>
            <a:ahLst/>
            <a:cxnLst/>
            <a:rect l="l" t="t" r="r" b="b"/>
            <a:pathLst>
              <a:path w="4773" h="1824" extrusionOk="0">
                <a:moveTo>
                  <a:pt x="0" y="0"/>
                </a:moveTo>
                <a:lnTo>
                  <a:pt x="0" y="1824"/>
                </a:lnTo>
                <a:lnTo>
                  <a:pt x="4772" y="1824"/>
                </a:lnTo>
                <a:lnTo>
                  <a:pt x="4772" y="0"/>
                </a:lnTo>
                <a:close/>
              </a:path>
            </a:pathLst>
          </a:custGeom>
          <a:solidFill>
            <a:srgbClr val="EAA0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2" name="Google Shape;3632;p41"/>
          <p:cNvSpPr/>
          <p:nvPr/>
        </p:nvSpPr>
        <p:spPr>
          <a:xfrm>
            <a:off x="7765549" y="3292640"/>
            <a:ext cx="153714" cy="49412"/>
          </a:xfrm>
          <a:custGeom>
            <a:avLst/>
            <a:gdLst/>
            <a:ahLst/>
            <a:cxnLst/>
            <a:rect l="l" t="t" r="r" b="b"/>
            <a:pathLst>
              <a:path w="4773" h="1825" extrusionOk="0">
                <a:moveTo>
                  <a:pt x="0" y="1"/>
                </a:moveTo>
                <a:lnTo>
                  <a:pt x="0" y="1824"/>
                </a:lnTo>
                <a:lnTo>
                  <a:pt x="4772" y="1824"/>
                </a:lnTo>
                <a:lnTo>
                  <a:pt x="4772" y="1"/>
                </a:lnTo>
                <a:close/>
              </a:path>
            </a:pathLst>
          </a:custGeom>
          <a:solidFill>
            <a:srgbClr val="EAA0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3" name="Google Shape;3633;p41"/>
          <p:cNvSpPr/>
          <p:nvPr/>
        </p:nvSpPr>
        <p:spPr>
          <a:xfrm>
            <a:off x="7765549" y="3562578"/>
            <a:ext cx="153714" cy="48573"/>
          </a:xfrm>
          <a:custGeom>
            <a:avLst/>
            <a:gdLst/>
            <a:ahLst/>
            <a:cxnLst/>
            <a:rect l="l" t="t" r="r" b="b"/>
            <a:pathLst>
              <a:path w="4773" h="1794" extrusionOk="0">
                <a:moveTo>
                  <a:pt x="0" y="0"/>
                </a:moveTo>
                <a:lnTo>
                  <a:pt x="0" y="1794"/>
                </a:lnTo>
                <a:lnTo>
                  <a:pt x="4772" y="1794"/>
                </a:lnTo>
                <a:lnTo>
                  <a:pt x="4772" y="0"/>
                </a:lnTo>
                <a:close/>
              </a:path>
            </a:pathLst>
          </a:custGeom>
          <a:solidFill>
            <a:srgbClr val="EAA0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4" name="Google Shape;3634;p41"/>
          <p:cNvSpPr/>
          <p:nvPr/>
        </p:nvSpPr>
        <p:spPr>
          <a:xfrm>
            <a:off x="7925092" y="3249862"/>
            <a:ext cx="108692" cy="436178"/>
          </a:xfrm>
          <a:custGeom>
            <a:avLst/>
            <a:gdLst/>
            <a:ahLst/>
            <a:cxnLst/>
            <a:rect l="l" t="t" r="r" b="b"/>
            <a:pathLst>
              <a:path w="3375" h="16110" extrusionOk="0">
                <a:moveTo>
                  <a:pt x="1" y="0"/>
                </a:moveTo>
                <a:lnTo>
                  <a:pt x="1" y="16110"/>
                </a:lnTo>
                <a:lnTo>
                  <a:pt x="3375" y="16110"/>
                </a:lnTo>
                <a:lnTo>
                  <a:pt x="3375" y="0"/>
                </a:lnTo>
                <a:close/>
              </a:path>
            </a:pathLst>
          </a:custGeom>
          <a:solidFill>
            <a:srgbClr val="C23A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5" name="Google Shape;3635;p41"/>
          <p:cNvSpPr/>
          <p:nvPr/>
        </p:nvSpPr>
        <p:spPr>
          <a:xfrm>
            <a:off x="7925092" y="3313217"/>
            <a:ext cx="108692" cy="51063"/>
          </a:xfrm>
          <a:custGeom>
            <a:avLst/>
            <a:gdLst/>
            <a:ahLst/>
            <a:cxnLst/>
            <a:rect l="l" t="t" r="r" b="b"/>
            <a:pathLst>
              <a:path w="3375" h="1886" extrusionOk="0">
                <a:moveTo>
                  <a:pt x="1" y="1"/>
                </a:moveTo>
                <a:lnTo>
                  <a:pt x="1" y="1885"/>
                </a:lnTo>
                <a:lnTo>
                  <a:pt x="3375" y="1885"/>
                </a:lnTo>
                <a:lnTo>
                  <a:pt x="3375" y="1"/>
                </a:lnTo>
                <a:close/>
              </a:path>
            </a:pathLst>
          </a:custGeom>
          <a:solidFill>
            <a:srgbClr val="A025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6" name="Google Shape;3636;p41"/>
          <p:cNvSpPr/>
          <p:nvPr/>
        </p:nvSpPr>
        <p:spPr>
          <a:xfrm>
            <a:off x="7925092" y="3562578"/>
            <a:ext cx="108692" cy="51876"/>
          </a:xfrm>
          <a:custGeom>
            <a:avLst/>
            <a:gdLst/>
            <a:ahLst/>
            <a:cxnLst/>
            <a:rect l="l" t="t" r="r" b="b"/>
            <a:pathLst>
              <a:path w="3375" h="1916" extrusionOk="0">
                <a:moveTo>
                  <a:pt x="1" y="0"/>
                </a:moveTo>
                <a:lnTo>
                  <a:pt x="1" y="1915"/>
                </a:lnTo>
                <a:lnTo>
                  <a:pt x="3375" y="1915"/>
                </a:lnTo>
                <a:lnTo>
                  <a:pt x="3375" y="0"/>
                </a:lnTo>
                <a:close/>
              </a:path>
            </a:pathLst>
          </a:custGeom>
          <a:solidFill>
            <a:srgbClr val="A025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7" name="Google Shape;3637;p41"/>
          <p:cNvSpPr/>
          <p:nvPr/>
        </p:nvSpPr>
        <p:spPr>
          <a:xfrm>
            <a:off x="6962840" y="3247371"/>
            <a:ext cx="273163" cy="441133"/>
          </a:xfrm>
          <a:custGeom>
            <a:avLst/>
            <a:gdLst/>
            <a:ahLst/>
            <a:cxnLst/>
            <a:rect l="l" t="t" r="r" b="b"/>
            <a:pathLst>
              <a:path w="8482" h="16293" extrusionOk="0">
                <a:moveTo>
                  <a:pt x="5259" y="1"/>
                </a:moveTo>
                <a:lnTo>
                  <a:pt x="1" y="15381"/>
                </a:lnTo>
                <a:lnTo>
                  <a:pt x="3223" y="16293"/>
                </a:lnTo>
                <a:lnTo>
                  <a:pt x="8481" y="913"/>
                </a:lnTo>
                <a:lnTo>
                  <a:pt x="5259" y="1"/>
                </a:lnTo>
                <a:close/>
              </a:path>
            </a:pathLst>
          </a:custGeom>
          <a:solidFill>
            <a:srgbClr val="C23A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8" name="Google Shape;3638;p41"/>
          <p:cNvSpPr/>
          <p:nvPr/>
        </p:nvSpPr>
        <p:spPr>
          <a:xfrm>
            <a:off x="7087152" y="3307450"/>
            <a:ext cx="124376" cy="74104"/>
          </a:xfrm>
          <a:custGeom>
            <a:avLst/>
            <a:gdLst/>
            <a:ahLst/>
            <a:cxnLst/>
            <a:rect l="l" t="t" r="r" b="b"/>
            <a:pathLst>
              <a:path w="3862" h="2737" extrusionOk="0">
                <a:moveTo>
                  <a:pt x="639" y="1"/>
                </a:moveTo>
                <a:lnTo>
                  <a:pt x="1" y="1825"/>
                </a:lnTo>
                <a:lnTo>
                  <a:pt x="3223" y="2736"/>
                </a:lnTo>
                <a:lnTo>
                  <a:pt x="3861" y="913"/>
                </a:lnTo>
                <a:lnTo>
                  <a:pt x="639" y="1"/>
                </a:lnTo>
                <a:close/>
              </a:path>
            </a:pathLst>
          </a:custGeom>
          <a:solidFill>
            <a:srgbClr val="A025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9" name="Google Shape;3639;p41"/>
          <p:cNvSpPr/>
          <p:nvPr/>
        </p:nvSpPr>
        <p:spPr>
          <a:xfrm>
            <a:off x="6990247" y="3546116"/>
            <a:ext cx="124344" cy="74104"/>
          </a:xfrm>
          <a:custGeom>
            <a:avLst/>
            <a:gdLst/>
            <a:ahLst/>
            <a:cxnLst/>
            <a:rect l="l" t="t" r="r" b="b"/>
            <a:pathLst>
              <a:path w="3861" h="2737" extrusionOk="0">
                <a:moveTo>
                  <a:pt x="639" y="1"/>
                </a:moveTo>
                <a:lnTo>
                  <a:pt x="1" y="1824"/>
                </a:lnTo>
                <a:lnTo>
                  <a:pt x="3223" y="2736"/>
                </a:lnTo>
                <a:lnTo>
                  <a:pt x="3861" y="912"/>
                </a:lnTo>
                <a:lnTo>
                  <a:pt x="639" y="1"/>
                </a:lnTo>
                <a:close/>
              </a:path>
            </a:pathLst>
          </a:custGeom>
          <a:solidFill>
            <a:srgbClr val="A025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0" name="Google Shape;3640;p41"/>
          <p:cNvSpPr/>
          <p:nvPr/>
        </p:nvSpPr>
        <p:spPr>
          <a:xfrm>
            <a:off x="6851250" y="3247371"/>
            <a:ext cx="273131" cy="441133"/>
          </a:xfrm>
          <a:custGeom>
            <a:avLst/>
            <a:gdLst/>
            <a:ahLst/>
            <a:cxnLst/>
            <a:rect l="l" t="t" r="r" b="b"/>
            <a:pathLst>
              <a:path w="8481" h="16293" extrusionOk="0">
                <a:moveTo>
                  <a:pt x="5259" y="1"/>
                </a:moveTo>
                <a:lnTo>
                  <a:pt x="1" y="15381"/>
                </a:lnTo>
                <a:lnTo>
                  <a:pt x="3222" y="16293"/>
                </a:lnTo>
                <a:lnTo>
                  <a:pt x="8481" y="913"/>
                </a:lnTo>
                <a:lnTo>
                  <a:pt x="5259" y="1"/>
                </a:lnTo>
                <a:close/>
              </a:path>
            </a:pathLst>
          </a:custGeom>
          <a:solidFill>
            <a:srgbClr val="FAC9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1" name="Google Shape;3641;p41"/>
          <p:cNvSpPr/>
          <p:nvPr/>
        </p:nvSpPr>
        <p:spPr>
          <a:xfrm>
            <a:off x="6976560" y="3307450"/>
            <a:ext cx="123377" cy="74104"/>
          </a:xfrm>
          <a:custGeom>
            <a:avLst/>
            <a:gdLst/>
            <a:ahLst/>
            <a:cxnLst/>
            <a:rect l="l" t="t" r="r" b="b"/>
            <a:pathLst>
              <a:path w="3831" h="2737" extrusionOk="0">
                <a:moveTo>
                  <a:pt x="608" y="1"/>
                </a:moveTo>
                <a:lnTo>
                  <a:pt x="0" y="1825"/>
                </a:lnTo>
                <a:lnTo>
                  <a:pt x="3192" y="2736"/>
                </a:lnTo>
                <a:lnTo>
                  <a:pt x="3830" y="913"/>
                </a:lnTo>
                <a:lnTo>
                  <a:pt x="608" y="1"/>
                </a:lnTo>
                <a:close/>
              </a:path>
            </a:pathLst>
          </a:custGeom>
          <a:solidFill>
            <a:srgbClr val="E5A6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2" name="Google Shape;3642;p41"/>
          <p:cNvSpPr/>
          <p:nvPr/>
        </p:nvSpPr>
        <p:spPr>
          <a:xfrm>
            <a:off x="6879655" y="3546116"/>
            <a:ext cx="123345" cy="74104"/>
          </a:xfrm>
          <a:custGeom>
            <a:avLst/>
            <a:gdLst/>
            <a:ahLst/>
            <a:cxnLst/>
            <a:rect l="l" t="t" r="r" b="b"/>
            <a:pathLst>
              <a:path w="3830" h="2737" extrusionOk="0">
                <a:moveTo>
                  <a:pt x="608" y="1"/>
                </a:moveTo>
                <a:lnTo>
                  <a:pt x="0" y="1824"/>
                </a:lnTo>
                <a:lnTo>
                  <a:pt x="3192" y="2736"/>
                </a:lnTo>
                <a:lnTo>
                  <a:pt x="3830" y="912"/>
                </a:lnTo>
                <a:lnTo>
                  <a:pt x="608" y="1"/>
                </a:lnTo>
                <a:close/>
              </a:path>
            </a:pathLst>
          </a:custGeom>
          <a:solidFill>
            <a:srgbClr val="E5A6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3" name="Google Shape;3643;p41"/>
          <p:cNvSpPr/>
          <p:nvPr/>
        </p:nvSpPr>
        <p:spPr>
          <a:xfrm>
            <a:off x="8040611" y="3249862"/>
            <a:ext cx="167402" cy="436178"/>
          </a:xfrm>
          <a:custGeom>
            <a:avLst/>
            <a:gdLst/>
            <a:ahLst/>
            <a:cxnLst/>
            <a:rect l="l" t="t" r="r" b="b"/>
            <a:pathLst>
              <a:path w="5198" h="16110" extrusionOk="0">
                <a:moveTo>
                  <a:pt x="0" y="0"/>
                </a:moveTo>
                <a:lnTo>
                  <a:pt x="0" y="16110"/>
                </a:lnTo>
                <a:lnTo>
                  <a:pt x="5198" y="16110"/>
                </a:lnTo>
                <a:lnTo>
                  <a:pt x="5198" y="0"/>
                </a:lnTo>
                <a:close/>
              </a:path>
            </a:pathLst>
          </a:custGeom>
          <a:solidFill>
            <a:srgbClr val="FAC9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4" name="Google Shape;3644;p41"/>
          <p:cNvSpPr/>
          <p:nvPr/>
        </p:nvSpPr>
        <p:spPr>
          <a:xfrm>
            <a:off x="8040611" y="3313217"/>
            <a:ext cx="167402" cy="51063"/>
          </a:xfrm>
          <a:custGeom>
            <a:avLst/>
            <a:gdLst/>
            <a:ahLst/>
            <a:cxnLst/>
            <a:rect l="l" t="t" r="r" b="b"/>
            <a:pathLst>
              <a:path w="5198" h="1886" extrusionOk="0">
                <a:moveTo>
                  <a:pt x="0" y="1"/>
                </a:moveTo>
                <a:lnTo>
                  <a:pt x="0" y="1885"/>
                </a:lnTo>
                <a:lnTo>
                  <a:pt x="5198" y="1885"/>
                </a:lnTo>
                <a:lnTo>
                  <a:pt x="5198" y="1"/>
                </a:lnTo>
                <a:close/>
              </a:path>
            </a:pathLst>
          </a:custGeom>
          <a:solidFill>
            <a:srgbClr val="E5A6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5" name="Google Shape;3645;p41"/>
          <p:cNvSpPr/>
          <p:nvPr/>
        </p:nvSpPr>
        <p:spPr>
          <a:xfrm>
            <a:off x="8040611" y="3562578"/>
            <a:ext cx="167402" cy="51876"/>
          </a:xfrm>
          <a:custGeom>
            <a:avLst/>
            <a:gdLst/>
            <a:ahLst/>
            <a:cxnLst/>
            <a:rect l="l" t="t" r="r" b="b"/>
            <a:pathLst>
              <a:path w="5198" h="1916" extrusionOk="0">
                <a:moveTo>
                  <a:pt x="0" y="0"/>
                </a:moveTo>
                <a:lnTo>
                  <a:pt x="0" y="1915"/>
                </a:lnTo>
                <a:lnTo>
                  <a:pt x="5198" y="1915"/>
                </a:lnTo>
                <a:lnTo>
                  <a:pt x="5198" y="0"/>
                </a:lnTo>
                <a:close/>
              </a:path>
            </a:pathLst>
          </a:custGeom>
          <a:solidFill>
            <a:srgbClr val="E5A6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6" name="Google Shape;3646;p41"/>
          <p:cNvSpPr/>
          <p:nvPr/>
        </p:nvSpPr>
        <p:spPr>
          <a:xfrm>
            <a:off x="7518859" y="3279482"/>
            <a:ext cx="118482" cy="406558"/>
          </a:xfrm>
          <a:custGeom>
            <a:avLst/>
            <a:gdLst/>
            <a:ahLst/>
            <a:cxnLst/>
            <a:rect l="l" t="t" r="r" b="b"/>
            <a:pathLst>
              <a:path w="3679" h="15016" extrusionOk="0">
                <a:moveTo>
                  <a:pt x="0" y="0"/>
                </a:moveTo>
                <a:lnTo>
                  <a:pt x="0" y="15016"/>
                </a:lnTo>
                <a:lnTo>
                  <a:pt x="3678" y="15016"/>
                </a:lnTo>
                <a:lnTo>
                  <a:pt x="3678" y="0"/>
                </a:lnTo>
                <a:close/>
              </a:path>
            </a:pathLst>
          </a:custGeom>
          <a:solidFill>
            <a:srgbClr val="3DBBC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7" name="Google Shape;3647;p41"/>
          <p:cNvSpPr/>
          <p:nvPr/>
        </p:nvSpPr>
        <p:spPr>
          <a:xfrm>
            <a:off x="7518859" y="3337910"/>
            <a:ext cx="118482" cy="48573"/>
          </a:xfrm>
          <a:custGeom>
            <a:avLst/>
            <a:gdLst/>
            <a:ahLst/>
            <a:cxnLst/>
            <a:rect l="l" t="t" r="r" b="b"/>
            <a:pathLst>
              <a:path w="3679" h="1794" extrusionOk="0">
                <a:moveTo>
                  <a:pt x="0" y="0"/>
                </a:moveTo>
                <a:lnTo>
                  <a:pt x="0" y="1794"/>
                </a:lnTo>
                <a:lnTo>
                  <a:pt x="3678" y="1794"/>
                </a:lnTo>
                <a:lnTo>
                  <a:pt x="3678" y="0"/>
                </a:lnTo>
                <a:close/>
              </a:path>
            </a:pathLst>
          </a:custGeom>
          <a:solidFill>
            <a:srgbClr val="1693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8" name="Google Shape;3648;p41"/>
          <p:cNvSpPr/>
          <p:nvPr/>
        </p:nvSpPr>
        <p:spPr>
          <a:xfrm>
            <a:off x="7518859" y="3570809"/>
            <a:ext cx="118482" cy="47760"/>
          </a:xfrm>
          <a:custGeom>
            <a:avLst/>
            <a:gdLst/>
            <a:ahLst/>
            <a:cxnLst/>
            <a:rect l="l" t="t" r="r" b="b"/>
            <a:pathLst>
              <a:path w="3679" h="1764" extrusionOk="0">
                <a:moveTo>
                  <a:pt x="0" y="0"/>
                </a:moveTo>
                <a:lnTo>
                  <a:pt x="0" y="1763"/>
                </a:lnTo>
                <a:lnTo>
                  <a:pt x="3678" y="1763"/>
                </a:lnTo>
                <a:lnTo>
                  <a:pt x="3678" y="0"/>
                </a:lnTo>
                <a:close/>
              </a:path>
            </a:pathLst>
          </a:custGeom>
          <a:solidFill>
            <a:srgbClr val="1693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9" name="Google Shape;3649;p41"/>
          <p:cNvSpPr/>
          <p:nvPr/>
        </p:nvSpPr>
        <p:spPr>
          <a:xfrm>
            <a:off x="7228113" y="3279482"/>
            <a:ext cx="118482" cy="406558"/>
          </a:xfrm>
          <a:custGeom>
            <a:avLst/>
            <a:gdLst/>
            <a:ahLst/>
            <a:cxnLst/>
            <a:rect l="l" t="t" r="r" b="b"/>
            <a:pathLst>
              <a:path w="3679" h="15016" extrusionOk="0">
                <a:moveTo>
                  <a:pt x="1" y="0"/>
                </a:moveTo>
                <a:lnTo>
                  <a:pt x="1" y="15016"/>
                </a:lnTo>
                <a:lnTo>
                  <a:pt x="3679" y="15016"/>
                </a:lnTo>
                <a:lnTo>
                  <a:pt x="3679" y="0"/>
                </a:lnTo>
                <a:close/>
              </a:path>
            </a:pathLst>
          </a:custGeom>
          <a:solidFill>
            <a:srgbClr val="FBC2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0" name="Google Shape;3650;p41"/>
          <p:cNvSpPr/>
          <p:nvPr/>
        </p:nvSpPr>
        <p:spPr>
          <a:xfrm>
            <a:off x="7228113" y="3337910"/>
            <a:ext cx="118482" cy="48573"/>
          </a:xfrm>
          <a:custGeom>
            <a:avLst/>
            <a:gdLst/>
            <a:ahLst/>
            <a:cxnLst/>
            <a:rect l="l" t="t" r="r" b="b"/>
            <a:pathLst>
              <a:path w="3679" h="1794" extrusionOk="0">
                <a:moveTo>
                  <a:pt x="1" y="0"/>
                </a:moveTo>
                <a:lnTo>
                  <a:pt x="1" y="1794"/>
                </a:lnTo>
                <a:lnTo>
                  <a:pt x="3679" y="1794"/>
                </a:lnTo>
                <a:lnTo>
                  <a:pt x="3679" y="0"/>
                </a:lnTo>
                <a:close/>
              </a:path>
            </a:pathLst>
          </a:custGeom>
          <a:solidFill>
            <a:srgbClr val="EAA0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1" name="Google Shape;3651;p41"/>
          <p:cNvSpPr/>
          <p:nvPr/>
        </p:nvSpPr>
        <p:spPr>
          <a:xfrm>
            <a:off x="7228113" y="3570809"/>
            <a:ext cx="118482" cy="47760"/>
          </a:xfrm>
          <a:custGeom>
            <a:avLst/>
            <a:gdLst/>
            <a:ahLst/>
            <a:cxnLst/>
            <a:rect l="l" t="t" r="r" b="b"/>
            <a:pathLst>
              <a:path w="3679" h="1764" extrusionOk="0">
                <a:moveTo>
                  <a:pt x="1" y="0"/>
                </a:moveTo>
                <a:lnTo>
                  <a:pt x="1" y="1763"/>
                </a:lnTo>
                <a:lnTo>
                  <a:pt x="3679" y="1763"/>
                </a:lnTo>
                <a:lnTo>
                  <a:pt x="3679" y="0"/>
                </a:lnTo>
                <a:close/>
              </a:path>
            </a:pathLst>
          </a:custGeom>
          <a:solidFill>
            <a:srgbClr val="EAA0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2" name="Google Shape;3652;p41"/>
          <p:cNvSpPr/>
          <p:nvPr/>
        </p:nvSpPr>
        <p:spPr>
          <a:xfrm>
            <a:off x="7351458" y="3249862"/>
            <a:ext cx="167434" cy="436178"/>
          </a:xfrm>
          <a:custGeom>
            <a:avLst/>
            <a:gdLst/>
            <a:ahLst/>
            <a:cxnLst/>
            <a:rect l="l" t="t" r="r" b="b"/>
            <a:pathLst>
              <a:path w="5199" h="16110" extrusionOk="0">
                <a:moveTo>
                  <a:pt x="1" y="0"/>
                </a:moveTo>
                <a:lnTo>
                  <a:pt x="1" y="16110"/>
                </a:lnTo>
                <a:lnTo>
                  <a:pt x="5198" y="16110"/>
                </a:lnTo>
                <a:lnTo>
                  <a:pt x="5198" y="0"/>
                </a:lnTo>
                <a:close/>
              </a:path>
            </a:pathLst>
          </a:custGeom>
          <a:solidFill>
            <a:srgbClr val="FAC9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3" name="Google Shape;3653;p41"/>
          <p:cNvSpPr/>
          <p:nvPr/>
        </p:nvSpPr>
        <p:spPr>
          <a:xfrm>
            <a:off x="7351458" y="3313217"/>
            <a:ext cx="167434" cy="51063"/>
          </a:xfrm>
          <a:custGeom>
            <a:avLst/>
            <a:gdLst/>
            <a:ahLst/>
            <a:cxnLst/>
            <a:rect l="l" t="t" r="r" b="b"/>
            <a:pathLst>
              <a:path w="5199" h="1886" extrusionOk="0">
                <a:moveTo>
                  <a:pt x="1" y="1"/>
                </a:moveTo>
                <a:lnTo>
                  <a:pt x="1" y="1885"/>
                </a:lnTo>
                <a:lnTo>
                  <a:pt x="5198" y="1885"/>
                </a:lnTo>
                <a:lnTo>
                  <a:pt x="5198" y="1"/>
                </a:lnTo>
                <a:close/>
              </a:path>
            </a:pathLst>
          </a:custGeom>
          <a:solidFill>
            <a:srgbClr val="E5A6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4" name="Google Shape;3654;p41"/>
          <p:cNvSpPr/>
          <p:nvPr/>
        </p:nvSpPr>
        <p:spPr>
          <a:xfrm>
            <a:off x="7351458" y="3562578"/>
            <a:ext cx="167434" cy="51876"/>
          </a:xfrm>
          <a:custGeom>
            <a:avLst/>
            <a:gdLst/>
            <a:ahLst/>
            <a:cxnLst/>
            <a:rect l="l" t="t" r="r" b="b"/>
            <a:pathLst>
              <a:path w="5199" h="1916" extrusionOk="0">
                <a:moveTo>
                  <a:pt x="1" y="0"/>
                </a:moveTo>
                <a:lnTo>
                  <a:pt x="1" y="1915"/>
                </a:lnTo>
                <a:lnTo>
                  <a:pt x="5198" y="1915"/>
                </a:lnTo>
                <a:lnTo>
                  <a:pt x="5198" y="0"/>
                </a:lnTo>
                <a:close/>
              </a:path>
            </a:pathLst>
          </a:custGeom>
          <a:solidFill>
            <a:srgbClr val="E5A6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5" name="Google Shape;3655;p41"/>
          <p:cNvSpPr/>
          <p:nvPr/>
        </p:nvSpPr>
        <p:spPr>
          <a:xfrm>
            <a:off x="7629483" y="3249862"/>
            <a:ext cx="136098" cy="436178"/>
          </a:xfrm>
          <a:custGeom>
            <a:avLst/>
            <a:gdLst/>
            <a:ahLst/>
            <a:cxnLst/>
            <a:rect l="l" t="t" r="r" b="b"/>
            <a:pathLst>
              <a:path w="4226" h="16110" extrusionOk="0">
                <a:moveTo>
                  <a:pt x="0" y="0"/>
                </a:moveTo>
                <a:lnTo>
                  <a:pt x="0" y="16110"/>
                </a:lnTo>
                <a:lnTo>
                  <a:pt x="4225" y="16110"/>
                </a:lnTo>
                <a:lnTo>
                  <a:pt x="4225" y="0"/>
                </a:lnTo>
                <a:close/>
              </a:path>
            </a:pathLst>
          </a:custGeom>
          <a:solidFill>
            <a:srgbClr val="FAC9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6" name="Google Shape;3656;p41"/>
          <p:cNvSpPr/>
          <p:nvPr/>
        </p:nvSpPr>
        <p:spPr>
          <a:xfrm>
            <a:off x="7629483" y="3313217"/>
            <a:ext cx="136098" cy="51063"/>
          </a:xfrm>
          <a:custGeom>
            <a:avLst/>
            <a:gdLst/>
            <a:ahLst/>
            <a:cxnLst/>
            <a:rect l="l" t="t" r="r" b="b"/>
            <a:pathLst>
              <a:path w="4226" h="1886" extrusionOk="0">
                <a:moveTo>
                  <a:pt x="0" y="1"/>
                </a:moveTo>
                <a:lnTo>
                  <a:pt x="0" y="1885"/>
                </a:lnTo>
                <a:lnTo>
                  <a:pt x="4225" y="1885"/>
                </a:lnTo>
                <a:lnTo>
                  <a:pt x="4225" y="1"/>
                </a:lnTo>
                <a:close/>
              </a:path>
            </a:pathLst>
          </a:custGeom>
          <a:solidFill>
            <a:srgbClr val="E5A6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7" name="Google Shape;3657;p41"/>
          <p:cNvSpPr/>
          <p:nvPr/>
        </p:nvSpPr>
        <p:spPr>
          <a:xfrm>
            <a:off x="7629483" y="3562578"/>
            <a:ext cx="136098" cy="51876"/>
          </a:xfrm>
          <a:custGeom>
            <a:avLst/>
            <a:gdLst/>
            <a:ahLst/>
            <a:cxnLst/>
            <a:rect l="l" t="t" r="r" b="b"/>
            <a:pathLst>
              <a:path w="4226" h="1916" extrusionOk="0">
                <a:moveTo>
                  <a:pt x="0" y="0"/>
                </a:moveTo>
                <a:lnTo>
                  <a:pt x="0" y="1915"/>
                </a:lnTo>
                <a:lnTo>
                  <a:pt x="4225" y="1915"/>
                </a:lnTo>
                <a:lnTo>
                  <a:pt x="4225" y="0"/>
                </a:lnTo>
                <a:close/>
              </a:path>
            </a:pathLst>
          </a:custGeom>
          <a:solidFill>
            <a:srgbClr val="E5A6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8" name="Google Shape;3658;p41"/>
          <p:cNvSpPr/>
          <p:nvPr/>
        </p:nvSpPr>
        <p:spPr>
          <a:xfrm>
            <a:off x="6496899" y="3801244"/>
            <a:ext cx="839906" cy="435366"/>
          </a:xfrm>
          <a:custGeom>
            <a:avLst/>
            <a:gdLst/>
            <a:ahLst/>
            <a:cxnLst/>
            <a:rect l="l" t="t" r="r" b="b"/>
            <a:pathLst>
              <a:path w="26080" h="16080" extrusionOk="0">
                <a:moveTo>
                  <a:pt x="0" y="0"/>
                </a:moveTo>
                <a:lnTo>
                  <a:pt x="0" y="16079"/>
                </a:lnTo>
                <a:lnTo>
                  <a:pt x="26080" y="16079"/>
                </a:lnTo>
                <a:lnTo>
                  <a:pt x="26080" y="0"/>
                </a:lnTo>
                <a:close/>
              </a:path>
            </a:pathLst>
          </a:custGeom>
          <a:solidFill>
            <a:srgbClr val="CCB7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9" name="Google Shape;3659;p41"/>
          <p:cNvSpPr/>
          <p:nvPr/>
        </p:nvSpPr>
        <p:spPr>
          <a:xfrm>
            <a:off x="6545851" y="3909868"/>
            <a:ext cx="790955" cy="326741"/>
          </a:xfrm>
          <a:custGeom>
            <a:avLst/>
            <a:gdLst/>
            <a:ahLst/>
            <a:cxnLst/>
            <a:rect l="l" t="t" r="r" b="b"/>
            <a:pathLst>
              <a:path w="24560" h="12068" extrusionOk="0">
                <a:moveTo>
                  <a:pt x="24560" y="0"/>
                </a:moveTo>
                <a:cubicBezTo>
                  <a:pt x="23222" y="1368"/>
                  <a:pt x="21581" y="2584"/>
                  <a:pt x="19818" y="3617"/>
                </a:cubicBezTo>
                <a:cubicBezTo>
                  <a:pt x="14225" y="7812"/>
                  <a:pt x="7082" y="10548"/>
                  <a:pt x="0" y="12067"/>
                </a:cubicBezTo>
                <a:lnTo>
                  <a:pt x="24560" y="12067"/>
                </a:lnTo>
                <a:lnTo>
                  <a:pt x="24560" y="0"/>
                </a:lnTo>
                <a:close/>
              </a:path>
            </a:pathLst>
          </a:custGeom>
          <a:solidFill>
            <a:srgbClr val="CCB7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0" name="Google Shape;3660;p41"/>
          <p:cNvSpPr/>
          <p:nvPr/>
        </p:nvSpPr>
        <p:spPr>
          <a:xfrm>
            <a:off x="6808192" y="3846486"/>
            <a:ext cx="218318" cy="28835"/>
          </a:xfrm>
          <a:custGeom>
            <a:avLst/>
            <a:gdLst/>
            <a:ahLst/>
            <a:cxnLst/>
            <a:rect l="l" t="t" r="r" b="b"/>
            <a:pathLst>
              <a:path w="6779" h="1065" extrusionOk="0">
                <a:moveTo>
                  <a:pt x="0" y="1"/>
                </a:moveTo>
                <a:lnTo>
                  <a:pt x="0" y="1065"/>
                </a:lnTo>
                <a:lnTo>
                  <a:pt x="6778" y="1065"/>
                </a:lnTo>
                <a:lnTo>
                  <a:pt x="67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1" name="Google Shape;3661;p41"/>
          <p:cNvSpPr/>
          <p:nvPr/>
        </p:nvSpPr>
        <p:spPr>
          <a:xfrm>
            <a:off x="7601078" y="3801244"/>
            <a:ext cx="839939" cy="435366"/>
          </a:xfrm>
          <a:custGeom>
            <a:avLst/>
            <a:gdLst/>
            <a:ahLst/>
            <a:cxnLst/>
            <a:rect l="l" t="t" r="r" b="b"/>
            <a:pathLst>
              <a:path w="26081" h="16080" extrusionOk="0">
                <a:moveTo>
                  <a:pt x="1" y="0"/>
                </a:moveTo>
                <a:lnTo>
                  <a:pt x="1" y="16079"/>
                </a:lnTo>
                <a:lnTo>
                  <a:pt x="26080" y="16079"/>
                </a:lnTo>
                <a:lnTo>
                  <a:pt x="26080" y="0"/>
                </a:lnTo>
                <a:close/>
              </a:path>
            </a:pathLst>
          </a:custGeom>
          <a:solidFill>
            <a:srgbClr val="CCB7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2" name="Google Shape;3662;p41"/>
          <p:cNvSpPr/>
          <p:nvPr/>
        </p:nvSpPr>
        <p:spPr>
          <a:xfrm>
            <a:off x="7601078" y="3879409"/>
            <a:ext cx="839939" cy="357200"/>
          </a:xfrm>
          <a:custGeom>
            <a:avLst/>
            <a:gdLst/>
            <a:ahLst/>
            <a:cxnLst/>
            <a:rect l="l" t="t" r="r" b="b"/>
            <a:pathLst>
              <a:path w="26081" h="13193" extrusionOk="0">
                <a:moveTo>
                  <a:pt x="26080" y="1"/>
                </a:moveTo>
                <a:cubicBezTo>
                  <a:pt x="25107" y="1764"/>
                  <a:pt x="23284" y="3192"/>
                  <a:pt x="21278" y="4287"/>
                </a:cubicBezTo>
                <a:cubicBezTo>
                  <a:pt x="19758" y="5381"/>
                  <a:pt x="18116" y="6384"/>
                  <a:pt x="16354" y="7296"/>
                </a:cubicBezTo>
                <a:cubicBezTo>
                  <a:pt x="11528" y="9798"/>
                  <a:pt x="6615" y="12679"/>
                  <a:pt x="1014" y="12679"/>
                </a:cubicBezTo>
                <a:cubicBezTo>
                  <a:pt x="899" y="12679"/>
                  <a:pt x="784" y="12678"/>
                  <a:pt x="669" y="12676"/>
                </a:cubicBezTo>
                <a:cubicBezTo>
                  <a:pt x="548" y="12706"/>
                  <a:pt x="426" y="12736"/>
                  <a:pt x="335" y="12767"/>
                </a:cubicBezTo>
                <a:cubicBezTo>
                  <a:pt x="213" y="12797"/>
                  <a:pt x="122" y="12797"/>
                  <a:pt x="1" y="12828"/>
                </a:cubicBezTo>
                <a:lnTo>
                  <a:pt x="1" y="13192"/>
                </a:lnTo>
                <a:lnTo>
                  <a:pt x="26080" y="13192"/>
                </a:lnTo>
                <a:lnTo>
                  <a:pt x="26080" y="1"/>
                </a:lnTo>
                <a:close/>
              </a:path>
            </a:pathLst>
          </a:custGeom>
          <a:solidFill>
            <a:srgbClr val="CCB7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3" name="Google Shape;3663;p41"/>
          <p:cNvSpPr/>
          <p:nvPr/>
        </p:nvSpPr>
        <p:spPr>
          <a:xfrm>
            <a:off x="7912371" y="3846486"/>
            <a:ext cx="218318" cy="28835"/>
          </a:xfrm>
          <a:custGeom>
            <a:avLst/>
            <a:gdLst/>
            <a:ahLst/>
            <a:cxnLst/>
            <a:rect l="l" t="t" r="r" b="b"/>
            <a:pathLst>
              <a:path w="6779" h="1065" extrusionOk="0">
                <a:moveTo>
                  <a:pt x="0" y="1"/>
                </a:moveTo>
                <a:lnTo>
                  <a:pt x="0" y="1065"/>
                </a:lnTo>
                <a:lnTo>
                  <a:pt x="6779" y="1065"/>
                </a:lnTo>
                <a:lnTo>
                  <a:pt x="6779"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4" name="Google Shape;3664;p41"/>
          <p:cNvSpPr/>
          <p:nvPr/>
        </p:nvSpPr>
        <p:spPr>
          <a:xfrm>
            <a:off x="7762586" y="1431941"/>
            <a:ext cx="370068" cy="289703"/>
          </a:xfrm>
          <a:custGeom>
            <a:avLst/>
            <a:gdLst/>
            <a:ahLst/>
            <a:cxnLst/>
            <a:rect l="l" t="t" r="r" b="b"/>
            <a:pathLst>
              <a:path w="11491" h="10700" extrusionOk="0">
                <a:moveTo>
                  <a:pt x="1" y="0"/>
                </a:moveTo>
                <a:lnTo>
                  <a:pt x="1" y="10700"/>
                </a:lnTo>
                <a:lnTo>
                  <a:pt x="11491" y="10700"/>
                </a:lnTo>
                <a:lnTo>
                  <a:pt x="11491" y="0"/>
                </a:lnTo>
                <a:close/>
              </a:path>
            </a:pathLst>
          </a:custGeom>
          <a:solidFill>
            <a:srgbClr val="7F31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5" name="Google Shape;3665;p41"/>
          <p:cNvSpPr/>
          <p:nvPr/>
        </p:nvSpPr>
        <p:spPr>
          <a:xfrm>
            <a:off x="7765549" y="1394090"/>
            <a:ext cx="365140" cy="82308"/>
          </a:xfrm>
          <a:custGeom>
            <a:avLst/>
            <a:gdLst/>
            <a:ahLst/>
            <a:cxnLst/>
            <a:rect l="l" t="t" r="r" b="b"/>
            <a:pathLst>
              <a:path w="11338" h="3040" extrusionOk="0">
                <a:moveTo>
                  <a:pt x="5654" y="0"/>
                </a:moveTo>
                <a:cubicBezTo>
                  <a:pt x="2523" y="0"/>
                  <a:pt x="0" y="669"/>
                  <a:pt x="0" y="1520"/>
                </a:cubicBezTo>
                <a:cubicBezTo>
                  <a:pt x="0" y="2371"/>
                  <a:pt x="2523" y="3040"/>
                  <a:pt x="5654" y="3040"/>
                </a:cubicBezTo>
                <a:cubicBezTo>
                  <a:pt x="8784" y="3040"/>
                  <a:pt x="11338" y="2371"/>
                  <a:pt x="11338" y="1520"/>
                </a:cubicBezTo>
                <a:cubicBezTo>
                  <a:pt x="11338" y="669"/>
                  <a:pt x="8784" y="0"/>
                  <a:pt x="5654" y="0"/>
                </a:cubicBezTo>
                <a:close/>
              </a:path>
            </a:pathLst>
          </a:custGeom>
          <a:solidFill>
            <a:srgbClr val="6020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6" name="Google Shape;3666;p41"/>
          <p:cNvSpPr/>
          <p:nvPr/>
        </p:nvSpPr>
        <p:spPr>
          <a:xfrm>
            <a:off x="7804678" y="1402321"/>
            <a:ext cx="286850" cy="65034"/>
          </a:xfrm>
          <a:custGeom>
            <a:avLst/>
            <a:gdLst/>
            <a:ahLst/>
            <a:cxnLst/>
            <a:rect l="l" t="t" r="r" b="b"/>
            <a:pathLst>
              <a:path w="8907" h="2402" extrusionOk="0">
                <a:moveTo>
                  <a:pt x="4439" y="0"/>
                </a:moveTo>
                <a:cubicBezTo>
                  <a:pt x="1977" y="0"/>
                  <a:pt x="1" y="547"/>
                  <a:pt x="1" y="1216"/>
                </a:cubicBezTo>
                <a:cubicBezTo>
                  <a:pt x="1" y="1885"/>
                  <a:pt x="1977" y="2401"/>
                  <a:pt x="4439" y="2401"/>
                </a:cubicBezTo>
                <a:cubicBezTo>
                  <a:pt x="6901" y="2401"/>
                  <a:pt x="8907" y="1885"/>
                  <a:pt x="8907" y="1216"/>
                </a:cubicBezTo>
                <a:cubicBezTo>
                  <a:pt x="8907" y="547"/>
                  <a:pt x="6901" y="30"/>
                  <a:pt x="4439" y="0"/>
                </a:cubicBezTo>
                <a:close/>
              </a:path>
            </a:pathLst>
          </a:custGeom>
          <a:solidFill>
            <a:srgbClr val="2507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7" name="Google Shape;3667;p41"/>
          <p:cNvSpPr/>
          <p:nvPr/>
        </p:nvSpPr>
        <p:spPr>
          <a:xfrm>
            <a:off x="7480664" y="1003236"/>
            <a:ext cx="884961" cy="465988"/>
          </a:xfrm>
          <a:custGeom>
            <a:avLst/>
            <a:gdLst/>
            <a:ahLst/>
            <a:cxnLst/>
            <a:rect l="l" t="t" r="r" b="b"/>
            <a:pathLst>
              <a:path w="27479" h="17211" extrusionOk="0">
                <a:moveTo>
                  <a:pt x="6384" y="1"/>
                </a:moveTo>
                <a:cubicBezTo>
                  <a:pt x="4027" y="1"/>
                  <a:pt x="523" y="1574"/>
                  <a:pt x="2220" y="4010"/>
                </a:cubicBezTo>
                <a:cubicBezTo>
                  <a:pt x="3108" y="5304"/>
                  <a:pt x="4661" y="5447"/>
                  <a:pt x="6261" y="5447"/>
                </a:cubicBezTo>
                <a:cubicBezTo>
                  <a:pt x="6714" y="5447"/>
                  <a:pt x="7170" y="5436"/>
                  <a:pt x="7617" y="5436"/>
                </a:cubicBezTo>
                <a:cubicBezTo>
                  <a:pt x="8670" y="5436"/>
                  <a:pt x="9668" y="5499"/>
                  <a:pt x="10427" y="5925"/>
                </a:cubicBezTo>
                <a:cubicBezTo>
                  <a:pt x="10518" y="5986"/>
                  <a:pt x="10639" y="6047"/>
                  <a:pt x="10761" y="6108"/>
                </a:cubicBezTo>
                <a:cubicBezTo>
                  <a:pt x="11065" y="6169"/>
                  <a:pt x="11308" y="6412"/>
                  <a:pt x="11521" y="6624"/>
                </a:cubicBezTo>
                <a:cubicBezTo>
                  <a:pt x="11612" y="6776"/>
                  <a:pt x="11703" y="6898"/>
                  <a:pt x="11794" y="7050"/>
                </a:cubicBezTo>
                <a:cubicBezTo>
                  <a:pt x="11825" y="7111"/>
                  <a:pt x="11855" y="7202"/>
                  <a:pt x="11886" y="7263"/>
                </a:cubicBezTo>
                <a:lnTo>
                  <a:pt x="11916" y="7263"/>
                </a:lnTo>
                <a:cubicBezTo>
                  <a:pt x="11946" y="7293"/>
                  <a:pt x="11946" y="7354"/>
                  <a:pt x="11946" y="7384"/>
                </a:cubicBezTo>
                <a:cubicBezTo>
                  <a:pt x="11977" y="7415"/>
                  <a:pt x="12007" y="7476"/>
                  <a:pt x="12038" y="7536"/>
                </a:cubicBezTo>
                <a:cubicBezTo>
                  <a:pt x="12068" y="7597"/>
                  <a:pt x="12068" y="7658"/>
                  <a:pt x="12038" y="7719"/>
                </a:cubicBezTo>
                <a:cubicBezTo>
                  <a:pt x="12129" y="8114"/>
                  <a:pt x="12220" y="8539"/>
                  <a:pt x="12311" y="8935"/>
                </a:cubicBezTo>
                <a:cubicBezTo>
                  <a:pt x="12615" y="10242"/>
                  <a:pt x="12828" y="11579"/>
                  <a:pt x="13071" y="12916"/>
                </a:cubicBezTo>
                <a:cubicBezTo>
                  <a:pt x="12615" y="12035"/>
                  <a:pt x="12038" y="11214"/>
                  <a:pt x="11278" y="10485"/>
                </a:cubicBezTo>
                <a:cubicBezTo>
                  <a:pt x="10097" y="9370"/>
                  <a:pt x="8624" y="8738"/>
                  <a:pt x="7154" y="8738"/>
                </a:cubicBezTo>
                <a:cubicBezTo>
                  <a:pt x="5939" y="8738"/>
                  <a:pt x="4725" y="9170"/>
                  <a:pt x="3679" y="10120"/>
                </a:cubicBezTo>
                <a:cubicBezTo>
                  <a:pt x="2341" y="11275"/>
                  <a:pt x="1" y="15257"/>
                  <a:pt x="3253" y="15865"/>
                </a:cubicBezTo>
                <a:cubicBezTo>
                  <a:pt x="3381" y="15886"/>
                  <a:pt x="3505" y="15897"/>
                  <a:pt x="3627" y="15897"/>
                </a:cubicBezTo>
                <a:cubicBezTo>
                  <a:pt x="4699" y="15897"/>
                  <a:pt x="5549" y="15100"/>
                  <a:pt x="5959" y="14254"/>
                </a:cubicBezTo>
                <a:cubicBezTo>
                  <a:pt x="6779" y="12582"/>
                  <a:pt x="7235" y="11275"/>
                  <a:pt x="9180" y="10485"/>
                </a:cubicBezTo>
                <a:cubicBezTo>
                  <a:pt x="10123" y="10971"/>
                  <a:pt x="10913" y="11792"/>
                  <a:pt x="11460" y="12612"/>
                </a:cubicBezTo>
                <a:cubicBezTo>
                  <a:pt x="12342" y="13980"/>
                  <a:pt x="12828" y="15561"/>
                  <a:pt x="13162" y="17111"/>
                </a:cubicBezTo>
                <a:lnTo>
                  <a:pt x="13193" y="17111"/>
                </a:lnTo>
                <a:cubicBezTo>
                  <a:pt x="13588" y="17141"/>
                  <a:pt x="13588" y="17141"/>
                  <a:pt x="14196" y="17202"/>
                </a:cubicBezTo>
                <a:cubicBezTo>
                  <a:pt x="14299" y="17209"/>
                  <a:pt x="14385" y="17211"/>
                  <a:pt x="14458" y="17211"/>
                </a:cubicBezTo>
                <a:cubicBezTo>
                  <a:pt x="14656" y="17211"/>
                  <a:pt x="14749" y="17193"/>
                  <a:pt x="14785" y="17193"/>
                </a:cubicBezTo>
                <a:cubicBezTo>
                  <a:pt x="14798" y="17193"/>
                  <a:pt x="14804" y="17196"/>
                  <a:pt x="14804" y="17202"/>
                </a:cubicBezTo>
                <a:cubicBezTo>
                  <a:pt x="15016" y="17202"/>
                  <a:pt x="15047" y="17172"/>
                  <a:pt x="15229" y="17141"/>
                </a:cubicBezTo>
                <a:cubicBezTo>
                  <a:pt x="16323" y="15925"/>
                  <a:pt x="16719" y="14071"/>
                  <a:pt x="17995" y="13038"/>
                </a:cubicBezTo>
                <a:cubicBezTo>
                  <a:pt x="19150" y="13859"/>
                  <a:pt x="20001" y="14892"/>
                  <a:pt x="21126" y="15713"/>
                </a:cubicBezTo>
                <a:cubicBezTo>
                  <a:pt x="21504" y="16027"/>
                  <a:pt x="21983" y="16270"/>
                  <a:pt x="22473" y="16270"/>
                </a:cubicBezTo>
                <a:cubicBezTo>
                  <a:pt x="22693" y="16270"/>
                  <a:pt x="22916" y="16221"/>
                  <a:pt x="23132" y="16108"/>
                </a:cubicBezTo>
                <a:cubicBezTo>
                  <a:pt x="24743" y="15348"/>
                  <a:pt x="23770" y="12916"/>
                  <a:pt x="22767" y="12096"/>
                </a:cubicBezTo>
                <a:cubicBezTo>
                  <a:pt x="22068" y="11494"/>
                  <a:pt x="21152" y="11214"/>
                  <a:pt x="20223" y="11214"/>
                </a:cubicBezTo>
                <a:cubicBezTo>
                  <a:pt x="19415" y="11214"/>
                  <a:pt x="18597" y="11426"/>
                  <a:pt x="17904" y="11822"/>
                </a:cubicBezTo>
                <a:cubicBezTo>
                  <a:pt x="16293" y="12704"/>
                  <a:pt x="15746" y="14132"/>
                  <a:pt x="15108" y="15561"/>
                </a:cubicBezTo>
                <a:cubicBezTo>
                  <a:pt x="15229" y="13676"/>
                  <a:pt x="15260" y="11761"/>
                  <a:pt x="15837" y="9938"/>
                </a:cubicBezTo>
                <a:cubicBezTo>
                  <a:pt x="16050" y="9360"/>
                  <a:pt x="16354" y="8752"/>
                  <a:pt x="16719" y="8175"/>
                </a:cubicBezTo>
                <a:cubicBezTo>
                  <a:pt x="17131" y="8116"/>
                  <a:pt x="17530" y="8082"/>
                  <a:pt x="17925" y="8082"/>
                </a:cubicBezTo>
                <a:cubicBezTo>
                  <a:pt x="18142" y="8082"/>
                  <a:pt x="18357" y="8092"/>
                  <a:pt x="18573" y="8114"/>
                </a:cubicBezTo>
                <a:cubicBezTo>
                  <a:pt x="18725" y="8144"/>
                  <a:pt x="18846" y="8205"/>
                  <a:pt x="18998" y="8235"/>
                </a:cubicBezTo>
                <a:cubicBezTo>
                  <a:pt x="19272" y="8296"/>
                  <a:pt x="19545" y="8296"/>
                  <a:pt x="19819" y="8296"/>
                </a:cubicBezTo>
                <a:cubicBezTo>
                  <a:pt x="20640" y="8509"/>
                  <a:pt x="21430" y="8874"/>
                  <a:pt x="22159" y="9330"/>
                </a:cubicBezTo>
                <a:cubicBezTo>
                  <a:pt x="22800" y="9743"/>
                  <a:pt x="23566" y="10240"/>
                  <a:pt x="24335" y="10240"/>
                </a:cubicBezTo>
                <a:cubicBezTo>
                  <a:pt x="24698" y="10240"/>
                  <a:pt x="25061" y="10129"/>
                  <a:pt x="25412" y="9846"/>
                </a:cubicBezTo>
                <a:cubicBezTo>
                  <a:pt x="27479" y="8144"/>
                  <a:pt x="24956" y="5257"/>
                  <a:pt x="23102" y="4558"/>
                </a:cubicBezTo>
                <a:cubicBezTo>
                  <a:pt x="22475" y="4320"/>
                  <a:pt x="21836" y="4212"/>
                  <a:pt x="21205" y="4212"/>
                </a:cubicBezTo>
                <a:cubicBezTo>
                  <a:pt x="19173" y="4212"/>
                  <a:pt x="17218" y="5330"/>
                  <a:pt x="15989" y="6837"/>
                </a:cubicBezTo>
                <a:cubicBezTo>
                  <a:pt x="15746" y="7263"/>
                  <a:pt x="15472" y="7688"/>
                  <a:pt x="15199" y="8114"/>
                </a:cubicBezTo>
                <a:cubicBezTo>
                  <a:pt x="15199" y="8144"/>
                  <a:pt x="15168" y="8175"/>
                  <a:pt x="15138" y="8175"/>
                </a:cubicBezTo>
                <a:cubicBezTo>
                  <a:pt x="14743" y="8965"/>
                  <a:pt x="14469" y="9755"/>
                  <a:pt x="14287" y="10606"/>
                </a:cubicBezTo>
                <a:cubicBezTo>
                  <a:pt x="14044" y="9147"/>
                  <a:pt x="13709" y="7719"/>
                  <a:pt x="13284" y="6351"/>
                </a:cubicBezTo>
                <a:cubicBezTo>
                  <a:pt x="12463" y="3463"/>
                  <a:pt x="10579" y="606"/>
                  <a:pt x="7114" y="59"/>
                </a:cubicBezTo>
                <a:cubicBezTo>
                  <a:pt x="6890" y="20"/>
                  <a:pt x="6644" y="1"/>
                  <a:pt x="6384" y="1"/>
                </a:cubicBezTo>
                <a:close/>
              </a:path>
            </a:pathLst>
          </a:custGeom>
          <a:solidFill>
            <a:srgbClr val="4C9E5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8" name="Google Shape;3668;p41"/>
          <p:cNvSpPr/>
          <p:nvPr/>
        </p:nvSpPr>
        <p:spPr>
          <a:xfrm>
            <a:off x="7530614" y="1028253"/>
            <a:ext cx="344593" cy="204552"/>
          </a:xfrm>
          <a:custGeom>
            <a:avLst/>
            <a:gdLst/>
            <a:ahLst/>
            <a:cxnLst/>
            <a:rect l="l" t="t" r="r" b="b"/>
            <a:pathLst>
              <a:path w="10700" h="7555" extrusionOk="0">
                <a:moveTo>
                  <a:pt x="3832" y="0"/>
                </a:moveTo>
                <a:cubicBezTo>
                  <a:pt x="2720" y="0"/>
                  <a:pt x="1656" y="287"/>
                  <a:pt x="638" y="716"/>
                </a:cubicBezTo>
                <a:cubicBezTo>
                  <a:pt x="122" y="1354"/>
                  <a:pt x="0" y="2144"/>
                  <a:pt x="669" y="3086"/>
                </a:cubicBezTo>
                <a:cubicBezTo>
                  <a:pt x="1557" y="4380"/>
                  <a:pt x="3110" y="4523"/>
                  <a:pt x="4710" y="4523"/>
                </a:cubicBezTo>
                <a:cubicBezTo>
                  <a:pt x="5163" y="4523"/>
                  <a:pt x="5619" y="4512"/>
                  <a:pt x="6066" y="4512"/>
                </a:cubicBezTo>
                <a:cubicBezTo>
                  <a:pt x="7119" y="4512"/>
                  <a:pt x="8117" y="4575"/>
                  <a:pt x="8876" y="5001"/>
                </a:cubicBezTo>
                <a:cubicBezTo>
                  <a:pt x="8997" y="5062"/>
                  <a:pt x="9088" y="5123"/>
                  <a:pt x="9210" y="5184"/>
                </a:cubicBezTo>
                <a:cubicBezTo>
                  <a:pt x="9514" y="5245"/>
                  <a:pt x="9757" y="5488"/>
                  <a:pt x="9970" y="5700"/>
                </a:cubicBezTo>
                <a:cubicBezTo>
                  <a:pt x="10061" y="5822"/>
                  <a:pt x="10152" y="5974"/>
                  <a:pt x="10243" y="6126"/>
                </a:cubicBezTo>
                <a:cubicBezTo>
                  <a:pt x="10274" y="6187"/>
                  <a:pt x="10304" y="6248"/>
                  <a:pt x="10335" y="6339"/>
                </a:cubicBezTo>
                <a:lnTo>
                  <a:pt x="10365" y="6339"/>
                </a:lnTo>
                <a:cubicBezTo>
                  <a:pt x="10395" y="6369"/>
                  <a:pt x="10395" y="6400"/>
                  <a:pt x="10395" y="6460"/>
                </a:cubicBezTo>
                <a:cubicBezTo>
                  <a:pt x="10426" y="6491"/>
                  <a:pt x="10456" y="6552"/>
                  <a:pt x="10487" y="6582"/>
                </a:cubicBezTo>
                <a:cubicBezTo>
                  <a:pt x="10517" y="6643"/>
                  <a:pt x="10517" y="6734"/>
                  <a:pt x="10487" y="6764"/>
                </a:cubicBezTo>
                <a:cubicBezTo>
                  <a:pt x="10547" y="7038"/>
                  <a:pt x="10608" y="7281"/>
                  <a:pt x="10669" y="7555"/>
                </a:cubicBezTo>
                <a:cubicBezTo>
                  <a:pt x="10699" y="6400"/>
                  <a:pt x="10487" y="5214"/>
                  <a:pt x="10031" y="4120"/>
                </a:cubicBezTo>
                <a:cubicBezTo>
                  <a:pt x="9119" y="1931"/>
                  <a:pt x="6930" y="138"/>
                  <a:pt x="4286" y="16"/>
                </a:cubicBezTo>
                <a:cubicBezTo>
                  <a:pt x="4134" y="6"/>
                  <a:pt x="3982" y="0"/>
                  <a:pt x="3832" y="0"/>
                </a:cubicBezTo>
                <a:close/>
              </a:path>
            </a:pathLst>
          </a:custGeom>
          <a:solidFill>
            <a:srgbClr val="3377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9" name="Google Shape;3669;p41"/>
          <p:cNvSpPr/>
          <p:nvPr/>
        </p:nvSpPr>
        <p:spPr>
          <a:xfrm>
            <a:off x="7539406" y="1277343"/>
            <a:ext cx="231071" cy="156304"/>
          </a:xfrm>
          <a:custGeom>
            <a:avLst/>
            <a:gdLst/>
            <a:ahLst/>
            <a:cxnLst/>
            <a:rect l="l" t="t" r="r" b="b"/>
            <a:pathLst>
              <a:path w="7175" h="5773" extrusionOk="0">
                <a:moveTo>
                  <a:pt x="5453" y="0"/>
                </a:moveTo>
                <a:cubicBezTo>
                  <a:pt x="5308" y="0"/>
                  <a:pt x="5162" y="9"/>
                  <a:pt x="5016" y="26"/>
                </a:cubicBezTo>
                <a:cubicBezTo>
                  <a:pt x="2220" y="300"/>
                  <a:pt x="730" y="2488"/>
                  <a:pt x="1" y="4829"/>
                </a:cubicBezTo>
                <a:cubicBezTo>
                  <a:pt x="213" y="5285"/>
                  <a:pt x="669" y="5589"/>
                  <a:pt x="1429" y="5741"/>
                </a:cubicBezTo>
                <a:cubicBezTo>
                  <a:pt x="1557" y="5762"/>
                  <a:pt x="1681" y="5773"/>
                  <a:pt x="1803" y="5773"/>
                </a:cubicBezTo>
                <a:cubicBezTo>
                  <a:pt x="2875" y="5773"/>
                  <a:pt x="3725" y="4976"/>
                  <a:pt x="4135" y="4130"/>
                </a:cubicBezTo>
                <a:cubicBezTo>
                  <a:pt x="4925" y="2488"/>
                  <a:pt x="5381" y="1242"/>
                  <a:pt x="7174" y="421"/>
                </a:cubicBezTo>
                <a:cubicBezTo>
                  <a:pt x="6658" y="151"/>
                  <a:pt x="6063" y="0"/>
                  <a:pt x="5453" y="0"/>
                </a:cubicBezTo>
                <a:close/>
              </a:path>
            </a:pathLst>
          </a:custGeom>
          <a:solidFill>
            <a:srgbClr val="3377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0" name="Google Shape;3670;p41"/>
          <p:cNvSpPr/>
          <p:nvPr/>
        </p:nvSpPr>
        <p:spPr>
          <a:xfrm>
            <a:off x="8063123" y="1340860"/>
            <a:ext cx="173295" cy="102371"/>
          </a:xfrm>
          <a:custGeom>
            <a:avLst/>
            <a:gdLst/>
            <a:ahLst/>
            <a:cxnLst/>
            <a:rect l="l" t="t" r="r" b="b"/>
            <a:pathLst>
              <a:path w="5381" h="3781" extrusionOk="0">
                <a:moveTo>
                  <a:pt x="1815" y="0"/>
                </a:moveTo>
                <a:cubicBezTo>
                  <a:pt x="1290" y="0"/>
                  <a:pt x="759" y="129"/>
                  <a:pt x="304" y="386"/>
                </a:cubicBezTo>
                <a:cubicBezTo>
                  <a:pt x="183" y="446"/>
                  <a:pt x="92" y="507"/>
                  <a:pt x="0" y="598"/>
                </a:cubicBezTo>
                <a:cubicBezTo>
                  <a:pt x="1095" y="1419"/>
                  <a:pt x="1946" y="2422"/>
                  <a:pt x="3040" y="3243"/>
                </a:cubicBezTo>
                <a:cubicBezTo>
                  <a:pt x="3424" y="3542"/>
                  <a:pt x="3913" y="3780"/>
                  <a:pt x="4413" y="3780"/>
                </a:cubicBezTo>
                <a:cubicBezTo>
                  <a:pt x="4624" y="3780"/>
                  <a:pt x="4838" y="3737"/>
                  <a:pt x="5046" y="3638"/>
                </a:cubicBezTo>
                <a:cubicBezTo>
                  <a:pt x="5168" y="3577"/>
                  <a:pt x="5289" y="3516"/>
                  <a:pt x="5380" y="3425"/>
                </a:cubicBezTo>
                <a:cubicBezTo>
                  <a:pt x="5320" y="3304"/>
                  <a:pt x="5259" y="3152"/>
                  <a:pt x="5228" y="3030"/>
                </a:cubicBezTo>
                <a:cubicBezTo>
                  <a:pt x="4742" y="1875"/>
                  <a:pt x="4043" y="477"/>
                  <a:pt x="2645" y="112"/>
                </a:cubicBezTo>
                <a:cubicBezTo>
                  <a:pt x="2379" y="38"/>
                  <a:pt x="2098" y="0"/>
                  <a:pt x="1815" y="0"/>
                </a:cubicBezTo>
                <a:close/>
              </a:path>
            </a:pathLst>
          </a:custGeom>
          <a:solidFill>
            <a:srgbClr val="3377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1" name="Google Shape;3671;p41"/>
          <p:cNvSpPr/>
          <p:nvPr/>
        </p:nvSpPr>
        <p:spPr>
          <a:xfrm>
            <a:off x="8030821" y="1154639"/>
            <a:ext cx="304466" cy="126034"/>
          </a:xfrm>
          <a:custGeom>
            <a:avLst/>
            <a:gdLst/>
            <a:ahLst/>
            <a:cxnLst/>
            <a:rect l="l" t="t" r="r" b="b"/>
            <a:pathLst>
              <a:path w="9454" h="4655" extrusionOk="0">
                <a:moveTo>
                  <a:pt x="5346" y="0"/>
                </a:moveTo>
                <a:cubicBezTo>
                  <a:pt x="4459" y="0"/>
                  <a:pt x="3567" y="174"/>
                  <a:pt x="2766" y="455"/>
                </a:cubicBezTo>
                <a:cubicBezTo>
                  <a:pt x="1854" y="759"/>
                  <a:pt x="973" y="1215"/>
                  <a:pt x="395" y="1944"/>
                </a:cubicBezTo>
                <a:cubicBezTo>
                  <a:pt x="244" y="2127"/>
                  <a:pt x="122" y="2339"/>
                  <a:pt x="0" y="2552"/>
                </a:cubicBezTo>
                <a:cubicBezTo>
                  <a:pt x="320" y="2515"/>
                  <a:pt x="627" y="2489"/>
                  <a:pt x="938" y="2489"/>
                </a:cubicBezTo>
                <a:cubicBezTo>
                  <a:pt x="1130" y="2489"/>
                  <a:pt x="1323" y="2499"/>
                  <a:pt x="1520" y="2522"/>
                </a:cubicBezTo>
                <a:cubicBezTo>
                  <a:pt x="1642" y="2552"/>
                  <a:pt x="1794" y="2613"/>
                  <a:pt x="1915" y="2643"/>
                </a:cubicBezTo>
                <a:cubicBezTo>
                  <a:pt x="2189" y="2704"/>
                  <a:pt x="2462" y="2704"/>
                  <a:pt x="2736" y="2704"/>
                </a:cubicBezTo>
                <a:cubicBezTo>
                  <a:pt x="3557" y="2917"/>
                  <a:pt x="4347" y="3282"/>
                  <a:pt x="5076" y="3738"/>
                </a:cubicBezTo>
                <a:cubicBezTo>
                  <a:pt x="5733" y="4168"/>
                  <a:pt x="6486" y="4654"/>
                  <a:pt x="7242" y="4654"/>
                </a:cubicBezTo>
                <a:cubicBezTo>
                  <a:pt x="7607" y="4654"/>
                  <a:pt x="7973" y="4541"/>
                  <a:pt x="8329" y="4254"/>
                </a:cubicBezTo>
                <a:cubicBezTo>
                  <a:pt x="9453" y="3343"/>
                  <a:pt x="9241" y="2066"/>
                  <a:pt x="8481" y="1002"/>
                </a:cubicBezTo>
                <a:cubicBezTo>
                  <a:pt x="7903" y="546"/>
                  <a:pt x="7204" y="212"/>
                  <a:pt x="6414" y="90"/>
                </a:cubicBezTo>
                <a:cubicBezTo>
                  <a:pt x="6063" y="29"/>
                  <a:pt x="5705" y="0"/>
                  <a:pt x="5346" y="0"/>
                </a:cubicBezTo>
                <a:close/>
              </a:path>
            </a:pathLst>
          </a:custGeom>
          <a:solidFill>
            <a:srgbClr val="3377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2" name="Google Shape;3672;p41"/>
          <p:cNvSpPr/>
          <p:nvPr/>
        </p:nvSpPr>
        <p:spPr>
          <a:xfrm>
            <a:off x="1769823" y="1361167"/>
            <a:ext cx="4338497" cy="2015463"/>
          </a:xfrm>
          <a:custGeom>
            <a:avLst/>
            <a:gdLst/>
            <a:ahLst/>
            <a:cxnLst/>
            <a:rect l="l" t="t" r="r" b="b"/>
            <a:pathLst>
              <a:path w="134715" h="74440" extrusionOk="0">
                <a:moveTo>
                  <a:pt x="13527" y="0"/>
                </a:moveTo>
                <a:cubicBezTo>
                  <a:pt x="6049" y="0"/>
                  <a:pt x="0" y="6079"/>
                  <a:pt x="0" y="13557"/>
                </a:cubicBezTo>
                <a:lnTo>
                  <a:pt x="0" y="60913"/>
                </a:lnTo>
                <a:cubicBezTo>
                  <a:pt x="0" y="68390"/>
                  <a:pt x="6049" y="74439"/>
                  <a:pt x="13527" y="74439"/>
                </a:cubicBezTo>
                <a:lnTo>
                  <a:pt x="121188" y="74439"/>
                </a:lnTo>
                <a:cubicBezTo>
                  <a:pt x="128665" y="74439"/>
                  <a:pt x="134714" y="68360"/>
                  <a:pt x="134714" y="60913"/>
                </a:cubicBezTo>
                <a:lnTo>
                  <a:pt x="134714" y="13557"/>
                </a:lnTo>
                <a:cubicBezTo>
                  <a:pt x="134714" y="6079"/>
                  <a:pt x="128665" y="0"/>
                  <a:pt x="1211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3" name="Google Shape;3673;p41"/>
          <p:cNvSpPr/>
          <p:nvPr/>
        </p:nvSpPr>
        <p:spPr>
          <a:xfrm>
            <a:off x="1718907" y="1318361"/>
            <a:ext cx="4440297" cy="2101047"/>
          </a:xfrm>
          <a:custGeom>
            <a:avLst/>
            <a:gdLst/>
            <a:ahLst/>
            <a:cxnLst/>
            <a:rect l="l" t="t" r="r" b="b"/>
            <a:pathLst>
              <a:path w="137876" h="77601" extrusionOk="0">
                <a:moveTo>
                  <a:pt x="122769" y="3192"/>
                </a:moveTo>
                <a:cubicBezTo>
                  <a:pt x="129335" y="3192"/>
                  <a:pt x="134715" y="8542"/>
                  <a:pt x="134715" y="15138"/>
                </a:cubicBezTo>
                <a:lnTo>
                  <a:pt x="134715" y="62494"/>
                </a:lnTo>
                <a:cubicBezTo>
                  <a:pt x="134715" y="69059"/>
                  <a:pt x="129335" y="74409"/>
                  <a:pt x="122769" y="74409"/>
                </a:cubicBezTo>
                <a:lnTo>
                  <a:pt x="15108" y="74409"/>
                </a:lnTo>
                <a:cubicBezTo>
                  <a:pt x="8512" y="74409"/>
                  <a:pt x="3162" y="69059"/>
                  <a:pt x="3162" y="62494"/>
                </a:cubicBezTo>
                <a:lnTo>
                  <a:pt x="3162" y="15107"/>
                </a:lnTo>
                <a:cubicBezTo>
                  <a:pt x="3162" y="8542"/>
                  <a:pt x="8512" y="3192"/>
                  <a:pt x="15108" y="3192"/>
                </a:cubicBezTo>
                <a:close/>
                <a:moveTo>
                  <a:pt x="15108" y="1"/>
                </a:moveTo>
                <a:cubicBezTo>
                  <a:pt x="6779" y="1"/>
                  <a:pt x="1" y="6779"/>
                  <a:pt x="1" y="15138"/>
                </a:cubicBezTo>
                <a:lnTo>
                  <a:pt x="1" y="62464"/>
                </a:lnTo>
                <a:cubicBezTo>
                  <a:pt x="1" y="70822"/>
                  <a:pt x="6779" y="77601"/>
                  <a:pt x="15108" y="77601"/>
                </a:cubicBezTo>
                <a:lnTo>
                  <a:pt x="122769" y="77601"/>
                </a:lnTo>
                <a:cubicBezTo>
                  <a:pt x="131098" y="77601"/>
                  <a:pt x="137876" y="70822"/>
                  <a:pt x="137876" y="62494"/>
                </a:cubicBezTo>
                <a:lnTo>
                  <a:pt x="137876" y="15138"/>
                </a:lnTo>
                <a:cubicBezTo>
                  <a:pt x="137876" y="6779"/>
                  <a:pt x="131098" y="1"/>
                  <a:pt x="12276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4" name="Google Shape;3674;p41"/>
          <p:cNvSpPr/>
          <p:nvPr/>
        </p:nvSpPr>
        <p:spPr>
          <a:xfrm>
            <a:off x="2106558" y="1618758"/>
            <a:ext cx="526681" cy="325090"/>
          </a:xfrm>
          <a:custGeom>
            <a:avLst/>
            <a:gdLst/>
            <a:ahLst/>
            <a:cxnLst/>
            <a:rect l="l" t="t" r="r" b="b"/>
            <a:pathLst>
              <a:path w="16354" h="12007" extrusionOk="0">
                <a:moveTo>
                  <a:pt x="1" y="0"/>
                </a:moveTo>
                <a:lnTo>
                  <a:pt x="1" y="12006"/>
                </a:lnTo>
                <a:lnTo>
                  <a:pt x="16353" y="12006"/>
                </a:lnTo>
                <a:lnTo>
                  <a:pt x="1635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5" name="Google Shape;3675;p41"/>
          <p:cNvSpPr/>
          <p:nvPr/>
        </p:nvSpPr>
        <p:spPr>
          <a:xfrm>
            <a:off x="2141791" y="1640147"/>
            <a:ext cx="456216" cy="282311"/>
          </a:xfrm>
          <a:custGeom>
            <a:avLst/>
            <a:gdLst/>
            <a:ahLst/>
            <a:cxnLst/>
            <a:rect l="l" t="t" r="r" b="b"/>
            <a:pathLst>
              <a:path w="14166" h="10427" extrusionOk="0">
                <a:moveTo>
                  <a:pt x="13892" y="0"/>
                </a:moveTo>
                <a:cubicBezTo>
                  <a:pt x="13314" y="2523"/>
                  <a:pt x="11582" y="4864"/>
                  <a:pt x="8694" y="6627"/>
                </a:cubicBezTo>
                <a:cubicBezTo>
                  <a:pt x="6530" y="7972"/>
                  <a:pt x="3352" y="9430"/>
                  <a:pt x="353" y="9430"/>
                </a:cubicBezTo>
                <a:cubicBezTo>
                  <a:pt x="236" y="9430"/>
                  <a:pt x="118" y="9428"/>
                  <a:pt x="1" y="9423"/>
                </a:cubicBezTo>
                <a:lnTo>
                  <a:pt x="1" y="10426"/>
                </a:lnTo>
                <a:lnTo>
                  <a:pt x="14165" y="10426"/>
                </a:lnTo>
                <a:lnTo>
                  <a:pt x="14165" y="0"/>
                </a:ln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6" name="Google Shape;3676;p41"/>
          <p:cNvSpPr/>
          <p:nvPr/>
        </p:nvSpPr>
        <p:spPr>
          <a:xfrm>
            <a:off x="2285682" y="1566070"/>
            <a:ext cx="135132" cy="126765"/>
          </a:xfrm>
          <a:custGeom>
            <a:avLst/>
            <a:gdLst/>
            <a:ahLst/>
            <a:cxnLst/>
            <a:rect l="l" t="t" r="r" b="b"/>
            <a:pathLst>
              <a:path w="4196" h="4682" extrusionOk="0">
                <a:moveTo>
                  <a:pt x="2098" y="1"/>
                </a:moveTo>
                <a:cubicBezTo>
                  <a:pt x="943" y="1"/>
                  <a:pt x="1" y="1034"/>
                  <a:pt x="1" y="2341"/>
                </a:cubicBezTo>
                <a:cubicBezTo>
                  <a:pt x="1" y="3618"/>
                  <a:pt x="943" y="4682"/>
                  <a:pt x="2098" y="4682"/>
                </a:cubicBezTo>
                <a:cubicBezTo>
                  <a:pt x="3253" y="4682"/>
                  <a:pt x="4196" y="3618"/>
                  <a:pt x="4196" y="2341"/>
                </a:cubicBezTo>
                <a:cubicBezTo>
                  <a:pt x="4196" y="1034"/>
                  <a:pt x="3253" y="1"/>
                  <a:pt x="2098" y="1"/>
                </a:cubicBezTo>
                <a:close/>
              </a:path>
            </a:pathLst>
          </a:custGeom>
          <a:solidFill>
            <a:srgbClr val="F9DC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7" name="Google Shape;3677;p41"/>
          <p:cNvSpPr/>
          <p:nvPr/>
        </p:nvSpPr>
        <p:spPr>
          <a:xfrm>
            <a:off x="2106558" y="2161069"/>
            <a:ext cx="526681" cy="325117"/>
          </a:xfrm>
          <a:custGeom>
            <a:avLst/>
            <a:gdLst/>
            <a:ahLst/>
            <a:cxnLst/>
            <a:rect l="l" t="t" r="r" b="b"/>
            <a:pathLst>
              <a:path w="16354" h="12008" extrusionOk="0">
                <a:moveTo>
                  <a:pt x="1" y="1"/>
                </a:moveTo>
                <a:lnTo>
                  <a:pt x="1" y="12007"/>
                </a:lnTo>
                <a:lnTo>
                  <a:pt x="16353" y="12007"/>
                </a:lnTo>
                <a:lnTo>
                  <a:pt x="16353"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8" name="Google Shape;3678;p41"/>
          <p:cNvSpPr/>
          <p:nvPr/>
        </p:nvSpPr>
        <p:spPr>
          <a:xfrm>
            <a:off x="2141791" y="2183298"/>
            <a:ext cx="456216" cy="281472"/>
          </a:xfrm>
          <a:custGeom>
            <a:avLst/>
            <a:gdLst/>
            <a:ahLst/>
            <a:cxnLst/>
            <a:rect l="l" t="t" r="r" b="b"/>
            <a:pathLst>
              <a:path w="14166" h="10396" extrusionOk="0">
                <a:moveTo>
                  <a:pt x="13892" y="0"/>
                </a:moveTo>
                <a:cubicBezTo>
                  <a:pt x="13314" y="2493"/>
                  <a:pt x="11582" y="4833"/>
                  <a:pt x="8694" y="6596"/>
                </a:cubicBezTo>
                <a:cubicBezTo>
                  <a:pt x="6509" y="7954"/>
                  <a:pt x="3292" y="9427"/>
                  <a:pt x="269" y="9427"/>
                </a:cubicBezTo>
                <a:cubicBezTo>
                  <a:pt x="179" y="9427"/>
                  <a:pt x="90" y="9426"/>
                  <a:pt x="1" y="9423"/>
                </a:cubicBezTo>
                <a:lnTo>
                  <a:pt x="1" y="10396"/>
                </a:lnTo>
                <a:lnTo>
                  <a:pt x="14165" y="10396"/>
                </a:lnTo>
                <a:lnTo>
                  <a:pt x="14165" y="0"/>
                </a:ln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9" name="Google Shape;3679;p41"/>
          <p:cNvSpPr/>
          <p:nvPr/>
        </p:nvSpPr>
        <p:spPr>
          <a:xfrm>
            <a:off x="2285682" y="2108409"/>
            <a:ext cx="135132" cy="126765"/>
          </a:xfrm>
          <a:custGeom>
            <a:avLst/>
            <a:gdLst/>
            <a:ahLst/>
            <a:cxnLst/>
            <a:rect l="l" t="t" r="r" b="b"/>
            <a:pathLst>
              <a:path w="4196" h="4682" extrusionOk="0">
                <a:moveTo>
                  <a:pt x="2098" y="0"/>
                </a:moveTo>
                <a:cubicBezTo>
                  <a:pt x="943" y="0"/>
                  <a:pt x="1" y="1034"/>
                  <a:pt x="1" y="2341"/>
                </a:cubicBezTo>
                <a:cubicBezTo>
                  <a:pt x="1" y="3618"/>
                  <a:pt x="943" y="4681"/>
                  <a:pt x="2098" y="4681"/>
                </a:cubicBezTo>
                <a:cubicBezTo>
                  <a:pt x="3253" y="4681"/>
                  <a:pt x="4196" y="3618"/>
                  <a:pt x="4196" y="2341"/>
                </a:cubicBezTo>
                <a:cubicBezTo>
                  <a:pt x="4196" y="1034"/>
                  <a:pt x="3253" y="0"/>
                  <a:pt x="2098" y="0"/>
                </a:cubicBezTo>
                <a:close/>
              </a:path>
            </a:pathLst>
          </a:custGeom>
          <a:solidFill>
            <a:srgbClr val="F9DC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0" name="Google Shape;3680;p41"/>
          <p:cNvSpPr/>
          <p:nvPr/>
        </p:nvSpPr>
        <p:spPr>
          <a:xfrm>
            <a:off x="2106558" y="2703408"/>
            <a:ext cx="526681" cy="325090"/>
          </a:xfrm>
          <a:custGeom>
            <a:avLst/>
            <a:gdLst/>
            <a:ahLst/>
            <a:cxnLst/>
            <a:rect l="l" t="t" r="r" b="b"/>
            <a:pathLst>
              <a:path w="16354" h="12007" extrusionOk="0">
                <a:moveTo>
                  <a:pt x="1" y="0"/>
                </a:moveTo>
                <a:lnTo>
                  <a:pt x="1" y="12007"/>
                </a:lnTo>
                <a:lnTo>
                  <a:pt x="16353" y="12007"/>
                </a:lnTo>
                <a:lnTo>
                  <a:pt x="1635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1" name="Google Shape;3681;p41"/>
          <p:cNvSpPr/>
          <p:nvPr/>
        </p:nvSpPr>
        <p:spPr>
          <a:xfrm>
            <a:off x="2141791" y="2725637"/>
            <a:ext cx="456216" cy="281472"/>
          </a:xfrm>
          <a:custGeom>
            <a:avLst/>
            <a:gdLst/>
            <a:ahLst/>
            <a:cxnLst/>
            <a:rect l="l" t="t" r="r" b="b"/>
            <a:pathLst>
              <a:path w="14166" h="10396" extrusionOk="0">
                <a:moveTo>
                  <a:pt x="13892" y="0"/>
                </a:moveTo>
                <a:cubicBezTo>
                  <a:pt x="13314" y="2523"/>
                  <a:pt x="11582" y="4833"/>
                  <a:pt x="8694" y="6596"/>
                </a:cubicBezTo>
                <a:cubicBezTo>
                  <a:pt x="6509" y="7954"/>
                  <a:pt x="3292" y="9427"/>
                  <a:pt x="269" y="9427"/>
                </a:cubicBezTo>
                <a:cubicBezTo>
                  <a:pt x="179" y="9427"/>
                  <a:pt x="90" y="9425"/>
                  <a:pt x="1" y="9423"/>
                </a:cubicBezTo>
                <a:lnTo>
                  <a:pt x="1" y="10395"/>
                </a:lnTo>
                <a:lnTo>
                  <a:pt x="14165" y="10395"/>
                </a:lnTo>
                <a:lnTo>
                  <a:pt x="14165" y="0"/>
                </a:ln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2" name="Google Shape;3682;p41"/>
          <p:cNvSpPr/>
          <p:nvPr/>
        </p:nvSpPr>
        <p:spPr>
          <a:xfrm>
            <a:off x="2285682" y="2650747"/>
            <a:ext cx="135132" cy="126765"/>
          </a:xfrm>
          <a:custGeom>
            <a:avLst/>
            <a:gdLst/>
            <a:ahLst/>
            <a:cxnLst/>
            <a:rect l="l" t="t" r="r" b="b"/>
            <a:pathLst>
              <a:path w="4196" h="4682" extrusionOk="0">
                <a:moveTo>
                  <a:pt x="2098" y="0"/>
                </a:moveTo>
                <a:cubicBezTo>
                  <a:pt x="943" y="0"/>
                  <a:pt x="1" y="1034"/>
                  <a:pt x="1" y="2341"/>
                </a:cubicBezTo>
                <a:cubicBezTo>
                  <a:pt x="1" y="3617"/>
                  <a:pt x="943" y="4681"/>
                  <a:pt x="2098" y="4681"/>
                </a:cubicBezTo>
                <a:cubicBezTo>
                  <a:pt x="3253" y="4681"/>
                  <a:pt x="4196" y="3648"/>
                  <a:pt x="4196" y="2341"/>
                </a:cubicBezTo>
                <a:cubicBezTo>
                  <a:pt x="4196" y="1064"/>
                  <a:pt x="3253" y="0"/>
                  <a:pt x="2098" y="0"/>
                </a:cubicBezTo>
                <a:close/>
              </a:path>
            </a:pathLst>
          </a:custGeom>
          <a:solidFill>
            <a:srgbClr val="F9DC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3" name="Google Shape;3683;p41"/>
          <p:cNvSpPr/>
          <p:nvPr/>
        </p:nvSpPr>
        <p:spPr>
          <a:xfrm>
            <a:off x="2512792" y="608970"/>
            <a:ext cx="653955" cy="441972"/>
          </a:xfrm>
          <a:custGeom>
            <a:avLst/>
            <a:gdLst/>
            <a:ahLst/>
            <a:cxnLst/>
            <a:rect l="l" t="t" r="r" b="b"/>
            <a:pathLst>
              <a:path w="20306" h="16324" extrusionOk="0">
                <a:moveTo>
                  <a:pt x="1" y="1"/>
                </a:moveTo>
                <a:lnTo>
                  <a:pt x="1" y="16323"/>
                </a:lnTo>
                <a:lnTo>
                  <a:pt x="20305" y="16323"/>
                </a:lnTo>
                <a:lnTo>
                  <a:pt x="2030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4" name="Google Shape;3684;p41"/>
          <p:cNvSpPr/>
          <p:nvPr/>
        </p:nvSpPr>
        <p:spPr>
          <a:xfrm>
            <a:off x="2476593" y="577699"/>
            <a:ext cx="727350" cy="503676"/>
          </a:xfrm>
          <a:custGeom>
            <a:avLst/>
            <a:gdLst/>
            <a:ahLst/>
            <a:cxnLst/>
            <a:rect l="l" t="t" r="r" b="b"/>
            <a:pathLst>
              <a:path w="22585" h="18603" extrusionOk="0">
                <a:moveTo>
                  <a:pt x="20304" y="2280"/>
                </a:moveTo>
                <a:lnTo>
                  <a:pt x="20304" y="16323"/>
                </a:lnTo>
                <a:lnTo>
                  <a:pt x="2280" y="16323"/>
                </a:lnTo>
                <a:lnTo>
                  <a:pt x="2280" y="2280"/>
                </a:lnTo>
                <a:close/>
                <a:moveTo>
                  <a:pt x="0" y="1"/>
                </a:moveTo>
                <a:lnTo>
                  <a:pt x="0" y="18603"/>
                </a:lnTo>
                <a:lnTo>
                  <a:pt x="22584" y="18603"/>
                </a:lnTo>
                <a:lnTo>
                  <a:pt x="22584" y="1"/>
                </a:lnTo>
                <a:close/>
              </a:path>
            </a:pathLst>
          </a:custGeom>
          <a:solidFill>
            <a:srgbClr val="A36A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5" name="Google Shape;3685;p41"/>
          <p:cNvSpPr/>
          <p:nvPr/>
        </p:nvSpPr>
        <p:spPr>
          <a:xfrm>
            <a:off x="2654751" y="704436"/>
            <a:ext cx="371034" cy="251039"/>
          </a:xfrm>
          <a:custGeom>
            <a:avLst/>
            <a:gdLst/>
            <a:ahLst/>
            <a:cxnLst/>
            <a:rect l="l" t="t" r="r" b="b"/>
            <a:pathLst>
              <a:path w="11521" h="9272" extrusionOk="0">
                <a:moveTo>
                  <a:pt x="0" y="1"/>
                </a:moveTo>
                <a:lnTo>
                  <a:pt x="0" y="9271"/>
                </a:lnTo>
                <a:lnTo>
                  <a:pt x="11520" y="9271"/>
                </a:lnTo>
                <a:lnTo>
                  <a:pt x="11520" y="1"/>
                </a:lnTo>
                <a:close/>
              </a:path>
            </a:pathLst>
          </a:custGeom>
          <a:solidFill>
            <a:srgbClr val="827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6" name="Google Shape;3686;p41"/>
          <p:cNvSpPr/>
          <p:nvPr/>
        </p:nvSpPr>
        <p:spPr>
          <a:xfrm>
            <a:off x="2654751" y="704436"/>
            <a:ext cx="371034" cy="251039"/>
          </a:xfrm>
          <a:custGeom>
            <a:avLst/>
            <a:gdLst/>
            <a:ahLst/>
            <a:cxnLst/>
            <a:rect l="l" t="t" r="r" b="b"/>
            <a:pathLst>
              <a:path w="11521" h="9272" extrusionOk="0">
                <a:moveTo>
                  <a:pt x="9514" y="1"/>
                </a:moveTo>
                <a:cubicBezTo>
                  <a:pt x="7447" y="3709"/>
                  <a:pt x="4043" y="6718"/>
                  <a:pt x="0" y="7934"/>
                </a:cubicBezTo>
                <a:lnTo>
                  <a:pt x="0" y="9271"/>
                </a:lnTo>
                <a:lnTo>
                  <a:pt x="11520" y="9271"/>
                </a:lnTo>
                <a:lnTo>
                  <a:pt x="11520" y="1"/>
                </a:lnTo>
                <a:close/>
              </a:path>
            </a:pathLst>
          </a:custGeom>
          <a:solidFill>
            <a:srgbClr val="5B4B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7" name="Google Shape;3687;p41"/>
          <p:cNvSpPr/>
          <p:nvPr/>
        </p:nvSpPr>
        <p:spPr>
          <a:xfrm>
            <a:off x="3827462" y="608970"/>
            <a:ext cx="653923" cy="441972"/>
          </a:xfrm>
          <a:custGeom>
            <a:avLst/>
            <a:gdLst/>
            <a:ahLst/>
            <a:cxnLst/>
            <a:rect l="l" t="t" r="r" b="b"/>
            <a:pathLst>
              <a:path w="20305" h="16324" extrusionOk="0">
                <a:moveTo>
                  <a:pt x="0" y="1"/>
                </a:moveTo>
                <a:lnTo>
                  <a:pt x="0" y="16323"/>
                </a:lnTo>
                <a:lnTo>
                  <a:pt x="20305" y="16323"/>
                </a:lnTo>
                <a:lnTo>
                  <a:pt x="2030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8" name="Google Shape;3688;p41"/>
          <p:cNvSpPr/>
          <p:nvPr/>
        </p:nvSpPr>
        <p:spPr>
          <a:xfrm>
            <a:off x="3791232" y="577699"/>
            <a:ext cx="726384" cy="503676"/>
          </a:xfrm>
          <a:custGeom>
            <a:avLst/>
            <a:gdLst/>
            <a:ahLst/>
            <a:cxnLst/>
            <a:rect l="l" t="t" r="r" b="b"/>
            <a:pathLst>
              <a:path w="22555" h="18603" extrusionOk="0">
                <a:moveTo>
                  <a:pt x="20274" y="2280"/>
                </a:moveTo>
                <a:lnTo>
                  <a:pt x="20274" y="16323"/>
                </a:lnTo>
                <a:lnTo>
                  <a:pt x="2280" y="16323"/>
                </a:lnTo>
                <a:lnTo>
                  <a:pt x="2280" y="2280"/>
                </a:lnTo>
                <a:close/>
                <a:moveTo>
                  <a:pt x="1" y="1"/>
                </a:moveTo>
                <a:lnTo>
                  <a:pt x="1" y="18603"/>
                </a:lnTo>
                <a:lnTo>
                  <a:pt x="22554" y="18603"/>
                </a:lnTo>
                <a:lnTo>
                  <a:pt x="22554" y="1"/>
                </a:lnTo>
                <a:close/>
              </a:path>
            </a:pathLst>
          </a:custGeom>
          <a:solidFill>
            <a:srgbClr val="A36A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9" name="Google Shape;3689;p41"/>
          <p:cNvSpPr/>
          <p:nvPr/>
        </p:nvSpPr>
        <p:spPr>
          <a:xfrm>
            <a:off x="3968424" y="704436"/>
            <a:ext cx="371034" cy="251039"/>
          </a:xfrm>
          <a:custGeom>
            <a:avLst/>
            <a:gdLst/>
            <a:ahLst/>
            <a:cxnLst/>
            <a:rect l="l" t="t" r="r" b="b"/>
            <a:pathLst>
              <a:path w="11521" h="9272" extrusionOk="0">
                <a:moveTo>
                  <a:pt x="0" y="1"/>
                </a:moveTo>
                <a:lnTo>
                  <a:pt x="0" y="9271"/>
                </a:lnTo>
                <a:lnTo>
                  <a:pt x="11520" y="9271"/>
                </a:lnTo>
                <a:lnTo>
                  <a:pt x="11520" y="1"/>
                </a:lnTo>
                <a:close/>
              </a:path>
            </a:pathLst>
          </a:custGeom>
          <a:solidFill>
            <a:srgbClr val="827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0" name="Google Shape;3690;p41"/>
          <p:cNvSpPr/>
          <p:nvPr/>
        </p:nvSpPr>
        <p:spPr>
          <a:xfrm>
            <a:off x="3969390" y="704436"/>
            <a:ext cx="371034" cy="251039"/>
          </a:xfrm>
          <a:custGeom>
            <a:avLst/>
            <a:gdLst/>
            <a:ahLst/>
            <a:cxnLst/>
            <a:rect l="l" t="t" r="r" b="b"/>
            <a:pathLst>
              <a:path w="11521" h="9272" extrusionOk="0">
                <a:moveTo>
                  <a:pt x="9514" y="1"/>
                </a:moveTo>
                <a:cubicBezTo>
                  <a:pt x="7448" y="3709"/>
                  <a:pt x="4043" y="6718"/>
                  <a:pt x="1" y="7934"/>
                </a:cubicBezTo>
                <a:lnTo>
                  <a:pt x="1" y="9271"/>
                </a:lnTo>
                <a:lnTo>
                  <a:pt x="11521" y="9271"/>
                </a:lnTo>
                <a:lnTo>
                  <a:pt x="11521" y="1"/>
                </a:lnTo>
                <a:close/>
              </a:path>
            </a:pathLst>
          </a:custGeom>
          <a:solidFill>
            <a:srgbClr val="5B4B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1" name="Google Shape;3691;p41"/>
          <p:cNvSpPr/>
          <p:nvPr/>
        </p:nvSpPr>
        <p:spPr>
          <a:xfrm>
            <a:off x="5142101" y="608970"/>
            <a:ext cx="653923" cy="441972"/>
          </a:xfrm>
          <a:custGeom>
            <a:avLst/>
            <a:gdLst/>
            <a:ahLst/>
            <a:cxnLst/>
            <a:rect l="l" t="t" r="r" b="b"/>
            <a:pathLst>
              <a:path w="20305" h="16324" extrusionOk="0">
                <a:moveTo>
                  <a:pt x="1" y="1"/>
                </a:moveTo>
                <a:lnTo>
                  <a:pt x="1" y="16323"/>
                </a:lnTo>
                <a:lnTo>
                  <a:pt x="20305" y="16323"/>
                </a:lnTo>
                <a:lnTo>
                  <a:pt x="2030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2" name="Google Shape;3692;p41"/>
          <p:cNvSpPr/>
          <p:nvPr/>
        </p:nvSpPr>
        <p:spPr>
          <a:xfrm>
            <a:off x="5105870" y="577699"/>
            <a:ext cx="726384" cy="503676"/>
          </a:xfrm>
          <a:custGeom>
            <a:avLst/>
            <a:gdLst/>
            <a:ahLst/>
            <a:cxnLst/>
            <a:rect l="l" t="t" r="r" b="b"/>
            <a:pathLst>
              <a:path w="22555" h="18603" extrusionOk="0">
                <a:moveTo>
                  <a:pt x="20275" y="2280"/>
                </a:moveTo>
                <a:lnTo>
                  <a:pt x="20275" y="16323"/>
                </a:lnTo>
                <a:lnTo>
                  <a:pt x="2250" y="16323"/>
                </a:lnTo>
                <a:lnTo>
                  <a:pt x="2250" y="2280"/>
                </a:lnTo>
                <a:close/>
                <a:moveTo>
                  <a:pt x="1" y="1"/>
                </a:moveTo>
                <a:lnTo>
                  <a:pt x="1" y="18603"/>
                </a:lnTo>
                <a:lnTo>
                  <a:pt x="22555" y="18603"/>
                </a:lnTo>
                <a:lnTo>
                  <a:pt x="22555" y="1"/>
                </a:lnTo>
                <a:close/>
              </a:path>
            </a:pathLst>
          </a:custGeom>
          <a:solidFill>
            <a:srgbClr val="A36A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3" name="Google Shape;3693;p41"/>
          <p:cNvSpPr/>
          <p:nvPr/>
        </p:nvSpPr>
        <p:spPr>
          <a:xfrm>
            <a:off x="5283062" y="704436"/>
            <a:ext cx="371034" cy="251039"/>
          </a:xfrm>
          <a:custGeom>
            <a:avLst/>
            <a:gdLst/>
            <a:ahLst/>
            <a:cxnLst/>
            <a:rect l="l" t="t" r="r" b="b"/>
            <a:pathLst>
              <a:path w="11521" h="9272" extrusionOk="0">
                <a:moveTo>
                  <a:pt x="1" y="1"/>
                </a:moveTo>
                <a:lnTo>
                  <a:pt x="1" y="9271"/>
                </a:lnTo>
                <a:lnTo>
                  <a:pt x="11521" y="9271"/>
                </a:lnTo>
                <a:lnTo>
                  <a:pt x="11521" y="1"/>
                </a:lnTo>
                <a:close/>
              </a:path>
            </a:pathLst>
          </a:custGeom>
          <a:solidFill>
            <a:srgbClr val="827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4" name="Google Shape;3694;p41"/>
          <p:cNvSpPr/>
          <p:nvPr/>
        </p:nvSpPr>
        <p:spPr>
          <a:xfrm>
            <a:off x="5283062" y="704436"/>
            <a:ext cx="371034" cy="251039"/>
          </a:xfrm>
          <a:custGeom>
            <a:avLst/>
            <a:gdLst/>
            <a:ahLst/>
            <a:cxnLst/>
            <a:rect l="l" t="t" r="r" b="b"/>
            <a:pathLst>
              <a:path w="11521" h="9272" extrusionOk="0">
                <a:moveTo>
                  <a:pt x="9514" y="1"/>
                </a:moveTo>
                <a:cubicBezTo>
                  <a:pt x="7478" y="3709"/>
                  <a:pt x="4043" y="6718"/>
                  <a:pt x="1" y="7934"/>
                </a:cubicBezTo>
                <a:lnTo>
                  <a:pt x="1" y="9271"/>
                </a:lnTo>
                <a:lnTo>
                  <a:pt x="11521" y="9271"/>
                </a:lnTo>
                <a:lnTo>
                  <a:pt x="11521" y="1"/>
                </a:lnTo>
                <a:close/>
              </a:path>
            </a:pathLst>
          </a:custGeom>
          <a:solidFill>
            <a:srgbClr val="5B4B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5" name="Google Shape;3695;p41"/>
          <p:cNvSpPr/>
          <p:nvPr/>
        </p:nvSpPr>
        <p:spPr>
          <a:xfrm>
            <a:off x="458116" y="1051781"/>
            <a:ext cx="765513" cy="567275"/>
          </a:xfrm>
          <a:custGeom>
            <a:avLst/>
            <a:gdLst/>
            <a:ahLst/>
            <a:cxnLst/>
            <a:rect l="l" t="t" r="r" b="b"/>
            <a:pathLst>
              <a:path w="23770" h="20952" extrusionOk="0">
                <a:moveTo>
                  <a:pt x="11910" y="1"/>
                </a:moveTo>
                <a:cubicBezTo>
                  <a:pt x="7796" y="1"/>
                  <a:pt x="3896" y="2429"/>
                  <a:pt x="2219" y="6473"/>
                </a:cubicBezTo>
                <a:cubicBezTo>
                  <a:pt x="0" y="11822"/>
                  <a:pt x="2553" y="17932"/>
                  <a:pt x="7903" y="20151"/>
                </a:cubicBezTo>
                <a:cubicBezTo>
                  <a:pt x="9206" y="20694"/>
                  <a:pt x="10558" y="20951"/>
                  <a:pt x="11889" y="20951"/>
                </a:cubicBezTo>
                <a:cubicBezTo>
                  <a:pt x="15994" y="20951"/>
                  <a:pt x="19906" y="18506"/>
                  <a:pt x="21581" y="14467"/>
                </a:cubicBezTo>
                <a:cubicBezTo>
                  <a:pt x="23770" y="9148"/>
                  <a:pt x="21247" y="3008"/>
                  <a:pt x="15897" y="789"/>
                </a:cubicBezTo>
                <a:cubicBezTo>
                  <a:pt x="14591" y="254"/>
                  <a:pt x="13239" y="1"/>
                  <a:pt x="11910" y="1"/>
                </a:cubicBez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6" name="Google Shape;3696;p41"/>
          <p:cNvSpPr/>
          <p:nvPr/>
        </p:nvSpPr>
        <p:spPr>
          <a:xfrm>
            <a:off x="468872" y="1022919"/>
            <a:ext cx="744966" cy="625487"/>
          </a:xfrm>
          <a:custGeom>
            <a:avLst/>
            <a:gdLst/>
            <a:ahLst/>
            <a:cxnLst/>
            <a:rect l="l" t="t" r="r" b="b"/>
            <a:pathLst>
              <a:path w="23132" h="23102" extrusionOk="0">
                <a:moveTo>
                  <a:pt x="11551" y="2159"/>
                </a:moveTo>
                <a:cubicBezTo>
                  <a:pt x="16749" y="2159"/>
                  <a:pt x="20943" y="6353"/>
                  <a:pt x="20943" y="11551"/>
                </a:cubicBezTo>
                <a:cubicBezTo>
                  <a:pt x="20943" y="16718"/>
                  <a:pt x="16749" y="20943"/>
                  <a:pt x="11551" y="20943"/>
                </a:cubicBezTo>
                <a:cubicBezTo>
                  <a:pt x="6384" y="20943"/>
                  <a:pt x="2189" y="16718"/>
                  <a:pt x="2189" y="11551"/>
                </a:cubicBezTo>
                <a:cubicBezTo>
                  <a:pt x="2189" y="6353"/>
                  <a:pt x="6384" y="2159"/>
                  <a:pt x="11551" y="2159"/>
                </a:cubicBezTo>
                <a:close/>
                <a:moveTo>
                  <a:pt x="11551" y="1"/>
                </a:moveTo>
                <a:cubicBezTo>
                  <a:pt x="5198" y="1"/>
                  <a:pt x="1" y="5168"/>
                  <a:pt x="1" y="11551"/>
                </a:cubicBezTo>
                <a:cubicBezTo>
                  <a:pt x="1" y="17904"/>
                  <a:pt x="5198" y="23101"/>
                  <a:pt x="11551" y="23101"/>
                </a:cubicBezTo>
                <a:cubicBezTo>
                  <a:pt x="17934" y="23101"/>
                  <a:pt x="23101" y="17904"/>
                  <a:pt x="23132" y="11551"/>
                </a:cubicBezTo>
                <a:cubicBezTo>
                  <a:pt x="23132" y="5168"/>
                  <a:pt x="17934" y="1"/>
                  <a:pt x="1155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7" name="Google Shape;3697;p41"/>
          <p:cNvSpPr/>
          <p:nvPr/>
        </p:nvSpPr>
        <p:spPr>
          <a:xfrm>
            <a:off x="822257" y="1119198"/>
            <a:ext cx="27439" cy="63410"/>
          </a:xfrm>
          <a:custGeom>
            <a:avLst/>
            <a:gdLst/>
            <a:ahLst/>
            <a:cxnLst/>
            <a:rect l="l" t="t" r="r" b="b"/>
            <a:pathLst>
              <a:path w="852" h="2342" extrusionOk="0">
                <a:moveTo>
                  <a:pt x="0" y="1"/>
                </a:moveTo>
                <a:lnTo>
                  <a:pt x="0" y="2341"/>
                </a:lnTo>
                <a:lnTo>
                  <a:pt x="851" y="2341"/>
                </a:lnTo>
                <a:lnTo>
                  <a:pt x="851" y="1"/>
                </a:lnTo>
                <a:close/>
              </a:path>
            </a:pathLst>
          </a:custGeom>
          <a:solidFill>
            <a:srgbClr val="EF33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8" name="Google Shape;3698;p41"/>
          <p:cNvSpPr/>
          <p:nvPr/>
        </p:nvSpPr>
        <p:spPr>
          <a:xfrm>
            <a:off x="822257" y="1496948"/>
            <a:ext cx="27439" cy="63410"/>
          </a:xfrm>
          <a:custGeom>
            <a:avLst/>
            <a:gdLst/>
            <a:ahLst/>
            <a:cxnLst/>
            <a:rect l="l" t="t" r="r" b="b"/>
            <a:pathLst>
              <a:path w="852" h="2342" extrusionOk="0">
                <a:moveTo>
                  <a:pt x="0" y="1"/>
                </a:moveTo>
                <a:lnTo>
                  <a:pt x="0" y="2341"/>
                </a:lnTo>
                <a:lnTo>
                  <a:pt x="851" y="2341"/>
                </a:lnTo>
                <a:lnTo>
                  <a:pt x="851" y="1"/>
                </a:lnTo>
                <a:close/>
              </a:path>
            </a:pathLst>
          </a:custGeom>
          <a:solidFill>
            <a:srgbClr val="EF33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9" name="Google Shape;3699;p41"/>
          <p:cNvSpPr/>
          <p:nvPr/>
        </p:nvSpPr>
        <p:spPr>
          <a:xfrm>
            <a:off x="1022926" y="1328244"/>
            <a:ext cx="75392" cy="23068"/>
          </a:xfrm>
          <a:custGeom>
            <a:avLst/>
            <a:gdLst/>
            <a:ahLst/>
            <a:cxnLst/>
            <a:rect l="l" t="t" r="r" b="b"/>
            <a:pathLst>
              <a:path w="2341" h="852" extrusionOk="0">
                <a:moveTo>
                  <a:pt x="1" y="0"/>
                </a:moveTo>
                <a:lnTo>
                  <a:pt x="1" y="852"/>
                </a:lnTo>
                <a:lnTo>
                  <a:pt x="2341" y="852"/>
                </a:lnTo>
                <a:lnTo>
                  <a:pt x="2341" y="0"/>
                </a:lnTo>
                <a:close/>
              </a:path>
            </a:pathLst>
          </a:custGeom>
          <a:solidFill>
            <a:srgbClr val="EF33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0" name="Google Shape;3700;p41"/>
          <p:cNvSpPr/>
          <p:nvPr/>
        </p:nvSpPr>
        <p:spPr>
          <a:xfrm>
            <a:off x="573602" y="1328244"/>
            <a:ext cx="75424" cy="23068"/>
          </a:xfrm>
          <a:custGeom>
            <a:avLst/>
            <a:gdLst/>
            <a:ahLst/>
            <a:cxnLst/>
            <a:rect l="l" t="t" r="r" b="b"/>
            <a:pathLst>
              <a:path w="2342" h="852" extrusionOk="0">
                <a:moveTo>
                  <a:pt x="1" y="0"/>
                </a:moveTo>
                <a:lnTo>
                  <a:pt x="1" y="852"/>
                </a:lnTo>
                <a:lnTo>
                  <a:pt x="2341" y="852"/>
                </a:lnTo>
                <a:lnTo>
                  <a:pt x="2341" y="0"/>
                </a:lnTo>
                <a:close/>
              </a:path>
            </a:pathLst>
          </a:custGeom>
          <a:solidFill>
            <a:srgbClr val="EF33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1" name="Google Shape;3701;p41"/>
          <p:cNvSpPr/>
          <p:nvPr/>
        </p:nvSpPr>
        <p:spPr>
          <a:xfrm>
            <a:off x="822257" y="1159539"/>
            <a:ext cx="137064" cy="191772"/>
          </a:xfrm>
          <a:custGeom>
            <a:avLst/>
            <a:gdLst/>
            <a:ahLst/>
            <a:cxnLst/>
            <a:rect l="l" t="t" r="r" b="b"/>
            <a:pathLst>
              <a:path w="4256" h="7083" extrusionOk="0">
                <a:moveTo>
                  <a:pt x="0" y="0"/>
                </a:moveTo>
                <a:lnTo>
                  <a:pt x="0" y="7083"/>
                </a:lnTo>
                <a:lnTo>
                  <a:pt x="4256" y="7083"/>
                </a:lnTo>
                <a:lnTo>
                  <a:pt x="4256" y="6231"/>
                </a:lnTo>
                <a:lnTo>
                  <a:pt x="851" y="6231"/>
                </a:lnTo>
                <a:lnTo>
                  <a:pt x="851" y="0"/>
                </a:lnTo>
                <a:close/>
              </a:path>
            </a:pathLst>
          </a:custGeom>
          <a:solidFill>
            <a:srgbClr val="600E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2" name="Google Shape;3702;p41"/>
          <p:cNvSpPr/>
          <p:nvPr/>
        </p:nvSpPr>
        <p:spPr>
          <a:xfrm>
            <a:off x="370969" y="1978368"/>
            <a:ext cx="940772" cy="1305259"/>
          </a:xfrm>
          <a:custGeom>
            <a:avLst/>
            <a:gdLst/>
            <a:ahLst/>
            <a:cxnLst/>
            <a:rect l="l" t="t" r="r" b="b"/>
            <a:pathLst>
              <a:path w="29212" h="48209" extrusionOk="0">
                <a:moveTo>
                  <a:pt x="1" y="1"/>
                </a:moveTo>
                <a:lnTo>
                  <a:pt x="1" y="48208"/>
                </a:lnTo>
                <a:lnTo>
                  <a:pt x="29211" y="48208"/>
                </a:lnTo>
                <a:lnTo>
                  <a:pt x="29211" y="1"/>
                </a:lnTo>
                <a:close/>
              </a:path>
            </a:pathLst>
          </a:custGeom>
          <a:solidFill>
            <a:srgbClr val="F9C2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3" name="Google Shape;3703;p41"/>
          <p:cNvSpPr/>
          <p:nvPr/>
        </p:nvSpPr>
        <p:spPr>
          <a:xfrm>
            <a:off x="370969" y="2122406"/>
            <a:ext cx="940772" cy="1161220"/>
          </a:xfrm>
          <a:custGeom>
            <a:avLst/>
            <a:gdLst/>
            <a:ahLst/>
            <a:cxnLst/>
            <a:rect l="l" t="t" r="r" b="b"/>
            <a:pathLst>
              <a:path w="29212" h="42889" extrusionOk="0">
                <a:moveTo>
                  <a:pt x="29211" y="0"/>
                </a:moveTo>
                <a:cubicBezTo>
                  <a:pt x="28391" y="2219"/>
                  <a:pt x="27509" y="4438"/>
                  <a:pt x="26536" y="6596"/>
                </a:cubicBezTo>
                <a:cubicBezTo>
                  <a:pt x="25473" y="8936"/>
                  <a:pt x="24318" y="11186"/>
                  <a:pt x="23011" y="13374"/>
                </a:cubicBezTo>
                <a:cubicBezTo>
                  <a:pt x="21734" y="15502"/>
                  <a:pt x="20336" y="17569"/>
                  <a:pt x="18786" y="19514"/>
                </a:cubicBezTo>
                <a:cubicBezTo>
                  <a:pt x="17266" y="21399"/>
                  <a:pt x="15594" y="23192"/>
                  <a:pt x="13740" y="24803"/>
                </a:cubicBezTo>
                <a:cubicBezTo>
                  <a:pt x="11916" y="26384"/>
                  <a:pt x="9940" y="27812"/>
                  <a:pt x="7813" y="29028"/>
                </a:cubicBezTo>
                <a:cubicBezTo>
                  <a:pt x="5624" y="30244"/>
                  <a:pt x="3284" y="31247"/>
                  <a:pt x="882" y="31976"/>
                </a:cubicBezTo>
                <a:cubicBezTo>
                  <a:pt x="578" y="32068"/>
                  <a:pt x="275" y="32159"/>
                  <a:pt x="1" y="32250"/>
                </a:cubicBezTo>
                <a:lnTo>
                  <a:pt x="1" y="42888"/>
                </a:lnTo>
                <a:lnTo>
                  <a:pt x="29211" y="42888"/>
                </a:lnTo>
                <a:lnTo>
                  <a:pt x="29211" y="0"/>
                </a:lnTo>
                <a:close/>
              </a:path>
            </a:pathLst>
          </a:custGeom>
          <a:solidFill>
            <a:srgbClr val="E5A5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4" name="Google Shape;3704;p41"/>
          <p:cNvSpPr/>
          <p:nvPr/>
        </p:nvSpPr>
        <p:spPr>
          <a:xfrm>
            <a:off x="260377" y="1886204"/>
            <a:ext cx="1161956" cy="1490425"/>
          </a:xfrm>
          <a:custGeom>
            <a:avLst/>
            <a:gdLst/>
            <a:ahLst/>
            <a:cxnLst/>
            <a:rect l="l" t="t" r="r" b="b"/>
            <a:pathLst>
              <a:path w="36080" h="55048" extrusionOk="0">
                <a:moveTo>
                  <a:pt x="32645" y="3405"/>
                </a:moveTo>
                <a:lnTo>
                  <a:pt x="32645" y="51612"/>
                </a:lnTo>
                <a:lnTo>
                  <a:pt x="3435" y="51612"/>
                </a:lnTo>
                <a:lnTo>
                  <a:pt x="3435" y="3405"/>
                </a:lnTo>
                <a:close/>
                <a:moveTo>
                  <a:pt x="0" y="1"/>
                </a:moveTo>
                <a:lnTo>
                  <a:pt x="0" y="55047"/>
                </a:lnTo>
                <a:lnTo>
                  <a:pt x="36080" y="55047"/>
                </a:lnTo>
                <a:lnTo>
                  <a:pt x="36080" y="1"/>
                </a:lnTo>
                <a:close/>
              </a:path>
            </a:pathLst>
          </a:custGeom>
          <a:solidFill>
            <a:srgbClr val="CC82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5" name="Google Shape;3705;p41"/>
          <p:cNvSpPr/>
          <p:nvPr/>
        </p:nvSpPr>
        <p:spPr>
          <a:xfrm>
            <a:off x="471803" y="2075485"/>
            <a:ext cx="511995" cy="382705"/>
          </a:xfrm>
          <a:custGeom>
            <a:avLst/>
            <a:gdLst/>
            <a:ahLst/>
            <a:cxnLst/>
            <a:rect l="l" t="t" r="r" b="b"/>
            <a:pathLst>
              <a:path w="15898" h="14135" extrusionOk="0">
                <a:moveTo>
                  <a:pt x="1" y="1"/>
                </a:moveTo>
                <a:lnTo>
                  <a:pt x="1" y="14135"/>
                </a:lnTo>
                <a:lnTo>
                  <a:pt x="15898" y="14135"/>
                </a:lnTo>
                <a:lnTo>
                  <a:pt x="15898" y="1"/>
                </a:lnTo>
                <a:close/>
              </a:path>
            </a:pathLst>
          </a:custGeom>
          <a:solidFill>
            <a:srgbClr val="FFFF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6" name="Google Shape;3706;p41"/>
          <p:cNvSpPr/>
          <p:nvPr/>
        </p:nvSpPr>
        <p:spPr>
          <a:xfrm>
            <a:off x="676401" y="2092759"/>
            <a:ext cx="64635" cy="54367"/>
          </a:xfrm>
          <a:custGeom>
            <a:avLst/>
            <a:gdLst/>
            <a:ahLst/>
            <a:cxnLst/>
            <a:rect l="l" t="t" r="r" b="b"/>
            <a:pathLst>
              <a:path w="2007" h="2008" extrusionOk="0">
                <a:moveTo>
                  <a:pt x="1003" y="1"/>
                </a:moveTo>
                <a:cubicBezTo>
                  <a:pt x="456" y="1"/>
                  <a:pt x="0" y="457"/>
                  <a:pt x="0" y="1004"/>
                </a:cubicBezTo>
                <a:cubicBezTo>
                  <a:pt x="0" y="1582"/>
                  <a:pt x="426" y="2007"/>
                  <a:pt x="1003" y="2007"/>
                </a:cubicBezTo>
                <a:cubicBezTo>
                  <a:pt x="1551" y="2007"/>
                  <a:pt x="2007" y="1582"/>
                  <a:pt x="2007" y="1004"/>
                </a:cubicBezTo>
                <a:cubicBezTo>
                  <a:pt x="2007" y="457"/>
                  <a:pt x="1551" y="1"/>
                  <a:pt x="1003" y="1"/>
                </a:cubicBezTo>
                <a:close/>
              </a:path>
            </a:pathLst>
          </a:custGeom>
          <a:solidFill>
            <a:srgbClr val="C62E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7" name="Google Shape;3707;p41"/>
          <p:cNvSpPr/>
          <p:nvPr/>
        </p:nvSpPr>
        <p:spPr>
          <a:xfrm>
            <a:off x="693051" y="2564324"/>
            <a:ext cx="510997" cy="381893"/>
          </a:xfrm>
          <a:custGeom>
            <a:avLst/>
            <a:gdLst/>
            <a:ahLst/>
            <a:cxnLst/>
            <a:rect l="l" t="t" r="r" b="b"/>
            <a:pathLst>
              <a:path w="15867" h="14105" extrusionOk="0">
                <a:moveTo>
                  <a:pt x="0" y="1"/>
                </a:moveTo>
                <a:lnTo>
                  <a:pt x="0" y="14104"/>
                </a:lnTo>
                <a:lnTo>
                  <a:pt x="15867" y="14104"/>
                </a:lnTo>
                <a:lnTo>
                  <a:pt x="15867" y="1"/>
                </a:lnTo>
                <a:close/>
              </a:path>
            </a:pathLst>
          </a:custGeom>
          <a:solidFill>
            <a:srgbClr val="FFFF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8" name="Google Shape;3708;p41"/>
          <p:cNvSpPr/>
          <p:nvPr/>
        </p:nvSpPr>
        <p:spPr>
          <a:xfrm>
            <a:off x="896650" y="2581598"/>
            <a:ext cx="65602" cy="54367"/>
          </a:xfrm>
          <a:custGeom>
            <a:avLst/>
            <a:gdLst/>
            <a:ahLst/>
            <a:cxnLst/>
            <a:rect l="l" t="t" r="r" b="b"/>
            <a:pathLst>
              <a:path w="2037" h="2008" extrusionOk="0">
                <a:moveTo>
                  <a:pt x="1034" y="1"/>
                </a:moveTo>
                <a:cubicBezTo>
                  <a:pt x="456" y="1"/>
                  <a:pt x="0" y="457"/>
                  <a:pt x="0" y="1004"/>
                </a:cubicBezTo>
                <a:cubicBezTo>
                  <a:pt x="0" y="1551"/>
                  <a:pt x="456" y="2007"/>
                  <a:pt x="1034" y="2007"/>
                </a:cubicBezTo>
                <a:cubicBezTo>
                  <a:pt x="1581" y="2007"/>
                  <a:pt x="2037" y="1551"/>
                  <a:pt x="2037" y="1004"/>
                </a:cubicBezTo>
                <a:cubicBezTo>
                  <a:pt x="2037" y="457"/>
                  <a:pt x="1581" y="1"/>
                  <a:pt x="1034" y="1"/>
                </a:cubicBezTo>
                <a:close/>
              </a:path>
            </a:pathLst>
          </a:custGeom>
          <a:solidFill>
            <a:srgbClr val="C62E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9" name="Google Shape;3709;p41"/>
          <p:cNvSpPr/>
          <p:nvPr/>
        </p:nvSpPr>
        <p:spPr>
          <a:xfrm>
            <a:off x="3228386" y="4737767"/>
            <a:ext cx="2425713" cy="302861"/>
          </a:xfrm>
          <a:custGeom>
            <a:avLst/>
            <a:gdLst/>
            <a:ahLst/>
            <a:cxnLst/>
            <a:rect l="l" t="t" r="r" b="b"/>
            <a:pathLst>
              <a:path w="75321" h="11186" extrusionOk="0">
                <a:moveTo>
                  <a:pt x="37660" y="0"/>
                </a:moveTo>
                <a:cubicBezTo>
                  <a:pt x="16870" y="0"/>
                  <a:pt x="0" y="2523"/>
                  <a:pt x="0" y="5593"/>
                </a:cubicBezTo>
                <a:cubicBezTo>
                  <a:pt x="0" y="8693"/>
                  <a:pt x="16870" y="11186"/>
                  <a:pt x="37660" y="11186"/>
                </a:cubicBezTo>
                <a:cubicBezTo>
                  <a:pt x="58451" y="11186"/>
                  <a:pt x="75321" y="8693"/>
                  <a:pt x="75321" y="5593"/>
                </a:cubicBezTo>
                <a:cubicBezTo>
                  <a:pt x="75321" y="2523"/>
                  <a:pt x="58451" y="0"/>
                  <a:pt x="376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0" name="Google Shape;3710;p41"/>
          <p:cNvSpPr/>
          <p:nvPr/>
        </p:nvSpPr>
        <p:spPr>
          <a:xfrm>
            <a:off x="5337875" y="4024260"/>
            <a:ext cx="127306" cy="913510"/>
          </a:xfrm>
          <a:custGeom>
            <a:avLst/>
            <a:gdLst/>
            <a:ahLst/>
            <a:cxnLst/>
            <a:rect l="l" t="t" r="r" b="b"/>
            <a:pathLst>
              <a:path w="3953" h="33740" extrusionOk="0">
                <a:moveTo>
                  <a:pt x="1" y="0"/>
                </a:moveTo>
                <a:lnTo>
                  <a:pt x="1" y="32098"/>
                </a:lnTo>
                <a:cubicBezTo>
                  <a:pt x="1" y="33010"/>
                  <a:pt x="730" y="33739"/>
                  <a:pt x="1642" y="33739"/>
                </a:cubicBezTo>
                <a:lnTo>
                  <a:pt x="2311" y="33739"/>
                </a:lnTo>
                <a:cubicBezTo>
                  <a:pt x="3223" y="33739"/>
                  <a:pt x="3952" y="33010"/>
                  <a:pt x="3952" y="32098"/>
                </a:cubicBezTo>
                <a:lnTo>
                  <a:pt x="3952" y="0"/>
                </a:lnTo>
                <a:close/>
              </a:path>
            </a:pathLst>
          </a:custGeom>
          <a:solidFill>
            <a:srgbClr val="D8CE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1" name="Google Shape;3711;p41"/>
          <p:cNvSpPr/>
          <p:nvPr/>
        </p:nvSpPr>
        <p:spPr>
          <a:xfrm>
            <a:off x="3830393" y="4024260"/>
            <a:ext cx="127274" cy="913510"/>
          </a:xfrm>
          <a:custGeom>
            <a:avLst/>
            <a:gdLst/>
            <a:ahLst/>
            <a:cxnLst/>
            <a:rect l="l" t="t" r="r" b="b"/>
            <a:pathLst>
              <a:path w="3952" h="33740" extrusionOk="0">
                <a:moveTo>
                  <a:pt x="0" y="0"/>
                </a:moveTo>
                <a:lnTo>
                  <a:pt x="0" y="32098"/>
                </a:lnTo>
                <a:cubicBezTo>
                  <a:pt x="0" y="33010"/>
                  <a:pt x="730" y="33739"/>
                  <a:pt x="1642" y="33739"/>
                </a:cubicBezTo>
                <a:lnTo>
                  <a:pt x="2310" y="33739"/>
                </a:lnTo>
                <a:cubicBezTo>
                  <a:pt x="3222" y="33739"/>
                  <a:pt x="3952" y="33010"/>
                  <a:pt x="3952" y="32098"/>
                </a:cubicBezTo>
                <a:lnTo>
                  <a:pt x="3952" y="0"/>
                </a:lnTo>
                <a:close/>
              </a:path>
            </a:pathLst>
          </a:custGeom>
          <a:solidFill>
            <a:srgbClr val="D8CE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2" name="Google Shape;3712;p41"/>
          <p:cNvSpPr/>
          <p:nvPr/>
        </p:nvSpPr>
        <p:spPr>
          <a:xfrm>
            <a:off x="3291024" y="4019305"/>
            <a:ext cx="2337632" cy="918465"/>
          </a:xfrm>
          <a:custGeom>
            <a:avLst/>
            <a:gdLst/>
            <a:ahLst/>
            <a:cxnLst/>
            <a:rect l="l" t="t" r="r" b="b"/>
            <a:pathLst>
              <a:path w="72586" h="33923" extrusionOk="0">
                <a:moveTo>
                  <a:pt x="1885" y="1"/>
                </a:moveTo>
                <a:cubicBezTo>
                  <a:pt x="851" y="1"/>
                  <a:pt x="0" y="852"/>
                  <a:pt x="0" y="1916"/>
                </a:cubicBezTo>
                <a:cubicBezTo>
                  <a:pt x="0" y="2980"/>
                  <a:pt x="851" y="3831"/>
                  <a:pt x="1885" y="3831"/>
                </a:cubicBezTo>
                <a:lnTo>
                  <a:pt x="7721" y="3831"/>
                </a:lnTo>
                <a:lnTo>
                  <a:pt x="7721" y="31916"/>
                </a:lnTo>
                <a:cubicBezTo>
                  <a:pt x="7721" y="33011"/>
                  <a:pt x="8602" y="33922"/>
                  <a:pt x="9697" y="33922"/>
                </a:cubicBezTo>
                <a:cubicBezTo>
                  <a:pt x="10791" y="33922"/>
                  <a:pt x="11672" y="33011"/>
                  <a:pt x="11672" y="31916"/>
                </a:cubicBezTo>
                <a:lnTo>
                  <a:pt x="11672" y="3831"/>
                </a:lnTo>
                <a:lnTo>
                  <a:pt x="54530" y="3831"/>
                </a:lnTo>
                <a:lnTo>
                  <a:pt x="54530" y="31916"/>
                </a:lnTo>
                <a:cubicBezTo>
                  <a:pt x="54530" y="33011"/>
                  <a:pt x="55412" y="33922"/>
                  <a:pt x="56506" y="33922"/>
                </a:cubicBezTo>
                <a:cubicBezTo>
                  <a:pt x="57600" y="33922"/>
                  <a:pt x="58482" y="33011"/>
                  <a:pt x="58482" y="31916"/>
                </a:cubicBezTo>
                <a:lnTo>
                  <a:pt x="58482" y="3831"/>
                </a:lnTo>
                <a:lnTo>
                  <a:pt x="70701" y="3831"/>
                </a:lnTo>
                <a:cubicBezTo>
                  <a:pt x="71734" y="3831"/>
                  <a:pt x="72585" y="2980"/>
                  <a:pt x="72585" y="1916"/>
                </a:cubicBezTo>
                <a:cubicBezTo>
                  <a:pt x="72585" y="852"/>
                  <a:pt x="71734" y="1"/>
                  <a:pt x="70701" y="1"/>
                </a:cubicBezTo>
                <a:close/>
              </a:path>
            </a:pathLst>
          </a:custGeom>
          <a:solidFill>
            <a:srgbClr val="F6EE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3" name="Google Shape;3713;p41"/>
          <p:cNvSpPr/>
          <p:nvPr/>
        </p:nvSpPr>
        <p:spPr>
          <a:xfrm>
            <a:off x="4067293" y="4410214"/>
            <a:ext cx="915298" cy="527556"/>
          </a:xfrm>
          <a:custGeom>
            <a:avLst/>
            <a:gdLst/>
            <a:ahLst/>
            <a:cxnLst/>
            <a:rect l="l" t="t" r="r" b="b"/>
            <a:pathLst>
              <a:path w="28421" h="19485" extrusionOk="0">
                <a:moveTo>
                  <a:pt x="0" y="1"/>
                </a:moveTo>
                <a:lnTo>
                  <a:pt x="0" y="5533"/>
                </a:lnTo>
                <a:lnTo>
                  <a:pt x="2371" y="5533"/>
                </a:lnTo>
                <a:lnTo>
                  <a:pt x="2371" y="18481"/>
                </a:lnTo>
                <a:cubicBezTo>
                  <a:pt x="2371" y="19029"/>
                  <a:pt x="2827" y="19484"/>
                  <a:pt x="3435" y="19484"/>
                </a:cubicBezTo>
                <a:cubicBezTo>
                  <a:pt x="4012" y="19484"/>
                  <a:pt x="4499" y="19029"/>
                  <a:pt x="4499" y="18481"/>
                </a:cubicBezTo>
                <a:lnTo>
                  <a:pt x="4499" y="5533"/>
                </a:lnTo>
                <a:lnTo>
                  <a:pt x="25350" y="5533"/>
                </a:lnTo>
                <a:lnTo>
                  <a:pt x="25350" y="18481"/>
                </a:lnTo>
                <a:cubicBezTo>
                  <a:pt x="25350" y="19029"/>
                  <a:pt x="25806" y="19484"/>
                  <a:pt x="26414" y="19484"/>
                </a:cubicBezTo>
                <a:cubicBezTo>
                  <a:pt x="26992" y="19484"/>
                  <a:pt x="27478" y="19029"/>
                  <a:pt x="27478" y="18481"/>
                </a:cubicBezTo>
                <a:lnTo>
                  <a:pt x="27478" y="5077"/>
                </a:lnTo>
                <a:cubicBezTo>
                  <a:pt x="28055" y="4651"/>
                  <a:pt x="28420" y="4044"/>
                  <a:pt x="28420" y="3314"/>
                </a:cubicBezTo>
                <a:lnTo>
                  <a:pt x="28420" y="2189"/>
                </a:lnTo>
                <a:cubicBezTo>
                  <a:pt x="28420" y="974"/>
                  <a:pt x="27356" y="1"/>
                  <a:pt x="26049" y="1"/>
                </a:cubicBezTo>
                <a:close/>
              </a:path>
            </a:pathLst>
          </a:custGeom>
          <a:solidFill>
            <a:srgbClr val="AC32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4" name="Google Shape;3714;p41"/>
          <p:cNvSpPr/>
          <p:nvPr/>
        </p:nvSpPr>
        <p:spPr>
          <a:xfrm>
            <a:off x="4021272" y="3798753"/>
            <a:ext cx="754756" cy="1138206"/>
          </a:xfrm>
          <a:custGeom>
            <a:avLst/>
            <a:gdLst/>
            <a:ahLst/>
            <a:cxnLst/>
            <a:rect l="l" t="t" r="r" b="b"/>
            <a:pathLst>
              <a:path w="23436" h="42039" extrusionOk="0">
                <a:moveTo>
                  <a:pt x="3557" y="1"/>
                </a:moveTo>
                <a:cubicBezTo>
                  <a:pt x="1764" y="1"/>
                  <a:pt x="274" y="1247"/>
                  <a:pt x="31" y="2858"/>
                </a:cubicBezTo>
                <a:lnTo>
                  <a:pt x="1" y="2858"/>
                </a:lnTo>
                <a:lnTo>
                  <a:pt x="1" y="3314"/>
                </a:lnTo>
                <a:lnTo>
                  <a:pt x="1" y="14378"/>
                </a:lnTo>
                <a:lnTo>
                  <a:pt x="1" y="41065"/>
                </a:lnTo>
                <a:cubicBezTo>
                  <a:pt x="1" y="41613"/>
                  <a:pt x="456" y="42038"/>
                  <a:pt x="1064" y="42038"/>
                </a:cubicBezTo>
                <a:cubicBezTo>
                  <a:pt x="1642" y="42038"/>
                  <a:pt x="2128" y="41613"/>
                  <a:pt x="2128" y="41065"/>
                </a:cubicBezTo>
                <a:lnTo>
                  <a:pt x="2128" y="14378"/>
                </a:lnTo>
                <a:lnTo>
                  <a:pt x="21308" y="14378"/>
                </a:lnTo>
                <a:lnTo>
                  <a:pt x="21308" y="41065"/>
                </a:lnTo>
                <a:cubicBezTo>
                  <a:pt x="21308" y="41613"/>
                  <a:pt x="21794" y="42038"/>
                  <a:pt x="22372" y="42038"/>
                </a:cubicBezTo>
                <a:cubicBezTo>
                  <a:pt x="22980" y="42038"/>
                  <a:pt x="23436" y="41613"/>
                  <a:pt x="23436" y="41065"/>
                </a:cubicBezTo>
                <a:lnTo>
                  <a:pt x="23436" y="14378"/>
                </a:lnTo>
                <a:lnTo>
                  <a:pt x="23436" y="3314"/>
                </a:lnTo>
                <a:lnTo>
                  <a:pt x="23436" y="2858"/>
                </a:lnTo>
                <a:lnTo>
                  <a:pt x="23405" y="2858"/>
                </a:lnTo>
                <a:cubicBezTo>
                  <a:pt x="23192" y="1247"/>
                  <a:pt x="21703" y="1"/>
                  <a:pt x="1991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5" name="Google Shape;3715;p41"/>
          <p:cNvSpPr/>
          <p:nvPr/>
        </p:nvSpPr>
        <p:spPr>
          <a:xfrm>
            <a:off x="4101559" y="3864599"/>
            <a:ext cx="595181" cy="251852"/>
          </a:xfrm>
          <a:custGeom>
            <a:avLst/>
            <a:gdLst/>
            <a:ahLst/>
            <a:cxnLst/>
            <a:rect l="l" t="t" r="r" b="b"/>
            <a:pathLst>
              <a:path w="18481" h="9302" extrusionOk="0">
                <a:moveTo>
                  <a:pt x="1581" y="1"/>
                </a:moveTo>
                <a:cubicBezTo>
                  <a:pt x="699" y="1"/>
                  <a:pt x="0" y="700"/>
                  <a:pt x="0" y="1551"/>
                </a:cubicBezTo>
                <a:lnTo>
                  <a:pt x="0" y="7721"/>
                </a:lnTo>
                <a:cubicBezTo>
                  <a:pt x="0" y="8603"/>
                  <a:pt x="699" y="9302"/>
                  <a:pt x="1581" y="9302"/>
                </a:cubicBezTo>
                <a:lnTo>
                  <a:pt x="16900" y="9302"/>
                </a:lnTo>
                <a:cubicBezTo>
                  <a:pt x="17781" y="9302"/>
                  <a:pt x="18481" y="8603"/>
                  <a:pt x="18481" y="7721"/>
                </a:cubicBezTo>
                <a:lnTo>
                  <a:pt x="18481" y="1551"/>
                </a:lnTo>
                <a:cubicBezTo>
                  <a:pt x="18481" y="700"/>
                  <a:pt x="17781" y="1"/>
                  <a:pt x="16900" y="1"/>
                </a:cubicBezTo>
                <a:close/>
              </a:path>
            </a:pathLst>
          </a:custGeom>
          <a:solidFill>
            <a:srgbClr val="F670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6" name="Google Shape;3716;p41"/>
          <p:cNvSpPr/>
          <p:nvPr/>
        </p:nvSpPr>
        <p:spPr>
          <a:xfrm>
            <a:off x="386653" y="4737767"/>
            <a:ext cx="2424747" cy="302861"/>
          </a:xfrm>
          <a:custGeom>
            <a:avLst/>
            <a:gdLst/>
            <a:ahLst/>
            <a:cxnLst/>
            <a:rect l="l" t="t" r="r" b="b"/>
            <a:pathLst>
              <a:path w="75291" h="11186" extrusionOk="0">
                <a:moveTo>
                  <a:pt x="37630" y="0"/>
                </a:moveTo>
                <a:cubicBezTo>
                  <a:pt x="16840" y="0"/>
                  <a:pt x="0" y="2523"/>
                  <a:pt x="0" y="5593"/>
                </a:cubicBezTo>
                <a:cubicBezTo>
                  <a:pt x="0" y="8693"/>
                  <a:pt x="16840" y="11186"/>
                  <a:pt x="37630" y="11186"/>
                </a:cubicBezTo>
                <a:cubicBezTo>
                  <a:pt x="58451" y="11186"/>
                  <a:pt x="75290" y="8693"/>
                  <a:pt x="75290" y="5593"/>
                </a:cubicBezTo>
                <a:cubicBezTo>
                  <a:pt x="75290" y="2523"/>
                  <a:pt x="58451" y="0"/>
                  <a:pt x="376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7" name="Google Shape;3717;p41"/>
          <p:cNvSpPr/>
          <p:nvPr/>
        </p:nvSpPr>
        <p:spPr>
          <a:xfrm>
            <a:off x="2410992" y="4024260"/>
            <a:ext cx="126308" cy="913510"/>
          </a:xfrm>
          <a:custGeom>
            <a:avLst/>
            <a:gdLst/>
            <a:ahLst/>
            <a:cxnLst/>
            <a:rect l="l" t="t" r="r" b="b"/>
            <a:pathLst>
              <a:path w="3922" h="33740" extrusionOk="0">
                <a:moveTo>
                  <a:pt x="1" y="0"/>
                </a:moveTo>
                <a:lnTo>
                  <a:pt x="1" y="32098"/>
                </a:lnTo>
                <a:cubicBezTo>
                  <a:pt x="1" y="33010"/>
                  <a:pt x="730" y="33739"/>
                  <a:pt x="1612" y="33739"/>
                </a:cubicBezTo>
                <a:lnTo>
                  <a:pt x="2311" y="33739"/>
                </a:lnTo>
                <a:cubicBezTo>
                  <a:pt x="3192" y="33739"/>
                  <a:pt x="3922" y="33010"/>
                  <a:pt x="3922" y="32098"/>
                </a:cubicBezTo>
                <a:lnTo>
                  <a:pt x="3922" y="0"/>
                </a:lnTo>
                <a:close/>
              </a:path>
            </a:pathLst>
          </a:custGeom>
          <a:solidFill>
            <a:srgbClr val="D8CE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8" name="Google Shape;3718;p41"/>
          <p:cNvSpPr/>
          <p:nvPr/>
        </p:nvSpPr>
        <p:spPr>
          <a:xfrm>
            <a:off x="903510" y="4024260"/>
            <a:ext cx="127274" cy="913510"/>
          </a:xfrm>
          <a:custGeom>
            <a:avLst/>
            <a:gdLst/>
            <a:ahLst/>
            <a:cxnLst/>
            <a:rect l="l" t="t" r="r" b="b"/>
            <a:pathLst>
              <a:path w="3952" h="33740" extrusionOk="0">
                <a:moveTo>
                  <a:pt x="0" y="0"/>
                </a:moveTo>
                <a:lnTo>
                  <a:pt x="0" y="32098"/>
                </a:lnTo>
                <a:cubicBezTo>
                  <a:pt x="0" y="33010"/>
                  <a:pt x="730" y="33739"/>
                  <a:pt x="1642" y="33739"/>
                </a:cubicBezTo>
                <a:lnTo>
                  <a:pt x="2310" y="33739"/>
                </a:lnTo>
                <a:cubicBezTo>
                  <a:pt x="3222" y="33739"/>
                  <a:pt x="3952" y="33010"/>
                  <a:pt x="3952" y="32098"/>
                </a:cubicBezTo>
                <a:lnTo>
                  <a:pt x="3952" y="0"/>
                </a:lnTo>
                <a:close/>
              </a:path>
            </a:pathLst>
          </a:custGeom>
          <a:solidFill>
            <a:srgbClr val="D8CE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9" name="Google Shape;3719;p41"/>
          <p:cNvSpPr/>
          <p:nvPr/>
        </p:nvSpPr>
        <p:spPr>
          <a:xfrm>
            <a:off x="364141" y="4019305"/>
            <a:ext cx="2337632" cy="918465"/>
          </a:xfrm>
          <a:custGeom>
            <a:avLst/>
            <a:gdLst/>
            <a:ahLst/>
            <a:cxnLst/>
            <a:rect l="l" t="t" r="r" b="b"/>
            <a:pathLst>
              <a:path w="72586" h="33923" extrusionOk="0">
                <a:moveTo>
                  <a:pt x="1885" y="1"/>
                </a:moveTo>
                <a:cubicBezTo>
                  <a:pt x="851" y="1"/>
                  <a:pt x="0" y="852"/>
                  <a:pt x="0" y="1916"/>
                </a:cubicBezTo>
                <a:cubicBezTo>
                  <a:pt x="0" y="2980"/>
                  <a:pt x="851" y="3831"/>
                  <a:pt x="1885" y="3831"/>
                </a:cubicBezTo>
                <a:lnTo>
                  <a:pt x="7721" y="3831"/>
                </a:lnTo>
                <a:lnTo>
                  <a:pt x="7721" y="31916"/>
                </a:lnTo>
                <a:cubicBezTo>
                  <a:pt x="7721" y="33011"/>
                  <a:pt x="8602" y="33922"/>
                  <a:pt x="9696" y="33922"/>
                </a:cubicBezTo>
                <a:cubicBezTo>
                  <a:pt x="10760" y="33922"/>
                  <a:pt x="11642" y="33011"/>
                  <a:pt x="11642" y="31916"/>
                </a:cubicBezTo>
                <a:lnTo>
                  <a:pt x="11642" y="3831"/>
                </a:lnTo>
                <a:lnTo>
                  <a:pt x="54500" y="3831"/>
                </a:lnTo>
                <a:lnTo>
                  <a:pt x="54500" y="31916"/>
                </a:lnTo>
                <a:cubicBezTo>
                  <a:pt x="54500" y="33011"/>
                  <a:pt x="55381" y="33922"/>
                  <a:pt x="56475" y="33922"/>
                </a:cubicBezTo>
                <a:cubicBezTo>
                  <a:pt x="57570" y="33922"/>
                  <a:pt x="58451" y="33011"/>
                  <a:pt x="58451" y="31916"/>
                </a:cubicBezTo>
                <a:lnTo>
                  <a:pt x="58451" y="3831"/>
                </a:lnTo>
                <a:lnTo>
                  <a:pt x="70670" y="3831"/>
                </a:lnTo>
                <a:cubicBezTo>
                  <a:pt x="71734" y="3831"/>
                  <a:pt x="72585" y="2980"/>
                  <a:pt x="72585" y="1916"/>
                </a:cubicBezTo>
                <a:cubicBezTo>
                  <a:pt x="72585" y="852"/>
                  <a:pt x="71734" y="1"/>
                  <a:pt x="70670" y="1"/>
                </a:cubicBezTo>
                <a:close/>
              </a:path>
            </a:pathLst>
          </a:custGeom>
          <a:solidFill>
            <a:srgbClr val="F6EE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0" name="Google Shape;3720;p41"/>
          <p:cNvSpPr/>
          <p:nvPr/>
        </p:nvSpPr>
        <p:spPr>
          <a:xfrm>
            <a:off x="1139411" y="4410214"/>
            <a:ext cx="916264" cy="527556"/>
          </a:xfrm>
          <a:custGeom>
            <a:avLst/>
            <a:gdLst/>
            <a:ahLst/>
            <a:cxnLst/>
            <a:rect l="l" t="t" r="r" b="b"/>
            <a:pathLst>
              <a:path w="28451" h="19485" extrusionOk="0">
                <a:moveTo>
                  <a:pt x="1" y="1"/>
                </a:moveTo>
                <a:lnTo>
                  <a:pt x="1" y="5533"/>
                </a:lnTo>
                <a:lnTo>
                  <a:pt x="2371" y="5533"/>
                </a:lnTo>
                <a:lnTo>
                  <a:pt x="2371" y="18481"/>
                </a:lnTo>
                <a:cubicBezTo>
                  <a:pt x="2371" y="19029"/>
                  <a:pt x="2858" y="19484"/>
                  <a:pt x="3435" y="19484"/>
                </a:cubicBezTo>
                <a:cubicBezTo>
                  <a:pt x="4043" y="19484"/>
                  <a:pt x="4530" y="19029"/>
                  <a:pt x="4530" y="18481"/>
                </a:cubicBezTo>
                <a:lnTo>
                  <a:pt x="4530" y="5533"/>
                </a:lnTo>
                <a:lnTo>
                  <a:pt x="25351" y="5533"/>
                </a:lnTo>
                <a:lnTo>
                  <a:pt x="25351" y="18481"/>
                </a:lnTo>
                <a:cubicBezTo>
                  <a:pt x="25351" y="19029"/>
                  <a:pt x="25837" y="19484"/>
                  <a:pt x="26414" y="19484"/>
                </a:cubicBezTo>
                <a:cubicBezTo>
                  <a:pt x="27022" y="19484"/>
                  <a:pt x="27509" y="19029"/>
                  <a:pt x="27509" y="18481"/>
                </a:cubicBezTo>
                <a:lnTo>
                  <a:pt x="27509" y="5077"/>
                </a:lnTo>
                <a:cubicBezTo>
                  <a:pt x="28056" y="4651"/>
                  <a:pt x="28451" y="4044"/>
                  <a:pt x="28451" y="3314"/>
                </a:cubicBezTo>
                <a:lnTo>
                  <a:pt x="28451" y="2189"/>
                </a:lnTo>
                <a:cubicBezTo>
                  <a:pt x="28451" y="974"/>
                  <a:pt x="27387" y="1"/>
                  <a:pt x="26080" y="1"/>
                </a:cubicBezTo>
                <a:close/>
              </a:path>
            </a:pathLst>
          </a:custGeom>
          <a:solidFill>
            <a:srgbClr val="AC32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1" name="Google Shape;3721;p41"/>
          <p:cNvSpPr/>
          <p:nvPr/>
        </p:nvSpPr>
        <p:spPr>
          <a:xfrm>
            <a:off x="1094389" y="3798753"/>
            <a:ext cx="754756" cy="1138206"/>
          </a:xfrm>
          <a:custGeom>
            <a:avLst/>
            <a:gdLst/>
            <a:ahLst/>
            <a:cxnLst/>
            <a:rect l="l" t="t" r="r" b="b"/>
            <a:pathLst>
              <a:path w="23436" h="42039" extrusionOk="0">
                <a:moveTo>
                  <a:pt x="3557" y="1"/>
                </a:moveTo>
                <a:cubicBezTo>
                  <a:pt x="1733" y="1"/>
                  <a:pt x="274" y="1247"/>
                  <a:pt x="31" y="2858"/>
                </a:cubicBezTo>
                <a:lnTo>
                  <a:pt x="0" y="2858"/>
                </a:lnTo>
                <a:lnTo>
                  <a:pt x="0" y="3314"/>
                </a:lnTo>
                <a:lnTo>
                  <a:pt x="0" y="14378"/>
                </a:lnTo>
                <a:lnTo>
                  <a:pt x="0" y="41065"/>
                </a:lnTo>
                <a:cubicBezTo>
                  <a:pt x="0" y="41613"/>
                  <a:pt x="456" y="42038"/>
                  <a:pt x="1064" y="42038"/>
                </a:cubicBezTo>
                <a:cubicBezTo>
                  <a:pt x="1642" y="42038"/>
                  <a:pt x="2128" y="41613"/>
                  <a:pt x="2128" y="41065"/>
                </a:cubicBezTo>
                <a:lnTo>
                  <a:pt x="2128" y="14378"/>
                </a:lnTo>
                <a:lnTo>
                  <a:pt x="21308" y="14378"/>
                </a:lnTo>
                <a:lnTo>
                  <a:pt x="21308" y="41065"/>
                </a:lnTo>
                <a:cubicBezTo>
                  <a:pt x="21308" y="41613"/>
                  <a:pt x="21794" y="42038"/>
                  <a:pt x="22372" y="42038"/>
                </a:cubicBezTo>
                <a:cubicBezTo>
                  <a:pt x="22980" y="42038"/>
                  <a:pt x="23435" y="41613"/>
                  <a:pt x="23435" y="41065"/>
                </a:cubicBezTo>
                <a:lnTo>
                  <a:pt x="23435" y="14378"/>
                </a:lnTo>
                <a:lnTo>
                  <a:pt x="23435" y="3314"/>
                </a:lnTo>
                <a:lnTo>
                  <a:pt x="23435" y="2858"/>
                </a:lnTo>
                <a:lnTo>
                  <a:pt x="23405" y="2858"/>
                </a:lnTo>
                <a:cubicBezTo>
                  <a:pt x="23192" y="1247"/>
                  <a:pt x="21703" y="1"/>
                  <a:pt x="198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2" name="Google Shape;3722;p41"/>
          <p:cNvSpPr/>
          <p:nvPr/>
        </p:nvSpPr>
        <p:spPr>
          <a:xfrm>
            <a:off x="1174644" y="3864599"/>
            <a:ext cx="594247" cy="251852"/>
          </a:xfrm>
          <a:custGeom>
            <a:avLst/>
            <a:gdLst/>
            <a:ahLst/>
            <a:cxnLst/>
            <a:rect l="l" t="t" r="r" b="b"/>
            <a:pathLst>
              <a:path w="18452" h="9302" extrusionOk="0">
                <a:moveTo>
                  <a:pt x="1551" y="1"/>
                </a:moveTo>
                <a:cubicBezTo>
                  <a:pt x="700" y="1"/>
                  <a:pt x="1" y="700"/>
                  <a:pt x="1" y="1551"/>
                </a:cubicBezTo>
                <a:lnTo>
                  <a:pt x="1" y="7721"/>
                </a:lnTo>
                <a:cubicBezTo>
                  <a:pt x="1" y="8603"/>
                  <a:pt x="700" y="9302"/>
                  <a:pt x="1551" y="9302"/>
                </a:cubicBezTo>
                <a:lnTo>
                  <a:pt x="16901" y="9302"/>
                </a:lnTo>
                <a:cubicBezTo>
                  <a:pt x="17752" y="9302"/>
                  <a:pt x="18451" y="8603"/>
                  <a:pt x="18451" y="7721"/>
                </a:cubicBezTo>
                <a:lnTo>
                  <a:pt x="18451" y="1551"/>
                </a:lnTo>
                <a:cubicBezTo>
                  <a:pt x="18451" y="700"/>
                  <a:pt x="17752" y="1"/>
                  <a:pt x="16901" y="1"/>
                </a:cubicBezTo>
                <a:close/>
              </a:path>
            </a:pathLst>
          </a:custGeom>
          <a:solidFill>
            <a:srgbClr val="F670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3" name="Google Shape;3723;p41"/>
          <p:cNvSpPr/>
          <p:nvPr/>
        </p:nvSpPr>
        <p:spPr>
          <a:xfrm>
            <a:off x="5956532" y="4499101"/>
            <a:ext cx="3088460" cy="350621"/>
          </a:xfrm>
          <a:custGeom>
            <a:avLst/>
            <a:gdLst/>
            <a:ahLst/>
            <a:cxnLst/>
            <a:rect l="l" t="t" r="r" b="b"/>
            <a:pathLst>
              <a:path w="95900" h="12950" extrusionOk="0">
                <a:moveTo>
                  <a:pt x="47965" y="1"/>
                </a:moveTo>
                <a:cubicBezTo>
                  <a:pt x="21460" y="1"/>
                  <a:pt x="1" y="2919"/>
                  <a:pt x="1" y="6475"/>
                </a:cubicBezTo>
                <a:cubicBezTo>
                  <a:pt x="1" y="10062"/>
                  <a:pt x="21460" y="12949"/>
                  <a:pt x="47965" y="12949"/>
                </a:cubicBezTo>
                <a:cubicBezTo>
                  <a:pt x="74440" y="12949"/>
                  <a:pt x="95899" y="10062"/>
                  <a:pt x="95899" y="6475"/>
                </a:cubicBezTo>
                <a:cubicBezTo>
                  <a:pt x="95899" y="2919"/>
                  <a:pt x="74440" y="1"/>
                  <a:pt x="479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4" name="Google Shape;3724;p41"/>
          <p:cNvSpPr/>
          <p:nvPr/>
        </p:nvSpPr>
        <p:spPr>
          <a:xfrm>
            <a:off x="7146892" y="4007799"/>
            <a:ext cx="1143374" cy="237042"/>
          </a:xfrm>
          <a:custGeom>
            <a:avLst/>
            <a:gdLst/>
            <a:ahLst/>
            <a:cxnLst/>
            <a:rect l="l" t="t" r="r" b="b"/>
            <a:pathLst>
              <a:path w="35503" h="8755" extrusionOk="0">
                <a:moveTo>
                  <a:pt x="0" y="0"/>
                </a:moveTo>
                <a:lnTo>
                  <a:pt x="1763" y="4225"/>
                </a:lnTo>
                <a:cubicBezTo>
                  <a:pt x="2888" y="6931"/>
                  <a:pt x="5866" y="8754"/>
                  <a:pt x="9180" y="8754"/>
                </a:cubicBezTo>
                <a:lnTo>
                  <a:pt x="26323" y="8754"/>
                </a:lnTo>
                <a:cubicBezTo>
                  <a:pt x="29636" y="8754"/>
                  <a:pt x="32615" y="6931"/>
                  <a:pt x="33739" y="4225"/>
                </a:cubicBezTo>
                <a:lnTo>
                  <a:pt x="35502" y="0"/>
                </a:lnTo>
                <a:close/>
              </a:path>
            </a:pathLst>
          </a:custGeom>
          <a:solidFill>
            <a:srgbClr val="9E1E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5" name="Google Shape;3725;p41"/>
          <p:cNvSpPr/>
          <p:nvPr/>
        </p:nvSpPr>
        <p:spPr>
          <a:xfrm>
            <a:off x="8006345" y="4578918"/>
            <a:ext cx="119448" cy="100448"/>
          </a:xfrm>
          <a:custGeom>
            <a:avLst/>
            <a:gdLst/>
            <a:ahLst/>
            <a:cxnLst/>
            <a:rect l="l" t="t" r="r" b="b"/>
            <a:pathLst>
              <a:path w="3709" h="3710" extrusionOk="0">
                <a:moveTo>
                  <a:pt x="1855" y="1"/>
                </a:moveTo>
                <a:cubicBezTo>
                  <a:pt x="821" y="1"/>
                  <a:pt x="0" y="822"/>
                  <a:pt x="0" y="1855"/>
                </a:cubicBezTo>
                <a:cubicBezTo>
                  <a:pt x="0" y="2889"/>
                  <a:pt x="821" y="3709"/>
                  <a:pt x="1855" y="3709"/>
                </a:cubicBezTo>
                <a:cubicBezTo>
                  <a:pt x="2888" y="3709"/>
                  <a:pt x="3709" y="2889"/>
                  <a:pt x="3709" y="1855"/>
                </a:cubicBezTo>
                <a:cubicBezTo>
                  <a:pt x="3709" y="822"/>
                  <a:pt x="2888" y="1"/>
                  <a:pt x="1855" y="1"/>
                </a:cubicBezTo>
                <a:close/>
              </a:path>
            </a:pathLst>
          </a:custGeom>
          <a:solidFill>
            <a:srgbClr val="0F46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6" name="Google Shape;3726;p41"/>
          <p:cNvSpPr/>
          <p:nvPr/>
        </p:nvSpPr>
        <p:spPr>
          <a:xfrm>
            <a:off x="8040611" y="4608565"/>
            <a:ext cx="50916" cy="41993"/>
          </a:xfrm>
          <a:custGeom>
            <a:avLst/>
            <a:gdLst/>
            <a:ahLst/>
            <a:cxnLst/>
            <a:rect l="l" t="t" r="r" b="b"/>
            <a:pathLst>
              <a:path w="1581" h="1551" extrusionOk="0">
                <a:moveTo>
                  <a:pt x="791" y="0"/>
                </a:moveTo>
                <a:cubicBezTo>
                  <a:pt x="365" y="0"/>
                  <a:pt x="0" y="335"/>
                  <a:pt x="0" y="760"/>
                </a:cubicBezTo>
                <a:cubicBezTo>
                  <a:pt x="0" y="1216"/>
                  <a:pt x="365" y="1550"/>
                  <a:pt x="791" y="1550"/>
                </a:cubicBezTo>
                <a:cubicBezTo>
                  <a:pt x="1216" y="1550"/>
                  <a:pt x="1581" y="1216"/>
                  <a:pt x="1581" y="760"/>
                </a:cubicBezTo>
                <a:cubicBezTo>
                  <a:pt x="1581" y="335"/>
                  <a:pt x="1216" y="0"/>
                  <a:pt x="791" y="0"/>
                </a:cubicBezTo>
                <a:close/>
              </a:path>
            </a:pathLst>
          </a:custGeom>
          <a:solidFill>
            <a:srgbClr val="0A2F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7" name="Google Shape;3727;p41"/>
          <p:cNvSpPr/>
          <p:nvPr/>
        </p:nvSpPr>
        <p:spPr>
          <a:xfrm>
            <a:off x="7431745" y="4578918"/>
            <a:ext cx="119448" cy="100448"/>
          </a:xfrm>
          <a:custGeom>
            <a:avLst/>
            <a:gdLst/>
            <a:ahLst/>
            <a:cxnLst/>
            <a:rect l="l" t="t" r="r" b="b"/>
            <a:pathLst>
              <a:path w="3709" h="3710" extrusionOk="0">
                <a:moveTo>
                  <a:pt x="1854" y="1"/>
                </a:moveTo>
                <a:cubicBezTo>
                  <a:pt x="821" y="1"/>
                  <a:pt x="0" y="822"/>
                  <a:pt x="0" y="1855"/>
                </a:cubicBezTo>
                <a:cubicBezTo>
                  <a:pt x="0" y="2889"/>
                  <a:pt x="821" y="3709"/>
                  <a:pt x="1854" y="3709"/>
                </a:cubicBezTo>
                <a:cubicBezTo>
                  <a:pt x="2888" y="3709"/>
                  <a:pt x="3708" y="2889"/>
                  <a:pt x="3708" y="1855"/>
                </a:cubicBezTo>
                <a:cubicBezTo>
                  <a:pt x="3708" y="822"/>
                  <a:pt x="2888" y="1"/>
                  <a:pt x="1854" y="1"/>
                </a:cubicBezTo>
                <a:close/>
              </a:path>
            </a:pathLst>
          </a:custGeom>
          <a:solidFill>
            <a:srgbClr val="0F46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8" name="Google Shape;3728;p41"/>
          <p:cNvSpPr/>
          <p:nvPr/>
        </p:nvSpPr>
        <p:spPr>
          <a:xfrm>
            <a:off x="7466011" y="4608565"/>
            <a:ext cx="50916" cy="41993"/>
          </a:xfrm>
          <a:custGeom>
            <a:avLst/>
            <a:gdLst/>
            <a:ahLst/>
            <a:cxnLst/>
            <a:rect l="l" t="t" r="r" b="b"/>
            <a:pathLst>
              <a:path w="1581" h="1551" extrusionOk="0">
                <a:moveTo>
                  <a:pt x="790" y="0"/>
                </a:moveTo>
                <a:cubicBezTo>
                  <a:pt x="365" y="0"/>
                  <a:pt x="0" y="335"/>
                  <a:pt x="0" y="760"/>
                </a:cubicBezTo>
                <a:cubicBezTo>
                  <a:pt x="0" y="1216"/>
                  <a:pt x="365" y="1550"/>
                  <a:pt x="790" y="1550"/>
                </a:cubicBezTo>
                <a:cubicBezTo>
                  <a:pt x="1216" y="1550"/>
                  <a:pt x="1581" y="1216"/>
                  <a:pt x="1581" y="760"/>
                </a:cubicBezTo>
                <a:cubicBezTo>
                  <a:pt x="1581" y="335"/>
                  <a:pt x="1216" y="0"/>
                  <a:pt x="790" y="0"/>
                </a:cubicBezTo>
                <a:close/>
              </a:path>
            </a:pathLst>
          </a:custGeom>
          <a:solidFill>
            <a:srgbClr val="0A2F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9" name="Google Shape;3729;p41"/>
          <p:cNvSpPr/>
          <p:nvPr/>
        </p:nvSpPr>
        <p:spPr>
          <a:xfrm>
            <a:off x="7421954" y="4313123"/>
            <a:ext cx="710700" cy="326741"/>
          </a:xfrm>
          <a:custGeom>
            <a:avLst/>
            <a:gdLst/>
            <a:ahLst/>
            <a:cxnLst/>
            <a:rect l="l" t="t" r="r" b="b"/>
            <a:pathLst>
              <a:path w="22068" h="12068" extrusionOk="0">
                <a:moveTo>
                  <a:pt x="9788" y="0"/>
                </a:moveTo>
                <a:lnTo>
                  <a:pt x="9788" y="6535"/>
                </a:lnTo>
                <a:cubicBezTo>
                  <a:pt x="8329" y="6839"/>
                  <a:pt x="1672" y="8268"/>
                  <a:pt x="183" y="10699"/>
                </a:cubicBezTo>
                <a:lnTo>
                  <a:pt x="0" y="12067"/>
                </a:lnTo>
                <a:lnTo>
                  <a:pt x="0" y="12067"/>
                </a:lnTo>
                <a:lnTo>
                  <a:pt x="1368" y="11672"/>
                </a:lnTo>
                <a:cubicBezTo>
                  <a:pt x="1368" y="11672"/>
                  <a:pt x="6535" y="8511"/>
                  <a:pt x="11034" y="8450"/>
                </a:cubicBezTo>
                <a:cubicBezTo>
                  <a:pt x="15502" y="8511"/>
                  <a:pt x="20700" y="11672"/>
                  <a:pt x="20700" y="11672"/>
                </a:cubicBezTo>
                <a:lnTo>
                  <a:pt x="22068" y="12067"/>
                </a:lnTo>
                <a:lnTo>
                  <a:pt x="21855" y="10699"/>
                </a:lnTo>
                <a:cubicBezTo>
                  <a:pt x="20426" y="8329"/>
                  <a:pt x="14013" y="6900"/>
                  <a:pt x="12341" y="6566"/>
                </a:cubicBezTo>
                <a:lnTo>
                  <a:pt x="1234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0" name="Google Shape;3730;p41"/>
          <p:cNvSpPr/>
          <p:nvPr/>
        </p:nvSpPr>
        <p:spPr>
          <a:xfrm>
            <a:off x="7738143" y="4313123"/>
            <a:ext cx="81253" cy="108652"/>
          </a:xfrm>
          <a:custGeom>
            <a:avLst/>
            <a:gdLst/>
            <a:ahLst/>
            <a:cxnLst/>
            <a:rect l="l" t="t" r="r" b="b"/>
            <a:pathLst>
              <a:path w="2523" h="4013" extrusionOk="0">
                <a:moveTo>
                  <a:pt x="0" y="0"/>
                </a:moveTo>
                <a:lnTo>
                  <a:pt x="0" y="4012"/>
                </a:lnTo>
                <a:cubicBezTo>
                  <a:pt x="684" y="3886"/>
                  <a:pt x="1389" y="3822"/>
                  <a:pt x="2097" y="3822"/>
                </a:cubicBezTo>
                <a:cubicBezTo>
                  <a:pt x="2239" y="3822"/>
                  <a:pt x="2381" y="3825"/>
                  <a:pt x="2523" y="3830"/>
                </a:cubicBezTo>
                <a:lnTo>
                  <a:pt x="2523" y="0"/>
                </a:lnTo>
                <a:close/>
              </a:path>
            </a:pathLst>
          </a:custGeom>
          <a:solidFill>
            <a:srgbClr val="0F46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1" name="Google Shape;3731;p41"/>
          <p:cNvSpPr/>
          <p:nvPr/>
        </p:nvSpPr>
        <p:spPr>
          <a:xfrm>
            <a:off x="7607938" y="4244813"/>
            <a:ext cx="341663" cy="68337"/>
          </a:xfrm>
          <a:custGeom>
            <a:avLst/>
            <a:gdLst/>
            <a:ahLst/>
            <a:cxnLst/>
            <a:rect l="l" t="t" r="r" b="b"/>
            <a:pathLst>
              <a:path w="10609" h="2524" extrusionOk="0">
                <a:moveTo>
                  <a:pt x="0" y="0"/>
                </a:moveTo>
                <a:lnTo>
                  <a:pt x="0" y="2523"/>
                </a:lnTo>
                <a:lnTo>
                  <a:pt x="10609" y="2523"/>
                </a:lnTo>
                <a:lnTo>
                  <a:pt x="1060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2" name="Google Shape;3732;p41"/>
          <p:cNvSpPr/>
          <p:nvPr/>
        </p:nvSpPr>
        <p:spPr>
          <a:xfrm>
            <a:off x="7391585" y="3060581"/>
            <a:ext cx="943703" cy="950549"/>
          </a:xfrm>
          <a:custGeom>
            <a:avLst/>
            <a:gdLst/>
            <a:ahLst/>
            <a:cxnLst/>
            <a:rect l="l" t="t" r="r" b="b"/>
            <a:pathLst>
              <a:path w="29303" h="35108" extrusionOk="0">
                <a:moveTo>
                  <a:pt x="8664" y="0"/>
                </a:moveTo>
                <a:cubicBezTo>
                  <a:pt x="7144" y="0"/>
                  <a:pt x="5867" y="1094"/>
                  <a:pt x="5594" y="2553"/>
                </a:cubicBezTo>
                <a:lnTo>
                  <a:pt x="1" y="35107"/>
                </a:lnTo>
                <a:lnTo>
                  <a:pt x="23254" y="35107"/>
                </a:lnTo>
                <a:lnTo>
                  <a:pt x="29302" y="0"/>
                </a:lnTo>
                <a:close/>
              </a:path>
            </a:pathLst>
          </a:custGeom>
          <a:solidFill>
            <a:srgbClr val="C23A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3" name="Google Shape;3733;p41"/>
          <p:cNvSpPr/>
          <p:nvPr/>
        </p:nvSpPr>
        <p:spPr>
          <a:xfrm>
            <a:off x="8143377" y="3054814"/>
            <a:ext cx="307429" cy="950549"/>
          </a:xfrm>
          <a:custGeom>
            <a:avLst/>
            <a:gdLst/>
            <a:ahLst/>
            <a:cxnLst/>
            <a:rect l="l" t="t" r="r" b="b"/>
            <a:pathLst>
              <a:path w="9546" h="35108" extrusionOk="0">
                <a:moveTo>
                  <a:pt x="6050" y="0"/>
                </a:moveTo>
                <a:lnTo>
                  <a:pt x="1" y="35107"/>
                </a:lnTo>
                <a:lnTo>
                  <a:pt x="3831" y="35107"/>
                </a:lnTo>
                <a:lnTo>
                  <a:pt x="9211" y="3800"/>
                </a:lnTo>
                <a:cubicBezTo>
                  <a:pt x="9545" y="1824"/>
                  <a:pt x="8025" y="0"/>
                  <a:pt x="6050" y="0"/>
                </a:cubicBezTo>
                <a:close/>
              </a:path>
            </a:pathLst>
          </a:custGeom>
          <a:solidFill>
            <a:srgbClr val="9E1E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4" name="Google Shape;3734;p41"/>
          <p:cNvSpPr/>
          <p:nvPr/>
        </p:nvSpPr>
        <p:spPr>
          <a:xfrm>
            <a:off x="6208117" y="3694243"/>
            <a:ext cx="2621519" cy="78220"/>
          </a:xfrm>
          <a:custGeom>
            <a:avLst/>
            <a:gdLst/>
            <a:ahLst/>
            <a:cxnLst/>
            <a:rect l="l" t="t" r="r" b="b"/>
            <a:pathLst>
              <a:path w="81401" h="2889" extrusionOk="0">
                <a:moveTo>
                  <a:pt x="1" y="1"/>
                </a:moveTo>
                <a:lnTo>
                  <a:pt x="1" y="2888"/>
                </a:lnTo>
                <a:lnTo>
                  <a:pt x="81400" y="2888"/>
                </a:lnTo>
                <a:lnTo>
                  <a:pt x="81400" y="1"/>
                </a:lnTo>
                <a:close/>
              </a:path>
            </a:pathLst>
          </a:custGeom>
          <a:solidFill>
            <a:srgbClr val="FF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5" name="Google Shape;3735;p41"/>
          <p:cNvSpPr/>
          <p:nvPr/>
        </p:nvSpPr>
        <p:spPr>
          <a:xfrm>
            <a:off x="6631001" y="3772436"/>
            <a:ext cx="169366" cy="891282"/>
          </a:xfrm>
          <a:custGeom>
            <a:avLst/>
            <a:gdLst/>
            <a:ahLst/>
            <a:cxnLst/>
            <a:rect l="l" t="t" r="r" b="b"/>
            <a:pathLst>
              <a:path w="5259" h="32919" extrusionOk="0">
                <a:moveTo>
                  <a:pt x="0" y="0"/>
                </a:moveTo>
                <a:lnTo>
                  <a:pt x="0" y="32919"/>
                </a:lnTo>
                <a:lnTo>
                  <a:pt x="5259" y="32919"/>
                </a:lnTo>
                <a:lnTo>
                  <a:pt x="5259" y="0"/>
                </a:lnTo>
                <a:close/>
              </a:path>
            </a:pathLst>
          </a:custGeom>
          <a:solidFill>
            <a:srgbClr val="B786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6" name="Google Shape;3736;p41"/>
          <p:cNvSpPr/>
          <p:nvPr/>
        </p:nvSpPr>
        <p:spPr>
          <a:xfrm>
            <a:off x="8453704" y="3772436"/>
            <a:ext cx="339698" cy="891282"/>
          </a:xfrm>
          <a:custGeom>
            <a:avLst/>
            <a:gdLst/>
            <a:ahLst/>
            <a:cxnLst/>
            <a:rect l="l" t="t" r="r" b="b"/>
            <a:pathLst>
              <a:path w="10548" h="32919" extrusionOk="0">
                <a:moveTo>
                  <a:pt x="0" y="0"/>
                </a:moveTo>
                <a:lnTo>
                  <a:pt x="0" y="10912"/>
                </a:lnTo>
                <a:lnTo>
                  <a:pt x="5259" y="10912"/>
                </a:lnTo>
                <a:lnTo>
                  <a:pt x="5259" y="32919"/>
                </a:lnTo>
                <a:lnTo>
                  <a:pt x="10548" y="32919"/>
                </a:lnTo>
                <a:lnTo>
                  <a:pt x="10548" y="10912"/>
                </a:lnTo>
                <a:lnTo>
                  <a:pt x="10548" y="0"/>
                </a:lnTo>
                <a:close/>
              </a:path>
            </a:pathLst>
          </a:custGeom>
          <a:solidFill>
            <a:srgbClr val="B786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7" name="Google Shape;3737;p41"/>
          <p:cNvSpPr/>
          <p:nvPr/>
        </p:nvSpPr>
        <p:spPr>
          <a:xfrm>
            <a:off x="6290336" y="3772436"/>
            <a:ext cx="2163403" cy="891282"/>
          </a:xfrm>
          <a:custGeom>
            <a:avLst/>
            <a:gdLst/>
            <a:ahLst/>
            <a:cxnLst/>
            <a:rect l="l" t="t" r="r" b="b"/>
            <a:pathLst>
              <a:path w="67176" h="32919" extrusionOk="0">
                <a:moveTo>
                  <a:pt x="1" y="0"/>
                </a:moveTo>
                <a:lnTo>
                  <a:pt x="1" y="10912"/>
                </a:lnTo>
                <a:lnTo>
                  <a:pt x="1" y="32919"/>
                </a:lnTo>
                <a:lnTo>
                  <a:pt x="5290" y="32919"/>
                </a:lnTo>
                <a:lnTo>
                  <a:pt x="5290" y="10912"/>
                </a:lnTo>
                <a:lnTo>
                  <a:pt x="61826" y="10912"/>
                </a:lnTo>
                <a:lnTo>
                  <a:pt x="61826" y="32919"/>
                </a:lnTo>
                <a:lnTo>
                  <a:pt x="67115" y="32919"/>
                </a:lnTo>
                <a:lnTo>
                  <a:pt x="67115" y="10912"/>
                </a:lnTo>
                <a:lnTo>
                  <a:pt x="67175" y="10912"/>
                </a:lnTo>
                <a:lnTo>
                  <a:pt x="67175" y="0"/>
                </a:lnTo>
                <a:close/>
              </a:path>
            </a:pathLst>
          </a:custGeom>
          <a:solidFill>
            <a:srgbClr val="CE9E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8" name="Google Shape;3738;p41"/>
          <p:cNvSpPr/>
          <p:nvPr/>
        </p:nvSpPr>
        <p:spPr>
          <a:xfrm>
            <a:off x="7976974" y="3577388"/>
            <a:ext cx="615760" cy="116071"/>
          </a:xfrm>
          <a:custGeom>
            <a:avLst/>
            <a:gdLst/>
            <a:ahLst/>
            <a:cxnLst/>
            <a:rect l="l" t="t" r="r" b="b"/>
            <a:pathLst>
              <a:path w="19120" h="4287" extrusionOk="0">
                <a:moveTo>
                  <a:pt x="1" y="1"/>
                </a:moveTo>
                <a:lnTo>
                  <a:pt x="1" y="4286"/>
                </a:lnTo>
                <a:lnTo>
                  <a:pt x="19119" y="4286"/>
                </a:lnTo>
                <a:lnTo>
                  <a:pt x="19119" y="1"/>
                </a:lnTo>
                <a:close/>
              </a:path>
            </a:pathLst>
          </a:custGeom>
          <a:solidFill>
            <a:srgbClr val="FBC2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9" name="Google Shape;3739;p41"/>
          <p:cNvSpPr/>
          <p:nvPr/>
        </p:nvSpPr>
        <p:spPr>
          <a:xfrm>
            <a:off x="8036682" y="3602080"/>
            <a:ext cx="496343" cy="66686"/>
          </a:xfrm>
          <a:custGeom>
            <a:avLst/>
            <a:gdLst/>
            <a:ahLst/>
            <a:cxnLst/>
            <a:rect l="l" t="t" r="r" b="b"/>
            <a:pathLst>
              <a:path w="15412" h="2463" extrusionOk="0">
                <a:moveTo>
                  <a:pt x="1" y="0"/>
                </a:moveTo>
                <a:lnTo>
                  <a:pt x="1" y="2462"/>
                </a:lnTo>
                <a:lnTo>
                  <a:pt x="15411" y="2462"/>
                </a:lnTo>
                <a:lnTo>
                  <a:pt x="15411" y="0"/>
                </a:lnTo>
                <a:close/>
              </a:path>
            </a:pathLst>
          </a:custGeom>
          <a:solidFill>
            <a:srgbClr val="FF8A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0" name="Google Shape;3740;p41"/>
          <p:cNvSpPr/>
          <p:nvPr/>
        </p:nvSpPr>
        <p:spPr>
          <a:xfrm>
            <a:off x="7976974" y="3577388"/>
            <a:ext cx="463043" cy="116071"/>
          </a:xfrm>
          <a:custGeom>
            <a:avLst/>
            <a:gdLst/>
            <a:ahLst/>
            <a:cxnLst/>
            <a:rect l="l" t="t" r="r" b="b"/>
            <a:pathLst>
              <a:path w="14378" h="4287" extrusionOk="0">
                <a:moveTo>
                  <a:pt x="1" y="1"/>
                </a:moveTo>
                <a:lnTo>
                  <a:pt x="1" y="4286"/>
                </a:lnTo>
                <a:lnTo>
                  <a:pt x="14378" y="4286"/>
                </a:lnTo>
                <a:cubicBezTo>
                  <a:pt x="9484" y="3982"/>
                  <a:pt x="4712" y="2523"/>
                  <a:pt x="852" y="1"/>
                </a:cubicBezTo>
                <a:close/>
              </a:path>
            </a:pathLst>
          </a:custGeom>
          <a:solidFill>
            <a:srgbClr val="FC3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1" name="Google Shape;3741;p41"/>
          <p:cNvSpPr/>
          <p:nvPr/>
        </p:nvSpPr>
        <p:spPr>
          <a:xfrm>
            <a:off x="7932918" y="3511542"/>
            <a:ext cx="615760" cy="64222"/>
          </a:xfrm>
          <a:custGeom>
            <a:avLst/>
            <a:gdLst/>
            <a:ahLst/>
            <a:cxnLst/>
            <a:rect l="l" t="t" r="r" b="b"/>
            <a:pathLst>
              <a:path w="19120" h="2372" extrusionOk="0">
                <a:moveTo>
                  <a:pt x="1" y="1"/>
                </a:moveTo>
                <a:lnTo>
                  <a:pt x="1" y="2372"/>
                </a:lnTo>
                <a:lnTo>
                  <a:pt x="19120" y="2372"/>
                </a:lnTo>
                <a:lnTo>
                  <a:pt x="19120" y="1"/>
                </a:lnTo>
                <a:close/>
              </a:path>
            </a:pathLst>
          </a:custGeom>
          <a:solidFill>
            <a:srgbClr val="327A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2" name="Google Shape;3742;p41"/>
          <p:cNvSpPr/>
          <p:nvPr/>
        </p:nvSpPr>
        <p:spPr>
          <a:xfrm>
            <a:off x="8404753" y="3511542"/>
            <a:ext cx="48984" cy="63410"/>
          </a:xfrm>
          <a:custGeom>
            <a:avLst/>
            <a:gdLst/>
            <a:ahLst/>
            <a:cxnLst/>
            <a:rect l="l" t="t" r="r" b="b"/>
            <a:pathLst>
              <a:path w="1521" h="2342" extrusionOk="0">
                <a:moveTo>
                  <a:pt x="1" y="1"/>
                </a:moveTo>
                <a:lnTo>
                  <a:pt x="1" y="2341"/>
                </a:lnTo>
                <a:lnTo>
                  <a:pt x="1520" y="2341"/>
                </a:lnTo>
                <a:lnTo>
                  <a:pt x="1520" y="1"/>
                </a:lnTo>
                <a:close/>
              </a:path>
            </a:pathLst>
          </a:custGeom>
          <a:solidFill>
            <a:srgbClr val="1254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3" name="Google Shape;3743;p41"/>
          <p:cNvSpPr/>
          <p:nvPr/>
        </p:nvSpPr>
        <p:spPr>
          <a:xfrm>
            <a:off x="8019066" y="3511542"/>
            <a:ext cx="48984" cy="63410"/>
          </a:xfrm>
          <a:custGeom>
            <a:avLst/>
            <a:gdLst/>
            <a:ahLst/>
            <a:cxnLst/>
            <a:rect l="l" t="t" r="r" b="b"/>
            <a:pathLst>
              <a:path w="1521" h="2342" extrusionOk="0">
                <a:moveTo>
                  <a:pt x="1" y="1"/>
                </a:moveTo>
                <a:lnTo>
                  <a:pt x="1" y="2341"/>
                </a:lnTo>
                <a:lnTo>
                  <a:pt x="1520" y="2341"/>
                </a:lnTo>
                <a:lnTo>
                  <a:pt x="1520" y="1"/>
                </a:lnTo>
                <a:close/>
              </a:path>
            </a:pathLst>
          </a:custGeom>
          <a:solidFill>
            <a:srgbClr val="1254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4" name="Google Shape;3744;p41"/>
          <p:cNvSpPr/>
          <p:nvPr/>
        </p:nvSpPr>
        <p:spPr>
          <a:xfrm>
            <a:off x="8218769" y="3511542"/>
            <a:ext cx="48984" cy="63410"/>
          </a:xfrm>
          <a:custGeom>
            <a:avLst/>
            <a:gdLst/>
            <a:ahLst/>
            <a:cxnLst/>
            <a:rect l="l" t="t" r="r" b="b"/>
            <a:pathLst>
              <a:path w="1521" h="2342" extrusionOk="0">
                <a:moveTo>
                  <a:pt x="0" y="1"/>
                </a:moveTo>
                <a:lnTo>
                  <a:pt x="0" y="2341"/>
                </a:lnTo>
                <a:lnTo>
                  <a:pt x="1520" y="2341"/>
                </a:lnTo>
                <a:lnTo>
                  <a:pt x="1520" y="1"/>
                </a:lnTo>
                <a:close/>
              </a:path>
            </a:pathLst>
          </a:custGeom>
          <a:solidFill>
            <a:srgbClr val="1254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5" name="Google Shape;3745;p41"/>
          <p:cNvSpPr/>
          <p:nvPr/>
        </p:nvSpPr>
        <p:spPr>
          <a:xfrm>
            <a:off x="7933916" y="3511542"/>
            <a:ext cx="479693" cy="64222"/>
          </a:xfrm>
          <a:custGeom>
            <a:avLst/>
            <a:gdLst/>
            <a:ahLst/>
            <a:cxnLst/>
            <a:rect l="l" t="t" r="r" b="b"/>
            <a:pathLst>
              <a:path w="14895" h="2372" extrusionOk="0">
                <a:moveTo>
                  <a:pt x="0" y="1"/>
                </a:moveTo>
                <a:lnTo>
                  <a:pt x="0" y="2372"/>
                </a:lnTo>
                <a:lnTo>
                  <a:pt x="14894" y="2372"/>
                </a:lnTo>
                <a:cubicBezTo>
                  <a:pt x="12766" y="2220"/>
                  <a:pt x="10608" y="1825"/>
                  <a:pt x="8815" y="1642"/>
                </a:cubicBezTo>
                <a:cubicBezTo>
                  <a:pt x="6110" y="1338"/>
                  <a:pt x="3344" y="1004"/>
                  <a:pt x="912" y="1"/>
                </a:cubicBezTo>
                <a:close/>
              </a:path>
            </a:pathLst>
          </a:custGeom>
          <a:solidFill>
            <a:srgbClr val="327A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6" name="Google Shape;3746;p41"/>
          <p:cNvSpPr/>
          <p:nvPr/>
        </p:nvSpPr>
        <p:spPr>
          <a:xfrm>
            <a:off x="0" y="0"/>
            <a:ext cx="9177137" cy="143200"/>
          </a:xfrm>
          <a:custGeom>
            <a:avLst/>
            <a:gdLst/>
            <a:ahLst/>
            <a:cxnLst/>
            <a:rect l="l" t="t" r="r" b="b"/>
            <a:pathLst>
              <a:path w="284960" h="5289" extrusionOk="0">
                <a:moveTo>
                  <a:pt x="0" y="0"/>
                </a:moveTo>
                <a:lnTo>
                  <a:pt x="0" y="5289"/>
                </a:lnTo>
                <a:lnTo>
                  <a:pt x="284960" y="5289"/>
                </a:lnTo>
                <a:lnTo>
                  <a:pt x="28496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7" name="Google Shape;3747;p41"/>
          <p:cNvSpPr/>
          <p:nvPr/>
        </p:nvSpPr>
        <p:spPr>
          <a:xfrm>
            <a:off x="1277442" y="119319"/>
            <a:ext cx="217352" cy="231275"/>
          </a:xfrm>
          <a:custGeom>
            <a:avLst/>
            <a:gdLst/>
            <a:ahLst/>
            <a:cxnLst/>
            <a:rect l="l" t="t" r="r" b="b"/>
            <a:pathLst>
              <a:path w="6749" h="8542" extrusionOk="0">
                <a:moveTo>
                  <a:pt x="0" y="0"/>
                </a:moveTo>
                <a:lnTo>
                  <a:pt x="0" y="8542"/>
                </a:lnTo>
                <a:lnTo>
                  <a:pt x="6748" y="8542"/>
                </a:lnTo>
                <a:lnTo>
                  <a:pt x="674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8" name="Google Shape;3748;p41"/>
          <p:cNvSpPr/>
          <p:nvPr/>
        </p:nvSpPr>
        <p:spPr>
          <a:xfrm>
            <a:off x="613762" y="334917"/>
            <a:ext cx="1553537" cy="286426"/>
          </a:xfrm>
          <a:custGeom>
            <a:avLst/>
            <a:gdLst/>
            <a:ahLst/>
            <a:cxnLst/>
            <a:rect l="l" t="t" r="r" b="b"/>
            <a:pathLst>
              <a:path w="48239" h="10579" extrusionOk="0">
                <a:moveTo>
                  <a:pt x="0" y="1"/>
                </a:moveTo>
                <a:lnTo>
                  <a:pt x="0" y="10579"/>
                </a:lnTo>
                <a:lnTo>
                  <a:pt x="48238" y="10579"/>
                </a:lnTo>
                <a:lnTo>
                  <a:pt x="48238" y="1"/>
                </a:lnTo>
                <a:close/>
              </a:path>
            </a:pathLst>
          </a:custGeom>
          <a:solidFill>
            <a:srgbClr val="66BC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9" name="Google Shape;3749;p41"/>
          <p:cNvSpPr/>
          <p:nvPr/>
        </p:nvSpPr>
        <p:spPr>
          <a:xfrm>
            <a:off x="690088" y="378535"/>
            <a:ext cx="1401819" cy="199191"/>
          </a:xfrm>
          <a:custGeom>
            <a:avLst/>
            <a:gdLst/>
            <a:ahLst/>
            <a:cxnLst/>
            <a:rect l="l" t="t" r="r" b="b"/>
            <a:pathLst>
              <a:path w="43528" h="7357" extrusionOk="0">
                <a:moveTo>
                  <a:pt x="1" y="1"/>
                </a:moveTo>
                <a:lnTo>
                  <a:pt x="1" y="7357"/>
                </a:lnTo>
                <a:lnTo>
                  <a:pt x="43528" y="7357"/>
                </a:lnTo>
                <a:lnTo>
                  <a:pt x="4352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0" name="Google Shape;3750;p41"/>
          <p:cNvSpPr/>
          <p:nvPr/>
        </p:nvSpPr>
        <p:spPr>
          <a:xfrm>
            <a:off x="613762" y="613085"/>
            <a:ext cx="1553537" cy="175311"/>
          </a:xfrm>
          <a:custGeom>
            <a:avLst/>
            <a:gdLst/>
            <a:ahLst/>
            <a:cxnLst/>
            <a:rect l="l" t="t" r="r" b="b"/>
            <a:pathLst>
              <a:path w="48239" h="6475" extrusionOk="0">
                <a:moveTo>
                  <a:pt x="0" y="1"/>
                </a:moveTo>
                <a:lnTo>
                  <a:pt x="9119" y="6475"/>
                </a:lnTo>
                <a:lnTo>
                  <a:pt x="39119" y="6475"/>
                </a:lnTo>
                <a:lnTo>
                  <a:pt x="4823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1" name="Google Shape;3751;p41"/>
          <p:cNvSpPr/>
          <p:nvPr/>
        </p:nvSpPr>
        <p:spPr>
          <a:xfrm>
            <a:off x="907342" y="697045"/>
            <a:ext cx="966279" cy="91351"/>
          </a:xfrm>
          <a:custGeom>
            <a:avLst/>
            <a:gdLst/>
            <a:ahLst/>
            <a:cxnLst/>
            <a:rect l="l" t="t" r="r" b="b"/>
            <a:pathLst>
              <a:path w="30004" h="3374" extrusionOk="0">
                <a:moveTo>
                  <a:pt x="5" y="3368"/>
                </a:moveTo>
                <a:cubicBezTo>
                  <a:pt x="2" y="3370"/>
                  <a:pt x="1" y="3372"/>
                  <a:pt x="3" y="3374"/>
                </a:cubicBezTo>
                <a:lnTo>
                  <a:pt x="5" y="3368"/>
                </a:lnTo>
                <a:close/>
                <a:moveTo>
                  <a:pt x="1340" y="0"/>
                </a:moveTo>
                <a:lnTo>
                  <a:pt x="5" y="3368"/>
                </a:lnTo>
                <a:lnTo>
                  <a:pt x="5" y="3368"/>
                </a:lnTo>
                <a:cubicBezTo>
                  <a:pt x="127" y="3302"/>
                  <a:pt x="3372" y="3279"/>
                  <a:pt x="7686" y="3279"/>
                </a:cubicBezTo>
                <a:cubicBezTo>
                  <a:pt x="16575" y="3279"/>
                  <a:pt x="30003" y="3374"/>
                  <a:pt x="30003" y="3374"/>
                </a:cubicBezTo>
                <a:lnTo>
                  <a:pt x="29274" y="0"/>
                </a:lnTo>
                <a:close/>
              </a:path>
            </a:pathLst>
          </a:custGeom>
          <a:solidFill>
            <a:srgbClr val="41674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2" name="Google Shape;3752;p41"/>
          <p:cNvSpPr/>
          <p:nvPr/>
        </p:nvSpPr>
        <p:spPr>
          <a:xfrm>
            <a:off x="770375" y="613085"/>
            <a:ext cx="1241277" cy="111955"/>
          </a:xfrm>
          <a:custGeom>
            <a:avLst/>
            <a:gdLst/>
            <a:ahLst/>
            <a:cxnLst/>
            <a:rect l="l" t="t" r="r" b="b"/>
            <a:pathLst>
              <a:path w="38543" h="4135" extrusionOk="0">
                <a:moveTo>
                  <a:pt x="0" y="1"/>
                </a:moveTo>
                <a:lnTo>
                  <a:pt x="5411" y="4135"/>
                </a:lnTo>
                <a:lnTo>
                  <a:pt x="33679" y="4135"/>
                </a:lnTo>
                <a:lnTo>
                  <a:pt x="38542" y="1"/>
                </a:lnTo>
                <a:close/>
              </a:path>
            </a:pathLst>
          </a:custGeom>
          <a:solidFill>
            <a:srgbClr val="DFF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3" name="Google Shape;3753;p41"/>
          <p:cNvSpPr/>
          <p:nvPr/>
        </p:nvSpPr>
        <p:spPr>
          <a:xfrm>
            <a:off x="7377898" y="119319"/>
            <a:ext cx="217352" cy="231275"/>
          </a:xfrm>
          <a:custGeom>
            <a:avLst/>
            <a:gdLst/>
            <a:ahLst/>
            <a:cxnLst/>
            <a:rect l="l" t="t" r="r" b="b"/>
            <a:pathLst>
              <a:path w="6749" h="8542" extrusionOk="0">
                <a:moveTo>
                  <a:pt x="0" y="0"/>
                </a:moveTo>
                <a:lnTo>
                  <a:pt x="0" y="8542"/>
                </a:lnTo>
                <a:lnTo>
                  <a:pt x="6748" y="8542"/>
                </a:lnTo>
                <a:lnTo>
                  <a:pt x="674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4" name="Google Shape;3754;p41"/>
          <p:cNvSpPr/>
          <p:nvPr/>
        </p:nvSpPr>
        <p:spPr>
          <a:xfrm>
            <a:off x="6714218" y="334917"/>
            <a:ext cx="1554503" cy="286426"/>
          </a:xfrm>
          <a:custGeom>
            <a:avLst/>
            <a:gdLst/>
            <a:ahLst/>
            <a:cxnLst/>
            <a:rect l="l" t="t" r="r" b="b"/>
            <a:pathLst>
              <a:path w="48269" h="10579" extrusionOk="0">
                <a:moveTo>
                  <a:pt x="0" y="1"/>
                </a:moveTo>
                <a:lnTo>
                  <a:pt x="0" y="10579"/>
                </a:lnTo>
                <a:lnTo>
                  <a:pt x="48269" y="10579"/>
                </a:lnTo>
                <a:lnTo>
                  <a:pt x="48269" y="1"/>
                </a:lnTo>
                <a:close/>
              </a:path>
            </a:pathLst>
          </a:custGeom>
          <a:solidFill>
            <a:srgbClr val="66BC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5" name="Google Shape;3755;p41"/>
          <p:cNvSpPr/>
          <p:nvPr/>
        </p:nvSpPr>
        <p:spPr>
          <a:xfrm>
            <a:off x="6790544" y="378535"/>
            <a:ext cx="1401819" cy="199191"/>
          </a:xfrm>
          <a:custGeom>
            <a:avLst/>
            <a:gdLst/>
            <a:ahLst/>
            <a:cxnLst/>
            <a:rect l="l" t="t" r="r" b="b"/>
            <a:pathLst>
              <a:path w="43528" h="7357" extrusionOk="0">
                <a:moveTo>
                  <a:pt x="1" y="1"/>
                </a:moveTo>
                <a:lnTo>
                  <a:pt x="1" y="7357"/>
                </a:lnTo>
                <a:lnTo>
                  <a:pt x="43528" y="7357"/>
                </a:lnTo>
                <a:lnTo>
                  <a:pt x="4352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6" name="Google Shape;3756;p41"/>
          <p:cNvSpPr/>
          <p:nvPr/>
        </p:nvSpPr>
        <p:spPr>
          <a:xfrm>
            <a:off x="6714218" y="613085"/>
            <a:ext cx="1553537" cy="175311"/>
          </a:xfrm>
          <a:custGeom>
            <a:avLst/>
            <a:gdLst/>
            <a:ahLst/>
            <a:cxnLst/>
            <a:rect l="l" t="t" r="r" b="b"/>
            <a:pathLst>
              <a:path w="48239" h="6475" extrusionOk="0">
                <a:moveTo>
                  <a:pt x="0" y="1"/>
                </a:moveTo>
                <a:lnTo>
                  <a:pt x="9119" y="6475"/>
                </a:lnTo>
                <a:lnTo>
                  <a:pt x="39119" y="6475"/>
                </a:lnTo>
                <a:lnTo>
                  <a:pt x="4823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7" name="Google Shape;3757;p41"/>
          <p:cNvSpPr/>
          <p:nvPr/>
        </p:nvSpPr>
        <p:spPr>
          <a:xfrm>
            <a:off x="7007799" y="697045"/>
            <a:ext cx="967245" cy="91351"/>
          </a:xfrm>
          <a:custGeom>
            <a:avLst/>
            <a:gdLst/>
            <a:ahLst/>
            <a:cxnLst/>
            <a:rect l="l" t="t" r="r" b="b"/>
            <a:pathLst>
              <a:path w="30034" h="3374" extrusionOk="0">
                <a:moveTo>
                  <a:pt x="5" y="3368"/>
                </a:moveTo>
                <a:cubicBezTo>
                  <a:pt x="2" y="3370"/>
                  <a:pt x="1" y="3372"/>
                  <a:pt x="3" y="3374"/>
                </a:cubicBezTo>
                <a:lnTo>
                  <a:pt x="5" y="3368"/>
                </a:lnTo>
                <a:close/>
                <a:moveTo>
                  <a:pt x="1340" y="0"/>
                </a:moveTo>
                <a:lnTo>
                  <a:pt x="5" y="3368"/>
                </a:lnTo>
                <a:lnTo>
                  <a:pt x="5" y="3368"/>
                </a:lnTo>
                <a:cubicBezTo>
                  <a:pt x="127" y="3302"/>
                  <a:pt x="3372" y="3279"/>
                  <a:pt x="7687" y="3279"/>
                </a:cubicBezTo>
                <a:cubicBezTo>
                  <a:pt x="16579" y="3279"/>
                  <a:pt x="30014" y="3374"/>
                  <a:pt x="30034" y="3374"/>
                </a:cubicBezTo>
                <a:lnTo>
                  <a:pt x="29274" y="0"/>
                </a:lnTo>
                <a:close/>
              </a:path>
            </a:pathLst>
          </a:custGeom>
          <a:solidFill>
            <a:srgbClr val="41674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8" name="Google Shape;3758;p41"/>
          <p:cNvSpPr/>
          <p:nvPr/>
        </p:nvSpPr>
        <p:spPr>
          <a:xfrm>
            <a:off x="6870831" y="613085"/>
            <a:ext cx="1241277" cy="111955"/>
          </a:xfrm>
          <a:custGeom>
            <a:avLst/>
            <a:gdLst/>
            <a:ahLst/>
            <a:cxnLst/>
            <a:rect l="l" t="t" r="r" b="b"/>
            <a:pathLst>
              <a:path w="38543" h="4135" extrusionOk="0">
                <a:moveTo>
                  <a:pt x="0" y="1"/>
                </a:moveTo>
                <a:lnTo>
                  <a:pt x="5411" y="4135"/>
                </a:lnTo>
                <a:lnTo>
                  <a:pt x="33679" y="4135"/>
                </a:lnTo>
                <a:lnTo>
                  <a:pt x="38542" y="1"/>
                </a:lnTo>
                <a:close/>
              </a:path>
            </a:pathLst>
          </a:custGeom>
          <a:solidFill>
            <a:srgbClr val="DFF7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9" name="Google Shape;3759;p41"/>
          <p:cNvSpPr/>
          <p:nvPr/>
        </p:nvSpPr>
        <p:spPr>
          <a:xfrm>
            <a:off x="49231" y="605651"/>
            <a:ext cx="2976601" cy="4530310"/>
          </a:xfrm>
          <a:custGeom>
            <a:avLst/>
            <a:gdLst/>
            <a:ahLst/>
            <a:cxnLst/>
            <a:rect l="l" t="t" r="r" b="b"/>
            <a:pathLst>
              <a:path w="95534" h="168241" extrusionOk="0">
                <a:moveTo>
                  <a:pt x="23921" y="1"/>
                </a:moveTo>
                <a:lnTo>
                  <a:pt x="0" y="168240"/>
                </a:lnTo>
                <a:lnTo>
                  <a:pt x="95534" y="168240"/>
                </a:lnTo>
                <a:lnTo>
                  <a:pt x="62463" y="1"/>
                </a:lnTo>
                <a:close/>
              </a:path>
            </a:pathLst>
          </a:custGeom>
          <a:solidFill>
            <a:srgbClr val="FFFFFF">
              <a:alpha val="2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0" name="Google Shape;3760;p41"/>
          <p:cNvSpPr/>
          <p:nvPr/>
        </p:nvSpPr>
        <p:spPr>
          <a:xfrm>
            <a:off x="6180723" y="605651"/>
            <a:ext cx="2976601" cy="4530310"/>
          </a:xfrm>
          <a:custGeom>
            <a:avLst/>
            <a:gdLst/>
            <a:ahLst/>
            <a:cxnLst/>
            <a:rect l="l" t="t" r="r" b="b"/>
            <a:pathLst>
              <a:path w="95534" h="168241" extrusionOk="0">
                <a:moveTo>
                  <a:pt x="23921" y="1"/>
                </a:moveTo>
                <a:lnTo>
                  <a:pt x="0" y="168240"/>
                </a:lnTo>
                <a:lnTo>
                  <a:pt x="95534" y="168240"/>
                </a:lnTo>
                <a:lnTo>
                  <a:pt x="62463" y="1"/>
                </a:lnTo>
                <a:close/>
              </a:path>
            </a:pathLst>
          </a:custGeom>
          <a:solidFill>
            <a:srgbClr val="FFFFFF">
              <a:alpha val="2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8">
  <p:cSld name="CUSTOM_1_1_1_1_1_1_1_1_1_1_1_1_1_1_1_1_1_1_1_1_1_1_1_1_1_1_1_1">
    <p:bg>
      <p:bgPr>
        <a:solidFill>
          <a:schemeClr val="dk1"/>
        </a:solidFill>
        <a:effectLst/>
      </p:bgPr>
    </p:bg>
    <p:spTree>
      <p:nvGrpSpPr>
        <p:cNvPr id="1" name="Shape 3761"/>
        <p:cNvGrpSpPr/>
        <p:nvPr/>
      </p:nvGrpSpPr>
      <p:grpSpPr>
        <a:xfrm>
          <a:off x="0" y="0"/>
          <a:ext cx="0" cy="0"/>
          <a:chOff x="0" y="0"/>
          <a:chExt cx="0" cy="0"/>
        </a:xfrm>
      </p:grpSpPr>
      <p:sp>
        <p:nvSpPr>
          <p:cNvPr id="3762" name="Google Shape;3762;p42"/>
          <p:cNvSpPr/>
          <p:nvPr/>
        </p:nvSpPr>
        <p:spPr>
          <a:xfrm>
            <a:off x="3807100" y="-8925"/>
            <a:ext cx="5337000" cy="5188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3" name="Google Shape;3763;p42"/>
          <p:cNvSpPr/>
          <p:nvPr/>
        </p:nvSpPr>
        <p:spPr>
          <a:xfrm>
            <a:off x="-47450" y="-8925"/>
            <a:ext cx="3854400" cy="5188800"/>
          </a:xfrm>
          <a:prstGeom prst="rect">
            <a:avLst/>
          </a:prstGeom>
          <a:solidFill>
            <a:srgbClr val="9C84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4" name="Google Shape;3764;p42"/>
          <p:cNvSpPr/>
          <p:nvPr/>
        </p:nvSpPr>
        <p:spPr>
          <a:xfrm>
            <a:off x="177125" y="333975"/>
            <a:ext cx="2587325" cy="3115924"/>
          </a:xfrm>
          <a:custGeom>
            <a:avLst/>
            <a:gdLst/>
            <a:ahLst/>
            <a:cxnLst/>
            <a:rect l="l" t="t" r="r" b="b"/>
            <a:pathLst>
              <a:path w="87130" h="117118" extrusionOk="0">
                <a:moveTo>
                  <a:pt x="4237" y="4403"/>
                </a:moveTo>
                <a:lnTo>
                  <a:pt x="82893" y="7072"/>
                </a:lnTo>
                <a:lnTo>
                  <a:pt x="82893" y="108611"/>
                </a:lnTo>
                <a:lnTo>
                  <a:pt x="4237" y="112648"/>
                </a:lnTo>
                <a:lnTo>
                  <a:pt x="4237" y="4403"/>
                </a:lnTo>
                <a:close/>
                <a:moveTo>
                  <a:pt x="0" y="0"/>
                </a:moveTo>
                <a:lnTo>
                  <a:pt x="0" y="117117"/>
                </a:lnTo>
                <a:lnTo>
                  <a:pt x="87129" y="112681"/>
                </a:lnTo>
                <a:lnTo>
                  <a:pt x="87129" y="2969"/>
                </a:lnTo>
                <a:lnTo>
                  <a:pt x="0" y="0"/>
                </a:lnTo>
                <a:close/>
              </a:path>
            </a:pathLst>
          </a:custGeom>
          <a:solidFill>
            <a:srgbClr val="F3B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5" name="Google Shape;3765;p42"/>
          <p:cNvSpPr/>
          <p:nvPr/>
        </p:nvSpPr>
        <p:spPr>
          <a:xfrm>
            <a:off x="1363613" y="3827015"/>
            <a:ext cx="1534831" cy="1611265"/>
          </a:xfrm>
          <a:custGeom>
            <a:avLst/>
            <a:gdLst/>
            <a:ahLst/>
            <a:cxnLst/>
            <a:rect l="l" t="t" r="r" b="b"/>
            <a:pathLst>
              <a:path w="39629" h="58242" extrusionOk="0">
                <a:moveTo>
                  <a:pt x="39628" y="0"/>
                </a:moveTo>
                <a:lnTo>
                  <a:pt x="0" y="10941"/>
                </a:lnTo>
                <a:lnTo>
                  <a:pt x="0" y="58242"/>
                </a:lnTo>
                <a:lnTo>
                  <a:pt x="38461" y="45433"/>
                </a:lnTo>
                <a:lnTo>
                  <a:pt x="39628" y="0"/>
                </a:lnTo>
                <a:close/>
              </a:path>
            </a:pathLst>
          </a:custGeom>
          <a:solidFill>
            <a:srgbClr val="AE88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6" name="Google Shape;3766;p42"/>
          <p:cNvSpPr/>
          <p:nvPr/>
        </p:nvSpPr>
        <p:spPr>
          <a:xfrm>
            <a:off x="1444975" y="3820551"/>
            <a:ext cx="1533553" cy="1752386"/>
          </a:xfrm>
          <a:custGeom>
            <a:avLst/>
            <a:gdLst/>
            <a:ahLst/>
            <a:cxnLst/>
            <a:rect l="l" t="t" r="r" b="b"/>
            <a:pathLst>
              <a:path w="39596" h="58243" extrusionOk="0">
                <a:moveTo>
                  <a:pt x="39596" y="1"/>
                </a:moveTo>
                <a:lnTo>
                  <a:pt x="1" y="10975"/>
                </a:lnTo>
                <a:lnTo>
                  <a:pt x="1" y="58242"/>
                </a:lnTo>
                <a:lnTo>
                  <a:pt x="38461" y="45433"/>
                </a:lnTo>
                <a:lnTo>
                  <a:pt x="39596"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7" name="Google Shape;3767;p42"/>
          <p:cNvSpPr/>
          <p:nvPr/>
        </p:nvSpPr>
        <p:spPr>
          <a:xfrm>
            <a:off x="1100067" y="4742442"/>
            <a:ext cx="2587745" cy="315796"/>
          </a:xfrm>
          <a:custGeom>
            <a:avLst/>
            <a:gdLst/>
            <a:ahLst/>
            <a:cxnLst/>
            <a:rect l="l" t="t" r="r" b="b"/>
            <a:pathLst>
              <a:path w="66815" h="11415" extrusionOk="0">
                <a:moveTo>
                  <a:pt x="66148" y="0"/>
                </a:moveTo>
                <a:cubicBezTo>
                  <a:pt x="60043" y="1702"/>
                  <a:pt x="34792" y="8740"/>
                  <a:pt x="32924" y="8740"/>
                </a:cubicBezTo>
                <a:cubicBezTo>
                  <a:pt x="30789" y="8740"/>
                  <a:pt x="1" y="701"/>
                  <a:pt x="0" y="701"/>
                </a:cubicBezTo>
                <a:lnTo>
                  <a:pt x="0" y="701"/>
                </a:lnTo>
                <a:lnTo>
                  <a:pt x="267" y="2836"/>
                </a:lnTo>
                <a:cubicBezTo>
                  <a:pt x="267" y="2836"/>
                  <a:pt x="30665" y="11415"/>
                  <a:pt x="33865" y="11415"/>
                </a:cubicBezTo>
                <a:cubicBezTo>
                  <a:pt x="33913" y="11415"/>
                  <a:pt x="33956" y="11413"/>
                  <a:pt x="33991" y="11409"/>
                </a:cubicBezTo>
                <a:cubicBezTo>
                  <a:pt x="36393" y="11142"/>
                  <a:pt x="66381" y="2569"/>
                  <a:pt x="66381" y="2569"/>
                </a:cubicBezTo>
                <a:cubicBezTo>
                  <a:pt x="66381" y="2569"/>
                  <a:pt x="66815" y="1101"/>
                  <a:pt x="6614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8" name="Google Shape;3768;p42"/>
          <p:cNvSpPr/>
          <p:nvPr/>
        </p:nvSpPr>
        <p:spPr>
          <a:xfrm>
            <a:off x="1100067" y="4568929"/>
            <a:ext cx="2561912" cy="415307"/>
          </a:xfrm>
          <a:custGeom>
            <a:avLst/>
            <a:gdLst/>
            <a:ahLst/>
            <a:cxnLst/>
            <a:rect l="l" t="t" r="r" b="b"/>
            <a:pathLst>
              <a:path w="66148" h="15012" extrusionOk="0">
                <a:moveTo>
                  <a:pt x="30455" y="0"/>
                </a:moveTo>
                <a:cubicBezTo>
                  <a:pt x="27489" y="0"/>
                  <a:pt x="861" y="6113"/>
                  <a:pt x="0" y="6973"/>
                </a:cubicBezTo>
                <a:cubicBezTo>
                  <a:pt x="0" y="6973"/>
                  <a:pt x="30789" y="15012"/>
                  <a:pt x="32924" y="15012"/>
                </a:cubicBezTo>
                <a:cubicBezTo>
                  <a:pt x="34792" y="15012"/>
                  <a:pt x="60043" y="7974"/>
                  <a:pt x="66148" y="6272"/>
                </a:cubicBezTo>
                <a:cubicBezTo>
                  <a:pt x="66047" y="6139"/>
                  <a:pt x="65981" y="6006"/>
                  <a:pt x="65847" y="5905"/>
                </a:cubicBezTo>
                <a:cubicBezTo>
                  <a:pt x="64780" y="4838"/>
                  <a:pt x="37494" y="301"/>
                  <a:pt x="30522" y="1"/>
                </a:cubicBezTo>
                <a:cubicBezTo>
                  <a:pt x="30501" y="0"/>
                  <a:pt x="30479" y="0"/>
                  <a:pt x="30455" y="0"/>
                </a:cubicBezTo>
                <a:close/>
              </a:path>
            </a:pathLst>
          </a:custGeom>
          <a:solidFill>
            <a:srgbClr val="F3B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9" name="Google Shape;3769;p42"/>
          <p:cNvSpPr/>
          <p:nvPr/>
        </p:nvSpPr>
        <p:spPr>
          <a:xfrm>
            <a:off x="3112779" y="3961743"/>
            <a:ext cx="1533553" cy="1611265"/>
          </a:xfrm>
          <a:custGeom>
            <a:avLst/>
            <a:gdLst/>
            <a:ahLst/>
            <a:cxnLst/>
            <a:rect l="l" t="t" r="r" b="b"/>
            <a:pathLst>
              <a:path w="39596" h="58242" extrusionOk="0">
                <a:moveTo>
                  <a:pt x="39596" y="0"/>
                </a:moveTo>
                <a:lnTo>
                  <a:pt x="1" y="10941"/>
                </a:lnTo>
                <a:lnTo>
                  <a:pt x="1" y="58242"/>
                </a:lnTo>
                <a:lnTo>
                  <a:pt x="38428" y="45433"/>
                </a:lnTo>
                <a:lnTo>
                  <a:pt x="39596" y="0"/>
                </a:lnTo>
                <a:close/>
              </a:path>
            </a:pathLst>
          </a:custGeom>
          <a:solidFill>
            <a:srgbClr val="8A69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0" name="Google Shape;3770;p42"/>
          <p:cNvSpPr/>
          <p:nvPr/>
        </p:nvSpPr>
        <p:spPr>
          <a:xfrm>
            <a:off x="3194186" y="3955269"/>
            <a:ext cx="1533553" cy="1611293"/>
          </a:xfrm>
          <a:custGeom>
            <a:avLst/>
            <a:gdLst/>
            <a:ahLst/>
            <a:cxnLst/>
            <a:rect l="l" t="t" r="r" b="b"/>
            <a:pathLst>
              <a:path w="39596" h="58243" extrusionOk="0">
                <a:moveTo>
                  <a:pt x="39595" y="1"/>
                </a:moveTo>
                <a:lnTo>
                  <a:pt x="0" y="10942"/>
                </a:lnTo>
                <a:lnTo>
                  <a:pt x="0" y="58242"/>
                </a:lnTo>
                <a:lnTo>
                  <a:pt x="38428" y="45433"/>
                </a:lnTo>
                <a:lnTo>
                  <a:pt x="3959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1" name="Google Shape;3771;p42"/>
          <p:cNvSpPr/>
          <p:nvPr/>
        </p:nvSpPr>
        <p:spPr>
          <a:xfrm>
            <a:off x="1519921" y="3884226"/>
            <a:ext cx="3348712" cy="408142"/>
          </a:xfrm>
          <a:custGeom>
            <a:avLst/>
            <a:gdLst/>
            <a:ahLst/>
            <a:cxnLst/>
            <a:rect l="l" t="t" r="r" b="b"/>
            <a:pathLst>
              <a:path w="86463" h="14753" extrusionOk="0">
                <a:moveTo>
                  <a:pt x="85595" y="0"/>
                </a:moveTo>
                <a:cubicBezTo>
                  <a:pt x="77689" y="2202"/>
                  <a:pt x="45033" y="11308"/>
                  <a:pt x="42597" y="11308"/>
                </a:cubicBezTo>
                <a:cubicBezTo>
                  <a:pt x="39829" y="11308"/>
                  <a:pt x="1" y="901"/>
                  <a:pt x="0" y="901"/>
                </a:cubicBezTo>
                <a:lnTo>
                  <a:pt x="0" y="901"/>
                </a:lnTo>
                <a:lnTo>
                  <a:pt x="367" y="3669"/>
                </a:lnTo>
                <a:cubicBezTo>
                  <a:pt x="367" y="3669"/>
                  <a:pt x="39627" y="14753"/>
                  <a:pt x="43824" y="14753"/>
                </a:cubicBezTo>
                <a:cubicBezTo>
                  <a:pt x="43891" y="14753"/>
                  <a:pt x="43949" y="14750"/>
                  <a:pt x="43998" y="14744"/>
                </a:cubicBezTo>
                <a:cubicBezTo>
                  <a:pt x="47101" y="14411"/>
                  <a:pt x="85895" y="3336"/>
                  <a:pt x="85895" y="3336"/>
                </a:cubicBezTo>
                <a:cubicBezTo>
                  <a:pt x="85895" y="3336"/>
                  <a:pt x="86462" y="1401"/>
                  <a:pt x="855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2" name="Google Shape;3772;p42"/>
          <p:cNvSpPr/>
          <p:nvPr/>
        </p:nvSpPr>
        <p:spPr>
          <a:xfrm>
            <a:off x="1519921" y="3659920"/>
            <a:ext cx="3315094" cy="537171"/>
          </a:xfrm>
          <a:custGeom>
            <a:avLst/>
            <a:gdLst/>
            <a:ahLst/>
            <a:cxnLst/>
            <a:rect l="l" t="t" r="r" b="b"/>
            <a:pathLst>
              <a:path w="85595" h="19417" extrusionOk="0">
                <a:moveTo>
                  <a:pt x="39405" y="1"/>
                </a:moveTo>
                <a:cubicBezTo>
                  <a:pt x="35550" y="1"/>
                  <a:pt x="1125" y="7884"/>
                  <a:pt x="0" y="9009"/>
                </a:cubicBezTo>
                <a:cubicBezTo>
                  <a:pt x="0" y="9009"/>
                  <a:pt x="39829" y="19416"/>
                  <a:pt x="42597" y="19416"/>
                </a:cubicBezTo>
                <a:cubicBezTo>
                  <a:pt x="45033" y="19416"/>
                  <a:pt x="77689" y="10310"/>
                  <a:pt x="85595" y="8108"/>
                </a:cubicBezTo>
                <a:cubicBezTo>
                  <a:pt x="85461" y="7941"/>
                  <a:pt x="85361" y="7775"/>
                  <a:pt x="85195" y="7641"/>
                </a:cubicBezTo>
                <a:cubicBezTo>
                  <a:pt x="83827" y="6240"/>
                  <a:pt x="48502" y="403"/>
                  <a:pt x="39495" y="2"/>
                </a:cubicBezTo>
                <a:cubicBezTo>
                  <a:pt x="39467" y="1"/>
                  <a:pt x="39437" y="1"/>
                  <a:pt x="39405" y="1"/>
                </a:cubicBezTo>
                <a:close/>
              </a:path>
            </a:pathLst>
          </a:custGeom>
          <a:solidFill>
            <a:srgbClr val="F3B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3" name="Google Shape;3773;p42"/>
          <p:cNvSpPr/>
          <p:nvPr/>
        </p:nvSpPr>
        <p:spPr>
          <a:xfrm>
            <a:off x="2399675" y="3690425"/>
            <a:ext cx="1588960" cy="411600"/>
          </a:xfrm>
          <a:custGeom>
            <a:avLst/>
            <a:gdLst/>
            <a:ahLst/>
            <a:cxnLst/>
            <a:rect l="l" t="t" r="r" b="b"/>
            <a:pathLst>
              <a:path w="43432" h="14878" extrusionOk="0">
                <a:moveTo>
                  <a:pt x="17446" y="0"/>
                </a:moveTo>
                <a:lnTo>
                  <a:pt x="1" y="9140"/>
                </a:lnTo>
                <a:lnTo>
                  <a:pt x="19448" y="14878"/>
                </a:lnTo>
                <a:lnTo>
                  <a:pt x="43432" y="7439"/>
                </a:lnTo>
                <a:lnTo>
                  <a:pt x="1744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4" name="Google Shape;3774;p42"/>
          <p:cNvSpPr/>
          <p:nvPr/>
        </p:nvSpPr>
        <p:spPr>
          <a:xfrm>
            <a:off x="773200" y="3492936"/>
            <a:ext cx="1414729" cy="1000366"/>
          </a:xfrm>
          <a:custGeom>
            <a:avLst/>
            <a:gdLst/>
            <a:ahLst/>
            <a:cxnLst/>
            <a:rect l="l" t="t" r="r" b="b"/>
            <a:pathLst>
              <a:path w="36528" h="36160" extrusionOk="0">
                <a:moveTo>
                  <a:pt x="835" y="1"/>
                </a:moveTo>
                <a:cubicBezTo>
                  <a:pt x="1" y="1869"/>
                  <a:pt x="7940" y="29855"/>
                  <a:pt x="10041" y="31123"/>
                </a:cubicBezTo>
                <a:cubicBezTo>
                  <a:pt x="12110" y="32357"/>
                  <a:pt x="34459" y="36127"/>
                  <a:pt x="35526" y="36127"/>
                </a:cubicBezTo>
                <a:cubicBezTo>
                  <a:pt x="35793" y="36127"/>
                  <a:pt x="36160" y="36127"/>
                  <a:pt x="36527" y="36160"/>
                </a:cubicBezTo>
                <a:cubicBezTo>
                  <a:pt x="35560" y="30456"/>
                  <a:pt x="31557" y="6872"/>
                  <a:pt x="30656" y="5204"/>
                </a:cubicBezTo>
                <a:cubicBezTo>
                  <a:pt x="29655" y="3336"/>
                  <a:pt x="1335" y="34"/>
                  <a:pt x="8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5" name="Google Shape;3775;p42"/>
          <p:cNvSpPr/>
          <p:nvPr/>
        </p:nvSpPr>
        <p:spPr>
          <a:xfrm>
            <a:off x="805499" y="3468950"/>
            <a:ext cx="1456054" cy="1024352"/>
          </a:xfrm>
          <a:custGeom>
            <a:avLst/>
            <a:gdLst/>
            <a:ahLst/>
            <a:cxnLst/>
            <a:rect l="l" t="t" r="r" b="b"/>
            <a:pathLst>
              <a:path w="37595" h="37027" extrusionOk="0">
                <a:moveTo>
                  <a:pt x="2369" y="0"/>
                </a:moveTo>
                <a:lnTo>
                  <a:pt x="1" y="868"/>
                </a:lnTo>
                <a:cubicBezTo>
                  <a:pt x="501" y="901"/>
                  <a:pt x="28821" y="4203"/>
                  <a:pt x="29822" y="6071"/>
                </a:cubicBezTo>
                <a:cubicBezTo>
                  <a:pt x="30723" y="7739"/>
                  <a:pt x="34726" y="31323"/>
                  <a:pt x="35693" y="37027"/>
                </a:cubicBezTo>
                <a:cubicBezTo>
                  <a:pt x="36627" y="37027"/>
                  <a:pt x="37594" y="36960"/>
                  <a:pt x="37594" y="36360"/>
                </a:cubicBezTo>
                <a:cubicBezTo>
                  <a:pt x="37594" y="35526"/>
                  <a:pt x="32191" y="5238"/>
                  <a:pt x="31323" y="4404"/>
                </a:cubicBezTo>
                <a:cubicBezTo>
                  <a:pt x="30489" y="3570"/>
                  <a:pt x="2369" y="0"/>
                  <a:pt x="2369" y="0"/>
                </a:cubicBezTo>
                <a:close/>
              </a:path>
            </a:pathLst>
          </a:custGeom>
          <a:solidFill>
            <a:srgbClr val="FFD0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6" name="Google Shape;3776;p42"/>
          <p:cNvSpPr/>
          <p:nvPr/>
        </p:nvSpPr>
        <p:spPr>
          <a:xfrm>
            <a:off x="1725336" y="3967663"/>
            <a:ext cx="325371" cy="1033371"/>
          </a:xfrm>
          <a:custGeom>
            <a:avLst/>
            <a:gdLst/>
            <a:ahLst/>
            <a:cxnLst/>
            <a:rect l="l" t="t" r="r" b="b"/>
            <a:pathLst>
              <a:path w="8401" h="37353" extrusionOk="0">
                <a:moveTo>
                  <a:pt x="961" y="0"/>
                </a:moveTo>
                <a:cubicBezTo>
                  <a:pt x="897" y="0"/>
                  <a:pt x="832" y="7"/>
                  <a:pt x="767" y="20"/>
                </a:cubicBezTo>
                <a:cubicBezTo>
                  <a:pt x="300" y="120"/>
                  <a:pt x="0" y="520"/>
                  <a:pt x="67" y="987"/>
                </a:cubicBezTo>
                <a:lnTo>
                  <a:pt x="6238" y="36613"/>
                </a:lnTo>
                <a:cubicBezTo>
                  <a:pt x="6305" y="36980"/>
                  <a:pt x="6638" y="37246"/>
                  <a:pt x="7039" y="37313"/>
                </a:cubicBezTo>
                <a:lnTo>
                  <a:pt x="7305" y="37346"/>
                </a:lnTo>
                <a:cubicBezTo>
                  <a:pt x="7342" y="37350"/>
                  <a:pt x="7378" y="37352"/>
                  <a:pt x="7413" y="37352"/>
                </a:cubicBezTo>
                <a:cubicBezTo>
                  <a:pt x="7964" y="37352"/>
                  <a:pt x="8400" y="36879"/>
                  <a:pt x="8306" y="36346"/>
                </a:cubicBezTo>
                <a:lnTo>
                  <a:pt x="1835" y="687"/>
                </a:lnTo>
                <a:cubicBezTo>
                  <a:pt x="1777" y="281"/>
                  <a:pt x="1390" y="0"/>
                  <a:pt x="961" y="0"/>
                </a:cubicBezTo>
                <a:close/>
              </a:path>
            </a:pathLst>
          </a:custGeom>
          <a:solidFill>
            <a:srgbClr val="6D2D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7" name="Google Shape;3777;p42"/>
          <p:cNvSpPr/>
          <p:nvPr/>
        </p:nvSpPr>
        <p:spPr>
          <a:xfrm>
            <a:off x="1191776" y="3957510"/>
            <a:ext cx="309840" cy="932781"/>
          </a:xfrm>
          <a:custGeom>
            <a:avLst/>
            <a:gdLst/>
            <a:ahLst/>
            <a:cxnLst/>
            <a:rect l="l" t="t" r="r" b="b"/>
            <a:pathLst>
              <a:path w="8000" h="33717" extrusionOk="0">
                <a:moveTo>
                  <a:pt x="994" y="1"/>
                </a:moveTo>
                <a:cubicBezTo>
                  <a:pt x="931" y="1"/>
                  <a:pt x="866" y="7"/>
                  <a:pt x="801" y="20"/>
                </a:cubicBezTo>
                <a:cubicBezTo>
                  <a:pt x="334" y="120"/>
                  <a:pt x="1" y="520"/>
                  <a:pt x="101" y="954"/>
                </a:cubicBezTo>
                <a:lnTo>
                  <a:pt x="5838" y="33010"/>
                </a:lnTo>
                <a:cubicBezTo>
                  <a:pt x="5905" y="33344"/>
                  <a:pt x="6238" y="33644"/>
                  <a:pt x="6639" y="33677"/>
                </a:cubicBezTo>
                <a:lnTo>
                  <a:pt x="6906" y="33711"/>
                </a:lnTo>
                <a:cubicBezTo>
                  <a:pt x="6944" y="33715"/>
                  <a:pt x="6982" y="33717"/>
                  <a:pt x="7020" y="33717"/>
                </a:cubicBezTo>
                <a:cubicBezTo>
                  <a:pt x="7568" y="33717"/>
                  <a:pt x="8000" y="33274"/>
                  <a:pt x="7906" y="32743"/>
                </a:cubicBezTo>
                <a:lnTo>
                  <a:pt x="1869" y="687"/>
                </a:lnTo>
                <a:cubicBezTo>
                  <a:pt x="1782" y="281"/>
                  <a:pt x="1417" y="1"/>
                  <a:pt x="994" y="1"/>
                </a:cubicBezTo>
                <a:close/>
              </a:path>
            </a:pathLst>
          </a:custGeom>
          <a:solidFill>
            <a:srgbClr val="6D2D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8" name="Google Shape;3778;p42"/>
          <p:cNvSpPr/>
          <p:nvPr/>
        </p:nvSpPr>
        <p:spPr>
          <a:xfrm>
            <a:off x="4184475" y="333975"/>
            <a:ext cx="4768985" cy="3374096"/>
          </a:xfrm>
          <a:custGeom>
            <a:avLst/>
            <a:gdLst/>
            <a:ahLst/>
            <a:cxnLst/>
            <a:rect l="l" t="t" r="r" b="b"/>
            <a:pathLst>
              <a:path w="116651" h="102908" extrusionOk="0">
                <a:moveTo>
                  <a:pt x="112982" y="4003"/>
                </a:moveTo>
                <a:lnTo>
                  <a:pt x="112982" y="99038"/>
                </a:lnTo>
                <a:lnTo>
                  <a:pt x="4471" y="93401"/>
                </a:lnTo>
                <a:lnTo>
                  <a:pt x="4471" y="13777"/>
                </a:lnTo>
                <a:lnTo>
                  <a:pt x="112982" y="4003"/>
                </a:lnTo>
                <a:close/>
                <a:moveTo>
                  <a:pt x="116651" y="0"/>
                </a:moveTo>
                <a:lnTo>
                  <a:pt x="1" y="10108"/>
                </a:lnTo>
                <a:lnTo>
                  <a:pt x="1" y="97237"/>
                </a:lnTo>
                <a:lnTo>
                  <a:pt x="116651" y="102907"/>
                </a:lnTo>
                <a:lnTo>
                  <a:pt x="116651" y="0"/>
                </a:lnTo>
                <a:close/>
              </a:path>
            </a:pathLst>
          </a:custGeom>
          <a:solidFill>
            <a:srgbClr val="F3B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9" name="Google Shape;3779;p42"/>
          <p:cNvSpPr/>
          <p:nvPr/>
        </p:nvSpPr>
        <p:spPr>
          <a:xfrm>
            <a:off x="4367217" y="465226"/>
            <a:ext cx="4436242" cy="3115960"/>
          </a:xfrm>
          <a:custGeom>
            <a:avLst/>
            <a:gdLst/>
            <a:ahLst/>
            <a:cxnLst/>
            <a:rect l="l" t="t" r="r" b="b"/>
            <a:pathLst>
              <a:path w="108512" h="95035" extrusionOk="0">
                <a:moveTo>
                  <a:pt x="108512" y="0"/>
                </a:moveTo>
                <a:lnTo>
                  <a:pt x="1" y="9774"/>
                </a:lnTo>
                <a:lnTo>
                  <a:pt x="1" y="89398"/>
                </a:lnTo>
                <a:lnTo>
                  <a:pt x="108512" y="95035"/>
                </a:lnTo>
                <a:lnTo>
                  <a:pt x="1085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0" name="Google Shape;3780;p42"/>
          <p:cNvSpPr/>
          <p:nvPr/>
        </p:nvSpPr>
        <p:spPr>
          <a:xfrm>
            <a:off x="4546773" y="4264423"/>
            <a:ext cx="1533553" cy="1611293"/>
          </a:xfrm>
          <a:custGeom>
            <a:avLst/>
            <a:gdLst/>
            <a:ahLst/>
            <a:cxnLst/>
            <a:rect l="l" t="t" r="r" b="b"/>
            <a:pathLst>
              <a:path w="39596" h="58243" extrusionOk="0">
                <a:moveTo>
                  <a:pt x="39595" y="0"/>
                </a:moveTo>
                <a:lnTo>
                  <a:pt x="0" y="10942"/>
                </a:lnTo>
                <a:lnTo>
                  <a:pt x="0" y="58242"/>
                </a:lnTo>
                <a:lnTo>
                  <a:pt x="38428" y="45433"/>
                </a:lnTo>
                <a:lnTo>
                  <a:pt x="39595" y="0"/>
                </a:lnTo>
                <a:close/>
              </a:path>
            </a:pathLst>
          </a:custGeom>
          <a:solidFill>
            <a:srgbClr val="7D5F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1" name="Google Shape;3781;p42"/>
          <p:cNvSpPr/>
          <p:nvPr/>
        </p:nvSpPr>
        <p:spPr>
          <a:xfrm>
            <a:off x="4626863" y="4257949"/>
            <a:ext cx="1534831" cy="1611293"/>
          </a:xfrm>
          <a:custGeom>
            <a:avLst/>
            <a:gdLst/>
            <a:ahLst/>
            <a:cxnLst/>
            <a:rect l="l" t="t" r="r" b="b"/>
            <a:pathLst>
              <a:path w="39629" h="58243" extrusionOk="0">
                <a:moveTo>
                  <a:pt x="39629" y="1"/>
                </a:moveTo>
                <a:lnTo>
                  <a:pt x="0" y="10942"/>
                </a:lnTo>
                <a:lnTo>
                  <a:pt x="0" y="58243"/>
                </a:lnTo>
                <a:lnTo>
                  <a:pt x="38461" y="45433"/>
                </a:lnTo>
                <a:lnTo>
                  <a:pt x="39629" y="1"/>
                </a:lnTo>
                <a:close/>
              </a:path>
            </a:pathLst>
          </a:custGeom>
          <a:solidFill>
            <a:srgbClr val="9A7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2" name="Google Shape;3782;p42"/>
          <p:cNvSpPr/>
          <p:nvPr/>
        </p:nvSpPr>
        <p:spPr>
          <a:xfrm>
            <a:off x="4281910" y="5179849"/>
            <a:ext cx="2587784" cy="315796"/>
          </a:xfrm>
          <a:custGeom>
            <a:avLst/>
            <a:gdLst/>
            <a:ahLst/>
            <a:cxnLst/>
            <a:rect l="l" t="t" r="r" b="b"/>
            <a:pathLst>
              <a:path w="66816" h="11415" extrusionOk="0">
                <a:moveTo>
                  <a:pt x="66148" y="1"/>
                </a:moveTo>
                <a:cubicBezTo>
                  <a:pt x="60044" y="1702"/>
                  <a:pt x="34826" y="8740"/>
                  <a:pt x="32924" y="8740"/>
                </a:cubicBezTo>
                <a:cubicBezTo>
                  <a:pt x="30790" y="8740"/>
                  <a:pt x="2" y="701"/>
                  <a:pt x="1" y="701"/>
                </a:cubicBezTo>
                <a:lnTo>
                  <a:pt x="1" y="701"/>
                </a:lnTo>
                <a:lnTo>
                  <a:pt x="268" y="2836"/>
                </a:lnTo>
                <a:cubicBezTo>
                  <a:pt x="268" y="2836"/>
                  <a:pt x="30666" y="11415"/>
                  <a:pt x="33866" y="11415"/>
                </a:cubicBezTo>
                <a:cubicBezTo>
                  <a:pt x="33914" y="11415"/>
                  <a:pt x="33956" y="11413"/>
                  <a:pt x="33992" y="11409"/>
                </a:cubicBezTo>
                <a:cubicBezTo>
                  <a:pt x="36394" y="11142"/>
                  <a:pt x="66382" y="2569"/>
                  <a:pt x="66382" y="2569"/>
                </a:cubicBezTo>
                <a:cubicBezTo>
                  <a:pt x="66382" y="2569"/>
                  <a:pt x="66815" y="1068"/>
                  <a:pt x="6614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3" name="Google Shape;3783;p42"/>
          <p:cNvSpPr/>
          <p:nvPr/>
        </p:nvSpPr>
        <p:spPr>
          <a:xfrm>
            <a:off x="4281910" y="5006336"/>
            <a:ext cx="2561951" cy="414422"/>
          </a:xfrm>
          <a:custGeom>
            <a:avLst/>
            <a:gdLst/>
            <a:ahLst/>
            <a:cxnLst/>
            <a:rect l="l" t="t" r="r" b="b"/>
            <a:pathLst>
              <a:path w="66149" h="14980" extrusionOk="0">
                <a:moveTo>
                  <a:pt x="30456" y="0"/>
                </a:moveTo>
                <a:cubicBezTo>
                  <a:pt x="27490" y="0"/>
                  <a:pt x="861" y="6113"/>
                  <a:pt x="1" y="6973"/>
                </a:cubicBezTo>
                <a:cubicBezTo>
                  <a:pt x="1" y="6973"/>
                  <a:pt x="30790" y="14979"/>
                  <a:pt x="32924" y="14979"/>
                </a:cubicBezTo>
                <a:cubicBezTo>
                  <a:pt x="32929" y="14979"/>
                  <a:pt x="32934" y="14979"/>
                  <a:pt x="32938" y="14979"/>
                </a:cubicBezTo>
                <a:cubicBezTo>
                  <a:pt x="34945" y="14979"/>
                  <a:pt x="60058" y="7970"/>
                  <a:pt x="66148" y="6273"/>
                </a:cubicBezTo>
                <a:cubicBezTo>
                  <a:pt x="66081" y="6139"/>
                  <a:pt x="65981" y="6006"/>
                  <a:pt x="65848" y="5906"/>
                </a:cubicBezTo>
                <a:cubicBezTo>
                  <a:pt x="64781" y="4805"/>
                  <a:pt x="37494" y="302"/>
                  <a:pt x="30523" y="2"/>
                </a:cubicBezTo>
                <a:cubicBezTo>
                  <a:pt x="30502" y="1"/>
                  <a:pt x="30480" y="0"/>
                  <a:pt x="30456" y="0"/>
                </a:cubicBezTo>
                <a:close/>
              </a:path>
            </a:pathLst>
          </a:custGeom>
          <a:solidFill>
            <a:srgbClr val="F3B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4" name="Google Shape;3784;p42"/>
          <p:cNvSpPr/>
          <p:nvPr/>
        </p:nvSpPr>
        <p:spPr>
          <a:xfrm>
            <a:off x="6294660" y="4399150"/>
            <a:ext cx="1533553" cy="1610352"/>
          </a:xfrm>
          <a:custGeom>
            <a:avLst/>
            <a:gdLst/>
            <a:ahLst/>
            <a:cxnLst/>
            <a:rect l="l" t="t" r="r" b="b"/>
            <a:pathLst>
              <a:path w="39596" h="58209" extrusionOk="0">
                <a:moveTo>
                  <a:pt x="39595" y="1"/>
                </a:moveTo>
                <a:lnTo>
                  <a:pt x="0" y="10942"/>
                </a:lnTo>
                <a:lnTo>
                  <a:pt x="0" y="58209"/>
                </a:lnTo>
                <a:lnTo>
                  <a:pt x="38428" y="45400"/>
                </a:lnTo>
                <a:lnTo>
                  <a:pt x="39595" y="1"/>
                </a:lnTo>
                <a:close/>
              </a:path>
            </a:pathLst>
          </a:custGeom>
          <a:solidFill>
            <a:srgbClr val="8A69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5" name="Google Shape;3785;p42"/>
          <p:cNvSpPr/>
          <p:nvPr/>
        </p:nvSpPr>
        <p:spPr>
          <a:xfrm>
            <a:off x="6376028" y="4392704"/>
            <a:ext cx="1533553" cy="1610352"/>
          </a:xfrm>
          <a:custGeom>
            <a:avLst/>
            <a:gdLst/>
            <a:ahLst/>
            <a:cxnLst/>
            <a:rect l="l" t="t" r="r" b="b"/>
            <a:pathLst>
              <a:path w="39596" h="58209" extrusionOk="0">
                <a:moveTo>
                  <a:pt x="39596" y="0"/>
                </a:moveTo>
                <a:lnTo>
                  <a:pt x="1" y="10941"/>
                </a:lnTo>
                <a:lnTo>
                  <a:pt x="1" y="58208"/>
                </a:lnTo>
                <a:lnTo>
                  <a:pt x="38428" y="45399"/>
                </a:lnTo>
                <a:lnTo>
                  <a:pt x="39596" y="0"/>
                </a:lnTo>
                <a:close/>
              </a:path>
            </a:pathLst>
          </a:custGeom>
          <a:solidFill>
            <a:srgbClr val="A77F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6" name="Google Shape;3786;p42"/>
          <p:cNvSpPr/>
          <p:nvPr/>
        </p:nvSpPr>
        <p:spPr>
          <a:xfrm>
            <a:off x="4703080" y="4320720"/>
            <a:ext cx="3347395" cy="409027"/>
          </a:xfrm>
          <a:custGeom>
            <a:avLst/>
            <a:gdLst/>
            <a:ahLst/>
            <a:cxnLst/>
            <a:rect l="l" t="t" r="r" b="b"/>
            <a:pathLst>
              <a:path w="86429" h="14785" extrusionOk="0">
                <a:moveTo>
                  <a:pt x="85561" y="0"/>
                </a:moveTo>
                <a:cubicBezTo>
                  <a:pt x="77689" y="2235"/>
                  <a:pt x="45033" y="11308"/>
                  <a:pt x="42597" y="11308"/>
                </a:cubicBezTo>
                <a:cubicBezTo>
                  <a:pt x="39829" y="11308"/>
                  <a:pt x="1" y="934"/>
                  <a:pt x="0" y="934"/>
                </a:cubicBezTo>
                <a:lnTo>
                  <a:pt x="0" y="934"/>
                </a:lnTo>
                <a:lnTo>
                  <a:pt x="334" y="3703"/>
                </a:lnTo>
                <a:cubicBezTo>
                  <a:pt x="334" y="3703"/>
                  <a:pt x="39703" y="14785"/>
                  <a:pt x="43808" y="14785"/>
                </a:cubicBezTo>
                <a:cubicBezTo>
                  <a:pt x="43868" y="14785"/>
                  <a:pt x="43920" y="14782"/>
                  <a:pt x="43965" y="14777"/>
                </a:cubicBezTo>
                <a:cubicBezTo>
                  <a:pt x="47101" y="14444"/>
                  <a:pt x="85862" y="3336"/>
                  <a:pt x="85862" y="3336"/>
                </a:cubicBezTo>
                <a:cubicBezTo>
                  <a:pt x="85862" y="3336"/>
                  <a:pt x="86429" y="1401"/>
                  <a:pt x="855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7" name="Google Shape;3787;p42"/>
          <p:cNvSpPr/>
          <p:nvPr/>
        </p:nvSpPr>
        <p:spPr>
          <a:xfrm>
            <a:off x="4701802" y="4097355"/>
            <a:ext cx="3315094" cy="536231"/>
          </a:xfrm>
          <a:custGeom>
            <a:avLst/>
            <a:gdLst/>
            <a:ahLst/>
            <a:cxnLst/>
            <a:rect l="l" t="t" r="r" b="b"/>
            <a:pathLst>
              <a:path w="85595" h="19383" extrusionOk="0">
                <a:moveTo>
                  <a:pt x="39405" y="0"/>
                </a:moveTo>
                <a:cubicBezTo>
                  <a:pt x="35550" y="0"/>
                  <a:pt x="1125" y="7883"/>
                  <a:pt x="0" y="9008"/>
                </a:cubicBezTo>
                <a:cubicBezTo>
                  <a:pt x="0" y="9008"/>
                  <a:pt x="39828" y="19382"/>
                  <a:pt x="42597" y="19382"/>
                </a:cubicBezTo>
                <a:cubicBezTo>
                  <a:pt x="45066" y="19382"/>
                  <a:pt x="77722" y="10309"/>
                  <a:pt x="85594" y="8108"/>
                </a:cubicBezTo>
                <a:cubicBezTo>
                  <a:pt x="85494" y="7941"/>
                  <a:pt x="85361" y="7774"/>
                  <a:pt x="85228" y="7607"/>
                </a:cubicBezTo>
                <a:cubicBezTo>
                  <a:pt x="83827" y="6240"/>
                  <a:pt x="48535" y="369"/>
                  <a:pt x="39495" y="2"/>
                </a:cubicBezTo>
                <a:cubicBezTo>
                  <a:pt x="39467" y="1"/>
                  <a:pt x="39437" y="0"/>
                  <a:pt x="39405" y="0"/>
                </a:cubicBezTo>
                <a:close/>
              </a:path>
            </a:pathLst>
          </a:custGeom>
          <a:solidFill>
            <a:srgbClr val="F3B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8" name="Google Shape;3788;p42"/>
          <p:cNvSpPr/>
          <p:nvPr/>
        </p:nvSpPr>
        <p:spPr>
          <a:xfrm>
            <a:off x="5582833" y="4127842"/>
            <a:ext cx="1682121" cy="410687"/>
          </a:xfrm>
          <a:custGeom>
            <a:avLst/>
            <a:gdLst/>
            <a:ahLst/>
            <a:cxnLst/>
            <a:rect l="l" t="t" r="r" b="b"/>
            <a:pathLst>
              <a:path w="43432" h="14845" extrusionOk="0">
                <a:moveTo>
                  <a:pt x="17413" y="1"/>
                </a:moveTo>
                <a:lnTo>
                  <a:pt x="1" y="9140"/>
                </a:lnTo>
                <a:lnTo>
                  <a:pt x="19414" y="14844"/>
                </a:lnTo>
                <a:lnTo>
                  <a:pt x="43432" y="7439"/>
                </a:lnTo>
                <a:lnTo>
                  <a:pt x="17413"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9" name="Google Shape;3789;p42"/>
          <p:cNvSpPr/>
          <p:nvPr/>
        </p:nvSpPr>
        <p:spPr>
          <a:xfrm>
            <a:off x="3955081" y="3930371"/>
            <a:ext cx="1414691" cy="999426"/>
          </a:xfrm>
          <a:custGeom>
            <a:avLst/>
            <a:gdLst/>
            <a:ahLst/>
            <a:cxnLst/>
            <a:rect l="l" t="t" r="r" b="b"/>
            <a:pathLst>
              <a:path w="36527" h="36126" extrusionOk="0">
                <a:moveTo>
                  <a:pt x="868" y="0"/>
                </a:moveTo>
                <a:cubicBezTo>
                  <a:pt x="1" y="1868"/>
                  <a:pt x="7940" y="29855"/>
                  <a:pt x="10041" y="31089"/>
                </a:cubicBezTo>
                <a:cubicBezTo>
                  <a:pt x="12109" y="32357"/>
                  <a:pt x="34459" y="36126"/>
                  <a:pt x="35526" y="36126"/>
                </a:cubicBezTo>
                <a:lnTo>
                  <a:pt x="36527" y="36126"/>
                </a:lnTo>
                <a:cubicBezTo>
                  <a:pt x="35559" y="30455"/>
                  <a:pt x="31556" y="6872"/>
                  <a:pt x="30656" y="5204"/>
                </a:cubicBezTo>
                <a:cubicBezTo>
                  <a:pt x="29688" y="3302"/>
                  <a:pt x="1335" y="33"/>
                  <a:pt x="8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0" name="Google Shape;3790;p42"/>
          <p:cNvSpPr/>
          <p:nvPr/>
        </p:nvSpPr>
        <p:spPr>
          <a:xfrm>
            <a:off x="3988659" y="3906358"/>
            <a:ext cx="1456054" cy="1023633"/>
          </a:xfrm>
          <a:custGeom>
            <a:avLst/>
            <a:gdLst/>
            <a:ahLst/>
            <a:cxnLst/>
            <a:rect l="l" t="t" r="r" b="b"/>
            <a:pathLst>
              <a:path w="37595" h="37001" extrusionOk="0">
                <a:moveTo>
                  <a:pt x="2369" y="1"/>
                </a:moveTo>
                <a:lnTo>
                  <a:pt x="1" y="868"/>
                </a:lnTo>
                <a:cubicBezTo>
                  <a:pt x="468" y="901"/>
                  <a:pt x="28788" y="4170"/>
                  <a:pt x="29789" y="6072"/>
                </a:cubicBezTo>
                <a:cubicBezTo>
                  <a:pt x="30689" y="7740"/>
                  <a:pt x="34692" y="31323"/>
                  <a:pt x="35660" y="36994"/>
                </a:cubicBezTo>
                <a:cubicBezTo>
                  <a:pt x="35781" y="36998"/>
                  <a:pt x="35904" y="37001"/>
                  <a:pt x="36025" y="37001"/>
                </a:cubicBezTo>
                <a:cubicBezTo>
                  <a:pt x="36837" y="37001"/>
                  <a:pt x="37594" y="36882"/>
                  <a:pt x="37594" y="36360"/>
                </a:cubicBezTo>
                <a:cubicBezTo>
                  <a:pt x="37594" y="35526"/>
                  <a:pt x="32157" y="5238"/>
                  <a:pt x="31323" y="4404"/>
                </a:cubicBezTo>
                <a:cubicBezTo>
                  <a:pt x="30489" y="3570"/>
                  <a:pt x="2369" y="1"/>
                  <a:pt x="2369" y="1"/>
                </a:cubicBezTo>
                <a:close/>
              </a:path>
            </a:pathLst>
          </a:custGeom>
          <a:solidFill>
            <a:srgbClr val="FFD0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1" name="Google Shape;3791;p42"/>
          <p:cNvSpPr/>
          <p:nvPr/>
        </p:nvSpPr>
        <p:spPr>
          <a:xfrm>
            <a:off x="4907179" y="4404185"/>
            <a:ext cx="325371" cy="1033343"/>
          </a:xfrm>
          <a:custGeom>
            <a:avLst/>
            <a:gdLst/>
            <a:ahLst/>
            <a:cxnLst/>
            <a:rect l="l" t="t" r="r" b="b"/>
            <a:pathLst>
              <a:path w="8401" h="37352" extrusionOk="0">
                <a:moveTo>
                  <a:pt x="948" y="1"/>
                </a:moveTo>
                <a:cubicBezTo>
                  <a:pt x="889" y="1"/>
                  <a:pt x="828" y="7"/>
                  <a:pt x="768" y="19"/>
                </a:cubicBezTo>
                <a:cubicBezTo>
                  <a:pt x="301" y="119"/>
                  <a:pt x="1" y="552"/>
                  <a:pt x="68" y="986"/>
                </a:cubicBezTo>
                <a:lnTo>
                  <a:pt x="6239" y="36612"/>
                </a:lnTo>
                <a:cubicBezTo>
                  <a:pt x="6305" y="36978"/>
                  <a:pt x="6639" y="37279"/>
                  <a:pt x="7039" y="37312"/>
                </a:cubicBezTo>
                <a:lnTo>
                  <a:pt x="7306" y="37345"/>
                </a:lnTo>
                <a:cubicBezTo>
                  <a:pt x="7345" y="37350"/>
                  <a:pt x="7383" y="37352"/>
                  <a:pt x="7420" y="37352"/>
                </a:cubicBezTo>
                <a:cubicBezTo>
                  <a:pt x="7968" y="37352"/>
                  <a:pt x="8400" y="36909"/>
                  <a:pt x="8307" y="36378"/>
                </a:cubicBezTo>
                <a:lnTo>
                  <a:pt x="1869" y="719"/>
                </a:lnTo>
                <a:cubicBezTo>
                  <a:pt x="1781" y="308"/>
                  <a:pt x="1383" y="1"/>
                  <a:pt x="948" y="1"/>
                </a:cubicBezTo>
                <a:close/>
              </a:path>
            </a:pathLst>
          </a:custGeom>
          <a:solidFill>
            <a:srgbClr val="6D2D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2" name="Google Shape;3792;p42"/>
          <p:cNvSpPr/>
          <p:nvPr/>
        </p:nvSpPr>
        <p:spPr>
          <a:xfrm>
            <a:off x="4373657" y="4394917"/>
            <a:ext cx="309840" cy="932781"/>
          </a:xfrm>
          <a:custGeom>
            <a:avLst/>
            <a:gdLst/>
            <a:ahLst/>
            <a:cxnLst/>
            <a:rect l="l" t="t" r="r" b="b"/>
            <a:pathLst>
              <a:path w="8000" h="33717" extrusionOk="0">
                <a:moveTo>
                  <a:pt x="995" y="1"/>
                </a:moveTo>
                <a:cubicBezTo>
                  <a:pt x="931" y="1"/>
                  <a:pt x="866" y="7"/>
                  <a:pt x="801" y="20"/>
                </a:cubicBezTo>
                <a:cubicBezTo>
                  <a:pt x="334" y="120"/>
                  <a:pt x="0" y="520"/>
                  <a:pt x="100" y="954"/>
                </a:cubicBezTo>
                <a:lnTo>
                  <a:pt x="5871" y="32977"/>
                </a:lnTo>
                <a:cubicBezTo>
                  <a:pt x="5938" y="33344"/>
                  <a:pt x="6238" y="33644"/>
                  <a:pt x="6638" y="33678"/>
                </a:cubicBezTo>
                <a:lnTo>
                  <a:pt x="6905" y="33711"/>
                </a:lnTo>
                <a:cubicBezTo>
                  <a:pt x="6942" y="33715"/>
                  <a:pt x="6978" y="33717"/>
                  <a:pt x="7013" y="33717"/>
                </a:cubicBezTo>
                <a:cubicBezTo>
                  <a:pt x="7564" y="33717"/>
                  <a:pt x="8000" y="33245"/>
                  <a:pt x="7906" y="32744"/>
                </a:cubicBezTo>
                <a:lnTo>
                  <a:pt x="1868" y="687"/>
                </a:lnTo>
                <a:cubicBezTo>
                  <a:pt x="1810" y="281"/>
                  <a:pt x="1424" y="1"/>
                  <a:pt x="995" y="1"/>
                </a:cubicBezTo>
                <a:close/>
              </a:path>
            </a:pathLst>
          </a:custGeom>
          <a:solidFill>
            <a:srgbClr val="6D2D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3" name="Google Shape;3793;p42"/>
          <p:cNvSpPr/>
          <p:nvPr/>
        </p:nvSpPr>
        <p:spPr>
          <a:xfrm>
            <a:off x="3182369" y="1061860"/>
            <a:ext cx="346551" cy="277389"/>
          </a:xfrm>
          <a:custGeom>
            <a:avLst/>
            <a:gdLst/>
            <a:ahLst/>
            <a:cxnLst/>
            <a:rect l="l" t="t" r="r" b="b"/>
            <a:pathLst>
              <a:path w="7673" h="7640" extrusionOk="0">
                <a:moveTo>
                  <a:pt x="0" y="0"/>
                </a:moveTo>
                <a:lnTo>
                  <a:pt x="200" y="7639"/>
                </a:lnTo>
                <a:lnTo>
                  <a:pt x="7672" y="7305"/>
                </a:lnTo>
                <a:lnTo>
                  <a:pt x="6372" y="67"/>
                </a:lnTo>
                <a:lnTo>
                  <a:pt x="0"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4" name="Google Shape;3794;p42"/>
          <p:cNvSpPr/>
          <p:nvPr/>
        </p:nvSpPr>
        <p:spPr>
          <a:xfrm>
            <a:off x="3182369" y="1047301"/>
            <a:ext cx="369134" cy="290714"/>
          </a:xfrm>
          <a:custGeom>
            <a:avLst/>
            <a:gdLst/>
            <a:ahLst/>
            <a:cxnLst/>
            <a:rect l="l" t="t" r="r" b="b"/>
            <a:pathLst>
              <a:path w="8173" h="8007" extrusionOk="0">
                <a:moveTo>
                  <a:pt x="6372" y="1"/>
                </a:moveTo>
                <a:lnTo>
                  <a:pt x="0" y="401"/>
                </a:lnTo>
                <a:lnTo>
                  <a:pt x="768" y="8007"/>
                </a:lnTo>
                <a:lnTo>
                  <a:pt x="8173" y="7106"/>
                </a:lnTo>
                <a:lnTo>
                  <a:pt x="63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5" name="Google Shape;3795;p42"/>
          <p:cNvSpPr/>
          <p:nvPr/>
        </p:nvSpPr>
        <p:spPr>
          <a:xfrm>
            <a:off x="3012108" y="807529"/>
            <a:ext cx="334537" cy="306435"/>
          </a:xfrm>
          <a:custGeom>
            <a:avLst/>
            <a:gdLst/>
            <a:ahLst/>
            <a:cxnLst/>
            <a:rect l="l" t="t" r="r" b="b"/>
            <a:pathLst>
              <a:path w="7407" h="8440" extrusionOk="0">
                <a:moveTo>
                  <a:pt x="1002" y="0"/>
                </a:moveTo>
                <a:lnTo>
                  <a:pt x="1" y="7572"/>
                </a:lnTo>
                <a:lnTo>
                  <a:pt x="7406" y="8440"/>
                </a:lnTo>
                <a:lnTo>
                  <a:pt x="7306" y="1101"/>
                </a:lnTo>
                <a:lnTo>
                  <a:pt x="100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6" name="Google Shape;3796;p42"/>
          <p:cNvSpPr/>
          <p:nvPr/>
        </p:nvSpPr>
        <p:spPr>
          <a:xfrm>
            <a:off x="3042277" y="813593"/>
            <a:ext cx="337518" cy="288282"/>
          </a:xfrm>
          <a:custGeom>
            <a:avLst/>
            <a:gdLst/>
            <a:ahLst/>
            <a:cxnLst/>
            <a:rect l="l" t="t" r="r" b="b"/>
            <a:pathLst>
              <a:path w="7473" h="7940" extrusionOk="0">
                <a:moveTo>
                  <a:pt x="500" y="0"/>
                </a:moveTo>
                <a:lnTo>
                  <a:pt x="0" y="7639"/>
                </a:lnTo>
                <a:lnTo>
                  <a:pt x="7472" y="7939"/>
                </a:lnTo>
                <a:lnTo>
                  <a:pt x="6838" y="634"/>
                </a:lnTo>
                <a:lnTo>
                  <a:pt x="500" y="0"/>
                </a:lnTo>
                <a:close/>
              </a:path>
            </a:pathLst>
          </a:custGeom>
          <a:solidFill>
            <a:srgbClr val="F6B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7" name="Google Shape;3797;p42"/>
          <p:cNvSpPr/>
          <p:nvPr/>
        </p:nvSpPr>
        <p:spPr>
          <a:xfrm>
            <a:off x="3073890" y="1737642"/>
            <a:ext cx="346551" cy="276191"/>
          </a:xfrm>
          <a:custGeom>
            <a:avLst/>
            <a:gdLst/>
            <a:ahLst/>
            <a:cxnLst/>
            <a:rect l="l" t="t" r="r" b="b"/>
            <a:pathLst>
              <a:path w="7673" h="7607" extrusionOk="0">
                <a:moveTo>
                  <a:pt x="1" y="1"/>
                </a:moveTo>
                <a:lnTo>
                  <a:pt x="201" y="7606"/>
                </a:lnTo>
                <a:lnTo>
                  <a:pt x="7673" y="7272"/>
                </a:lnTo>
                <a:lnTo>
                  <a:pt x="6405" y="67"/>
                </a:lnTo>
                <a:lnTo>
                  <a:pt x="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8" name="Google Shape;3798;p42"/>
          <p:cNvSpPr/>
          <p:nvPr/>
        </p:nvSpPr>
        <p:spPr>
          <a:xfrm>
            <a:off x="3073890" y="1723119"/>
            <a:ext cx="369179" cy="289480"/>
          </a:xfrm>
          <a:custGeom>
            <a:avLst/>
            <a:gdLst/>
            <a:ahLst/>
            <a:cxnLst/>
            <a:rect l="l" t="t" r="r" b="b"/>
            <a:pathLst>
              <a:path w="8174" h="7973" extrusionOk="0">
                <a:moveTo>
                  <a:pt x="6372" y="0"/>
                </a:moveTo>
                <a:lnTo>
                  <a:pt x="1" y="401"/>
                </a:lnTo>
                <a:lnTo>
                  <a:pt x="768" y="7973"/>
                </a:lnTo>
                <a:lnTo>
                  <a:pt x="8173" y="7105"/>
                </a:lnTo>
                <a:lnTo>
                  <a:pt x="6372" y="0"/>
                </a:lnTo>
                <a:close/>
              </a:path>
            </a:pathLst>
          </a:custGeom>
          <a:solidFill>
            <a:srgbClr val="F6B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9" name="Google Shape;3799;p42"/>
          <p:cNvSpPr/>
          <p:nvPr/>
        </p:nvSpPr>
        <p:spPr>
          <a:xfrm>
            <a:off x="2903674" y="1482113"/>
            <a:ext cx="334492" cy="306435"/>
          </a:xfrm>
          <a:custGeom>
            <a:avLst/>
            <a:gdLst/>
            <a:ahLst/>
            <a:cxnLst/>
            <a:rect l="l" t="t" r="r" b="b"/>
            <a:pathLst>
              <a:path w="7406" h="8440" extrusionOk="0">
                <a:moveTo>
                  <a:pt x="1034" y="0"/>
                </a:moveTo>
                <a:lnTo>
                  <a:pt x="0" y="7572"/>
                </a:lnTo>
                <a:lnTo>
                  <a:pt x="7406" y="8440"/>
                </a:lnTo>
                <a:lnTo>
                  <a:pt x="7305" y="1101"/>
                </a:lnTo>
                <a:lnTo>
                  <a:pt x="10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0" name="Google Shape;3800;p42"/>
          <p:cNvSpPr/>
          <p:nvPr/>
        </p:nvSpPr>
        <p:spPr>
          <a:xfrm>
            <a:off x="2935288" y="1488140"/>
            <a:ext cx="336028" cy="288318"/>
          </a:xfrm>
          <a:custGeom>
            <a:avLst/>
            <a:gdLst/>
            <a:ahLst/>
            <a:cxnLst/>
            <a:rect l="l" t="t" r="r" b="b"/>
            <a:pathLst>
              <a:path w="7440" h="7941" extrusionOk="0">
                <a:moveTo>
                  <a:pt x="468" y="1"/>
                </a:moveTo>
                <a:lnTo>
                  <a:pt x="1" y="7640"/>
                </a:lnTo>
                <a:lnTo>
                  <a:pt x="7439" y="7940"/>
                </a:lnTo>
                <a:lnTo>
                  <a:pt x="7439" y="7940"/>
                </a:lnTo>
                <a:lnTo>
                  <a:pt x="6806" y="668"/>
                </a:lnTo>
                <a:lnTo>
                  <a:pt x="468"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1" name="Google Shape;3801;p42"/>
          <p:cNvSpPr/>
          <p:nvPr/>
        </p:nvSpPr>
        <p:spPr>
          <a:xfrm>
            <a:off x="2933797" y="2424353"/>
            <a:ext cx="337518" cy="277353"/>
          </a:xfrm>
          <a:custGeom>
            <a:avLst/>
            <a:gdLst/>
            <a:ahLst/>
            <a:cxnLst/>
            <a:rect l="l" t="t" r="r" b="b"/>
            <a:pathLst>
              <a:path w="7473" h="7639" extrusionOk="0">
                <a:moveTo>
                  <a:pt x="67" y="0"/>
                </a:moveTo>
                <a:lnTo>
                  <a:pt x="0" y="7639"/>
                </a:lnTo>
                <a:lnTo>
                  <a:pt x="0" y="7639"/>
                </a:lnTo>
                <a:lnTo>
                  <a:pt x="7472" y="7572"/>
                </a:lnTo>
                <a:lnTo>
                  <a:pt x="6438" y="300"/>
                </a:lnTo>
                <a:lnTo>
                  <a:pt x="67"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2" name="Google Shape;3802;p42"/>
          <p:cNvSpPr/>
          <p:nvPr/>
        </p:nvSpPr>
        <p:spPr>
          <a:xfrm>
            <a:off x="2944320" y="2424353"/>
            <a:ext cx="358610" cy="282218"/>
          </a:xfrm>
          <a:custGeom>
            <a:avLst/>
            <a:gdLst/>
            <a:ahLst/>
            <a:cxnLst/>
            <a:rect l="l" t="t" r="r" b="b"/>
            <a:pathLst>
              <a:path w="7940" h="7773" extrusionOk="0">
                <a:moveTo>
                  <a:pt x="6372" y="0"/>
                </a:moveTo>
                <a:lnTo>
                  <a:pt x="1" y="167"/>
                </a:lnTo>
                <a:lnTo>
                  <a:pt x="501" y="7772"/>
                </a:lnTo>
                <a:lnTo>
                  <a:pt x="7940" y="7139"/>
                </a:lnTo>
                <a:lnTo>
                  <a:pt x="6372" y="0"/>
                </a:lnTo>
                <a:close/>
              </a:path>
            </a:pathLst>
          </a:custGeom>
          <a:solidFill>
            <a:srgbClr val="BBF6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3" name="Google Shape;3803;p42"/>
          <p:cNvSpPr/>
          <p:nvPr/>
        </p:nvSpPr>
        <p:spPr>
          <a:xfrm>
            <a:off x="352525" y="443950"/>
            <a:ext cx="2314566" cy="2844117"/>
          </a:xfrm>
          <a:custGeom>
            <a:avLst/>
            <a:gdLst/>
            <a:ahLst/>
            <a:cxnLst/>
            <a:rect l="l" t="t" r="r" b="b"/>
            <a:pathLst>
              <a:path w="94869" h="116205" extrusionOk="0">
                <a:moveTo>
                  <a:pt x="0" y="0"/>
                </a:moveTo>
                <a:lnTo>
                  <a:pt x="762" y="116205"/>
                </a:lnTo>
                <a:lnTo>
                  <a:pt x="94869" y="110871"/>
                </a:lnTo>
                <a:lnTo>
                  <a:pt x="93726" y="1524"/>
                </a:lnTo>
                <a:close/>
              </a:path>
            </a:pathLst>
          </a:custGeom>
          <a:solidFill>
            <a:schemeClr val="lt1"/>
          </a:solidFill>
          <a:ln>
            <a:noFill/>
          </a:ln>
        </p:spPr>
      </p:sp>
      <p:sp>
        <p:nvSpPr>
          <p:cNvPr id="3804" name="Google Shape;3804;p42"/>
          <p:cNvSpPr/>
          <p:nvPr/>
        </p:nvSpPr>
        <p:spPr>
          <a:xfrm rot="667684">
            <a:off x="4861684" y="1640686"/>
            <a:ext cx="3765556" cy="1127369"/>
          </a:xfrm>
          <a:custGeom>
            <a:avLst/>
            <a:gdLst/>
            <a:ahLst/>
            <a:cxnLst/>
            <a:rect l="l" t="t" r="r" b="b"/>
            <a:pathLst>
              <a:path w="130361" h="34217" extrusionOk="0">
                <a:moveTo>
                  <a:pt x="14256" y="10773"/>
                </a:moveTo>
                <a:lnTo>
                  <a:pt x="14256" y="10773"/>
                </a:lnTo>
                <a:cubicBezTo>
                  <a:pt x="14217" y="10789"/>
                  <a:pt x="14177" y="10805"/>
                  <a:pt x="14138" y="10821"/>
                </a:cubicBezTo>
                <a:lnTo>
                  <a:pt x="14138" y="10821"/>
                </a:lnTo>
                <a:cubicBezTo>
                  <a:pt x="14179" y="10807"/>
                  <a:pt x="14219" y="10791"/>
                  <a:pt x="14256" y="10773"/>
                </a:cubicBezTo>
                <a:close/>
                <a:moveTo>
                  <a:pt x="13070" y="11259"/>
                </a:moveTo>
                <a:cubicBezTo>
                  <a:pt x="13061" y="11263"/>
                  <a:pt x="13052" y="11268"/>
                  <a:pt x="13043" y="11272"/>
                </a:cubicBezTo>
                <a:lnTo>
                  <a:pt x="13043" y="11272"/>
                </a:lnTo>
                <a:cubicBezTo>
                  <a:pt x="13052" y="11268"/>
                  <a:pt x="13061" y="11263"/>
                  <a:pt x="13070" y="11259"/>
                </a:cubicBezTo>
                <a:close/>
                <a:moveTo>
                  <a:pt x="5532" y="17976"/>
                </a:moveTo>
                <a:lnTo>
                  <a:pt x="5532" y="17976"/>
                </a:lnTo>
                <a:cubicBezTo>
                  <a:pt x="5507" y="18104"/>
                  <a:pt x="5481" y="18210"/>
                  <a:pt x="5456" y="18330"/>
                </a:cubicBezTo>
                <a:lnTo>
                  <a:pt x="5456" y="18330"/>
                </a:lnTo>
                <a:cubicBezTo>
                  <a:pt x="5477" y="18212"/>
                  <a:pt x="5503" y="18094"/>
                  <a:pt x="5532" y="17976"/>
                </a:cubicBezTo>
                <a:close/>
                <a:moveTo>
                  <a:pt x="55691" y="0"/>
                </a:moveTo>
                <a:cubicBezTo>
                  <a:pt x="54666" y="0"/>
                  <a:pt x="53640" y="5"/>
                  <a:pt x="52615" y="13"/>
                </a:cubicBezTo>
                <a:cubicBezTo>
                  <a:pt x="45381" y="73"/>
                  <a:pt x="38147" y="316"/>
                  <a:pt x="30943" y="1228"/>
                </a:cubicBezTo>
                <a:cubicBezTo>
                  <a:pt x="23861" y="2110"/>
                  <a:pt x="16809" y="3630"/>
                  <a:pt x="10213" y="6456"/>
                </a:cubicBezTo>
                <a:cubicBezTo>
                  <a:pt x="7994" y="7429"/>
                  <a:pt x="5866" y="8584"/>
                  <a:pt x="3982" y="10134"/>
                </a:cubicBezTo>
                <a:cubicBezTo>
                  <a:pt x="2280" y="11532"/>
                  <a:pt x="882" y="13417"/>
                  <a:pt x="456" y="15605"/>
                </a:cubicBezTo>
                <a:cubicBezTo>
                  <a:pt x="0" y="18219"/>
                  <a:pt x="1246" y="20682"/>
                  <a:pt x="2918" y="22596"/>
                </a:cubicBezTo>
                <a:cubicBezTo>
                  <a:pt x="3404" y="23113"/>
                  <a:pt x="3921" y="23630"/>
                  <a:pt x="4407" y="24147"/>
                </a:cubicBezTo>
                <a:cubicBezTo>
                  <a:pt x="6535" y="26244"/>
                  <a:pt x="8693" y="28341"/>
                  <a:pt x="10821" y="30408"/>
                </a:cubicBezTo>
                <a:cubicBezTo>
                  <a:pt x="11824" y="31259"/>
                  <a:pt x="13009" y="32262"/>
                  <a:pt x="14225" y="32809"/>
                </a:cubicBezTo>
                <a:cubicBezTo>
                  <a:pt x="17082" y="34086"/>
                  <a:pt x="20274" y="34208"/>
                  <a:pt x="23344" y="34208"/>
                </a:cubicBezTo>
                <a:cubicBezTo>
                  <a:pt x="25605" y="34208"/>
                  <a:pt x="27867" y="34169"/>
                  <a:pt x="30128" y="34169"/>
                </a:cubicBezTo>
                <a:cubicBezTo>
                  <a:pt x="30694" y="34169"/>
                  <a:pt x="31259" y="34171"/>
                  <a:pt x="31824" y="34177"/>
                </a:cubicBezTo>
                <a:cubicBezTo>
                  <a:pt x="33551" y="34177"/>
                  <a:pt x="35277" y="34216"/>
                  <a:pt x="37004" y="34216"/>
                </a:cubicBezTo>
                <a:cubicBezTo>
                  <a:pt x="37435" y="34216"/>
                  <a:pt x="37867" y="34214"/>
                  <a:pt x="38299" y="34208"/>
                </a:cubicBezTo>
                <a:cubicBezTo>
                  <a:pt x="40791" y="34177"/>
                  <a:pt x="43284" y="34025"/>
                  <a:pt x="45746" y="33934"/>
                </a:cubicBezTo>
                <a:cubicBezTo>
                  <a:pt x="51886" y="33782"/>
                  <a:pt x="58025" y="33721"/>
                  <a:pt x="64165" y="33569"/>
                </a:cubicBezTo>
                <a:cubicBezTo>
                  <a:pt x="67418" y="33508"/>
                  <a:pt x="70640" y="33417"/>
                  <a:pt x="73862" y="33296"/>
                </a:cubicBezTo>
                <a:cubicBezTo>
                  <a:pt x="76992" y="33205"/>
                  <a:pt x="80093" y="33144"/>
                  <a:pt x="83193" y="32749"/>
                </a:cubicBezTo>
                <a:cubicBezTo>
                  <a:pt x="84196" y="32597"/>
                  <a:pt x="85199" y="32445"/>
                  <a:pt x="86202" y="32293"/>
                </a:cubicBezTo>
                <a:cubicBezTo>
                  <a:pt x="88300" y="31928"/>
                  <a:pt x="90336" y="31411"/>
                  <a:pt x="92373" y="30742"/>
                </a:cubicBezTo>
                <a:cubicBezTo>
                  <a:pt x="93284" y="30499"/>
                  <a:pt x="94227" y="30226"/>
                  <a:pt x="95139" y="29983"/>
                </a:cubicBezTo>
                <a:cubicBezTo>
                  <a:pt x="96932" y="29587"/>
                  <a:pt x="98756" y="29162"/>
                  <a:pt x="100549" y="28706"/>
                </a:cubicBezTo>
                <a:cubicBezTo>
                  <a:pt x="103163" y="28493"/>
                  <a:pt x="105777" y="28220"/>
                  <a:pt x="108361" y="27764"/>
                </a:cubicBezTo>
                <a:cubicBezTo>
                  <a:pt x="108786" y="27673"/>
                  <a:pt x="109242" y="27460"/>
                  <a:pt x="109607" y="27308"/>
                </a:cubicBezTo>
                <a:cubicBezTo>
                  <a:pt x="109709" y="27257"/>
                  <a:pt x="109960" y="27142"/>
                  <a:pt x="109824" y="27142"/>
                </a:cubicBezTo>
                <a:cubicBezTo>
                  <a:pt x="109798" y="27142"/>
                  <a:pt x="109757" y="27146"/>
                  <a:pt x="109698" y="27156"/>
                </a:cubicBezTo>
                <a:cubicBezTo>
                  <a:pt x="108513" y="27460"/>
                  <a:pt x="107479" y="27551"/>
                  <a:pt x="106233" y="27581"/>
                </a:cubicBezTo>
                <a:cubicBezTo>
                  <a:pt x="105780" y="27594"/>
                  <a:pt x="105327" y="27601"/>
                  <a:pt x="104873" y="27601"/>
                </a:cubicBezTo>
                <a:cubicBezTo>
                  <a:pt x="104232" y="27601"/>
                  <a:pt x="103591" y="27587"/>
                  <a:pt x="102950" y="27551"/>
                </a:cubicBezTo>
                <a:cubicBezTo>
                  <a:pt x="100914" y="27764"/>
                  <a:pt x="98877" y="27946"/>
                  <a:pt x="96841" y="28159"/>
                </a:cubicBezTo>
                <a:cubicBezTo>
                  <a:pt x="94774" y="28402"/>
                  <a:pt x="92707" y="28706"/>
                  <a:pt x="90640" y="28858"/>
                </a:cubicBezTo>
                <a:cubicBezTo>
                  <a:pt x="88269" y="29040"/>
                  <a:pt x="85898" y="29131"/>
                  <a:pt x="83527" y="29162"/>
                </a:cubicBezTo>
                <a:cubicBezTo>
                  <a:pt x="78561" y="29278"/>
                  <a:pt x="73587" y="29318"/>
                  <a:pt x="68614" y="29318"/>
                </a:cubicBezTo>
                <a:cubicBezTo>
                  <a:pt x="63177" y="29318"/>
                  <a:pt x="57740" y="29270"/>
                  <a:pt x="52311" y="29223"/>
                </a:cubicBezTo>
                <a:cubicBezTo>
                  <a:pt x="45168" y="29162"/>
                  <a:pt x="38055" y="29071"/>
                  <a:pt x="30943" y="28949"/>
                </a:cubicBezTo>
                <a:cubicBezTo>
                  <a:pt x="27934" y="28919"/>
                  <a:pt x="24955" y="28888"/>
                  <a:pt x="21946" y="28706"/>
                </a:cubicBezTo>
                <a:cubicBezTo>
                  <a:pt x="19879" y="28584"/>
                  <a:pt x="17782" y="28432"/>
                  <a:pt x="15715" y="28037"/>
                </a:cubicBezTo>
                <a:cubicBezTo>
                  <a:pt x="13573" y="27603"/>
                  <a:pt x="11570" y="26839"/>
                  <a:pt x="9573" y="25953"/>
                </a:cubicBezTo>
                <a:lnTo>
                  <a:pt x="9573" y="25953"/>
                </a:lnTo>
                <a:cubicBezTo>
                  <a:pt x="8972" y="25645"/>
                  <a:pt x="8402" y="25307"/>
                  <a:pt x="7853" y="24935"/>
                </a:cubicBezTo>
                <a:lnTo>
                  <a:pt x="7853" y="24935"/>
                </a:lnTo>
                <a:cubicBezTo>
                  <a:pt x="7141" y="23957"/>
                  <a:pt x="6505" y="22941"/>
                  <a:pt x="5958" y="21867"/>
                </a:cubicBezTo>
                <a:lnTo>
                  <a:pt x="5958" y="21867"/>
                </a:lnTo>
                <a:cubicBezTo>
                  <a:pt x="6018" y="22019"/>
                  <a:pt x="6110" y="22171"/>
                  <a:pt x="6170" y="22323"/>
                </a:cubicBezTo>
                <a:cubicBezTo>
                  <a:pt x="5806" y="21654"/>
                  <a:pt x="5593" y="20925"/>
                  <a:pt x="5471" y="20165"/>
                </a:cubicBezTo>
                <a:cubicBezTo>
                  <a:pt x="5348" y="19572"/>
                  <a:pt x="5345" y="18978"/>
                  <a:pt x="5446" y="18385"/>
                </a:cubicBezTo>
                <a:lnTo>
                  <a:pt x="5446" y="18385"/>
                </a:lnTo>
                <a:cubicBezTo>
                  <a:pt x="5657" y="17693"/>
                  <a:pt x="5870" y="17090"/>
                  <a:pt x="6262" y="16487"/>
                </a:cubicBezTo>
                <a:cubicBezTo>
                  <a:pt x="6778" y="15666"/>
                  <a:pt x="7447" y="14967"/>
                  <a:pt x="8177" y="14329"/>
                </a:cubicBezTo>
                <a:cubicBezTo>
                  <a:pt x="9570" y="13081"/>
                  <a:pt x="11184" y="12193"/>
                  <a:pt x="12836" y="11375"/>
                </a:cubicBezTo>
                <a:lnTo>
                  <a:pt x="12836" y="11375"/>
                </a:lnTo>
                <a:cubicBezTo>
                  <a:pt x="13265" y="11195"/>
                  <a:pt x="13710" y="11000"/>
                  <a:pt x="14138" y="10821"/>
                </a:cubicBezTo>
                <a:lnTo>
                  <a:pt x="14138" y="10821"/>
                </a:lnTo>
                <a:cubicBezTo>
                  <a:pt x="14082" y="10841"/>
                  <a:pt x="14023" y="10859"/>
                  <a:pt x="13967" y="10880"/>
                </a:cubicBezTo>
                <a:lnTo>
                  <a:pt x="13967" y="10880"/>
                </a:lnTo>
                <a:cubicBezTo>
                  <a:pt x="16244" y="9927"/>
                  <a:pt x="18578" y="9120"/>
                  <a:pt x="20943" y="8432"/>
                </a:cubicBezTo>
                <a:cubicBezTo>
                  <a:pt x="23405" y="7763"/>
                  <a:pt x="25867" y="7186"/>
                  <a:pt x="28359" y="6730"/>
                </a:cubicBezTo>
                <a:cubicBezTo>
                  <a:pt x="32189" y="6061"/>
                  <a:pt x="36049" y="5575"/>
                  <a:pt x="39940" y="5241"/>
                </a:cubicBezTo>
                <a:cubicBezTo>
                  <a:pt x="46045" y="4746"/>
                  <a:pt x="52173" y="4538"/>
                  <a:pt x="58303" y="4538"/>
                </a:cubicBezTo>
                <a:cubicBezTo>
                  <a:pt x="62335" y="4538"/>
                  <a:pt x="66368" y="4628"/>
                  <a:pt x="70397" y="4785"/>
                </a:cubicBezTo>
                <a:cubicBezTo>
                  <a:pt x="77084" y="5058"/>
                  <a:pt x="83771" y="5605"/>
                  <a:pt x="90397" y="6517"/>
                </a:cubicBezTo>
                <a:cubicBezTo>
                  <a:pt x="94804" y="7125"/>
                  <a:pt x="99181" y="7824"/>
                  <a:pt x="103497" y="8888"/>
                </a:cubicBezTo>
                <a:cubicBezTo>
                  <a:pt x="107023" y="9770"/>
                  <a:pt x="110488" y="10925"/>
                  <a:pt x="113923" y="12110"/>
                </a:cubicBezTo>
                <a:cubicBezTo>
                  <a:pt x="116081" y="12809"/>
                  <a:pt x="118209" y="13599"/>
                  <a:pt x="120276" y="14481"/>
                </a:cubicBezTo>
                <a:cubicBezTo>
                  <a:pt x="123346" y="15697"/>
                  <a:pt x="126112" y="17368"/>
                  <a:pt x="128635" y="19496"/>
                </a:cubicBezTo>
                <a:cubicBezTo>
                  <a:pt x="128661" y="19518"/>
                  <a:pt x="128707" y="19528"/>
                  <a:pt x="128767" y="19528"/>
                </a:cubicBezTo>
                <a:cubicBezTo>
                  <a:pt x="129199" y="19528"/>
                  <a:pt x="130361" y="19010"/>
                  <a:pt x="130094" y="18797"/>
                </a:cubicBezTo>
                <a:cubicBezTo>
                  <a:pt x="128270" y="17095"/>
                  <a:pt x="126264" y="15636"/>
                  <a:pt x="124075" y="14420"/>
                </a:cubicBezTo>
                <a:cubicBezTo>
                  <a:pt x="122890" y="13782"/>
                  <a:pt x="121735" y="13113"/>
                  <a:pt x="120580" y="12444"/>
                </a:cubicBezTo>
                <a:cubicBezTo>
                  <a:pt x="117145" y="10621"/>
                  <a:pt x="113498" y="9040"/>
                  <a:pt x="109881" y="7703"/>
                </a:cubicBezTo>
                <a:cubicBezTo>
                  <a:pt x="102829" y="5089"/>
                  <a:pt x="95412" y="3265"/>
                  <a:pt x="87996" y="2110"/>
                </a:cubicBezTo>
                <a:cubicBezTo>
                  <a:pt x="77308" y="472"/>
                  <a:pt x="66493" y="0"/>
                  <a:pt x="55691" y="0"/>
                </a:cubicBezTo>
                <a:close/>
              </a:path>
            </a:pathLst>
          </a:custGeom>
          <a:solidFill>
            <a:srgbClr val="6BA6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5" name="Google Shape;3805;p42"/>
          <p:cNvSpPr/>
          <p:nvPr/>
        </p:nvSpPr>
        <p:spPr>
          <a:xfrm rot="667684">
            <a:off x="4656619" y="1558384"/>
            <a:ext cx="3864980" cy="1024671"/>
          </a:xfrm>
          <a:custGeom>
            <a:avLst/>
            <a:gdLst/>
            <a:ahLst/>
            <a:cxnLst/>
            <a:rect l="l" t="t" r="r" b="b"/>
            <a:pathLst>
              <a:path w="133803" h="31100" extrusionOk="0">
                <a:moveTo>
                  <a:pt x="59594" y="0"/>
                </a:moveTo>
                <a:cubicBezTo>
                  <a:pt x="58483" y="0"/>
                  <a:pt x="57373" y="4"/>
                  <a:pt x="56263" y="10"/>
                </a:cubicBezTo>
                <a:cubicBezTo>
                  <a:pt x="50975" y="40"/>
                  <a:pt x="45716" y="131"/>
                  <a:pt x="40458" y="587"/>
                </a:cubicBezTo>
                <a:cubicBezTo>
                  <a:pt x="32038" y="1256"/>
                  <a:pt x="23679" y="2593"/>
                  <a:pt x="15776" y="5663"/>
                </a:cubicBezTo>
                <a:cubicBezTo>
                  <a:pt x="12828" y="6788"/>
                  <a:pt x="9910" y="8095"/>
                  <a:pt x="7448" y="10162"/>
                </a:cubicBezTo>
                <a:cubicBezTo>
                  <a:pt x="6232" y="11226"/>
                  <a:pt x="5199" y="12442"/>
                  <a:pt x="4408" y="13840"/>
                </a:cubicBezTo>
                <a:cubicBezTo>
                  <a:pt x="3162" y="15998"/>
                  <a:pt x="2585" y="18551"/>
                  <a:pt x="1855" y="20922"/>
                </a:cubicBezTo>
                <a:cubicBezTo>
                  <a:pt x="1308" y="22837"/>
                  <a:pt x="791" y="24752"/>
                  <a:pt x="366" y="26697"/>
                </a:cubicBezTo>
                <a:cubicBezTo>
                  <a:pt x="183" y="27487"/>
                  <a:pt x="1" y="29038"/>
                  <a:pt x="487" y="29858"/>
                </a:cubicBezTo>
                <a:cubicBezTo>
                  <a:pt x="882" y="30588"/>
                  <a:pt x="1703" y="30588"/>
                  <a:pt x="2463" y="30648"/>
                </a:cubicBezTo>
                <a:cubicBezTo>
                  <a:pt x="2756" y="30657"/>
                  <a:pt x="3047" y="30660"/>
                  <a:pt x="3337" y="30660"/>
                </a:cubicBezTo>
                <a:cubicBezTo>
                  <a:pt x="4130" y="30660"/>
                  <a:pt x="4914" y="30632"/>
                  <a:pt x="5715" y="30588"/>
                </a:cubicBezTo>
                <a:cubicBezTo>
                  <a:pt x="7223" y="30535"/>
                  <a:pt x="8753" y="30505"/>
                  <a:pt x="10267" y="30498"/>
                </a:cubicBezTo>
                <a:lnTo>
                  <a:pt x="10267" y="30498"/>
                </a:lnTo>
                <a:cubicBezTo>
                  <a:pt x="17078" y="30558"/>
                  <a:pt x="23859" y="30590"/>
                  <a:pt x="30640" y="30831"/>
                </a:cubicBezTo>
                <a:cubicBezTo>
                  <a:pt x="32099" y="30892"/>
                  <a:pt x="33588" y="30983"/>
                  <a:pt x="35047" y="31013"/>
                </a:cubicBezTo>
                <a:cubicBezTo>
                  <a:pt x="35552" y="31028"/>
                  <a:pt x="36056" y="31034"/>
                  <a:pt x="36560" y="31034"/>
                </a:cubicBezTo>
                <a:cubicBezTo>
                  <a:pt x="38153" y="31034"/>
                  <a:pt x="39746" y="30976"/>
                  <a:pt x="41339" y="30952"/>
                </a:cubicBezTo>
                <a:cubicBezTo>
                  <a:pt x="42291" y="30947"/>
                  <a:pt x="43244" y="30944"/>
                  <a:pt x="44198" y="30944"/>
                </a:cubicBezTo>
                <a:cubicBezTo>
                  <a:pt x="48240" y="30944"/>
                  <a:pt x="52297" y="30989"/>
                  <a:pt x="56355" y="31013"/>
                </a:cubicBezTo>
                <a:cubicBezTo>
                  <a:pt x="60548" y="31051"/>
                  <a:pt x="64752" y="31100"/>
                  <a:pt x="68957" y="31100"/>
                </a:cubicBezTo>
                <a:cubicBezTo>
                  <a:pt x="74873" y="31100"/>
                  <a:pt x="80791" y="31004"/>
                  <a:pt x="86690" y="30648"/>
                </a:cubicBezTo>
                <a:cubicBezTo>
                  <a:pt x="89304" y="30497"/>
                  <a:pt x="91918" y="30253"/>
                  <a:pt x="94532" y="30010"/>
                </a:cubicBezTo>
                <a:cubicBezTo>
                  <a:pt x="97358" y="29737"/>
                  <a:pt x="100216" y="29524"/>
                  <a:pt x="103042" y="29159"/>
                </a:cubicBezTo>
                <a:cubicBezTo>
                  <a:pt x="106599" y="28673"/>
                  <a:pt x="110216" y="28126"/>
                  <a:pt x="113742" y="27305"/>
                </a:cubicBezTo>
                <a:cubicBezTo>
                  <a:pt x="113831" y="27305"/>
                  <a:pt x="113307" y="25814"/>
                  <a:pt x="113000" y="25814"/>
                </a:cubicBezTo>
                <a:cubicBezTo>
                  <a:pt x="112994" y="25814"/>
                  <a:pt x="112988" y="25814"/>
                  <a:pt x="112982" y="25816"/>
                </a:cubicBezTo>
                <a:cubicBezTo>
                  <a:pt x="112100" y="25968"/>
                  <a:pt x="111219" y="26150"/>
                  <a:pt x="110337" y="26302"/>
                </a:cubicBezTo>
                <a:cubicBezTo>
                  <a:pt x="108058" y="26727"/>
                  <a:pt x="105596" y="27092"/>
                  <a:pt x="103255" y="27214"/>
                </a:cubicBezTo>
                <a:cubicBezTo>
                  <a:pt x="99547" y="27427"/>
                  <a:pt x="95869" y="27609"/>
                  <a:pt x="92161" y="27700"/>
                </a:cubicBezTo>
                <a:cubicBezTo>
                  <a:pt x="86988" y="27786"/>
                  <a:pt x="81815" y="27823"/>
                  <a:pt x="76643" y="27823"/>
                </a:cubicBezTo>
                <a:cubicBezTo>
                  <a:pt x="72636" y="27823"/>
                  <a:pt x="68629" y="27801"/>
                  <a:pt x="64622" y="27761"/>
                </a:cubicBezTo>
                <a:cubicBezTo>
                  <a:pt x="56750" y="27731"/>
                  <a:pt x="48877" y="27731"/>
                  <a:pt x="41005" y="27548"/>
                </a:cubicBezTo>
                <a:cubicBezTo>
                  <a:pt x="35078" y="27396"/>
                  <a:pt x="29181" y="27366"/>
                  <a:pt x="23284" y="27092"/>
                </a:cubicBezTo>
                <a:cubicBezTo>
                  <a:pt x="23558" y="27092"/>
                  <a:pt x="23831" y="27123"/>
                  <a:pt x="24105" y="27123"/>
                </a:cubicBezTo>
                <a:cubicBezTo>
                  <a:pt x="19697" y="26788"/>
                  <a:pt x="15077" y="26393"/>
                  <a:pt x="10974" y="24630"/>
                </a:cubicBezTo>
                <a:cubicBezTo>
                  <a:pt x="9667" y="24053"/>
                  <a:pt x="8329" y="23323"/>
                  <a:pt x="7235" y="22381"/>
                </a:cubicBezTo>
                <a:cubicBezTo>
                  <a:pt x="6552" y="21789"/>
                  <a:pt x="6005" y="21146"/>
                  <a:pt x="5493" y="20438"/>
                </a:cubicBezTo>
                <a:lnTo>
                  <a:pt x="5493" y="20438"/>
                </a:lnTo>
                <a:cubicBezTo>
                  <a:pt x="5896" y="20083"/>
                  <a:pt x="6319" y="19748"/>
                  <a:pt x="6749" y="19433"/>
                </a:cubicBezTo>
                <a:cubicBezTo>
                  <a:pt x="8403" y="18162"/>
                  <a:pt x="10143" y="17151"/>
                  <a:pt x="11997" y="16258"/>
                </a:cubicBezTo>
                <a:lnTo>
                  <a:pt x="11997" y="16258"/>
                </a:lnTo>
                <a:cubicBezTo>
                  <a:pt x="14347" y="15329"/>
                  <a:pt x="16779" y="14514"/>
                  <a:pt x="19211" y="13840"/>
                </a:cubicBezTo>
                <a:cubicBezTo>
                  <a:pt x="21764" y="13141"/>
                  <a:pt x="24318" y="12533"/>
                  <a:pt x="26901" y="12077"/>
                </a:cubicBezTo>
                <a:cubicBezTo>
                  <a:pt x="30853" y="11347"/>
                  <a:pt x="34834" y="10891"/>
                  <a:pt x="38786" y="10587"/>
                </a:cubicBezTo>
                <a:cubicBezTo>
                  <a:pt x="43467" y="10223"/>
                  <a:pt x="48117" y="10101"/>
                  <a:pt x="52798" y="10010"/>
                </a:cubicBezTo>
                <a:cubicBezTo>
                  <a:pt x="55866" y="9937"/>
                  <a:pt x="58934" y="9892"/>
                  <a:pt x="62002" y="9892"/>
                </a:cubicBezTo>
                <a:cubicBezTo>
                  <a:pt x="65317" y="9892"/>
                  <a:pt x="68632" y="9944"/>
                  <a:pt x="71948" y="10071"/>
                </a:cubicBezTo>
                <a:cubicBezTo>
                  <a:pt x="77571" y="10314"/>
                  <a:pt x="83194" y="10739"/>
                  <a:pt x="88787" y="11317"/>
                </a:cubicBezTo>
                <a:cubicBezTo>
                  <a:pt x="94532" y="11894"/>
                  <a:pt x="100337" y="12897"/>
                  <a:pt x="105930" y="14417"/>
                </a:cubicBezTo>
                <a:cubicBezTo>
                  <a:pt x="109517" y="15420"/>
                  <a:pt x="113043" y="16606"/>
                  <a:pt x="116599" y="17609"/>
                </a:cubicBezTo>
                <a:cubicBezTo>
                  <a:pt x="117876" y="18095"/>
                  <a:pt x="119183" y="18399"/>
                  <a:pt x="120490" y="18551"/>
                </a:cubicBezTo>
                <a:cubicBezTo>
                  <a:pt x="121223" y="18581"/>
                  <a:pt x="121956" y="18596"/>
                  <a:pt x="122690" y="18596"/>
                </a:cubicBezTo>
                <a:cubicBezTo>
                  <a:pt x="124919" y="18596"/>
                  <a:pt x="127148" y="18456"/>
                  <a:pt x="129377" y="18162"/>
                </a:cubicBezTo>
                <a:lnTo>
                  <a:pt x="129377" y="18162"/>
                </a:lnTo>
                <a:cubicBezTo>
                  <a:pt x="130616" y="18586"/>
                  <a:pt x="131831" y="19009"/>
                  <a:pt x="133073" y="19433"/>
                </a:cubicBezTo>
                <a:cubicBezTo>
                  <a:pt x="133123" y="19454"/>
                  <a:pt x="133176" y="19465"/>
                  <a:pt x="133230" y="19465"/>
                </a:cubicBezTo>
                <a:cubicBezTo>
                  <a:pt x="133477" y="19465"/>
                  <a:pt x="133748" y="19256"/>
                  <a:pt x="133772" y="19007"/>
                </a:cubicBezTo>
                <a:cubicBezTo>
                  <a:pt x="133803" y="18642"/>
                  <a:pt x="133347" y="18034"/>
                  <a:pt x="133073" y="17852"/>
                </a:cubicBezTo>
                <a:cubicBezTo>
                  <a:pt x="131128" y="16606"/>
                  <a:pt x="129061" y="15481"/>
                  <a:pt x="126964" y="14539"/>
                </a:cubicBezTo>
                <a:cubicBezTo>
                  <a:pt x="124623" y="13414"/>
                  <a:pt x="122344" y="12229"/>
                  <a:pt x="120064" y="11013"/>
                </a:cubicBezTo>
                <a:cubicBezTo>
                  <a:pt x="116477" y="9220"/>
                  <a:pt x="112799" y="7700"/>
                  <a:pt x="109000" y="6423"/>
                </a:cubicBezTo>
                <a:cubicBezTo>
                  <a:pt x="104197" y="4812"/>
                  <a:pt x="99304" y="3596"/>
                  <a:pt x="94349" y="2654"/>
                </a:cubicBezTo>
                <a:cubicBezTo>
                  <a:pt x="87601" y="1347"/>
                  <a:pt x="80823" y="678"/>
                  <a:pt x="73984" y="314"/>
                </a:cubicBezTo>
                <a:cubicBezTo>
                  <a:pt x="69196" y="67"/>
                  <a:pt x="64389" y="0"/>
                  <a:pt x="59594" y="0"/>
                </a:cubicBezTo>
                <a:close/>
              </a:path>
            </a:pathLst>
          </a:custGeom>
          <a:solidFill>
            <a:srgbClr val="6BA6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6" name="Google Shape;3806;p42"/>
          <p:cNvSpPr/>
          <p:nvPr/>
        </p:nvSpPr>
        <p:spPr>
          <a:xfrm rot="667684">
            <a:off x="4774498" y="1639910"/>
            <a:ext cx="3767809" cy="1353558"/>
          </a:xfrm>
          <a:custGeom>
            <a:avLst/>
            <a:gdLst/>
            <a:ahLst/>
            <a:cxnLst/>
            <a:rect l="l" t="t" r="r" b="b"/>
            <a:pathLst>
              <a:path w="130439" h="31240" extrusionOk="0">
                <a:moveTo>
                  <a:pt x="3830" y="22629"/>
                </a:moveTo>
                <a:lnTo>
                  <a:pt x="3830" y="22629"/>
                </a:lnTo>
                <a:cubicBezTo>
                  <a:pt x="3868" y="22667"/>
                  <a:pt x="3900" y="22705"/>
                  <a:pt x="3932" y="22742"/>
                </a:cubicBezTo>
                <a:lnTo>
                  <a:pt x="3932" y="22742"/>
                </a:lnTo>
                <a:cubicBezTo>
                  <a:pt x="3897" y="22705"/>
                  <a:pt x="3863" y="22667"/>
                  <a:pt x="3830" y="22629"/>
                </a:cubicBezTo>
                <a:close/>
                <a:moveTo>
                  <a:pt x="56349" y="1"/>
                </a:moveTo>
                <a:cubicBezTo>
                  <a:pt x="55155" y="1"/>
                  <a:pt x="53961" y="6"/>
                  <a:pt x="52767" y="15"/>
                </a:cubicBezTo>
                <a:cubicBezTo>
                  <a:pt x="46050" y="76"/>
                  <a:pt x="39271" y="258"/>
                  <a:pt x="32615" y="1018"/>
                </a:cubicBezTo>
                <a:cubicBezTo>
                  <a:pt x="28724" y="1474"/>
                  <a:pt x="24864" y="2021"/>
                  <a:pt x="21064" y="2933"/>
                </a:cubicBezTo>
                <a:cubicBezTo>
                  <a:pt x="17356" y="3845"/>
                  <a:pt x="13648" y="4909"/>
                  <a:pt x="10122" y="6459"/>
                </a:cubicBezTo>
                <a:cubicBezTo>
                  <a:pt x="7903" y="7432"/>
                  <a:pt x="5775" y="8617"/>
                  <a:pt x="3951" y="10198"/>
                </a:cubicBezTo>
                <a:cubicBezTo>
                  <a:pt x="2249" y="11657"/>
                  <a:pt x="821" y="13359"/>
                  <a:pt x="274" y="15578"/>
                </a:cubicBezTo>
                <a:cubicBezTo>
                  <a:pt x="0" y="16733"/>
                  <a:pt x="30" y="17705"/>
                  <a:pt x="243" y="18860"/>
                </a:cubicBezTo>
                <a:cubicBezTo>
                  <a:pt x="547" y="20441"/>
                  <a:pt x="1094" y="21991"/>
                  <a:pt x="1733" y="23450"/>
                </a:cubicBezTo>
                <a:cubicBezTo>
                  <a:pt x="2097" y="24362"/>
                  <a:pt x="2523" y="25213"/>
                  <a:pt x="3070" y="26003"/>
                </a:cubicBezTo>
                <a:cubicBezTo>
                  <a:pt x="3891" y="27128"/>
                  <a:pt x="5076" y="27827"/>
                  <a:pt x="6292" y="28405"/>
                </a:cubicBezTo>
                <a:cubicBezTo>
                  <a:pt x="7629" y="28921"/>
                  <a:pt x="8997" y="29316"/>
                  <a:pt x="10426" y="29560"/>
                </a:cubicBezTo>
                <a:cubicBezTo>
                  <a:pt x="11246" y="29712"/>
                  <a:pt x="12037" y="29864"/>
                  <a:pt x="12857" y="30016"/>
                </a:cubicBezTo>
                <a:cubicBezTo>
                  <a:pt x="14712" y="30319"/>
                  <a:pt x="16596" y="30502"/>
                  <a:pt x="18481" y="30654"/>
                </a:cubicBezTo>
                <a:cubicBezTo>
                  <a:pt x="22189" y="30927"/>
                  <a:pt x="25928" y="30988"/>
                  <a:pt x="29636" y="31079"/>
                </a:cubicBezTo>
                <a:cubicBezTo>
                  <a:pt x="31581" y="31140"/>
                  <a:pt x="33526" y="31201"/>
                  <a:pt x="35472" y="31231"/>
                </a:cubicBezTo>
                <a:cubicBezTo>
                  <a:pt x="35924" y="31237"/>
                  <a:pt x="36375" y="31239"/>
                  <a:pt x="36827" y="31239"/>
                </a:cubicBezTo>
                <a:cubicBezTo>
                  <a:pt x="38837" y="31239"/>
                  <a:pt x="40848" y="31190"/>
                  <a:pt x="42858" y="31140"/>
                </a:cubicBezTo>
                <a:cubicBezTo>
                  <a:pt x="48907" y="30988"/>
                  <a:pt x="54955" y="31019"/>
                  <a:pt x="61035" y="30927"/>
                </a:cubicBezTo>
                <a:cubicBezTo>
                  <a:pt x="64287" y="30897"/>
                  <a:pt x="67539" y="30836"/>
                  <a:pt x="70792" y="30775"/>
                </a:cubicBezTo>
                <a:cubicBezTo>
                  <a:pt x="73953" y="30715"/>
                  <a:pt x="77144" y="30715"/>
                  <a:pt x="80305" y="30563"/>
                </a:cubicBezTo>
                <a:cubicBezTo>
                  <a:pt x="83406" y="30411"/>
                  <a:pt x="86506" y="30137"/>
                  <a:pt x="89576" y="29833"/>
                </a:cubicBezTo>
                <a:lnTo>
                  <a:pt x="95503" y="29225"/>
                </a:lnTo>
                <a:cubicBezTo>
                  <a:pt x="96932" y="28800"/>
                  <a:pt x="98361" y="28587"/>
                  <a:pt x="99820" y="28587"/>
                </a:cubicBezTo>
                <a:cubicBezTo>
                  <a:pt x="103224" y="28435"/>
                  <a:pt x="106719" y="28313"/>
                  <a:pt x="110063" y="27614"/>
                </a:cubicBezTo>
                <a:lnTo>
                  <a:pt x="110063" y="27614"/>
                </a:lnTo>
                <a:cubicBezTo>
                  <a:pt x="110053" y="27616"/>
                  <a:pt x="110041" y="27617"/>
                  <a:pt x="110028" y="27617"/>
                </a:cubicBezTo>
                <a:cubicBezTo>
                  <a:pt x="109844" y="27617"/>
                  <a:pt x="109384" y="27430"/>
                  <a:pt x="109242" y="27401"/>
                </a:cubicBezTo>
                <a:cubicBezTo>
                  <a:pt x="109074" y="27373"/>
                  <a:pt x="108698" y="27216"/>
                  <a:pt x="108474" y="27216"/>
                </a:cubicBezTo>
                <a:cubicBezTo>
                  <a:pt x="108455" y="27216"/>
                  <a:pt x="108438" y="27217"/>
                  <a:pt x="108421" y="27219"/>
                </a:cubicBezTo>
                <a:cubicBezTo>
                  <a:pt x="105929" y="27766"/>
                  <a:pt x="103285" y="27797"/>
                  <a:pt x="100762" y="27857"/>
                </a:cubicBezTo>
                <a:cubicBezTo>
                  <a:pt x="99668" y="27888"/>
                  <a:pt x="98573" y="27918"/>
                  <a:pt x="97509" y="27949"/>
                </a:cubicBezTo>
                <a:cubicBezTo>
                  <a:pt x="96628" y="27888"/>
                  <a:pt x="95746" y="27857"/>
                  <a:pt x="94895" y="27797"/>
                </a:cubicBezTo>
                <a:cubicBezTo>
                  <a:pt x="94799" y="27793"/>
                  <a:pt x="94702" y="27792"/>
                  <a:pt x="94605" y="27792"/>
                </a:cubicBezTo>
                <a:cubicBezTo>
                  <a:pt x="93815" y="27792"/>
                  <a:pt x="93009" y="27891"/>
                  <a:pt x="92251" y="27918"/>
                </a:cubicBezTo>
                <a:cubicBezTo>
                  <a:pt x="83436" y="28471"/>
                  <a:pt x="74596" y="28496"/>
                  <a:pt x="65777" y="28496"/>
                </a:cubicBezTo>
                <a:cubicBezTo>
                  <a:pt x="64895" y="28496"/>
                  <a:pt x="64013" y="28496"/>
                  <a:pt x="63132" y="28496"/>
                </a:cubicBezTo>
                <a:cubicBezTo>
                  <a:pt x="58512" y="28465"/>
                  <a:pt x="53922" y="28435"/>
                  <a:pt x="49302" y="28405"/>
                </a:cubicBezTo>
                <a:cubicBezTo>
                  <a:pt x="48727" y="28400"/>
                  <a:pt x="48151" y="28398"/>
                  <a:pt x="47575" y="28398"/>
                </a:cubicBezTo>
                <a:cubicBezTo>
                  <a:pt x="45754" y="28398"/>
                  <a:pt x="43927" y="28416"/>
                  <a:pt x="42097" y="28416"/>
                </a:cubicBezTo>
                <a:cubicBezTo>
                  <a:pt x="40771" y="28416"/>
                  <a:pt x="39444" y="28407"/>
                  <a:pt x="38116" y="28374"/>
                </a:cubicBezTo>
                <a:cubicBezTo>
                  <a:pt x="32121" y="28254"/>
                  <a:pt x="26096" y="28193"/>
                  <a:pt x="20129" y="27784"/>
                </a:cubicBezTo>
                <a:lnTo>
                  <a:pt x="20129" y="27784"/>
                </a:lnTo>
                <a:cubicBezTo>
                  <a:pt x="16774" y="27481"/>
                  <a:pt x="13449" y="27084"/>
                  <a:pt x="10213" y="26125"/>
                </a:cubicBezTo>
                <a:cubicBezTo>
                  <a:pt x="8845" y="25760"/>
                  <a:pt x="7508" y="25243"/>
                  <a:pt x="6231" y="24575"/>
                </a:cubicBezTo>
                <a:cubicBezTo>
                  <a:pt x="5418" y="24098"/>
                  <a:pt x="4656" y="23517"/>
                  <a:pt x="3994" y="22810"/>
                </a:cubicBezTo>
                <a:lnTo>
                  <a:pt x="3994" y="22810"/>
                </a:lnTo>
                <a:cubicBezTo>
                  <a:pt x="3517" y="22242"/>
                  <a:pt x="3086" y="21629"/>
                  <a:pt x="2681" y="20990"/>
                </a:cubicBezTo>
                <a:lnTo>
                  <a:pt x="2681" y="20990"/>
                </a:lnTo>
                <a:cubicBezTo>
                  <a:pt x="2597" y="20783"/>
                  <a:pt x="2518" y="20572"/>
                  <a:pt x="2432" y="20368"/>
                </a:cubicBezTo>
                <a:lnTo>
                  <a:pt x="2432" y="20368"/>
                </a:lnTo>
                <a:cubicBezTo>
                  <a:pt x="2392" y="19896"/>
                  <a:pt x="2376" y="19424"/>
                  <a:pt x="2401" y="18952"/>
                </a:cubicBezTo>
                <a:cubicBezTo>
                  <a:pt x="2401" y="18374"/>
                  <a:pt x="2492" y="17827"/>
                  <a:pt x="2705" y="17280"/>
                </a:cubicBezTo>
                <a:lnTo>
                  <a:pt x="2705" y="17280"/>
                </a:lnTo>
                <a:cubicBezTo>
                  <a:pt x="2675" y="17401"/>
                  <a:pt x="2644" y="17523"/>
                  <a:pt x="2614" y="17645"/>
                </a:cubicBezTo>
                <a:cubicBezTo>
                  <a:pt x="2857" y="16915"/>
                  <a:pt x="3161" y="16307"/>
                  <a:pt x="3556" y="15669"/>
                </a:cubicBezTo>
                <a:cubicBezTo>
                  <a:pt x="4195" y="14666"/>
                  <a:pt x="5046" y="13906"/>
                  <a:pt x="5927" y="13176"/>
                </a:cubicBezTo>
                <a:cubicBezTo>
                  <a:pt x="7417" y="11961"/>
                  <a:pt x="9028" y="10988"/>
                  <a:pt x="10760" y="10198"/>
                </a:cubicBezTo>
                <a:cubicBezTo>
                  <a:pt x="15593" y="7979"/>
                  <a:pt x="20821" y="6581"/>
                  <a:pt x="26019" y="5608"/>
                </a:cubicBezTo>
                <a:cubicBezTo>
                  <a:pt x="32979" y="4270"/>
                  <a:pt x="40122" y="3784"/>
                  <a:pt x="47205" y="3541"/>
                </a:cubicBezTo>
                <a:cubicBezTo>
                  <a:pt x="50769" y="3431"/>
                  <a:pt x="54342" y="3370"/>
                  <a:pt x="57910" y="3370"/>
                </a:cubicBezTo>
                <a:cubicBezTo>
                  <a:pt x="61249" y="3370"/>
                  <a:pt x="64583" y="3423"/>
                  <a:pt x="67904" y="3541"/>
                </a:cubicBezTo>
                <a:cubicBezTo>
                  <a:pt x="72767" y="3693"/>
                  <a:pt x="77600" y="4058"/>
                  <a:pt x="82464" y="4453"/>
                </a:cubicBezTo>
                <a:cubicBezTo>
                  <a:pt x="86202" y="4757"/>
                  <a:pt x="89941" y="5030"/>
                  <a:pt x="93649" y="5547"/>
                </a:cubicBezTo>
                <a:cubicBezTo>
                  <a:pt x="100123" y="6489"/>
                  <a:pt x="106415" y="8131"/>
                  <a:pt x="112555" y="10319"/>
                </a:cubicBezTo>
                <a:cubicBezTo>
                  <a:pt x="115564" y="11413"/>
                  <a:pt x="118422" y="12690"/>
                  <a:pt x="121248" y="14179"/>
                </a:cubicBezTo>
                <a:cubicBezTo>
                  <a:pt x="122282" y="14727"/>
                  <a:pt x="123315" y="15274"/>
                  <a:pt x="124349" y="15851"/>
                </a:cubicBezTo>
                <a:cubicBezTo>
                  <a:pt x="125899" y="16641"/>
                  <a:pt x="127388" y="17584"/>
                  <a:pt x="128787" y="18648"/>
                </a:cubicBezTo>
                <a:cubicBezTo>
                  <a:pt x="129091" y="18860"/>
                  <a:pt x="129577" y="18921"/>
                  <a:pt x="129942" y="18982"/>
                </a:cubicBezTo>
                <a:cubicBezTo>
                  <a:pt x="129861" y="18982"/>
                  <a:pt x="130171" y="19036"/>
                  <a:pt x="130324" y="19036"/>
                </a:cubicBezTo>
                <a:cubicBezTo>
                  <a:pt x="130401" y="19036"/>
                  <a:pt x="130438" y="19022"/>
                  <a:pt x="130367" y="18982"/>
                </a:cubicBezTo>
                <a:cubicBezTo>
                  <a:pt x="128270" y="17553"/>
                  <a:pt x="126233" y="16003"/>
                  <a:pt x="124288" y="14392"/>
                </a:cubicBezTo>
                <a:cubicBezTo>
                  <a:pt x="124227" y="14362"/>
                  <a:pt x="124197" y="14331"/>
                  <a:pt x="124136" y="14301"/>
                </a:cubicBezTo>
                <a:cubicBezTo>
                  <a:pt x="121917" y="12903"/>
                  <a:pt x="119607" y="11626"/>
                  <a:pt x="117236" y="10502"/>
                </a:cubicBezTo>
                <a:cubicBezTo>
                  <a:pt x="116020" y="9985"/>
                  <a:pt x="114835" y="9438"/>
                  <a:pt x="113619" y="8891"/>
                </a:cubicBezTo>
                <a:cubicBezTo>
                  <a:pt x="105504" y="5456"/>
                  <a:pt x="96780" y="3359"/>
                  <a:pt x="88087" y="2021"/>
                </a:cubicBezTo>
                <a:cubicBezTo>
                  <a:pt x="77596" y="409"/>
                  <a:pt x="66958" y="1"/>
                  <a:pt x="56349" y="1"/>
                </a:cubicBezTo>
                <a:close/>
              </a:path>
            </a:pathLst>
          </a:custGeom>
          <a:solidFill>
            <a:srgbClr val="6BA6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7" name="Google Shape;3807;p42"/>
          <p:cNvSpPr/>
          <p:nvPr/>
        </p:nvSpPr>
        <p:spPr>
          <a:xfrm rot="667684">
            <a:off x="4972339" y="1229745"/>
            <a:ext cx="3761367" cy="1243218"/>
          </a:xfrm>
          <a:custGeom>
            <a:avLst/>
            <a:gdLst/>
            <a:ahLst/>
            <a:cxnLst/>
            <a:rect l="l" t="t" r="r" b="b"/>
            <a:pathLst>
              <a:path w="130216" h="30184" extrusionOk="0">
                <a:moveTo>
                  <a:pt x="70914" y="2228"/>
                </a:moveTo>
                <a:cubicBezTo>
                  <a:pt x="71065" y="2238"/>
                  <a:pt x="71216" y="2247"/>
                  <a:pt x="71367" y="2257"/>
                </a:cubicBezTo>
                <a:lnTo>
                  <a:pt x="71367" y="2257"/>
                </a:lnTo>
                <a:cubicBezTo>
                  <a:pt x="71216" y="2247"/>
                  <a:pt x="71065" y="2238"/>
                  <a:pt x="70914" y="2228"/>
                </a:cubicBezTo>
                <a:close/>
                <a:moveTo>
                  <a:pt x="25211" y="4527"/>
                </a:moveTo>
                <a:cubicBezTo>
                  <a:pt x="25022" y="4573"/>
                  <a:pt x="24834" y="4615"/>
                  <a:pt x="24645" y="4657"/>
                </a:cubicBezTo>
                <a:lnTo>
                  <a:pt x="24645" y="4657"/>
                </a:lnTo>
                <a:cubicBezTo>
                  <a:pt x="24834" y="4614"/>
                  <a:pt x="25023" y="4571"/>
                  <a:pt x="25211" y="4527"/>
                </a:cubicBezTo>
                <a:close/>
                <a:moveTo>
                  <a:pt x="93817" y="29310"/>
                </a:moveTo>
                <a:lnTo>
                  <a:pt x="93817" y="29310"/>
                </a:lnTo>
                <a:cubicBezTo>
                  <a:pt x="93802" y="29310"/>
                  <a:pt x="93787" y="29311"/>
                  <a:pt x="93772" y="29311"/>
                </a:cubicBezTo>
                <a:cubicBezTo>
                  <a:pt x="93787" y="29311"/>
                  <a:pt x="93802" y="29311"/>
                  <a:pt x="93817" y="29310"/>
                </a:cubicBezTo>
                <a:close/>
                <a:moveTo>
                  <a:pt x="57299" y="1"/>
                </a:moveTo>
                <a:cubicBezTo>
                  <a:pt x="55110" y="1"/>
                  <a:pt x="52921" y="24"/>
                  <a:pt x="50731" y="70"/>
                </a:cubicBezTo>
                <a:cubicBezTo>
                  <a:pt x="44105" y="222"/>
                  <a:pt x="37418" y="648"/>
                  <a:pt x="30852" y="1590"/>
                </a:cubicBezTo>
                <a:cubicBezTo>
                  <a:pt x="24591" y="2472"/>
                  <a:pt x="18421" y="3809"/>
                  <a:pt x="12493" y="6028"/>
                </a:cubicBezTo>
                <a:cubicBezTo>
                  <a:pt x="11004" y="6605"/>
                  <a:pt x="9545" y="7183"/>
                  <a:pt x="8116" y="7943"/>
                </a:cubicBezTo>
                <a:cubicBezTo>
                  <a:pt x="7022" y="8490"/>
                  <a:pt x="6019" y="9159"/>
                  <a:pt x="5016" y="9858"/>
                </a:cubicBezTo>
                <a:cubicBezTo>
                  <a:pt x="3922" y="10618"/>
                  <a:pt x="2828" y="11529"/>
                  <a:pt x="2007" y="12563"/>
                </a:cubicBezTo>
                <a:cubicBezTo>
                  <a:pt x="1277" y="13444"/>
                  <a:pt x="578" y="14599"/>
                  <a:pt x="335" y="15724"/>
                </a:cubicBezTo>
                <a:cubicBezTo>
                  <a:pt x="153" y="16636"/>
                  <a:pt x="1" y="17578"/>
                  <a:pt x="183" y="18490"/>
                </a:cubicBezTo>
                <a:cubicBezTo>
                  <a:pt x="396" y="19432"/>
                  <a:pt x="761" y="20283"/>
                  <a:pt x="1338" y="21074"/>
                </a:cubicBezTo>
                <a:cubicBezTo>
                  <a:pt x="3071" y="23566"/>
                  <a:pt x="5898" y="25086"/>
                  <a:pt x="8633" y="26241"/>
                </a:cubicBezTo>
                <a:cubicBezTo>
                  <a:pt x="10153" y="26849"/>
                  <a:pt x="11764" y="27244"/>
                  <a:pt x="13344" y="27639"/>
                </a:cubicBezTo>
                <a:cubicBezTo>
                  <a:pt x="15138" y="28065"/>
                  <a:pt x="17022" y="28338"/>
                  <a:pt x="18846" y="28521"/>
                </a:cubicBezTo>
                <a:cubicBezTo>
                  <a:pt x="22950" y="28977"/>
                  <a:pt x="27083" y="28977"/>
                  <a:pt x="31217" y="29068"/>
                </a:cubicBezTo>
                <a:cubicBezTo>
                  <a:pt x="34682" y="29128"/>
                  <a:pt x="38147" y="29250"/>
                  <a:pt x="41612" y="29311"/>
                </a:cubicBezTo>
                <a:cubicBezTo>
                  <a:pt x="46719" y="29402"/>
                  <a:pt x="51795" y="29402"/>
                  <a:pt x="56902" y="29432"/>
                </a:cubicBezTo>
                <a:cubicBezTo>
                  <a:pt x="62947" y="29491"/>
                  <a:pt x="68985" y="29550"/>
                  <a:pt x="75022" y="29550"/>
                </a:cubicBezTo>
                <a:cubicBezTo>
                  <a:pt x="81394" y="29550"/>
                  <a:pt x="87765" y="29485"/>
                  <a:pt x="94145" y="29284"/>
                </a:cubicBezTo>
                <a:lnTo>
                  <a:pt x="94145" y="29284"/>
                </a:lnTo>
                <a:cubicBezTo>
                  <a:pt x="94028" y="29291"/>
                  <a:pt x="93922" y="29306"/>
                  <a:pt x="93817" y="29310"/>
                </a:cubicBezTo>
                <a:lnTo>
                  <a:pt x="93817" y="29310"/>
                </a:lnTo>
                <a:cubicBezTo>
                  <a:pt x="94651" y="29295"/>
                  <a:pt x="95484" y="29283"/>
                  <a:pt x="96315" y="29283"/>
                </a:cubicBezTo>
                <a:cubicBezTo>
                  <a:pt x="98709" y="29283"/>
                  <a:pt x="101095" y="29377"/>
                  <a:pt x="103498" y="29736"/>
                </a:cubicBezTo>
                <a:cubicBezTo>
                  <a:pt x="103924" y="29767"/>
                  <a:pt x="104349" y="29858"/>
                  <a:pt x="104775" y="30010"/>
                </a:cubicBezTo>
                <a:cubicBezTo>
                  <a:pt x="105000" y="30131"/>
                  <a:pt x="105225" y="30183"/>
                  <a:pt x="105455" y="30183"/>
                </a:cubicBezTo>
                <a:cubicBezTo>
                  <a:pt x="105630" y="30183"/>
                  <a:pt x="105807" y="30153"/>
                  <a:pt x="105991" y="30101"/>
                </a:cubicBezTo>
                <a:cubicBezTo>
                  <a:pt x="107024" y="29980"/>
                  <a:pt x="107997" y="29828"/>
                  <a:pt x="109000" y="29584"/>
                </a:cubicBezTo>
                <a:cubicBezTo>
                  <a:pt x="109271" y="29524"/>
                  <a:pt x="108975" y="27912"/>
                  <a:pt x="108851" y="27912"/>
                </a:cubicBezTo>
                <a:cubicBezTo>
                  <a:pt x="108850" y="27912"/>
                  <a:pt x="108849" y="27912"/>
                  <a:pt x="108848" y="27913"/>
                </a:cubicBezTo>
                <a:cubicBezTo>
                  <a:pt x="107875" y="28186"/>
                  <a:pt x="106963" y="28308"/>
                  <a:pt x="105960" y="28399"/>
                </a:cubicBezTo>
                <a:cubicBezTo>
                  <a:pt x="105679" y="28457"/>
                  <a:pt x="105398" y="28486"/>
                  <a:pt x="105117" y="28486"/>
                </a:cubicBezTo>
                <a:cubicBezTo>
                  <a:pt x="104367" y="28486"/>
                  <a:pt x="103620" y="28281"/>
                  <a:pt x="102890" y="27882"/>
                </a:cubicBezTo>
                <a:cubicBezTo>
                  <a:pt x="102556" y="27730"/>
                  <a:pt x="102222" y="27578"/>
                  <a:pt x="101887" y="27426"/>
                </a:cubicBezTo>
                <a:cubicBezTo>
                  <a:pt x="101431" y="27183"/>
                  <a:pt x="100975" y="26940"/>
                  <a:pt x="100519" y="26697"/>
                </a:cubicBezTo>
                <a:cubicBezTo>
                  <a:pt x="99729" y="26423"/>
                  <a:pt x="98908" y="26211"/>
                  <a:pt x="98088" y="26028"/>
                </a:cubicBezTo>
                <a:cubicBezTo>
                  <a:pt x="96325" y="25603"/>
                  <a:pt x="94531" y="25390"/>
                  <a:pt x="92708" y="25238"/>
                </a:cubicBezTo>
                <a:cubicBezTo>
                  <a:pt x="87753" y="24843"/>
                  <a:pt x="82768" y="24812"/>
                  <a:pt x="77783" y="24630"/>
                </a:cubicBezTo>
                <a:cubicBezTo>
                  <a:pt x="72495" y="24417"/>
                  <a:pt x="67206" y="24144"/>
                  <a:pt x="61917" y="23931"/>
                </a:cubicBezTo>
                <a:cubicBezTo>
                  <a:pt x="59911" y="23840"/>
                  <a:pt x="57935" y="23748"/>
                  <a:pt x="55929" y="23688"/>
                </a:cubicBezTo>
                <a:cubicBezTo>
                  <a:pt x="53284" y="23596"/>
                  <a:pt x="50640" y="23596"/>
                  <a:pt x="47996" y="23505"/>
                </a:cubicBezTo>
                <a:cubicBezTo>
                  <a:pt x="44743" y="23414"/>
                  <a:pt x="41491" y="22958"/>
                  <a:pt x="38239" y="22715"/>
                </a:cubicBezTo>
                <a:cubicBezTo>
                  <a:pt x="35503" y="22502"/>
                  <a:pt x="32767" y="22441"/>
                  <a:pt x="30032" y="22320"/>
                </a:cubicBezTo>
                <a:cubicBezTo>
                  <a:pt x="27904" y="22259"/>
                  <a:pt x="25776" y="22138"/>
                  <a:pt x="23649" y="21925"/>
                </a:cubicBezTo>
                <a:cubicBezTo>
                  <a:pt x="21299" y="21684"/>
                  <a:pt x="19009" y="21264"/>
                  <a:pt x="16719" y="20753"/>
                </a:cubicBezTo>
                <a:lnTo>
                  <a:pt x="16719" y="20753"/>
                </a:lnTo>
                <a:cubicBezTo>
                  <a:pt x="16130" y="20579"/>
                  <a:pt x="15539" y="20404"/>
                  <a:pt x="14935" y="20230"/>
                </a:cubicBezTo>
                <a:lnTo>
                  <a:pt x="14935" y="20230"/>
                </a:lnTo>
                <a:cubicBezTo>
                  <a:pt x="14972" y="20238"/>
                  <a:pt x="15009" y="20246"/>
                  <a:pt x="15047" y="20253"/>
                </a:cubicBezTo>
                <a:cubicBezTo>
                  <a:pt x="13071" y="19493"/>
                  <a:pt x="11095" y="18733"/>
                  <a:pt x="9606" y="17183"/>
                </a:cubicBezTo>
                <a:cubicBezTo>
                  <a:pt x="9211" y="16757"/>
                  <a:pt x="8907" y="16332"/>
                  <a:pt x="8664" y="15815"/>
                </a:cubicBezTo>
                <a:cubicBezTo>
                  <a:pt x="8434" y="15228"/>
                  <a:pt x="8418" y="14726"/>
                  <a:pt x="8455" y="14130"/>
                </a:cubicBezTo>
                <a:lnTo>
                  <a:pt x="8455" y="14130"/>
                </a:lnTo>
                <a:cubicBezTo>
                  <a:pt x="8779" y="13181"/>
                  <a:pt x="9114" y="12474"/>
                  <a:pt x="9788" y="11712"/>
                </a:cubicBezTo>
                <a:cubicBezTo>
                  <a:pt x="10512" y="10908"/>
                  <a:pt x="11330" y="10245"/>
                  <a:pt x="12201" y="9621"/>
                </a:cubicBezTo>
                <a:lnTo>
                  <a:pt x="12201" y="9621"/>
                </a:lnTo>
                <a:cubicBezTo>
                  <a:pt x="13475" y="8841"/>
                  <a:pt x="14755" y="8142"/>
                  <a:pt x="16141" y="7548"/>
                </a:cubicBezTo>
                <a:cubicBezTo>
                  <a:pt x="19081" y="6244"/>
                  <a:pt x="22172" y="5394"/>
                  <a:pt x="25264" y="4515"/>
                </a:cubicBezTo>
                <a:lnTo>
                  <a:pt x="25264" y="4515"/>
                </a:lnTo>
                <a:cubicBezTo>
                  <a:pt x="26517" y="4229"/>
                  <a:pt x="27766" y="3943"/>
                  <a:pt x="28998" y="3657"/>
                </a:cubicBezTo>
                <a:lnTo>
                  <a:pt x="28998" y="3657"/>
                </a:lnTo>
                <a:cubicBezTo>
                  <a:pt x="28542" y="3779"/>
                  <a:pt x="28056" y="3870"/>
                  <a:pt x="27570" y="3991"/>
                </a:cubicBezTo>
                <a:cubicBezTo>
                  <a:pt x="30700" y="3414"/>
                  <a:pt x="33831" y="2867"/>
                  <a:pt x="36992" y="2563"/>
                </a:cubicBezTo>
                <a:cubicBezTo>
                  <a:pt x="40883" y="2168"/>
                  <a:pt x="44774" y="2046"/>
                  <a:pt x="48695" y="1955"/>
                </a:cubicBezTo>
                <a:cubicBezTo>
                  <a:pt x="50751" y="1915"/>
                  <a:pt x="52805" y="1896"/>
                  <a:pt x="54857" y="1896"/>
                </a:cubicBezTo>
                <a:cubicBezTo>
                  <a:pt x="60659" y="1896"/>
                  <a:pt x="66453" y="2048"/>
                  <a:pt x="72263" y="2315"/>
                </a:cubicBezTo>
                <a:lnTo>
                  <a:pt x="72263" y="2315"/>
                </a:lnTo>
                <a:cubicBezTo>
                  <a:pt x="74074" y="2433"/>
                  <a:pt x="75873" y="2563"/>
                  <a:pt x="77687" y="2678"/>
                </a:cubicBezTo>
                <a:lnTo>
                  <a:pt x="77687" y="2678"/>
                </a:lnTo>
                <a:cubicBezTo>
                  <a:pt x="77399" y="2660"/>
                  <a:pt x="77114" y="2642"/>
                  <a:pt x="76841" y="2624"/>
                </a:cubicBezTo>
                <a:lnTo>
                  <a:pt x="76841" y="2624"/>
                </a:lnTo>
                <a:cubicBezTo>
                  <a:pt x="82738" y="3201"/>
                  <a:pt x="88574" y="3900"/>
                  <a:pt x="94379" y="5086"/>
                </a:cubicBezTo>
                <a:cubicBezTo>
                  <a:pt x="99091" y="6028"/>
                  <a:pt x="103711" y="7365"/>
                  <a:pt x="108240" y="8976"/>
                </a:cubicBezTo>
                <a:cubicBezTo>
                  <a:pt x="112009" y="10344"/>
                  <a:pt x="115656" y="11925"/>
                  <a:pt x="119182" y="13840"/>
                </a:cubicBezTo>
                <a:cubicBezTo>
                  <a:pt x="120854" y="14660"/>
                  <a:pt x="122435" y="15633"/>
                  <a:pt x="123924" y="16727"/>
                </a:cubicBezTo>
                <a:cubicBezTo>
                  <a:pt x="125778" y="18125"/>
                  <a:pt x="127602" y="19554"/>
                  <a:pt x="129365" y="21074"/>
                </a:cubicBezTo>
                <a:cubicBezTo>
                  <a:pt x="129461" y="21156"/>
                  <a:pt x="129581" y="21201"/>
                  <a:pt x="129698" y="21201"/>
                </a:cubicBezTo>
                <a:cubicBezTo>
                  <a:pt x="129841" y="21201"/>
                  <a:pt x="129980" y="21133"/>
                  <a:pt x="130064" y="20982"/>
                </a:cubicBezTo>
                <a:cubicBezTo>
                  <a:pt x="130216" y="20679"/>
                  <a:pt x="130094" y="19888"/>
                  <a:pt x="129882" y="19645"/>
                </a:cubicBezTo>
                <a:cubicBezTo>
                  <a:pt x="128939" y="18855"/>
                  <a:pt x="128210" y="17882"/>
                  <a:pt x="127724" y="16757"/>
                </a:cubicBezTo>
                <a:cubicBezTo>
                  <a:pt x="127602" y="16332"/>
                  <a:pt x="127389" y="15998"/>
                  <a:pt x="127055" y="15694"/>
                </a:cubicBezTo>
                <a:cubicBezTo>
                  <a:pt x="125413" y="13870"/>
                  <a:pt x="124927" y="13505"/>
                  <a:pt x="122526" y="12107"/>
                </a:cubicBezTo>
                <a:cubicBezTo>
                  <a:pt x="116386" y="8581"/>
                  <a:pt x="109577" y="6180"/>
                  <a:pt x="102738" y="4386"/>
                </a:cubicBezTo>
                <a:cubicBezTo>
                  <a:pt x="94167" y="2137"/>
                  <a:pt x="85261" y="1104"/>
                  <a:pt x="76416" y="557"/>
                </a:cubicBezTo>
                <a:cubicBezTo>
                  <a:pt x="70056" y="195"/>
                  <a:pt x="63680" y="1"/>
                  <a:pt x="57299" y="1"/>
                </a:cubicBezTo>
                <a:close/>
              </a:path>
            </a:pathLst>
          </a:custGeom>
          <a:solidFill>
            <a:srgbClr val="6BA6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8" name="Google Shape;3808;p42"/>
          <p:cNvSpPr/>
          <p:nvPr/>
        </p:nvSpPr>
        <p:spPr>
          <a:xfrm rot="667684">
            <a:off x="4666806" y="1938383"/>
            <a:ext cx="3837250" cy="436038"/>
          </a:xfrm>
          <a:custGeom>
            <a:avLst/>
            <a:gdLst/>
            <a:ahLst/>
            <a:cxnLst/>
            <a:rect l="l" t="t" r="r" b="b"/>
            <a:pathLst>
              <a:path w="132843" h="35935" extrusionOk="0">
                <a:moveTo>
                  <a:pt x="102753" y="11312"/>
                </a:moveTo>
                <a:cubicBezTo>
                  <a:pt x="102839" y="11335"/>
                  <a:pt x="102926" y="11359"/>
                  <a:pt x="103012" y="11382"/>
                </a:cubicBezTo>
                <a:cubicBezTo>
                  <a:pt x="102926" y="11365"/>
                  <a:pt x="102839" y="11338"/>
                  <a:pt x="102753" y="11312"/>
                </a:cubicBezTo>
                <a:close/>
                <a:moveTo>
                  <a:pt x="95551" y="33816"/>
                </a:moveTo>
                <a:lnTo>
                  <a:pt x="95551" y="33816"/>
                </a:lnTo>
                <a:cubicBezTo>
                  <a:pt x="95575" y="33818"/>
                  <a:pt x="95599" y="33820"/>
                  <a:pt x="95624" y="33822"/>
                </a:cubicBezTo>
                <a:lnTo>
                  <a:pt x="95624" y="33822"/>
                </a:lnTo>
                <a:cubicBezTo>
                  <a:pt x="95599" y="33820"/>
                  <a:pt x="95575" y="33818"/>
                  <a:pt x="95551" y="33816"/>
                </a:cubicBezTo>
                <a:close/>
                <a:moveTo>
                  <a:pt x="50270" y="1"/>
                </a:moveTo>
                <a:cubicBezTo>
                  <a:pt x="49471" y="1"/>
                  <a:pt x="48673" y="5"/>
                  <a:pt x="47874" y="14"/>
                </a:cubicBezTo>
                <a:cubicBezTo>
                  <a:pt x="40640" y="105"/>
                  <a:pt x="33406" y="501"/>
                  <a:pt x="26232" y="1595"/>
                </a:cubicBezTo>
                <a:cubicBezTo>
                  <a:pt x="22463" y="2203"/>
                  <a:pt x="18725" y="2993"/>
                  <a:pt x="15047" y="4148"/>
                </a:cubicBezTo>
                <a:cubicBezTo>
                  <a:pt x="12645" y="4908"/>
                  <a:pt x="10214" y="5698"/>
                  <a:pt x="7965" y="6884"/>
                </a:cubicBezTo>
                <a:cubicBezTo>
                  <a:pt x="6080" y="7856"/>
                  <a:pt x="4408" y="9102"/>
                  <a:pt x="2949" y="10592"/>
                </a:cubicBezTo>
                <a:cubicBezTo>
                  <a:pt x="1369" y="12233"/>
                  <a:pt x="396" y="14361"/>
                  <a:pt x="153" y="16610"/>
                </a:cubicBezTo>
                <a:cubicBezTo>
                  <a:pt x="1" y="17826"/>
                  <a:pt x="153" y="19103"/>
                  <a:pt x="457" y="20288"/>
                </a:cubicBezTo>
                <a:cubicBezTo>
                  <a:pt x="822" y="21686"/>
                  <a:pt x="1369" y="23176"/>
                  <a:pt x="2068" y="24483"/>
                </a:cubicBezTo>
                <a:cubicBezTo>
                  <a:pt x="2250" y="24817"/>
                  <a:pt x="2463" y="25151"/>
                  <a:pt x="2645" y="25516"/>
                </a:cubicBezTo>
                <a:cubicBezTo>
                  <a:pt x="3648" y="26853"/>
                  <a:pt x="4712" y="28130"/>
                  <a:pt x="5837" y="29376"/>
                </a:cubicBezTo>
                <a:cubicBezTo>
                  <a:pt x="6506" y="29863"/>
                  <a:pt x="7144" y="30319"/>
                  <a:pt x="7813" y="30805"/>
                </a:cubicBezTo>
                <a:cubicBezTo>
                  <a:pt x="9211" y="31686"/>
                  <a:pt x="10670" y="32385"/>
                  <a:pt x="12220" y="32963"/>
                </a:cubicBezTo>
                <a:cubicBezTo>
                  <a:pt x="16688" y="34544"/>
                  <a:pt x="21399" y="35091"/>
                  <a:pt x="26111" y="35334"/>
                </a:cubicBezTo>
                <a:cubicBezTo>
                  <a:pt x="29059" y="35486"/>
                  <a:pt x="32008" y="35547"/>
                  <a:pt x="34956" y="35577"/>
                </a:cubicBezTo>
                <a:cubicBezTo>
                  <a:pt x="39515" y="35638"/>
                  <a:pt x="44105" y="35729"/>
                  <a:pt x="48695" y="35790"/>
                </a:cubicBezTo>
                <a:cubicBezTo>
                  <a:pt x="54850" y="35896"/>
                  <a:pt x="61013" y="35934"/>
                  <a:pt x="67175" y="35934"/>
                </a:cubicBezTo>
                <a:cubicBezTo>
                  <a:pt x="73338" y="35934"/>
                  <a:pt x="79501" y="35896"/>
                  <a:pt x="85656" y="35851"/>
                </a:cubicBezTo>
                <a:cubicBezTo>
                  <a:pt x="86806" y="35844"/>
                  <a:pt x="87957" y="35842"/>
                  <a:pt x="89109" y="35842"/>
                </a:cubicBezTo>
                <a:cubicBezTo>
                  <a:pt x="92256" y="35842"/>
                  <a:pt x="95409" y="35859"/>
                  <a:pt x="98556" y="35859"/>
                </a:cubicBezTo>
                <a:cubicBezTo>
                  <a:pt x="99708" y="35859"/>
                  <a:pt x="100859" y="35857"/>
                  <a:pt x="102009" y="35851"/>
                </a:cubicBezTo>
                <a:cubicBezTo>
                  <a:pt x="103772" y="35851"/>
                  <a:pt x="105504" y="35820"/>
                  <a:pt x="107267" y="35547"/>
                </a:cubicBezTo>
                <a:cubicBezTo>
                  <a:pt x="108635" y="35334"/>
                  <a:pt x="110003" y="35243"/>
                  <a:pt x="111340" y="34939"/>
                </a:cubicBezTo>
                <a:cubicBezTo>
                  <a:pt x="111583" y="34878"/>
                  <a:pt x="111948" y="34179"/>
                  <a:pt x="112070" y="33996"/>
                </a:cubicBezTo>
                <a:cubicBezTo>
                  <a:pt x="112070" y="33996"/>
                  <a:pt x="112383" y="33569"/>
                  <a:pt x="112210" y="33569"/>
                </a:cubicBezTo>
                <a:cubicBezTo>
                  <a:pt x="112205" y="33569"/>
                  <a:pt x="112198" y="33570"/>
                  <a:pt x="112191" y="33571"/>
                </a:cubicBezTo>
                <a:cubicBezTo>
                  <a:pt x="111583" y="33723"/>
                  <a:pt x="110976" y="33875"/>
                  <a:pt x="110368" y="33996"/>
                </a:cubicBezTo>
                <a:cubicBezTo>
                  <a:pt x="109643" y="34203"/>
                  <a:pt x="108918" y="34312"/>
                  <a:pt x="108184" y="34312"/>
                </a:cubicBezTo>
                <a:cubicBezTo>
                  <a:pt x="107840" y="34312"/>
                  <a:pt x="107495" y="34288"/>
                  <a:pt x="107146" y="34240"/>
                </a:cubicBezTo>
                <a:cubicBezTo>
                  <a:pt x="106578" y="34260"/>
                  <a:pt x="106011" y="34270"/>
                  <a:pt x="105442" y="34270"/>
                </a:cubicBezTo>
                <a:cubicBezTo>
                  <a:pt x="104305" y="34270"/>
                  <a:pt x="103164" y="34229"/>
                  <a:pt x="102009" y="34148"/>
                </a:cubicBezTo>
                <a:cubicBezTo>
                  <a:pt x="99882" y="34060"/>
                  <a:pt x="97783" y="33942"/>
                  <a:pt x="95658" y="33824"/>
                </a:cubicBezTo>
                <a:lnTo>
                  <a:pt x="95658" y="33824"/>
                </a:lnTo>
                <a:cubicBezTo>
                  <a:pt x="95647" y="33823"/>
                  <a:pt x="95635" y="33823"/>
                  <a:pt x="95624" y="33822"/>
                </a:cubicBezTo>
                <a:lnTo>
                  <a:pt x="95624" y="33822"/>
                </a:lnTo>
                <a:cubicBezTo>
                  <a:pt x="95630" y="33822"/>
                  <a:pt x="95636" y="33823"/>
                  <a:pt x="95642" y="33823"/>
                </a:cubicBezTo>
                <a:lnTo>
                  <a:pt x="95642" y="33823"/>
                </a:lnTo>
                <a:cubicBezTo>
                  <a:pt x="95586" y="33820"/>
                  <a:pt x="95530" y="33817"/>
                  <a:pt x="95474" y="33814"/>
                </a:cubicBezTo>
                <a:cubicBezTo>
                  <a:pt x="95499" y="33814"/>
                  <a:pt x="95525" y="33815"/>
                  <a:pt x="95551" y="33816"/>
                </a:cubicBezTo>
                <a:lnTo>
                  <a:pt x="95551" y="33816"/>
                </a:lnTo>
                <a:cubicBezTo>
                  <a:pt x="91179" y="33493"/>
                  <a:pt x="86805" y="33203"/>
                  <a:pt x="82404" y="33085"/>
                </a:cubicBezTo>
                <a:cubicBezTo>
                  <a:pt x="77601" y="32963"/>
                  <a:pt x="72799" y="32993"/>
                  <a:pt x="67996" y="32933"/>
                </a:cubicBezTo>
                <a:cubicBezTo>
                  <a:pt x="63680" y="32902"/>
                  <a:pt x="59364" y="32872"/>
                  <a:pt x="55078" y="32841"/>
                </a:cubicBezTo>
                <a:cubicBezTo>
                  <a:pt x="50640" y="32781"/>
                  <a:pt x="46233" y="32750"/>
                  <a:pt x="41795" y="32537"/>
                </a:cubicBezTo>
                <a:cubicBezTo>
                  <a:pt x="40184" y="32477"/>
                  <a:pt x="38573" y="32325"/>
                  <a:pt x="36962" y="32294"/>
                </a:cubicBezTo>
                <a:cubicBezTo>
                  <a:pt x="36217" y="32279"/>
                  <a:pt x="35480" y="32279"/>
                  <a:pt x="34743" y="32279"/>
                </a:cubicBezTo>
                <a:cubicBezTo>
                  <a:pt x="34006" y="32279"/>
                  <a:pt x="33269" y="32279"/>
                  <a:pt x="32524" y="32264"/>
                </a:cubicBezTo>
                <a:cubicBezTo>
                  <a:pt x="30518" y="32233"/>
                  <a:pt x="28512" y="32173"/>
                  <a:pt x="26506" y="32112"/>
                </a:cubicBezTo>
                <a:cubicBezTo>
                  <a:pt x="23284" y="32021"/>
                  <a:pt x="20001" y="31686"/>
                  <a:pt x="16840" y="31078"/>
                </a:cubicBezTo>
                <a:cubicBezTo>
                  <a:pt x="15199" y="30744"/>
                  <a:pt x="13618" y="30349"/>
                  <a:pt x="12068" y="29802"/>
                </a:cubicBezTo>
                <a:cubicBezTo>
                  <a:pt x="11308" y="29559"/>
                  <a:pt x="10579" y="29255"/>
                  <a:pt x="9879" y="28890"/>
                </a:cubicBezTo>
                <a:cubicBezTo>
                  <a:pt x="8955" y="28494"/>
                  <a:pt x="8076" y="28006"/>
                  <a:pt x="7243" y="27426"/>
                </a:cubicBezTo>
                <a:lnTo>
                  <a:pt x="7243" y="27426"/>
                </a:lnTo>
                <a:cubicBezTo>
                  <a:pt x="6741" y="27021"/>
                  <a:pt x="6238" y="26608"/>
                  <a:pt x="5735" y="26193"/>
                </a:cubicBezTo>
                <a:lnTo>
                  <a:pt x="5735" y="26193"/>
                </a:lnTo>
                <a:cubicBezTo>
                  <a:pt x="5431" y="25874"/>
                  <a:pt x="5131" y="25556"/>
                  <a:pt x="4830" y="25237"/>
                </a:cubicBezTo>
                <a:lnTo>
                  <a:pt x="4830" y="25237"/>
                </a:lnTo>
                <a:cubicBezTo>
                  <a:pt x="4284" y="24404"/>
                  <a:pt x="3738" y="23565"/>
                  <a:pt x="3192" y="22732"/>
                </a:cubicBezTo>
                <a:lnTo>
                  <a:pt x="3192" y="22732"/>
                </a:lnTo>
                <a:lnTo>
                  <a:pt x="3131" y="22579"/>
                </a:lnTo>
                <a:lnTo>
                  <a:pt x="3131" y="22579"/>
                </a:lnTo>
                <a:cubicBezTo>
                  <a:pt x="3048" y="21866"/>
                  <a:pt x="3092" y="21153"/>
                  <a:pt x="3284" y="20440"/>
                </a:cubicBezTo>
                <a:lnTo>
                  <a:pt x="3284" y="20440"/>
                </a:lnTo>
                <a:cubicBezTo>
                  <a:pt x="3253" y="20653"/>
                  <a:pt x="3192" y="20866"/>
                  <a:pt x="3162" y="21078"/>
                </a:cubicBezTo>
                <a:cubicBezTo>
                  <a:pt x="3496" y="20075"/>
                  <a:pt x="3831" y="19224"/>
                  <a:pt x="4439" y="18343"/>
                </a:cubicBezTo>
                <a:cubicBezTo>
                  <a:pt x="5077" y="17431"/>
                  <a:pt x="5806" y="16701"/>
                  <a:pt x="6627" y="15941"/>
                </a:cubicBezTo>
                <a:lnTo>
                  <a:pt x="6627" y="15941"/>
                </a:lnTo>
                <a:lnTo>
                  <a:pt x="6323" y="16245"/>
                </a:lnTo>
                <a:cubicBezTo>
                  <a:pt x="7813" y="15060"/>
                  <a:pt x="9363" y="14027"/>
                  <a:pt x="11065" y="13175"/>
                </a:cubicBezTo>
                <a:cubicBezTo>
                  <a:pt x="14925" y="11291"/>
                  <a:pt x="19120" y="10045"/>
                  <a:pt x="23284" y="9042"/>
                </a:cubicBezTo>
                <a:cubicBezTo>
                  <a:pt x="33465" y="6648"/>
                  <a:pt x="43977" y="6278"/>
                  <a:pt x="54401" y="6155"/>
                </a:cubicBezTo>
                <a:lnTo>
                  <a:pt x="54401" y="6155"/>
                </a:lnTo>
                <a:cubicBezTo>
                  <a:pt x="63137" y="6188"/>
                  <a:pt x="71873" y="6318"/>
                  <a:pt x="80580" y="7248"/>
                </a:cubicBezTo>
                <a:cubicBezTo>
                  <a:pt x="84471" y="7643"/>
                  <a:pt x="88331" y="8160"/>
                  <a:pt x="92191" y="8859"/>
                </a:cubicBezTo>
                <a:cubicBezTo>
                  <a:pt x="95693" y="9501"/>
                  <a:pt x="99139" y="10340"/>
                  <a:pt x="102583" y="11266"/>
                </a:cubicBezTo>
                <a:lnTo>
                  <a:pt x="102583" y="11266"/>
                </a:lnTo>
                <a:cubicBezTo>
                  <a:pt x="102574" y="11264"/>
                  <a:pt x="102565" y="11262"/>
                  <a:pt x="102556" y="11261"/>
                </a:cubicBezTo>
                <a:lnTo>
                  <a:pt x="102556" y="11261"/>
                </a:lnTo>
                <a:cubicBezTo>
                  <a:pt x="105200" y="12051"/>
                  <a:pt x="107784" y="12932"/>
                  <a:pt x="110368" y="13966"/>
                </a:cubicBezTo>
                <a:cubicBezTo>
                  <a:pt x="112890" y="14969"/>
                  <a:pt x="115353" y="16154"/>
                  <a:pt x="117754" y="17461"/>
                </a:cubicBezTo>
                <a:cubicBezTo>
                  <a:pt x="120307" y="18859"/>
                  <a:pt x="122799" y="20349"/>
                  <a:pt x="125231" y="21960"/>
                </a:cubicBezTo>
                <a:cubicBezTo>
                  <a:pt x="127420" y="23388"/>
                  <a:pt x="129547" y="24969"/>
                  <a:pt x="131584" y="26641"/>
                </a:cubicBezTo>
                <a:cubicBezTo>
                  <a:pt x="131600" y="26653"/>
                  <a:pt x="131619" y="26658"/>
                  <a:pt x="131641" y="26658"/>
                </a:cubicBezTo>
                <a:cubicBezTo>
                  <a:pt x="131956" y="26658"/>
                  <a:pt x="132843" y="25502"/>
                  <a:pt x="132587" y="25303"/>
                </a:cubicBezTo>
                <a:cubicBezTo>
                  <a:pt x="130581" y="23632"/>
                  <a:pt x="128483" y="22081"/>
                  <a:pt x="126265" y="20653"/>
                </a:cubicBezTo>
                <a:cubicBezTo>
                  <a:pt x="124958" y="19802"/>
                  <a:pt x="123620" y="18951"/>
                  <a:pt x="122283" y="18100"/>
                </a:cubicBezTo>
                <a:cubicBezTo>
                  <a:pt x="117936" y="15394"/>
                  <a:pt x="113498" y="12628"/>
                  <a:pt x="108848" y="10440"/>
                </a:cubicBezTo>
                <a:cubicBezTo>
                  <a:pt x="104836" y="8586"/>
                  <a:pt x="100580" y="7096"/>
                  <a:pt x="96386" y="5789"/>
                </a:cubicBezTo>
                <a:cubicBezTo>
                  <a:pt x="94106" y="5029"/>
                  <a:pt x="91765" y="4391"/>
                  <a:pt x="89425" y="3874"/>
                </a:cubicBezTo>
                <a:cubicBezTo>
                  <a:pt x="86568" y="3145"/>
                  <a:pt x="83711" y="2507"/>
                  <a:pt x="80793" y="1990"/>
                </a:cubicBezTo>
                <a:cubicBezTo>
                  <a:pt x="75139" y="1078"/>
                  <a:pt x="69425" y="592"/>
                  <a:pt x="63710" y="318"/>
                </a:cubicBezTo>
                <a:cubicBezTo>
                  <a:pt x="59246" y="138"/>
                  <a:pt x="54759" y="1"/>
                  <a:pt x="50270" y="1"/>
                </a:cubicBezTo>
                <a:close/>
              </a:path>
            </a:pathLst>
          </a:custGeom>
          <a:solidFill>
            <a:srgbClr val="6BA6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9" name="Google Shape;3809;p42"/>
          <p:cNvSpPr/>
          <p:nvPr/>
        </p:nvSpPr>
        <p:spPr>
          <a:xfrm rot="667684">
            <a:off x="4577938" y="1523956"/>
            <a:ext cx="3912670" cy="992745"/>
          </a:xfrm>
          <a:custGeom>
            <a:avLst/>
            <a:gdLst/>
            <a:ahLst/>
            <a:cxnLst/>
            <a:rect l="l" t="t" r="r" b="b"/>
            <a:pathLst>
              <a:path w="135454" h="30131" extrusionOk="0">
                <a:moveTo>
                  <a:pt x="5145" y="15255"/>
                </a:moveTo>
                <a:lnTo>
                  <a:pt x="5145" y="15255"/>
                </a:lnTo>
                <a:cubicBezTo>
                  <a:pt x="5132" y="15312"/>
                  <a:pt x="5120" y="15368"/>
                  <a:pt x="5107" y="15418"/>
                </a:cubicBezTo>
                <a:cubicBezTo>
                  <a:pt x="5119" y="15363"/>
                  <a:pt x="5131" y="15309"/>
                  <a:pt x="5145" y="15255"/>
                </a:cubicBezTo>
                <a:close/>
                <a:moveTo>
                  <a:pt x="8136" y="21537"/>
                </a:moveTo>
                <a:cubicBezTo>
                  <a:pt x="8203" y="21592"/>
                  <a:pt x="8266" y="21647"/>
                  <a:pt x="8329" y="21710"/>
                </a:cubicBezTo>
                <a:cubicBezTo>
                  <a:pt x="8264" y="21653"/>
                  <a:pt x="8200" y="21595"/>
                  <a:pt x="8136" y="21537"/>
                </a:cubicBezTo>
                <a:close/>
                <a:moveTo>
                  <a:pt x="59499" y="1"/>
                </a:moveTo>
                <a:cubicBezTo>
                  <a:pt x="58613" y="1"/>
                  <a:pt x="57726" y="3"/>
                  <a:pt x="56841" y="8"/>
                </a:cubicBezTo>
                <a:cubicBezTo>
                  <a:pt x="50123" y="68"/>
                  <a:pt x="43314" y="160"/>
                  <a:pt x="36627" y="889"/>
                </a:cubicBezTo>
                <a:cubicBezTo>
                  <a:pt x="29940" y="1588"/>
                  <a:pt x="23253" y="2743"/>
                  <a:pt x="16901" y="5053"/>
                </a:cubicBezTo>
                <a:cubicBezTo>
                  <a:pt x="13435" y="6300"/>
                  <a:pt x="9970" y="7637"/>
                  <a:pt x="6779" y="9491"/>
                </a:cubicBezTo>
                <a:cubicBezTo>
                  <a:pt x="5411" y="10312"/>
                  <a:pt x="4074" y="11102"/>
                  <a:pt x="2827" y="12105"/>
                </a:cubicBezTo>
                <a:cubicBezTo>
                  <a:pt x="2128" y="12683"/>
                  <a:pt x="1551" y="13351"/>
                  <a:pt x="1004" y="14020"/>
                </a:cubicBezTo>
                <a:cubicBezTo>
                  <a:pt x="365" y="14841"/>
                  <a:pt x="1" y="15813"/>
                  <a:pt x="31" y="16877"/>
                </a:cubicBezTo>
                <a:cubicBezTo>
                  <a:pt x="61" y="17971"/>
                  <a:pt x="548" y="18853"/>
                  <a:pt x="1216" y="19704"/>
                </a:cubicBezTo>
                <a:cubicBezTo>
                  <a:pt x="2645" y="21589"/>
                  <a:pt x="4773" y="23048"/>
                  <a:pt x="6748" y="24324"/>
                </a:cubicBezTo>
                <a:cubicBezTo>
                  <a:pt x="11186" y="27151"/>
                  <a:pt x="16475" y="28428"/>
                  <a:pt x="21642" y="29127"/>
                </a:cubicBezTo>
                <a:cubicBezTo>
                  <a:pt x="25442" y="29643"/>
                  <a:pt x="29272" y="29704"/>
                  <a:pt x="33071" y="29856"/>
                </a:cubicBezTo>
                <a:cubicBezTo>
                  <a:pt x="36668" y="29983"/>
                  <a:pt x="40244" y="30046"/>
                  <a:pt x="43816" y="30046"/>
                </a:cubicBezTo>
                <a:cubicBezTo>
                  <a:pt x="44530" y="30046"/>
                  <a:pt x="45245" y="30044"/>
                  <a:pt x="45959" y="30038"/>
                </a:cubicBezTo>
                <a:cubicBezTo>
                  <a:pt x="46648" y="30037"/>
                  <a:pt x="47337" y="30036"/>
                  <a:pt x="48026" y="30036"/>
                </a:cubicBezTo>
                <a:cubicBezTo>
                  <a:pt x="55747" y="30036"/>
                  <a:pt x="63478" y="30131"/>
                  <a:pt x="71205" y="30131"/>
                </a:cubicBezTo>
                <a:cubicBezTo>
                  <a:pt x="75538" y="30131"/>
                  <a:pt x="79869" y="30101"/>
                  <a:pt x="84197" y="30008"/>
                </a:cubicBezTo>
                <a:cubicBezTo>
                  <a:pt x="90945" y="29887"/>
                  <a:pt x="97692" y="29491"/>
                  <a:pt x="104440" y="29096"/>
                </a:cubicBezTo>
                <a:cubicBezTo>
                  <a:pt x="106538" y="29005"/>
                  <a:pt x="108665" y="28853"/>
                  <a:pt x="110763" y="28701"/>
                </a:cubicBezTo>
                <a:cubicBezTo>
                  <a:pt x="112191" y="28580"/>
                  <a:pt x="113559" y="28428"/>
                  <a:pt x="114927" y="28124"/>
                </a:cubicBezTo>
                <a:cubicBezTo>
                  <a:pt x="114927" y="28124"/>
                  <a:pt x="114509" y="26512"/>
                  <a:pt x="114383" y="26512"/>
                </a:cubicBezTo>
                <a:cubicBezTo>
                  <a:pt x="114382" y="26512"/>
                  <a:pt x="114381" y="26512"/>
                  <a:pt x="114380" y="26513"/>
                </a:cubicBezTo>
                <a:cubicBezTo>
                  <a:pt x="111431" y="27181"/>
                  <a:pt x="108361" y="27272"/>
                  <a:pt x="105352" y="27394"/>
                </a:cubicBezTo>
                <a:cubicBezTo>
                  <a:pt x="100762" y="27607"/>
                  <a:pt x="96203" y="27850"/>
                  <a:pt x="91613" y="28002"/>
                </a:cubicBezTo>
                <a:cubicBezTo>
                  <a:pt x="85953" y="28148"/>
                  <a:pt x="80293" y="28196"/>
                  <a:pt x="74633" y="28196"/>
                </a:cubicBezTo>
                <a:cubicBezTo>
                  <a:pt x="68530" y="28196"/>
                  <a:pt x="62427" y="28140"/>
                  <a:pt x="56324" y="28093"/>
                </a:cubicBezTo>
                <a:cubicBezTo>
                  <a:pt x="48786" y="28032"/>
                  <a:pt x="41248" y="27941"/>
                  <a:pt x="33709" y="27759"/>
                </a:cubicBezTo>
                <a:cubicBezTo>
                  <a:pt x="29272" y="27637"/>
                  <a:pt x="24773" y="27516"/>
                  <a:pt x="20366" y="26665"/>
                </a:cubicBezTo>
                <a:cubicBezTo>
                  <a:pt x="17964" y="26209"/>
                  <a:pt x="15442" y="25570"/>
                  <a:pt x="13192" y="24537"/>
                </a:cubicBezTo>
                <a:cubicBezTo>
                  <a:pt x="11362" y="23710"/>
                  <a:pt x="9675" y="22683"/>
                  <a:pt x="8076" y="21483"/>
                </a:cubicBezTo>
                <a:lnTo>
                  <a:pt x="8076" y="21483"/>
                </a:lnTo>
                <a:cubicBezTo>
                  <a:pt x="7085" y="20584"/>
                  <a:pt x="6210" y="19666"/>
                  <a:pt x="5593" y="18488"/>
                </a:cubicBezTo>
                <a:cubicBezTo>
                  <a:pt x="4998" y="17357"/>
                  <a:pt x="5015" y="16343"/>
                  <a:pt x="5187" y="15102"/>
                </a:cubicBezTo>
                <a:lnTo>
                  <a:pt x="5187" y="15102"/>
                </a:lnTo>
                <a:cubicBezTo>
                  <a:pt x="5321" y="14650"/>
                  <a:pt x="5528" y="14234"/>
                  <a:pt x="5776" y="13838"/>
                </a:cubicBezTo>
                <a:cubicBezTo>
                  <a:pt x="6080" y="13291"/>
                  <a:pt x="6414" y="12774"/>
                  <a:pt x="6840" y="12318"/>
                </a:cubicBezTo>
                <a:lnTo>
                  <a:pt x="6840" y="12318"/>
                </a:lnTo>
                <a:cubicBezTo>
                  <a:pt x="6748" y="12439"/>
                  <a:pt x="6627" y="12561"/>
                  <a:pt x="6536" y="12683"/>
                </a:cubicBezTo>
                <a:cubicBezTo>
                  <a:pt x="7508" y="11710"/>
                  <a:pt x="8481" y="10798"/>
                  <a:pt x="9636" y="10008"/>
                </a:cubicBezTo>
                <a:cubicBezTo>
                  <a:pt x="11733" y="8579"/>
                  <a:pt x="14347" y="8002"/>
                  <a:pt x="16749" y="7333"/>
                </a:cubicBezTo>
                <a:cubicBezTo>
                  <a:pt x="25010" y="5028"/>
                  <a:pt x="33418" y="4168"/>
                  <a:pt x="41916" y="3736"/>
                </a:cubicBezTo>
                <a:lnTo>
                  <a:pt x="41916" y="3736"/>
                </a:lnTo>
                <a:cubicBezTo>
                  <a:pt x="41896" y="3739"/>
                  <a:pt x="41876" y="3742"/>
                  <a:pt x="41855" y="3746"/>
                </a:cubicBezTo>
                <a:cubicBezTo>
                  <a:pt x="46342" y="3634"/>
                  <a:pt x="50828" y="3571"/>
                  <a:pt x="55314" y="3571"/>
                </a:cubicBezTo>
                <a:cubicBezTo>
                  <a:pt x="56876" y="3571"/>
                  <a:pt x="58439" y="3579"/>
                  <a:pt x="60002" y="3594"/>
                </a:cubicBezTo>
                <a:cubicBezTo>
                  <a:pt x="64014" y="3625"/>
                  <a:pt x="68026" y="3716"/>
                  <a:pt x="72008" y="3929"/>
                </a:cubicBezTo>
                <a:cubicBezTo>
                  <a:pt x="76993" y="4172"/>
                  <a:pt x="81978" y="4597"/>
                  <a:pt x="86963" y="5023"/>
                </a:cubicBezTo>
                <a:cubicBezTo>
                  <a:pt x="93650" y="5570"/>
                  <a:pt x="100276" y="6543"/>
                  <a:pt x="106811" y="8002"/>
                </a:cubicBezTo>
                <a:cubicBezTo>
                  <a:pt x="109638" y="8640"/>
                  <a:pt x="112434" y="9369"/>
                  <a:pt x="115200" y="10099"/>
                </a:cubicBezTo>
                <a:cubicBezTo>
                  <a:pt x="117328" y="10616"/>
                  <a:pt x="119395" y="11254"/>
                  <a:pt x="121401" y="12105"/>
                </a:cubicBezTo>
                <a:cubicBezTo>
                  <a:pt x="126568" y="13534"/>
                  <a:pt x="131188" y="16087"/>
                  <a:pt x="135292" y="19734"/>
                </a:cubicBezTo>
                <a:cubicBezTo>
                  <a:pt x="135317" y="19756"/>
                  <a:pt x="135335" y="19765"/>
                  <a:pt x="135350" y="19765"/>
                </a:cubicBezTo>
                <a:cubicBezTo>
                  <a:pt x="135453" y="19765"/>
                  <a:pt x="135310" y="19275"/>
                  <a:pt x="135320" y="19275"/>
                </a:cubicBezTo>
                <a:lnTo>
                  <a:pt x="135320" y="19275"/>
                </a:lnTo>
                <a:cubicBezTo>
                  <a:pt x="135320" y="19275"/>
                  <a:pt x="135321" y="19276"/>
                  <a:pt x="135322" y="19278"/>
                </a:cubicBezTo>
                <a:cubicBezTo>
                  <a:pt x="135231" y="19005"/>
                  <a:pt x="135109" y="18336"/>
                  <a:pt x="134866" y="18184"/>
                </a:cubicBezTo>
                <a:cubicBezTo>
                  <a:pt x="133833" y="17394"/>
                  <a:pt x="132739" y="16664"/>
                  <a:pt x="131644" y="15965"/>
                </a:cubicBezTo>
                <a:cubicBezTo>
                  <a:pt x="130641" y="15388"/>
                  <a:pt x="129638" y="14810"/>
                  <a:pt x="128666" y="14233"/>
                </a:cubicBezTo>
                <a:cubicBezTo>
                  <a:pt x="126386" y="12835"/>
                  <a:pt x="124045" y="11558"/>
                  <a:pt x="121614" y="10433"/>
                </a:cubicBezTo>
                <a:cubicBezTo>
                  <a:pt x="120368" y="9917"/>
                  <a:pt x="119121" y="9369"/>
                  <a:pt x="117875" y="8853"/>
                </a:cubicBezTo>
                <a:cubicBezTo>
                  <a:pt x="114106" y="7272"/>
                  <a:pt x="110124" y="5996"/>
                  <a:pt x="106173" y="4932"/>
                </a:cubicBezTo>
                <a:cubicBezTo>
                  <a:pt x="101644" y="3686"/>
                  <a:pt x="96963" y="2713"/>
                  <a:pt x="92312" y="2014"/>
                </a:cubicBezTo>
                <a:cubicBezTo>
                  <a:pt x="81459" y="383"/>
                  <a:pt x="70449" y="1"/>
                  <a:pt x="59499" y="1"/>
                </a:cubicBezTo>
                <a:close/>
              </a:path>
            </a:pathLst>
          </a:custGeom>
          <a:solidFill>
            <a:srgbClr val="6BA6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CUSTOM_1_1_1_1">
    <p:bg>
      <p:bgPr>
        <a:solidFill>
          <a:schemeClr val="dk1"/>
        </a:solidFill>
        <a:effectLst/>
      </p:bgPr>
    </p:bg>
    <p:spTree>
      <p:nvGrpSpPr>
        <p:cNvPr id="1" name="Shape 3810"/>
        <p:cNvGrpSpPr/>
        <p:nvPr/>
      </p:nvGrpSpPr>
      <p:grpSpPr>
        <a:xfrm>
          <a:off x="0" y="0"/>
          <a:ext cx="0" cy="0"/>
          <a:chOff x="0" y="0"/>
          <a:chExt cx="0" cy="0"/>
        </a:xfrm>
      </p:grpSpPr>
      <p:sp>
        <p:nvSpPr>
          <p:cNvPr id="3811" name="Google Shape;3811;p43"/>
          <p:cNvSpPr/>
          <p:nvPr/>
        </p:nvSpPr>
        <p:spPr>
          <a:xfrm>
            <a:off x="0" y="0"/>
            <a:ext cx="9182124" cy="5141619"/>
          </a:xfrm>
          <a:custGeom>
            <a:avLst/>
            <a:gdLst/>
            <a:ahLst/>
            <a:cxnLst/>
            <a:rect l="l" t="t" r="r" b="b"/>
            <a:pathLst>
              <a:path w="284960" h="189973" extrusionOk="0">
                <a:moveTo>
                  <a:pt x="0" y="0"/>
                </a:moveTo>
                <a:lnTo>
                  <a:pt x="0" y="189973"/>
                </a:lnTo>
                <a:lnTo>
                  <a:pt x="284960" y="189973"/>
                </a:lnTo>
                <a:lnTo>
                  <a:pt x="28496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2" name="Google Shape;3812;p43"/>
          <p:cNvSpPr/>
          <p:nvPr/>
        </p:nvSpPr>
        <p:spPr>
          <a:xfrm>
            <a:off x="1915761" y="619491"/>
            <a:ext cx="700324" cy="686937"/>
          </a:xfrm>
          <a:custGeom>
            <a:avLst/>
            <a:gdLst/>
            <a:ahLst/>
            <a:cxnLst/>
            <a:rect l="l" t="t" r="r" b="b"/>
            <a:pathLst>
              <a:path w="21734" h="25381" extrusionOk="0">
                <a:moveTo>
                  <a:pt x="1" y="0"/>
                </a:moveTo>
                <a:lnTo>
                  <a:pt x="396" y="23800"/>
                </a:lnTo>
                <a:lnTo>
                  <a:pt x="21248" y="25380"/>
                </a:lnTo>
                <a:lnTo>
                  <a:pt x="2173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3" name="Google Shape;3813;p43"/>
          <p:cNvSpPr/>
          <p:nvPr/>
        </p:nvSpPr>
        <p:spPr>
          <a:xfrm>
            <a:off x="1915761" y="594807"/>
            <a:ext cx="700324" cy="677058"/>
          </a:xfrm>
          <a:custGeom>
            <a:avLst/>
            <a:gdLst/>
            <a:ahLst/>
            <a:cxnLst/>
            <a:rect l="l" t="t" r="r" b="b"/>
            <a:pathLst>
              <a:path w="21734" h="25016" extrusionOk="0">
                <a:moveTo>
                  <a:pt x="1" y="0"/>
                </a:moveTo>
                <a:lnTo>
                  <a:pt x="1" y="25016"/>
                </a:lnTo>
                <a:lnTo>
                  <a:pt x="21734" y="25016"/>
                </a:lnTo>
                <a:lnTo>
                  <a:pt x="2173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4" name="Google Shape;3814;p43"/>
          <p:cNvSpPr/>
          <p:nvPr/>
        </p:nvSpPr>
        <p:spPr>
          <a:xfrm>
            <a:off x="1915761" y="594807"/>
            <a:ext cx="700324" cy="114377"/>
          </a:xfrm>
          <a:custGeom>
            <a:avLst/>
            <a:gdLst/>
            <a:ahLst/>
            <a:cxnLst/>
            <a:rect l="l" t="t" r="r" b="b"/>
            <a:pathLst>
              <a:path w="21734" h="4226" extrusionOk="0">
                <a:moveTo>
                  <a:pt x="1" y="0"/>
                </a:moveTo>
                <a:lnTo>
                  <a:pt x="1" y="4225"/>
                </a:lnTo>
                <a:lnTo>
                  <a:pt x="21734" y="4225"/>
                </a:lnTo>
                <a:lnTo>
                  <a:pt x="21734"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5" name="Google Shape;3815;p43"/>
          <p:cNvSpPr/>
          <p:nvPr/>
        </p:nvSpPr>
        <p:spPr>
          <a:xfrm>
            <a:off x="1915761" y="687752"/>
            <a:ext cx="700324" cy="22247"/>
          </a:xfrm>
          <a:custGeom>
            <a:avLst/>
            <a:gdLst/>
            <a:ahLst/>
            <a:cxnLst/>
            <a:rect l="l" t="t" r="r" b="b"/>
            <a:pathLst>
              <a:path w="21734" h="822" extrusionOk="0">
                <a:moveTo>
                  <a:pt x="1" y="1"/>
                </a:moveTo>
                <a:lnTo>
                  <a:pt x="1" y="822"/>
                </a:lnTo>
                <a:lnTo>
                  <a:pt x="21734" y="822"/>
                </a:lnTo>
                <a:lnTo>
                  <a:pt x="21734" y="1"/>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6" name="Google Shape;3816;p43"/>
          <p:cNvSpPr/>
          <p:nvPr/>
        </p:nvSpPr>
        <p:spPr>
          <a:xfrm>
            <a:off x="1960842" y="761806"/>
            <a:ext cx="58774" cy="49394"/>
          </a:xfrm>
          <a:custGeom>
            <a:avLst/>
            <a:gdLst/>
            <a:ahLst/>
            <a:cxnLst/>
            <a:rect l="l" t="t" r="r" b="b"/>
            <a:pathLst>
              <a:path w="1824" h="1825" extrusionOk="0">
                <a:moveTo>
                  <a:pt x="0" y="1"/>
                </a:moveTo>
                <a:lnTo>
                  <a:pt x="0" y="1824"/>
                </a:lnTo>
                <a:lnTo>
                  <a:pt x="1824" y="1824"/>
                </a:lnTo>
                <a:lnTo>
                  <a:pt x="1824" y="1"/>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7" name="Google Shape;3817;p43"/>
          <p:cNvSpPr/>
          <p:nvPr/>
        </p:nvSpPr>
        <p:spPr>
          <a:xfrm>
            <a:off x="2052903" y="761806"/>
            <a:ext cx="57807" cy="49394"/>
          </a:xfrm>
          <a:custGeom>
            <a:avLst/>
            <a:gdLst/>
            <a:ahLst/>
            <a:cxnLst/>
            <a:rect l="l" t="t" r="r" b="b"/>
            <a:pathLst>
              <a:path w="1794" h="1825" extrusionOk="0">
                <a:moveTo>
                  <a:pt x="0" y="1"/>
                </a:moveTo>
                <a:lnTo>
                  <a:pt x="0" y="1824"/>
                </a:lnTo>
                <a:lnTo>
                  <a:pt x="1794" y="1824"/>
                </a:lnTo>
                <a:lnTo>
                  <a:pt x="1794" y="1"/>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8" name="Google Shape;3818;p43"/>
          <p:cNvSpPr/>
          <p:nvPr/>
        </p:nvSpPr>
        <p:spPr>
          <a:xfrm>
            <a:off x="2144964" y="761806"/>
            <a:ext cx="57807" cy="49394"/>
          </a:xfrm>
          <a:custGeom>
            <a:avLst/>
            <a:gdLst/>
            <a:ahLst/>
            <a:cxnLst/>
            <a:rect l="l" t="t" r="r" b="b"/>
            <a:pathLst>
              <a:path w="1794" h="1825" extrusionOk="0">
                <a:moveTo>
                  <a:pt x="1" y="1"/>
                </a:moveTo>
                <a:lnTo>
                  <a:pt x="1" y="1824"/>
                </a:lnTo>
                <a:lnTo>
                  <a:pt x="1794" y="1824"/>
                </a:lnTo>
                <a:lnTo>
                  <a:pt x="1794" y="1"/>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9" name="Google Shape;3819;p43"/>
          <p:cNvSpPr/>
          <p:nvPr/>
        </p:nvSpPr>
        <p:spPr>
          <a:xfrm>
            <a:off x="2237026" y="761806"/>
            <a:ext cx="57839" cy="49394"/>
          </a:xfrm>
          <a:custGeom>
            <a:avLst/>
            <a:gdLst/>
            <a:ahLst/>
            <a:cxnLst/>
            <a:rect l="l" t="t" r="r" b="b"/>
            <a:pathLst>
              <a:path w="1795" h="1825" extrusionOk="0">
                <a:moveTo>
                  <a:pt x="1" y="1"/>
                </a:moveTo>
                <a:lnTo>
                  <a:pt x="1" y="1824"/>
                </a:lnTo>
                <a:lnTo>
                  <a:pt x="1794" y="1824"/>
                </a:lnTo>
                <a:lnTo>
                  <a:pt x="1794" y="1"/>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0" name="Google Shape;3820;p43"/>
          <p:cNvSpPr/>
          <p:nvPr/>
        </p:nvSpPr>
        <p:spPr>
          <a:xfrm>
            <a:off x="2328121" y="761806"/>
            <a:ext cx="58806" cy="49394"/>
          </a:xfrm>
          <a:custGeom>
            <a:avLst/>
            <a:gdLst/>
            <a:ahLst/>
            <a:cxnLst/>
            <a:rect l="l" t="t" r="r" b="b"/>
            <a:pathLst>
              <a:path w="1825" h="1825" extrusionOk="0">
                <a:moveTo>
                  <a:pt x="1" y="1"/>
                </a:moveTo>
                <a:lnTo>
                  <a:pt x="1" y="1824"/>
                </a:lnTo>
                <a:lnTo>
                  <a:pt x="1824" y="1824"/>
                </a:lnTo>
                <a:lnTo>
                  <a:pt x="1824" y="1"/>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1" name="Google Shape;3821;p43"/>
          <p:cNvSpPr/>
          <p:nvPr/>
        </p:nvSpPr>
        <p:spPr>
          <a:xfrm>
            <a:off x="2420182" y="761806"/>
            <a:ext cx="58806" cy="49394"/>
          </a:xfrm>
          <a:custGeom>
            <a:avLst/>
            <a:gdLst/>
            <a:ahLst/>
            <a:cxnLst/>
            <a:rect l="l" t="t" r="r" b="b"/>
            <a:pathLst>
              <a:path w="1825" h="1825" extrusionOk="0">
                <a:moveTo>
                  <a:pt x="1" y="1"/>
                </a:moveTo>
                <a:lnTo>
                  <a:pt x="1" y="1824"/>
                </a:lnTo>
                <a:lnTo>
                  <a:pt x="1825" y="1824"/>
                </a:lnTo>
                <a:lnTo>
                  <a:pt x="1825" y="1"/>
                </a:lnTo>
                <a:close/>
              </a:path>
            </a:pathLst>
          </a:custGeom>
          <a:solidFill>
            <a:srgbClr val="D3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2" name="Google Shape;3822;p43"/>
          <p:cNvSpPr/>
          <p:nvPr/>
        </p:nvSpPr>
        <p:spPr>
          <a:xfrm>
            <a:off x="2512244" y="761806"/>
            <a:ext cx="58806" cy="49394"/>
          </a:xfrm>
          <a:custGeom>
            <a:avLst/>
            <a:gdLst/>
            <a:ahLst/>
            <a:cxnLst/>
            <a:rect l="l" t="t" r="r" b="b"/>
            <a:pathLst>
              <a:path w="1825" h="1825" extrusionOk="0">
                <a:moveTo>
                  <a:pt x="1" y="1"/>
                </a:moveTo>
                <a:lnTo>
                  <a:pt x="1" y="1824"/>
                </a:lnTo>
                <a:lnTo>
                  <a:pt x="1825" y="1824"/>
                </a:lnTo>
                <a:lnTo>
                  <a:pt x="1825" y="1"/>
                </a:lnTo>
                <a:close/>
              </a:path>
            </a:pathLst>
          </a:custGeom>
          <a:solidFill>
            <a:srgbClr val="D3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3" name="Google Shape;3823;p43"/>
          <p:cNvSpPr/>
          <p:nvPr/>
        </p:nvSpPr>
        <p:spPr>
          <a:xfrm>
            <a:off x="1960842" y="848201"/>
            <a:ext cx="58774" cy="48555"/>
          </a:xfrm>
          <a:custGeom>
            <a:avLst/>
            <a:gdLst/>
            <a:ahLst/>
            <a:cxnLst/>
            <a:rect l="l" t="t" r="r" b="b"/>
            <a:pathLst>
              <a:path w="1824" h="1794" extrusionOk="0">
                <a:moveTo>
                  <a:pt x="0" y="0"/>
                </a:moveTo>
                <a:lnTo>
                  <a:pt x="0" y="1793"/>
                </a:lnTo>
                <a:lnTo>
                  <a:pt x="1824" y="1793"/>
                </a:lnTo>
                <a:lnTo>
                  <a:pt x="182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4" name="Google Shape;3824;p43"/>
          <p:cNvSpPr/>
          <p:nvPr/>
        </p:nvSpPr>
        <p:spPr>
          <a:xfrm>
            <a:off x="2052903" y="848201"/>
            <a:ext cx="57807" cy="48555"/>
          </a:xfrm>
          <a:custGeom>
            <a:avLst/>
            <a:gdLst/>
            <a:ahLst/>
            <a:cxnLst/>
            <a:rect l="l" t="t" r="r" b="b"/>
            <a:pathLst>
              <a:path w="1794" h="1794" extrusionOk="0">
                <a:moveTo>
                  <a:pt x="0" y="0"/>
                </a:moveTo>
                <a:lnTo>
                  <a:pt x="0" y="1793"/>
                </a:lnTo>
                <a:lnTo>
                  <a:pt x="1794" y="1793"/>
                </a:lnTo>
                <a:lnTo>
                  <a:pt x="179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5" name="Google Shape;3825;p43"/>
          <p:cNvSpPr/>
          <p:nvPr/>
        </p:nvSpPr>
        <p:spPr>
          <a:xfrm>
            <a:off x="2144964" y="848201"/>
            <a:ext cx="57807" cy="48555"/>
          </a:xfrm>
          <a:custGeom>
            <a:avLst/>
            <a:gdLst/>
            <a:ahLst/>
            <a:cxnLst/>
            <a:rect l="l" t="t" r="r" b="b"/>
            <a:pathLst>
              <a:path w="1794" h="1794" extrusionOk="0">
                <a:moveTo>
                  <a:pt x="1" y="0"/>
                </a:moveTo>
                <a:lnTo>
                  <a:pt x="1" y="1793"/>
                </a:lnTo>
                <a:lnTo>
                  <a:pt x="1794" y="1793"/>
                </a:lnTo>
                <a:lnTo>
                  <a:pt x="179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6" name="Google Shape;3826;p43"/>
          <p:cNvSpPr/>
          <p:nvPr/>
        </p:nvSpPr>
        <p:spPr>
          <a:xfrm>
            <a:off x="2237026" y="848201"/>
            <a:ext cx="57839" cy="48555"/>
          </a:xfrm>
          <a:custGeom>
            <a:avLst/>
            <a:gdLst/>
            <a:ahLst/>
            <a:cxnLst/>
            <a:rect l="l" t="t" r="r" b="b"/>
            <a:pathLst>
              <a:path w="1795" h="1794" extrusionOk="0">
                <a:moveTo>
                  <a:pt x="1" y="0"/>
                </a:moveTo>
                <a:lnTo>
                  <a:pt x="1" y="1793"/>
                </a:lnTo>
                <a:lnTo>
                  <a:pt x="1794" y="1793"/>
                </a:lnTo>
                <a:lnTo>
                  <a:pt x="179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7" name="Google Shape;3827;p43"/>
          <p:cNvSpPr/>
          <p:nvPr/>
        </p:nvSpPr>
        <p:spPr>
          <a:xfrm>
            <a:off x="2328121" y="848201"/>
            <a:ext cx="58806" cy="48555"/>
          </a:xfrm>
          <a:custGeom>
            <a:avLst/>
            <a:gdLst/>
            <a:ahLst/>
            <a:cxnLst/>
            <a:rect l="l" t="t" r="r" b="b"/>
            <a:pathLst>
              <a:path w="1825" h="1794" extrusionOk="0">
                <a:moveTo>
                  <a:pt x="1" y="0"/>
                </a:moveTo>
                <a:lnTo>
                  <a:pt x="1" y="1793"/>
                </a:lnTo>
                <a:lnTo>
                  <a:pt x="1824" y="1793"/>
                </a:lnTo>
                <a:lnTo>
                  <a:pt x="182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8" name="Google Shape;3828;p43"/>
          <p:cNvSpPr/>
          <p:nvPr/>
        </p:nvSpPr>
        <p:spPr>
          <a:xfrm>
            <a:off x="2420182" y="848201"/>
            <a:ext cx="58806" cy="48555"/>
          </a:xfrm>
          <a:custGeom>
            <a:avLst/>
            <a:gdLst/>
            <a:ahLst/>
            <a:cxnLst/>
            <a:rect l="l" t="t" r="r" b="b"/>
            <a:pathLst>
              <a:path w="1825" h="1794" extrusionOk="0">
                <a:moveTo>
                  <a:pt x="1" y="0"/>
                </a:moveTo>
                <a:lnTo>
                  <a:pt x="1" y="1793"/>
                </a:lnTo>
                <a:lnTo>
                  <a:pt x="1825" y="1793"/>
                </a:lnTo>
                <a:lnTo>
                  <a:pt x="1825" y="0"/>
                </a:lnTo>
                <a:close/>
              </a:path>
            </a:pathLst>
          </a:custGeom>
          <a:solidFill>
            <a:srgbClr val="D3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9" name="Google Shape;3829;p43"/>
          <p:cNvSpPr/>
          <p:nvPr/>
        </p:nvSpPr>
        <p:spPr>
          <a:xfrm>
            <a:off x="2512244" y="848201"/>
            <a:ext cx="58806" cy="48555"/>
          </a:xfrm>
          <a:custGeom>
            <a:avLst/>
            <a:gdLst/>
            <a:ahLst/>
            <a:cxnLst/>
            <a:rect l="l" t="t" r="r" b="b"/>
            <a:pathLst>
              <a:path w="1825" h="1794" extrusionOk="0">
                <a:moveTo>
                  <a:pt x="1" y="0"/>
                </a:moveTo>
                <a:lnTo>
                  <a:pt x="1" y="1793"/>
                </a:lnTo>
                <a:lnTo>
                  <a:pt x="1825" y="1793"/>
                </a:lnTo>
                <a:lnTo>
                  <a:pt x="1825" y="0"/>
                </a:lnTo>
                <a:close/>
              </a:path>
            </a:pathLst>
          </a:custGeom>
          <a:solidFill>
            <a:srgbClr val="D3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0" name="Google Shape;3830;p43"/>
          <p:cNvSpPr/>
          <p:nvPr/>
        </p:nvSpPr>
        <p:spPr>
          <a:xfrm>
            <a:off x="1960842" y="933757"/>
            <a:ext cx="58774" cy="48555"/>
          </a:xfrm>
          <a:custGeom>
            <a:avLst/>
            <a:gdLst/>
            <a:ahLst/>
            <a:cxnLst/>
            <a:rect l="l" t="t" r="r" b="b"/>
            <a:pathLst>
              <a:path w="1824" h="1794" extrusionOk="0">
                <a:moveTo>
                  <a:pt x="0" y="0"/>
                </a:moveTo>
                <a:lnTo>
                  <a:pt x="0" y="1794"/>
                </a:lnTo>
                <a:lnTo>
                  <a:pt x="1824" y="1794"/>
                </a:lnTo>
                <a:lnTo>
                  <a:pt x="182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1" name="Google Shape;3831;p43"/>
          <p:cNvSpPr/>
          <p:nvPr/>
        </p:nvSpPr>
        <p:spPr>
          <a:xfrm>
            <a:off x="2052903" y="933757"/>
            <a:ext cx="57807" cy="48555"/>
          </a:xfrm>
          <a:custGeom>
            <a:avLst/>
            <a:gdLst/>
            <a:ahLst/>
            <a:cxnLst/>
            <a:rect l="l" t="t" r="r" b="b"/>
            <a:pathLst>
              <a:path w="1794" h="1794" extrusionOk="0">
                <a:moveTo>
                  <a:pt x="0" y="0"/>
                </a:moveTo>
                <a:lnTo>
                  <a:pt x="0" y="1794"/>
                </a:lnTo>
                <a:lnTo>
                  <a:pt x="1794" y="1794"/>
                </a:lnTo>
                <a:lnTo>
                  <a:pt x="179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2" name="Google Shape;3832;p43"/>
          <p:cNvSpPr/>
          <p:nvPr/>
        </p:nvSpPr>
        <p:spPr>
          <a:xfrm>
            <a:off x="2144964" y="933757"/>
            <a:ext cx="57807" cy="48555"/>
          </a:xfrm>
          <a:custGeom>
            <a:avLst/>
            <a:gdLst/>
            <a:ahLst/>
            <a:cxnLst/>
            <a:rect l="l" t="t" r="r" b="b"/>
            <a:pathLst>
              <a:path w="1794" h="1794" extrusionOk="0">
                <a:moveTo>
                  <a:pt x="1" y="0"/>
                </a:moveTo>
                <a:lnTo>
                  <a:pt x="1" y="1794"/>
                </a:lnTo>
                <a:lnTo>
                  <a:pt x="1794" y="1794"/>
                </a:lnTo>
                <a:lnTo>
                  <a:pt x="179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3" name="Google Shape;3833;p43"/>
          <p:cNvSpPr/>
          <p:nvPr/>
        </p:nvSpPr>
        <p:spPr>
          <a:xfrm>
            <a:off x="2237026" y="933757"/>
            <a:ext cx="57839" cy="48555"/>
          </a:xfrm>
          <a:custGeom>
            <a:avLst/>
            <a:gdLst/>
            <a:ahLst/>
            <a:cxnLst/>
            <a:rect l="l" t="t" r="r" b="b"/>
            <a:pathLst>
              <a:path w="1795" h="1794" extrusionOk="0">
                <a:moveTo>
                  <a:pt x="1" y="0"/>
                </a:moveTo>
                <a:lnTo>
                  <a:pt x="1" y="1794"/>
                </a:lnTo>
                <a:lnTo>
                  <a:pt x="1794" y="1794"/>
                </a:lnTo>
                <a:lnTo>
                  <a:pt x="179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4" name="Google Shape;3834;p43"/>
          <p:cNvSpPr/>
          <p:nvPr/>
        </p:nvSpPr>
        <p:spPr>
          <a:xfrm>
            <a:off x="2328121" y="933757"/>
            <a:ext cx="58806" cy="48555"/>
          </a:xfrm>
          <a:custGeom>
            <a:avLst/>
            <a:gdLst/>
            <a:ahLst/>
            <a:cxnLst/>
            <a:rect l="l" t="t" r="r" b="b"/>
            <a:pathLst>
              <a:path w="1825" h="1794" extrusionOk="0">
                <a:moveTo>
                  <a:pt x="1" y="0"/>
                </a:moveTo>
                <a:lnTo>
                  <a:pt x="1" y="1794"/>
                </a:lnTo>
                <a:lnTo>
                  <a:pt x="1824" y="1794"/>
                </a:lnTo>
                <a:lnTo>
                  <a:pt x="182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5" name="Google Shape;3835;p43"/>
          <p:cNvSpPr/>
          <p:nvPr/>
        </p:nvSpPr>
        <p:spPr>
          <a:xfrm>
            <a:off x="2420182" y="933757"/>
            <a:ext cx="58806" cy="48555"/>
          </a:xfrm>
          <a:custGeom>
            <a:avLst/>
            <a:gdLst/>
            <a:ahLst/>
            <a:cxnLst/>
            <a:rect l="l" t="t" r="r" b="b"/>
            <a:pathLst>
              <a:path w="1825" h="1794" extrusionOk="0">
                <a:moveTo>
                  <a:pt x="1" y="0"/>
                </a:moveTo>
                <a:lnTo>
                  <a:pt x="1" y="1794"/>
                </a:lnTo>
                <a:lnTo>
                  <a:pt x="1825" y="1794"/>
                </a:lnTo>
                <a:lnTo>
                  <a:pt x="1825" y="0"/>
                </a:lnTo>
                <a:close/>
              </a:path>
            </a:pathLst>
          </a:custGeom>
          <a:solidFill>
            <a:srgbClr val="D3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6" name="Google Shape;3836;p43"/>
          <p:cNvSpPr/>
          <p:nvPr/>
        </p:nvSpPr>
        <p:spPr>
          <a:xfrm>
            <a:off x="2512244" y="933757"/>
            <a:ext cx="58806" cy="48555"/>
          </a:xfrm>
          <a:custGeom>
            <a:avLst/>
            <a:gdLst/>
            <a:ahLst/>
            <a:cxnLst/>
            <a:rect l="l" t="t" r="r" b="b"/>
            <a:pathLst>
              <a:path w="1825" h="1794" extrusionOk="0">
                <a:moveTo>
                  <a:pt x="1" y="0"/>
                </a:moveTo>
                <a:lnTo>
                  <a:pt x="1" y="1794"/>
                </a:lnTo>
                <a:lnTo>
                  <a:pt x="1825" y="1794"/>
                </a:lnTo>
                <a:lnTo>
                  <a:pt x="1825" y="0"/>
                </a:lnTo>
                <a:close/>
              </a:path>
            </a:pathLst>
          </a:custGeom>
          <a:solidFill>
            <a:srgbClr val="D3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7" name="Google Shape;3837;p43"/>
          <p:cNvSpPr/>
          <p:nvPr/>
        </p:nvSpPr>
        <p:spPr>
          <a:xfrm>
            <a:off x="2222332" y="558592"/>
            <a:ext cx="87226" cy="72426"/>
          </a:xfrm>
          <a:custGeom>
            <a:avLst/>
            <a:gdLst/>
            <a:ahLst/>
            <a:cxnLst/>
            <a:rect l="l" t="t" r="r" b="b"/>
            <a:pathLst>
              <a:path w="2707" h="2676" extrusionOk="0">
                <a:moveTo>
                  <a:pt x="1369" y="1"/>
                </a:moveTo>
                <a:cubicBezTo>
                  <a:pt x="609" y="1"/>
                  <a:pt x="1" y="609"/>
                  <a:pt x="1" y="1338"/>
                </a:cubicBezTo>
                <a:cubicBezTo>
                  <a:pt x="1" y="2098"/>
                  <a:pt x="609" y="2676"/>
                  <a:pt x="1369" y="2676"/>
                </a:cubicBezTo>
                <a:cubicBezTo>
                  <a:pt x="2098" y="2676"/>
                  <a:pt x="2706" y="2098"/>
                  <a:pt x="2706" y="1338"/>
                </a:cubicBezTo>
                <a:cubicBezTo>
                  <a:pt x="2706" y="609"/>
                  <a:pt x="2098" y="1"/>
                  <a:pt x="13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8" name="Google Shape;3838;p43"/>
          <p:cNvSpPr/>
          <p:nvPr/>
        </p:nvSpPr>
        <p:spPr>
          <a:xfrm>
            <a:off x="1960842" y="1019313"/>
            <a:ext cx="58774" cy="49394"/>
          </a:xfrm>
          <a:custGeom>
            <a:avLst/>
            <a:gdLst/>
            <a:ahLst/>
            <a:cxnLst/>
            <a:rect l="l" t="t" r="r" b="b"/>
            <a:pathLst>
              <a:path w="1824" h="1825" extrusionOk="0">
                <a:moveTo>
                  <a:pt x="0" y="0"/>
                </a:moveTo>
                <a:lnTo>
                  <a:pt x="0" y="1824"/>
                </a:lnTo>
                <a:lnTo>
                  <a:pt x="1824" y="1824"/>
                </a:lnTo>
                <a:lnTo>
                  <a:pt x="182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9" name="Google Shape;3839;p43"/>
          <p:cNvSpPr/>
          <p:nvPr/>
        </p:nvSpPr>
        <p:spPr>
          <a:xfrm>
            <a:off x="2052903" y="1019313"/>
            <a:ext cx="57807" cy="49394"/>
          </a:xfrm>
          <a:custGeom>
            <a:avLst/>
            <a:gdLst/>
            <a:ahLst/>
            <a:cxnLst/>
            <a:rect l="l" t="t" r="r" b="b"/>
            <a:pathLst>
              <a:path w="1794" h="1825" extrusionOk="0">
                <a:moveTo>
                  <a:pt x="0" y="0"/>
                </a:moveTo>
                <a:lnTo>
                  <a:pt x="0" y="1824"/>
                </a:lnTo>
                <a:lnTo>
                  <a:pt x="1794" y="1824"/>
                </a:lnTo>
                <a:lnTo>
                  <a:pt x="179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0" name="Google Shape;3840;p43"/>
          <p:cNvSpPr/>
          <p:nvPr/>
        </p:nvSpPr>
        <p:spPr>
          <a:xfrm>
            <a:off x="2144964" y="1019313"/>
            <a:ext cx="57807" cy="49394"/>
          </a:xfrm>
          <a:custGeom>
            <a:avLst/>
            <a:gdLst/>
            <a:ahLst/>
            <a:cxnLst/>
            <a:rect l="l" t="t" r="r" b="b"/>
            <a:pathLst>
              <a:path w="1794" h="1825" extrusionOk="0">
                <a:moveTo>
                  <a:pt x="1" y="0"/>
                </a:moveTo>
                <a:lnTo>
                  <a:pt x="1" y="1824"/>
                </a:lnTo>
                <a:lnTo>
                  <a:pt x="1794" y="1824"/>
                </a:lnTo>
                <a:lnTo>
                  <a:pt x="179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1" name="Google Shape;3841;p43"/>
          <p:cNvSpPr/>
          <p:nvPr/>
        </p:nvSpPr>
        <p:spPr>
          <a:xfrm>
            <a:off x="2237026" y="1019313"/>
            <a:ext cx="57839" cy="49394"/>
          </a:xfrm>
          <a:custGeom>
            <a:avLst/>
            <a:gdLst/>
            <a:ahLst/>
            <a:cxnLst/>
            <a:rect l="l" t="t" r="r" b="b"/>
            <a:pathLst>
              <a:path w="1795" h="1825" extrusionOk="0">
                <a:moveTo>
                  <a:pt x="1" y="0"/>
                </a:moveTo>
                <a:lnTo>
                  <a:pt x="1" y="1824"/>
                </a:lnTo>
                <a:lnTo>
                  <a:pt x="1794" y="1824"/>
                </a:lnTo>
                <a:lnTo>
                  <a:pt x="179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2" name="Google Shape;3842;p43"/>
          <p:cNvSpPr/>
          <p:nvPr/>
        </p:nvSpPr>
        <p:spPr>
          <a:xfrm>
            <a:off x="2328121" y="1019313"/>
            <a:ext cx="58806" cy="49394"/>
          </a:xfrm>
          <a:custGeom>
            <a:avLst/>
            <a:gdLst/>
            <a:ahLst/>
            <a:cxnLst/>
            <a:rect l="l" t="t" r="r" b="b"/>
            <a:pathLst>
              <a:path w="1825" h="1825" extrusionOk="0">
                <a:moveTo>
                  <a:pt x="1" y="0"/>
                </a:moveTo>
                <a:lnTo>
                  <a:pt x="1" y="1824"/>
                </a:lnTo>
                <a:lnTo>
                  <a:pt x="1824" y="1824"/>
                </a:lnTo>
                <a:lnTo>
                  <a:pt x="182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3" name="Google Shape;3843;p43"/>
          <p:cNvSpPr/>
          <p:nvPr/>
        </p:nvSpPr>
        <p:spPr>
          <a:xfrm>
            <a:off x="2420182" y="1019313"/>
            <a:ext cx="58806" cy="49394"/>
          </a:xfrm>
          <a:custGeom>
            <a:avLst/>
            <a:gdLst/>
            <a:ahLst/>
            <a:cxnLst/>
            <a:rect l="l" t="t" r="r" b="b"/>
            <a:pathLst>
              <a:path w="1825" h="1825" extrusionOk="0">
                <a:moveTo>
                  <a:pt x="1" y="0"/>
                </a:moveTo>
                <a:lnTo>
                  <a:pt x="1" y="1824"/>
                </a:lnTo>
                <a:lnTo>
                  <a:pt x="1825" y="1824"/>
                </a:lnTo>
                <a:lnTo>
                  <a:pt x="1825" y="0"/>
                </a:lnTo>
                <a:close/>
              </a:path>
            </a:pathLst>
          </a:custGeom>
          <a:solidFill>
            <a:srgbClr val="D3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4" name="Google Shape;3844;p43"/>
          <p:cNvSpPr/>
          <p:nvPr/>
        </p:nvSpPr>
        <p:spPr>
          <a:xfrm>
            <a:off x="2512244" y="1019313"/>
            <a:ext cx="58806" cy="49394"/>
          </a:xfrm>
          <a:custGeom>
            <a:avLst/>
            <a:gdLst/>
            <a:ahLst/>
            <a:cxnLst/>
            <a:rect l="l" t="t" r="r" b="b"/>
            <a:pathLst>
              <a:path w="1825" h="1825" extrusionOk="0">
                <a:moveTo>
                  <a:pt x="1" y="0"/>
                </a:moveTo>
                <a:lnTo>
                  <a:pt x="1" y="1824"/>
                </a:lnTo>
                <a:lnTo>
                  <a:pt x="1825" y="1824"/>
                </a:lnTo>
                <a:lnTo>
                  <a:pt x="1825" y="0"/>
                </a:lnTo>
                <a:close/>
              </a:path>
            </a:pathLst>
          </a:custGeom>
          <a:solidFill>
            <a:srgbClr val="D3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5" name="Google Shape;3845;p43"/>
          <p:cNvSpPr/>
          <p:nvPr/>
        </p:nvSpPr>
        <p:spPr>
          <a:xfrm>
            <a:off x="6573034" y="700095"/>
            <a:ext cx="421180" cy="899208"/>
          </a:xfrm>
          <a:custGeom>
            <a:avLst/>
            <a:gdLst/>
            <a:ahLst/>
            <a:cxnLst/>
            <a:rect l="l" t="t" r="r" b="b"/>
            <a:pathLst>
              <a:path w="13071" h="33224" extrusionOk="0">
                <a:moveTo>
                  <a:pt x="1" y="1"/>
                </a:moveTo>
                <a:lnTo>
                  <a:pt x="1" y="33223"/>
                </a:lnTo>
                <a:lnTo>
                  <a:pt x="13071" y="33223"/>
                </a:lnTo>
                <a:lnTo>
                  <a:pt x="1307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6" name="Google Shape;3846;p43"/>
          <p:cNvSpPr/>
          <p:nvPr/>
        </p:nvSpPr>
        <p:spPr>
          <a:xfrm>
            <a:off x="6634741" y="747000"/>
            <a:ext cx="297768" cy="805400"/>
          </a:xfrm>
          <a:custGeom>
            <a:avLst/>
            <a:gdLst/>
            <a:ahLst/>
            <a:cxnLst/>
            <a:rect l="l" t="t" r="r" b="b"/>
            <a:pathLst>
              <a:path w="9241" h="29758" extrusionOk="0">
                <a:moveTo>
                  <a:pt x="0" y="0"/>
                </a:moveTo>
                <a:lnTo>
                  <a:pt x="0" y="29758"/>
                </a:lnTo>
                <a:lnTo>
                  <a:pt x="9241" y="29758"/>
                </a:lnTo>
                <a:lnTo>
                  <a:pt x="9241" y="0"/>
                </a:lnTo>
                <a:close/>
              </a:path>
            </a:pathLst>
          </a:custGeom>
          <a:solidFill>
            <a:srgbClr val="51455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7" name="Google Shape;3847;p43"/>
          <p:cNvSpPr/>
          <p:nvPr/>
        </p:nvSpPr>
        <p:spPr>
          <a:xfrm>
            <a:off x="6714075" y="802946"/>
            <a:ext cx="171424" cy="143986"/>
          </a:xfrm>
          <a:custGeom>
            <a:avLst/>
            <a:gdLst/>
            <a:ahLst/>
            <a:cxnLst/>
            <a:rect l="l" t="t" r="r" b="b"/>
            <a:pathLst>
              <a:path w="5320" h="5320" extrusionOk="0">
                <a:moveTo>
                  <a:pt x="1216" y="0"/>
                </a:moveTo>
                <a:lnTo>
                  <a:pt x="1" y="4134"/>
                </a:lnTo>
                <a:lnTo>
                  <a:pt x="4104" y="5320"/>
                </a:lnTo>
                <a:lnTo>
                  <a:pt x="5320" y="1186"/>
                </a:lnTo>
                <a:lnTo>
                  <a:pt x="121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8" name="Google Shape;3848;p43"/>
          <p:cNvSpPr/>
          <p:nvPr/>
        </p:nvSpPr>
        <p:spPr>
          <a:xfrm>
            <a:off x="6722904" y="1328653"/>
            <a:ext cx="141070" cy="119303"/>
          </a:xfrm>
          <a:custGeom>
            <a:avLst/>
            <a:gdLst/>
            <a:ahLst/>
            <a:cxnLst/>
            <a:rect l="l" t="t" r="r" b="b"/>
            <a:pathLst>
              <a:path w="4378" h="4408" extrusionOk="0">
                <a:moveTo>
                  <a:pt x="4286" y="0"/>
                </a:moveTo>
                <a:lnTo>
                  <a:pt x="0" y="91"/>
                </a:lnTo>
                <a:lnTo>
                  <a:pt x="91" y="4407"/>
                </a:lnTo>
                <a:lnTo>
                  <a:pt x="4377" y="4316"/>
                </a:lnTo>
                <a:lnTo>
                  <a:pt x="428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9" name="Google Shape;3849;p43"/>
          <p:cNvSpPr/>
          <p:nvPr/>
        </p:nvSpPr>
        <p:spPr>
          <a:xfrm>
            <a:off x="6743462" y="978173"/>
            <a:ext cx="140071" cy="118491"/>
          </a:xfrm>
          <a:custGeom>
            <a:avLst/>
            <a:gdLst/>
            <a:ahLst/>
            <a:cxnLst/>
            <a:rect l="l" t="t" r="r" b="b"/>
            <a:pathLst>
              <a:path w="4347" h="4378" extrusionOk="0">
                <a:moveTo>
                  <a:pt x="61" y="1"/>
                </a:moveTo>
                <a:lnTo>
                  <a:pt x="0" y="4286"/>
                </a:lnTo>
                <a:lnTo>
                  <a:pt x="4256" y="4378"/>
                </a:lnTo>
                <a:lnTo>
                  <a:pt x="4347" y="61"/>
                </a:lnTo>
                <a:lnTo>
                  <a:pt x="61" y="1"/>
                </a:lnTo>
                <a:close/>
              </a:path>
            </a:pathLst>
          </a:custGeom>
          <a:solidFill>
            <a:srgbClr val="FFDC8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0" name="Google Shape;3850;p43"/>
          <p:cNvSpPr/>
          <p:nvPr/>
        </p:nvSpPr>
        <p:spPr>
          <a:xfrm>
            <a:off x="6686653" y="1152587"/>
            <a:ext cx="158696" cy="134107"/>
          </a:xfrm>
          <a:custGeom>
            <a:avLst/>
            <a:gdLst/>
            <a:ahLst/>
            <a:cxnLst/>
            <a:rect l="l" t="t" r="r" b="b"/>
            <a:pathLst>
              <a:path w="4925" h="4955" extrusionOk="0">
                <a:moveTo>
                  <a:pt x="4225" y="0"/>
                </a:moveTo>
                <a:lnTo>
                  <a:pt x="0" y="700"/>
                </a:lnTo>
                <a:lnTo>
                  <a:pt x="730" y="4955"/>
                </a:lnTo>
                <a:lnTo>
                  <a:pt x="4925" y="4225"/>
                </a:ln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1" name="Google Shape;3851;p43"/>
          <p:cNvSpPr/>
          <p:nvPr/>
        </p:nvSpPr>
        <p:spPr>
          <a:xfrm>
            <a:off x="383939" y="384178"/>
            <a:ext cx="776691" cy="652402"/>
          </a:xfrm>
          <a:custGeom>
            <a:avLst/>
            <a:gdLst/>
            <a:ahLst/>
            <a:cxnLst/>
            <a:rect l="l" t="t" r="r" b="b"/>
            <a:pathLst>
              <a:path w="24104" h="24105" extrusionOk="0">
                <a:moveTo>
                  <a:pt x="12067" y="1"/>
                </a:moveTo>
                <a:cubicBezTo>
                  <a:pt x="5411" y="1"/>
                  <a:pt x="0" y="5381"/>
                  <a:pt x="0" y="12038"/>
                </a:cubicBezTo>
                <a:cubicBezTo>
                  <a:pt x="0" y="18694"/>
                  <a:pt x="5411" y="24105"/>
                  <a:pt x="12067" y="24105"/>
                </a:cubicBezTo>
                <a:cubicBezTo>
                  <a:pt x="18724" y="24105"/>
                  <a:pt x="24104" y="18694"/>
                  <a:pt x="24104" y="12038"/>
                </a:cubicBezTo>
                <a:cubicBezTo>
                  <a:pt x="24104" y="5381"/>
                  <a:pt x="18724" y="1"/>
                  <a:pt x="1206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2" name="Google Shape;3852;p43"/>
          <p:cNvSpPr/>
          <p:nvPr/>
        </p:nvSpPr>
        <p:spPr>
          <a:xfrm>
            <a:off x="383939" y="361983"/>
            <a:ext cx="776691" cy="652375"/>
          </a:xfrm>
          <a:custGeom>
            <a:avLst/>
            <a:gdLst/>
            <a:ahLst/>
            <a:cxnLst/>
            <a:rect l="l" t="t" r="r" b="b"/>
            <a:pathLst>
              <a:path w="24104" h="24104" extrusionOk="0">
                <a:moveTo>
                  <a:pt x="12067" y="0"/>
                </a:moveTo>
                <a:cubicBezTo>
                  <a:pt x="5411" y="0"/>
                  <a:pt x="0" y="5411"/>
                  <a:pt x="0" y="12067"/>
                </a:cubicBezTo>
                <a:cubicBezTo>
                  <a:pt x="0" y="18724"/>
                  <a:pt x="5411" y="24104"/>
                  <a:pt x="12067" y="24104"/>
                </a:cubicBezTo>
                <a:cubicBezTo>
                  <a:pt x="18724" y="24104"/>
                  <a:pt x="24104" y="18724"/>
                  <a:pt x="24104" y="12067"/>
                </a:cubicBezTo>
                <a:cubicBezTo>
                  <a:pt x="24104" y="5411"/>
                  <a:pt x="18724" y="0"/>
                  <a:pt x="1206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3" name="Google Shape;3853;p43"/>
          <p:cNvSpPr/>
          <p:nvPr/>
        </p:nvSpPr>
        <p:spPr>
          <a:xfrm>
            <a:off x="408428" y="410405"/>
            <a:ext cx="727745" cy="555590"/>
          </a:xfrm>
          <a:custGeom>
            <a:avLst/>
            <a:gdLst/>
            <a:ahLst/>
            <a:cxnLst/>
            <a:rect l="l" t="t" r="r" b="b"/>
            <a:pathLst>
              <a:path w="22585" h="20528" extrusionOk="0">
                <a:moveTo>
                  <a:pt x="11288" y="1"/>
                </a:moveTo>
                <a:cubicBezTo>
                  <a:pt x="6644" y="1"/>
                  <a:pt x="2426" y="3196"/>
                  <a:pt x="1307" y="7907"/>
                </a:cubicBezTo>
                <a:cubicBezTo>
                  <a:pt x="0" y="13439"/>
                  <a:pt x="3435" y="18941"/>
                  <a:pt x="8936" y="20248"/>
                </a:cubicBezTo>
                <a:cubicBezTo>
                  <a:pt x="9731" y="20437"/>
                  <a:pt x="10526" y="20527"/>
                  <a:pt x="11309" y="20527"/>
                </a:cubicBezTo>
                <a:cubicBezTo>
                  <a:pt x="15948" y="20527"/>
                  <a:pt x="20159" y="17352"/>
                  <a:pt x="21277" y="12619"/>
                </a:cubicBezTo>
                <a:cubicBezTo>
                  <a:pt x="22584" y="7117"/>
                  <a:pt x="19180" y="1585"/>
                  <a:pt x="13648" y="278"/>
                </a:cubicBezTo>
                <a:cubicBezTo>
                  <a:pt x="12857" y="90"/>
                  <a:pt x="12067" y="1"/>
                  <a:pt x="112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4" name="Google Shape;3854;p43"/>
          <p:cNvSpPr/>
          <p:nvPr/>
        </p:nvSpPr>
        <p:spPr>
          <a:xfrm>
            <a:off x="728694" y="651565"/>
            <a:ext cx="87194" cy="73238"/>
          </a:xfrm>
          <a:custGeom>
            <a:avLst/>
            <a:gdLst/>
            <a:ahLst/>
            <a:cxnLst/>
            <a:rect l="l" t="t" r="r" b="b"/>
            <a:pathLst>
              <a:path w="2706" h="2706" extrusionOk="0">
                <a:moveTo>
                  <a:pt x="1368" y="1"/>
                </a:moveTo>
                <a:cubicBezTo>
                  <a:pt x="608" y="1"/>
                  <a:pt x="0" y="608"/>
                  <a:pt x="0" y="1368"/>
                </a:cubicBezTo>
                <a:cubicBezTo>
                  <a:pt x="0" y="2098"/>
                  <a:pt x="608" y="2706"/>
                  <a:pt x="1368" y="2706"/>
                </a:cubicBezTo>
                <a:cubicBezTo>
                  <a:pt x="2098" y="2706"/>
                  <a:pt x="2706" y="2098"/>
                  <a:pt x="2706" y="1368"/>
                </a:cubicBezTo>
                <a:cubicBezTo>
                  <a:pt x="2706" y="608"/>
                  <a:pt x="2098" y="1"/>
                  <a:pt x="136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5" name="Google Shape;3855;p43"/>
          <p:cNvSpPr/>
          <p:nvPr/>
        </p:nvSpPr>
        <p:spPr>
          <a:xfrm>
            <a:off x="534775" y="619654"/>
            <a:ext cx="342815" cy="203881"/>
          </a:xfrm>
          <a:custGeom>
            <a:avLst/>
            <a:gdLst/>
            <a:ahLst/>
            <a:cxnLst/>
            <a:rect l="l" t="t" r="r" b="b"/>
            <a:pathLst>
              <a:path w="10639" h="7533" extrusionOk="0">
                <a:moveTo>
                  <a:pt x="629" y="1"/>
                </a:moveTo>
                <a:cubicBezTo>
                  <a:pt x="378" y="1"/>
                  <a:pt x="141" y="169"/>
                  <a:pt x="91" y="420"/>
                </a:cubicBezTo>
                <a:cubicBezTo>
                  <a:pt x="0" y="724"/>
                  <a:pt x="152" y="1028"/>
                  <a:pt x="456" y="1119"/>
                </a:cubicBezTo>
                <a:lnTo>
                  <a:pt x="6991" y="3034"/>
                </a:lnTo>
                <a:lnTo>
                  <a:pt x="9484" y="7228"/>
                </a:lnTo>
                <a:cubicBezTo>
                  <a:pt x="9605" y="7411"/>
                  <a:pt x="9787" y="7532"/>
                  <a:pt x="9970" y="7532"/>
                </a:cubicBezTo>
                <a:cubicBezTo>
                  <a:pt x="10061" y="7532"/>
                  <a:pt x="10183" y="7502"/>
                  <a:pt x="10274" y="7441"/>
                </a:cubicBezTo>
                <a:cubicBezTo>
                  <a:pt x="10547" y="7289"/>
                  <a:pt x="10639" y="6924"/>
                  <a:pt x="10456" y="6651"/>
                </a:cubicBezTo>
                <a:lnTo>
                  <a:pt x="7751" y="2061"/>
                </a:lnTo>
                <a:lnTo>
                  <a:pt x="790" y="24"/>
                </a:lnTo>
                <a:cubicBezTo>
                  <a:pt x="737" y="8"/>
                  <a:pt x="683" y="1"/>
                  <a:pt x="6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6" name="Google Shape;3856;p43"/>
          <p:cNvSpPr/>
          <p:nvPr/>
        </p:nvSpPr>
        <p:spPr>
          <a:xfrm>
            <a:off x="753183" y="448352"/>
            <a:ext cx="38216" cy="32126"/>
          </a:xfrm>
          <a:custGeom>
            <a:avLst/>
            <a:gdLst/>
            <a:ahLst/>
            <a:cxnLst/>
            <a:rect l="l" t="t" r="r" b="b"/>
            <a:pathLst>
              <a:path w="1186" h="1187" extrusionOk="0">
                <a:moveTo>
                  <a:pt x="608" y="1"/>
                </a:moveTo>
                <a:cubicBezTo>
                  <a:pt x="274" y="1"/>
                  <a:pt x="0" y="274"/>
                  <a:pt x="0" y="578"/>
                </a:cubicBezTo>
                <a:cubicBezTo>
                  <a:pt x="0" y="913"/>
                  <a:pt x="274" y="1186"/>
                  <a:pt x="608" y="1186"/>
                </a:cubicBezTo>
                <a:cubicBezTo>
                  <a:pt x="912" y="1186"/>
                  <a:pt x="1186" y="913"/>
                  <a:pt x="1186" y="578"/>
                </a:cubicBezTo>
                <a:cubicBezTo>
                  <a:pt x="1186" y="274"/>
                  <a:pt x="912" y="1"/>
                  <a:pt x="608" y="1"/>
                </a:cubicBez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7" name="Google Shape;3857;p43"/>
          <p:cNvSpPr/>
          <p:nvPr/>
        </p:nvSpPr>
        <p:spPr>
          <a:xfrm>
            <a:off x="753183" y="905771"/>
            <a:ext cx="38216" cy="31287"/>
          </a:xfrm>
          <a:custGeom>
            <a:avLst/>
            <a:gdLst/>
            <a:ahLst/>
            <a:cxnLst/>
            <a:rect l="l" t="t" r="r" b="b"/>
            <a:pathLst>
              <a:path w="1186" h="1156" extrusionOk="0">
                <a:moveTo>
                  <a:pt x="608" y="1"/>
                </a:moveTo>
                <a:cubicBezTo>
                  <a:pt x="274" y="1"/>
                  <a:pt x="0" y="274"/>
                  <a:pt x="0" y="578"/>
                </a:cubicBezTo>
                <a:cubicBezTo>
                  <a:pt x="0" y="913"/>
                  <a:pt x="274" y="1156"/>
                  <a:pt x="608" y="1156"/>
                </a:cubicBezTo>
                <a:cubicBezTo>
                  <a:pt x="912" y="1156"/>
                  <a:pt x="1186" y="913"/>
                  <a:pt x="1186" y="578"/>
                </a:cubicBezTo>
                <a:cubicBezTo>
                  <a:pt x="1186" y="274"/>
                  <a:pt x="912" y="1"/>
                  <a:pt x="608" y="1"/>
                </a:cubicBez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8" name="Google Shape;3858;p43"/>
          <p:cNvSpPr/>
          <p:nvPr/>
        </p:nvSpPr>
        <p:spPr>
          <a:xfrm>
            <a:off x="1025469" y="677061"/>
            <a:ext cx="38216" cy="32126"/>
          </a:xfrm>
          <a:custGeom>
            <a:avLst/>
            <a:gdLst/>
            <a:ahLst/>
            <a:cxnLst/>
            <a:rect l="l" t="t" r="r" b="b"/>
            <a:pathLst>
              <a:path w="1186" h="1187" extrusionOk="0">
                <a:moveTo>
                  <a:pt x="608" y="1"/>
                </a:moveTo>
                <a:cubicBezTo>
                  <a:pt x="274" y="1"/>
                  <a:pt x="0" y="274"/>
                  <a:pt x="0" y="578"/>
                </a:cubicBezTo>
                <a:cubicBezTo>
                  <a:pt x="0" y="913"/>
                  <a:pt x="274" y="1186"/>
                  <a:pt x="608" y="1186"/>
                </a:cubicBezTo>
                <a:cubicBezTo>
                  <a:pt x="912" y="1186"/>
                  <a:pt x="1186" y="913"/>
                  <a:pt x="1186" y="578"/>
                </a:cubicBezTo>
                <a:cubicBezTo>
                  <a:pt x="1186" y="274"/>
                  <a:pt x="912" y="1"/>
                  <a:pt x="608" y="1"/>
                </a:cubicBez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9" name="Google Shape;3859;p43"/>
          <p:cNvSpPr/>
          <p:nvPr/>
        </p:nvSpPr>
        <p:spPr>
          <a:xfrm>
            <a:off x="480898" y="677061"/>
            <a:ext cx="38216" cy="32126"/>
          </a:xfrm>
          <a:custGeom>
            <a:avLst/>
            <a:gdLst/>
            <a:ahLst/>
            <a:cxnLst/>
            <a:rect l="l" t="t" r="r" b="b"/>
            <a:pathLst>
              <a:path w="1186" h="1187" extrusionOk="0">
                <a:moveTo>
                  <a:pt x="608" y="1"/>
                </a:moveTo>
                <a:cubicBezTo>
                  <a:pt x="274" y="1"/>
                  <a:pt x="0" y="274"/>
                  <a:pt x="0" y="578"/>
                </a:cubicBezTo>
                <a:cubicBezTo>
                  <a:pt x="0" y="913"/>
                  <a:pt x="274" y="1186"/>
                  <a:pt x="608" y="1186"/>
                </a:cubicBezTo>
                <a:cubicBezTo>
                  <a:pt x="912" y="1186"/>
                  <a:pt x="1186" y="913"/>
                  <a:pt x="1186" y="578"/>
                </a:cubicBezTo>
                <a:cubicBezTo>
                  <a:pt x="1186" y="274"/>
                  <a:pt x="912" y="1"/>
                  <a:pt x="608" y="1"/>
                </a:cubicBez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0" name="Google Shape;3860;p43"/>
          <p:cNvSpPr/>
          <p:nvPr/>
        </p:nvSpPr>
        <p:spPr>
          <a:xfrm>
            <a:off x="893225" y="482563"/>
            <a:ext cx="44113" cy="31747"/>
          </a:xfrm>
          <a:custGeom>
            <a:avLst/>
            <a:gdLst/>
            <a:ahLst/>
            <a:cxnLst/>
            <a:rect l="l" t="t" r="r" b="b"/>
            <a:pathLst>
              <a:path w="1369" h="1173" extrusionOk="0">
                <a:moveTo>
                  <a:pt x="717" y="1"/>
                </a:moveTo>
                <a:cubicBezTo>
                  <a:pt x="512" y="1"/>
                  <a:pt x="306" y="103"/>
                  <a:pt x="183" y="287"/>
                </a:cubicBezTo>
                <a:cubicBezTo>
                  <a:pt x="1" y="561"/>
                  <a:pt x="92" y="895"/>
                  <a:pt x="366" y="1077"/>
                </a:cubicBezTo>
                <a:cubicBezTo>
                  <a:pt x="463" y="1142"/>
                  <a:pt x="571" y="1172"/>
                  <a:pt x="679" y="1172"/>
                </a:cubicBezTo>
                <a:cubicBezTo>
                  <a:pt x="875" y="1172"/>
                  <a:pt x="1069" y="1072"/>
                  <a:pt x="1186" y="895"/>
                </a:cubicBezTo>
                <a:cubicBezTo>
                  <a:pt x="1369" y="621"/>
                  <a:pt x="1278" y="257"/>
                  <a:pt x="1004" y="74"/>
                </a:cubicBezTo>
                <a:cubicBezTo>
                  <a:pt x="915" y="25"/>
                  <a:pt x="816" y="1"/>
                  <a:pt x="717" y="1"/>
                </a:cubicBez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1" name="Google Shape;3861;p43"/>
          <p:cNvSpPr/>
          <p:nvPr/>
        </p:nvSpPr>
        <p:spPr>
          <a:xfrm>
            <a:off x="608211" y="871721"/>
            <a:ext cx="43146" cy="31720"/>
          </a:xfrm>
          <a:custGeom>
            <a:avLst/>
            <a:gdLst/>
            <a:ahLst/>
            <a:cxnLst/>
            <a:rect l="l" t="t" r="r" b="b"/>
            <a:pathLst>
              <a:path w="1339" h="1172" extrusionOk="0">
                <a:moveTo>
                  <a:pt x="686" y="0"/>
                </a:moveTo>
                <a:cubicBezTo>
                  <a:pt x="482" y="0"/>
                  <a:pt x="276" y="102"/>
                  <a:pt x="153" y="286"/>
                </a:cubicBezTo>
                <a:cubicBezTo>
                  <a:pt x="1" y="560"/>
                  <a:pt x="92" y="924"/>
                  <a:pt x="365" y="1076"/>
                </a:cubicBezTo>
                <a:cubicBezTo>
                  <a:pt x="462" y="1141"/>
                  <a:pt x="571" y="1171"/>
                  <a:pt x="677" y="1171"/>
                </a:cubicBezTo>
                <a:cubicBezTo>
                  <a:pt x="871" y="1171"/>
                  <a:pt x="1058" y="1071"/>
                  <a:pt x="1156" y="894"/>
                </a:cubicBezTo>
                <a:cubicBezTo>
                  <a:pt x="1338" y="620"/>
                  <a:pt x="1247" y="256"/>
                  <a:pt x="973" y="73"/>
                </a:cubicBezTo>
                <a:cubicBezTo>
                  <a:pt x="884" y="24"/>
                  <a:pt x="785" y="0"/>
                  <a:pt x="686" y="0"/>
                </a:cubicBez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2" name="Google Shape;3862;p43"/>
          <p:cNvSpPr/>
          <p:nvPr/>
        </p:nvSpPr>
        <p:spPr>
          <a:xfrm>
            <a:off x="982354" y="797073"/>
            <a:ext cx="43146" cy="31720"/>
          </a:xfrm>
          <a:custGeom>
            <a:avLst/>
            <a:gdLst/>
            <a:ahLst/>
            <a:cxnLst/>
            <a:rect l="l" t="t" r="r" b="b"/>
            <a:pathLst>
              <a:path w="1339" h="1172" extrusionOk="0">
                <a:moveTo>
                  <a:pt x="662" y="1"/>
                </a:moveTo>
                <a:cubicBezTo>
                  <a:pt x="468" y="1"/>
                  <a:pt x="281" y="101"/>
                  <a:pt x="183" y="278"/>
                </a:cubicBezTo>
                <a:cubicBezTo>
                  <a:pt x="1" y="552"/>
                  <a:pt x="92" y="916"/>
                  <a:pt x="366" y="1099"/>
                </a:cubicBezTo>
                <a:cubicBezTo>
                  <a:pt x="455" y="1148"/>
                  <a:pt x="554" y="1172"/>
                  <a:pt x="653" y="1172"/>
                </a:cubicBezTo>
                <a:cubicBezTo>
                  <a:pt x="857" y="1172"/>
                  <a:pt x="1063" y="1070"/>
                  <a:pt x="1186" y="886"/>
                </a:cubicBezTo>
                <a:cubicBezTo>
                  <a:pt x="1338" y="612"/>
                  <a:pt x="1247" y="248"/>
                  <a:pt x="974" y="96"/>
                </a:cubicBezTo>
                <a:cubicBezTo>
                  <a:pt x="877" y="31"/>
                  <a:pt x="768" y="1"/>
                  <a:pt x="662" y="1"/>
                </a:cubicBez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3" name="Google Shape;3863;p43"/>
          <p:cNvSpPr/>
          <p:nvPr/>
        </p:nvSpPr>
        <p:spPr>
          <a:xfrm>
            <a:off x="519082" y="556860"/>
            <a:ext cx="43146" cy="31720"/>
          </a:xfrm>
          <a:custGeom>
            <a:avLst/>
            <a:gdLst/>
            <a:ahLst/>
            <a:cxnLst/>
            <a:rect l="l" t="t" r="r" b="b"/>
            <a:pathLst>
              <a:path w="1339" h="1172" extrusionOk="0">
                <a:moveTo>
                  <a:pt x="662" y="0"/>
                </a:moveTo>
                <a:cubicBezTo>
                  <a:pt x="468" y="0"/>
                  <a:pt x="281" y="101"/>
                  <a:pt x="183" y="278"/>
                </a:cubicBezTo>
                <a:cubicBezTo>
                  <a:pt x="1" y="551"/>
                  <a:pt x="92" y="916"/>
                  <a:pt x="365" y="1098"/>
                </a:cubicBezTo>
                <a:cubicBezTo>
                  <a:pt x="455" y="1148"/>
                  <a:pt x="553" y="1171"/>
                  <a:pt x="651" y="1171"/>
                </a:cubicBezTo>
                <a:cubicBezTo>
                  <a:pt x="854" y="1171"/>
                  <a:pt x="1053" y="1070"/>
                  <a:pt x="1156" y="885"/>
                </a:cubicBezTo>
                <a:cubicBezTo>
                  <a:pt x="1338" y="612"/>
                  <a:pt x="1247" y="278"/>
                  <a:pt x="973" y="95"/>
                </a:cubicBezTo>
                <a:cubicBezTo>
                  <a:pt x="876" y="31"/>
                  <a:pt x="768" y="0"/>
                  <a:pt x="662" y="0"/>
                </a:cubicBez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4" name="Google Shape;3864;p43"/>
          <p:cNvSpPr/>
          <p:nvPr/>
        </p:nvSpPr>
        <p:spPr>
          <a:xfrm>
            <a:off x="983353" y="557429"/>
            <a:ext cx="42147" cy="31747"/>
          </a:xfrm>
          <a:custGeom>
            <a:avLst/>
            <a:gdLst/>
            <a:ahLst/>
            <a:cxnLst/>
            <a:rect l="l" t="t" r="r" b="b"/>
            <a:pathLst>
              <a:path w="1308" h="1173" extrusionOk="0">
                <a:moveTo>
                  <a:pt x="635" y="1"/>
                </a:moveTo>
                <a:cubicBezTo>
                  <a:pt x="536" y="1"/>
                  <a:pt x="434" y="25"/>
                  <a:pt x="335" y="74"/>
                </a:cubicBezTo>
                <a:cubicBezTo>
                  <a:pt x="61" y="257"/>
                  <a:pt x="0" y="621"/>
                  <a:pt x="152" y="895"/>
                </a:cubicBezTo>
                <a:cubicBezTo>
                  <a:pt x="270" y="1072"/>
                  <a:pt x="464" y="1172"/>
                  <a:pt x="660" y="1172"/>
                </a:cubicBezTo>
                <a:cubicBezTo>
                  <a:pt x="768" y="1172"/>
                  <a:pt x="876" y="1142"/>
                  <a:pt x="973" y="1077"/>
                </a:cubicBezTo>
                <a:cubicBezTo>
                  <a:pt x="1247" y="925"/>
                  <a:pt x="1307" y="561"/>
                  <a:pt x="1155" y="287"/>
                </a:cubicBezTo>
                <a:cubicBezTo>
                  <a:pt x="1032" y="103"/>
                  <a:pt x="840" y="1"/>
                  <a:pt x="635" y="1"/>
                </a:cubicBez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5" name="Google Shape;3865;p43"/>
          <p:cNvSpPr/>
          <p:nvPr/>
        </p:nvSpPr>
        <p:spPr>
          <a:xfrm>
            <a:off x="519082" y="796613"/>
            <a:ext cx="43146" cy="31964"/>
          </a:xfrm>
          <a:custGeom>
            <a:avLst/>
            <a:gdLst/>
            <a:ahLst/>
            <a:cxnLst/>
            <a:rect l="l" t="t" r="r" b="b"/>
            <a:pathLst>
              <a:path w="1339" h="1181" extrusionOk="0">
                <a:moveTo>
                  <a:pt x="672" y="1"/>
                </a:moveTo>
                <a:cubicBezTo>
                  <a:pt x="569" y="1"/>
                  <a:pt x="463" y="28"/>
                  <a:pt x="365" y="82"/>
                </a:cubicBezTo>
                <a:cubicBezTo>
                  <a:pt x="92" y="265"/>
                  <a:pt x="1" y="599"/>
                  <a:pt x="153" y="903"/>
                </a:cubicBezTo>
                <a:cubicBezTo>
                  <a:pt x="270" y="1080"/>
                  <a:pt x="464" y="1180"/>
                  <a:pt x="660" y="1180"/>
                </a:cubicBezTo>
                <a:cubicBezTo>
                  <a:pt x="768" y="1180"/>
                  <a:pt x="876" y="1150"/>
                  <a:pt x="973" y="1085"/>
                </a:cubicBezTo>
                <a:cubicBezTo>
                  <a:pt x="1247" y="903"/>
                  <a:pt x="1338" y="569"/>
                  <a:pt x="1156" y="265"/>
                </a:cubicBezTo>
                <a:cubicBezTo>
                  <a:pt x="1039" y="89"/>
                  <a:pt x="858" y="1"/>
                  <a:pt x="672" y="1"/>
                </a:cubicBez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6" name="Google Shape;3866;p43"/>
          <p:cNvSpPr/>
          <p:nvPr/>
        </p:nvSpPr>
        <p:spPr>
          <a:xfrm>
            <a:off x="893225" y="871938"/>
            <a:ext cx="43146" cy="31720"/>
          </a:xfrm>
          <a:custGeom>
            <a:avLst/>
            <a:gdLst/>
            <a:ahLst/>
            <a:cxnLst/>
            <a:rect l="l" t="t" r="r" b="b"/>
            <a:pathLst>
              <a:path w="1339" h="1172" extrusionOk="0">
                <a:moveTo>
                  <a:pt x="677" y="1"/>
                </a:moveTo>
                <a:cubicBezTo>
                  <a:pt x="571" y="1"/>
                  <a:pt x="463" y="31"/>
                  <a:pt x="366" y="96"/>
                </a:cubicBezTo>
                <a:cubicBezTo>
                  <a:pt x="92" y="248"/>
                  <a:pt x="1" y="612"/>
                  <a:pt x="183" y="886"/>
                </a:cubicBezTo>
                <a:cubicBezTo>
                  <a:pt x="286" y="1070"/>
                  <a:pt x="485" y="1172"/>
                  <a:pt x="688" y="1172"/>
                </a:cubicBezTo>
                <a:cubicBezTo>
                  <a:pt x="786" y="1172"/>
                  <a:pt x="884" y="1148"/>
                  <a:pt x="974" y="1099"/>
                </a:cubicBezTo>
                <a:cubicBezTo>
                  <a:pt x="1247" y="916"/>
                  <a:pt x="1338" y="552"/>
                  <a:pt x="1156" y="278"/>
                </a:cubicBezTo>
                <a:cubicBezTo>
                  <a:pt x="1058" y="101"/>
                  <a:pt x="871" y="1"/>
                  <a:pt x="677" y="1"/>
                </a:cubicBez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7" name="Google Shape;3867;p43"/>
          <p:cNvSpPr/>
          <p:nvPr/>
        </p:nvSpPr>
        <p:spPr>
          <a:xfrm>
            <a:off x="608211" y="481995"/>
            <a:ext cx="43146" cy="31910"/>
          </a:xfrm>
          <a:custGeom>
            <a:avLst/>
            <a:gdLst/>
            <a:ahLst/>
            <a:cxnLst/>
            <a:rect l="l" t="t" r="r" b="b"/>
            <a:pathLst>
              <a:path w="1339" h="1179" extrusionOk="0">
                <a:moveTo>
                  <a:pt x="678" y="0"/>
                </a:moveTo>
                <a:cubicBezTo>
                  <a:pt x="571" y="0"/>
                  <a:pt x="462" y="31"/>
                  <a:pt x="365" y="95"/>
                </a:cubicBezTo>
                <a:cubicBezTo>
                  <a:pt x="92" y="278"/>
                  <a:pt x="1" y="612"/>
                  <a:pt x="183" y="885"/>
                </a:cubicBezTo>
                <a:cubicBezTo>
                  <a:pt x="282" y="1084"/>
                  <a:pt x="471" y="1178"/>
                  <a:pt x="667" y="1178"/>
                </a:cubicBezTo>
                <a:cubicBezTo>
                  <a:pt x="772" y="1178"/>
                  <a:pt x="878" y="1151"/>
                  <a:pt x="973" y="1098"/>
                </a:cubicBezTo>
                <a:cubicBezTo>
                  <a:pt x="1247" y="916"/>
                  <a:pt x="1338" y="551"/>
                  <a:pt x="1186" y="278"/>
                </a:cubicBezTo>
                <a:cubicBezTo>
                  <a:pt x="1068" y="101"/>
                  <a:pt x="875" y="0"/>
                  <a:pt x="678" y="0"/>
                </a:cubicBez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8" name="Google Shape;3868;p43"/>
          <p:cNvSpPr/>
          <p:nvPr/>
        </p:nvSpPr>
        <p:spPr>
          <a:xfrm>
            <a:off x="6864911" y="2616166"/>
            <a:ext cx="215504" cy="180172"/>
          </a:xfrm>
          <a:custGeom>
            <a:avLst/>
            <a:gdLst/>
            <a:ahLst/>
            <a:cxnLst/>
            <a:rect l="l" t="t" r="r" b="b"/>
            <a:pathLst>
              <a:path w="6688" h="6657" extrusionOk="0">
                <a:moveTo>
                  <a:pt x="0" y="0"/>
                </a:moveTo>
                <a:lnTo>
                  <a:pt x="0" y="6657"/>
                </a:lnTo>
                <a:lnTo>
                  <a:pt x="6688" y="6657"/>
                </a:lnTo>
                <a:lnTo>
                  <a:pt x="6688" y="0"/>
                </a:lnTo>
                <a:close/>
              </a:path>
            </a:pathLst>
          </a:custGeom>
          <a:solidFill>
            <a:srgbClr val="D3EF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9" name="Google Shape;3869;p43"/>
          <p:cNvSpPr/>
          <p:nvPr/>
        </p:nvSpPr>
        <p:spPr>
          <a:xfrm>
            <a:off x="6908992" y="2636736"/>
            <a:ext cx="127343" cy="139033"/>
          </a:xfrm>
          <a:custGeom>
            <a:avLst/>
            <a:gdLst/>
            <a:ahLst/>
            <a:cxnLst/>
            <a:rect l="l" t="t" r="r" b="b"/>
            <a:pathLst>
              <a:path w="3952" h="5137" extrusionOk="0">
                <a:moveTo>
                  <a:pt x="0" y="0"/>
                </a:moveTo>
                <a:lnTo>
                  <a:pt x="0" y="5137"/>
                </a:lnTo>
                <a:lnTo>
                  <a:pt x="3952" y="5137"/>
                </a:lnTo>
                <a:lnTo>
                  <a:pt x="3952" y="0"/>
                </a:lnTo>
                <a:close/>
              </a:path>
            </a:pathLst>
          </a:custGeom>
          <a:solidFill>
            <a:srgbClr val="E9F7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0" name="Google Shape;3870;p43"/>
          <p:cNvSpPr/>
          <p:nvPr/>
        </p:nvSpPr>
        <p:spPr>
          <a:xfrm>
            <a:off x="6956006" y="2667158"/>
            <a:ext cx="33318" cy="28012"/>
          </a:xfrm>
          <a:custGeom>
            <a:avLst/>
            <a:gdLst/>
            <a:ahLst/>
            <a:cxnLst/>
            <a:rect l="l" t="t" r="r" b="b"/>
            <a:pathLst>
              <a:path w="1034" h="1035" extrusionOk="0">
                <a:moveTo>
                  <a:pt x="517" y="1"/>
                </a:moveTo>
                <a:cubicBezTo>
                  <a:pt x="243" y="1"/>
                  <a:pt x="0" y="213"/>
                  <a:pt x="0" y="517"/>
                </a:cubicBezTo>
                <a:cubicBezTo>
                  <a:pt x="0" y="791"/>
                  <a:pt x="243" y="1034"/>
                  <a:pt x="517" y="1034"/>
                </a:cubicBezTo>
                <a:cubicBezTo>
                  <a:pt x="791" y="1034"/>
                  <a:pt x="1034" y="791"/>
                  <a:pt x="1034" y="517"/>
                </a:cubicBezTo>
                <a:cubicBezTo>
                  <a:pt x="1034" y="213"/>
                  <a:pt x="791" y="1"/>
                  <a:pt x="517" y="1"/>
                </a:cubicBez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1" name="Google Shape;3871;p43"/>
          <p:cNvSpPr/>
          <p:nvPr/>
        </p:nvSpPr>
        <p:spPr>
          <a:xfrm>
            <a:off x="6956006" y="2723104"/>
            <a:ext cx="33318" cy="28012"/>
          </a:xfrm>
          <a:custGeom>
            <a:avLst/>
            <a:gdLst/>
            <a:ahLst/>
            <a:cxnLst/>
            <a:rect l="l" t="t" r="r" b="b"/>
            <a:pathLst>
              <a:path w="1034" h="1035" extrusionOk="0">
                <a:moveTo>
                  <a:pt x="517" y="1"/>
                </a:moveTo>
                <a:cubicBezTo>
                  <a:pt x="243" y="1"/>
                  <a:pt x="0" y="213"/>
                  <a:pt x="0" y="517"/>
                </a:cubicBezTo>
                <a:cubicBezTo>
                  <a:pt x="0" y="791"/>
                  <a:pt x="243" y="1034"/>
                  <a:pt x="517" y="1034"/>
                </a:cubicBezTo>
                <a:cubicBezTo>
                  <a:pt x="791" y="1034"/>
                  <a:pt x="1034" y="791"/>
                  <a:pt x="1034" y="517"/>
                </a:cubicBezTo>
                <a:cubicBezTo>
                  <a:pt x="1034" y="213"/>
                  <a:pt x="791" y="1"/>
                  <a:pt x="517" y="1"/>
                </a:cubicBez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2" name="Google Shape;3872;p43"/>
          <p:cNvSpPr/>
          <p:nvPr/>
        </p:nvSpPr>
        <p:spPr>
          <a:xfrm>
            <a:off x="349653" y="2616166"/>
            <a:ext cx="214505" cy="180172"/>
          </a:xfrm>
          <a:custGeom>
            <a:avLst/>
            <a:gdLst/>
            <a:ahLst/>
            <a:cxnLst/>
            <a:rect l="l" t="t" r="r" b="b"/>
            <a:pathLst>
              <a:path w="6657" h="6657" extrusionOk="0">
                <a:moveTo>
                  <a:pt x="0" y="0"/>
                </a:moveTo>
                <a:lnTo>
                  <a:pt x="0" y="6657"/>
                </a:lnTo>
                <a:lnTo>
                  <a:pt x="6657" y="6657"/>
                </a:lnTo>
                <a:lnTo>
                  <a:pt x="6657" y="0"/>
                </a:lnTo>
                <a:close/>
              </a:path>
            </a:pathLst>
          </a:custGeom>
          <a:solidFill>
            <a:srgbClr val="D3EF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3" name="Google Shape;3873;p43"/>
          <p:cNvSpPr/>
          <p:nvPr/>
        </p:nvSpPr>
        <p:spPr>
          <a:xfrm>
            <a:off x="393734" y="2636736"/>
            <a:ext cx="126377" cy="139033"/>
          </a:xfrm>
          <a:custGeom>
            <a:avLst/>
            <a:gdLst/>
            <a:ahLst/>
            <a:cxnLst/>
            <a:rect l="l" t="t" r="r" b="b"/>
            <a:pathLst>
              <a:path w="3922" h="5137" extrusionOk="0">
                <a:moveTo>
                  <a:pt x="0" y="0"/>
                </a:moveTo>
                <a:lnTo>
                  <a:pt x="0" y="5137"/>
                </a:lnTo>
                <a:lnTo>
                  <a:pt x="3921" y="5137"/>
                </a:lnTo>
                <a:lnTo>
                  <a:pt x="3921" y="0"/>
                </a:lnTo>
                <a:close/>
              </a:path>
            </a:pathLst>
          </a:custGeom>
          <a:solidFill>
            <a:srgbClr val="E9F7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4" name="Google Shape;3874;p43"/>
          <p:cNvSpPr/>
          <p:nvPr/>
        </p:nvSpPr>
        <p:spPr>
          <a:xfrm>
            <a:off x="440748" y="2667158"/>
            <a:ext cx="32351" cy="28012"/>
          </a:xfrm>
          <a:custGeom>
            <a:avLst/>
            <a:gdLst/>
            <a:ahLst/>
            <a:cxnLst/>
            <a:rect l="l" t="t" r="r" b="b"/>
            <a:pathLst>
              <a:path w="1004" h="1035" extrusionOk="0">
                <a:moveTo>
                  <a:pt x="517" y="1"/>
                </a:moveTo>
                <a:cubicBezTo>
                  <a:pt x="213" y="1"/>
                  <a:pt x="0" y="213"/>
                  <a:pt x="0" y="517"/>
                </a:cubicBezTo>
                <a:cubicBezTo>
                  <a:pt x="0" y="791"/>
                  <a:pt x="213" y="1034"/>
                  <a:pt x="517" y="1034"/>
                </a:cubicBezTo>
                <a:cubicBezTo>
                  <a:pt x="790" y="1034"/>
                  <a:pt x="1003" y="791"/>
                  <a:pt x="1003" y="517"/>
                </a:cubicBezTo>
                <a:cubicBezTo>
                  <a:pt x="1003" y="213"/>
                  <a:pt x="790" y="1"/>
                  <a:pt x="517" y="1"/>
                </a:cubicBez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5" name="Google Shape;3875;p43"/>
          <p:cNvSpPr/>
          <p:nvPr/>
        </p:nvSpPr>
        <p:spPr>
          <a:xfrm>
            <a:off x="440748" y="2723104"/>
            <a:ext cx="32351" cy="28012"/>
          </a:xfrm>
          <a:custGeom>
            <a:avLst/>
            <a:gdLst/>
            <a:ahLst/>
            <a:cxnLst/>
            <a:rect l="l" t="t" r="r" b="b"/>
            <a:pathLst>
              <a:path w="1004" h="1035" extrusionOk="0">
                <a:moveTo>
                  <a:pt x="517" y="1"/>
                </a:moveTo>
                <a:cubicBezTo>
                  <a:pt x="213" y="1"/>
                  <a:pt x="0" y="213"/>
                  <a:pt x="0" y="517"/>
                </a:cubicBezTo>
                <a:cubicBezTo>
                  <a:pt x="0" y="791"/>
                  <a:pt x="213" y="1034"/>
                  <a:pt x="517" y="1034"/>
                </a:cubicBezTo>
                <a:cubicBezTo>
                  <a:pt x="790" y="1034"/>
                  <a:pt x="1003" y="791"/>
                  <a:pt x="1003" y="517"/>
                </a:cubicBezTo>
                <a:cubicBezTo>
                  <a:pt x="1003" y="213"/>
                  <a:pt x="790" y="1"/>
                  <a:pt x="517" y="1"/>
                </a:cubicBez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6" name="Google Shape;3876;p43"/>
          <p:cNvSpPr/>
          <p:nvPr/>
        </p:nvSpPr>
        <p:spPr>
          <a:xfrm>
            <a:off x="0" y="2906559"/>
            <a:ext cx="9182124" cy="260825"/>
          </a:xfrm>
          <a:custGeom>
            <a:avLst/>
            <a:gdLst/>
            <a:ahLst/>
            <a:cxnLst/>
            <a:rect l="l" t="t" r="r" b="b"/>
            <a:pathLst>
              <a:path w="284960" h="9637" extrusionOk="0">
                <a:moveTo>
                  <a:pt x="0" y="1"/>
                </a:moveTo>
                <a:lnTo>
                  <a:pt x="0" y="9636"/>
                </a:lnTo>
                <a:lnTo>
                  <a:pt x="284960" y="9636"/>
                </a:lnTo>
                <a:lnTo>
                  <a:pt x="284960" y="1"/>
                </a:lnTo>
                <a:close/>
              </a:path>
            </a:pathLst>
          </a:custGeom>
          <a:solidFill>
            <a:srgbClr val="FCED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7" name="Google Shape;3877;p43"/>
          <p:cNvSpPr/>
          <p:nvPr/>
        </p:nvSpPr>
        <p:spPr>
          <a:xfrm>
            <a:off x="0" y="2999531"/>
            <a:ext cx="9182124" cy="2143873"/>
          </a:xfrm>
          <a:custGeom>
            <a:avLst/>
            <a:gdLst/>
            <a:ahLst/>
            <a:cxnLst/>
            <a:rect l="l" t="t" r="r" b="b"/>
            <a:pathLst>
              <a:path w="284960" h="79212" extrusionOk="0">
                <a:moveTo>
                  <a:pt x="0" y="0"/>
                </a:moveTo>
                <a:lnTo>
                  <a:pt x="0" y="79211"/>
                </a:lnTo>
                <a:lnTo>
                  <a:pt x="284960" y="79211"/>
                </a:lnTo>
                <a:lnTo>
                  <a:pt x="28496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8" name="Google Shape;3878;p43"/>
          <p:cNvSpPr/>
          <p:nvPr/>
        </p:nvSpPr>
        <p:spPr>
          <a:xfrm>
            <a:off x="0" y="1651"/>
            <a:ext cx="9182124" cy="206506"/>
          </a:xfrm>
          <a:custGeom>
            <a:avLst/>
            <a:gdLst/>
            <a:ahLst/>
            <a:cxnLst/>
            <a:rect l="l" t="t" r="r" b="b"/>
            <a:pathLst>
              <a:path w="284960" h="7630" extrusionOk="0">
                <a:moveTo>
                  <a:pt x="0" y="0"/>
                </a:moveTo>
                <a:lnTo>
                  <a:pt x="0" y="7629"/>
                </a:lnTo>
                <a:lnTo>
                  <a:pt x="284960" y="7629"/>
                </a:lnTo>
                <a:lnTo>
                  <a:pt x="284960" y="0"/>
                </a:lnTo>
                <a:close/>
              </a:path>
            </a:pathLst>
          </a:custGeom>
          <a:solidFill>
            <a:srgbClr val="FCED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9" name="Google Shape;3879;p43"/>
          <p:cNvSpPr/>
          <p:nvPr/>
        </p:nvSpPr>
        <p:spPr>
          <a:xfrm>
            <a:off x="7019679" y="3018451"/>
            <a:ext cx="2026441" cy="132483"/>
          </a:xfrm>
          <a:custGeom>
            <a:avLst/>
            <a:gdLst/>
            <a:ahLst/>
            <a:cxnLst/>
            <a:rect l="l" t="t" r="r" b="b"/>
            <a:pathLst>
              <a:path w="62889" h="4895" extrusionOk="0">
                <a:moveTo>
                  <a:pt x="31429" y="1"/>
                </a:moveTo>
                <a:cubicBezTo>
                  <a:pt x="14073" y="1"/>
                  <a:pt x="0" y="1095"/>
                  <a:pt x="0" y="2432"/>
                </a:cubicBezTo>
                <a:cubicBezTo>
                  <a:pt x="0" y="3800"/>
                  <a:pt x="14073" y="4894"/>
                  <a:pt x="31429" y="4894"/>
                </a:cubicBezTo>
                <a:cubicBezTo>
                  <a:pt x="48816" y="4894"/>
                  <a:pt x="62889" y="3800"/>
                  <a:pt x="62889" y="2432"/>
                </a:cubicBezTo>
                <a:cubicBezTo>
                  <a:pt x="62889" y="1095"/>
                  <a:pt x="48816" y="1"/>
                  <a:pt x="31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0" name="Google Shape;3880;p43"/>
          <p:cNvSpPr/>
          <p:nvPr/>
        </p:nvSpPr>
        <p:spPr>
          <a:xfrm>
            <a:off x="7240053" y="1439706"/>
            <a:ext cx="1619020" cy="1649449"/>
          </a:xfrm>
          <a:custGeom>
            <a:avLst/>
            <a:gdLst/>
            <a:ahLst/>
            <a:cxnLst/>
            <a:rect l="l" t="t" r="r" b="b"/>
            <a:pathLst>
              <a:path w="50245" h="60944" extrusionOk="0">
                <a:moveTo>
                  <a:pt x="0" y="0"/>
                </a:moveTo>
                <a:lnTo>
                  <a:pt x="0" y="60944"/>
                </a:lnTo>
                <a:lnTo>
                  <a:pt x="50244" y="60944"/>
                </a:lnTo>
                <a:lnTo>
                  <a:pt x="50244" y="0"/>
                </a:lnTo>
                <a:close/>
              </a:path>
            </a:pathLst>
          </a:custGeom>
          <a:solidFill>
            <a:srgbClr val="B284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1" name="Google Shape;3881;p43"/>
          <p:cNvSpPr/>
          <p:nvPr/>
        </p:nvSpPr>
        <p:spPr>
          <a:xfrm>
            <a:off x="7240053" y="1439706"/>
            <a:ext cx="236062" cy="1649449"/>
          </a:xfrm>
          <a:custGeom>
            <a:avLst/>
            <a:gdLst/>
            <a:ahLst/>
            <a:cxnLst/>
            <a:rect l="l" t="t" r="r" b="b"/>
            <a:pathLst>
              <a:path w="7326" h="60944" extrusionOk="0">
                <a:moveTo>
                  <a:pt x="0" y="0"/>
                </a:moveTo>
                <a:lnTo>
                  <a:pt x="0" y="60944"/>
                </a:lnTo>
                <a:lnTo>
                  <a:pt x="7325" y="60944"/>
                </a:lnTo>
                <a:lnTo>
                  <a:pt x="7325" y="0"/>
                </a:lnTo>
                <a:close/>
              </a:path>
            </a:pathLst>
          </a:custGeom>
          <a:solidFill>
            <a:srgbClr val="FCED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2" name="Google Shape;3882;p43"/>
          <p:cNvSpPr/>
          <p:nvPr/>
        </p:nvSpPr>
        <p:spPr>
          <a:xfrm>
            <a:off x="7582842" y="1537604"/>
            <a:ext cx="1162620" cy="329922"/>
          </a:xfrm>
          <a:custGeom>
            <a:avLst/>
            <a:gdLst/>
            <a:ahLst/>
            <a:cxnLst/>
            <a:rect l="l" t="t" r="r" b="b"/>
            <a:pathLst>
              <a:path w="36081" h="12190" extrusionOk="0">
                <a:moveTo>
                  <a:pt x="1" y="1"/>
                </a:moveTo>
                <a:lnTo>
                  <a:pt x="1" y="12189"/>
                </a:lnTo>
                <a:lnTo>
                  <a:pt x="36080" y="12189"/>
                </a:lnTo>
                <a:lnTo>
                  <a:pt x="3608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3" name="Google Shape;3883;p43"/>
          <p:cNvSpPr/>
          <p:nvPr/>
        </p:nvSpPr>
        <p:spPr>
          <a:xfrm>
            <a:off x="8058842" y="1684872"/>
            <a:ext cx="212572" cy="35401"/>
          </a:xfrm>
          <a:custGeom>
            <a:avLst/>
            <a:gdLst/>
            <a:ahLst/>
            <a:cxnLst/>
            <a:rect l="l" t="t" r="r" b="b"/>
            <a:pathLst>
              <a:path w="6597" h="1308" extrusionOk="0">
                <a:moveTo>
                  <a:pt x="457" y="0"/>
                </a:moveTo>
                <a:cubicBezTo>
                  <a:pt x="214" y="0"/>
                  <a:pt x="1" y="213"/>
                  <a:pt x="1" y="426"/>
                </a:cubicBezTo>
                <a:lnTo>
                  <a:pt x="1" y="882"/>
                </a:lnTo>
                <a:cubicBezTo>
                  <a:pt x="1" y="1125"/>
                  <a:pt x="214" y="1307"/>
                  <a:pt x="457" y="1307"/>
                </a:cubicBezTo>
                <a:lnTo>
                  <a:pt x="6171" y="1307"/>
                </a:lnTo>
                <a:cubicBezTo>
                  <a:pt x="6414" y="1307"/>
                  <a:pt x="6597" y="1125"/>
                  <a:pt x="6597" y="882"/>
                </a:cubicBezTo>
                <a:lnTo>
                  <a:pt x="6597" y="426"/>
                </a:lnTo>
                <a:cubicBezTo>
                  <a:pt x="6597" y="183"/>
                  <a:pt x="6414" y="0"/>
                  <a:pt x="61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4" name="Google Shape;3884;p43"/>
          <p:cNvSpPr/>
          <p:nvPr/>
        </p:nvSpPr>
        <p:spPr>
          <a:xfrm>
            <a:off x="7582842" y="1934963"/>
            <a:ext cx="1162620" cy="329922"/>
          </a:xfrm>
          <a:custGeom>
            <a:avLst/>
            <a:gdLst/>
            <a:ahLst/>
            <a:cxnLst/>
            <a:rect l="l" t="t" r="r" b="b"/>
            <a:pathLst>
              <a:path w="36081" h="12190" extrusionOk="0">
                <a:moveTo>
                  <a:pt x="1" y="1"/>
                </a:moveTo>
                <a:lnTo>
                  <a:pt x="1" y="12189"/>
                </a:lnTo>
                <a:lnTo>
                  <a:pt x="36080" y="12189"/>
                </a:lnTo>
                <a:lnTo>
                  <a:pt x="3608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5" name="Google Shape;3885;p43"/>
          <p:cNvSpPr/>
          <p:nvPr/>
        </p:nvSpPr>
        <p:spPr>
          <a:xfrm>
            <a:off x="8058842" y="2082231"/>
            <a:ext cx="212572" cy="35401"/>
          </a:xfrm>
          <a:custGeom>
            <a:avLst/>
            <a:gdLst/>
            <a:ahLst/>
            <a:cxnLst/>
            <a:rect l="l" t="t" r="r" b="b"/>
            <a:pathLst>
              <a:path w="6597" h="1308" extrusionOk="0">
                <a:moveTo>
                  <a:pt x="457" y="0"/>
                </a:moveTo>
                <a:cubicBezTo>
                  <a:pt x="214" y="0"/>
                  <a:pt x="1" y="183"/>
                  <a:pt x="1" y="426"/>
                </a:cubicBezTo>
                <a:lnTo>
                  <a:pt x="1" y="851"/>
                </a:lnTo>
                <a:cubicBezTo>
                  <a:pt x="1" y="1095"/>
                  <a:pt x="214" y="1307"/>
                  <a:pt x="457" y="1307"/>
                </a:cubicBezTo>
                <a:lnTo>
                  <a:pt x="6171" y="1307"/>
                </a:lnTo>
                <a:cubicBezTo>
                  <a:pt x="6414" y="1307"/>
                  <a:pt x="6597" y="1095"/>
                  <a:pt x="6597" y="851"/>
                </a:cubicBezTo>
                <a:lnTo>
                  <a:pt x="6597" y="426"/>
                </a:lnTo>
                <a:cubicBezTo>
                  <a:pt x="6597" y="183"/>
                  <a:pt x="6414" y="0"/>
                  <a:pt x="61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6" name="Google Shape;3886;p43"/>
          <p:cNvSpPr/>
          <p:nvPr/>
        </p:nvSpPr>
        <p:spPr>
          <a:xfrm>
            <a:off x="7582842" y="2331510"/>
            <a:ext cx="1162620" cy="671320"/>
          </a:xfrm>
          <a:custGeom>
            <a:avLst/>
            <a:gdLst/>
            <a:ahLst/>
            <a:cxnLst/>
            <a:rect l="l" t="t" r="r" b="b"/>
            <a:pathLst>
              <a:path w="36081" h="24804" extrusionOk="0">
                <a:moveTo>
                  <a:pt x="1" y="0"/>
                </a:moveTo>
                <a:lnTo>
                  <a:pt x="1" y="24803"/>
                </a:lnTo>
                <a:lnTo>
                  <a:pt x="36080" y="24803"/>
                </a:lnTo>
                <a:lnTo>
                  <a:pt x="3608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7" name="Google Shape;3887;p43"/>
          <p:cNvSpPr/>
          <p:nvPr/>
        </p:nvSpPr>
        <p:spPr>
          <a:xfrm>
            <a:off x="8147971" y="2331510"/>
            <a:ext cx="32351" cy="671320"/>
          </a:xfrm>
          <a:custGeom>
            <a:avLst/>
            <a:gdLst/>
            <a:ahLst/>
            <a:cxnLst/>
            <a:rect l="l" t="t" r="r" b="b"/>
            <a:pathLst>
              <a:path w="1004" h="24804" extrusionOk="0">
                <a:moveTo>
                  <a:pt x="1" y="0"/>
                </a:moveTo>
                <a:lnTo>
                  <a:pt x="1" y="24803"/>
                </a:lnTo>
                <a:lnTo>
                  <a:pt x="1004" y="24803"/>
                </a:lnTo>
                <a:lnTo>
                  <a:pt x="100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8" name="Google Shape;3888;p43"/>
          <p:cNvSpPr/>
          <p:nvPr/>
        </p:nvSpPr>
        <p:spPr>
          <a:xfrm>
            <a:off x="8028488" y="2560220"/>
            <a:ext cx="42147" cy="178548"/>
          </a:xfrm>
          <a:custGeom>
            <a:avLst/>
            <a:gdLst/>
            <a:ahLst/>
            <a:cxnLst/>
            <a:rect l="l" t="t" r="r" b="b"/>
            <a:pathLst>
              <a:path w="1308" h="6597" extrusionOk="0">
                <a:moveTo>
                  <a:pt x="426" y="0"/>
                </a:moveTo>
                <a:cubicBezTo>
                  <a:pt x="183" y="0"/>
                  <a:pt x="1" y="213"/>
                  <a:pt x="1" y="426"/>
                </a:cubicBezTo>
                <a:lnTo>
                  <a:pt x="1" y="6171"/>
                </a:lnTo>
                <a:cubicBezTo>
                  <a:pt x="1" y="6414"/>
                  <a:pt x="183" y="6596"/>
                  <a:pt x="426" y="6596"/>
                </a:cubicBezTo>
                <a:lnTo>
                  <a:pt x="882" y="6596"/>
                </a:lnTo>
                <a:cubicBezTo>
                  <a:pt x="1125" y="6596"/>
                  <a:pt x="1308" y="6383"/>
                  <a:pt x="1308" y="6171"/>
                </a:cubicBezTo>
                <a:lnTo>
                  <a:pt x="1308" y="426"/>
                </a:lnTo>
                <a:cubicBezTo>
                  <a:pt x="1308" y="183"/>
                  <a:pt x="1125" y="0"/>
                  <a:pt x="88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9" name="Google Shape;3889;p43"/>
          <p:cNvSpPr/>
          <p:nvPr/>
        </p:nvSpPr>
        <p:spPr>
          <a:xfrm>
            <a:off x="8250828" y="2560220"/>
            <a:ext cx="42147" cy="178548"/>
          </a:xfrm>
          <a:custGeom>
            <a:avLst/>
            <a:gdLst/>
            <a:ahLst/>
            <a:cxnLst/>
            <a:rect l="l" t="t" r="r" b="b"/>
            <a:pathLst>
              <a:path w="1308" h="6597" extrusionOk="0">
                <a:moveTo>
                  <a:pt x="426" y="0"/>
                </a:moveTo>
                <a:cubicBezTo>
                  <a:pt x="183" y="0"/>
                  <a:pt x="0" y="213"/>
                  <a:pt x="0" y="426"/>
                </a:cubicBezTo>
                <a:lnTo>
                  <a:pt x="0" y="6171"/>
                </a:lnTo>
                <a:cubicBezTo>
                  <a:pt x="0" y="6414"/>
                  <a:pt x="183" y="6596"/>
                  <a:pt x="426" y="6596"/>
                </a:cubicBezTo>
                <a:lnTo>
                  <a:pt x="882" y="6596"/>
                </a:lnTo>
                <a:cubicBezTo>
                  <a:pt x="1095" y="6596"/>
                  <a:pt x="1307" y="6383"/>
                  <a:pt x="1307" y="6171"/>
                </a:cubicBezTo>
                <a:lnTo>
                  <a:pt x="1307" y="426"/>
                </a:lnTo>
                <a:cubicBezTo>
                  <a:pt x="1307" y="183"/>
                  <a:pt x="1095" y="0"/>
                  <a:pt x="88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0" name="Google Shape;3890;p43"/>
          <p:cNvSpPr/>
          <p:nvPr/>
        </p:nvSpPr>
        <p:spPr>
          <a:xfrm>
            <a:off x="8128380" y="719853"/>
            <a:ext cx="280175" cy="466465"/>
          </a:xfrm>
          <a:custGeom>
            <a:avLst/>
            <a:gdLst/>
            <a:ahLst/>
            <a:cxnLst/>
            <a:rect l="l" t="t" r="r" b="b"/>
            <a:pathLst>
              <a:path w="8695" h="17235" extrusionOk="0">
                <a:moveTo>
                  <a:pt x="214" y="0"/>
                </a:moveTo>
                <a:cubicBezTo>
                  <a:pt x="1" y="13253"/>
                  <a:pt x="8694" y="17235"/>
                  <a:pt x="8694" y="17235"/>
                </a:cubicBezTo>
                <a:cubicBezTo>
                  <a:pt x="8086" y="5958"/>
                  <a:pt x="214" y="1"/>
                  <a:pt x="214" y="0"/>
                </a:cubicBezTo>
                <a:close/>
              </a:path>
            </a:pathLst>
          </a:custGeom>
          <a:solidFill>
            <a:srgbClr val="478C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1" name="Google Shape;3891;p43"/>
          <p:cNvSpPr/>
          <p:nvPr/>
        </p:nvSpPr>
        <p:spPr>
          <a:xfrm>
            <a:off x="8340923" y="741235"/>
            <a:ext cx="350677" cy="507604"/>
          </a:xfrm>
          <a:custGeom>
            <a:avLst/>
            <a:gdLst/>
            <a:ahLst/>
            <a:cxnLst/>
            <a:rect l="l" t="t" r="r" b="b"/>
            <a:pathLst>
              <a:path w="10883" h="18755" extrusionOk="0">
                <a:moveTo>
                  <a:pt x="8360" y="1"/>
                </a:moveTo>
                <a:cubicBezTo>
                  <a:pt x="1" y="10274"/>
                  <a:pt x="4408" y="18755"/>
                  <a:pt x="4408" y="18755"/>
                </a:cubicBezTo>
                <a:cubicBezTo>
                  <a:pt x="10882" y="9515"/>
                  <a:pt x="8360" y="1"/>
                  <a:pt x="8360" y="1"/>
                </a:cubicBezTo>
                <a:close/>
              </a:path>
            </a:pathLst>
          </a:custGeom>
          <a:solidFill>
            <a:srgbClr val="478C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2" name="Google Shape;3892;p43"/>
          <p:cNvSpPr/>
          <p:nvPr/>
        </p:nvSpPr>
        <p:spPr>
          <a:xfrm>
            <a:off x="8163664" y="585740"/>
            <a:ext cx="321258" cy="514208"/>
          </a:xfrm>
          <a:custGeom>
            <a:avLst/>
            <a:gdLst/>
            <a:ahLst/>
            <a:cxnLst/>
            <a:rect l="l" t="t" r="r" b="b"/>
            <a:pathLst>
              <a:path w="9970" h="18999" extrusionOk="0">
                <a:moveTo>
                  <a:pt x="4286" y="1"/>
                </a:moveTo>
                <a:lnTo>
                  <a:pt x="4286" y="1"/>
                </a:lnTo>
                <a:cubicBezTo>
                  <a:pt x="0" y="12554"/>
                  <a:pt x="7082" y="18998"/>
                  <a:pt x="7082" y="18998"/>
                </a:cubicBezTo>
                <a:cubicBezTo>
                  <a:pt x="9970" y="8086"/>
                  <a:pt x="4286" y="1"/>
                  <a:pt x="4286" y="1"/>
                </a:cubicBezTo>
                <a:close/>
              </a:path>
            </a:pathLst>
          </a:custGeom>
          <a:solidFill>
            <a:srgbClr val="478C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3" name="Google Shape;3893;p43"/>
          <p:cNvSpPr/>
          <p:nvPr/>
        </p:nvSpPr>
        <p:spPr>
          <a:xfrm>
            <a:off x="8193051" y="487841"/>
            <a:ext cx="456432" cy="677085"/>
          </a:xfrm>
          <a:custGeom>
            <a:avLst/>
            <a:gdLst/>
            <a:ahLst/>
            <a:cxnLst/>
            <a:rect l="l" t="t" r="r" b="b"/>
            <a:pathLst>
              <a:path w="14165" h="25017" extrusionOk="0">
                <a:moveTo>
                  <a:pt x="9848" y="1"/>
                </a:moveTo>
                <a:lnTo>
                  <a:pt x="9848" y="1"/>
                </a:lnTo>
                <a:cubicBezTo>
                  <a:pt x="0" y="14347"/>
                  <a:pt x="6626" y="25016"/>
                  <a:pt x="6626" y="25016"/>
                </a:cubicBezTo>
                <a:cubicBezTo>
                  <a:pt x="14164" y="12251"/>
                  <a:pt x="9849" y="1"/>
                  <a:pt x="9848" y="1"/>
                </a:cubicBezTo>
                <a:close/>
              </a:path>
            </a:pathLst>
          </a:custGeom>
          <a:solidFill>
            <a:srgbClr val="478C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4" name="Google Shape;3894;p43"/>
          <p:cNvSpPr/>
          <p:nvPr/>
        </p:nvSpPr>
        <p:spPr>
          <a:xfrm>
            <a:off x="8381106" y="660605"/>
            <a:ext cx="451534" cy="584956"/>
          </a:xfrm>
          <a:custGeom>
            <a:avLst/>
            <a:gdLst/>
            <a:ahLst/>
            <a:cxnLst/>
            <a:rect l="l" t="t" r="r" b="b"/>
            <a:pathLst>
              <a:path w="14013" h="21613" extrusionOk="0">
                <a:moveTo>
                  <a:pt x="13070" y="1"/>
                </a:moveTo>
                <a:lnTo>
                  <a:pt x="13070" y="1"/>
                </a:lnTo>
                <a:cubicBezTo>
                  <a:pt x="0" y="11490"/>
                  <a:pt x="3982" y="21612"/>
                  <a:pt x="3982" y="21612"/>
                </a:cubicBezTo>
                <a:cubicBezTo>
                  <a:pt x="14012" y="15229"/>
                  <a:pt x="13070" y="2"/>
                  <a:pt x="13070" y="1"/>
                </a:cubicBezTo>
                <a:close/>
              </a:path>
            </a:pathLst>
          </a:custGeom>
          <a:solidFill>
            <a:srgbClr val="478C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5" name="Google Shape;3895;p43"/>
          <p:cNvSpPr/>
          <p:nvPr/>
        </p:nvSpPr>
        <p:spPr>
          <a:xfrm>
            <a:off x="8256692" y="947723"/>
            <a:ext cx="218436" cy="376826"/>
          </a:xfrm>
          <a:custGeom>
            <a:avLst/>
            <a:gdLst/>
            <a:ahLst/>
            <a:cxnLst/>
            <a:rect l="l" t="t" r="r" b="b"/>
            <a:pathLst>
              <a:path w="6779" h="13923" extrusionOk="0">
                <a:moveTo>
                  <a:pt x="1034" y="1"/>
                </a:moveTo>
                <a:lnTo>
                  <a:pt x="1034" y="1"/>
                </a:lnTo>
                <a:cubicBezTo>
                  <a:pt x="1" y="10275"/>
                  <a:pt x="6475" y="13922"/>
                  <a:pt x="6475" y="13922"/>
                </a:cubicBezTo>
                <a:cubicBezTo>
                  <a:pt x="6779" y="5138"/>
                  <a:pt x="1035" y="1"/>
                  <a:pt x="1034" y="1"/>
                </a:cubicBezTo>
                <a:close/>
              </a:path>
            </a:pathLst>
          </a:custGeom>
          <a:solidFill>
            <a:srgbClr val="3179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6" name="Google Shape;3896;p43"/>
          <p:cNvSpPr/>
          <p:nvPr/>
        </p:nvSpPr>
        <p:spPr>
          <a:xfrm>
            <a:off x="8229270" y="842436"/>
            <a:ext cx="343814" cy="518295"/>
          </a:xfrm>
          <a:custGeom>
            <a:avLst/>
            <a:gdLst/>
            <a:ahLst/>
            <a:cxnLst/>
            <a:rect l="l" t="t" r="r" b="b"/>
            <a:pathLst>
              <a:path w="10670" h="19150" extrusionOk="0">
                <a:moveTo>
                  <a:pt x="6718" y="0"/>
                </a:moveTo>
                <a:cubicBezTo>
                  <a:pt x="1" y="11399"/>
                  <a:pt x="5624" y="19149"/>
                  <a:pt x="5624" y="19149"/>
                </a:cubicBezTo>
                <a:cubicBezTo>
                  <a:pt x="10669" y="9058"/>
                  <a:pt x="6718" y="1"/>
                  <a:pt x="6718" y="0"/>
                </a:cubicBezTo>
                <a:close/>
              </a:path>
            </a:pathLst>
          </a:custGeom>
          <a:solidFill>
            <a:srgbClr val="3179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7" name="Google Shape;3897;p43"/>
          <p:cNvSpPr/>
          <p:nvPr/>
        </p:nvSpPr>
        <p:spPr>
          <a:xfrm>
            <a:off x="8393834" y="909885"/>
            <a:ext cx="242925" cy="329922"/>
          </a:xfrm>
          <a:custGeom>
            <a:avLst/>
            <a:gdLst/>
            <a:ahLst/>
            <a:cxnLst/>
            <a:rect l="l" t="t" r="r" b="b"/>
            <a:pathLst>
              <a:path w="7539" h="12190" extrusionOk="0">
                <a:moveTo>
                  <a:pt x="7295" y="1"/>
                </a:moveTo>
                <a:cubicBezTo>
                  <a:pt x="0" y="5715"/>
                  <a:pt x="1672" y="12189"/>
                  <a:pt x="1672" y="12189"/>
                </a:cubicBezTo>
                <a:cubicBezTo>
                  <a:pt x="7538" y="6901"/>
                  <a:pt x="7295" y="1"/>
                  <a:pt x="7295" y="1"/>
                </a:cubicBezTo>
                <a:close/>
              </a:path>
            </a:pathLst>
          </a:custGeom>
          <a:solidFill>
            <a:srgbClr val="3179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8" name="Google Shape;3898;p43"/>
          <p:cNvSpPr/>
          <p:nvPr/>
        </p:nvSpPr>
        <p:spPr>
          <a:xfrm>
            <a:off x="8180291" y="1051387"/>
            <a:ext cx="564184" cy="388329"/>
          </a:xfrm>
          <a:custGeom>
            <a:avLst/>
            <a:gdLst/>
            <a:ahLst/>
            <a:cxnLst/>
            <a:rect l="l" t="t" r="r" b="b"/>
            <a:pathLst>
              <a:path w="17509" h="14348" extrusionOk="0">
                <a:moveTo>
                  <a:pt x="1" y="1"/>
                </a:moveTo>
                <a:lnTo>
                  <a:pt x="974" y="8815"/>
                </a:lnTo>
                <a:cubicBezTo>
                  <a:pt x="1308" y="11977"/>
                  <a:pt x="3952" y="14347"/>
                  <a:pt x="7114" y="14347"/>
                </a:cubicBezTo>
                <a:lnTo>
                  <a:pt x="10487" y="14347"/>
                </a:lnTo>
                <a:cubicBezTo>
                  <a:pt x="13588" y="14287"/>
                  <a:pt x="16171" y="11916"/>
                  <a:pt x="16536" y="8815"/>
                </a:cubicBezTo>
                <a:lnTo>
                  <a:pt x="17509" y="1"/>
                </a:lnTo>
                <a:close/>
              </a:path>
            </a:pathLst>
          </a:custGeom>
          <a:solidFill>
            <a:srgbClr val="FFDC8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9" name="Google Shape;3899;p43"/>
          <p:cNvSpPr/>
          <p:nvPr/>
        </p:nvSpPr>
        <p:spPr>
          <a:xfrm>
            <a:off x="8292943" y="1051387"/>
            <a:ext cx="451534" cy="388329"/>
          </a:xfrm>
          <a:custGeom>
            <a:avLst/>
            <a:gdLst/>
            <a:ahLst/>
            <a:cxnLst/>
            <a:rect l="l" t="t" r="r" b="b"/>
            <a:pathLst>
              <a:path w="14013" h="14348" extrusionOk="0">
                <a:moveTo>
                  <a:pt x="0" y="1"/>
                </a:moveTo>
                <a:lnTo>
                  <a:pt x="973" y="8815"/>
                </a:lnTo>
                <a:cubicBezTo>
                  <a:pt x="1307" y="11916"/>
                  <a:pt x="3891" y="14287"/>
                  <a:pt x="6991" y="14347"/>
                </a:cubicBezTo>
                <a:cubicBezTo>
                  <a:pt x="10092" y="14287"/>
                  <a:pt x="12675" y="11916"/>
                  <a:pt x="13040" y="8815"/>
                </a:cubicBezTo>
                <a:lnTo>
                  <a:pt x="14013" y="1"/>
                </a:lnTo>
                <a:close/>
              </a:path>
            </a:pathLst>
          </a:custGeom>
          <a:solidFill>
            <a:srgbClr val="FFC4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0" name="Google Shape;3900;p43"/>
          <p:cNvSpPr/>
          <p:nvPr/>
        </p:nvSpPr>
        <p:spPr>
          <a:xfrm>
            <a:off x="7551489" y="1360727"/>
            <a:ext cx="583775" cy="79003"/>
          </a:xfrm>
          <a:custGeom>
            <a:avLst/>
            <a:gdLst/>
            <a:ahLst/>
            <a:cxnLst/>
            <a:rect l="l" t="t" r="r" b="b"/>
            <a:pathLst>
              <a:path w="18117" h="2919" extrusionOk="0">
                <a:moveTo>
                  <a:pt x="1" y="0"/>
                </a:moveTo>
                <a:lnTo>
                  <a:pt x="1" y="2918"/>
                </a:lnTo>
                <a:lnTo>
                  <a:pt x="18117" y="2918"/>
                </a:lnTo>
                <a:lnTo>
                  <a:pt x="18117" y="0"/>
                </a:lnTo>
                <a:close/>
              </a:path>
            </a:pathLst>
          </a:custGeom>
          <a:solidFill>
            <a:srgbClr val="FFA6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1" name="Google Shape;3901;p43"/>
          <p:cNvSpPr/>
          <p:nvPr/>
        </p:nvSpPr>
        <p:spPr>
          <a:xfrm>
            <a:off x="7551489" y="1378834"/>
            <a:ext cx="583775" cy="42790"/>
          </a:xfrm>
          <a:custGeom>
            <a:avLst/>
            <a:gdLst/>
            <a:ahLst/>
            <a:cxnLst/>
            <a:rect l="l" t="t" r="r" b="b"/>
            <a:pathLst>
              <a:path w="18117" h="1581" extrusionOk="0">
                <a:moveTo>
                  <a:pt x="1" y="0"/>
                </a:moveTo>
                <a:lnTo>
                  <a:pt x="1" y="1581"/>
                </a:lnTo>
                <a:lnTo>
                  <a:pt x="18117" y="1581"/>
                </a:lnTo>
                <a:lnTo>
                  <a:pt x="1811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2" name="Google Shape;3902;p43"/>
          <p:cNvSpPr/>
          <p:nvPr/>
        </p:nvSpPr>
        <p:spPr>
          <a:xfrm>
            <a:off x="7533863" y="1281747"/>
            <a:ext cx="583775" cy="79003"/>
          </a:xfrm>
          <a:custGeom>
            <a:avLst/>
            <a:gdLst/>
            <a:ahLst/>
            <a:cxnLst/>
            <a:rect l="l" t="t" r="r" b="b"/>
            <a:pathLst>
              <a:path w="18117" h="2919" extrusionOk="0">
                <a:moveTo>
                  <a:pt x="1" y="1"/>
                </a:moveTo>
                <a:lnTo>
                  <a:pt x="1" y="2918"/>
                </a:lnTo>
                <a:lnTo>
                  <a:pt x="18117" y="2918"/>
                </a:lnTo>
                <a:lnTo>
                  <a:pt x="1811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3" name="Google Shape;3903;p43"/>
          <p:cNvSpPr/>
          <p:nvPr/>
        </p:nvSpPr>
        <p:spPr>
          <a:xfrm>
            <a:off x="7915868" y="1281747"/>
            <a:ext cx="26455" cy="79003"/>
          </a:xfrm>
          <a:custGeom>
            <a:avLst/>
            <a:gdLst/>
            <a:ahLst/>
            <a:cxnLst/>
            <a:rect l="l" t="t" r="r" b="b"/>
            <a:pathLst>
              <a:path w="821" h="2919" extrusionOk="0">
                <a:moveTo>
                  <a:pt x="0" y="1"/>
                </a:moveTo>
                <a:lnTo>
                  <a:pt x="0" y="2918"/>
                </a:lnTo>
                <a:lnTo>
                  <a:pt x="821" y="2918"/>
                </a:lnTo>
                <a:lnTo>
                  <a:pt x="821" y="1"/>
                </a:lnTo>
                <a:close/>
              </a:path>
            </a:pathLst>
          </a:custGeom>
          <a:solidFill>
            <a:srgbClr val="FFDC8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4" name="Google Shape;3904;p43"/>
          <p:cNvSpPr/>
          <p:nvPr/>
        </p:nvSpPr>
        <p:spPr>
          <a:xfrm>
            <a:off x="7780692" y="1281747"/>
            <a:ext cx="118547" cy="79003"/>
          </a:xfrm>
          <a:custGeom>
            <a:avLst/>
            <a:gdLst/>
            <a:ahLst/>
            <a:cxnLst/>
            <a:rect l="l" t="t" r="r" b="b"/>
            <a:pathLst>
              <a:path w="3679" h="2919" extrusionOk="0">
                <a:moveTo>
                  <a:pt x="0" y="1"/>
                </a:moveTo>
                <a:lnTo>
                  <a:pt x="0" y="2918"/>
                </a:lnTo>
                <a:lnTo>
                  <a:pt x="3678" y="2918"/>
                </a:lnTo>
                <a:lnTo>
                  <a:pt x="3678" y="1"/>
                </a:lnTo>
                <a:close/>
              </a:path>
            </a:pathLst>
          </a:custGeom>
          <a:solidFill>
            <a:srgbClr val="FFDC8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5" name="Google Shape;3905;p43"/>
          <p:cNvSpPr/>
          <p:nvPr/>
        </p:nvSpPr>
        <p:spPr>
          <a:xfrm>
            <a:off x="7551489" y="1202768"/>
            <a:ext cx="582808" cy="79003"/>
          </a:xfrm>
          <a:custGeom>
            <a:avLst/>
            <a:gdLst/>
            <a:ahLst/>
            <a:cxnLst/>
            <a:rect l="l" t="t" r="r" b="b"/>
            <a:pathLst>
              <a:path w="18087" h="2919" extrusionOk="0">
                <a:moveTo>
                  <a:pt x="1" y="1"/>
                </a:moveTo>
                <a:lnTo>
                  <a:pt x="1" y="2919"/>
                </a:lnTo>
                <a:lnTo>
                  <a:pt x="18086" y="2919"/>
                </a:lnTo>
                <a:lnTo>
                  <a:pt x="18086" y="1"/>
                </a:lnTo>
                <a:close/>
              </a:path>
            </a:pathLst>
          </a:custGeom>
          <a:solidFill>
            <a:srgbClr val="476D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6" name="Google Shape;3906;p43"/>
          <p:cNvSpPr/>
          <p:nvPr/>
        </p:nvSpPr>
        <p:spPr>
          <a:xfrm>
            <a:off x="7582842" y="1226641"/>
            <a:ext cx="356542" cy="30448"/>
          </a:xfrm>
          <a:custGeom>
            <a:avLst/>
            <a:gdLst/>
            <a:ahLst/>
            <a:cxnLst/>
            <a:rect l="l" t="t" r="r" b="b"/>
            <a:pathLst>
              <a:path w="11065" h="1125" extrusionOk="0">
                <a:moveTo>
                  <a:pt x="1" y="0"/>
                </a:moveTo>
                <a:lnTo>
                  <a:pt x="1" y="1125"/>
                </a:lnTo>
                <a:lnTo>
                  <a:pt x="11065" y="1125"/>
                </a:lnTo>
                <a:lnTo>
                  <a:pt x="11065" y="0"/>
                </a:lnTo>
                <a:close/>
              </a:path>
            </a:pathLst>
          </a:custGeom>
          <a:solidFill>
            <a:srgbClr val="577A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7" name="Google Shape;3907;p43"/>
          <p:cNvSpPr/>
          <p:nvPr/>
        </p:nvSpPr>
        <p:spPr>
          <a:xfrm>
            <a:off x="278150" y="3187100"/>
            <a:ext cx="3914808" cy="132483"/>
          </a:xfrm>
          <a:custGeom>
            <a:avLst/>
            <a:gdLst/>
            <a:ahLst/>
            <a:cxnLst/>
            <a:rect l="l" t="t" r="r" b="b"/>
            <a:pathLst>
              <a:path w="121493" h="4895" extrusionOk="0">
                <a:moveTo>
                  <a:pt x="60731" y="1"/>
                </a:moveTo>
                <a:cubicBezTo>
                  <a:pt x="27174" y="1"/>
                  <a:pt x="0" y="1095"/>
                  <a:pt x="0" y="2432"/>
                </a:cubicBezTo>
                <a:cubicBezTo>
                  <a:pt x="0" y="3800"/>
                  <a:pt x="27174" y="4894"/>
                  <a:pt x="60731" y="4894"/>
                </a:cubicBezTo>
                <a:cubicBezTo>
                  <a:pt x="94288" y="4894"/>
                  <a:pt x="121492" y="3800"/>
                  <a:pt x="121492" y="2432"/>
                </a:cubicBezTo>
                <a:cubicBezTo>
                  <a:pt x="121492" y="1095"/>
                  <a:pt x="94288" y="1"/>
                  <a:pt x="6073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8" name="Google Shape;3908;p43"/>
          <p:cNvSpPr/>
          <p:nvPr/>
        </p:nvSpPr>
        <p:spPr>
          <a:xfrm>
            <a:off x="1016640" y="2282954"/>
            <a:ext cx="63704" cy="287972"/>
          </a:xfrm>
          <a:custGeom>
            <a:avLst/>
            <a:gdLst/>
            <a:ahLst/>
            <a:cxnLst/>
            <a:rect l="l" t="t" r="r" b="b"/>
            <a:pathLst>
              <a:path w="1977" h="10640" extrusionOk="0">
                <a:moveTo>
                  <a:pt x="1" y="1"/>
                </a:moveTo>
                <a:lnTo>
                  <a:pt x="1" y="10639"/>
                </a:lnTo>
                <a:lnTo>
                  <a:pt x="1976" y="10639"/>
                </a:lnTo>
                <a:lnTo>
                  <a:pt x="1976" y="1"/>
                </a:lnTo>
                <a:close/>
              </a:path>
            </a:pathLst>
          </a:custGeom>
          <a:solidFill>
            <a:srgbClr val="612C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9" name="Google Shape;3909;p43"/>
          <p:cNvSpPr/>
          <p:nvPr/>
        </p:nvSpPr>
        <p:spPr>
          <a:xfrm>
            <a:off x="1395680" y="2282954"/>
            <a:ext cx="64671" cy="287972"/>
          </a:xfrm>
          <a:custGeom>
            <a:avLst/>
            <a:gdLst/>
            <a:ahLst/>
            <a:cxnLst/>
            <a:rect l="l" t="t" r="r" b="b"/>
            <a:pathLst>
              <a:path w="2007" h="10640" extrusionOk="0">
                <a:moveTo>
                  <a:pt x="1" y="1"/>
                </a:moveTo>
                <a:lnTo>
                  <a:pt x="1" y="10639"/>
                </a:lnTo>
                <a:lnTo>
                  <a:pt x="2007" y="10639"/>
                </a:lnTo>
                <a:lnTo>
                  <a:pt x="2007" y="1"/>
                </a:lnTo>
                <a:close/>
              </a:path>
            </a:pathLst>
          </a:custGeom>
          <a:solidFill>
            <a:srgbClr val="612C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0" name="Google Shape;3910;p43"/>
          <p:cNvSpPr/>
          <p:nvPr/>
        </p:nvSpPr>
        <p:spPr>
          <a:xfrm>
            <a:off x="984320" y="2683615"/>
            <a:ext cx="63704" cy="560246"/>
          </a:xfrm>
          <a:custGeom>
            <a:avLst/>
            <a:gdLst/>
            <a:ahLst/>
            <a:cxnLst/>
            <a:rect l="l" t="t" r="r" b="b"/>
            <a:pathLst>
              <a:path w="1977" h="20700" extrusionOk="0">
                <a:moveTo>
                  <a:pt x="1" y="1"/>
                </a:moveTo>
                <a:lnTo>
                  <a:pt x="1" y="19940"/>
                </a:lnTo>
                <a:cubicBezTo>
                  <a:pt x="1" y="20366"/>
                  <a:pt x="335" y="20700"/>
                  <a:pt x="761" y="20700"/>
                </a:cubicBezTo>
                <a:lnTo>
                  <a:pt x="1247" y="20700"/>
                </a:lnTo>
                <a:cubicBezTo>
                  <a:pt x="1642" y="20700"/>
                  <a:pt x="1976" y="20366"/>
                  <a:pt x="1976" y="19940"/>
                </a:cubicBezTo>
                <a:lnTo>
                  <a:pt x="1976" y="1"/>
                </a:lnTo>
                <a:close/>
              </a:path>
            </a:pathLst>
          </a:custGeom>
          <a:solidFill>
            <a:srgbClr val="612C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1" name="Google Shape;3911;p43"/>
          <p:cNvSpPr/>
          <p:nvPr/>
        </p:nvSpPr>
        <p:spPr>
          <a:xfrm>
            <a:off x="1142020" y="2683615"/>
            <a:ext cx="63704" cy="560246"/>
          </a:xfrm>
          <a:custGeom>
            <a:avLst/>
            <a:gdLst/>
            <a:ahLst/>
            <a:cxnLst/>
            <a:rect l="l" t="t" r="r" b="b"/>
            <a:pathLst>
              <a:path w="1977" h="20700" extrusionOk="0">
                <a:moveTo>
                  <a:pt x="0" y="1"/>
                </a:moveTo>
                <a:lnTo>
                  <a:pt x="0" y="19940"/>
                </a:lnTo>
                <a:cubicBezTo>
                  <a:pt x="0" y="20366"/>
                  <a:pt x="335" y="20700"/>
                  <a:pt x="760" y="20700"/>
                </a:cubicBezTo>
                <a:lnTo>
                  <a:pt x="1216" y="20700"/>
                </a:lnTo>
                <a:cubicBezTo>
                  <a:pt x="1642" y="20700"/>
                  <a:pt x="1976" y="20366"/>
                  <a:pt x="1976" y="19940"/>
                </a:cubicBezTo>
                <a:lnTo>
                  <a:pt x="1976" y="1"/>
                </a:lnTo>
                <a:close/>
              </a:path>
            </a:pathLst>
          </a:custGeom>
          <a:solidFill>
            <a:srgbClr val="612C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2" name="Google Shape;3912;p43"/>
          <p:cNvSpPr/>
          <p:nvPr/>
        </p:nvSpPr>
        <p:spPr>
          <a:xfrm>
            <a:off x="1460320" y="2683615"/>
            <a:ext cx="64703" cy="560246"/>
          </a:xfrm>
          <a:custGeom>
            <a:avLst/>
            <a:gdLst/>
            <a:ahLst/>
            <a:cxnLst/>
            <a:rect l="l" t="t" r="r" b="b"/>
            <a:pathLst>
              <a:path w="2008" h="20700" extrusionOk="0">
                <a:moveTo>
                  <a:pt x="1" y="1"/>
                </a:moveTo>
                <a:lnTo>
                  <a:pt x="1" y="19940"/>
                </a:lnTo>
                <a:cubicBezTo>
                  <a:pt x="1" y="20366"/>
                  <a:pt x="335" y="20700"/>
                  <a:pt x="761" y="20700"/>
                </a:cubicBezTo>
                <a:lnTo>
                  <a:pt x="1247" y="20700"/>
                </a:lnTo>
                <a:cubicBezTo>
                  <a:pt x="1673" y="20700"/>
                  <a:pt x="2007" y="20366"/>
                  <a:pt x="2007" y="19940"/>
                </a:cubicBezTo>
                <a:lnTo>
                  <a:pt x="2007" y="1"/>
                </a:lnTo>
                <a:close/>
              </a:path>
            </a:pathLst>
          </a:custGeom>
          <a:solidFill>
            <a:srgbClr val="612C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3" name="Google Shape;3913;p43"/>
          <p:cNvSpPr/>
          <p:nvPr/>
        </p:nvSpPr>
        <p:spPr>
          <a:xfrm>
            <a:off x="1618020" y="2683615"/>
            <a:ext cx="64671" cy="560246"/>
          </a:xfrm>
          <a:custGeom>
            <a:avLst/>
            <a:gdLst/>
            <a:ahLst/>
            <a:cxnLst/>
            <a:rect l="l" t="t" r="r" b="b"/>
            <a:pathLst>
              <a:path w="2007" h="20700" extrusionOk="0">
                <a:moveTo>
                  <a:pt x="1" y="1"/>
                </a:moveTo>
                <a:lnTo>
                  <a:pt x="1" y="19940"/>
                </a:lnTo>
                <a:cubicBezTo>
                  <a:pt x="1" y="20366"/>
                  <a:pt x="335" y="20700"/>
                  <a:pt x="761" y="20700"/>
                </a:cubicBezTo>
                <a:lnTo>
                  <a:pt x="1247" y="20700"/>
                </a:lnTo>
                <a:cubicBezTo>
                  <a:pt x="1642" y="20700"/>
                  <a:pt x="2007" y="20366"/>
                  <a:pt x="1976" y="19940"/>
                </a:cubicBezTo>
                <a:lnTo>
                  <a:pt x="1976" y="1"/>
                </a:lnTo>
                <a:close/>
              </a:path>
            </a:pathLst>
          </a:custGeom>
          <a:solidFill>
            <a:srgbClr val="612C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4" name="Google Shape;3914;p43"/>
          <p:cNvSpPr/>
          <p:nvPr/>
        </p:nvSpPr>
        <p:spPr>
          <a:xfrm>
            <a:off x="857973" y="1663462"/>
            <a:ext cx="752234" cy="696843"/>
          </a:xfrm>
          <a:custGeom>
            <a:avLst/>
            <a:gdLst/>
            <a:ahLst/>
            <a:cxnLst/>
            <a:rect l="l" t="t" r="r" b="b"/>
            <a:pathLst>
              <a:path w="23345" h="25747" extrusionOk="0">
                <a:moveTo>
                  <a:pt x="19631" y="1"/>
                </a:moveTo>
                <a:cubicBezTo>
                  <a:pt x="19612" y="1"/>
                  <a:pt x="19594" y="1"/>
                  <a:pt x="19575" y="1"/>
                </a:cubicBezTo>
                <a:lnTo>
                  <a:pt x="3800" y="1"/>
                </a:lnTo>
                <a:cubicBezTo>
                  <a:pt x="1703" y="1"/>
                  <a:pt x="1" y="1673"/>
                  <a:pt x="1" y="3770"/>
                </a:cubicBezTo>
                <a:lnTo>
                  <a:pt x="1" y="21947"/>
                </a:lnTo>
                <a:cubicBezTo>
                  <a:pt x="1" y="24044"/>
                  <a:pt x="1703" y="25746"/>
                  <a:pt x="3800" y="25746"/>
                </a:cubicBezTo>
                <a:lnTo>
                  <a:pt x="19575" y="25746"/>
                </a:lnTo>
                <a:cubicBezTo>
                  <a:pt x="21673" y="25746"/>
                  <a:pt x="23345" y="24044"/>
                  <a:pt x="23345" y="21947"/>
                </a:cubicBezTo>
                <a:lnTo>
                  <a:pt x="23345" y="3770"/>
                </a:lnTo>
                <a:cubicBezTo>
                  <a:pt x="23345" y="1691"/>
                  <a:pt x="21702" y="1"/>
                  <a:pt x="1963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5" name="Google Shape;3915;p43"/>
          <p:cNvSpPr/>
          <p:nvPr/>
        </p:nvSpPr>
        <p:spPr>
          <a:xfrm>
            <a:off x="858972" y="2528958"/>
            <a:ext cx="923626" cy="185937"/>
          </a:xfrm>
          <a:custGeom>
            <a:avLst/>
            <a:gdLst/>
            <a:ahLst/>
            <a:cxnLst/>
            <a:rect l="l" t="t" r="r" b="b"/>
            <a:pathLst>
              <a:path w="28664" h="6870" extrusionOk="0">
                <a:moveTo>
                  <a:pt x="2584" y="0"/>
                </a:moveTo>
                <a:cubicBezTo>
                  <a:pt x="1155" y="0"/>
                  <a:pt x="0" y="1186"/>
                  <a:pt x="0" y="2614"/>
                </a:cubicBezTo>
                <a:lnTo>
                  <a:pt x="0" y="4256"/>
                </a:lnTo>
                <a:cubicBezTo>
                  <a:pt x="0" y="5684"/>
                  <a:pt x="1155" y="6870"/>
                  <a:pt x="2584" y="6870"/>
                </a:cubicBezTo>
                <a:lnTo>
                  <a:pt x="26080" y="6870"/>
                </a:lnTo>
                <a:cubicBezTo>
                  <a:pt x="27508" y="6870"/>
                  <a:pt x="28663" y="5684"/>
                  <a:pt x="28663" y="4256"/>
                </a:cubicBezTo>
                <a:lnTo>
                  <a:pt x="28663" y="2614"/>
                </a:lnTo>
                <a:cubicBezTo>
                  <a:pt x="28663" y="1186"/>
                  <a:pt x="27508" y="0"/>
                  <a:pt x="26080" y="0"/>
                </a:cubicBezTo>
                <a:close/>
              </a:path>
            </a:pathLst>
          </a:custGeom>
          <a:solidFill>
            <a:srgbClr val="E35C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6" name="Google Shape;3916;p43"/>
          <p:cNvSpPr/>
          <p:nvPr/>
        </p:nvSpPr>
        <p:spPr>
          <a:xfrm>
            <a:off x="858972" y="1663462"/>
            <a:ext cx="751235" cy="134946"/>
          </a:xfrm>
          <a:custGeom>
            <a:avLst/>
            <a:gdLst/>
            <a:ahLst/>
            <a:cxnLst/>
            <a:rect l="l" t="t" r="r" b="b"/>
            <a:pathLst>
              <a:path w="23314" h="4986" extrusionOk="0">
                <a:moveTo>
                  <a:pt x="19600" y="1"/>
                </a:moveTo>
                <a:cubicBezTo>
                  <a:pt x="19581" y="1"/>
                  <a:pt x="19563" y="1"/>
                  <a:pt x="19544" y="1"/>
                </a:cubicBezTo>
                <a:lnTo>
                  <a:pt x="3769" y="1"/>
                </a:lnTo>
                <a:cubicBezTo>
                  <a:pt x="1672" y="1"/>
                  <a:pt x="0" y="1673"/>
                  <a:pt x="0" y="3770"/>
                </a:cubicBezTo>
                <a:lnTo>
                  <a:pt x="0" y="4956"/>
                </a:lnTo>
                <a:cubicBezTo>
                  <a:pt x="1125" y="3679"/>
                  <a:pt x="2614" y="2645"/>
                  <a:pt x="4438" y="2645"/>
                </a:cubicBezTo>
                <a:lnTo>
                  <a:pt x="18663" y="2645"/>
                </a:lnTo>
                <a:cubicBezTo>
                  <a:pt x="20791" y="2645"/>
                  <a:pt x="21703" y="3375"/>
                  <a:pt x="23314" y="4986"/>
                </a:cubicBezTo>
                <a:lnTo>
                  <a:pt x="23314" y="3770"/>
                </a:lnTo>
                <a:cubicBezTo>
                  <a:pt x="23314" y="1691"/>
                  <a:pt x="21671" y="1"/>
                  <a:pt x="19600" y="1"/>
                </a:cubicBezTo>
                <a:close/>
              </a:path>
            </a:pathLst>
          </a:custGeom>
          <a:solidFill>
            <a:srgbClr val="7FC3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7" name="Google Shape;3917;p43"/>
          <p:cNvSpPr/>
          <p:nvPr/>
        </p:nvSpPr>
        <p:spPr>
          <a:xfrm>
            <a:off x="1109700" y="1872440"/>
            <a:ext cx="63704" cy="304400"/>
          </a:xfrm>
          <a:custGeom>
            <a:avLst/>
            <a:gdLst/>
            <a:ahLst/>
            <a:cxnLst/>
            <a:rect l="l" t="t" r="r" b="b"/>
            <a:pathLst>
              <a:path w="1977" h="11247" extrusionOk="0">
                <a:moveTo>
                  <a:pt x="1003" y="1"/>
                </a:moveTo>
                <a:cubicBezTo>
                  <a:pt x="426" y="1"/>
                  <a:pt x="0" y="456"/>
                  <a:pt x="0" y="1004"/>
                </a:cubicBezTo>
                <a:lnTo>
                  <a:pt x="0" y="10244"/>
                </a:lnTo>
                <a:cubicBezTo>
                  <a:pt x="0" y="10791"/>
                  <a:pt x="426" y="11247"/>
                  <a:pt x="1003" y="11247"/>
                </a:cubicBezTo>
                <a:cubicBezTo>
                  <a:pt x="1551" y="11247"/>
                  <a:pt x="1976" y="10791"/>
                  <a:pt x="1976" y="10244"/>
                </a:cubicBezTo>
                <a:lnTo>
                  <a:pt x="1976" y="1004"/>
                </a:lnTo>
                <a:cubicBezTo>
                  <a:pt x="1976" y="456"/>
                  <a:pt x="1551" y="1"/>
                  <a:pt x="100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8" name="Google Shape;3918;p43"/>
          <p:cNvSpPr/>
          <p:nvPr/>
        </p:nvSpPr>
        <p:spPr>
          <a:xfrm>
            <a:off x="1320278" y="1872440"/>
            <a:ext cx="64671" cy="304400"/>
          </a:xfrm>
          <a:custGeom>
            <a:avLst/>
            <a:gdLst/>
            <a:ahLst/>
            <a:cxnLst/>
            <a:rect l="l" t="t" r="r" b="b"/>
            <a:pathLst>
              <a:path w="2007" h="11247" extrusionOk="0">
                <a:moveTo>
                  <a:pt x="1003" y="1"/>
                </a:moveTo>
                <a:cubicBezTo>
                  <a:pt x="456" y="1"/>
                  <a:pt x="0" y="456"/>
                  <a:pt x="0" y="1004"/>
                </a:cubicBezTo>
                <a:lnTo>
                  <a:pt x="0" y="10244"/>
                </a:lnTo>
                <a:cubicBezTo>
                  <a:pt x="0" y="10791"/>
                  <a:pt x="456" y="11247"/>
                  <a:pt x="1003" y="11247"/>
                </a:cubicBezTo>
                <a:cubicBezTo>
                  <a:pt x="1551" y="11247"/>
                  <a:pt x="2007" y="10791"/>
                  <a:pt x="2007" y="10244"/>
                </a:cubicBezTo>
                <a:lnTo>
                  <a:pt x="2007" y="1004"/>
                </a:lnTo>
                <a:cubicBezTo>
                  <a:pt x="2007" y="456"/>
                  <a:pt x="1551" y="1"/>
                  <a:pt x="100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9" name="Google Shape;3919;p43"/>
          <p:cNvSpPr/>
          <p:nvPr/>
        </p:nvSpPr>
        <p:spPr>
          <a:xfrm>
            <a:off x="2456433" y="1821448"/>
            <a:ext cx="37249" cy="126691"/>
          </a:xfrm>
          <a:custGeom>
            <a:avLst/>
            <a:gdLst/>
            <a:ahLst/>
            <a:cxnLst/>
            <a:rect l="l" t="t" r="r" b="b"/>
            <a:pathLst>
              <a:path w="1156" h="4681" extrusionOk="0">
                <a:moveTo>
                  <a:pt x="578" y="0"/>
                </a:moveTo>
                <a:lnTo>
                  <a:pt x="0" y="4590"/>
                </a:lnTo>
                <a:lnTo>
                  <a:pt x="578" y="4681"/>
                </a:lnTo>
                <a:lnTo>
                  <a:pt x="1155" y="61"/>
                </a:lnTo>
                <a:lnTo>
                  <a:pt x="57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0" name="Google Shape;3920;p43"/>
          <p:cNvSpPr/>
          <p:nvPr/>
        </p:nvSpPr>
        <p:spPr>
          <a:xfrm>
            <a:off x="2392760" y="1797440"/>
            <a:ext cx="56840" cy="142605"/>
          </a:xfrm>
          <a:custGeom>
            <a:avLst/>
            <a:gdLst/>
            <a:ahLst/>
            <a:cxnLst/>
            <a:rect l="l" t="t" r="r" b="b"/>
            <a:pathLst>
              <a:path w="1764" h="5269" extrusionOk="0">
                <a:moveTo>
                  <a:pt x="369" y="1"/>
                </a:moveTo>
                <a:cubicBezTo>
                  <a:pt x="348" y="1"/>
                  <a:pt x="327" y="2"/>
                  <a:pt x="305" y="6"/>
                </a:cubicBezTo>
                <a:cubicBezTo>
                  <a:pt x="122" y="36"/>
                  <a:pt x="1" y="218"/>
                  <a:pt x="61" y="431"/>
                </a:cubicBezTo>
                <a:lnTo>
                  <a:pt x="1034" y="4990"/>
                </a:lnTo>
                <a:cubicBezTo>
                  <a:pt x="1061" y="5154"/>
                  <a:pt x="1211" y="5269"/>
                  <a:pt x="1395" y="5269"/>
                </a:cubicBezTo>
                <a:cubicBezTo>
                  <a:pt x="1416" y="5269"/>
                  <a:pt x="1438" y="5267"/>
                  <a:pt x="1460" y="5264"/>
                </a:cubicBezTo>
                <a:cubicBezTo>
                  <a:pt x="1642" y="5203"/>
                  <a:pt x="1764" y="5021"/>
                  <a:pt x="1733" y="4838"/>
                </a:cubicBezTo>
                <a:lnTo>
                  <a:pt x="730" y="279"/>
                </a:lnTo>
                <a:cubicBezTo>
                  <a:pt x="703" y="116"/>
                  <a:pt x="553" y="1"/>
                  <a:pt x="369" y="1"/>
                </a:cubicBezTo>
                <a:close/>
              </a:path>
            </a:pathLst>
          </a:custGeom>
          <a:solidFill>
            <a:srgbClr val="476D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1" name="Google Shape;3921;p43"/>
          <p:cNvSpPr/>
          <p:nvPr/>
        </p:nvSpPr>
        <p:spPr>
          <a:xfrm>
            <a:off x="2350645" y="1901239"/>
            <a:ext cx="175355" cy="241880"/>
          </a:xfrm>
          <a:custGeom>
            <a:avLst/>
            <a:gdLst/>
            <a:ahLst/>
            <a:cxnLst/>
            <a:rect l="l" t="t" r="r" b="b"/>
            <a:pathLst>
              <a:path w="5442" h="8937" extrusionOk="0">
                <a:moveTo>
                  <a:pt x="1" y="0"/>
                </a:moveTo>
                <a:lnTo>
                  <a:pt x="1" y="8937"/>
                </a:lnTo>
                <a:lnTo>
                  <a:pt x="5442" y="8937"/>
                </a:lnTo>
                <a:lnTo>
                  <a:pt x="544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2" name="Google Shape;3922;p43"/>
          <p:cNvSpPr/>
          <p:nvPr/>
        </p:nvSpPr>
        <p:spPr>
          <a:xfrm>
            <a:off x="2350645" y="1971990"/>
            <a:ext cx="56840" cy="108612"/>
          </a:xfrm>
          <a:custGeom>
            <a:avLst/>
            <a:gdLst/>
            <a:ahLst/>
            <a:cxnLst/>
            <a:rect l="l" t="t" r="r" b="b"/>
            <a:pathLst>
              <a:path w="1764" h="4013" extrusionOk="0">
                <a:moveTo>
                  <a:pt x="1" y="0"/>
                </a:moveTo>
                <a:lnTo>
                  <a:pt x="1" y="4013"/>
                </a:lnTo>
                <a:lnTo>
                  <a:pt x="1764" y="4013"/>
                </a:lnTo>
                <a:lnTo>
                  <a:pt x="176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3" name="Google Shape;3923;p43"/>
          <p:cNvSpPr/>
          <p:nvPr/>
        </p:nvSpPr>
        <p:spPr>
          <a:xfrm>
            <a:off x="692443" y="2166136"/>
            <a:ext cx="2847245" cy="1096647"/>
          </a:xfrm>
          <a:custGeom>
            <a:avLst/>
            <a:gdLst/>
            <a:ahLst/>
            <a:cxnLst/>
            <a:rect l="l" t="t" r="r" b="b"/>
            <a:pathLst>
              <a:path w="88362" h="40519" extrusionOk="0">
                <a:moveTo>
                  <a:pt x="1" y="1"/>
                </a:moveTo>
                <a:lnTo>
                  <a:pt x="1" y="40518"/>
                </a:lnTo>
                <a:lnTo>
                  <a:pt x="88361" y="40518"/>
                </a:lnTo>
                <a:lnTo>
                  <a:pt x="883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4" name="Google Shape;3924;p43"/>
          <p:cNvSpPr/>
          <p:nvPr/>
        </p:nvSpPr>
        <p:spPr>
          <a:xfrm>
            <a:off x="625838" y="2166136"/>
            <a:ext cx="2979453" cy="83117"/>
          </a:xfrm>
          <a:custGeom>
            <a:avLst/>
            <a:gdLst/>
            <a:ahLst/>
            <a:cxnLst/>
            <a:rect l="l" t="t" r="r" b="b"/>
            <a:pathLst>
              <a:path w="92465" h="3071" extrusionOk="0">
                <a:moveTo>
                  <a:pt x="1" y="1"/>
                </a:moveTo>
                <a:lnTo>
                  <a:pt x="1" y="3071"/>
                </a:lnTo>
                <a:lnTo>
                  <a:pt x="92465" y="3071"/>
                </a:lnTo>
                <a:lnTo>
                  <a:pt x="92465"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5" name="Google Shape;3925;p43"/>
          <p:cNvSpPr/>
          <p:nvPr/>
        </p:nvSpPr>
        <p:spPr>
          <a:xfrm>
            <a:off x="692443" y="2249229"/>
            <a:ext cx="322257" cy="1013557"/>
          </a:xfrm>
          <a:custGeom>
            <a:avLst/>
            <a:gdLst/>
            <a:ahLst/>
            <a:cxnLst/>
            <a:rect l="l" t="t" r="r" b="b"/>
            <a:pathLst>
              <a:path w="10001" h="37449" extrusionOk="0">
                <a:moveTo>
                  <a:pt x="1" y="1"/>
                </a:moveTo>
                <a:lnTo>
                  <a:pt x="1" y="37448"/>
                </a:lnTo>
                <a:lnTo>
                  <a:pt x="10001" y="37448"/>
                </a:lnTo>
                <a:lnTo>
                  <a:pt x="10001"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6" name="Google Shape;3926;p43"/>
          <p:cNvSpPr/>
          <p:nvPr/>
        </p:nvSpPr>
        <p:spPr>
          <a:xfrm>
            <a:off x="692443" y="2249229"/>
            <a:ext cx="322257" cy="115216"/>
          </a:xfrm>
          <a:custGeom>
            <a:avLst/>
            <a:gdLst/>
            <a:ahLst/>
            <a:cxnLst/>
            <a:rect l="l" t="t" r="r" b="b"/>
            <a:pathLst>
              <a:path w="10001" h="4257" extrusionOk="0">
                <a:moveTo>
                  <a:pt x="1" y="1"/>
                </a:moveTo>
                <a:lnTo>
                  <a:pt x="1" y="4256"/>
                </a:lnTo>
                <a:lnTo>
                  <a:pt x="10001" y="4256"/>
                </a:lnTo>
                <a:lnTo>
                  <a:pt x="10001" y="1"/>
                </a:lnTo>
                <a:close/>
              </a:path>
            </a:pathLst>
          </a:custGeom>
          <a:solidFill>
            <a:srgbClr val="5443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7" name="Google Shape;3927;p43"/>
          <p:cNvSpPr/>
          <p:nvPr/>
        </p:nvSpPr>
        <p:spPr>
          <a:xfrm>
            <a:off x="692443" y="2756017"/>
            <a:ext cx="2847245" cy="506792"/>
          </a:xfrm>
          <a:custGeom>
            <a:avLst/>
            <a:gdLst/>
            <a:ahLst/>
            <a:cxnLst/>
            <a:rect l="l" t="t" r="r" b="b"/>
            <a:pathLst>
              <a:path w="88362" h="18725" extrusionOk="0">
                <a:moveTo>
                  <a:pt x="1" y="0"/>
                </a:moveTo>
                <a:lnTo>
                  <a:pt x="1" y="18724"/>
                </a:lnTo>
                <a:lnTo>
                  <a:pt x="88361" y="18724"/>
                </a:lnTo>
                <a:lnTo>
                  <a:pt x="88361" y="0"/>
                </a:lnTo>
                <a:close/>
              </a:path>
            </a:pathLst>
          </a:custGeom>
          <a:solidFill>
            <a:srgbClr val="4D3D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8" name="Google Shape;3928;p43"/>
          <p:cNvSpPr/>
          <p:nvPr/>
        </p:nvSpPr>
        <p:spPr>
          <a:xfrm>
            <a:off x="625838" y="2143102"/>
            <a:ext cx="2979453" cy="23059"/>
          </a:xfrm>
          <a:custGeom>
            <a:avLst/>
            <a:gdLst/>
            <a:ahLst/>
            <a:cxnLst/>
            <a:rect l="l" t="t" r="r" b="b"/>
            <a:pathLst>
              <a:path w="92465" h="852" extrusionOk="0">
                <a:moveTo>
                  <a:pt x="1" y="1"/>
                </a:moveTo>
                <a:lnTo>
                  <a:pt x="1" y="852"/>
                </a:lnTo>
                <a:lnTo>
                  <a:pt x="92465" y="852"/>
                </a:lnTo>
                <a:lnTo>
                  <a:pt x="92465" y="1"/>
                </a:lnTo>
                <a:close/>
              </a:path>
            </a:pathLst>
          </a:custGeom>
          <a:solidFill>
            <a:srgbClr val="FCED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9" name="Google Shape;3929;p43"/>
          <p:cNvSpPr/>
          <p:nvPr/>
        </p:nvSpPr>
        <p:spPr>
          <a:xfrm>
            <a:off x="3474072" y="4593921"/>
            <a:ext cx="2614115" cy="112726"/>
          </a:xfrm>
          <a:custGeom>
            <a:avLst/>
            <a:gdLst/>
            <a:ahLst/>
            <a:cxnLst/>
            <a:rect l="l" t="t" r="r" b="b"/>
            <a:pathLst>
              <a:path w="81127" h="4165" extrusionOk="0">
                <a:moveTo>
                  <a:pt x="40548" y="0"/>
                </a:moveTo>
                <a:cubicBezTo>
                  <a:pt x="18147" y="0"/>
                  <a:pt x="1" y="942"/>
                  <a:pt x="1" y="2097"/>
                </a:cubicBezTo>
                <a:cubicBezTo>
                  <a:pt x="1" y="3252"/>
                  <a:pt x="18147" y="4164"/>
                  <a:pt x="40548" y="4164"/>
                </a:cubicBezTo>
                <a:cubicBezTo>
                  <a:pt x="62950" y="4164"/>
                  <a:pt x="81127" y="3252"/>
                  <a:pt x="81127" y="2097"/>
                </a:cubicBezTo>
                <a:cubicBezTo>
                  <a:pt x="81127" y="942"/>
                  <a:pt x="62950" y="0"/>
                  <a:pt x="4054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0" name="Google Shape;3930;p43"/>
          <p:cNvSpPr/>
          <p:nvPr/>
        </p:nvSpPr>
        <p:spPr>
          <a:xfrm>
            <a:off x="3944207" y="3487400"/>
            <a:ext cx="1846253" cy="148912"/>
          </a:xfrm>
          <a:custGeom>
            <a:avLst/>
            <a:gdLst/>
            <a:ahLst/>
            <a:cxnLst/>
            <a:rect l="l" t="t" r="r" b="b"/>
            <a:pathLst>
              <a:path w="57297" h="5502" extrusionOk="0">
                <a:moveTo>
                  <a:pt x="2584" y="0"/>
                </a:moveTo>
                <a:cubicBezTo>
                  <a:pt x="1156" y="0"/>
                  <a:pt x="1" y="1155"/>
                  <a:pt x="1" y="2584"/>
                </a:cubicBezTo>
                <a:lnTo>
                  <a:pt x="1" y="2918"/>
                </a:lnTo>
                <a:cubicBezTo>
                  <a:pt x="1" y="3161"/>
                  <a:pt x="31" y="3435"/>
                  <a:pt x="92" y="3678"/>
                </a:cubicBezTo>
                <a:cubicBezTo>
                  <a:pt x="426" y="4742"/>
                  <a:pt x="1429" y="5502"/>
                  <a:pt x="2584" y="5502"/>
                </a:cubicBezTo>
                <a:lnTo>
                  <a:pt x="54682" y="5502"/>
                </a:lnTo>
                <a:cubicBezTo>
                  <a:pt x="55868" y="5502"/>
                  <a:pt x="56871" y="4742"/>
                  <a:pt x="57175" y="3678"/>
                </a:cubicBezTo>
                <a:cubicBezTo>
                  <a:pt x="57266" y="3435"/>
                  <a:pt x="57296" y="3161"/>
                  <a:pt x="57296" y="2918"/>
                </a:cubicBezTo>
                <a:lnTo>
                  <a:pt x="57296" y="2584"/>
                </a:lnTo>
                <a:cubicBezTo>
                  <a:pt x="57296" y="1155"/>
                  <a:pt x="56141" y="0"/>
                  <a:pt x="54682" y="0"/>
                </a:cubicBezTo>
                <a:close/>
              </a:path>
            </a:pathLst>
          </a:custGeom>
          <a:solidFill>
            <a:srgbClr val="B284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1" name="Google Shape;3931;p43"/>
          <p:cNvSpPr/>
          <p:nvPr/>
        </p:nvSpPr>
        <p:spPr>
          <a:xfrm>
            <a:off x="4027472" y="3636291"/>
            <a:ext cx="324223" cy="1007792"/>
          </a:xfrm>
          <a:custGeom>
            <a:avLst/>
            <a:gdLst/>
            <a:ahLst/>
            <a:cxnLst/>
            <a:rect l="l" t="t" r="r" b="b"/>
            <a:pathLst>
              <a:path w="10062" h="37236" extrusionOk="0">
                <a:moveTo>
                  <a:pt x="0" y="1"/>
                </a:moveTo>
                <a:lnTo>
                  <a:pt x="0" y="37235"/>
                </a:lnTo>
                <a:lnTo>
                  <a:pt x="10061" y="37235"/>
                </a:lnTo>
                <a:lnTo>
                  <a:pt x="10061" y="1"/>
                </a:lnTo>
                <a:close/>
              </a:path>
            </a:pathLst>
          </a:custGeom>
          <a:solidFill>
            <a:srgbClr val="B284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2" name="Google Shape;3932;p43"/>
          <p:cNvSpPr/>
          <p:nvPr/>
        </p:nvSpPr>
        <p:spPr>
          <a:xfrm>
            <a:off x="4027472" y="3636291"/>
            <a:ext cx="252721" cy="1007792"/>
          </a:xfrm>
          <a:custGeom>
            <a:avLst/>
            <a:gdLst/>
            <a:ahLst/>
            <a:cxnLst/>
            <a:rect l="l" t="t" r="r" b="b"/>
            <a:pathLst>
              <a:path w="7843" h="37236" extrusionOk="0">
                <a:moveTo>
                  <a:pt x="0" y="1"/>
                </a:moveTo>
                <a:lnTo>
                  <a:pt x="0" y="37235"/>
                </a:lnTo>
                <a:lnTo>
                  <a:pt x="7842" y="37235"/>
                </a:lnTo>
                <a:lnTo>
                  <a:pt x="7842"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3" name="Google Shape;3933;p43"/>
          <p:cNvSpPr/>
          <p:nvPr/>
        </p:nvSpPr>
        <p:spPr>
          <a:xfrm>
            <a:off x="5401627" y="3636291"/>
            <a:ext cx="324223" cy="1007792"/>
          </a:xfrm>
          <a:custGeom>
            <a:avLst/>
            <a:gdLst/>
            <a:ahLst/>
            <a:cxnLst/>
            <a:rect l="l" t="t" r="r" b="b"/>
            <a:pathLst>
              <a:path w="10062" h="37236" extrusionOk="0">
                <a:moveTo>
                  <a:pt x="0" y="1"/>
                </a:moveTo>
                <a:lnTo>
                  <a:pt x="0" y="37235"/>
                </a:lnTo>
                <a:lnTo>
                  <a:pt x="10061" y="37235"/>
                </a:lnTo>
                <a:lnTo>
                  <a:pt x="10061" y="1"/>
                </a:lnTo>
                <a:close/>
              </a:path>
            </a:pathLst>
          </a:custGeom>
          <a:solidFill>
            <a:srgbClr val="B284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4" name="Google Shape;3934;p43"/>
          <p:cNvSpPr/>
          <p:nvPr/>
        </p:nvSpPr>
        <p:spPr>
          <a:xfrm>
            <a:off x="5401627" y="3636291"/>
            <a:ext cx="251722" cy="1007792"/>
          </a:xfrm>
          <a:custGeom>
            <a:avLst/>
            <a:gdLst/>
            <a:ahLst/>
            <a:cxnLst/>
            <a:rect l="l" t="t" r="r" b="b"/>
            <a:pathLst>
              <a:path w="7812" h="37236" extrusionOk="0">
                <a:moveTo>
                  <a:pt x="0" y="1"/>
                </a:moveTo>
                <a:lnTo>
                  <a:pt x="0" y="37235"/>
                </a:lnTo>
                <a:lnTo>
                  <a:pt x="7812" y="37235"/>
                </a:lnTo>
                <a:lnTo>
                  <a:pt x="7812"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5" name="Google Shape;3935;p43"/>
          <p:cNvSpPr/>
          <p:nvPr/>
        </p:nvSpPr>
        <p:spPr>
          <a:xfrm>
            <a:off x="3947139" y="3586922"/>
            <a:ext cx="1839389" cy="49394"/>
          </a:xfrm>
          <a:custGeom>
            <a:avLst/>
            <a:gdLst/>
            <a:ahLst/>
            <a:cxnLst/>
            <a:rect l="l" t="t" r="r" b="b"/>
            <a:pathLst>
              <a:path w="57084" h="1825" extrusionOk="0">
                <a:moveTo>
                  <a:pt x="1" y="1"/>
                </a:moveTo>
                <a:cubicBezTo>
                  <a:pt x="335" y="1065"/>
                  <a:pt x="1338" y="1825"/>
                  <a:pt x="2493" y="1825"/>
                </a:cubicBezTo>
                <a:lnTo>
                  <a:pt x="54622" y="1825"/>
                </a:lnTo>
                <a:cubicBezTo>
                  <a:pt x="55777" y="1825"/>
                  <a:pt x="56780" y="1065"/>
                  <a:pt x="570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6" name="Google Shape;3936;p43"/>
          <p:cNvSpPr/>
          <p:nvPr/>
        </p:nvSpPr>
        <p:spPr>
          <a:xfrm>
            <a:off x="5436879" y="3739143"/>
            <a:ext cx="62705" cy="279717"/>
          </a:xfrm>
          <a:custGeom>
            <a:avLst/>
            <a:gdLst/>
            <a:ahLst/>
            <a:cxnLst/>
            <a:rect l="l" t="t" r="r" b="b"/>
            <a:pathLst>
              <a:path w="1946" h="10335" extrusionOk="0">
                <a:moveTo>
                  <a:pt x="1" y="0"/>
                </a:moveTo>
                <a:lnTo>
                  <a:pt x="1" y="10335"/>
                </a:lnTo>
                <a:lnTo>
                  <a:pt x="1946" y="10335"/>
                </a:lnTo>
                <a:lnTo>
                  <a:pt x="1946" y="0"/>
                </a:lnTo>
                <a:close/>
              </a:path>
            </a:pathLst>
          </a:custGeom>
          <a:solidFill>
            <a:srgbClr val="D3EF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7" name="Google Shape;3937;p43"/>
          <p:cNvSpPr/>
          <p:nvPr/>
        </p:nvSpPr>
        <p:spPr>
          <a:xfrm>
            <a:off x="5067634" y="3739143"/>
            <a:ext cx="62705" cy="279717"/>
          </a:xfrm>
          <a:custGeom>
            <a:avLst/>
            <a:gdLst/>
            <a:ahLst/>
            <a:cxnLst/>
            <a:rect l="l" t="t" r="r" b="b"/>
            <a:pathLst>
              <a:path w="1946" h="10335" extrusionOk="0">
                <a:moveTo>
                  <a:pt x="0" y="0"/>
                </a:moveTo>
                <a:lnTo>
                  <a:pt x="0" y="10335"/>
                </a:lnTo>
                <a:lnTo>
                  <a:pt x="1946" y="10335"/>
                </a:lnTo>
                <a:lnTo>
                  <a:pt x="1946" y="0"/>
                </a:lnTo>
                <a:close/>
              </a:path>
            </a:pathLst>
          </a:custGeom>
          <a:solidFill>
            <a:srgbClr val="D3EF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8" name="Google Shape;3938;p43"/>
          <p:cNvSpPr/>
          <p:nvPr/>
        </p:nvSpPr>
        <p:spPr>
          <a:xfrm>
            <a:off x="5468232" y="4128274"/>
            <a:ext cx="62705" cy="544629"/>
          </a:xfrm>
          <a:custGeom>
            <a:avLst/>
            <a:gdLst/>
            <a:ahLst/>
            <a:cxnLst/>
            <a:rect l="l" t="t" r="r" b="b"/>
            <a:pathLst>
              <a:path w="1946" h="20123" extrusionOk="0">
                <a:moveTo>
                  <a:pt x="0" y="0"/>
                </a:moveTo>
                <a:lnTo>
                  <a:pt x="0" y="19362"/>
                </a:lnTo>
                <a:cubicBezTo>
                  <a:pt x="0" y="19788"/>
                  <a:pt x="335" y="20122"/>
                  <a:pt x="760" y="20122"/>
                </a:cubicBezTo>
                <a:lnTo>
                  <a:pt x="1186" y="20122"/>
                </a:lnTo>
                <a:cubicBezTo>
                  <a:pt x="1611" y="20122"/>
                  <a:pt x="1946" y="19788"/>
                  <a:pt x="1946" y="19362"/>
                </a:cubicBezTo>
                <a:lnTo>
                  <a:pt x="1946" y="0"/>
                </a:lnTo>
                <a:close/>
              </a:path>
            </a:pathLst>
          </a:custGeom>
          <a:solidFill>
            <a:srgbClr val="D3EF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9" name="Google Shape;3939;p43"/>
          <p:cNvSpPr/>
          <p:nvPr/>
        </p:nvSpPr>
        <p:spPr>
          <a:xfrm>
            <a:off x="5315430" y="4128274"/>
            <a:ext cx="62705" cy="544629"/>
          </a:xfrm>
          <a:custGeom>
            <a:avLst/>
            <a:gdLst/>
            <a:ahLst/>
            <a:cxnLst/>
            <a:rect l="l" t="t" r="r" b="b"/>
            <a:pathLst>
              <a:path w="1946" h="20123" extrusionOk="0">
                <a:moveTo>
                  <a:pt x="0" y="0"/>
                </a:moveTo>
                <a:lnTo>
                  <a:pt x="0" y="19362"/>
                </a:lnTo>
                <a:cubicBezTo>
                  <a:pt x="0" y="19788"/>
                  <a:pt x="335" y="20122"/>
                  <a:pt x="760" y="20122"/>
                </a:cubicBezTo>
                <a:lnTo>
                  <a:pt x="1186" y="20122"/>
                </a:lnTo>
                <a:cubicBezTo>
                  <a:pt x="1611" y="20122"/>
                  <a:pt x="1946" y="19788"/>
                  <a:pt x="1946" y="19362"/>
                </a:cubicBezTo>
                <a:lnTo>
                  <a:pt x="1946" y="0"/>
                </a:lnTo>
                <a:close/>
              </a:path>
            </a:pathLst>
          </a:custGeom>
          <a:solidFill>
            <a:srgbClr val="D3EF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0" name="Google Shape;3940;p43"/>
          <p:cNvSpPr/>
          <p:nvPr/>
        </p:nvSpPr>
        <p:spPr>
          <a:xfrm>
            <a:off x="5005927" y="4128274"/>
            <a:ext cx="62705" cy="544629"/>
          </a:xfrm>
          <a:custGeom>
            <a:avLst/>
            <a:gdLst/>
            <a:ahLst/>
            <a:cxnLst/>
            <a:rect l="l" t="t" r="r" b="b"/>
            <a:pathLst>
              <a:path w="1946" h="20123" extrusionOk="0">
                <a:moveTo>
                  <a:pt x="0" y="0"/>
                </a:moveTo>
                <a:lnTo>
                  <a:pt x="0" y="19362"/>
                </a:lnTo>
                <a:cubicBezTo>
                  <a:pt x="0" y="19788"/>
                  <a:pt x="335" y="20122"/>
                  <a:pt x="730" y="20122"/>
                </a:cubicBezTo>
                <a:lnTo>
                  <a:pt x="1186" y="20122"/>
                </a:lnTo>
                <a:cubicBezTo>
                  <a:pt x="1581" y="20122"/>
                  <a:pt x="1946" y="19788"/>
                  <a:pt x="1946" y="19362"/>
                </a:cubicBezTo>
                <a:lnTo>
                  <a:pt x="1946" y="0"/>
                </a:lnTo>
                <a:close/>
              </a:path>
            </a:pathLst>
          </a:custGeom>
          <a:solidFill>
            <a:srgbClr val="D3EF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1" name="Google Shape;3941;p43"/>
          <p:cNvSpPr/>
          <p:nvPr/>
        </p:nvSpPr>
        <p:spPr>
          <a:xfrm>
            <a:off x="4852158" y="4128274"/>
            <a:ext cx="62705" cy="544629"/>
          </a:xfrm>
          <a:custGeom>
            <a:avLst/>
            <a:gdLst/>
            <a:ahLst/>
            <a:cxnLst/>
            <a:rect l="l" t="t" r="r" b="b"/>
            <a:pathLst>
              <a:path w="1946" h="20123" extrusionOk="0">
                <a:moveTo>
                  <a:pt x="0" y="0"/>
                </a:moveTo>
                <a:lnTo>
                  <a:pt x="0" y="19362"/>
                </a:lnTo>
                <a:cubicBezTo>
                  <a:pt x="0" y="19788"/>
                  <a:pt x="335" y="20122"/>
                  <a:pt x="760" y="20122"/>
                </a:cubicBezTo>
                <a:lnTo>
                  <a:pt x="1186" y="20122"/>
                </a:lnTo>
                <a:cubicBezTo>
                  <a:pt x="1611" y="20122"/>
                  <a:pt x="1946" y="19788"/>
                  <a:pt x="1946" y="19362"/>
                </a:cubicBezTo>
                <a:lnTo>
                  <a:pt x="1946" y="0"/>
                </a:lnTo>
                <a:close/>
              </a:path>
            </a:pathLst>
          </a:custGeom>
          <a:solidFill>
            <a:srgbClr val="D3EF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2" name="Google Shape;3942;p43"/>
          <p:cNvSpPr/>
          <p:nvPr/>
        </p:nvSpPr>
        <p:spPr>
          <a:xfrm>
            <a:off x="4921696" y="3136920"/>
            <a:ext cx="731644" cy="677085"/>
          </a:xfrm>
          <a:custGeom>
            <a:avLst/>
            <a:gdLst/>
            <a:ahLst/>
            <a:cxnLst/>
            <a:rect l="l" t="t" r="r" b="b"/>
            <a:pathLst>
              <a:path w="22706" h="25017" extrusionOk="0">
                <a:moveTo>
                  <a:pt x="3623" y="0"/>
                </a:moveTo>
                <a:cubicBezTo>
                  <a:pt x="1612" y="0"/>
                  <a:pt x="0" y="1630"/>
                  <a:pt x="0" y="3648"/>
                </a:cubicBezTo>
                <a:lnTo>
                  <a:pt x="0" y="21338"/>
                </a:lnTo>
                <a:cubicBezTo>
                  <a:pt x="0" y="23375"/>
                  <a:pt x="1642" y="25016"/>
                  <a:pt x="3678" y="25016"/>
                </a:cubicBezTo>
                <a:lnTo>
                  <a:pt x="19028" y="25016"/>
                </a:lnTo>
                <a:cubicBezTo>
                  <a:pt x="21034" y="25016"/>
                  <a:pt x="22706" y="23375"/>
                  <a:pt x="22706" y="21338"/>
                </a:cubicBezTo>
                <a:lnTo>
                  <a:pt x="22706" y="3648"/>
                </a:lnTo>
                <a:cubicBezTo>
                  <a:pt x="22706" y="1642"/>
                  <a:pt x="21034" y="1"/>
                  <a:pt x="19028" y="1"/>
                </a:cubicBezTo>
                <a:lnTo>
                  <a:pt x="3678" y="1"/>
                </a:lnTo>
                <a:cubicBezTo>
                  <a:pt x="3660" y="0"/>
                  <a:pt x="3641" y="0"/>
                  <a:pt x="362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3" name="Google Shape;3943;p43"/>
          <p:cNvSpPr/>
          <p:nvPr/>
        </p:nvSpPr>
        <p:spPr>
          <a:xfrm>
            <a:off x="4755199" y="3978543"/>
            <a:ext cx="897171" cy="179360"/>
          </a:xfrm>
          <a:custGeom>
            <a:avLst/>
            <a:gdLst/>
            <a:ahLst/>
            <a:cxnLst/>
            <a:rect l="l" t="t" r="r" b="b"/>
            <a:pathLst>
              <a:path w="27843" h="6627" extrusionOk="0">
                <a:moveTo>
                  <a:pt x="2675" y="0"/>
                </a:moveTo>
                <a:cubicBezTo>
                  <a:pt x="1186" y="0"/>
                  <a:pt x="0" y="1186"/>
                  <a:pt x="0" y="2645"/>
                </a:cubicBezTo>
                <a:lnTo>
                  <a:pt x="0" y="3982"/>
                </a:lnTo>
                <a:cubicBezTo>
                  <a:pt x="0" y="5441"/>
                  <a:pt x="1186" y="6626"/>
                  <a:pt x="2675" y="6626"/>
                </a:cubicBezTo>
                <a:lnTo>
                  <a:pt x="25198" y="6626"/>
                </a:lnTo>
                <a:cubicBezTo>
                  <a:pt x="26657" y="6626"/>
                  <a:pt x="27843" y="5441"/>
                  <a:pt x="27843" y="3982"/>
                </a:cubicBezTo>
                <a:lnTo>
                  <a:pt x="27843" y="2645"/>
                </a:lnTo>
                <a:cubicBezTo>
                  <a:pt x="27843" y="1186"/>
                  <a:pt x="26657" y="0"/>
                  <a:pt x="251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4" name="Google Shape;3944;p43"/>
          <p:cNvSpPr/>
          <p:nvPr/>
        </p:nvSpPr>
        <p:spPr>
          <a:xfrm>
            <a:off x="4755199" y="4068214"/>
            <a:ext cx="897171" cy="90505"/>
          </a:xfrm>
          <a:custGeom>
            <a:avLst/>
            <a:gdLst/>
            <a:ahLst/>
            <a:cxnLst/>
            <a:rect l="l" t="t" r="r" b="b"/>
            <a:pathLst>
              <a:path w="27843" h="3344" extrusionOk="0">
                <a:moveTo>
                  <a:pt x="0" y="0"/>
                </a:moveTo>
                <a:lnTo>
                  <a:pt x="0" y="669"/>
                </a:lnTo>
                <a:cubicBezTo>
                  <a:pt x="0" y="2128"/>
                  <a:pt x="1186" y="3344"/>
                  <a:pt x="2675" y="3344"/>
                </a:cubicBezTo>
                <a:lnTo>
                  <a:pt x="25198" y="3344"/>
                </a:lnTo>
                <a:cubicBezTo>
                  <a:pt x="26657" y="3344"/>
                  <a:pt x="27843" y="2128"/>
                  <a:pt x="27843" y="669"/>
                </a:cubicBezTo>
                <a:lnTo>
                  <a:pt x="2784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5" name="Google Shape;3945;p43"/>
          <p:cNvSpPr/>
          <p:nvPr/>
        </p:nvSpPr>
        <p:spPr>
          <a:xfrm>
            <a:off x="4921696" y="3136920"/>
            <a:ext cx="730677" cy="130832"/>
          </a:xfrm>
          <a:custGeom>
            <a:avLst/>
            <a:gdLst/>
            <a:ahLst/>
            <a:cxnLst/>
            <a:rect l="l" t="t" r="r" b="b"/>
            <a:pathLst>
              <a:path w="22676" h="4834" extrusionOk="0">
                <a:moveTo>
                  <a:pt x="3623" y="0"/>
                </a:moveTo>
                <a:cubicBezTo>
                  <a:pt x="1612" y="0"/>
                  <a:pt x="0" y="1630"/>
                  <a:pt x="0" y="3648"/>
                </a:cubicBezTo>
                <a:lnTo>
                  <a:pt x="0" y="4833"/>
                </a:lnTo>
                <a:cubicBezTo>
                  <a:pt x="1581" y="3283"/>
                  <a:pt x="2462" y="2584"/>
                  <a:pt x="4529" y="2584"/>
                </a:cubicBezTo>
                <a:lnTo>
                  <a:pt x="18359" y="2584"/>
                </a:lnTo>
                <a:cubicBezTo>
                  <a:pt x="20122" y="2584"/>
                  <a:pt x="21581" y="3587"/>
                  <a:pt x="22676" y="4803"/>
                </a:cubicBezTo>
                <a:lnTo>
                  <a:pt x="22676" y="3648"/>
                </a:lnTo>
                <a:cubicBezTo>
                  <a:pt x="22676" y="1642"/>
                  <a:pt x="21034" y="1"/>
                  <a:pt x="19028" y="1"/>
                </a:cubicBezTo>
                <a:lnTo>
                  <a:pt x="3678" y="1"/>
                </a:lnTo>
                <a:cubicBezTo>
                  <a:pt x="3660" y="0"/>
                  <a:pt x="3641" y="0"/>
                  <a:pt x="3623" y="0"/>
                </a:cubicBezTo>
                <a:close/>
              </a:path>
            </a:pathLst>
          </a:custGeom>
          <a:solidFill>
            <a:srgbClr val="7FC3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6" name="Google Shape;3946;p43"/>
          <p:cNvSpPr/>
          <p:nvPr/>
        </p:nvSpPr>
        <p:spPr>
          <a:xfrm>
            <a:off x="588620" y="4593921"/>
            <a:ext cx="2613148" cy="112726"/>
          </a:xfrm>
          <a:custGeom>
            <a:avLst/>
            <a:gdLst/>
            <a:ahLst/>
            <a:cxnLst/>
            <a:rect l="l" t="t" r="r" b="b"/>
            <a:pathLst>
              <a:path w="81097" h="4165" extrusionOk="0">
                <a:moveTo>
                  <a:pt x="40549" y="0"/>
                </a:moveTo>
                <a:cubicBezTo>
                  <a:pt x="18147" y="0"/>
                  <a:pt x="1" y="942"/>
                  <a:pt x="1" y="2097"/>
                </a:cubicBezTo>
                <a:cubicBezTo>
                  <a:pt x="1" y="3252"/>
                  <a:pt x="18147" y="4164"/>
                  <a:pt x="40549" y="4164"/>
                </a:cubicBezTo>
                <a:cubicBezTo>
                  <a:pt x="62950" y="4164"/>
                  <a:pt x="81097" y="3252"/>
                  <a:pt x="81097" y="2097"/>
                </a:cubicBezTo>
                <a:cubicBezTo>
                  <a:pt x="81097" y="942"/>
                  <a:pt x="62950" y="0"/>
                  <a:pt x="405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7" name="Google Shape;3947;p43"/>
          <p:cNvSpPr/>
          <p:nvPr/>
        </p:nvSpPr>
        <p:spPr>
          <a:xfrm>
            <a:off x="1057788" y="3487400"/>
            <a:ext cx="1847219" cy="148912"/>
          </a:xfrm>
          <a:custGeom>
            <a:avLst/>
            <a:gdLst/>
            <a:ahLst/>
            <a:cxnLst/>
            <a:rect l="l" t="t" r="r" b="b"/>
            <a:pathLst>
              <a:path w="57327" h="5502" extrusionOk="0">
                <a:moveTo>
                  <a:pt x="2614" y="0"/>
                </a:moveTo>
                <a:cubicBezTo>
                  <a:pt x="1186" y="0"/>
                  <a:pt x="0" y="1155"/>
                  <a:pt x="0" y="2584"/>
                </a:cubicBezTo>
                <a:lnTo>
                  <a:pt x="0" y="2918"/>
                </a:lnTo>
                <a:cubicBezTo>
                  <a:pt x="0" y="3161"/>
                  <a:pt x="61" y="3435"/>
                  <a:pt x="122" y="3678"/>
                </a:cubicBezTo>
                <a:cubicBezTo>
                  <a:pt x="456" y="4742"/>
                  <a:pt x="1429" y="5502"/>
                  <a:pt x="2614" y="5502"/>
                </a:cubicBezTo>
                <a:lnTo>
                  <a:pt x="54713" y="5502"/>
                </a:lnTo>
                <a:cubicBezTo>
                  <a:pt x="55898" y="5502"/>
                  <a:pt x="56871" y="4742"/>
                  <a:pt x="57205" y="3678"/>
                </a:cubicBezTo>
                <a:cubicBezTo>
                  <a:pt x="57266" y="3435"/>
                  <a:pt x="57327" y="3161"/>
                  <a:pt x="57327" y="2918"/>
                </a:cubicBezTo>
                <a:lnTo>
                  <a:pt x="57327" y="2584"/>
                </a:lnTo>
                <a:cubicBezTo>
                  <a:pt x="57327" y="1155"/>
                  <a:pt x="56141" y="0"/>
                  <a:pt x="54713" y="0"/>
                </a:cubicBezTo>
                <a:close/>
              </a:path>
            </a:pathLst>
          </a:custGeom>
          <a:solidFill>
            <a:srgbClr val="B284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8" name="Google Shape;3948;p43"/>
          <p:cNvSpPr/>
          <p:nvPr/>
        </p:nvSpPr>
        <p:spPr>
          <a:xfrm>
            <a:off x="1142020" y="3636291"/>
            <a:ext cx="324223" cy="1007792"/>
          </a:xfrm>
          <a:custGeom>
            <a:avLst/>
            <a:gdLst/>
            <a:ahLst/>
            <a:cxnLst/>
            <a:rect l="l" t="t" r="r" b="b"/>
            <a:pathLst>
              <a:path w="10062" h="37236" extrusionOk="0">
                <a:moveTo>
                  <a:pt x="0" y="1"/>
                </a:moveTo>
                <a:lnTo>
                  <a:pt x="0" y="37235"/>
                </a:lnTo>
                <a:lnTo>
                  <a:pt x="10061" y="37235"/>
                </a:lnTo>
                <a:lnTo>
                  <a:pt x="10061" y="1"/>
                </a:lnTo>
                <a:close/>
              </a:path>
            </a:pathLst>
          </a:custGeom>
          <a:solidFill>
            <a:srgbClr val="B284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9" name="Google Shape;3949;p43"/>
          <p:cNvSpPr/>
          <p:nvPr/>
        </p:nvSpPr>
        <p:spPr>
          <a:xfrm>
            <a:off x="1142020" y="3636291"/>
            <a:ext cx="252721" cy="1007792"/>
          </a:xfrm>
          <a:custGeom>
            <a:avLst/>
            <a:gdLst/>
            <a:ahLst/>
            <a:cxnLst/>
            <a:rect l="l" t="t" r="r" b="b"/>
            <a:pathLst>
              <a:path w="7843" h="37236" extrusionOk="0">
                <a:moveTo>
                  <a:pt x="0" y="1"/>
                </a:moveTo>
                <a:lnTo>
                  <a:pt x="0" y="37235"/>
                </a:lnTo>
                <a:lnTo>
                  <a:pt x="7842" y="37235"/>
                </a:lnTo>
                <a:lnTo>
                  <a:pt x="7842"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0" name="Google Shape;3950;p43"/>
          <p:cNvSpPr/>
          <p:nvPr/>
        </p:nvSpPr>
        <p:spPr>
          <a:xfrm>
            <a:off x="2515208" y="3636291"/>
            <a:ext cx="324223" cy="1007792"/>
          </a:xfrm>
          <a:custGeom>
            <a:avLst/>
            <a:gdLst/>
            <a:ahLst/>
            <a:cxnLst/>
            <a:rect l="l" t="t" r="r" b="b"/>
            <a:pathLst>
              <a:path w="10062" h="37236" extrusionOk="0">
                <a:moveTo>
                  <a:pt x="0" y="1"/>
                </a:moveTo>
                <a:lnTo>
                  <a:pt x="0" y="37235"/>
                </a:lnTo>
                <a:lnTo>
                  <a:pt x="10061" y="37235"/>
                </a:lnTo>
                <a:lnTo>
                  <a:pt x="10061" y="1"/>
                </a:lnTo>
                <a:close/>
              </a:path>
            </a:pathLst>
          </a:custGeom>
          <a:solidFill>
            <a:srgbClr val="B284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1" name="Google Shape;3951;p43"/>
          <p:cNvSpPr/>
          <p:nvPr/>
        </p:nvSpPr>
        <p:spPr>
          <a:xfrm>
            <a:off x="2515208" y="3636291"/>
            <a:ext cx="252721" cy="1007792"/>
          </a:xfrm>
          <a:custGeom>
            <a:avLst/>
            <a:gdLst/>
            <a:ahLst/>
            <a:cxnLst/>
            <a:rect l="l" t="t" r="r" b="b"/>
            <a:pathLst>
              <a:path w="7843" h="37236" extrusionOk="0">
                <a:moveTo>
                  <a:pt x="0" y="1"/>
                </a:moveTo>
                <a:lnTo>
                  <a:pt x="0" y="37235"/>
                </a:lnTo>
                <a:lnTo>
                  <a:pt x="7842" y="37235"/>
                </a:lnTo>
                <a:lnTo>
                  <a:pt x="7842"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2" name="Google Shape;3952;p43"/>
          <p:cNvSpPr/>
          <p:nvPr/>
        </p:nvSpPr>
        <p:spPr>
          <a:xfrm>
            <a:off x="1061687" y="3586922"/>
            <a:ext cx="1839421" cy="49394"/>
          </a:xfrm>
          <a:custGeom>
            <a:avLst/>
            <a:gdLst/>
            <a:ahLst/>
            <a:cxnLst/>
            <a:rect l="l" t="t" r="r" b="b"/>
            <a:pathLst>
              <a:path w="57085" h="1825" extrusionOk="0">
                <a:moveTo>
                  <a:pt x="1" y="1"/>
                </a:moveTo>
                <a:cubicBezTo>
                  <a:pt x="335" y="1065"/>
                  <a:pt x="1308" y="1825"/>
                  <a:pt x="2493" y="1825"/>
                </a:cubicBezTo>
                <a:lnTo>
                  <a:pt x="54592" y="1825"/>
                </a:lnTo>
                <a:cubicBezTo>
                  <a:pt x="55777" y="1825"/>
                  <a:pt x="56750" y="1065"/>
                  <a:pt x="570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3" name="Google Shape;3953;p43"/>
          <p:cNvSpPr/>
          <p:nvPr/>
        </p:nvSpPr>
        <p:spPr>
          <a:xfrm>
            <a:off x="2551427" y="3739143"/>
            <a:ext cx="62737" cy="279717"/>
          </a:xfrm>
          <a:custGeom>
            <a:avLst/>
            <a:gdLst/>
            <a:ahLst/>
            <a:cxnLst/>
            <a:rect l="l" t="t" r="r" b="b"/>
            <a:pathLst>
              <a:path w="1947" h="10335" extrusionOk="0">
                <a:moveTo>
                  <a:pt x="1" y="0"/>
                </a:moveTo>
                <a:lnTo>
                  <a:pt x="1" y="10335"/>
                </a:lnTo>
                <a:lnTo>
                  <a:pt x="1946" y="10335"/>
                </a:lnTo>
                <a:lnTo>
                  <a:pt x="1946" y="0"/>
                </a:lnTo>
                <a:close/>
              </a:path>
            </a:pathLst>
          </a:custGeom>
          <a:solidFill>
            <a:srgbClr val="D3EF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4" name="Google Shape;3954;p43"/>
          <p:cNvSpPr/>
          <p:nvPr/>
        </p:nvSpPr>
        <p:spPr>
          <a:xfrm>
            <a:off x="2182182" y="3739143"/>
            <a:ext cx="62705" cy="279717"/>
          </a:xfrm>
          <a:custGeom>
            <a:avLst/>
            <a:gdLst/>
            <a:ahLst/>
            <a:cxnLst/>
            <a:rect l="l" t="t" r="r" b="b"/>
            <a:pathLst>
              <a:path w="1946" h="10335" extrusionOk="0">
                <a:moveTo>
                  <a:pt x="1" y="0"/>
                </a:moveTo>
                <a:lnTo>
                  <a:pt x="1" y="10335"/>
                </a:lnTo>
                <a:lnTo>
                  <a:pt x="1946" y="10335"/>
                </a:lnTo>
                <a:lnTo>
                  <a:pt x="1946" y="0"/>
                </a:lnTo>
                <a:close/>
              </a:path>
            </a:pathLst>
          </a:custGeom>
          <a:solidFill>
            <a:srgbClr val="D3EF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5" name="Google Shape;3955;p43"/>
          <p:cNvSpPr/>
          <p:nvPr/>
        </p:nvSpPr>
        <p:spPr>
          <a:xfrm>
            <a:off x="2582780" y="4128274"/>
            <a:ext cx="62705" cy="544629"/>
          </a:xfrm>
          <a:custGeom>
            <a:avLst/>
            <a:gdLst/>
            <a:ahLst/>
            <a:cxnLst/>
            <a:rect l="l" t="t" r="r" b="b"/>
            <a:pathLst>
              <a:path w="1946" h="20123" extrusionOk="0">
                <a:moveTo>
                  <a:pt x="0" y="0"/>
                </a:moveTo>
                <a:lnTo>
                  <a:pt x="0" y="19362"/>
                </a:lnTo>
                <a:cubicBezTo>
                  <a:pt x="0" y="19788"/>
                  <a:pt x="335" y="20122"/>
                  <a:pt x="760" y="20122"/>
                </a:cubicBezTo>
                <a:lnTo>
                  <a:pt x="1186" y="20122"/>
                </a:lnTo>
                <a:cubicBezTo>
                  <a:pt x="1581" y="20122"/>
                  <a:pt x="1946" y="19788"/>
                  <a:pt x="1946" y="19362"/>
                </a:cubicBezTo>
                <a:lnTo>
                  <a:pt x="1946" y="0"/>
                </a:lnTo>
                <a:close/>
              </a:path>
            </a:pathLst>
          </a:custGeom>
          <a:solidFill>
            <a:srgbClr val="D3EF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6" name="Google Shape;3956;p43"/>
          <p:cNvSpPr/>
          <p:nvPr/>
        </p:nvSpPr>
        <p:spPr>
          <a:xfrm>
            <a:off x="2429011" y="4128274"/>
            <a:ext cx="62705" cy="544629"/>
          </a:xfrm>
          <a:custGeom>
            <a:avLst/>
            <a:gdLst/>
            <a:ahLst/>
            <a:cxnLst/>
            <a:rect l="l" t="t" r="r" b="b"/>
            <a:pathLst>
              <a:path w="1946" h="20123" extrusionOk="0">
                <a:moveTo>
                  <a:pt x="0" y="0"/>
                </a:moveTo>
                <a:lnTo>
                  <a:pt x="0" y="19362"/>
                </a:lnTo>
                <a:cubicBezTo>
                  <a:pt x="0" y="19788"/>
                  <a:pt x="335" y="20122"/>
                  <a:pt x="760" y="20122"/>
                </a:cubicBezTo>
                <a:lnTo>
                  <a:pt x="1186" y="20122"/>
                </a:lnTo>
                <a:cubicBezTo>
                  <a:pt x="1611" y="20122"/>
                  <a:pt x="1946" y="19788"/>
                  <a:pt x="1946" y="19362"/>
                </a:cubicBezTo>
                <a:lnTo>
                  <a:pt x="1946" y="0"/>
                </a:lnTo>
                <a:close/>
              </a:path>
            </a:pathLst>
          </a:custGeom>
          <a:solidFill>
            <a:srgbClr val="D3EF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7" name="Google Shape;3957;p43"/>
          <p:cNvSpPr/>
          <p:nvPr/>
        </p:nvSpPr>
        <p:spPr>
          <a:xfrm>
            <a:off x="2119508" y="4128274"/>
            <a:ext cx="62705" cy="544629"/>
          </a:xfrm>
          <a:custGeom>
            <a:avLst/>
            <a:gdLst/>
            <a:ahLst/>
            <a:cxnLst/>
            <a:rect l="l" t="t" r="r" b="b"/>
            <a:pathLst>
              <a:path w="1946" h="20123" extrusionOk="0">
                <a:moveTo>
                  <a:pt x="0" y="0"/>
                </a:moveTo>
                <a:lnTo>
                  <a:pt x="0" y="19362"/>
                </a:lnTo>
                <a:cubicBezTo>
                  <a:pt x="0" y="19788"/>
                  <a:pt x="335" y="20122"/>
                  <a:pt x="760" y="20122"/>
                </a:cubicBezTo>
                <a:lnTo>
                  <a:pt x="1186" y="20122"/>
                </a:lnTo>
                <a:cubicBezTo>
                  <a:pt x="1611" y="20122"/>
                  <a:pt x="1946" y="19788"/>
                  <a:pt x="1946" y="19362"/>
                </a:cubicBezTo>
                <a:lnTo>
                  <a:pt x="1946" y="0"/>
                </a:lnTo>
                <a:close/>
              </a:path>
            </a:pathLst>
          </a:custGeom>
          <a:solidFill>
            <a:srgbClr val="D3EF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8" name="Google Shape;3958;p43"/>
          <p:cNvSpPr/>
          <p:nvPr/>
        </p:nvSpPr>
        <p:spPr>
          <a:xfrm>
            <a:off x="1966706" y="4128274"/>
            <a:ext cx="62705" cy="544629"/>
          </a:xfrm>
          <a:custGeom>
            <a:avLst/>
            <a:gdLst/>
            <a:ahLst/>
            <a:cxnLst/>
            <a:rect l="l" t="t" r="r" b="b"/>
            <a:pathLst>
              <a:path w="1946" h="20123" extrusionOk="0">
                <a:moveTo>
                  <a:pt x="1" y="0"/>
                </a:moveTo>
                <a:lnTo>
                  <a:pt x="1" y="19362"/>
                </a:lnTo>
                <a:cubicBezTo>
                  <a:pt x="1" y="19788"/>
                  <a:pt x="335" y="20122"/>
                  <a:pt x="760" y="20122"/>
                </a:cubicBezTo>
                <a:lnTo>
                  <a:pt x="1186" y="20122"/>
                </a:lnTo>
                <a:cubicBezTo>
                  <a:pt x="1612" y="20122"/>
                  <a:pt x="1946" y="19788"/>
                  <a:pt x="1946" y="19362"/>
                </a:cubicBezTo>
                <a:lnTo>
                  <a:pt x="1946" y="0"/>
                </a:lnTo>
                <a:close/>
              </a:path>
            </a:pathLst>
          </a:custGeom>
          <a:solidFill>
            <a:srgbClr val="D3EF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9" name="Google Shape;3959;p43"/>
          <p:cNvSpPr/>
          <p:nvPr/>
        </p:nvSpPr>
        <p:spPr>
          <a:xfrm>
            <a:off x="2036244" y="3136920"/>
            <a:ext cx="730677" cy="677085"/>
          </a:xfrm>
          <a:custGeom>
            <a:avLst/>
            <a:gdLst/>
            <a:ahLst/>
            <a:cxnLst/>
            <a:rect l="l" t="t" r="r" b="b"/>
            <a:pathLst>
              <a:path w="22676" h="25017" extrusionOk="0">
                <a:moveTo>
                  <a:pt x="3623" y="0"/>
                </a:moveTo>
                <a:cubicBezTo>
                  <a:pt x="1612" y="0"/>
                  <a:pt x="1" y="1630"/>
                  <a:pt x="1" y="3648"/>
                </a:cubicBezTo>
                <a:lnTo>
                  <a:pt x="1" y="21338"/>
                </a:lnTo>
                <a:cubicBezTo>
                  <a:pt x="1" y="23375"/>
                  <a:pt x="1642" y="25016"/>
                  <a:pt x="3679" y="25016"/>
                </a:cubicBezTo>
                <a:lnTo>
                  <a:pt x="18998" y="25016"/>
                </a:lnTo>
                <a:cubicBezTo>
                  <a:pt x="21034" y="25016"/>
                  <a:pt x="22676" y="23375"/>
                  <a:pt x="22676" y="21338"/>
                </a:cubicBezTo>
                <a:lnTo>
                  <a:pt x="22676" y="3648"/>
                </a:lnTo>
                <a:cubicBezTo>
                  <a:pt x="22676" y="1642"/>
                  <a:pt x="21034" y="1"/>
                  <a:pt x="18998" y="1"/>
                </a:cubicBezTo>
                <a:lnTo>
                  <a:pt x="3679" y="1"/>
                </a:lnTo>
                <a:cubicBezTo>
                  <a:pt x="3660" y="0"/>
                  <a:pt x="3641" y="0"/>
                  <a:pt x="362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0" name="Google Shape;3960;p43"/>
          <p:cNvSpPr/>
          <p:nvPr/>
        </p:nvSpPr>
        <p:spPr>
          <a:xfrm>
            <a:off x="1868780" y="3978543"/>
            <a:ext cx="898138" cy="179360"/>
          </a:xfrm>
          <a:custGeom>
            <a:avLst/>
            <a:gdLst/>
            <a:ahLst/>
            <a:cxnLst/>
            <a:rect l="l" t="t" r="r" b="b"/>
            <a:pathLst>
              <a:path w="27873" h="6627" extrusionOk="0">
                <a:moveTo>
                  <a:pt x="2675" y="0"/>
                </a:moveTo>
                <a:cubicBezTo>
                  <a:pt x="1216" y="0"/>
                  <a:pt x="0" y="1186"/>
                  <a:pt x="0" y="2645"/>
                </a:cubicBezTo>
                <a:lnTo>
                  <a:pt x="0" y="3982"/>
                </a:lnTo>
                <a:cubicBezTo>
                  <a:pt x="0" y="5441"/>
                  <a:pt x="1216" y="6626"/>
                  <a:pt x="2675" y="6626"/>
                </a:cubicBezTo>
                <a:lnTo>
                  <a:pt x="25198" y="6626"/>
                </a:lnTo>
                <a:cubicBezTo>
                  <a:pt x="26687" y="6626"/>
                  <a:pt x="27873" y="5441"/>
                  <a:pt x="27873" y="3982"/>
                </a:cubicBezTo>
                <a:lnTo>
                  <a:pt x="27873" y="2645"/>
                </a:lnTo>
                <a:cubicBezTo>
                  <a:pt x="27873" y="1186"/>
                  <a:pt x="26687" y="0"/>
                  <a:pt x="2519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1" name="Google Shape;3961;p43"/>
          <p:cNvSpPr/>
          <p:nvPr/>
        </p:nvSpPr>
        <p:spPr>
          <a:xfrm>
            <a:off x="1868780" y="4068214"/>
            <a:ext cx="898138" cy="90505"/>
          </a:xfrm>
          <a:custGeom>
            <a:avLst/>
            <a:gdLst/>
            <a:ahLst/>
            <a:cxnLst/>
            <a:rect l="l" t="t" r="r" b="b"/>
            <a:pathLst>
              <a:path w="27873" h="3344" extrusionOk="0">
                <a:moveTo>
                  <a:pt x="0" y="0"/>
                </a:moveTo>
                <a:lnTo>
                  <a:pt x="0" y="669"/>
                </a:lnTo>
                <a:cubicBezTo>
                  <a:pt x="0" y="2128"/>
                  <a:pt x="1216" y="3344"/>
                  <a:pt x="2675" y="3344"/>
                </a:cubicBezTo>
                <a:lnTo>
                  <a:pt x="25198" y="3344"/>
                </a:lnTo>
                <a:cubicBezTo>
                  <a:pt x="26687" y="3344"/>
                  <a:pt x="27873" y="2128"/>
                  <a:pt x="27873" y="669"/>
                </a:cubicBezTo>
                <a:lnTo>
                  <a:pt x="2787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2" name="Google Shape;3962;p43"/>
          <p:cNvSpPr/>
          <p:nvPr/>
        </p:nvSpPr>
        <p:spPr>
          <a:xfrm>
            <a:off x="2036244" y="3136920"/>
            <a:ext cx="730677" cy="130832"/>
          </a:xfrm>
          <a:custGeom>
            <a:avLst/>
            <a:gdLst/>
            <a:ahLst/>
            <a:cxnLst/>
            <a:rect l="l" t="t" r="r" b="b"/>
            <a:pathLst>
              <a:path w="22676" h="4834" extrusionOk="0">
                <a:moveTo>
                  <a:pt x="3623" y="0"/>
                </a:moveTo>
                <a:cubicBezTo>
                  <a:pt x="1612" y="0"/>
                  <a:pt x="1" y="1630"/>
                  <a:pt x="1" y="3648"/>
                </a:cubicBezTo>
                <a:lnTo>
                  <a:pt x="1" y="4833"/>
                </a:lnTo>
                <a:cubicBezTo>
                  <a:pt x="1581" y="3283"/>
                  <a:pt x="2463" y="2584"/>
                  <a:pt x="4530" y="2584"/>
                </a:cubicBezTo>
                <a:lnTo>
                  <a:pt x="18360" y="2584"/>
                </a:lnTo>
                <a:cubicBezTo>
                  <a:pt x="20123" y="2584"/>
                  <a:pt x="21551" y="3587"/>
                  <a:pt x="22676" y="4803"/>
                </a:cubicBezTo>
                <a:lnTo>
                  <a:pt x="22676" y="3648"/>
                </a:lnTo>
                <a:cubicBezTo>
                  <a:pt x="22676" y="1642"/>
                  <a:pt x="21034" y="1"/>
                  <a:pt x="18998" y="1"/>
                </a:cubicBezTo>
                <a:lnTo>
                  <a:pt x="3679" y="1"/>
                </a:lnTo>
                <a:cubicBezTo>
                  <a:pt x="3660" y="0"/>
                  <a:pt x="3641" y="0"/>
                  <a:pt x="3623" y="0"/>
                </a:cubicBezTo>
                <a:close/>
              </a:path>
            </a:pathLst>
          </a:custGeom>
          <a:solidFill>
            <a:srgbClr val="7FC3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3" name="Google Shape;3963;p43"/>
          <p:cNvSpPr/>
          <p:nvPr/>
        </p:nvSpPr>
        <p:spPr>
          <a:xfrm>
            <a:off x="1268367" y="3405931"/>
            <a:ext cx="582776" cy="79003"/>
          </a:xfrm>
          <a:custGeom>
            <a:avLst/>
            <a:gdLst/>
            <a:ahLst/>
            <a:cxnLst/>
            <a:rect l="l" t="t" r="r" b="b"/>
            <a:pathLst>
              <a:path w="18086" h="2919" extrusionOk="0">
                <a:moveTo>
                  <a:pt x="0" y="1"/>
                </a:moveTo>
                <a:lnTo>
                  <a:pt x="0" y="2919"/>
                </a:lnTo>
                <a:lnTo>
                  <a:pt x="18086" y="2919"/>
                </a:lnTo>
                <a:lnTo>
                  <a:pt x="18086" y="1"/>
                </a:lnTo>
                <a:close/>
              </a:path>
            </a:pathLst>
          </a:custGeom>
          <a:solidFill>
            <a:srgbClr val="BD7C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4" name="Google Shape;3964;p43"/>
          <p:cNvSpPr/>
          <p:nvPr/>
        </p:nvSpPr>
        <p:spPr>
          <a:xfrm>
            <a:off x="1268367" y="3405931"/>
            <a:ext cx="80331" cy="81493"/>
          </a:xfrm>
          <a:custGeom>
            <a:avLst/>
            <a:gdLst/>
            <a:ahLst/>
            <a:cxnLst/>
            <a:rect l="l" t="t" r="r" b="b"/>
            <a:pathLst>
              <a:path w="2493" h="3011" extrusionOk="0">
                <a:moveTo>
                  <a:pt x="0" y="1"/>
                </a:moveTo>
                <a:lnTo>
                  <a:pt x="0" y="3010"/>
                </a:lnTo>
                <a:lnTo>
                  <a:pt x="2493" y="3010"/>
                </a:lnTo>
                <a:lnTo>
                  <a:pt x="2493" y="1"/>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5" name="Google Shape;3965;p43"/>
          <p:cNvSpPr/>
          <p:nvPr/>
        </p:nvSpPr>
        <p:spPr>
          <a:xfrm>
            <a:off x="1348667" y="3424850"/>
            <a:ext cx="503477" cy="42005"/>
          </a:xfrm>
          <a:custGeom>
            <a:avLst/>
            <a:gdLst/>
            <a:ahLst/>
            <a:cxnLst/>
            <a:rect l="l" t="t" r="r" b="b"/>
            <a:pathLst>
              <a:path w="15625" h="1552" extrusionOk="0">
                <a:moveTo>
                  <a:pt x="1" y="1"/>
                </a:moveTo>
                <a:lnTo>
                  <a:pt x="1" y="1551"/>
                </a:lnTo>
                <a:lnTo>
                  <a:pt x="15624" y="1551"/>
                </a:lnTo>
                <a:lnTo>
                  <a:pt x="1562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6" name="Google Shape;3966;p43"/>
          <p:cNvSpPr/>
          <p:nvPr/>
        </p:nvSpPr>
        <p:spPr>
          <a:xfrm>
            <a:off x="6359524" y="4593921"/>
            <a:ext cx="2614115" cy="112726"/>
          </a:xfrm>
          <a:custGeom>
            <a:avLst/>
            <a:gdLst/>
            <a:ahLst/>
            <a:cxnLst/>
            <a:rect l="l" t="t" r="r" b="b"/>
            <a:pathLst>
              <a:path w="81127" h="4165" extrusionOk="0">
                <a:moveTo>
                  <a:pt x="40579" y="0"/>
                </a:moveTo>
                <a:cubicBezTo>
                  <a:pt x="18177" y="0"/>
                  <a:pt x="0" y="942"/>
                  <a:pt x="0" y="2097"/>
                </a:cubicBezTo>
                <a:cubicBezTo>
                  <a:pt x="0" y="3252"/>
                  <a:pt x="18177" y="4164"/>
                  <a:pt x="40579" y="4164"/>
                </a:cubicBezTo>
                <a:cubicBezTo>
                  <a:pt x="62980" y="4164"/>
                  <a:pt x="81126" y="3252"/>
                  <a:pt x="81126" y="2097"/>
                </a:cubicBezTo>
                <a:cubicBezTo>
                  <a:pt x="81126" y="942"/>
                  <a:pt x="62980" y="0"/>
                  <a:pt x="4057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7" name="Google Shape;3967;p43"/>
          <p:cNvSpPr/>
          <p:nvPr/>
        </p:nvSpPr>
        <p:spPr>
          <a:xfrm>
            <a:off x="6829659" y="3487400"/>
            <a:ext cx="1846253" cy="148912"/>
          </a:xfrm>
          <a:custGeom>
            <a:avLst/>
            <a:gdLst/>
            <a:ahLst/>
            <a:cxnLst/>
            <a:rect l="l" t="t" r="r" b="b"/>
            <a:pathLst>
              <a:path w="57297" h="5502" extrusionOk="0">
                <a:moveTo>
                  <a:pt x="2614" y="0"/>
                </a:moveTo>
                <a:cubicBezTo>
                  <a:pt x="1186" y="0"/>
                  <a:pt x="0" y="1155"/>
                  <a:pt x="0" y="2584"/>
                </a:cubicBezTo>
                <a:lnTo>
                  <a:pt x="0" y="2918"/>
                </a:lnTo>
                <a:cubicBezTo>
                  <a:pt x="0" y="3161"/>
                  <a:pt x="31" y="3435"/>
                  <a:pt x="122" y="3678"/>
                </a:cubicBezTo>
                <a:cubicBezTo>
                  <a:pt x="426" y="4742"/>
                  <a:pt x="1429" y="5502"/>
                  <a:pt x="2614" y="5502"/>
                </a:cubicBezTo>
                <a:lnTo>
                  <a:pt x="54713" y="5502"/>
                </a:lnTo>
                <a:cubicBezTo>
                  <a:pt x="55898" y="5502"/>
                  <a:pt x="56871" y="4742"/>
                  <a:pt x="57205" y="3678"/>
                </a:cubicBezTo>
                <a:cubicBezTo>
                  <a:pt x="57266" y="3435"/>
                  <a:pt x="57296" y="3161"/>
                  <a:pt x="57296" y="2918"/>
                </a:cubicBezTo>
                <a:lnTo>
                  <a:pt x="57296" y="2584"/>
                </a:lnTo>
                <a:cubicBezTo>
                  <a:pt x="57296" y="1155"/>
                  <a:pt x="56141" y="0"/>
                  <a:pt x="54713" y="0"/>
                </a:cubicBezTo>
                <a:close/>
              </a:path>
            </a:pathLst>
          </a:custGeom>
          <a:solidFill>
            <a:srgbClr val="B284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8" name="Google Shape;3968;p43"/>
          <p:cNvSpPr/>
          <p:nvPr/>
        </p:nvSpPr>
        <p:spPr>
          <a:xfrm>
            <a:off x="6913890" y="3636291"/>
            <a:ext cx="324223" cy="1007792"/>
          </a:xfrm>
          <a:custGeom>
            <a:avLst/>
            <a:gdLst/>
            <a:ahLst/>
            <a:cxnLst/>
            <a:rect l="l" t="t" r="r" b="b"/>
            <a:pathLst>
              <a:path w="10062" h="37236" extrusionOk="0">
                <a:moveTo>
                  <a:pt x="0" y="1"/>
                </a:moveTo>
                <a:lnTo>
                  <a:pt x="0" y="37235"/>
                </a:lnTo>
                <a:lnTo>
                  <a:pt x="10061" y="37235"/>
                </a:lnTo>
                <a:lnTo>
                  <a:pt x="10061" y="1"/>
                </a:lnTo>
                <a:close/>
              </a:path>
            </a:pathLst>
          </a:custGeom>
          <a:solidFill>
            <a:srgbClr val="B284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9" name="Google Shape;3969;p43"/>
          <p:cNvSpPr/>
          <p:nvPr/>
        </p:nvSpPr>
        <p:spPr>
          <a:xfrm>
            <a:off x="6913890" y="3636291"/>
            <a:ext cx="252721" cy="1007792"/>
          </a:xfrm>
          <a:custGeom>
            <a:avLst/>
            <a:gdLst/>
            <a:ahLst/>
            <a:cxnLst/>
            <a:rect l="l" t="t" r="r" b="b"/>
            <a:pathLst>
              <a:path w="7843" h="37236" extrusionOk="0">
                <a:moveTo>
                  <a:pt x="0" y="1"/>
                </a:moveTo>
                <a:lnTo>
                  <a:pt x="0" y="37235"/>
                </a:lnTo>
                <a:lnTo>
                  <a:pt x="7842" y="37235"/>
                </a:lnTo>
                <a:lnTo>
                  <a:pt x="7842"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0" name="Google Shape;3970;p43"/>
          <p:cNvSpPr/>
          <p:nvPr/>
        </p:nvSpPr>
        <p:spPr>
          <a:xfrm>
            <a:off x="8287079" y="3636291"/>
            <a:ext cx="324223" cy="1007792"/>
          </a:xfrm>
          <a:custGeom>
            <a:avLst/>
            <a:gdLst/>
            <a:ahLst/>
            <a:cxnLst/>
            <a:rect l="l" t="t" r="r" b="b"/>
            <a:pathLst>
              <a:path w="10062" h="37236" extrusionOk="0">
                <a:moveTo>
                  <a:pt x="0" y="1"/>
                </a:moveTo>
                <a:lnTo>
                  <a:pt x="0" y="37235"/>
                </a:lnTo>
                <a:lnTo>
                  <a:pt x="10061" y="37235"/>
                </a:lnTo>
                <a:lnTo>
                  <a:pt x="10061" y="1"/>
                </a:lnTo>
                <a:close/>
              </a:path>
            </a:pathLst>
          </a:custGeom>
          <a:solidFill>
            <a:srgbClr val="B284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1" name="Google Shape;3971;p43"/>
          <p:cNvSpPr/>
          <p:nvPr/>
        </p:nvSpPr>
        <p:spPr>
          <a:xfrm>
            <a:off x="8287079" y="3636291"/>
            <a:ext cx="252721" cy="1007792"/>
          </a:xfrm>
          <a:custGeom>
            <a:avLst/>
            <a:gdLst/>
            <a:ahLst/>
            <a:cxnLst/>
            <a:rect l="l" t="t" r="r" b="b"/>
            <a:pathLst>
              <a:path w="7843" h="37236" extrusionOk="0">
                <a:moveTo>
                  <a:pt x="0" y="1"/>
                </a:moveTo>
                <a:lnTo>
                  <a:pt x="0" y="37235"/>
                </a:lnTo>
                <a:lnTo>
                  <a:pt x="7842" y="37235"/>
                </a:lnTo>
                <a:lnTo>
                  <a:pt x="7842"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2" name="Google Shape;3972;p43"/>
          <p:cNvSpPr/>
          <p:nvPr/>
        </p:nvSpPr>
        <p:spPr>
          <a:xfrm>
            <a:off x="6833558" y="3586922"/>
            <a:ext cx="1839389" cy="49394"/>
          </a:xfrm>
          <a:custGeom>
            <a:avLst/>
            <a:gdLst/>
            <a:ahLst/>
            <a:cxnLst/>
            <a:rect l="l" t="t" r="r" b="b"/>
            <a:pathLst>
              <a:path w="57084" h="1825" extrusionOk="0">
                <a:moveTo>
                  <a:pt x="1" y="1"/>
                </a:moveTo>
                <a:cubicBezTo>
                  <a:pt x="305" y="1065"/>
                  <a:pt x="1308" y="1825"/>
                  <a:pt x="2493" y="1825"/>
                </a:cubicBezTo>
                <a:lnTo>
                  <a:pt x="54592" y="1825"/>
                </a:lnTo>
                <a:cubicBezTo>
                  <a:pt x="55777" y="1825"/>
                  <a:pt x="56750" y="1065"/>
                  <a:pt x="570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3" name="Google Shape;3973;p43"/>
          <p:cNvSpPr/>
          <p:nvPr/>
        </p:nvSpPr>
        <p:spPr>
          <a:xfrm>
            <a:off x="8322331" y="3739143"/>
            <a:ext cx="62705" cy="279717"/>
          </a:xfrm>
          <a:custGeom>
            <a:avLst/>
            <a:gdLst/>
            <a:ahLst/>
            <a:cxnLst/>
            <a:rect l="l" t="t" r="r" b="b"/>
            <a:pathLst>
              <a:path w="1946" h="10335" extrusionOk="0">
                <a:moveTo>
                  <a:pt x="0" y="0"/>
                </a:moveTo>
                <a:lnTo>
                  <a:pt x="0" y="10335"/>
                </a:lnTo>
                <a:lnTo>
                  <a:pt x="1946" y="10335"/>
                </a:lnTo>
                <a:lnTo>
                  <a:pt x="1946" y="0"/>
                </a:lnTo>
                <a:close/>
              </a:path>
            </a:pathLst>
          </a:custGeom>
          <a:solidFill>
            <a:srgbClr val="D3EF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4" name="Google Shape;3974;p43"/>
          <p:cNvSpPr/>
          <p:nvPr/>
        </p:nvSpPr>
        <p:spPr>
          <a:xfrm>
            <a:off x="7954053" y="3739143"/>
            <a:ext cx="62705" cy="279717"/>
          </a:xfrm>
          <a:custGeom>
            <a:avLst/>
            <a:gdLst/>
            <a:ahLst/>
            <a:cxnLst/>
            <a:rect l="l" t="t" r="r" b="b"/>
            <a:pathLst>
              <a:path w="1946" h="10335" extrusionOk="0">
                <a:moveTo>
                  <a:pt x="1" y="0"/>
                </a:moveTo>
                <a:lnTo>
                  <a:pt x="1" y="10335"/>
                </a:lnTo>
                <a:lnTo>
                  <a:pt x="1946" y="10335"/>
                </a:lnTo>
                <a:lnTo>
                  <a:pt x="1946" y="0"/>
                </a:lnTo>
                <a:close/>
              </a:path>
            </a:pathLst>
          </a:custGeom>
          <a:solidFill>
            <a:srgbClr val="D3EF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5" name="Google Shape;3975;p43"/>
          <p:cNvSpPr/>
          <p:nvPr/>
        </p:nvSpPr>
        <p:spPr>
          <a:xfrm>
            <a:off x="8354650" y="4128274"/>
            <a:ext cx="62705" cy="544629"/>
          </a:xfrm>
          <a:custGeom>
            <a:avLst/>
            <a:gdLst/>
            <a:ahLst/>
            <a:cxnLst/>
            <a:rect l="l" t="t" r="r" b="b"/>
            <a:pathLst>
              <a:path w="1946" h="20123" extrusionOk="0">
                <a:moveTo>
                  <a:pt x="0" y="0"/>
                </a:moveTo>
                <a:lnTo>
                  <a:pt x="0" y="19362"/>
                </a:lnTo>
                <a:cubicBezTo>
                  <a:pt x="0" y="19788"/>
                  <a:pt x="335" y="20122"/>
                  <a:pt x="730" y="20122"/>
                </a:cubicBezTo>
                <a:lnTo>
                  <a:pt x="1186" y="20122"/>
                </a:lnTo>
                <a:cubicBezTo>
                  <a:pt x="1581" y="20122"/>
                  <a:pt x="1946" y="19788"/>
                  <a:pt x="1946" y="19362"/>
                </a:cubicBezTo>
                <a:lnTo>
                  <a:pt x="1946" y="0"/>
                </a:lnTo>
                <a:close/>
              </a:path>
            </a:pathLst>
          </a:custGeom>
          <a:solidFill>
            <a:srgbClr val="D3EF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6" name="Google Shape;3976;p43"/>
          <p:cNvSpPr/>
          <p:nvPr/>
        </p:nvSpPr>
        <p:spPr>
          <a:xfrm>
            <a:off x="8200882" y="4128274"/>
            <a:ext cx="62705" cy="544629"/>
          </a:xfrm>
          <a:custGeom>
            <a:avLst/>
            <a:gdLst/>
            <a:ahLst/>
            <a:cxnLst/>
            <a:rect l="l" t="t" r="r" b="b"/>
            <a:pathLst>
              <a:path w="1946" h="20123" extrusionOk="0">
                <a:moveTo>
                  <a:pt x="0" y="0"/>
                </a:moveTo>
                <a:lnTo>
                  <a:pt x="0" y="19362"/>
                </a:lnTo>
                <a:cubicBezTo>
                  <a:pt x="0" y="19788"/>
                  <a:pt x="335" y="20122"/>
                  <a:pt x="760" y="20122"/>
                </a:cubicBezTo>
                <a:lnTo>
                  <a:pt x="1186" y="20122"/>
                </a:lnTo>
                <a:cubicBezTo>
                  <a:pt x="1611" y="20122"/>
                  <a:pt x="1946" y="19788"/>
                  <a:pt x="1946" y="19362"/>
                </a:cubicBezTo>
                <a:lnTo>
                  <a:pt x="1946" y="0"/>
                </a:lnTo>
                <a:close/>
              </a:path>
            </a:pathLst>
          </a:custGeom>
          <a:solidFill>
            <a:srgbClr val="D3EF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7" name="Google Shape;3977;p43"/>
          <p:cNvSpPr/>
          <p:nvPr/>
        </p:nvSpPr>
        <p:spPr>
          <a:xfrm>
            <a:off x="7891379" y="4128274"/>
            <a:ext cx="62705" cy="544629"/>
          </a:xfrm>
          <a:custGeom>
            <a:avLst/>
            <a:gdLst/>
            <a:ahLst/>
            <a:cxnLst/>
            <a:rect l="l" t="t" r="r" b="b"/>
            <a:pathLst>
              <a:path w="1946" h="20123" extrusionOk="0">
                <a:moveTo>
                  <a:pt x="0" y="0"/>
                </a:moveTo>
                <a:lnTo>
                  <a:pt x="0" y="19362"/>
                </a:lnTo>
                <a:cubicBezTo>
                  <a:pt x="0" y="19788"/>
                  <a:pt x="335" y="20122"/>
                  <a:pt x="760" y="20122"/>
                </a:cubicBezTo>
                <a:lnTo>
                  <a:pt x="1186" y="20122"/>
                </a:lnTo>
                <a:cubicBezTo>
                  <a:pt x="1611" y="20122"/>
                  <a:pt x="1946" y="19788"/>
                  <a:pt x="1946" y="19362"/>
                </a:cubicBezTo>
                <a:lnTo>
                  <a:pt x="1946" y="0"/>
                </a:lnTo>
                <a:close/>
              </a:path>
            </a:pathLst>
          </a:custGeom>
          <a:solidFill>
            <a:srgbClr val="D3EF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8" name="Google Shape;3978;p43"/>
          <p:cNvSpPr/>
          <p:nvPr/>
        </p:nvSpPr>
        <p:spPr>
          <a:xfrm>
            <a:off x="7738577" y="4128274"/>
            <a:ext cx="62705" cy="544629"/>
          </a:xfrm>
          <a:custGeom>
            <a:avLst/>
            <a:gdLst/>
            <a:ahLst/>
            <a:cxnLst/>
            <a:rect l="l" t="t" r="r" b="b"/>
            <a:pathLst>
              <a:path w="1946" h="20123" extrusionOk="0">
                <a:moveTo>
                  <a:pt x="0" y="0"/>
                </a:moveTo>
                <a:lnTo>
                  <a:pt x="0" y="19362"/>
                </a:lnTo>
                <a:cubicBezTo>
                  <a:pt x="0" y="19788"/>
                  <a:pt x="335" y="20122"/>
                  <a:pt x="760" y="20122"/>
                </a:cubicBezTo>
                <a:lnTo>
                  <a:pt x="1186" y="20122"/>
                </a:lnTo>
                <a:cubicBezTo>
                  <a:pt x="1581" y="20122"/>
                  <a:pt x="1946" y="19788"/>
                  <a:pt x="1946" y="19362"/>
                </a:cubicBezTo>
                <a:lnTo>
                  <a:pt x="1946" y="0"/>
                </a:lnTo>
                <a:close/>
              </a:path>
            </a:pathLst>
          </a:custGeom>
          <a:solidFill>
            <a:srgbClr val="D3EF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9" name="Google Shape;3979;p43"/>
          <p:cNvSpPr/>
          <p:nvPr/>
        </p:nvSpPr>
        <p:spPr>
          <a:xfrm>
            <a:off x="7808114" y="3136920"/>
            <a:ext cx="730677" cy="677085"/>
          </a:xfrm>
          <a:custGeom>
            <a:avLst/>
            <a:gdLst/>
            <a:ahLst/>
            <a:cxnLst/>
            <a:rect l="l" t="t" r="r" b="b"/>
            <a:pathLst>
              <a:path w="22676" h="25017" extrusionOk="0">
                <a:moveTo>
                  <a:pt x="3623" y="0"/>
                </a:moveTo>
                <a:cubicBezTo>
                  <a:pt x="1612" y="0"/>
                  <a:pt x="1" y="1630"/>
                  <a:pt x="1" y="3648"/>
                </a:cubicBezTo>
                <a:lnTo>
                  <a:pt x="1" y="21338"/>
                </a:lnTo>
                <a:cubicBezTo>
                  <a:pt x="1" y="23375"/>
                  <a:pt x="1642" y="25016"/>
                  <a:pt x="3678" y="25016"/>
                </a:cubicBezTo>
                <a:lnTo>
                  <a:pt x="18998" y="25016"/>
                </a:lnTo>
                <a:cubicBezTo>
                  <a:pt x="21034" y="25016"/>
                  <a:pt x="22676" y="23375"/>
                  <a:pt x="22676" y="21338"/>
                </a:cubicBezTo>
                <a:lnTo>
                  <a:pt x="22676" y="3648"/>
                </a:lnTo>
                <a:cubicBezTo>
                  <a:pt x="22676" y="1642"/>
                  <a:pt x="21034" y="1"/>
                  <a:pt x="18998" y="1"/>
                </a:cubicBezTo>
                <a:lnTo>
                  <a:pt x="3678" y="1"/>
                </a:lnTo>
                <a:cubicBezTo>
                  <a:pt x="3660" y="0"/>
                  <a:pt x="3641" y="0"/>
                  <a:pt x="362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0" name="Google Shape;3980;p43"/>
          <p:cNvSpPr/>
          <p:nvPr/>
        </p:nvSpPr>
        <p:spPr>
          <a:xfrm>
            <a:off x="7640618" y="3978543"/>
            <a:ext cx="898170" cy="179360"/>
          </a:xfrm>
          <a:custGeom>
            <a:avLst/>
            <a:gdLst/>
            <a:ahLst/>
            <a:cxnLst/>
            <a:rect l="l" t="t" r="r" b="b"/>
            <a:pathLst>
              <a:path w="27874" h="6627" extrusionOk="0">
                <a:moveTo>
                  <a:pt x="2676" y="0"/>
                </a:moveTo>
                <a:cubicBezTo>
                  <a:pt x="1186" y="0"/>
                  <a:pt x="1" y="1186"/>
                  <a:pt x="1" y="2645"/>
                </a:cubicBezTo>
                <a:lnTo>
                  <a:pt x="1" y="3982"/>
                </a:lnTo>
                <a:cubicBezTo>
                  <a:pt x="1" y="5441"/>
                  <a:pt x="1186" y="6626"/>
                  <a:pt x="2676" y="6626"/>
                </a:cubicBezTo>
                <a:lnTo>
                  <a:pt x="25199" y="6626"/>
                </a:lnTo>
                <a:cubicBezTo>
                  <a:pt x="26658" y="6626"/>
                  <a:pt x="27874" y="5441"/>
                  <a:pt x="27874" y="3982"/>
                </a:cubicBezTo>
                <a:lnTo>
                  <a:pt x="27874" y="2645"/>
                </a:lnTo>
                <a:cubicBezTo>
                  <a:pt x="27874" y="1186"/>
                  <a:pt x="26658" y="0"/>
                  <a:pt x="2519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1" name="Google Shape;3981;p43"/>
          <p:cNvSpPr/>
          <p:nvPr/>
        </p:nvSpPr>
        <p:spPr>
          <a:xfrm>
            <a:off x="7640618" y="4068214"/>
            <a:ext cx="898170" cy="90505"/>
          </a:xfrm>
          <a:custGeom>
            <a:avLst/>
            <a:gdLst/>
            <a:ahLst/>
            <a:cxnLst/>
            <a:rect l="l" t="t" r="r" b="b"/>
            <a:pathLst>
              <a:path w="27874" h="3344" extrusionOk="0">
                <a:moveTo>
                  <a:pt x="1" y="0"/>
                </a:moveTo>
                <a:lnTo>
                  <a:pt x="1" y="669"/>
                </a:lnTo>
                <a:cubicBezTo>
                  <a:pt x="1" y="2128"/>
                  <a:pt x="1186" y="3344"/>
                  <a:pt x="2676" y="3344"/>
                </a:cubicBezTo>
                <a:lnTo>
                  <a:pt x="25199" y="3344"/>
                </a:lnTo>
                <a:cubicBezTo>
                  <a:pt x="26658" y="3344"/>
                  <a:pt x="27874" y="2128"/>
                  <a:pt x="27874" y="669"/>
                </a:cubicBezTo>
                <a:lnTo>
                  <a:pt x="278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2" name="Google Shape;3982;p43"/>
          <p:cNvSpPr/>
          <p:nvPr/>
        </p:nvSpPr>
        <p:spPr>
          <a:xfrm>
            <a:off x="7808114" y="3136920"/>
            <a:ext cx="730677" cy="130832"/>
          </a:xfrm>
          <a:custGeom>
            <a:avLst/>
            <a:gdLst/>
            <a:ahLst/>
            <a:cxnLst/>
            <a:rect l="l" t="t" r="r" b="b"/>
            <a:pathLst>
              <a:path w="22676" h="4834" extrusionOk="0">
                <a:moveTo>
                  <a:pt x="3623" y="0"/>
                </a:moveTo>
                <a:cubicBezTo>
                  <a:pt x="1612" y="0"/>
                  <a:pt x="1" y="1630"/>
                  <a:pt x="1" y="3648"/>
                </a:cubicBezTo>
                <a:lnTo>
                  <a:pt x="1" y="4833"/>
                </a:lnTo>
                <a:cubicBezTo>
                  <a:pt x="1581" y="3283"/>
                  <a:pt x="2463" y="2584"/>
                  <a:pt x="4530" y="2584"/>
                </a:cubicBezTo>
                <a:lnTo>
                  <a:pt x="18360" y="2584"/>
                </a:lnTo>
                <a:cubicBezTo>
                  <a:pt x="20123" y="2584"/>
                  <a:pt x="21551" y="3587"/>
                  <a:pt x="22676" y="4803"/>
                </a:cubicBezTo>
                <a:lnTo>
                  <a:pt x="22676" y="3648"/>
                </a:lnTo>
                <a:cubicBezTo>
                  <a:pt x="22676" y="1642"/>
                  <a:pt x="21034" y="1"/>
                  <a:pt x="18998" y="1"/>
                </a:cubicBezTo>
                <a:lnTo>
                  <a:pt x="3678" y="1"/>
                </a:lnTo>
                <a:cubicBezTo>
                  <a:pt x="3660" y="0"/>
                  <a:pt x="3641" y="0"/>
                  <a:pt x="3623" y="0"/>
                </a:cubicBezTo>
                <a:close/>
              </a:path>
            </a:pathLst>
          </a:custGeom>
          <a:solidFill>
            <a:srgbClr val="7FC3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3" name="Google Shape;3983;p43"/>
          <p:cNvSpPr/>
          <p:nvPr/>
        </p:nvSpPr>
        <p:spPr>
          <a:xfrm>
            <a:off x="6991258" y="3408421"/>
            <a:ext cx="583775" cy="79003"/>
          </a:xfrm>
          <a:custGeom>
            <a:avLst/>
            <a:gdLst/>
            <a:ahLst/>
            <a:cxnLst/>
            <a:rect l="l" t="t" r="r" b="b"/>
            <a:pathLst>
              <a:path w="18117" h="2919" extrusionOk="0">
                <a:moveTo>
                  <a:pt x="1" y="0"/>
                </a:moveTo>
                <a:lnTo>
                  <a:pt x="1" y="2918"/>
                </a:lnTo>
                <a:lnTo>
                  <a:pt x="18116" y="2918"/>
                </a:lnTo>
                <a:lnTo>
                  <a:pt x="18116" y="0"/>
                </a:lnTo>
                <a:close/>
              </a:path>
            </a:pathLst>
          </a:custGeom>
          <a:solidFill>
            <a:srgbClr val="FFDC8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4" name="Google Shape;3984;p43"/>
          <p:cNvSpPr/>
          <p:nvPr/>
        </p:nvSpPr>
        <p:spPr>
          <a:xfrm>
            <a:off x="7373231" y="3408421"/>
            <a:ext cx="26487" cy="79003"/>
          </a:xfrm>
          <a:custGeom>
            <a:avLst/>
            <a:gdLst/>
            <a:ahLst/>
            <a:cxnLst/>
            <a:rect l="l" t="t" r="r" b="b"/>
            <a:pathLst>
              <a:path w="822" h="2919" extrusionOk="0">
                <a:moveTo>
                  <a:pt x="1" y="0"/>
                </a:moveTo>
                <a:lnTo>
                  <a:pt x="1" y="2918"/>
                </a:lnTo>
                <a:lnTo>
                  <a:pt x="822" y="2918"/>
                </a:lnTo>
                <a:lnTo>
                  <a:pt x="82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5" name="Google Shape;3985;p43"/>
          <p:cNvSpPr/>
          <p:nvPr/>
        </p:nvSpPr>
        <p:spPr>
          <a:xfrm>
            <a:off x="7146992" y="3408421"/>
            <a:ext cx="210606" cy="79003"/>
          </a:xfrm>
          <a:custGeom>
            <a:avLst/>
            <a:gdLst/>
            <a:ahLst/>
            <a:cxnLst/>
            <a:rect l="l" t="t" r="r" b="b"/>
            <a:pathLst>
              <a:path w="6536" h="2919" extrusionOk="0">
                <a:moveTo>
                  <a:pt x="0" y="0"/>
                </a:moveTo>
                <a:lnTo>
                  <a:pt x="0" y="2918"/>
                </a:lnTo>
                <a:lnTo>
                  <a:pt x="6536" y="2918"/>
                </a:lnTo>
                <a:lnTo>
                  <a:pt x="653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6" name="Google Shape;3986;p43"/>
          <p:cNvSpPr/>
          <p:nvPr/>
        </p:nvSpPr>
        <p:spPr>
          <a:xfrm>
            <a:off x="7065693" y="3328602"/>
            <a:ext cx="582808" cy="79842"/>
          </a:xfrm>
          <a:custGeom>
            <a:avLst/>
            <a:gdLst/>
            <a:ahLst/>
            <a:cxnLst/>
            <a:rect l="l" t="t" r="r" b="b"/>
            <a:pathLst>
              <a:path w="18087" h="2950" extrusionOk="0">
                <a:moveTo>
                  <a:pt x="1" y="1"/>
                </a:moveTo>
                <a:lnTo>
                  <a:pt x="1" y="2949"/>
                </a:lnTo>
                <a:lnTo>
                  <a:pt x="18086" y="2949"/>
                </a:lnTo>
                <a:lnTo>
                  <a:pt x="1808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7" name="Google Shape;3987;p43"/>
          <p:cNvSpPr/>
          <p:nvPr/>
        </p:nvSpPr>
        <p:spPr>
          <a:xfrm>
            <a:off x="7097046" y="3353287"/>
            <a:ext cx="356542" cy="30475"/>
          </a:xfrm>
          <a:custGeom>
            <a:avLst/>
            <a:gdLst/>
            <a:ahLst/>
            <a:cxnLst/>
            <a:rect l="l" t="t" r="r" b="b"/>
            <a:pathLst>
              <a:path w="11065" h="1126" extrusionOk="0">
                <a:moveTo>
                  <a:pt x="0" y="1"/>
                </a:moveTo>
                <a:lnTo>
                  <a:pt x="0" y="1125"/>
                </a:lnTo>
                <a:lnTo>
                  <a:pt x="11064" y="1125"/>
                </a:lnTo>
                <a:lnTo>
                  <a:pt x="1106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8" name="Google Shape;3988;p43"/>
          <p:cNvSpPr/>
          <p:nvPr/>
        </p:nvSpPr>
        <p:spPr>
          <a:xfrm>
            <a:off x="2896214" y="406399"/>
            <a:ext cx="3566096" cy="1515369"/>
          </a:xfrm>
          <a:custGeom>
            <a:avLst/>
            <a:gdLst/>
            <a:ahLst/>
            <a:cxnLst/>
            <a:rect l="l" t="t" r="r" b="b"/>
            <a:pathLst>
              <a:path w="110671" h="55990" extrusionOk="0">
                <a:moveTo>
                  <a:pt x="0" y="1"/>
                </a:moveTo>
                <a:lnTo>
                  <a:pt x="0" y="55989"/>
                </a:lnTo>
                <a:lnTo>
                  <a:pt x="110671" y="55989"/>
                </a:lnTo>
                <a:lnTo>
                  <a:pt x="11067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9" name="Google Shape;3989;p43"/>
          <p:cNvSpPr/>
          <p:nvPr/>
        </p:nvSpPr>
        <p:spPr>
          <a:xfrm>
            <a:off x="2969651" y="469761"/>
            <a:ext cx="3419226" cy="1388651"/>
          </a:xfrm>
          <a:custGeom>
            <a:avLst/>
            <a:gdLst/>
            <a:ahLst/>
            <a:cxnLst/>
            <a:rect l="l" t="t" r="r" b="b"/>
            <a:pathLst>
              <a:path w="106113" h="51308" extrusionOk="0">
                <a:moveTo>
                  <a:pt x="1" y="0"/>
                </a:moveTo>
                <a:lnTo>
                  <a:pt x="1" y="51308"/>
                </a:lnTo>
                <a:lnTo>
                  <a:pt x="106112" y="51308"/>
                </a:lnTo>
                <a:lnTo>
                  <a:pt x="106112" y="0"/>
                </a:lnTo>
                <a:close/>
              </a:path>
            </a:pathLst>
          </a:custGeom>
          <a:solidFill>
            <a:srgbClr val="3179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0" name="Google Shape;3990;p43"/>
          <p:cNvSpPr/>
          <p:nvPr/>
        </p:nvSpPr>
        <p:spPr>
          <a:xfrm>
            <a:off x="3012765" y="502647"/>
            <a:ext cx="3332032" cy="1322856"/>
          </a:xfrm>
          <a:custGeom>
            <a:avLst/>
            <a:gdLst/>
            <a:ahLst/>
            <a:cxnLst/>
            <a:rect l="l" t="t" r="r" b="b"/>
            <a:pathLst>
              <a:path w="103407" h="48877" extrusionOk="0">
                <a:moveTo>
                  <a:pt x="0" y="1"/>
                </a:moveTo>
                <a:lnTo>
                  <a:pt x="0" y="48877"/>
                </a:lnTo>
                <a:lnTo>
                  <a:pt x="103406" y="48877"/>
                </a:lnTo>
                <a:lnTo>
                  <a:pt x="10340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1" name="Google Shape;3991;p43"/>
          <p:cNvSpPr/>
          <p:nvPr/>
        </p:nvSpPr>
        <p:spPr>
          <a:xfrm>
            <a:off x="4193002" y="502647"/>
            <a:ext cx="2151819" cy="1322856"/>
          </a:xfrm>
          <a:custGeom>
            <a:avLst/>
            <a:gdLst/>
            <a:ahLst/>
            <a:cxnLst/>
            <a:rect l="l" t="t" r="r" b="b"/>
            <a:pathLst>
              <a:path w="66780" h="48877" extrusionOk="0">
                <a:moveTo>
                  <a:pt x="0" y="1"/>
                </a:moveTo>
                <a:cubicBezTo>
                  <a:pt x="17660" y="8086"/>
                  <a:pt x="33223" y="20822"/>
                  <a:pt x="44256" y="36840"/>
                </a:cubicBezTo>
                <a:cubicBezTo>
                  <a:pt x="46901" y="40701"/>
                  <a:pt x="49302" y="44743"/>
                  <a:pt x="51521" y="48877"/>
                </a:cubicBezTo>
                <a:lnTo>
                  <a:pt x="66779" y="48877"/>
                </a:lnTo>
                <a:lnTo>
                  <a:pt x="6677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2" name="Google Shape;3992;p43"/>
          <p:cNvSpPr/>
          <p:nvPr/>
        </p:nvSpPr>
        <p:spPr>
          <a:xfrm>
            <a:off x="2830576" y="1950608"/>
            <a:ext cx="3672882" cy="95431"/>
          </a:xfrm>
          <a:custGeom>
            <a:avLst/>
            <a:gdLst/>
            <a:ahLst/>
            <a:cxnLst/>
            <a:rect l="l" t="t" r="r" b="b"/>
            <a:pathLst>
              <a:path w="113985" h="3526" extrusionOk="0">
                <a:moveTo>
                  <a:pt x="1" y="0"/>
                </a:moveTo>
                <a:lnTo>
                  <a:pt x="1" y="3526"/>
                </a:lnTo>
                <a:lnTo>
                  <a:pt x="113984" y="3526"/>
                </a:lnTo>
                <a:lnTo>
                  <a:pt x="113984" y="0"/>
                </a:lnTo>
                <a:close/>
              </a:path>
            </a:pathLst>
          </a:custGeom>
          <a:solidFill>
            <a:srgbClr val="4D3D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3" name="Google Shape;3993;p43"/>
          <p:cNvSpPr/>
          <p:nvPr/>
        </p:nvSpPr>
        <p:spPr>
          <a:xfrm>
            <a:off x="2774765" y="1917695"/>
            <a:ext cx="3794296" cy="65822"/>
          </a:xfrm>
          <a:custGeom>
            <a:avLst/>
            <a:gdLst/>
            <a:ahLst/>
            <a:cxnLst/>
            <a:rect l="l" t="t" r="r" b="b"/>
            <a:pathLst>
              <a:path w="117753" h="2432" extrusionOk="0">
                <a:moveTo>
                  <a:pt x="1216" y="0"/>
                </a:moveTo>
                <a:cubicBezTo>
                  <a:pt x="547" y="0"/>
                  <a:pt x="0" y="547"/>
                  <a:pt x="0" y="1216"/>
                </a:cubicBezTo>
                <a:cubicBezTo>
                  <a:pt x="0" y="1885"/>
                  <a:pt x="547" y="2432"/>
                  <a:pt x="1216" y="2432"/>
                </a:cubicBezTo>
                <a:lnTo>
                  <a:pt x="116537" y="2432"/>
                </a:lnTo>
                <a:cubicBezTo>
                  <a:pt x="117206" y="2432"/>
                  <a:pt x="117753" y="1915"/>
                  <a:pt x="117753" y="1216"/>
                </a:cubicBezTo>
                <a:cubicBezTo>
                  <a:pt x="117753" y="547"/>
                  <a:pt x="117206" y="0"/>
                  <a:pt x="11653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4" name="Google Shape;3994;p43"/>
          <p:cNvSpPr/>
          <p:nvPr/>
        </p:nvSpPr>
        <p:spPr>
          <a:xfrm>
            <a:off x="5975585" y="1805803"/>
            <a:ext cx="310496" cy="111914"/>
          </a:xfrm>
          <a:custGeom>
            <a:avLst/>
            <a:gdLst/>
            <a:ahLst/>
            <a:cxnLst/>
            <a:rect l="l" t="t" r="r" b="b"/>
            <a:pathLst>
              <a:path w="9636" h="4135" extrusionOk="0">
                <a:moveTo>
                  <a:pt x="1034" y="0"/>
                </a:moveTo>
                <a:cubicBezTo>
                  <a:pt x="456" y="0"/>
                  <a:pt x="0" y="456"/>
                  <a:pt x="0" y="1034"/>
                </a:cubicBezTo>
                <a:lnTo>
                  <a:pt x="0" y="4134"/>
                </a:lnTo>
                <a:lnTo>
                  <a:pt x="9636" y="4134"/>
                </a:lnTo>
                <a:lnTo>
                  <a:pt x="9636" y="1034"/>
                </a:lnTo>
                <a:cubicBezTo>
                  <a:pt x="9636" y="456"/>
                  <a:pt x="9180" y="0"/>
                  <a:pt x="8602" y="0"/>
                </a:cubicBezTo>
                <a:close/>
              </a:path>
            </a:pathLst>
          </a:custGeom>
          <a:solidFill>
            <a:srgbClr val="B284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5" name="Google Shape;3995;p43"/>
          <p:cNvSpPr/>
          <p:nvPr/>
        </p:nvSpPr>
        <p:spPr>
          <a:xfrm>
            <a:off x="5939334" y="1883971"/>
            <a:ext cx="382997" cy="33750"/>
          </a:xfrm>
          <a:custGeom>
            <a:avLst/>
            <a:gdLst/>
            <a:ahLst/>
            <a:cxnLst/>
            <a:rect l="l" t="t" r="r" b="b"/>
            <a:pathLst>
              <a:path w="11886" h="1247" extrusionOk="0">
                <a:moveTo>
                  <a:pt x="639" y="0"/>
                </a:moveTo>
                <a:cubicBezTo>
                  <a:pt x="305" y="0"/>
                  <a:pt x="1" y="274"/>
                  <a:pt x="1" y="608"/>
                </a:cubicBezTo>
                <a:cubicBezTo>
                  <a:pt x="1" y="973"/>
                  <a:pt x="305" y="1246"/>
                  <a:pt x="639" y="1246"/>
                </a:cubicBezTo>
                <a:lnTo>
                  <a:pt x="11247" y="1246"/>
                </a:lnTo>
                <a:cubicBezTo>
                  <a:pt x="11612" y="1246"/>
                  <a:pt x="11885" y="973"/>
                  <a:pt x="11885" y="608"/>
                </a:cubicBezTo>
                <a:cubicBezTo>
                  <a:pt x="11885" y="274"/>
                  <a:pt x="11612" y="0"/>
                  <a:pt x="11247" y="0"/>
                </a:cubicBezTo>
                <a:close/>
              </a:path>
            </a:pathLst>
          </a:custGeom>
          <a:solidFill>
            <a:srgbClr val="51455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6" name="Google Shape;3996;p43"/>
          <p:cNvSpPr/>
          <p:nvPr/>
        </p:nvSpPr>
        <p:spPr>
          <a:xfrm>
            <a:off x="5214539" y="1552409"/>
            <a:ext cx="507375" cy="306051"/>
          </a:xfrm>
          <a:custGeom>
            <a:avLst/>
            <a:gdLst/>
            <a:ahLst/>
            <a:cxnLst/>
            <a:rect l="l" t="t" r="r" b="b"/>
            <a:pathLst>
              <a:path w="15746" h="11308" extrusionOk="0">
                <a:moveTo>
                  <a:pt x="13344" y="4074"/>
                </a:moveTo>
                <a:lnTo>
                  <a:pt x="13344" y="9119"/>
                </a:lnTo>
                <a:lnTo>
                  <a:pt x="6323" y="9119"/>
                </a:lnTo>
                <a:lnTo>
                  <a:pt x="13344" y="4074"/>
                </a:lnTo>
                <a:close/>
                <a:moveTo>
                  <a:pt x="15746" y="1"/>
                </a:moveTo>
                <a:lnTo>
                  <a:pt x="1" y="11308"/>
                </a:lnTo>
                <a:lnTo>
                  <a:pt x="15746" y="11308"/>
                </a:lnTo>
                <a:lnTo>
                  <a:pt x="15746" y="1"/>
                </a:lnTo>
                <a:close/>
              </a:path>
            </a:pathLst>
          </a:custGeom>
          <a:solidFill>
            <a:srgbClr val="72BC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7" name="Google Shape;3997;p43"/>
          <p:cNvSpPr/>
          <p:nvPr/>
        </p:nvSpPr>
        <p:spPr>
          <a:xfrm>
            <a:off x="3195922" y="704209"/>
            <a:ext cx="609231" cy="10718"/>
          </a:xfrm>
          <a:custGeom>
            <a:avLst/>
            <a:gdLst/>
            <a:ahLst/>
            <a:cxnLst/>
            <a:rect l="l" t="t" r="r" b="b"/>
            <a:pathLst>
              <a:path w="18907" h="396" extrusionOk="0">
                <a:moveTo>
                  <a:pt x="183" y="1"/>
                </a:moveTo>
                <a:cubicBezTo>
                  <a:pt x="91" y="1"/>
                  <a:pt x="0" y="92"/>
                  <a:pt x="0" y="214"/>
                </a:cubicBezTo>
                <a:cubicBezTo>
                  <a:pt x="0" y="305"/>
                  <a:pt x="91" y="396"/>
                  <a:pt x="183" y="396"/>
                </a:cubicBezTo>
                <a:lnTo>
                  <a:pt x="18724" y="396"/>
                </a:lnTo>
                <a:cubicBezTo>
                  <a:pt x="18846" y="396"/>
                  <a:pt x="18906" y="305"/>
                  <a:pt x="18906" y="214"/>
                </a:cubicBezTo>
                <a:cubicBezTo>
                  <a:pt x="18906" y="92"/>
                  <a:pt x="18846" y="1"/>
                  <a:pt x="1872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8" name="Google Shape;3998;p43"/>
          <p:cNvSpPr/>
          <p:nvPr/>
        </p:nvSpPr>
        <p:spPr>
          <a:xfrm>
            <a:off x="3195922" y="781564"/>
            <a:ext cx="321258" cy="9879"/>
          </a:xfrm>
          <a:custGeom>
            <a:avLst/>
            <a:gdLst/>
            <a:ahLst/>
            <a:cxnLst/>
            <a:rect l="l" t="t" r="r" b="b"/>
            <a:pathLst>
              <a:path w="9970" h="365" extrusionOk="0">
                <a:moveTo>
                  <a:pt x="183" y="0"/>
                </a:moveTo>
                <a:cubicBezTo>
                  <a:pt x="91" y="0"/>
                  <a:pt x="0" y="91"/>
                  <a:pt x="0" y="182"/>
                </a:cubicBezTo>
                <a:cubicBezTo>
                  <a:pt x="0" y="304"/>
                  <a:pt x="91" y="365"/>
                  <a:pt x="183" y="365"/>
                </a:cubicBezTo>
                <a:lnTo>
                  <a:pt x="9788" y="365"/>
                </a:lnTo>
                <a:cubicBezTo>
                  <a:pt x="9909" y="365"/>
                  <a:pt x="9970" y="304"/>
                  <a:pt x="9970" y="182"/>
                </a:cubicBezTo>
                <a:cubicBezTo>
                  <a:pt x="9970" y="91"/>
                  <a:pt x="9909" y="0"/>
                  <a:pt x="97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9" name="Google Shape;3999;p43"/>
          <p:cNvSpPr/>
          <p:nvPr/>
        </p:nvSpPr>
        <p:spPr>
          <a:xfrm>
            <a:off x="3195922" y="867120"/>
            <a:ext cx="541628" cy="10718"/>
          </a:xfrm>
          <a:custGeom>
            <a:avLst/>
            <a:gdLst/>
            <a:ahLst/>
            <a:cxnLst/>
            <a:rect l="l" t="t" r="r" b="b"/>
            <a:pathLst>
              <a:path w="16809" h="396" extrusionOk="0">
                <a:moveTo>
                  <a:pt x="183" y="0"/>
                </a:moveTo>
                <a:cubicBezTo>
                  <a:pt x="91" y="0"/>
                  <a:pt x="0" y="91"/>
                  <a:pt x="0" y="183"/>
                </a:cubicBezTo>
                <a:cubicBezTo>
                  <a:pt x="0" y="304"/>
                  <a:pt x="91" y="395"/>
                  <a:pt x="183" y="395"/>
                </a:cubicBezTo>
                <a:lnTo>
                  <a:pt x="16627" y="395"/>
                </a:lnTo>
                <a:cubicBezTo>
                  <a:pt x="16718" y="395"/>
                  <a:pt x="16809" y="304"/>
                  <a:pt x="16809" y="183"/>
                </a:cubicBezTo>
                <a:cubicBezTo>
                  <a:pt x="16809" y="91"/>
                  <a:pt x="16718" y="0"/>
                  <a:pt x="16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0" name="Google Shape;4000;p43"/>
          <p:cNvSpPr/>
          <p:nvPr/>
        </p:nvSpPr>
        <p:spPr>
          <a:xfrm>
            <a:off x="3195922" y="952676"/>
            <a:ext cx="91093" cy="10718"/>
          </a:xfrm>
          <a:custGeom>
            <a:avLst/>
            <a:gdLst/>
            <a:ahLst/>
            <a:cxnLst/>
            <a:rect l="l" t="t" r="r" b="b"/>
            <a:pathLst>
              <a:path w="2827" h="396" extrusionOk="0">
                <a:moveTo>
                  <a:pt x="183" y="0"/>
                </a:moveTo>
                <a:cubicBezTo>
                  <a:pt x="91" y="0"/>
                  <a:pt x="0" y="91"/>
                  <a:pt x="0" y="213"/>
                </a:cubicBezTo>
                <a:cubicBezTo>
                  <a:pt x="0" y="304"/>
                  <a:pt x="91" y="395"/>
                  <a:pt x="183" y="395"/>
                </a:cubicBezTo>
                <a:lnTo>
                  <a:pt x="2645" y="395"/>
                </a:lnTo>
                <a:cubicBezTo>
                  <a:pt x="2766" y="395"/>
                  <a:pt x="2827" y="304"/>
                  <a:pt x="2827" y="213"/>
                </a:cubicBezTo>
                <a:cubicBezTo>
                  <a:pt x="2827" y="91"/>
                  <a:pt x="2766" y="0"/>
                  <a:pt x="26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1" name="Google Shape;4001;p43"/>
          <p:cNvSpPr/>
          <p:nvPr/>
        </p:nvSpPr>
        <p:spPr>
          <a:xfrm>
            <a:off x="3793371" y="867120"/>
            <a:ext cx="303665" cy="10718"/>
          </a:xfrm>
          <a:custGeom>
            <a:avLst/>
            <a:gdLst/>
            <a:ahLst/>
            <a:cxnLst/>
            <a:rect l="l" t="t" r="r" b="b"/>
            <a:pathLst>
              <a:path w="9424" h="396" extrusionOk="0">
                <a:moveTo>
                  <a:pt x="183" y="0"/>
                </a:moveTo>
                <a:cubicBezTo>
                  <a:pt x="92" y="0"/>
                  <a:pt x="1" y="91"/>
                  <a:pt x="1" y="183"/>
                </a:cubicBezTo>
                <a:cubicBezTo>
                  <a:pt x="1" y="304"/>
                  <a:pt x="92" y="395"/>
                  <a:pt x="183" y="395"/>
                </a:cubicBezTo>
                <a:lnTo>
                  <a:pt x="9210" y="395"/>
                </a:lnTo>
                <a:cubicBezTo>
                  <a:pt x="9332" y="395"/>
                  <a:pt x="9423" y="304"/>
                  <a:pt x="9423" y="183"/>
                </a:cubicBezTo>
                <a:cubicBezTo>
                  <a:pt x="9423" y="91"/>
                  <a:pt x="9332" y="0"/>
                  <a:pt x="921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2" name="Google Shape;4002;p43"/>
          <p:cNvSpPr/>
          <p:nvPr/>
        </p:nvSpPr>
        <p:spPr>
          <a:xfrm>
            <a:off x="3833521" y="704209"/>
            <a:ext cx="66636" cy="10718"/>
          </a:xfrm>
          <a:custGeom>
            <a:avLst/>
            <a:gdLst/>
            <a:ahLst/>
            <a:cxnLst/>
            <a:rect l="l" t="t" r="r" b="b"/>
            <a:pathLst>
              <a:path w="2068" h="396" extrusionOk="0">
                <a:moveTo>
                  <a:pt x="183" y="1"/>
                </a:moveTo>
                <a:cubicBezTo>
                  <a:pt x="92" y="1"/>
                  <a:pt x="1" y="92"/>
                  <a:pt x="1" y="214"/>
                </a:cubicBezTo>
                <a:cubicBezTo>
                  <a:pt x="1" y="305"/>
                  <a:pt x="92" y="396"/>
                  <a:pt x="183" y="396"/>
                </a:cubicBezTo>
                <a:lnTo>
                  <a:pt x="1885" y="396"/>
                </a:lnTo>
                <a:cubicBezTo>
                  <a:pt x="1977" y="396"/>
                  <a:pt x="2068" y="305"/>
                  <a:pt x="2068" y="214"/>
                </a:cubicBezTo>
                <a:cubicBezTo>
                  <a:pt x="2068" y="92"/>
                  <a:pt x="1977" y="1"/>
                  <a:pt x="188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3" name="Google Shape;4003;p43"/>
          <p:cNvSpPr/>
          <p:nvPr/>
        </p:nvSpPr>
        <p:spPr>
          <a:xfrm>
            <a:off x="3350657" y="952676"/>
            <a:ext cx="122478" cy="10718"/>
          </a:xfrm>
          <a:custGeom>
            <a:avLst/>
            <a:gdLst/>
            <a:ahLst/>
            <a:cxnLst/>
            <a:rect l="l" t="t" r="r" b="b"/>
            <a:pathLst>
              <a:path w="3801" h="396" extrusionOk="0">
                <a:moveTo>
                  <a:pt x="183" y="0"/>
                </a:moveTo>
                <a:cubicBezTo>
                  <a:pt x="92" y="0"/>
                  <a:pt x="1" y="91"/>
                  <a:pt x="1" y="213"/>
                </a:cubicBezTo>
                <a:cubicBezTo>
                  <a:pt x="1" y="304"/>
                  <a:pt x="92" y="395"/>
                  <a:pt x="183" y="395"/>
                </a:cubicBezTo>
                <a:lnTo>
                  <a:pt x="3587" y="395"/>
                </a:lnTo>
                <a:cubicBezTo>
                  <a:pt x="3709" y="395"/>
                  <a:pt x="3800" y="304"/>
                  <a:pt x="3800" y="213"/>
                </a:cubicBezTo>
                <a:cubicBezTo>
                  <a:pt x="3800" y="91"/>
                  <a:pt x="3709" y="0"/>
                  <a:pt x="3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4" name="Google Shape;4004;p43"/>
          <p:cNvSpPr/>
          <p:nvPr/>
        </p:nvSpPr>
        <p:spPr>
          <a:xfrm>
            <a:off x="3195922" y="1052226"/>
            <a:ext cx="414317" cy="9879"/>
          </a:xfrm>
          <a:custGeom>
            <a:avLst/>
            <a:gdLst/>
            <a:ahLst/>
            <a:cxnLst/>
            <a:rect l="l" t="t" r="r" b="b"/>
            <a:pathLst>
              <a:path w="12858" h="365" extrusionOk="0">
                <a:moveTo>
                  <a:pt x="183" y="0"/>
                </a:moveTo>
                <a:cubicBezTo>
                  <a:pt x="91" y="0"/>
                  <a:pt x="0" y="91"/>
                  <a:pt x="0" y="183"/>
                </a:cubicBezTo>
                <a:cubicBezTo>
                  <a:pt x="0" y="304"/>
                  <a:pt x="91" y="365"/>
                  <a:pt x="183" y="365"/>
                </a:cubicBezTo>
                <a:lnTo>
                  <a:pt x="12675" y="365"/>
                </a:lnTo>
                <a:cubicBezTo>
                  <a:pt x="12797" y="365"/>
                  <a:pt x="12858" y="304"/>
                  <a:pt x="12858" y="183"/>
                </a:cubicBezTo>
                <a:cubicBezTo>
                  <a:pt x="12858" y="91"/>
                  <a:pt x="12797" y="0"/>
                  <a:pt x="1267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5" name="Google Shape;4005;p43"/>
          <p:cNvSpPr/>
          <p:nvPr/>
        </p:nvSpPr>
        <p:spPr>
          <a:xfrm>
            <a:off x="3639602" y="1052226"/>
            <a:ext cx="311495" cy="9879"/>
          </a:xfrm>
          <a:custGeom>
            <a:avLst/>
            <a:gdLst/>
            <a:ahLst/>
            <a:cxnLst/>
            <a:rect l="l" t="t" r="r" b="b"/>
            <a:pathLst>
              <a:path w="9667" h="365" extrusionOk="0">
                <a:moveTo>
                  <a:pt x="183" y="0"/>
                </a:moveTo>
                <a:cubicBezTo>
                  <a:pt x="92" y="0"/>
                  <a:pt x="0" y="91"/>
                  <a:pt x="0" y="183"/>
                </a:cubicBezTo>
                <a:cubicBezTo>
                  <a:pt x="0" y="304"/>
                  <a:pt x="92" y="365"/>
                  <a:pt x="183" y="365"/>
                </a:cubicBezTo>
                <a:lnTo>
                  <a:pt x="9484" y="365"/>
                </a:lnTo>
                <a:cubicBezTo>
                  <a:pt x="9575" y="365"/>
                  <a:pt x="9666" y="304"/>
                  <a:pt x="9666" y="183"/>
                </a:cubicBezTo>
                <a:cubicBezTo>
                  <a:pt x="9666" y="91"/>
                  <a:pt x="9575" y="0"/>
                  <a:pt x="948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9">
  <p:cSld name="CUSTOM_1_1_1_1_1_1_1_1_1">
    <p:bg>
      <p:bgPr>
        <a:solidFill>
          <a:schemeClr val="lt1"/>
        </a:solidFill>
        <a:effectLst/>
      </p:bgPr>
    </p:bg>
    <p:spTree>
      <p:nvGrpSpPr>
        <p:cNvPr id="1" name="Shape 4006"/>
        <p:cNvGrpSpPr/>
        <p:nvPr/>
      </p:nvGrpSpPr>
      <p:grpSpPr>
        <a:xfrm>
          <a:off x="0" y="0"/>
          <a:ext cx="0" cy="0"/>
          <a:chOff x="0" y="0"/>
          <a:chExt cx="0" cy="0"/>
        </a:xfrm>
      </p:grpSpPr>
      <p:sp>
        <p:nvSpPr>
          <p:cNvPr id="4007" name="Google Shape;4007;p44"/>
          <p:cNvSpPr/>
          <p:nvPr/>
        </p:nvSpPr>
        <p:spPr>
          <a:xfrm>
            <a:off x="1789561" y="1437674"/>
            <a:ext cx="5671099" cy="2003837"/>
          </a:xfrm>
          <a:custGeom>
            <a:avLst/>
            <a:gdLst/>
            <a:ahLst/>
            <a:cxnLst/>
            <a:rect l="l" t="t" r="r" b="b"/>
            <a:pathLst>
              <a:path w="151918" h="53679" extrusionOk="0">
                <a:moveTo>
                  <a:pt x="0" y="0"/>
                </a:moveTo>
                <a:lnTo>
                  <a:pt x="3283" y="53679"/>
                </a:lnTo>
                <a:lnTo>
                  <a:pt x="148635" y="53679"/>
                </a:lnTo>
                <a:lnTo>
                  <a:pt x="151918" y="0"/>
                </a:lnTo>
                <a:close/>
              </a:path>
            </a:pathLst>
          </a:custGeom>
          <a:solidFill>
            <a:srgbClr val="6D3D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8" name="Google Shape;4008;p44"/>
          <p:cNvSpPr/>
          <p:nvPr/>
        </p:nvSpPr>
        <p:spPr>
          <a:xfrm>
            <a:off x="1875793" y="1532977"/>
            <a:ext cx="5499792" cy="1805279"/>
          </a:xfrm>
          <a:custGeom>
            <a:avLst/>
            <a:gdLst/>
            <a:ahLst/>
            <a:cxnLst/>
            <a:rect l="l" t="t" r="r" b="b"/>
            <a:pathLst>
              <a:path w="147329" h="48360" extrusionOk="0">
                <a:moveTo>
                  <a:pt x="0" y="0"/>
                </a:moveTo>
                <a:lnTo>
                  <a:pt x="3192" y="48360"/>
                </a:lnTo>
                <a:lnTo>
                  <a:pt x="144137" y="48360"/>
                </a:lnTo>
                <a:lnTo>
                  <a:pt x="14732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9" name="Google Shape;4009;p44"/>
          <p:cNvSpPr/>
          <p:nvPr/>
        </p:nvSpPr>
        <p:spPr>
          <a:xfrm>
            <a:off x="1875793" y="1532977"/>
            <a:ext cx="2362429" cy="1805279"/>
          </a:xfrm>
          <a:custGeom>
            <a:avLst/>
            <a:gdLst/>
            <a:ahLst/>
            <a:cxnLst/>
            <a:rect l="l" t="t" r="r" b="b"/>
            <a:pathLst>
              <a:path w="63285" h="48360" extrusionOk="0">
                <a:moveTo>
                  <a:pt x="0" y="0"/>
                </a:moveTo>
                <a:lnTo>
                  <a:pt x="3192" y="48360"/>
                </a:lnTo>
                <a:lnTo>
                  <a:pt x="63284" y="48360"/>
                </a:lnTo>
                <a:cubicBezTo>
                  <a:pt x="39697" y="30031"/>
                  <a:pt x="14864" y="10791"/>
                  <a:pt x="608" y="0"/>
                </a:cubicBezTo>
                <a:close/>
              </a:path>
            </a:pathLst>
          </a:custGeom>
          <a:solidFill>
            <a:srgbClr val="77A4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0" name="Google Shape;4010;p44"/>
          <p:cNvSpPr/>
          <p:nvPr/>
        </p:nvSpPr>
        <p:spPr>
          <a:xfrm>
            <a:off x="3255545" y="1488704"/>
            <a:ext cx="112363" cy="1910811"/>
          </a:xfrm>
          <a:custGeom>
            <a:avLst/>
            <a:gdLst/>
            <a:ahLst/>
            <a:cxnLst/>
            <a:rect l="l" t="t" r="r" b="b"/>
            <a:pathLst>
              <a:path w="3010" h="51187" extrusionOk="0">
                <a:moveTo>
                  <a:pt x="2128" y="1"/>
                </a:moveTo>
                <a:lnTo>
                  <a:pt x="0" y="62"/>
                </a:lnTo>
                <a:lnTo>
                  <a:pt x="882" y="51187"/>
                </a:lnTo>
                <a:lnTo>
                  <a:pt x="3010" y="51126"/>
                </a:lnTo>
                <a:lnTo>
                  <a:pt x="2128" y="1"/>
                </a:lnTo>
                <a:close/>
              </a:path>
            </a:pathLst>
          </a:custGeom>
          <a:solidFill>
            <a:srgbClr val="6D3D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1" name="Google Shape;4011;p44"/>
          <p:cNvSpPr/>
          <p:nvPr/>
        </p:nvSpPr>
        <p:spPr>
          <a:xfrm>
            <a:off x="5922024" y="1468284"/>
            <a:ext cx="113483" cy="1931230"/>
          </a:xfrm>
          <a:custGeom>
            <a:avLst/>
            <a:gdLst/>
            <a:ahLst/>
            <a:cxnLst/>
            <a:rect l="l" t="t" r="r" b="b"/>
            <a:pathLst>
              <a:path w="3040" h="51734" extrusionOk="0">
                <a:moveTo>
                  <a:pt x="912" y="1"/>
                </a:moveTo>
                <a:lnTo>
                  <a:pt x="0" y="51673"/>
                </a:lnTo>
                <a:lnTo>
                  <a:pt x="2128" y="51734"/>
                </a:lnTo>
                <a:lnTo>
                  <a:pt x="3040" y="61"/>
                </a:lnTo>
                <a:lnTo>
                  <a:pt x="912" y="1"/>
                </a:lnTo>
                <a:close/>
              </a:path>
            </a:pathLst>
          </a:custGeom>
          <a:solidFill>
            <a:srgbClr val="6D3D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2" name="Google Shape;4012;p44"/>
          <p:cNvSpPr/>
          <p:nvPr/>
        </p:nvSpPr>
        <p:spPr>
          <a:xfrm>
            <a:off x="6497278" y="2810598"/>
            <a:ext cx="683139" cy="463004"/>
          </a:xfrm>
          <a:custGeom>
            <a:avLst/>
            <a:gdLst/>
            <a:ahLst/>
            <a:cxnLst/>
            <a:rect l="l" t="t" r="r" b="b"/>
            <a:pathLst>
              <a:path w="18300" h="12403" extrusionOk="0">
                <a:moveTo>
                  <a:pt x="16428" y="4323"/>
                </a:moveTo>
                <a:cubicBezTo>
                  <a:pt x="16489" y="4323"/>
                  <a:pt x="16536" y="4373"/>
                  <a:pt x="16536" y="4438"/>
                </a:cubicBezTo>
                <a:lnTo>
                  <a:pt x="16536" y="9879"/>
                </a:lnTo>
                <a:cubicBezTo>
                  <a:pt x="16506" y="9970"/>
                  <a:pt x="16445" y="10062"/>
                  <a:pt x="16323" y="10062"/>
                </a:cubicBezTo>
                <a:lnTo>
                  <a:pt x="8329" y="10031"/>
                </a:lnTo>
                <a:cubicBezTo>
                  <a:pt x="8208" y="10031"/>
                  <a:pt x="8177" y="9879"/>
                  <a:pt x="8268" y="9818"/>
                </a:cubicBezTo>
                <a:lnTo>
                  <a:pt x="16354" y="4347"/>
                </a:lnTo>
                <a:cubicBezTo>
                  <a:pt x="16379" y="4330"/>
                  <a:pt x="16405" y="4323"/>
                  <a:pt x="16428" y="4323"/>
                </a:cubicBezTo>
                <a:close/>
                <a:moveTo>
                  <a:pt x="17996" y="1"/>
                </a:moveTo>
                <a:cubicBezTo>
                  <a:pt x="17935" y="1"/>
                  <a:pt x="17872" y="19"/>
                  <a:pt x="17813" y="61"/>
                </a:cubicBezTo>
                <a:lnTo>
                  <a:pt x="153" y="11946"/>
                </a:lnTo>
                <a:cubicBezTo>
                  <a:pt x="1" y="12068"/>
                  <a:pt x="92" y="12311"/>
                  <a:pt x="274" y="12311"/>
                </a:cubicBezTo>
                <a:lnTo>
                  <a:pt x="17965" y="12402"/>
                </a:lnTo>
                <a:cubicBezTo>
                  <a:pt x="18147" y="12402"/>
                  <a:pt x="18269" y="12250"/>
                  <a:pt x="18269" y="12068"/>
                </a:cubicBezTo>
                <a:lnTo>
                  <a:pt x="18299" y="305"/>
                </a:lnTo>
                <a:cubicBezTo>
                  <a:pt x="18299" y="129"/>
                  <a:pt x="18156" y="1"/>
                  <a:pt x="17996" y="1"/>
                </a:cubicBezTo>
                <a:close/>
              </a:path>
            </a:pathLst>
          </a:custGeom>
          <a:solidFill>
            <a:srgbClr val="E0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3" name="Google Shape;4013;p44"/>
          <p:cNvSpPr/>
          <p:nvPr/>
        </p:nvSpPr>
        <p:spPr>
          <a:xfrm>
            <a:off x="1815654" y="3271288"/>
            <a:ext cx="5592818" cy="79438"/>
          </a:xfrm>
          <a:custGeom>
            <a:avLst/>
            <a:gdLst/>
            <a:ahLst/>
            <a:cxnLst/>
            <a:rect l="l" t="t" r="r" b="b"/>
            <a:pathLst>
              <a:path w="149821" h="2128" extrusionOk="0">
                <a:moveTo>
                  <a:pt x="0" y="0"/>
                </a:moveTo>
                <a:lnTo>
                  <a:pt x="0" y="2128"/>
                </a:lnTo>
                <a:lnTo>
                  <a:pt x="149821" y="2128"/>
                </a:lnTo>
                <a:lnTo>
                  <a:pt x="149821" y="0"/>
                </a:lnTo>
                <a:close/>
              </a:path>
            </a:pathLst>
          </a:custGeom>
          <a:solidFill>
            <a:srgbClr val="A06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4" name="Google Shape;4014;p44"/>
          <p:cNvSpPr/>
          <p:nvPr/>
        </p:nvSpPr>
        <p:spPr>
          <a:xfrm>
            <a:off x="-10775" y="4866784"/>
            <a:ext cx="9182124" cy="260825"/>
          </a:xfrm>
          <a:custGeom>
            <a:avLst/>
            <a:gdLst/>
            <a:ahLst/>
            <a:cxnLst/>
            <a:rect l="l" t="t" r="r" b="b"/>
            <a:pathLst>
              <a:path w="284960" h="9637" extrusionOk="0">
                <a:moveTo>
                  <a:pt x="0" y="1"/>
                </a:moveTo>
                <a:lnTo>
                  <a:pt x="0" y="9636"/>
                </a:lnTo>
                <a:lnTo>
                  <a:pt x="284960" y="9636"/>
                </a:lnTo>
                <a:lnTo>
                  <a:pt x="28496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5" name="Google Shape;4015;p44"/>
          <p:cNvSpPr/>
          <p:nvPr/>
        </p:nvSpPr>
        <p:spPr>
          <a:xfrm>
            <a:off x="370089" y="1606704"/>
            <a:ext cx="649057" cy="671791"/>
          </a:xfrm>
          <a:custGeom>
            <a:avLst/>
            <a:gdLst/>
            <a:ahLst/>
            <a:cxnLst/>
            <a:rect l="l" t="t" r="r" b="b"/>
            <a:pathLst>
              <a:path w="17387" h="17996" extrusionOk="0">
                <a:moveTo>
                  <a:pt x="1155" y="1"/>
                </a:moveTo>
                <a:lnTo>
                  <a:pt x="1155" y="6962"/>
                </a:lnTo>
                <a:cubicBezTo>
                  <a:pt x="1155" y="11217"/>
                  <a:pt x="0" y="17995"/>
                  <a:pt x="0" y="17995"/>
                </a:cubicBezTo>
                <a:lnTo>
                  <a:pt x="16687" y="17995"/>
                </a:lnTo>
                <a:cubicBezTo>
                  <a:pt x="16687" y="17995"/>
                  <a:pt x="17386" y="11521"/>
                  <a:pt x="17386" y="7144"/>
                </a:cubicBezTo>
                <a:lnTo>
                  <a:pt x="17386" y="1"/>
                </a:lnTo>
                <a:close/>
              </a:path>
            </a:pathLst>
          </a:custGeom>
          <a:solidFill>
            <a:srgbClr val="432E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6" name="Google Shape;4016;p44"/>
          <p:cNvSpPr/>
          <p:nvPr/>
        </p:nvSpPr>
        <p:spPr>
          <a:xfrm>
            <a:off x="342839" y="1551120"/>
            <a:ext cx="676308" cy="678585"/>
          </a:xfrm>
          <a:custGeom>
            <a:avLst/>
            <a:gdLst/>
            <a:ahLst/>
            <a:cxnLst/>
            <a:rect l="l" t="t" r="r" b="b"/>
            <a:pathLst>
              <a:path w="18117" h="18178" extrusionOk="0">
                <a:moveTo>
                  <a:pt x="1885" y="1"/>
                </a:moveTo>
                <a:lnTo>
                  <a:pt x="1885" y="6992"/>
                </a:lnTo>
                <a:cubicBezTo>
                  <a:pt x="1885" y="11247"/>
                  <a:pt x="1" y="18177"/>
                  <a:pt x="1" y="18177"/>
                </a:cubicBezTo>
                <a:lnTo>
                  <a:pt x="16475" y="18177"/>
                </a:lnTo>
                <a:cubicBezTo>
                  <a:pt x="16475" y="18177"/>
                  <a:pt x="18116" y="11551"/>
                  <a:pt x="18116" y="7174"/>
                </a:cubicBezTo>
                <a:lnTo>
                  <a:pt x="1811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7" name="Google Shape;4017;p44"/>
          <p:cNvSpPr/>
          <p:nvPr/>
        </p:nvSpPr>
        <p:spPr>
          <a:xfrm>
            <a:off x="553902" y="1143774"/>
            <a:ext cx="649057" cy="671753"/>
          </a:xfrm>
          <a:custGeom>
            <a:avLst/>
            <a:gdLst/>
            <a:ahLst/>
            <a:cxnLst/>
            <a:rect l="l" t="t" r="r" b="b"/>
            <a:pathLst>
              <a:path w="17387" h="17995" extrusionOk="0">
                <a:moveTo>
                  <a:pt x="1186" y="1"/>
                </a:moveTo>
                <a:lnTo>
                  <a:pt x="1186" y="6961"/>
                </a:lnTo>
                <a:cubicBezTo>
                  <a:pt x="1186" y="11217"/>
                  <a:pt x="0" y="17995"/>
                  <a:pt x="0" y="17995"/>
                </a:cubicBezTo>
                <a:lnTo>
                  <a:pt x="16687" y="17995"/>
                </a:lnTo>
                <a:cubicBezTo>
                  <a:pt x="16687" y="17995"/>
                  <a:pt x="17387" y="11551"/>
                  <a:pt x="17387" y="7144"/>
                </a:cubicBezTo>
                <a:lnTo>
                  <a:pt x="17387" y="1"/>
                </a:lnTo>
                <a:close/>
              </a:path>
            </a:pathLst>
          </a:custGeom>
          <a:solidFill>
            <a:srgbClr val="432E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8" name="Google Shape;4018;p44"/>
          <p:cNvSpPr/>
          <p:nvPr/>
        </p:nvSpPr>
        <p:spPr>
          <a:xfrm>
            <a:off x="527808" y="1088190"/>
            <a:ext cx="675150" cy="679705"/>
          </a:xfrm>
          <a:custGeom>
            <a:avLst/>
            <a:gdLst/>
            <a:ahLst/>
            <a:cxnLst/>
            <a:rect l="l" t="t" r="r" b="b"/>
            <a:pathLst>
              <a:path w="18086" h="18208" extrusionOk="0">
                <a:moveTo>
                  <a:pt x="1885" y="0"/>
                </a:moveTo>
                <a:lnTo>
                  <a:pt x="1885" y="6991"/>
                </a:lnTo>
                <a:cubicBezTo>
                  <a:pt x="1885" y="11247"/>
                  <a:pt x="0" y="18207"/>
                  <a:pt x="0" y="18207"/>
                </a:cubicBezTo>
                <a:lnTo>
                  <a:pt x="16444" y="18207"/>
                </a:lnTo>
                <a:cubicBezTo>
                  <a:pt x="16444" y="18207"/>
                  <a:pt x="18086" y="11550"/>
                  <a:pt x="18086" y="7174"/>
                </a:cubicBezTo>
                <a:lnTo>
                  <a:pt x="180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9" name="Google Shape;4019;p44"/>
          <p:cNvSpPr/>
          <p:nvPr/>
        </p:nvSpPr>
        <p:spPr>
          <a:xfrm>
            <a:off x="1276685" y="1182374"/>
            <a:ext cx="239435" cy="164551"/>
          </a:xfrm>
          <a:custGeom>
            <a:avLst/>
            <a:gdLst/>
            <a:ahLst/>
            <a:cxnLst/>
            <a:rect l="l" t="t" r="r" b="b"/>
            <a:pathLst>
              <a:path w="6414" h="4408" extrusionOk="0">
                <a:moveTo>
                  <a:pt x="456" y="0"/>
                </a:moveTo>
                <a:lnTo>
                  <a:pt x="456" y="1702"/>
                </a:lnTo>
                <a:cubicBezTo>
                  <a:pt x="456" y="2766"/>
                  <a:pt x="0" y="4407"/>
                  <a:pt x="0" y="4407"/>
                </a:cubicBezTo>
                <a:lnTo>
                  <a:pt x="6079" y="4407"/>
                </a:lnTo>
                <a:cubicBezTo>
                  <a:pt x="6079" y="4407"/>
                  <a:pt x="6414" y="2827"/>
                  <a:pt x="6414" y="1763"/>
                </a:cubicBezTo>
                <a:lnTo>
                  <a:pt x="6414" y="0"/>
                </a:lnTo>
                <a:close/>
              </a:path>
            </a:pathLst>
          </a:custGeom>
          <a:solidFill>
            <a:srgbClr val="5553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0" name="Google Shape;4020;p44"/>
          <p:cNvSpPr/>
          <p:nvPr/>
        </p:nvSpPr>
        <p:spPr>
          <a:xfrm>
            <a:off x="1267613" y="1096104"/>
            <a:ext cx="248506" cy="230401"/>
          </a:xfrm>
          <a:custGeom>
            <a:avLst/>
            <a:gdLst/>
            <a:ahLst/>
            <a:cxnLst/>
            <a:rect l="l" t="t" r="r" b="b"/>
            <a:pathLst>
              <a:path w="6657" h="6172" extrusionOk="0">
                <a:moveTo>
                  <a:pt x="699" y="1"/>
                </a:moveTo>
                <a:cubicBezTo>
                  <a:pt x="699" y="1"/>
                  <a:pt x="669" y="1764"/>
                  <a:pt x="608" y="3010"/>
                </a:cubicBezTo>
                <a:cubicBezTo>
                  <a:pt x="547" y="4469"/>
                  <a:pt x="0" y="6171"/>
                  <a:pt x="0" y="6171"/>
                </a:cubicBezTo>
                <a:lnTo>
                  <a:pt x="5927" y="6171"/>
                </a:lnTo>
                <a:cubicBezTo>
                  <a:pt x="5927" y="6171"/>
                  <a:pt x="6414" y="4773"/>
                  <a:pt x="6535" y="3071"/>
                </a:cubicBezTo>
                <a:cubicBezTo>
                  <a:pt x="6626" y="1916"/>
                  <a:pt x="6657" y="1"/>
                  <a:pt x="6657" y="1"/>
                </a:cubicBezTo>
                <a:close/>
              </a:path>
            </a:pathLst>
          </a:custGeom>
          <a:solidFill>
            <a:srgbClr val="72AC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1" name="Google Shape;4021;p44"/>
          <p:cNvSpPr/>
          <p:nvPr/>
        </p:nvSpPr>
        <p:spPr>
          <a:xfrm>
            <a:off x="1914355" y="3838630"/>
            <a:ext cx="515191" cy="559427"/>
          </a:xfrm>
          <a:custGeom>
            <a:avLst/>
            <a:gdLst/>
            <a:ahLst/>
            <a:cxnLst/>
            <a:rect l="l" t="t" r="r" b="b"/>
            <a:pathLst>
              <a:path w="13801" h="14986" extrusionOk="0">
                <a:moveTo>
                  <a:pt x="1" y="0"/>
                </a:moveTo>
                <a:lnTo>
                  <a:pt x="821" y="14985"/>
                </a:lnTo>
                <a:lnTo>
                  <a:pt x="13375" y="14985"/>
                </a:lnTo>
                <a:lnTo>
                  <a:pt x="138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2" name="Google Shape;4022;p44"/>
          <p:cNvSpPr/>
          <p:nvPr/>
        </p:nvSpPr>
        <p:spPr>
          <a:xfrm>
            <a:off x="2183280" y="3651382"/>
            <a:ext cx="448221" cy="456173"/>
          </a:xfrm>
          <a:custGeom>
            <a:avLst/>
            <a:gdLst/>
            <a:ahLst/>
            <a:cxnLst/>
            <a:rect l="l" t="t" r="r" b="b"/>
            <a:pathLst>
              <a:path w="12007" h="12220" extrusionOk="0">
                <a:moveTo>
                  <a:pt x="0" y="1"/>
                </a:moveTo>
                <a:lnTo>
                  <a:pt x="699" y="12220"/>
                </a:lnTo>
                <a:lnTo>
                  <a:pt x="11672" y="12220"/>
                </a:lnTo>
                <a:lnTo>
                  <a:pt x="12007" y="1"/>
                </a:lnTo>
                <a:close/>
              </a:path>
            </a:pathLst>
          </a:custGeom>
          <a:solidFill>
            <a:srgbClr val="72AC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3" name="Google Shape;4023;p44"/>
          <p:cNvSpPr/>
          <p:nvPr/>
        </p:nvSpPr>
        <p:spPr>
          <a:xfrm>
            <a:off x="6061563" y="3248591"/>
            <a:ext cx="246266" cy="22734"/>
          </a:xfrm>
          <a:custGeom>
            <a:avLst/>
            <a:gdLst/>
            <a:ahLst/>
            <a:cxnLst/>
            <a:rect l="l" t="t" r="r" b="b"/>
            <a:pathLst>
              <a:path w="6597" h="609" extrusionOk="0">
                <a:moveTo>
                  <a:pt x="1" y="0"/>
                </a:moveTo>
                <a:lnTo>
                  <a:pt x="1" y="608"/>
                </a:lnTo>
                <a:lnTo>
                  <a:pt x="6597" y="608"/>
                </a:lnTo>
                <a:lnTo>
                  <a:pt x="6597" y="0"/>
                </a:lnTo>
                <a:close/>
              </a:path>
            </a:pathLst>
          </a:custGeom>
          <a:solidFill>
            <a:srgbClr val="E0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4" name="Google Shape;4024;p44"/>
          <p:cNvSpPr/>
          <p:nvPr/>
        </p:nvSpPr>
        <p:spPr>
          <a:xfrm>
            <a:off x="5775653" y="3248591"/>
            <a:ext cx="174779" cy="22734"/>
          </a:xfrm>
          <a:custGeom>
            <a:avLst/>
            <a:gdLst/>
            <a:ahLst/>
            <a:cxnLst/>
            <a:rect l="l" t="t" r="r" b="b"/>
            <a:pathLst>
              <a:path w="4682" h="609" extrusionOk="0">
                <a:moveTo>
                  <a:pt x="0" y="0"/>
                </a:moveTo>
                <a:lnTo>
                  <a:pt x="0" y="608"/>
                </a:lnTo>
                <a:lnTo>
                  <a:pt x="4681" y="608"/>
                </a:lnTo>
                <a:lnTo>
                  <a:pt x="4681" y="0"/>
                </a:lnTo>
                <a:close/>
              </a:path>
            </a:pathLst>
          </a:custGeom>
          <a:solidFill>
            <a:srgbClr val="E0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5" name="Google Shape;4025;p44"/>
          <p:cNvSpPr/>
          <p:nvPr/>
        </p:nvSpPr>
        <p:spPr>
          <a:xfrm>
            <a:off x="2069802" y="174745"/>
            <a:ext cx="999694" cy="999694"/>
          </a:xfrm>
          <a:custGeom>
            <a:avLst/>
            <a:gdLst/>
            <a:ahLst/>
            <a:cxnLst/>
            <a:rect l="l" t="t" r="r" b="b"/>
            <a:pathLst>
              <a:path w="16901" h="16901" extrusionOk="0">
                <a:moveTo>
                  <a:pt x="8451" y="0"/>
                </a:moveTo>
                <a:cubicBezTo>
                  <a:pt x="3800" y="0"/>
                  <a:pt x="1" y="3800"/>
                  <a:pt x="1" y="8450"/>
                </a:cubicBezTo>
                <a:cubicBezTo>
                  <a:pt x="1" y="13101"/>
                  <a:pt x="3800" y="16900"/>
                  <a:pt x="8451" y="16900"/>
                </a:cubicBezTo>
                <a:cubicBezTo>
                  <a:pt x="13101" y="16900"/>
                  <a:pt x="16901" y="13101"/>
                  <a:pt x="16901" y="8450"/>
                </a:cubicBezTo>
                <a:cubicBezTo>
                  <a:pt x="16901" y="3800"/>
                  <a:pt x="13101" y="0"/>
                  <a:pt x="8451" y="0"/>
                </a:cubicBezTo>
                <a:close/>
              </a:path>
            </a:pathLst>
          </a:custGeom>
          <a:solidFill>
            <a:srgbClr val="635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6" name="Google Shape;4026;p44"/>
          <p:cNvSpPr/>
          <p:nvPr/>
        </p:nvSpPr>
        <p:spPr>
          <a:xfrm>
            <a:off x="2078793" y="228808"/>
            <a:ext cx="981713" cy="891450"/>
          </a:xfrm>
          <a:custGeom>
            <a:avLst/>
            <a:gdLst/>
            <a:ahLst/>
            <a:cxnLst/>
            <a:rect l="l" t="t" r="r" b="b"/>
            <a:pathLst>
              <a:path w="16597" h="15071" extrusionOk="0">
                <a:moveTo>
                  <a:pt x="8286" y="1"/>
                </a:moveTo>
                <a:cubicBezTo>
                  <a:pt x="4872" y="1"/>
                  <a:pt x="1804" y="2322"/>
                  <a:pt x="973" y="5773"/>
                </a:cubicBezTo>
                <a:cubicBezTo>
                  <a:pt x="1" y="9846"/>
                  <a:pt x="2524" y="13889"/>
                  <a:pt x="6566" y="14862"/>
                </a:cubicBezTo>
                <a:cubicBezTo>
                  <a:pt x="7153" y="15003"/>
                  <a:pt x="7739" y="15070"/>
                  <a:pt x="8316" y="15070"/>
                </a:cubicBezTo>
                <a:cubicBezTo>
                  <a:pt x="11717" y="15070"/>
                  <a:pt x="14793" y="12725"/>
                  <a:pt x="15624" y="9269"/>
                </a:cubicBezTo>
                <a:cubicBezTo>
                  <a:pt x="16597" y="5226"/>
                  <a:pt x="14104" y="1184"/>
                  <a:pt x="10062" y="211"/>
                </a:cubicBezTo>
                <a:cubicBezTo>
                  <a:pt x="9466" y="69"/>
                  <a:pt x="8871" y="1"/>
                  <a:pt x="8286" y="1"/>
                </a:cubicBezTo>
                <a:close/>
              </a:path>
            </a:pathLst>
          </a:custGeom>
          <a:solidFill>
            <a:srgbClr val="E0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7" name="Google Shape;4027;p44"/>
          <p:cNvSpPr/>
          <p:nvPr/>
        </p:nvSpPr>
        <p:spPr>
          <a:xfrm>
            <a:off x="2208273" y="818360"/>
            <a:ext cx="82751" cy="59387"/>
          </a:xfrm>
          <a:custGeom>
            <a:avLst/>
            <a:gdLst/>
            <a:ahLst/>
            <a:cxnLst/>
            <a:rect l="l" t="t" r="r" b="b"/>
            <a:pathLst>
              <a:path w="1399" h="1004" extrusionOk="0">
                <a:moveTo>
                  <a:pt x="1216" y="1"/>
                </a:moveTo>
                <a:lnTo>
                  <a:pt x="0" y="670"/>
                </a:lnTo>
                <a:lnTo>
                  <a:pt x="183" y="1004"/>
                </a:lnTo>
                <a:lnTo>
                  <a:pt x="1398" y="305"/>
                </a:lnTo>
                <a:lnTo>
                  <a:pt x="1216" y="1"/>
                </a:lnTo>
                <a:close/>
              </a:path>
            </a:pathLst>
          </a:custGeom>
          <a:solidFill>
            <a:srgbClr val="635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8" name="Google Shape;4028;p44"/>
          <p:cNvSpPr/>
          <p:nvPr/>
        </p:nvSpPr>
        <p:spPr>
          <a:xfrm>
            <a:off x="2848338" y="458785"/>
            <a:ext cx="82751" cy="59387"/>
          </a:xfrm>
          <a:custGeom>
            <a:avLst/>
            <a:gdLst/>
            <a:ahLst/>
            <a:cxnLst/>
            <a:rect l="l" t="t" r="r" b="b"/>
            <a:pathLst>
              <a:path w="1399" h="1004" extrusionOk="0">
                <a:moveTo>
                  <a:pt x="1246" y="1"/>
                </a:moveTo>
                <a:lnTo>
                  <a:pt x="0" y="669"/>
                </a:lnTo>
                <a:lnTo>
                  <a:pt x="183" y="1004"/>
                </a:lnTo>
                <a:lnTo>
                  <a:pt x="1398" y="305"/>
                </a:lnTo>
                <a:lnTo>
                  <a:pt x="1246" y="1"/>
                </a:lnTo>
                <a:close/>
              </a:path>
            </a:pathLst>
          </a:custGeom>
          <a:solidFill>
            <a:srgbClr val="635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9" name="Google Shape;4029;p44"/>
          <p:cNvSpPr/>
          <p:nvPr/>
        </p:nvSpPr>
        <p:spPr>
          <a:xfrm>
            <a:off x="2332311" y="931633"/>
            <a:ext cx="64769" cy="80976"/>
          </a:xfrm>
          <a:custGeom>
            <a:avLst/>
            <a:gdLst/>
            <a:ahLst/>
            <a:cxnLst/>
            <a:rect l="l" t="t" r="r" b="b"/>
            <a:pathLst>
              <a:path w="1095" h="1369" extrusionOk="0">
                <a:moveTo>
                  <a:pt x="791" y="1"/>
                </a:moveTo>
                <a:lnTo>
                  <a:pt x="1" y="1186"/>
                </a:lnTo>
                <a:lnTo>
                  <a:pt x="305" y="1369"/>
                </a:lnTo>
                <a:lnTo>
                  <a:pt x="1095" y="214"/>
                </a:lnTo>
                <a:lnTo>
                  <a:pt x="791" y="1"/>
                </a:lnTo>
                <a:close/>
              </a:path>
            </a:pathLst>
          </a:custGeom>
          <a:solidFill>
            <a:srgbClr val="635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0" name="Google Shape;4030;p44"/>
          <p:cNvSpPr/>
          <p:nvPr/>
        </p:nvSpPr>
        <p:spPr>
          <a:xfrm>
            <a:off x="2742222" y="322148"/>
            <a:ext cx="64828" cy="80976"/>
          </a:xfrm>
          <a:custGeom>
            <a:avLst/>
            <a:gdLst/>
            <a:ahLst/>
            <a:cxnLst/>
            <a:rect l="l" t="t" r="r" b="b"/>
            <a:pathLst>
              <a:path w="1096" h="1369" extrusionOk="0">
                <a:moveTo>
                  <a:pt x="791" y="1"/>
                </a:moveTo>
                <a:lnTo>
                  <a:pt x="1" y="1186"/>
                </a:lnTo>
                <a:lnTo>
                  <a:pt x="305" y="1369"/>
                </a:lnTo>
                <a:lnTo>
                  <a:pt x="1095" y="213"/>
                </a:lnTo>
                <a:lnTo>
                  <a:pt x="791" y="1"/>
                </a:lnTo>
                <a:close/>
              </a:path>
            </a:pathLst>
          </a:custGeom>
          <a:solidFill>
            <a:srgbClr val="635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1" name="Google Shape;4031;p44"/>
          <p:cNvSpPr/>
          <p:nvPr/>
        </p:nvSpPr>
        <p:spPr>
          <a:xfrm>
            <a:off x="2745830" y="931633"/>
            <a:ext cx="62995" cy="79202"/>
          </a:xfrm>
          <a:custGeom>
            <a:avLst/>
            <a:gdLst/>
            <a:ahLst/>
            <a:cxnLst/>
            <a:rect l="l" t="t" r="r" b="b"/>
            <a:pathLst>
              <a:path w="1065" h="1339" extrusionOk="0">
                <a:moveTo>
                  <a:pt x="274" y="1"/>
                </a:moveTo>
                <a:lnTo>
                  <a:pt x="1" y="183"/>
                </a:lnTo>
                <a:lnTo>
                  <a:pt x="791" y="1338"/>
                </a:lnTo>
                <a:lnTo>
                  <a:pt x="1064" y="1156"/>
                </a:lnTo>
                <a:lnTo>
                  <a:pt x="274" y="1"/>
                </a:lnTo>
                <a:close/>
              </a:path>
            </a:pathLst>
          </a:custGeom>
          <a:solidFill>
            <a:srgbClr val="635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2" name="Google Shape;4032;p44"/>
          <p:cNvSpPr/>
          <p:nvPr/>
        </p:nvSpPr>
        <p:spPr>
          <a:xfrm>
            <a:off x="2328703" y="323981"/>
            <a:ext cx="64828" cy="80917"/>
          </a:xfrm>
          <a:custGeom>
            <a:avLst/>
            <a:gdLst/>
            <a:ahLst/>
            <a:cxnLst/>
            <a:rect l="l" t="t" r="r" b="b"/>
            <a:pathLst>
              <a:path w="1096" h="1368" extrusionOk="0">
                <a:moveTo>
                  <a:pt x="305" y="0"/>
                </a:moveTo>
                <a:lnTo>
                  <a:pt x="1" y="213"/>
                </a:lnTo>
                <a:lnTo>
                  <a:pt x="821" y="1368"/>
                </a:lnTo>
                <a:lnTo>
                  <a:pt x="1095" y="1155"/>
                </a:lnTo>
                <a:lnTo>
                  <a:pt x="305" y="0"/>
                </a:lnTo>
                <a:close/>
              </a:path>
            </a:pathLst>
          </a:custGeom>
          <a:solidFill>
            <a:srgbClr val="635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3" name="Google Shape;4033;p44"/>
          <p:cNvSpPr/>
          <p:nvPr/>
        </p:nvSpPr>
        <p:spPr>
          <a:xfrm>
            <a:off x="2850112" y="814811"/>
            <a:ext cx="82751" cy="59387"/>
          </a:xfrm>
          <a:custGeom>
            <a:avLst/>
            <a:gdLst/>
            <a:ahLst/>
            <a:cxnLst/>
            <a:rect l="l" t="t" r="r" b="b"/>
            <a:pathLst>
              <a:path w="1399" h="1004" extrusionOk="0">
                <a:moveTo>
                  <a:pt x="183" y="0"/>
                </a:moveTo>
                <a:lnTo>
                  <a:pt x="1" y="334"/>
                </a:lnTo>
                <a:lnTo>
                  <a:pt x="1216" y="1003"/>
                </a:lnTo>
                <a:lnTo>
                  <a:pt x="1399" y="699"/>
                </a:lnTo>
                <a:lnTo>
                  <a:pt x="183" y="0"/>
                </a:lnTo>
                <a:close/>
              </a:path>
            </a:pathLst>
          </a:custGeom>
          <a:solidFill>
            <a:srgbClr val="635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4" name="Google Shape;4034;p44"/>
          <p:cNvSpPr/>
          <p:nvPr/>
        </p:nvSpPr>
        <p:spPr>
          <a:xfrm>
            <a:off x="2206439" y="462393"/>
            <a:ext cx="82810" cy="57612"/>
          </a:xfrm>
          <a:custGeom>
            <a:avLst/>
            <a:gdLst/>
            <a:ahLst/>
            <a:cxnLst/>
            <a:rect l="l" t="t" r="r" b="b"/>
            <a:pathLst>
              <a:path w="1400" h="974" extrusionOk="0">
                <a:moveTo>
                  <a:pt x="183" y="1"/>
                </a:moveTo>
                <a:lnTo>
                  <a:pt x="1" y="305"/>
                </a:lnTo>
                <a:lnTo>
                  <a:pt x="1217" y="973"/>
                </a:lnTo>
                <a:lnTo>
                  <a:pt x="1399" y="669"/>
                </a:lnTo>
                <a:lnTo>
                  <a:pt x="183" y="1"/>
                </a:lnTo>
                <a:close/>
              </a:path>
            </a:pathLst>
          </a:custGeom>
          <a:solidFill>
            <a:srgbClr val="635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5" name="Google Shape;4035;p44"/>
          <p:cNvSpPr/>
          <p:nvPr/>
        </p:nvSpPr>
        <p:spPr>
          <a:xfrm>
            <a:off x="2893292" y="649368"/>
            <a:ext cx="82751" cy="36022"/>
          </a:xfrm>
          <a:custGeom>
            <a:avLst/>
            <a:gdLst/>
            <a:ahLst/>
            <a:cxnLst/>
            <a:rect l="l" t="t" r="r" b="b"/>
            <a:pathLst>
              <a:path w="1399" h="609" extrusionOk="0">
                <a:moveTo>
                  <a:pt x="0" y="1"/>
                </a:moveTo>
                <a:lnTo>
                  <a:pt x="0" y="609"/>
                </a:lnTo>
                <a:lnTo>
                  <a:pt x="1398" y="609"/>
                </a:lnTo>
                <a:lnTo>
                  <a:pt x="1398" y="1"/>
                </a:lnTo>
                <a:close/>
              </a:path>
            </a:pathLst>
          </a:custGeom>
          <a:solidFill>
            <a:srgbClr val="635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6" name="Google Shape;4036;p44"/>
          <p:cNvSpPr/>
          <p:nvPr/>
        </p:nvSpPr>
        <p:spPr>
          <a:xfrm>
            <a:off x="2161544" y="649368"/>
            <a:ext cx="82751" cy="36022"/>
          </a:xfrm>
          <a:custGeom>
            <a:avLst/>
            <a:gdLst/>
            <a:ahLst/>
            <a:cxnLst/>
            <a:rect l="l" t="t" r="r" b="b"/>
            <a:pathLst>
              <a:path w="1399" h="609" extrusionOk="0">
                <a:moveTo>
                  <a:pt x="0" y="1"/>
                </a:moveTo>
                <a:lnTo>
                  <a:pt x="0" y="609"/>
                </a:lnTo>
                <a:lnTo>
                  <a:pt x="1398" y="609"/>
                </a:lnTo>
                <a:lnTo>
                  <a:pt x="1398" y="1"/>
                </a:lnTo>
                <a:close/>
              </a:path>
            </a:pathLst>
          </a:custGeom>
          <a:solidFill>
            <a:srgbClr val="635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7" name="Google Shape;4037;p44"/>
          <p:cNvSpPr/>
          <p:nvPr/>
        </p:nvSpPr>
        <p:spPr>
          <a:xfrm>
            <a:off x="2551640" y="259211"/>
            <a:ext cx="36022" cy="82810"/>
          </a:xfrm>
          <a:custGeom>
            <a:avLst/>
            <a:gdLst/>
            <a:ahLst/>
            <a:cxnLst/>
            <a:rect l="l" t="t" r="r" b="b"/>
            <a:pathLst>
              <a:path w="609" h="1400" extrusionOk="0">
                <a:moveTo>
                  <a:pt x="1" y="1"/>
                </a:moveTo>
                <a:lnTo>
                  <a:pt x="1" y="1399"/>
                </a:lnTo>
                <a:lnTo>
                  <a:pt x="609" y="1399"/>
                </a:lnTo>
                <a:lnTo>
                  <a:pt x="609" y="1"/>
                </a:lnTo>
                <a:close/>
              </a:path>
            </a:pathLst>
          </a:custGeom>
          <a:solidFill>
            <a:srgbClr val="635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8" name="Google Shape;4038;p44"/>
          <p:cNvSpPr/>
          <p:nvPr/>
        </p:nvSpPr>
        <p:spPr>
          <a:xfrm>
            <a:off x="2551640" y="994569"/>
            <a:ext cx="36022" cy="82751"/>
          </a:xfrm>
          <a:custGeom>
            <a:avLst/>
            <a:gdLst/>
            <a:ahLst/>
            <a:cxnLst/>
            <a:rect l="l" t="t" r="r" b="b"/>
            <a:pathLst>
              <a:path w="609" h="1399" extrusionOk="0">
                <a:moveTo>
                  <a:pt x="1" y="1"/>
                </a:moveTo>
                <a:lnTo>
                  <a:pt x="1" y="1399"/>
                </a:lnTo>
                <a:lnTo>
                  <a:pt x="609" y="1399"/>
                </a:lnTo>
                <a:lnTo>
                  <a:pt x="609" y="1"/>
                </a:lnTo>
                <a:close/>
              </a:path>
            </a:pathLst>
          </a:custGeom>
          <a:solidFill>
            <a:srgbClr val="635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9" name="Google Shape;4039;p44"/>
          <p:cNvSpPr/>
          <p:nvPr/>
        </p:nvSpPr>
        <p:spPr>
          <a:xfrm>
            <a:off x="2528276" y="638602"/>
            <a:ext cx="86359" cy="86359"/>
          </a:xfrm>
          <a:custGeom>
            <a:avLst/>
            <a:gdLst/>
            <a:ahLst/>
            <a:cxnLst/>
            <a:rect l="l" t="t" r="r" b="b"/>
            <a:pathLst>
              <a:path w="1460" h="1460" extrusionOk="0">
                <a:moveTo>
                  <a:pt x="730" y="0"/>
                </a:moveTo>
                <a:cubicBezTo>
                  <a:pt x="335" y="0"/>
                  <a:pt x="1" y="335"/>
                  <a:pt x="1" y="730"/>
                </a:cubicBezTo>
                <a:cubicBezTo>
                  <a:pt x="1" y="1125"/>
                  <a:pt x="335" y="1459"/>
                  <a:pt x="730" y="1459"/>
                </a:cubicBezTo>
                <a:cubicBezTo>
                  <a:pt x="1125" y="1459"/>
                  <a:pt x="1460" y="1125"/>
                  <a:pt x="1460" y="730"/>
                </a:cubicBezTo>
                <a:cubicBezTo>
                  <a:pt x="1460" y="335"/>
                  <a:pt x="1125" y="0"/>
                  <a:pt x="730" y="0"/>
                </a:cubicBezTo>
                <a:close/>
              </a:path>
            </a:pathLst>
          </a:custGeom>
          <a:solidFill>
            <a:srgbClr val="635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0" name="Google Shape;4040;p44"/>
          <p:cNvSpPr/>
          <p:nvPr/>
        </p:nvSpPr>
        <p:spPr>
          <a:xfrm>
            <a:off x="2562464" y="667349"/>
            <a:ext cx="172659" cy="28865"/>
          </a:xfrm>
          <a:custGeom>
            <a:avLst/>
            <a:gdLst/>
            <a:ahLst/>
            <a:cxnLst/>
            <a:rect l="l" t="t" r="r" b="b"/>
            <a:pathLst>
              <a:path w="2919" h="488" extrusionOk="0">
                <a:moveTo>
                  <a:pt x="0" y="1"/>
                </a:moveTo>
                <a:lnTo>
                  <a:pt x="0" y="487"/>
                </a:lnTo>
                <a:lnTo>
                  <a:pt x="2918" y="487"/>
                </a:lnTo>
                <a:lnTo>
                  <a:pt x="2918" y="1"/>
                </a:lnTo>
                <a:close/>
              </a:path>
            </a:pathLst>
          </a:custGeom>
          <a:solidFill>
            <a:srgbClr val="635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1" name="Google Shape;4041;p44"/>
          <p:cNvSpPr/>
          <p:nvPr/>
        </p:nvSpPr>
        <p:spPr>
          <a:xfrm>
            <a:off x="2555248" y="433646"/>
            <a:ext cx="27032" cy="251742"/>
          </a:xfrm>
          <a:custGeom>
            <a:avLst/>
            <a:gdLst/>
            <a:ahLst/>
            <a:cxnLst/>
            <a:rect l="l" t="t" r="r" b="b"/>
            <a:pathLst>
              <a:path w="457" h="4256" extrusionOk="0">
                <a:moveTo>
                  <a:pt x="1" y="0"/>
                </a:moveTo>
                <a:lnTo>
                  <a:pt x="1" y="4256"/>
                </a:lnTo>
                <a:lnTo>
                  <a:pt x="457" y="4256"/>
                </a:lnTo>
                <a:lnTo>
                  <a:pt x="457" y="0"/>
                </a:lnTo>
                <a:close/>
              </a:path>
            </a:pathLst>
          </a:custGeom>
          <a:solidFill>
            <a:srgbClr val="635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2" name="Google Shape;4042;p44"/>
          <p:cNvSpPr/>
          <p:nvPr/>
        </p:nvSpPr>
        <p:spPr>
          <a:xfrm>
            <a:off x="6643649" y="827216"/>
            <a:ext cx="2125309" cy="1483046"/>
          </a:xfrm>
          <a:custGeom>
            <a:avLst/>
            <a:gdLst/>
            <a:ahLst/>
            <a:cxnLst/>
            <a:rect l="l" t="t" r="r" b="b"/>
            <a:pathLst>
              <a:path w="56933" h="39728" extrusionOk="0">
                <a:moveTo>
                  <a:pt x="457" y="0"/>
                </a:moveTo>
                <a:lnTo>
                  <a:pt x="1186" y="7903"/>
                </a:lnTo>
                <a:cubicBezTo>
                  <a:pt x="1916" y="15593"/>
                  <a:pt x="1855" y="23314"/>
                  <a:pt x="974" y="31004"/>
                </a:cubicBezTo>
                <a:lnTo>
                  <a:pt x="1" y="39727"/>
                </a:lnTo>
                <a:lnTo>
                  <a:pt x="56932" y="39727"/>
                </a:lnTo>
                <a:lnTo>
                  <a:pt x="55777" y="30639"/>
                </a:lnTo>
                <a:cubicBezTo>
                  <a:pt x="54713" y="22402"/>
                  <a:pt x="54622" y="14104"/>
                  <a:pt x="55443" y="5867"/>
                </a:cubicBezTo>
                <a:lnTo>
                  <a:pt x="56020" y="0"/>
                </a:lnTo>
                <a:close/>
              </a:path>
            </a:pathLst>
          </a:custGeom>
          <a:solidFill>
            <a:srgbClr val="E0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3" name="Google Shape;4043;p44"/>
          <p:cNvSpPr/>
          <p:nvPr/>
        </p:nvSpPr>
        <p:spPr>
          <a:xfrm>
            <a:off x="6767361" y="419870"/>
            <a:ext cx="1835927" cy="415296"/>
          </a:xfrm>
          <a:custGeom>
            <a:avLst/>
            <a:gdLst/>
            <a:ahLst/>
            <a:cxnLst/>
            <a:rect l="l" t="t" r="r" b="b"/>
            <a:pathLst>
              <a:path w="49181" h="11125" fill="none" extrusionOk="0">
                <a:moveTo>
                  <a:pt x="0" y="11125"/>
                </a:moveTo>
                <a:lnTo>
                  <a:pt x="25198" y="0"/>
                </a:lnTo>
                <a:lnTo>
                  <a:pt x="49180" y="10912"/>
                </a:lnTo>
              </a:path>
            </a:pathLst>
          </a:custGeom>
          <a:noFill/>
          <a:ln w="9875" cap="flat" cmpd="sng">
            <a:solidFill>
              <a:srgbClr val="0C1F36"/>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4" name="Google Shape;4044;p44"/>
          <p:cNvSpPr/>
          <p:nvPr/>
        </p:nvSpPr>
        <p:spPr>
          <a:xfrm>
            <a:off x="7671679" y="372200"/>
            <a:ext cx="82873" cy="95341"/>
          </a:xfrm>
          <a:custGeom>
            <a:avLst/>
            <a:gdLst/>
            <a:ahLst/>
            <a:cxnLst/>
            <a:rect l="l" t="t" r="r" b="b"/>
            <a:pathLst>
              <a:path w="2220" h="2554" extrusionOk="0">
                <a:moveTo>
                  <a:pt x="1125" y="1"/>
                </a:moveTo>
                <a:cubicBezTo>
                  <a:pt x="487" y="1"/>
                  <a:pt x="0" y="578"/>
                  <a:pt x="0" y="1277"/>
                </a:cubicBezTo>
                <a:cubicBezTo>
                  <a:pt x="0" y="1976"/>
                  <a:pt x="487" y="2554"/>
                  <a:pt x="1125" y="2554"/>
                </a:cubicBezTo>
                <a:cubicBezTo>
                  <a:pt x="1733" y="2554"/>
                  <a:pt x="2219" y="1976"/>
                  <a:pt x="2219" y="1277"/>
                </a:cubicBezTo>
                <a:cubicBezTo>
                  <a:pt x="2219" y="578"/>
                  <a:pt x="1733" y="1"/>
                  <a:pt x="1125" y="1"/>
                </a:cubicBezTo>
                <a:close/>
              </a:path>
            </a:pathLst>
          </a:custGeom>
          <a:solidFill>
            <a:srgbClr val="635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5" name="Google Shape;4045;p44"/>
          <p:cNvSpPr/>
          <p:nvPr/>
        </p:nvSpPr>
        <p:spPr>
          <a:xfrm>
            <a:off x="6588065" y="795448"/>
            <a:ext cx="2214901" cy="79438"/>
          </a:xfrm>
          <a:custGeom>
            <a:avLst/>
            <a:gdLst/>
            <a:ahLst/>
            <a:cxnLst/>
            <a:rect l="l" t="t" r="r" b="b"/>
            <a:pathLst>
              <a:path w="59333" h="2128" extrusionOk="0">
                <a:moveTo>
                  <a:pt x="852" y="0"/>
                </a:moveTo>
                <a:cubicBezTo>
                  <a:pt x="396" y="0"/>
                  <a:pt x="1" y="365"/>
                  <a:pt x="1" y="821"/>
                </a:cubicBezTo>
                <a:lnTo>
                  <a:pt x="1" y="1277"/>
                </a:lnTo>
                <a:cubicBezTo>
                  <a:pt x="1" y="1763"/>
                  <a:pt x="396" y="2128"/>
                  <a:pt x="852" y="2128"/>
                </a:cubicBezTo>
                <a:lnTo>
                  <a:pt x="58512" y="2128"/>
                </a:lnTo>
                <a:cubicBezTo>
                  <a:pt x="58968" y="2128"/>
                  <a:pt x="59333" y="1763"/>
                  <a:pt x="59333" y="1277"/>
                </a:cubicBezTo>
                <a:lnTo>
                  <a:pt x="59333" y="821"/>
                </a:lnTo>
                <a:cubicBezTo>
                  <a:pt x="59333" y="365"/>
                  <a:pt x="58968" y="0"/>
                  <a:pt x="58512" y="0"/>
                </a:cubicBezTo>
                <a:close/>
              </a:path>
            </a:pathLst>
          </a:custGeom>
          <a:solidFill>
            <a:srgbClr val="A06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6" name="Google Shape;4046;p44"/>
          <p:cNvSpPr/>
          <p:nvPr/>
        </p:nvSpPr>
        <p:spPr>
          <a:xfrm>
            <a:off x="6588065" y="2270507"/>
            <a:ext cx="2214901" cy="80595"/>
          </a:xfrm>
          <a:custGeom>
            <a:avLst/>
            <a:gdLst/>
            <a:ahLst/>
            <a:cxnLst/>
            <a:rect l="l" t="t" r="r" b="b"/>
            <a:pathLst>
              <a:path w="59333" h="2159" extrusionOk="0">
                <a:moveTo>
                  <a:pt x="852" y="0"/>
                </a:moveTo>
                <a:cubicBezTo>
                  <a:pt x="396" y="0"/>
                  <a:pt x="1" y="395"/>
                  <a:pt x="1" y="851"/>
                </a:cubicBezTo>
                <a:lnTo>
                  <a:pt x="1" y="1307"/>
                </a:lnTo>
                <a:cubicBezTo>
                  <a:pt x="1" y="1763"/>
                  <a:pt x="396" y="2158"/>
                  <a:pt x="852" y="2158"/>
                </a:cubicBezTo>
                <a:lnTo>
                  <a:pt x="58512" y="2158"/>
                </a:lnTo>
                <a:cubicBezTo>
                  <a:pt x="58968" y="2158"/>
                  <a:pt x="59333" y="1763"/>
                  <a:pt x="59333" y="1307"/>
                </a:cubicBezTo>
                <a:lnTo>
                  <a:pt x="59333" y="851"/>
                </a:lnTo>
                <a:cubicBezTo>
                  <a:pt x="59333" y="395"/>
                  <a:pt x="58968" y="0"/>
                  <a:pt x="58512" y="0"/>
                </a:cubicBezTo>
                <a:close/>
              </a:path>
            </a:pathLst>
          </a:custGeom>
          <a:solidFill>
            <a:srgbClr val="A06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7" name="Google Shape;4047;p44"/>
          <p:cNvSpPr/>
          <p:nvPr/>
        </p:nvSpPr>
        <p:spPr>
          <a:xfrm>
            <a:off x="7243915" y="1210595"/>
            <a:ext cx="27176" cy="11498"/>
          </a:xfrm>
          <a:custGeom>
            <a:avLst/>
            <a:gdLst/>
            <a:ahLst/>
            <a:cxnLst/>
            <a:rect l="l" t="t" r="r" b="b"/>
            <a:pathLst>
              <a:path w="728" h="308" extrusionOk="0">
                <a:moveTo>
                  <a:pt x="166" y="1"/>
                </a:moveTo>
                <a:cubicBezTo>
                  <a:pt x="151" y="1"/>
                  <a:pt x="136" y="2"/>
                  <a:pt x="122" y="4"/>
                </a:cubicBezTo>
                <a:cubicBezTo>
                  <a:pt x="0" y="4"/>
                  <a:pt x="213" y="277"/>
                  <a:pt x="365" y="308"/>
                </a:cubicBezTo>
                <a:cubicBezTo>
                  <a:pt x="517" y="308"/>
                  <a:pt x="669" y="217"/>
                  <a:pt x="699" y="217"/>
                </a:cubicBezTo>
                <a:cubicBezTo>
                  <a:pt x="728" y="188"/>
                  <a:pt x="385" y="1"/>
                  <a:pt x="166"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8" name="Google Shape;4048;p44"/>
          <p:cNvSpPr/>
          <p:nvPr/>
        </p:nvSpPr>
        <p:spPr>
          <a:xfrm>
            <a:off x="7176945" y="1149971"/>
            <a:ext cx="29565" cy="7466"/>
          </a:xfrm>
          <a:custGeom>
            <a:avLst/>
            <a:gdLst/>
            <a:ahLst/>
            <a:cxnLst/>
            <a:rect l="l" t="t" r="r" b="b"/>
            <a:pathLst>
              <a:path w="792" h="200" extrusionOk="0">
                <a:moveTo>
                  <a:pt x="757" y="1"/>
                </a:moveTo>
                <a:cubicBezTo>
                  <a:pt x="697" y="1"/>
                  <a:pt x="563" y="86"/>
                  <a:pt x="366" y="108"/>
                </a:cubicBezTo>
                <a:cubicBezTo>
                  <a:pt x="214" y="108"/>
                  <a:pt x="1" y="169"/>
                  <a:pt x="122" y="169"/>
                </a:cubicBezTo>
                <a:cubicBezTo>
                  <a:pt x="244" y="169"/>
                  <a:pt x="366" y="199"/>
                  <a:pt x="548" y="199"/>
                </a:cubicBezTo>
                <a:cubicBezTo>
                  <a:pt x="761" y="199"/>
                  <a:pt x="791" y="169"/>
                  <a:pt x="791" y="47"/>
                </a:cubicBezTo>
                <a:cubicBezTo>
                  <a:pt x="791" y="14"/>
                  <a:pt x="779" y="1"/>
                  <a:pt x="757"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9" name="Google Shape;4049;p44"/>
          <p:cNvSpPr/>
          <p:nvPr/>
        </p:nvSpPr>
        <p:spPr>
          <a:xfrm>
            <a:off x="7159922" y="1270099"/>
            <a:ext cx="23891" cy="16276"/>
          </a:xfrm>
          <a:custGeom>
            <a:avLst/>
            <a:gdLst/>
            <a:ahLst/>
            <a:cxnLst/>
            <a:rect l="l" t="t" r="r" b="b"/>
            <a:pathLst>
              <a:path w="640" h="436" extrusionOk="0">
                <a:moveTo>
                  <a:pt x="262" y="1"/>
                </a:moveTo>
                <a:cubicBezTo>
                  <a:pt x="249" y="1"/>
                  <a:pt x="244" y="8"/>
                  <a:pt x="244" y="21"/>
                </a:cubicBezTo>
                <a:cubicBezTo>
                  <a:pt x="214" y="21"/>
                  <a:pt x="183" y="173"/>
                  <a:pt x="153" y="173"/>
                </a:cubicBezTo>
                <a:cubicBezTo>
                  <a:pt x="153" y="203"/>
                  <a:pt x="62" y="234"/>
                  <a:pt x="31" y="294"/>
                </a:cubicBezTo>
                <a:cubicBezTo>
                  <a:pt x="1" y="355"/>
                  <a:pt x="123" y="325"/>
                  <a:pt x="153" y="355"/>
                </a:cubicBezTo>
                <a:cubicBezTo>
                  <a:pt x="214" y="355"/>
                  <a:pt x="244" y="416"/>
                  <a:pt x="275" y="416"/>
                </a:cubicBezTo>
                <a:cubicBezTo>
                  <a:pt x="287" y="429"/>
                  <a:pt x="326" y="436"/>
                  <a:pt x="371" y="436"/>
                </a:cubicBezTo>
                <a:cubicBezTo>
                  <a:pt x="435" y="436"/>
                  <a:pt x="512" y="421"/>
                  <a:pt x="548" y="386"/>
                </a:cubicBezTo>
                <a:cubicBezTo>
                  <a:pt x="609" y="355"/>
                  <a:pt x="639" y="355"/>
                  <a:pt x="609" y="325"/>
                </a:cubicBezTo>
                <a:cubicBezTo>
                  <a:pt x="609" y="294"/>
                  <a:pt x="487" y="142"/>
                  <a:pt x="366" y="51"/>
                </a:cubicBezTo>
                <a:cubicBezTo>
                  <a:pt x="312" y="16"/>
                  <a:pt x="280" y="1"/>
                  <a:pt x="262"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0" name="Google Shape;4050;p44"/>
          <p:cNvSpPr/>
          <p:nvPr/>
        </p:nvSpPr>
        <p:spPr>
          <a:xfrm>
            <a:off x="7174705" y="1185920"/>
            <a:ext cx="16687" cy="13588"/>
          </a:xfrm>
          <a:custGeom>
            <a:avLst/>
            <a:gdLst/>
            <a:ahLst/>
            <a:cxnLst/>
            <a:rect l="l" t="t" r="r" b="b"/>
            <a:pathLst>
              <a:path w="447" h="364" extrusionOk="0">
                <a:moveTo>
                  <a:pt x="277" y="0"/>
                </a:moveTo>
                <a:cubicBezTo>
                  <a:pt x="257" y="0"/>
                  <a:pt x="236" y="8"/>
                  <a:pt x="213" y="27"/>
                </a:cubicBezTo>
                <a:cubicBezTo>
                  <a:pt x="122" y="57"/>
                  <a:pt x="61" y="118"/>
                  <a:pt x="30" y="179"/>
                </a:cubicBezTo>
                <a:cubicBezTo>
                  <a:pt x="0" y="239"/>
                  <a:pt x="30" y="239"/>
                  <a:pt x="122" y="300"/>
                </a:cubicBezTo>
                <a:cubicBezTo>
                  <a:pt x="197" y="338"/>
                  <a:pt x="260" y="364"/>
                  <a:pt x="312" y="364"/>
                </a:cubicBezTo>
                <a:cubicBezTo>
                  <a:pt x="344" y="364"/>
                  <a:pt x="372" y="354"/>
                  <a:pt x="395" y="331"/>
                </a:cubicBezTo>
                <a:cubicBezTo>
                  <a:pt x="447" y="253"/>
                  <a:pt x="389" y="0"/>
                  <a:pt x="277"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1" name="Google Shape;4051;p44"/>
          <p:cNvSpPr/>
          <p:nvPr/>
        </p:nvSpPr>
        <p:spPr>
          <a:xfrm>
            <a:off x="7164178" y="1134442"/>
            <a:ext cx="21913" cy="16910"/>
          </a:xfrm>
          <a:custGeom>
            <a:avLst/>
            <a:gdLst/>
            <a:ahLst/>
            <a:cxnLst/>
            <a:rect l="l" t="t" r="r" b="b"/>
            <a:pathLst>
              <a:path w="587" h="453" extrusionOk="0">
                <a:moveTo>
                  <a:pt x="118" y="0"/>
                </a:moveTo>
                <a:cubicBezTo>
                  <a:pt x="1" y="0"/>
                  <a:pt x="280" y="283"/>
                  <a:pt x="252" y="311"/>
                </a:cubicBezTo>
                <a:cubicBezTo>
                  <a:pt x="221" y="342"/>
                  <a:pt x="130" y="342"/>
                  <a:pt x="191" y="403"/>
                </a:cubicBezTo>
                <a:cubicBezTo>
                  <a:pt x="227" y="438"/>
                  <a:pt x="241" y="453"/>
                  <a:pt x="266" y="453"/>
                </a:cubicBezTo>
                <a:cubicBezTo>
                  <a:pt x="283" y="453"/>
                  <a:pt x="305" y="446"/>
                  <a:pt x="343" y="433"/>
                </a:cubicBezTo>
                <a:cubicBezTo>
                  <a:pt x="434" y="403"/>
                  <a:pt x="556" y="281"/>
                  <a:pt x="556" y="251"/>
                </a:cubicBezTo>
                <a:cubicBezTo>
                  <a:pt x="586" y="220"/>
                  <a:pt x="464" y="190"/>
                  <a:pt x="404" y="159"/>
                </a:cubicBezTo>
                <a:cubicBezTo>
                  <a:pt x="343" y="129"/>
                  <a:pt x="282" y="68"/>
                  <a:pt x="161" y="7"/>
                </a:cubicBezTo>
                <a:cubicBezTo>
                  <a:pt x="143" y="2"/>
                  <a:pt x="129" y="0"/>
                  <a:pt x="118"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2" name="Google Shape;4052;p44"/>
          <p:cNvSpPr/>
          <p:nvPr/>
        </p:nvSpPr>
        <p:spPr>
          <a:xfrm>
            <a:off x="7171271" y="1090430"/>
            <a:ext cx="59056" cy="51366"/>
          </a:xfrm>
          <a:custGeom>
            <a:avLst/>
            <a:gdLst/>
            <a:ahLst/>
            <a:cxnLst/>
            <a:rect l="l" t="t" r="r" b="b"/>
            <a:pathLst>
              <a:path w="1582" h="1376" extrusionOk="0">
                <a:moveTo>
                  <a:pt x="487" y="1"/>
                </a:moveTo>
                <a:cubicBezTo>
                  <a:pt x="396" y="1"/>
                  <a:pt x="366" y="62"/>
                  <a:pt x="244" y="214"/>
                </a:cubicBezTo>
                <a:cubicBezTo>
                  <a:pt x="153" y="396"/>
                  <a:pt x="92" y="518"/>
                  <a:pt x="183" y="518"/>
                </a:cubicBezTo>
                <a:cubicBezTo>
                  <a:pt x="244" y="533"/>
                  <a:pt x="290" y="533"/>
                  <a:pt x="320" y="533"/>
                </a:cubicBezTo>
                <a:cubicBezTo>
                  <a:pt x="350" y="533"/>
                  <a:pt x="366" y="533"/>
                  <a:pt x="366" y="548"/>
                </a:cubicBezTo>
                <a:cubicBezTo>
                  <a:pt x="366" y="609"/>
                  <a:pt x="335" y="639"/>
                  <a:pt x="183" y="639"/>
                </a:cubicBezTo>
                <a:cubicBezTo>
                  <a:pt x="1" y="639"/>
                  <a:pt x="62" y="670"/>
                  <a:pt x="153" y="791"/>
                </a:cubicBezTo>
                <a:cubicBezTo>
                  <a:pt x="204" y="876"/>
                  <a:pt x="226" y="894"/>
                  <a:pt x="262" y="894"/>
                </a:cubicBezTo>
                <a:cubicBezTo>
                  <a:pt x="291" y="894"/>
                  <a:pt x="329" y="882"/>
                  <a:pt x="396" y="882"/>
                </a:cubicBezTo>
                <a:cubicBezTo>
                  <a:pt x="518" y="882"/>
                  <a:pt x="561" y="844"/>
                  <a:pt x="636" y="844"/>
                </a:cubicBezTo>
                <a:cubicBezTo>
                  <a:pt x="655" y="844"/>
                  <a:pt x="676" y="846"/>
                  <a:pt x="700" y="852"/>
                </a:cubicBezTo>
                <a:cubicBezTo>
                  <a:pt x="822" y="882"/>
                  <a:pt x="852" y="913"/>
                  <a:pt x="730" y="974"/>
                </a:cubicBezTo>
                <a:cubicBezTo>
                  <a:pt x="639" y="1004"/>
                  <a:pt x="396" y="1065"/>
                  <a:pt x="457" y="1156"/>
                </a:cubicBezTo>
                <a:cubicBezTo>
                  <a:pt x="518" y="1217"/>
                  <a:pt x="670" y="1369"/>
                  <a:pt x="761" y="1369"/>
                </a:cubicBezTo>
                <a:cubicBezTo>
                  <a:pt x="774" y="1373"/>
                  <a:pt x="786" y="1375"/>
                  <a:pt x="796" y="1375"/>
                </a:cubicBezTo>
                <a:cubicBezTo>
                  <a:pt x="846" y="1375"/>
                  <a:pt x="870" y="1332"/>
                  <a:pt x="965" y="1332"/>
                </a:cubicBezTo>
                <a:cubicBezTo>
                  <a:pt x="985" y="1332"/>
                  <a:pt x="1008" y="1334"/>
                  <a:pt x="1034" y="1338"/>
                </a:cubicBezTo>
                <a:cubicBezTo>
                  <a:pt x="1097" y="1351"/>
                  <a:pt x="1129" y="1358"/>
                  <a:pt x="1147" y="1358"/>
                </a:cubicBezTo>
                <a:cubicBezTo>
                  <a:pt x="1172" y="1358"/>
                  <a:pt x="1169" y="1344"/>
                  <a:pt x="1186" y="1308"/>
                </a:cubicBezTo>
                <a:cubicBezTo>
                  <a:pt x="1186" y="1247"/>
                  <a:pt x="1278" y="1126"/>
                  <a:pt x="1308" y="1065"/>
                </a:cubicBezTo>
                <a:cubicBezTo>
                  <a:pt x="1308" y="1004"/>
                  <a:pt x="1369" y="974"/>
                  <a:pt x="1460" y="943"/>
                </a:cubicBezTo>
                <a:cubicBezTo>
                  <a:pt x="1551" y="913"/>
                  <a:pt x="1581" y="882"/>
                  <a:pt x="1490" y="852"/>
                </a:cubicBezTo>
                <a:cubicBezTo>
                  <a:pt x="1399" y="791"/>
                  <a:pt x="1308" y="791"/>
                  <a:pt x="1308" y="761"/>
                </a:cubicBezTo>
                <a:cubicBezTo>
                  <a:pt x="1338" y="730"/>
                  <a:pt x="1369" y="639"/>
                  <a:pt x="1338" y="578"/>
                </a:cubicBezTo>
                <a:cubicBezTo>
                  <a:pt x="1308" y="548"/>
                  <a:pt x="1247" y="548"/>
                  <a:pt x="1186" y="518"/>
                </a:cubicBezTo>
                <a:cubicBezTo>
                  <a:pt x="1156" y="518"/>
                  <a:pt x="1095" y="396"/>
                  <a:pt x="1034" y="335"/>
                </a:cubicBezTo>
                <a:cubicBezTo>
                  <a:pt x="974" y="305"/>
                  <a:pt x="913" y="305"/>
                  <a:pt x="852" y="214"/>
                </a:cubicBezTo>
                <a:cubicBezTo>
                  <a:pt x="761" y="153"/>
                  <a:pt x="639" y="1"/>
                  <a:pt x="487"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3" name="Google Shape;4053;p44"/>
          <p:cNvSpPr/>
          <p:nvPr/>
        </p:nvSpPr>
        <p:spPr>
          <a:xfrm>
            <a:off x="7136106" y="1193461"/>
            <a:ext cx="7503" cy="5301"/>
          </a:xfrm>
          <a:custGeom>
            <a:avLst/>
            <a:gdLst/>
            <a:ahLst/>
            <a:cxnLst/>
            <a:rect l="l" t="t" r="r" b="b"/>
            <a:pathLst>
              <a:path w="201" h="142" extrusionOk="0">
                <a:moveTo>
                  <a:pt x="107" y="1"/>
                </a:moveTo>
                <a:cubicBezTo>
                  <a:pt x="94" y="1"/>
                  <a:pt x="78" y="3"/>
                  <a:pt x="61" y="7"/>
                </a:cubicBezTo>
                <a:cubicBezTo>
                  <a:pt x="1" y="37"/>
                  <a:pt x="1" y="98"/>
                  <a:pt x="1" y="129"/>
                </a:cubicBezTo>
                <a:cubicBezTo>
                  <a:pt x="1" y="137"/>
                  <a:pt x="6" y="141"/>
                  <a:pt x="15" y="141"/>
                </a:cubicBezTo>
                <a:cubicBezTo>
                  <a:pt x="36" y="141"/>
                  <a:pt x="79" y="120"/>
                  <a:pt x="122" y="98"/>
                </a:cubicBezTo>
                <a:cubicBezTo>
                  <a:pt x="201" y="72"/>
                  <a:pt x="189" y="1"/>
                  <a:pt x="107"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4" name="Google Shape;4054;p44"/>
          <p:cNvSpPr/>
          <p:nvPr/>
        </p:nvSpPr>
        <p:spPr>
          <a:xfrm>
            <a:off x="7144057" y="1214142"/>
            <a:ext cx="32925" cy="32738"/>
          </a:xfrm>
          <a:custGeom>
            <a:avLst/>
            <a:gdLst/>
            <a:ahLst/>
            <a:cxnLst/>
            <a:rect l="l" t="t" r="r" b="b"/>
            <a:pathLst>
              <a:path w="882" h="877" extrusionOk="0">
                <a:moveTo>
                  <a:pt x="396" y="0"/>
                </a:moveTo>
                <a:cubicBezTo>
                  <a:pt x="304" y="0"/>
                  <a:pt x="122" y="122"/>
                  <a:pt x="122" y="152"/>
                </a:cubicBezTo>
                <a:cubicBezTo>
                  <a:pt x="152" y="213"/>
                  <a:pt x="213" y="182"/>
                  <a:pt x="304" y="243"/>
                </a:cubicBezTo>
                <a:cubicBezTo>
                  <a:pt x="365" y="274"/>
                  <a:pt x="396" y="274"/>
                  <a:pt x="335" y="426"/>
                </a:cubicBezTo>
                <a:cubicBezTo>
                  <a:pt x="309" y="469"/>
                  <a:pt x="287" y="485"/>
                  <a:pt x="270" y="485"/>
                </a:cubicBezTo>
                <a:cubicBezTo>
                  <a:pt x="226" y="485"/>
                  <a:pt x="204" y="386"/>
                  <a:pt x="183" y="365"/>
                </a:cubicBezTo>
                <a:cubicBezTo>
                  <a:pt x="161" y="343"/>
                  <a:pt x="170" y="322"/>
                  <a:pt x="145" y="322"/>
                </a:cubicBezTo>
                <a:cubicBezTo>
                  <a:pt x="135" y="322"/>
                  <a:pt x="118" y="326"/>
                  <a:pt x="92" y="334"/>
                </a:cubicBezTo>
                <a:cubicBezTo>
                  <a:pt x="31" y="395"/>
                  <a:pt x="0" y="426"/>
                  <a:pt x="92" y="517"/>
                </a:cubicBezTo>
                <a:cubicBezTo>
                  <a:pt x="213" y="578"/>
                  <a:pt x="244" y="638"/>
                  <a:pt x="335" y="699"/>
                </a:cubicBezTo>
                <a:cubicBezTo>
                  <a:pt x="408" y="748"/>
                  <a:pt x="442" y="876"/>
                  <a:pt x="532" y="876"/>
                </a:cubicBezTo>
                <a:cubicBezTo>
                  <a:pt x="554" y="876"/>
                  <a:pt x="579" y="869"/>
                  <a:pt x="608" y="851"/>
                </a:cubicBezTo>
                <a:cubicBezTo>
                  <a:pt x="760" y="760"/>
                  <a:pt x="851" y="669"/>
                  <a:pt x="851" y="608"/>
                </a:cubicBezTo>
                <a:cubicBezTo>
                  <a:pt x="882" y="517"/>
                  <a:pt x="851" y="486"/>
                  <a:pt x="791" y="426"/>
                </a:cubicBezTo>
                <a:cubicBezTo>
                  <a:pt x="760" y="365"/>
                  <a:pt x="760" y="334"/>
                  <a:pt x="669" y="334"/>
                </a:cubicBezTo>
                <a:cubicBezTo>
                  <a:pt x="578" y="365"/>
                  <a:pt x="548" y="365"/>
                  <a:pt x="548" y="365"/>
                </a:cubicBezTo>
                <a:cubicBezTo>
                  <a:pt x="548" y="365"/>
                  <a:pt x="608" y="274"/>
                  <a:pt x="700" y="213"/>
                </a:cubicBezTo>
                <a:cubicBezTo>
                  <a:pt x="791" y="152"/>
                  <a:pt x="700" y="122"/>
                  <a:pt x="760" y="61"/>
                </a:cubicBezTo>
                <a:cubicBezTo>
                  <a:pt x="791" y="30"/>
                  <a:pt x="639" y="0"/>
                  <a:pt x="578" y="0"/>
                </a:cubicBezTo>
                <a:cubicBezTo>
                  <a:pt x="558" y="10"/>
                  <a:pt x="544" y="14"/>
                  <a:pt x="531" y="14"/>
                </a:cubicBezTo>
                <a:cubicBezTo>
                  <a:pt x="504" y="14"/>
                  <a:pt x="477" y="0"/>
                  <a:pt x="396"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5" name="Google Shape;4055;p44"/>
          <p:cNvSpPr/>
          <p:nvPr/>
        </p:nvSpPr>
        <p:spPr>
          <a:xfrm>
            <a:off x="7066896" y="1226610"/>
            <a:ext cx="89667" cy="65850"/>
          </a:xfrm>
          <a:custGeom>
            <a:avLst/>
            <a:gdLst/>
            <a:ahLst/>
            <a:cxnLst/>
            <a:rect l="l" t="t" r="r" b="b"/>
            <a:pathLst>
              <a:path w="2402" h="1764" extrusionOk="0">
                <a:moveTo>
                  <a:pt x="1459" y="0"/>
                </a:moveTo>
                <a:cubicBezTo>
                  <a:pt x="1459" y="0"/>
                  <a:pt x="1429" y="92"/>
                  <a:pt x="1459" y="244"/>
                </a:cubicBezTo>
                <a:cubicBezTo>
                  <a:pt x="1485" y="370"/>
                  <a:pt x="1489" y="539"/>
                  <a:pt x="1455" y="539"/>
                </a:cubicBezTo>
                <a:cubicBezTo>
                  <a:pt x="1448" y="539"/>
                  <a:pt x="1439" y="532"/>
                  <a:pt x="1429" y="517"/>
                </a:cubicBezTo>
                <a:cubicBezTo>
                  <a:pt x="1377" y="439"/>
                  <a:pt x="1324" y="292"/>
                  <a:pt x="1233" y="292"/>
                </a:cubicBezTo>
                <a:cubicBezTo>
                  <a:pt x="1218" y="292"/>
                  <a:pt x="1203" y="296"/>
                  <a:pt x="1186" y="304"/>
                </a:cubicBezTo>
                <a:cubicBezTo>
                  <a:pt x="1131" y="359"/>
                  <a:pt x="1055" y="370"/>
                  <a:pt x="1009" y="370"/>
                </a:cubicBezTo>
                <a:cubicBezTo>
                  <a:pt x="978" y="370"/>
                  <a:pt x="961" y="365"/>
                  <a:pt x="973" y="365"/>
                </a:cubicBezTo>
                <a:cubicBezTo>
                  <a:pt x="1004" y="335"/>
                  <a:pt x="973" y="244"/>
                  <a:pt x="912" y="213"/>
                </a:cubicBezTo>
                <a:cubicBezTo>
                  <a:pt x="901" y="207"/>
                  <a:pt x="890" y="205"/>
                  <a:pt x="880" y="205"/>
                </a:cubicBezTo>
                <a:cubicBezTo>
                  <a:pt x="839" y="205"/>
                  <a:pt x="810" y="249"/>
                  <a:pt x="760" y="274"/>
                </a:cubicBezTo>
                <a:cubicBezTo>
                  <a:pt x="722" y="312"/>
                  <a:pt x="635" y="351"/>
                  <a:pt x="599" y="351"/>
                </a:cubicBezTo>
                <a:cubicBezTo>
                  <a:pt x="578" y="351"/>
                  <a:pt x="575" y="338"/>
                  <a:pt x="608" y="304"/>
                </a:cubicBezTo>
                <a:cubicBezTo>
                  <a:pt x="669" y="244"/>
                  <a:pt x="639" y="183"/>
                  <a:pt x="608" y="92"/>
                </a:cubicBezTo>
                <a:cubicBezTo>
                  <a:pt x="603" y="80"/>
                  <a:pt x="592" y="75"/>
                  <a:pt x="577" y="75"/>
                </a:cubicBezTo>
                <a:cubicBezTo>
                  <a:pt x="512" y="75"/>
                  <a:pt x="373" y="169"/>
                  <a:pt x="274" y="244"/>
                </a:cubicBezTo>
                <a:cubicBezTo>
                  <a:pt x="183" y="335"/>
                  <a:pt x="122" y="487"/>
                  <a:pt x="61" y="578"/>
                </a:cubicBezTo>
                <a:cubicBezTo>
                  <a:pt x="1" y="669"/>
                  <a:pt x="31" y="730"/>
                  <a:pt x="152" y="760"/>
                </a:cubicBezTo>
                <a:cubicBezTo>
                  <a:pt x="244" y="821"/>
                  <a:pt x="396" y="821"/>
                  <a:pt x="274" y="882"/>
                </a:cubicBezTo>
                <a:cubicBezTo>
                  <a:pt x="122" y="943"/>
                  <a:pt x="31" y="973"/>
                  <a:pt x="92" y="1034"/>
                </a:cubicBezTo>
                <a:cubicBezTo>
                  <a:pt x="145" y="1069"/>
                  <a:pt x="199" y="1084"/>
                  <a:pt x="258" y="1084"/>
                </a:cubicBezTo>
                <a:cubicBezTo>
                  <a:pt x="300" y="1084"/>
                  <a:pt x="345" y="1077"/>
                  <a:pt x="396" y="1064"/>
                </a:cubicBezTo>
                <a:cubicBezTo>
                  <a:pt x="477" y="1064"/>
                  <a:pt x="544" y="1037"/>
                  <a:pt x="634" y="1037"/>
                </a:cubicBezTo>
                <a:cubicBezTo>
                  <a:pt x="679" y="1037"/>
                  <a:pt x="730" y="1044"/>
                  <a:pt x="791" y="1064"/>
                </a:cubicBezTo>
                <a:cubicBezTo>
                  <a:pt x="973" y="1125"/>
                  <a:pt x="1064" y="1125"/>
                  <a:pt x="1064" y="1125"/>
                </a:cubicBezTo>
                <a:cubicBezTo>
                  <a:pt x="1064" y="1125"/>
                  <a:pt x="1004" y="1186"/>
                  <a:pt x="882" y="1216"/>
                </a:cubicBezTo>
                <a:cubicBezTo>
                  <a:pt x="821" y="1231"/>
                  <a:pt x="738" y="1231"/>
                  <a:pt x="654" y="1231"/>
                </a:cubicBezTo>
                <a:cubicBezTo>
                  <a:pt x="570" y="1231"/>
                  <a:pt x="487" y="1231"/>
                  <a:pt x="426" y="1247"/>
                </a:cubicBezTo>
                <a:cubicBezTo>
                  <a:pt x="304" y="1277"/>
                  <a:pt x="122" y="1307"/>
                  <a:pt x="183" y="1368"/>
                </a:cubicBezTo>
                <a:cubicBezTo>
                  <a:pt x="213" y="1399"/>
                  <a:pt x="274" y="1490"/>
                  <a:pt x="426" y="1551"/>
                </a:cubicBezTo>
                <a:cubicBezTo>
                  <a:pt x="482" y="1573"/>
                  <a:pt x="522" y="1579"/>
                  <a:pt x="554" y="1579"/>
                </a:cubicBezTo>
                <a:cubicBezTo>
                  <a:pt x="589" y="1579"/>
                  <a:pt x="615" y="1572"/>
                  <a:pt x="645" y="1572"/>
                </a:cubicBezTo>
                <a:cubicBezTo>
                  <a:pt x="661" y="1572"/>
                  <a:pt x="679" y="1574"/>
                  <a:pt x="700" y="1581"/>
                </a:cubicBezTo>
                <a:cubicBezTo>
                  <a:pt x="791" y="1611"/>
                  <a:pt x="730" y="1733"/>
                  <a:pt x="760" y="1763"/>
                </a:cubicBezTo>
                <a:cubicBezTo>
                  <a:pt x="791" y="1763"/>
                  <a:pt x="973" y="1733"/>
                  <a:pt x="1125" y="1703"/>
                </a:cubicBezTo>
                <a:cubicBezTo>
                  <a:pt x="1308" y="1642"/>
                  <a:pt x="1247" y="1611"/>
                  <a:pt x="1368" y="1581"/>
                </a:cubicBezTo>
                <a:cubicBezTo>
                  <a:pt x="1520" y="1551"/>
                  <a:pt x="1520" y="1399"/>
                  <a:pt x="1611" y="1368"/>
                </a:cubicBezTo>
                <a:cubicBezTo>
                  <a:pt x="1620" y="1364"/>
                  <a:pt x="1626" y="1362"/>
                  <a:pt x="1631" y="1362"/>
                </a:cubicBezTo>
                <a:cubicBezTo>
                  <a:pt x="1658" y="1362"/>
                  <a:pt x="1624" y="1433"/>
                  <a:pt x="1703" y="1459"/>
                </a:cubicBezTo>
                <a:cubicBezTo>
                  <a:pt x="1824" y="1490"/>
                  <a:pt x="1763" y="1520"/>
                  <a:pt x="1855" y="1520"/>
                </a:cubicBezTo>
                <a:cubicBezTo>
                  <a:pt x="1953" y="1545"/>
                  <a:pt x="1952" y="1589"/>
                  <a:pt x="1996" y="1589"/>
                </a:cubicBezTo>
                <a:cubicBezTo>
                  <a:pt x="2007" y="1589"/>
                  <a:pt x="2020" y="1587"/>
                  <a:pt x="2037" y="1581"/>
                </a:cubicBezTo>
                <a:cubicBezTo>
                  <a:pt x="2128" y="1581"/>
                  <a:pt x="2250" y="1490"/>
                  <a:pt x="2250" y="1490"/>
                </a:cubicBezTo>
                <a:cubicBezTo>
                  <a:pt x="2219" y="1459"/>
                  <a:pt x="2219" y="1429"/>
                  <a:pt x="2219" y="1368"/>
                </a:cubicBezTo>
                <a:cubicBezTo>
                  <a:pt x="2227" y="1354"/>
                  <a:pt x="2225" y="1348"/>
                  <a:pt x="2218" y="1348"/>
                </a:cubicBezTo>
                <a:cubicBezTo>
                  <a:pt x="2197" y="1348"/>
                  <a:pt x="2121" y="1406"/>
                  <a:pt x="2098" y="1429"/>
                </a:cubicBezTo>
                <a:cubicBezTo>
                  <a:pt x="2037" y="1429"/>
                  <a:pt x="2037" y="1338"/>
                  <a:pt x="2128" y="1277"/>
                </a:cubicBezTo>
                <a:cubicBezTo>
                  <a:pt x="2159" y="1257"/>
                  <a:pt x="2186" y="1250"/>
                  <a:pt x="2210" y="1250"/>
                </a:cubicBezTo>
                <a:cubicBezTo>
                  <a:pt x="2260" y="1250"/>
                  <a:pt x="2300" y="1277"/>
                  <a:pt x="2341" y="1277"/>
                </a:cubicBezTo>
                <a:cubicBezTo>
                  <a:pt x="2402" y="1277"/>
                  <a:pt x="2341" y="1095"/>
                  <a:pt x="2250" y="1064"/>
                </a:cubicBezTo>
                <a:cubicBezTo>
                  <a:pt x="2159" y="1034"/>
                  <a:pt x="2128" y="973"/>
                  <a:pt x="1976" y="882"/>
                </a:cubicBezTo>
                <a:cubicBezTo>
                  <a:pt x="1855" y="791"/>
                  <a:pt x="1915" y="760"/>
                  <a:pt x="1885" y="639"/>
                </a:cubicBezTo>
                <a:cubicBezTo>
                  <a:pt x="1855" y="517"/>
                  <a:pt x="1763" y="152"/>
                  <a:pt x="1672" y="92"/>
                </a:cubicBezTo>
                <a:cubicBezTo>
                  <a:pt x="1611" y="31"/>
                  <a:pt x="1520" y="61"/>
                  <a:pt x="1459"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6" name="Google Shape;4056;p44"/>
          <p:cNvSpPr/>
          <p:nvPr/>
        </p:nvSpPr>
        <p:spPr>
          <a:xfrm>
            <a:off x="7136106" y="1173265"/>
            <a:ext cx="10266" cy="9109"/>
          </a:xfrm>
          <a:custGeom>
            <a:avLst/>
            <a:gdLst/>
            <a:ahLst/>
            <a:cxnLst/>
            <a:rect l="l" t="t" r="r" b="b"/>
            <a:pathLst>
              <a:path w="275" h="244" extrusionOk="0">
                <a:moveTo>
                  <a:pt x="153" y="1"/>
                </a:moveTo>
                <a:cubicBezTo>
                  <a:pt x="61" y="1"/>
                  <a:pt x="31" y="31"/>
                  <a:pt x="1" y="62"/>
                </a:cubicBezTo>
                <a:cubicBezTo>
                  <a:pt x="1" y="62"/>
                  <a:pt x="31" y="92"/>
                  <a:pt x="31" y="153"/>
                </a:cubicBezTo>
                <a:cubicBezTo>
                  <a:pt x="61" y="214"/>
                  <a:pt x="61" y="244"/>
                  <a:pt x="153" y="244"/>
                </a:cubicBezTo>
                <a:cubicBezTo>
                  <a:pt x="244" y="244"/>
                  <a:pt x="274" y="244"/>
                  <a:pt x="274" y="153"/>
                </a:cubicBezTo>
                <a:cubicBezTo>
                  <a:pt x="274" y="92"/>
                  <a:pt x="213" y="31"/>
                  <a:pt x="153"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7" name="Google Shape;4057;p44"/>
          <p:cNvSpPr/>
          <p:nvPr/>
        </p:nvSpPr>
        <p:spPr>
          <a:xfrm>
            <a:off x="7143758" y="1171025"/>
            <a:ext cx="27550" cy="26430"/>
          </a:xfrm>
          <a:custGeom>
            <a:avLst/>
            <a:gdLst/>
            <a:ahLst/>
            <a:cxnLst/>
            <a:rect l="l" t="t" r="r" b="b"/>
            <a:pathLst>
              <a:path w="738" h="708" extrusionOk="0">
                <a:moveTo>
                  <a:pt x="738" y="456"/>
                </a:moveTo>
                <a:cubicBezTo>
                  <a:pt x="738" y="456"/>
                  <a:pt x="738" y="456"/>
                  <a:pt x="738" y="456"/>
                </a:cubicBezTo>
                <a:lnTo>
                  <a:pt x="738" y="456"/>
                </a:lnTo>
                <a:cubicBezTo>
                  <a:pt x="738" y="456"/>
                  <a:pt x="738" y="456"/>
                  <a:pt x="738" y="456"/>
                </a:cubicBezTo>
                <a:close/>
                <a:moveTo>
                  <a:pt x="586" y="0"/>
                </a:moveTo>
                <a:cubicBezTo>
                  <a:pt x="495" y="0"/>
                  <a:pt x="434" y="30"/>
                  <a:pt x="373" y="30"/>
                </a:cubicBezTo>
                <a:cubicBezTo>
                  <a:pt x="282" y="30"/>
                  <a:pt x="252" y="61"/>
                  <a:pt x="312" y="91"/>
                </a:cubicBezTo>
                <a:cubicBezTo>
                  <a:pt x="373" y="122"/>
                  <a:pt x="373" y="152"/>
                  <a:pt x="404" y="213"/>
                </a:cubicBezTo>
                <a:cubicBezTo>
                  <a:pt x="434" y="243"/>
                  <a:pt x="434" y="334"/>
                  <a:pt x="434" y="334"/>
                </a:cubicBezTo>
                <a:cubicBezTo>
                  <a:pt x="434" y="334"/>
                  <a:pt x="312" y="213"/>
                  <a:pt x="312" y="213"/>
                </a:cubicBezTo>
                <a:cubicBezTo>
                  <a:pt x="268" y="168"/>
                  <a:pt x="240" y="140"/>
                  <a:pt x="204" y="140"/>
                </a:cubicBezTo>
                <a:cubicBezTo>
                  <a:pt x="191" y="140"/>
                  <a:pt x="177" y="144"/>
                  <a:pt x="160" y="152"/>
                </a:cubicBezTo>
                <a:cubicBezTo>
                  <a:pt x="100" y="182"/>
                  <a:pt x="130" y="213"/>
                  <a:pt x="130" y="213"/>
                </a:cubicBezTo>
                <a:cubicBezTo>
                  <a:pt x="130" y="243"/>
                  <a:pt x="221" y="213"/>
                  <a:pt x="221" y="274"/>
                </a:cubicBezTo>
                <a:cubicBezTo>
                  <a:pt x="221" y="334"/>
                  <a:pt x="252" y="334"/>
                  <a:pt x="160" y="334"/>
                </a:cubicBezTo>
                <a:cubicBezTo>
                  <a:pt x="69" y="365"/>
                  <a:pt x="39" y="334"/>
                  <a:pt x="8" y="395"/>
                </a:cubicBezTo>
                <a:cubicBezTo>
                  <a:pt x="2" y="402"/>
                  <a:pt x="1" y="404"/>
                  <a:pt x="4" y="404"/>
                </a:cubicBezTo>
                <a:cubicBezTo>
                  <a:pt x="11" y="404"/>
                  <a:pt x="30" y="397"/>
                  <a:pt x="50" y="397"/>
                </a:cubicBezTo>
                <a:cubicBezTo>
                  <a:pt x="69" y="397"/>
                  <a:pt x="88" y="403"/>
                  <a:pt x="100" y="426"/>
                </a:cubicBezTo>
                <a:cubicBezTo>
                  <a:pt x="117" y="461"/>
                  <a:pt x="146" y="476"/>
                  <a:pt x="178" y="476"/>
                </a:cubicBezTo>
                <a:cubicBezTo>
                  <a:pt x="201" y="476"/>
                  <a:pt x="226" y="469"/>
                  <a:pt x="252" y="456"/>
                </a:cubicBezTo>
                <a:cubicBezTo>
                  <a:pt x="343" y="456"/>
                  <a:pt x="464" y="426"/>
                  <a:pt x="464" y="426"/>
                </a:cubicBezTo>
                <a:lnTo>
                  <a:pt x="464" y="426"/>
                </a:lnTo>
                <a:cubicBezTo>
                  <a:pt x="464" y="426"/>
                  <a:pt x="404" y="486"/>
                  <a:pt x="373" y="547"/>
                </a:cubicBezTo>
                <a:cubicBezTo>
                  <a:pt x="343" y="608"/>
                  <a:pt x="343" y="669"/>
                  <a:pt x="373" y="699"/>
                </a:cubicBezTo>
                <a:cubicBezTo>
                  <a:pt x="385" y="705"/>
                  <a:pt x="395" y="708"/>
                  <a:pt x="404" y="708"/>
                </a:cubicBezTo>
                <a:cubicBezTo>
                  <a:pt x="439" y="708"/>
                  <a:pt x="458" y="669"/>
                  <a:pt x="556" y="669"/>
                </a:cubicBezTo>
                <a:cubicBezTo>
                  <a:pt x="677" y="669"/>
                  <a:pt x="708" y="578"/>
                  <a:pt x="708" y="578"/>
                </a:cubicBezTo>
                <a:cubicBezTo>
                  <a:pt x="708" y="578"/>
                  <a:pt x="677" y="547"/>
                  <a:pt x="677" y="486"/>
                </a:cubicBezTo>
                <a:cubicBezTo>
                  <a:pt x="677" y="395"/>
                  <a:pt x="677" y="395"/>
                  <a:pt x="677" y="395"/>
                </a:cubicBezTo>
                <a:cubicBezTo>
                  <a:pt x="677" y="395"/>
                  <a:pt x="737" y="425"/>
                  <a:pt x="738" y="456"/>
                </a:cubicBezTo>
                <a:lnTo>
                  <a:pt x="738" y="456"/>
                </a:lnTo>
                <a:cubicBezTo>
                  <a:pt x="738" y="451"/>
                  <a:pt x="737" y="391"/>
                  <a:pt x="708" y="304"/>
                </a:cubicBezTo>
                <a:cubicBezTo>
                  <a:pt x="708" y="243"/>
                  <a:pt x="708" y="243"/>
                  <a:pt x="708" y="122"/>
                </a:cubicBezTo>
                <a:cubicBezTo>
                  <a:pt x="677" y="0"/>
                  <a:pt x="677" y="0"/>
                  <a:pt x="586"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8" name="Google Shape;4058;p44"/>
          <p:cNvSpPr/>
          <p:nvPr/>
        </p:nvSpPr>
        <p:spPr>
          <a:xfrm>
            <a:off x="7124758" y="1217240"/>
            <a:ext cx="13476" cy="10602"/>
          </a:xfrm>
          <a:custGeom>
            <a:avLst/>
            <a:gdLst/>
            <a:ahLst/>
            <a:cxnLst/>
            <a:rect l="l" t="t" r="r" b="b"/>
            <a:pathLst>
              <a:path w="361" h="284" extrusionOk="0">
                <a:moveTo>
                  <a:pt x="232" y="1"/>
                </a:moveTo>
                <a:cubicBezTo>
                  <a:pt x="209" y="1"/>
                  <a:pt x="183" y="3"/>
                  <a:pt x="153" y="8"/>
                </a:cubicBezTo>
                <a:cubicBezTo>
                  <a:pt x="31" y="8"/>
                  <a:pt x="1" y="130"/>
                  <a:pt x="31" y="130"/>
                </a:cubicBezTo>
                <a:cubicBezTo>
                  <a:pt x="55" y="130"/>
                  <a:pt x="70" y="125"/>
                  <a:pt x="85" y="125"/>
                </a:cubicBezTo>
                <a:cubicBezTo>
                  <a:pt x="106" y="125"/>
                  <a:pt x="128" y="136"/>
                  <a:pt x="183" y="191"/>
                </a:cubicBezTo>
                <a:cubicBezTo>
                  <a:pt x="217" y="242"/>
                  <a:pt x="251" y="283"/>
                  <a:pt x="280" y="283"/>
                </a:cubicBezTo>
                <a:cubicBezTo>
                  <a:pt x="302" y="283"/>
                  <a:pt x="322" y="258"/>
                  <a:pt x="335" y="191"/>
                </a:cubicBezTo>
                <a:cubicBezTo>
                  <a:pt x="360" y="64"/>
                  <a:pt x="343" y="1"/>
                  <a:pt x="232"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9" name="Google Shape;4059;p44"/>
          <p:cNvSpPr/>
          <p:nvPr/>
        </p:nvSpPr>
        <p:spPr>
          <a:xfrm>
            <a:off x="7074847" y="1173041"/>
            <a:ext cx="61296" cy="39047"/>
          </a:xfrm>
          <a:custGeom>
            <a:avLst/>
            <a:gdLst/>
            <a:ahLst/>
            <a:cxnLst/>
            <a:rect l="l" t="t" r="r" b="b"/>
            <a:pathLst>
              <a:path w="1642" h="1046" extrusionOk="0">
                <a:moveTo>
                  <a:pt x="1082" y="1"/>
                </a:moveTo>
                <a:cubicBezTo>
                  <a:pt x="1055" y="1"/>
                  <a:pt x="1026" y="80"/>
                  <a:pt x="973" y="159"/>
                </a:cubicBezTo>
                <a:cubicBezTo>
                  <a:pt x="882" y="280"/>
                  <a:pt x="943" y="311"/>
                  <a:pt x="1034" y="341"/>
                </a:cubicBezTo>
                <a:cubicBezTo>
                  <a:pt x="1095" y="402"/>
                  <a:pt x="1155" y="524"/>
                  <a:pt x="1125" y="554"/>
                </a:cubicBezTo>
                <a:cubicBezTo>
                  <a:pt x="1105" y="564"/>
                  <a:pt x="1088" y="567"/>
                  <a:pt x="1069" y="567"/>
                </a:cubicBezTo>
                <a:cubicBezTo>
                  <a:pt x="1030" y="567"/>
                  <a:pt x="983" y="554"/>
                  <a:pt x="882" y="554"/>
                </a:cubicBezTo>
                <a:cubicBezTo>
                  <a:pt x="864" y="558"/>
                  <a:pt x="849" y="560"/>
                  <a:pt x="837" y="560"/>
                </a:cubicBezTo>
                <a:cubicBezTo>
                  <a:pt x="760" y="560"/>
                  <a:pt x="756" y="493"/>
                  <a:pt x="730" y="493"/>
                </a:cubicBezTo>
                <a:cubicBezTo>
                  <a:pt x="669" y="463"/>
                  <a:pt x="791" y="402"/>
                  <a:pt x="639" y="341"/>
                </a:cubicBezTo>
                <a:cubicBezTo>
                  <a:pt x="547" y="286"/>
                  <a:pt x="511" y="276"/>
                  <a:pt x="483" y="276"/>
                </a:cubicBezTo>
                <a:cubicBezTo>
                  <a:pt x="465" y="276"/>
                  <a:pt x="450" y="280"/>
                  <a:pt x="426" y="280"/>
                </a:cubicBezTo>
                <a:cubicBezTo>
                  <a:pt x="365" y="280"/>
                  <a:pt x="335" y="311"/>
                  <a:pt x="213" y="372"/>
                </a:cubicBezTo>
                <a:cubicBezTo>
                  <a:pt x="91" y="432"/>
                  <a:pt x="61" y="584"/>
                  <a:pt x="31" y="676"/>
                </a:cubicBezTo>
                <a:cubicBezTo>
                  <a:pt x="0" y="767"/>
                  <a:pt x="31" y="767"/>
                  <a:pt x="152" y="828"/>
                </a:cubicBezTo>
                <a:cubicBezTo>
                  <a:pt x="168" y="833"/>
                  <a:pt x="185" y="835"/>
                  <a:pt x="204" y="835"/>
                </a:cubicBezTo>
                <a:cubicBezTo>
                  <a:pt x="292" y="835"/>
                  <a:pt x="401" y="776"/>
                  <a:pt x="426" y="676"/>
                </a:cubicBezTo>
                <a:cubicBezTo>
                  <a:pt x="442" y="643"/>
                  <a:pt x="457" y="630"/>
                  <a:pt x="468" y="630"/>
                </a:cubicBezTo>
                <a:cubicBezTo>
                  <a:pt x="499" y="630"/>
                  <a:pt x="509" y="722"/>
                  <a:pt x="487" y="767"/>
                </a:cubicBezTo>
                <a:cubicBezTo>
                  <a:pt x="487" y="786"/>
                  <a:pt x="495" y="793"/>
                  <a:pt x="508" y="793"/>
                </a:cubicBezTo>
                <a:cubicBezTo>
                  <a:pt x="537" y="793"/>
                  <a:pt x="587" y="757"/>
                  <a:pt x="608" y="736"/>
                </a:cubicBezTo>
                <a:cubicBezTo>
                  <a:pt x="669" y="706"/>
                  <a:pt x="791" y="706"/>
                  <a:pt x="821" y="706"/>
                </a:cubicBezTo>
                <a:cubicBezTo>
                  <a:pt x="821" y="706"/>
                  <a:pt x="699" y="797"/>
                  <a:pt x="578" y="858"/>
                </a:cubicBezTo>
                <a:cubicBezTo>
                  <a:pt x="456" y="919"/>
                  <a:pt x="365" y="949"/>
                  <a:pt x="335" y="949"/>
                </a:cubicBezTo>
                <a:cubicBezTo>
                  <a:pt x="304" y="949"/>
                  <a:pt x="365" y="1010"/>
                  <a:pt x="517" y="1040"/>
                </a:cubicBezTo>
                <a:cubicBezTo>
                  <a:pt x="530" y="1043"/>
                  <a:pt x="542" y="1045"/>
                  <a:pt x="555" y="1045"/>
                </a:cubicBezTo>
                <a:cubicBezTo>
                  <a:pt x="659" y="1045"/>
                  <a:pt x="749" y="936"/>
                  <a:pt x="912" y="828"/>
                </a:cubicBezTo>
                <a:cubicBezTo>
                  <a:pt x="1047" y="770"/>
                  <a:pt x="1084" y="749"/>
                  <a:pt x="1117" y="749"/>
                </a:cubicBezTo>
                <a:cubicBezTo>
                  <a:pt x="1135" y="749"/>
                  <a:pt x="1152" y="756"/>
                  <a:pt x="1186" y="767"/>
                </a:cubicBezTo>
                <a:cubicBezTo>
                  <a:pt x="1246" y="767"/>
                  <a:pt x="1307" y="706"/>
                  <a:pt x="1398" y="676"/>
                </a:cubicBezTo>
                <a:cubicBezTo>
                  <a:pt x="1416" y="676"/>
                  <a:pt x="1431" y="678"/>
                  <a:pt x="1444" y="678"/>
                </a:cubicBezTo>
                <a:cubicBezTo>
                  <a:pt x="1477" y="678"/>
                  <a:pt x="1498" y="663"/>
                  <a:pt x="1520" y="554"/>
                </a:cubicBezTo>
                <a:cubicBezTo>
                  <a:pt x="1581" y="402"/>
                  <a:pt x="1642" y="280"/>
                  <a:pt x="1520" y="250"/>
                </a:cubicBezTo>
                <a:cubicBezTo>
                  <a:pt x="1398" y="250"/>
                  <a:pt x="1398" y="250"/>
                  <a:pt x="1398" y="402"/>
                </a:cubicBezTo>
                <a:cubicBezTo>
                  <a:pt x="1385" y="471"/>
                  <a:pt x="1377" y="490"/>
                  <a:pt x="1373" y="490"/>
                </a:cubicBezTo>
                <a:cubicBezTo>
                  <a:pt x="1368" y="490"/>
                  <a:pt x="1368" y="463"/>
                  <a:pt x="1368" y="463"/>
                </a:cubicBezTo>
                <a:cubicBezTo>
                  <a:pt x="1368" y="463"/>
                  <a:pt x="1277" y="341"/>
                  <a:pt x="1246" y="250"/>
                </a:cubicBezTo>
                <a:cubicBezTo>
                  <a:pt x="1186" y="189"/>
                  <a:pt x="1155" y="68"/>
                  <a:pt x="1095" y="7"/>
                </a:cubicBezTo>
                <a:cubicBezTo>
                  <a:pt x="1090" y="3"/>
                  <a:pt x="1086" y="1"/>
                  <a:pt x="1082"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0" name="Google Shape;4060;p44"/>
          <p:cNvSpPr/>
          <p:nvPr/>
        </p:nvSpPr>
        <p:spPr>
          <a:xfrm>
            <a:off x="7065104" y="1189018"/>
            <a:ext cx="8773" cy="10004"/>
          </a:xfrm>
          <a:custGeom>
            <a:avLst/>
            <a:gdLst/>
            <a:ahLst/>
            <a:cxnLst/>
            <a:rect l="l" t="t" r="r" b="b"/>
            <a:pathLst>
              <a:path w="235" h="268" extrusionOk="0">
                <a:moveTo>
                  <a:pt x="234" y="1"/>
                </a:moveTo>
                <a:cubicBezTo>
                  <a:pt x="230" y="1"/>
                  <a:pt x="46" y="161"/>
                  <a:pt x="18" y="217"/>
                </a:cubicBezTo>
                <a:cubicBezTo>
                  <a:pt x="0" y="253"/>
                  <a:pt x="14" y="268"/>
                  <a:pt x="40" y="268"/>
                </a:cubicBezTo>
                <a:cubicBezTo>
                  <a:pt x="59" y="268"/>
                  <a:pt x="84" y="260"/>
                  <a:pt x="109" y="248"/>
                </a:cubicBezTo>
                <a:cubicBezTo>
                  <a:pt x="170" y="248"/>
                  <a:pt x="200" y="126"/>
                  <a:pt x="231" y="4"/>
                </a:cubicBezTo>
                <a:cubicBezTo>
                  <a:pt x="233" y="2"/>
                  <a:pt x="234" y="1"/>
                  <a:pt x="234"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1" name="Google Shape;4061;p44"/>
          <p:cNvSpPr/>
          <p:nvPr/>
        </p:nvSpPr>
        <p:spPr>
          <a:xfrm>
            <a:off x="7035128" y="1214776"/>
            <a:ext cx="49948" cy="48417"/>
          </a:xfrm>
          <a:custGeom>
            <a:avLst/>
            <a:gdLst/>
            <a:ahLst/>
            <a:cxnLst/>
            <a:rect l="l" t="t" r="r" b="b"/>
            <a:pathLst>
              <a:path w="1338" h="1297" extrusionOk="0">
                <a:moveTo>
                  <a:pt x="593" y="1"/>
                </a:moveTo>
                <a:cubicBezTo>
                  <a:pt x="565" y="1"/>
                  <a:pt x="531" y="5"/>
                  <a:pt x="487" y="13"/>
                </a:cubicBezTo>
                <a:cubicBezTo>
                  <a:pt x="365" y="44"/>
                  <a:pt x="304" y="44"/>
                  <a:pt x="183" y="74"/>
                </a:cubicBezTo>
                <a:cubicBezTo>
                  <a:pt x="92" y="105"/>
                  <a:pt x="213" y="196"/>
                  <a:pt x="244" y="317"/>
                </a:cubicBezTo>
                <a:cubicBezTo>
                  <a:pt x="274" y="409"/>
                  <a:pt x="274" y="348"/>
                  <a:pt x="213" y="469"/>
                </a:cubicBezTo>
                <a:cubicBezTo>
                  <a:pt x="152" y="621"/>
                  <a:pt x="183" y="652"/>
                  <a:pt x="152" y="743"/>
                </a:cubicBezTo>
                <a:cubicBezTo>
                  <a:pt x="122" y="834"/>
                  <a:pt x="0" y="956"/>
                  <a:pt x="31" y="1047"/>
                </a:cubicBezTo>
                <a:cubicBezTo>
                  <a:pt x="61" y="1108"/>
                  <a:pt x="183" y="1138"/>
                  <a:pt x="244" y="1169"/>
                </a:cubicBezTo>
                <a:cubicBezTo>
                  <a:pt x="270" y="1221"/>
                  <a:pt x="319" y="1296"/>
                  <a:pt x="390" y="1296"/>
                </a:cubicBezTo>
                <a:cubicBezTo>
                  <a:pt x="402" y="1296"/>
                  <a:pt x="414" y="1294"/>
                  <a:pt x="426" y="1290"/>
                </a:cubicBezTo>
                <a:cubicBezTo>
                  <a:pt x="517" y="1260"/>
                  <a:pt x="548" y="1229"/>
                  <a:pt x="608" y="1199"/>
                </a:cubicBezTo>
                <a:cubicBezTo>
                  <a:pt x="669" y="1138"/>
                  <a:pt x="730" y="1108"/>
                  <a:pt x="730" y="986"/>
                </a:cubicBezTo>
                <a:cubicBezTo>
                  <a:pt x="700" y="895"/>
                  <a:pt x="700" y="865"/>
                  <a:pt x="730" y="865"/>
                </a:cubicBezTo>
                <a:cubicBezTo>
                  <a:pt x="747" y="865"/>
                  <a:pt x="765" y="884"/>
                  <a:pt x="782" y="884"/>
                </a:cubicBezTo>
                <a:cubicBezTo>
                  <a:pt x="795" y="884"/>
                  <a:pt x="808" y="873"/>
                  <a:pt x="821" y="834"/>
                </a:cubicBezTo>
                <a:cubicBezTo>
                  <a:pt x="852" y="773"/>
                  <a:pt x="882" y="682"/>
                  <a:pt x="912" y="652"/>
                </a:cubicBezTo>
                <a:cubicBezTo>
                  <a:pt x="943" y="591"/>
                  <a:pt x="1064" y="530"/>
                  <a:pt x="1125" y="469"/>
                </a:cubicBezTo>
                <a:cubicBezTo>
                  <a:pt x="1186" y="409"/>
                  <a:pt x="1277" y="348"/>
                  <a:pt x="1307" y="287"/>
                </a:cubicBezTo>
                <a:cubicBezTo>
                  <a:pt x="1338" y="257"/>
                  <a:pt x="1277" y="196"/>
                  <a:pt x="1216" y="196"/>
                </a:cubicBezTo>
                <a:cubicBezTo>
                  <a:pt x="1186" y="165"/>
                  <a:pt x="1125" y="74"/>
                  <a:pt x="1003" y="74"/>
                </a:cubicBezTo>
                <a:cubicBezTo>
                  <a:pt x="925" y="74"/>
                  <a:pt x="869" y="141"/>
                  <a:pt x="855" y="141"/>
                </a:cubicBezTo>
                <a:cubicBezTo>
                  <a:pt x="853" y="141"/>
                  <a:pt x="852" y="139"/>
                  <a:pt x="852" y="135"/>
                </a:cubicBezTo>
                <a:cubicBezTo>
                  <a:pt x="852" y="74"/>
                  <a:pt x="760" y="74"/>
                  <a:pt x="730" y="44"/>
                </a:cubicBezTo>
                <a:cubicBezTo>
                  <a:pt x="687" y="22"/>
                  <a:pt x="659" y="1"/>
                  <a:pt x="593"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2" name="Google Shape;4062;p44"/>
          <p:cNvSpPr/>
          <p:nvPr/>
        </p:nvSpPr>
        <p:spPr>
          <a:xfrm>
            <a:off x="6903652" y="1406503"/>
            <a:ext cx="7839" cy="3285"/>
          </a:xfrm>
          <a:custGeom>
            <a:avLst/>
            <a:gdLst/>
            <a:ahLst/>
            <a:cxnLst/>
            <a:rect l="l" t="t" r="r" b="b"/>
            <a:pathLst>
              <a:path w="210" h="88" extrusionOk="0">
                <a:moveTo>
                  <a:pt x="124" y="1"/>
                </a:moveTo>
                <a:cubicBezTo>
                  <a:pt x="101" y="1"/>
                  <a:pt x="78" y="4"/>
                  <a:pt x="57" y="14"/>
                </a:cubicBezTo>
                <a:cubicBezTo>
                  <a:pt x="13" y="59"/>
                  <a:pt x="1" y="87"/>
                  <a:pt x="22" y="87"/>
                </a:cubicBezTo>
                <a:cubicBezTo>
                  <a:pt x="29" y="87"/>
                  <a:pt x="41" y="83"/>
                  <a:pt x="57" y="75"/>
                </a:cubicBezTo>
                <a:cubicBezTo>
                  <a:pt x="118" y="75"/>
                  <a:pt x="118" y="14"/>
                  <a:pt x="149" y="14"/>
                </a:cubicBezTo>
                <a:cubicBezTo>
                  <a:pt x="169" y="24"/>
                  <a:pt x="182" y="28"/>
                  <a:pt x="191" y="28"/>
                </a:cubicBezTo>
                <a:cubicBezTo>
                  <a:pt x="209" y="28"/>
                  <a:pt x="209" y="14"/>
                  <a:pt x="209" y="14"/>
                </a:cubicBezTo>
                <a:cubicBezTo>
                  <a:pt x="209" y="14"/>
                  <a:pt x="169" y="1"/>
                  <a:pt x="124"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3" name="Google Shape;4063;p44"/>
          <p:cNvSpPr/>
          <p:nvPr/>
        </p:nvSpPr>
        <p:spPr>
          <a:xfrm>
            <a:off x="7049874" y="1165500"/>
            <a:ext cx="37479" cy="29827"/>
          </a:xfrm>
          <a:custGeom>
            <a:avLst/>
            <a:gdLst/>
            <a:ahLst/>
            <a:cxnLst/>
            <a:rect l="l" t="t" r="r" b="b"/>
            <a:pathLst>
              <a:path w="1004" h="799" extrusionOk="0">
                <a:moveTo>
                  <a:pt x="780" y="0"/>
                </a:moveTo>
                <a:cubicBezTo>
                  <a:pt x="713" y="0"/>
                  <a:pt x="669" y="36"/>
                  <a:pt x="669" y="57"/>
                </a:cubicBezTo>
                <a:cubicBezTo>
                  <a:pt x="639" y="118"/>
                  <a:pt x="578" y="57"/>
                  <a:pt x="335" y="300"/>
                </a:cubicBezTo>
                <a:cubicBezTo>
                  <a:pt x="213" y="422"/>
                  <a:pt x="183" y="513"/>
                  <a:pt x="92" y="604"/>
                </a:cubicBezTo>
                <a:cubicBezTo>
                  <a:pt x="1" y="665"/>
                  <a:pt x="31" y="726"/>
                  <a:pt x="61" y="786"/>
                </a:cubicBezTo>
                <a:cubicBezTo>
                  <a:pt x="70" y="795"/>
                  <a:pt x="84" y="799"/>
                  <a:pt x="101" y="799"/>
                </a:cubicBezTo>
                <a:cubicBezTo>
                  <a:pt x="143" y="799"/>
                  <a:pt x="201" y="777"/>
                  <a:pt x="244" y="756"/>
                </a:cubicBezTo>
                <a:cubicBezTo>
                  <a:pt x="267" y="733"/>
                  <a:pt x="290" y="675"/>
                  <a:pt x="313" y="675"/>
                </a:cubicBezTo>
                <a:cubicBezTo>
                  <a:pt x="320" y="675"/>
                  <a:pt x="328" y="681"/>
                  <a:pt x="335" y="695"/>
                </a:cubicBezTo>
                <a:cubicBezTo>
                  <a:pt x="337" y="697"/>
                  <a:pt x="340" y="699"/>
                  <a:pt x="343" y="699"/>
                </a:cubicBezTo>
                <a:cubicBezTo>
                  <a:pt x="383" y="699"/>
                  <a:pt x="489" y="539"/>
                  <a:pt x="517" y="482"/>
                </a:cubicBezTo>
                <a:cubicBezTo>
                  <a:pt x="578" y="422"/>
                  <a:pt x="639" y="361"/>
                  <a:pt x="669" y="361"/>
                </a:cubicBezTo>
                <a:cubicBezTo>
                  <a:pt x="669" y="361"/>
                  <a:pt x="608" y="422"/>
                  <a:pt x="639" y="482"/>
                </a:cubicBezTo>
                <a:cubicBezTo>
                  <a:pt x="639" y="510"/>
                  <a:pt x="657" y="525"/>
                  <a:pt x="686" y="525"/>
                </a:cubicBezTo>
                <a:cubicBezTo>
                  <a:pt x="721" y="525"/>
                  <a:pt x="771" y="502"/>
                  <a:pt x="821" y="452"/>
                </a:cubicBezTo>
                <a:cubicBezTo>
                  <a:pt x="912" y="330"/>
                  <a:pt x="821" y="239"/>
                  <a:pt x="882" y="178"/>
                </a:cubicBezTo>
                <a:cubicBezTo>
                  <a:pt x="943" y="87"/>
                  <a:pt x="1004" y="87"/>
                  <a:pt x="882" y="26"/>
                </a:cubicBezTo>
                <a:cubicBezTo>
                  <a:pt x="844" y="8"/>
                  <a:pt x="810" y="0"/>
                  <a:pt x="780"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4" name="Google Shape;4064;p44"/>
          <p:cNvSpPr/>
          <p:nvPr/>
        </p:nvSpPr>
        <p:spPr>
          <a:xfrm>
            <a:off x="6897829" y="1411953"/>
            <a:ext cx="13663" cy="9967"/>
          </a:xfrm>
          <a:custGeom>
            <a:avLst/>
            <a:gdLst/>
            <a:ahLst/>
            <a:cxnLst/>
            <a:rect l="l" t="t" r="r" b="b"/>
            <a:pathLst>
              <a:path w="366" h="267" extrusionOk="0">
                <a:moveTo>
                  <a:pt x="155" y="0"/>
                </a:moveTo>
                <a:cubicBezTo>
                  <a:pt x="122" y="0"/>
                  <a:pt x="97" y="15"/>
                  <a:pt x="61" y="51"/>
                </a:cubicBezTo>
                <a:cubicBezTo>
                  <a:pt x="1" y="111"/>
                  <a:pt x="1" y="172"/>
                  <a:pt x="31" y="233"/>
                </a:cubicBezTo>
                <a:cubicBezTo>
                  <a:pt x="43" y="256"/>
                  <a:pt x="45" y="266"/>
                  <a:pt x="49" y="266"/>
                </a:cubicBezTo>
                <a:cubicBezTo>
                  <a:pt x="56" y="266"/>
                  <a:pt x="66" y="240"/>
                  <a:pt x="122" y="203"/>
                </a:cubicBezTo>
                <a:cubicBezTo>
                  <a:pt x="183" y="111"/>
                  <a:pt x="153" y="111"/>
                  <a:pt x="244" y="81"/>
                </a:cubicBezTo>
                <a:cubicBezTo>
                  <a:pt x="365" y="51"/>
                  <a:pt x="335" y="20"/>
                  <a:pt x="335" y="20"/>
                </a:cubicBezTo>
                <a:lnTo>
                  <a:pt x="244" y="20"/>
                </a:lnTo>
                <a:cubicBezTo>
                  <a:pt x="206" y="8"/>
                  <a:pt x="179" y="0"/>
                  <a:pt x="155"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5" name="Google Shape;4065;p44"/>
          <p:cNvSpPr/>
          <p:nvPr/>
        </p:nvSpPr>
        <p:spPr>
          <a:xfrm>
            <a:off x="6836682" y="1392654"/>
            <a:ext cx="10116" cy="5338"/>
          </a:xfrm>
          <a:custGeom>
            <a:avLst/>
            <a:gdLst/>
            <a:ahLst/>
            <a:cxnLst/>
            <a:rect l="l" t="t" r="r" b="b"/>
            <a:pathLst>
              <a:path w="271" h="143" extrusionOk="0">
                <a:moveTo>
                  <a:pt x="4" y="72"/>
                </a:moveTo>
                <a:cubicBezTo>
                  <a:pt x="1" y="72"/>
                  <a:pt x="7" y="77"/>
                  <a:pt x="22" y="78"/>
                </a:cubicBezTo>
                <a:lnTo>
                  <a:pt x="22" y="78"/>
                </a:lnTo>
                <a:cubicBezTo>
                  <a:pt x="12" y="74"/>
                  <a:pt x="6" y="72"/>
                  <a:pt x="4" y="72"/>
                </a:cubicBezTo>
                <a:close/>
                <a:moveTo>
                  <a:pt x="223" y="1"/>
                </a:moveTo>
                <a:cubicBezTo>
                  <a:pt x="205" y="1"/>
                  <a:pt x="172" y="15"/>
                  <a:pt x="119" y="51"/>
                </a:cubicBezTo>
                <a:cubicBezTo>
                  <a:pt x="85" y="73"/>
                  <a:pt x="56" y="79"/>
                  <a:pt x="35" y="79"/>
                </a:cubicBezTo>
                <a:cubicBezTo>
                  <a:pt x="30" y="79"/>
                  <a:pt x="25" y="79"/>
                  <a:pt x="22" y="78"/>
                </a:cubicBezTo>
                <a:lnTo>
                  <a:pt x="22" y="78"/>
                </a:lnTo>
                <a:cubicBezTo>
                  <a:pt x="23" y="79"/>
                  <a:pt x="25" y="80"/>
                  <a:pt x="28" y="81"/>
                </a:cubicBezTo>
                <a:cubicBezTo>
                  <a:pt x="58" y="112"/>
                  <a:pt x="149" y="142"/>
                  <a:pt x="180" y="142"/>
                </a:cubicBezTo>
                <a:cubicBezTo>
                  <a:pt x="240" y="142"/>
                  <a:pt x="271" y="142"/>
                  <a:pt x="271" y="112"/>
                </a:cubicBezTo>
                <a:cubicBezTo>
                  <a:pt x="240" y="81"/>
                  <a:pt x="240" y="51"/>
                  <a:pt x="240" y="21"/>
                </a:cubicBezTo>
                <a:cubicBezTo>
                  <a:pt x="240" y="8"/>
                  <a:pt x="235" y="1"/>
                  <a:pt x="223"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6" name="Google Shape;4066;p44"/>
          <p:cNvSpPr/>
          <p:nvPr/>
        </p:nvSpPr>
        <p:spPr>
          <a:xfrm>
            <a:off x="7173548" y="1164194"/>
            <a:ext cx="86270" cy="35202"/>
          </a:xfrm>
          <a:custGeom>
            <a:avLst/>
            <a:gdLst/>
            <a:ahLst/>
            <a:cxnLst/>
            <a:rect l="l" t="t" r="r" b="b"/>
            <a:pathLst>
              <a:path w="2311" h="943" extrusionOk="0">
                <a:moveTo>
                  <a:pt x="61" y="1"/>
                </a:moveTo>
                <a:cubicBezTo>
                  <a:pt x="1" y="1"/>
                  <a:pt x="31" y="31"/>
                  <a:pt x="92" y="153"/>
                </a:cubicBezTo>
                <a:cubicBezTo>
                  <a:pt x="138" y="246"/>
                  <a:pt x="149" y="285"/>
                  <a:pt x="206" y="285"/>
                </a:cubicBezTo>
                <a:cubicBezTo>
                  <a:pt x="224" y="285"/>
                  <a:pt x="246" y="281"/>
                  <a:pt x="274" y="274"/>
                </a:cubicBezTo>
                <a:cubicBezTo>
                  <a:pt x="324" y="262"/>
                  <a:pt x="368" y="249"/>
                  <a:pt x="408" y="249"/>
                </a:cubicBezTo>
                <a:cubicBezTo>
                  <a:pt x="465" y="249"/>
                  <a:pt x="512" y="275"/>
                  <a:pt x="548" y="365"/>
                </a:cubicBezTo>
                <a:cubicBezTo>
                  <a:pt x="639" y="487"/>
                  <a:pt x="700" y="548"/>
                  <a:pt x="609" y="609"/>
                </a:cubicBezTo>
                <a:cubicBezTo>
                  <a:pt x="548" y="639"/>
                  <a:pt x="578" y="730"/>
                  <a:pt x="609" y="852"/>
                </a:cubicBezTo>
                <a:cubicBezTo>
                  <a:pt x="669" y="943"/>
                  <a:pt x="761" y="943"/>
                  <a:pt x="882" y="943"/>
                </a:cubicBezTo>
                <a:cubicBezTo>
                  <a:pt x="1004" y="943"/>
                  <a:pt x="1794" y="943"/>
                  <a:pt x="1916" y="913"/>
                </a:cubicBezTo>
                <a:cubicBezTo>
                  <a:pt x="2037" y="882"/>
                  <a:pt x="2159" y="761"/>
                  <a:pt x="2220" y="700"/>
                </a:cubicBezTo>
                <a:cubicBezTo>
                  <a:pt x="2280" y="639"/>
                  <a:pt x="2311" y="548"/>
                  <a:pt x="2220" y="487"/>
                </a:cubicBezTo>
                <a:cubicBezTo>
                  <a:pt x="2128" y="426"/>
                  <a:pt x="2007" y="335"/>
                  <a:pt x="1916" y="335"/>
                </a:cubicBezTo>
                <a:cubicBezTo>
                  <a:pt x="1794" y="335"/>
                  <a:pt x="1733" y="426"/>
                  <a:pt x="1551" y="426"/>
                </a:cubicBezTo>
                <a:cubicBezTo>
                  <a:pt x="1399" y="457"/>
                  <a:pt x="1460" y="548"/>
                  <a:pt x="1308" y="548"/>
                </a:cubicBezTo>
                <a:cubicBezTo>
                  <a:pt x="1206" y="548"/>
                  <a:pt x="1213" y="588"/>
                  <a:pt x="1175" y="588"/>
                </a:cubicBezTo>
                <a:cubicBezTo>
                  <a:pt x="1156" y="588"/>
                  <a:pt x="1125" y="578"/>
                  <a:pt x="1065" y="548"/>
                </a:cubicBezTo>
                <a:cubicBezTo>
                  <a:pt x="882" y="457"/>
                  <a:pt x="761" y="365"/>
                  <a:pt x="852" y="335"/>
                </a:cubicBezTo>
                <a:cubicBezTo>
                  <a:pt x="943" y="335"/>
                  <a:pt x="1004" y="305"/>
                  <a:pt x="943" y="274"/>
                </a:cubicBezTo>
                <a:cubicBezTo>
                  <a:pt x="913" y="213"/>
                  <a:pt x="821" y="92"/>
                  <a:pt x="700" y="92"/>
                </a:cubicBezTo>
                <a:cubicBezTo>
                  <a:pt x="630" y="109"/>
                  <a:pt x="610" y="127"/>
                  <a:pt x="577" y="127"/>
                </a:cubicBezTo>
                <a:cubicBezTo>
                  <a:pt x="553" y="127"/>
                  <a:pt x="521" y="118"/>
                  <a:pt x="457" y="92"/>
                </a:cubicBezTo>
                <a:cubicBezTo>
                  <a:pt x="305" y="31"/>
                  <a:pt x="122" y="1"/>
                  <a:pt x="61"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7" name="Google Shape;4067;p44"/>
          <p:cNvSpPr/>
          <p:nvPr/>
        </p:nvSpPr>
        <p:spPr>
          <a:xfrm>
            <a:off x="7087316" y="1173937"/>
            <a:ext cx="7989" cy="3920"/>
          </a:xfrm>
          <a:custGeom>
            <a:avLst/>
            <a:gdLst/>
            <a:ahLst/>
            <a:cxnLst/>
            <a:rect l="l" t="t" r="r" b="b"/>
            <a:pathLst>
              <a:path w="214" h="105" extrusionOk="0">
                <a:moveTo>
                  <a:pt x="163" y="1"/>
                </a:moveTo>
                <a:cubicBezTo>
                  <a:pt x="132" y="1"/>
                  <a:pt x="74" y="22"/>
                  <a:pt x="31" y="44"/>
                </a:cubicBezTo>
                <a:cubicBezTo>
                  <a:pt x="1" y="74"/>
                  <a:pt x="1" y="74"/>
                  <a:pt x="61" y="104"/>
                </a:cubicBezTo>
                <a:cubicBezTo>
                  <a:pt x="153" y="104"/>
                  <a:pt x="213" y="44"/>
                  <a:pt x="183" y="13"/>
                </a:cubicBezTo>
                <a:cubicBezTo>
                  <a:pt x="183" y="4"/>
                  <a:pt x="175" y="1"/>
                  <a:pt x="163"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8" name="Google Shape;4068;p44"/>
          <p:cNvSpPr/>
          <p:nvPr/>
        </p:nvSpPr>
        <p:spPr>
          <a:xfrm>
            <a:off x="7129312" y="1156653"/>
            <a:ext cx="9109" cy="9855"/>
          </a:xfrm>
          <a:custGeom>
            <a:avLst/>
            <a:gdLst/>
            <a:ahLst/>
            <a:cxnLst/>
            <a:rect l="l" t="t" r="r" b="b"/>
            <a:pathLst>
              <a:path w="244" h="264" extrusionOk="0">
                <a:moveTo>
                  <a:pt x="69" y="0"/>
                </a:moveTo>
                <a:cubicBezTo>
                  <a:pt x="57" y="0"/>
                  <a:pt x="45" y="6"/>
                  <a:pt x="31" y="20"/>
                </a:cubicBezTo>
                <a:cubicBezTo>
                  <a:pt x="0" y="20"/>
                  <a:pt x="31" y="81"/>
                  <a:pt x="31" y="111"/>
                </a:cubicBezTo>
                <a:cubicBezTo>
                  <a:pt x="61" y="172"/>
                  <a:pt x="61" y="172"/>
                  <a:pt x="91" y="172"/>
                </a:cubicBezTo>
                <a:cubicBezTo>
                  <a:pt x="152" y="203"/>
                  <a:pt x="183" y="233"/>
                  <a:pt x="213" y="263"/>
                </a:cubicBezTo>
                <a:cubicBezTo>
                  <a:pt x="213" y="263"/>
                  <a:pt x="213" y="263"/>
                  <a:pt x="243" y="233"/>
                </a:cubicBezTo>
                <a:cubicBezTo>
                  <a:pt x="243" y="172"/>
                  <a:pt x="213" y="172"/>
                  <a:pt x="183" y="111"/>
                </a:cubicBezTo>
                <a:cubicBezTo>
                  <a:pt x="136" y="65"/>
                  <a:pt x="107" y="0"/>
                  <a:pt x="69"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9" name="Google Shape;4069;p44"/>
          <p:cNvSpPr/>
          <p:nvPr/>
        </p:nvSpPr>
        <p:spPr>
          <a:xfrm>
            <a:off x="7128155" y="1128581"/>
            <a:ext cx="37479" cy="23854"/>
          </a:xfrm>
          <a:custGeom>
            <a:avLst/>
            <a:gdLst/>
            <a:ahLst/>
            <a:cxnLst/>
            <a:rect l="l" t="t" r="r" b="b"/>
            <a:pathLst>
              <a:path w="1004" h="639" extrusionOk="0">
                <a:moveTo>
                  <a:pt x="341" y="0"/>
                </a:moveTo>
                <a:cubicBezTo>
                  <a:pt x="304" y="0"/>
                  <a:pt x="264" y="26"/>
                  <a:pt x="214" y="43"/>
                </a:cubicBezTo>
                <a:cubicBezTo>
                  <a:pt x="122" y="73"/>
                  <a:pt x="92" y="164"/>
                  <a:pt x="62" y="195"/>
                </a:cubicBezTo>
                <a:cubicBezTo>
                  <a:pt x="1" y="256"/>
                  <a:pt x="244" y="225"/>
                  <a:pt x="335" y="256"/>
                </a:cubicBezTo>
                <a:cubicBezTo>
                  <a:pt x="426" y="286"/>
                  <a:pt x="426" y="316"/>
                  <a:pt x="335" y="347"/>
                </a:cubicBezTo>
                <a:cubicBezTo>
                  <a:pt x="257" y="373"/>
                  <a:pt x="201" y="444"/>
                  <a:pt x="245" y="444"/>
                </a:cubicBezTo>
                <a:cubicBezTo>
                  <a:pt x="252" y="444"/>
                  <a:pt x="262" y="442"/>
                  <a:pt x="274" y="438"/>
                </a:cubicBezTo>
                <a:cubicBezTo>
                  <a:pt x="366" y="438"/>
                  <a:pt x="457" y="468"/>
                  <a:pt x="548" y="468"/>
                </a:cubicBezTo>
                <a:cubicBezTo>
                  <a:pt x="670" y="499"/>
                  <a:pt x="670" y="499"/>
                  <a:pt x="730" y="560"/>
                </a:cubicBezTo>
                <a:cubicBezTo>
                  <a:pt x="750" y="617"/>
                  <a:pt x="781" y="638"/>
                  <a:pt x="825" y="638"/>
                </a:cubicBezTo>
                <a:cubicBezTo>
                  <a:pt x="850" y="638"/>
                  <a:pt x="879" y="631"/>
                  <a:pt x="913" y="620"/>
                </a:cubicBezTo>
                <a:cubicBezTo>
                  <a:pt x="1004" y="620"/>
                  <a:pt x="1004" y="590"/>
                  <a:pt x="943" y="529"/>
                </a:cubicBezTo>
                <a:cubicBezTo>
                  <a:pt x="882" y="468"/>
                  <a:pt x="852" y="316"/>
                  <a:pt x="761" y="286"/>
                </a:cubicBezTo>
                <a:cubicBezTo>
                  <a:pt x="700" y="225"/>
                  <a:pt x="639" y="164"/>
                  <a:pt x="578" y="164"/>
                </a:cubicBezTo>
                <a:cubicBezTo>
                  <a:pt x="487" y="164"/>
                  <a:pt x="487" y="164"/>
                  <a:pt x="426" y="73"/>
                </a:cubicBezTo>
                <a:cubicBezTo>
                  <a:pt x="399" y="18"/>
                  <a:pt x="371" y="0"/>
                  <a:pt x="341"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0" name="Google Shape;4070;p44"/>
          <p:cNvSpPr/>
          <p:nvPr/>
        </p:nvSpPr>
        <p:spPr>
          <a:xfrm>
            <a:off x="7149731" y="1114694"/>
            <a:ext cx="15753" cy="10564"/>
          </a:xfrm>
          <a:custGeom>
            <a:avLst/>
            <a:gdLst/>
            <a:ahLst/>
            <a:cxnLst/>
            <a:rect l="l" t="t" r="r" b="b"/>
            <a:pathLst>
              <a:path w="422" h="283" extrusionOk="0">
                <a:moveTo>
                  <a:pt x="306" y="0"/>
                </a:moveTo>
                <a:cubicBezTo>
                  <a:pt x="258" y="0"/>
                  <a:pt x="201" y="34"/>
                  <a:pt x="152" y="50"/>
                </a:cubicBezTo>
                <a:cubicBezTo>
                  <a:pt x="0" y="111"/>
                  <a:pt x="61" y="141"/>
                  <a:pt x="244" y="232"/>
                </a:cubicBezTo>
                <a:cubicBezTo>
                  <a:pt x="309" y="265"/>
                  <a:pt x="351" y="282"/>
                  <a:pt x="376" y="282"/>
                </a:cubicBezTo>
                <a:cubicBezTo>
                  <a:pt x="422" y="282"/>
                  <a:pt x="415" y="228"/>
                  <a:pt x="396" y="111"/>
                </a:cubicBezTo>
                <a:cubicBezTo>
                  <a:pt x="381" y="26"/>
                  <a:pt x="347" y="0"/>
                  <a:pt x="306"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1" name="Google Shape;4071;p44"/>
          <p:cNvSpPr/>
          <p:nvPr/>
        </p:nvSpPr>
        <p:spPr>
          <a:xfrm>
            <a:off x="7096387" y="1154152"/>
            <a:ext cx="18404" cy="13103"/>
          </a:xfrm>
          <a:custGeom>
            <a:avLst/>
            <a:gdLst/>
            <a:ahLst/>
            <a:cxnLst/>
            <a:rect l="l" t="t" r="r" b="b"/>
            <a:pathLst>
              <a:path w="493" h="351" extrusionOk="0">
                <a:moveTo>
                  <a:pt x="408" y="0"/>
                </a:moveTo>
                <a:cubicBezTo>
                  <a:pt x="370" y="0"/>
                  <a:pt x="308" y="8"/>
                  <a:pt x="214" y="27"/>
                </a:cubicBezTo>
                <a:cubicBezTo>
                  <a:pt x="153" y="27"/>
                  <a:pt x="1" y="87"/>
                  <a:pt x="1" y="118"/>
                </a:cubicBezTo>
                <a:cubicBezTo>
                  <a:pt x="1" y="178"/>
                  <a:pt x="1" y="239"/>
                  <a:pt x="31" y="300"/>
                </a:cubicBezTo>
                <a:cubicBezTo>
                  <a:pt x="49" y="336"/>
                  <a:pt x="56" y="350"/>
                  <a:pt x="84" y="350"/>
                </a:cubicBezTo>
                <a:cubicBezTo>
                  <a:pt x="103" y="350"/>
                  <a:pt x="133" y="343"/>
                  <a:pt x="183" y="330"/>
                </a:cubicBezTo>
                <a:cubicBezTo>
                  <a:pt x="335" y="270"/>
                  <a:pt x="426" y="178"/>
                  <a:pt x="396" y="178"/>
                </a:cubicBezTo>
                <a:cubicBezTo>
                  <a:pt x="335" y="148"/>
                  <a:pt x="305" y="118"/>
                  <a:pt x="274" y="118"/>
                </a:cubicBezTo>
                <a:cubicBezTo>
                  <a:pt x="214" y="118"/>
                  <a:pt x="305" y="87"/>
                  <a:pt x="396" y="57"/>
                </a:cubicBezTo>
                <a:cubicBezTo>
                  <a:pt x="459" y="36"/>
                  <a:pt x="493" y="0"/>
                  <a:pt x="408"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2" name="Google Shape;4072;p44"/>
          <p:cNvSpPr/>
          <p:nvPr/>
        </p:nvSpPr>
        <p:spPr>
          <a:xfrm>
            <a:off x="7094147" y="1142878"/>
            <a:ext cx="21577" cy="10340"/>
          </a:xfrm>
          <a:custGeom>
            <a:avLst/>
            <a:gdLst/>
            <a:ahLst/>
            <a:cxnLst/>
            <a:rect l="l" t="t" r="r" b="b"/>
            <a:pathLst>
              <a:path w="578" h="277" extrusionOk="0">
                <a:moveTo>
                  <a:pt x="518" y="0"/>
                </a:moveTo>
                <a:cubicBezTo>
                  <a:pt x="441" y="0"/>
                  <a:pt x="297" y="50"/>
                  <a:pt x="122" y="116"/>
                </a:cubicBezTo>
                <a:cubicBezTo>
                  <a:pt x="61" y="146"/>
                  <a:pt x="30" y="237"/>
                  <a:pt x="0" y="268"/>
                </a:cubicBezTo>
                <a:cubicBezTo>
                  <a:pt x="0" y="274"/>
                  <a:pt x="4" y="276"/>
                  <a:pt x="10" y="276"/>
                </a:cubicBezTo>
                <a:cubicBezTo>
                  <a:pt x="35" y="276"/>
                  <a:pt x="103" y="237"/>
                  <a:pt x="152" y="237"/>
                </a:cubicBezTo>
                <a:cubicBezTo>
                  <a:pt x="213" y="207"/>
                  <a:pt x="213" y="237"/>
                  <a:pt x="243" y="177"/>
                </a:cubicBezTo>
                <a:cubicBezTo>
                  <a:pt x="263" y="166"/>
                  <a:pt x="287" y="163"/>
                  <a:pt x="313" y="163"/>
                </a:cubicBezTo>
                <a:cubicBezTo>
                  <a:pt x="365" y="163"/>
                  <a:pt x="426" y="177"/>
                  <a:pt x="486" y="177"/>
                </a:cubicBezTo>
                <a:cubicBezTo>
                  <a:pt x="578" y="146"/>
                  <a:pt x="578" y="85"/>
                  <a:pt x="578" y="25"/>
                </a:cubicBezTo>
                <a:cubicBezTo>
                  <a:pt x="569" y="8"/>
                  <a:pt x="549" y="0"/>
                  <a:pt x="518"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3" name="Google Shape;4073;p44"/>
          <p:cNvSpPr/>
          <p:nvPr/>
        </p:nvSpPr>
        <p:spPr>
          <a:xfrm>
            <a:off x="7085038" y="1157288"/>
            <a:ext cx="9109" cy="4405"/>
          </a:xfrm>
          <a:custGeom>
            <a:avLst/>
            <a:gdLst/>
            <a:ahLst/>
            <a:cxnLst/>
            <a:rect l="l" t="t" r="r" b="b"/>
            <a:pathLst>
              <a:path w="244" h="118" extrusionOk="0">
                <a:moveTo>
                  <a:pt x="132" y="0"/>
                </a:moveTo>
                <a:cubicBezTo>
                  <a:pt x="110" y="0"/>
                  <a:pt x="86" y="10"/>
                  <a:pt x="62" y="34"/>
                </a:cubicBezTo>
                <a:cubicBezTo>
                  <a:pt x="1" y="34"/>
                  <a:pt x="1" y="34"/>
                  <a:pt x="92" y="94"/>
                </a:cubicBezTo>
                <a:cubicBezTo>
                  <a:pt x="122" y="110"/>
                  <a:pt x="160" y="117"/>
                  <a:pt x="191" y="117"/>
                </a:cubicBezTo>
                <a:cubicBezTo>
                  <a:pt x="221" y="117"/>
                  <a:pt x="244" y="110"/>
                  <a:pt x="244" y="94"/>
                </a:cubicBezTo>
                <a:cubicBezTo>
                  <a:pt x="244" y="72"/>
                  <a:pt x="195" y="0"/>
                  <a:pt x="132"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4" name="Google Shape;4074;p44"/>
          <p:cNvSpPr/>
          <p:nvPr/>
        </p:nvSpPr>
        <p:spPr>
          <a:xfrm>
            <a:off x="7886139" y="1144894"/>
            <a:ext cx="90787" cy="96834"/>
          </a:xfrm>
          <a:custGeom>
            <a:avLst/>
            <a:gdLst/>
            <a:ahLst/>
            <a:cxnLst/>
            <a:rect l="l" t="t" r="r" b="b"/>
            <a:pathLst>
              <a:path w="2432" h="2594" extrusionOk="0">
                <a:moveTo>
                  <a:pt x="2163" y="1"/>
                </a:moveTo>
                <a:cubicBezTo>
                  <a:pt x="2123" y="1"/>
                  <a:pt x="2025" y="116"/>
                  <a:pt x="1672" y="305"/>
                </a:cubicBezTo>
                <a:cubicBezTo>
                  <a:pt x="1216" y="548"/>
                  <a:pt x="1216" y="335"/>
                  <a:pt x="790" y="761"/>
                </a:cubicBezTo>
                <a:cubicBezTo>
                  <a:pt x="335" y="1186"/>
                  <a:pt x="456" y="1126"/>
                  <a:pt x="426" y="1369"/>
                </a:cubicBezTo>
                <a:cubicBezTo>
                  <a:pt x="395" y="1612"/>
                  <a:pt x="304" y="1521"/>
                  <a:pt x="243" y="1733"/>
                </a:cubicBezTo>
                <a:cubicBezTo>
                  <a:pt x="213" y="1977"/>
                  <a:pt x="0" y="1977"/>
                  <a:pt x="122" y="2189"/>
                </a:cubicBezTo>
                <a:cubicBezTo>
                  <a:pt x="213" y="2372"/>
                  <a:pt x="365" y="2463"/>
                  <a:pt x="608" y="2554"/>
                </a:cubicBezTo>
                <a:cubicBezTo>
                  <a:pt x="676" y="2583"/>
                  <a:pt x="728" y="2594"/>
                  <a:pt x="767" y="2594"/>
                </a:cubicBezTo>
                <a:cubicBezTo>
                  <a:pt x="850" y="2594"/>
                  <a:pt x="872" y="2545"/>
                  <a:pt x="851" y="2524"/>
                </a:cubicBezTo>
                <a:cubicBezTo>
                  <a:pt x="790" y="2493"/>
                  <a:pt x="608" y="2159"/>
                  <a:pt x="639" y="1764"/>
                </a:cubicBezTo>
                <a:cubicBezTo>
                  <a:pt x="669" y="1399"/>
                  <a:pt x="790" y="1430"/>
                  <a:pt x="882" y="1308"/>
                </a:cubicBezTo>
                <a:cubicBezTo>
                  <a:pt x="1003" y="1156"/>
                  <a:pt x="1246" y="791"/>
                  <a:pt x="1429" y="670"/>
                </a:cubicBezTo>
                <a:cubicBezTo>
                  <a:pt x="1581" y="548"/>
                  <a:pt x="2037" y="366"/>
                  <a:pt x="2249" y="275"/>
                </a:cubicBezTo>
                <a:cubicBezTo>
                  <a:pt x="2249" y="275"/>
                  <a:pt x="2249" y="275"/>
                  <a:pt x="2249" y="244"/>
                </a:cubicBezTo>
                <a:cubicBezTo>
                  <a:pt x="2432" y="1"/>
                  <a:pt x="2249" y="123"/>
                  <a:pt x="2189" y="31"/>
                </a:cubicBezTo>
                <a:cubicBezTo>
                  <a:pt x="2182" y="11"/>
                  <a:pt x="2175" y="1"/>
                  <a:pt x="2163"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5" name="Google Shape;4075;p44"/>
          <p:cNvSpPr/>
          <p:nvPr/>
        </p:nvSpPr>
        <p:spPr>
          <a:xfrm>
            <a:off x="8062001" y="1076655"/>
            <a:ext cx="27288" cy="11386"/>
          </a:xfrm>
          <a:custGeom>
            <a:avLst/>
            <a:gdLst/>
            <a:ahLst/>
            <a:cxnLst/>
            <a:rect l="l" t="t" r="r" b="b"/>
            <a:pathLst>
              <a:path w="731" h="305" extrusionOk="0">
                <a:moveTo>
                  <a:pt x="456" y="0"/>
                </a:moveTo>
                <a:cubicBezTo>
                  <a:pt x="375" y="0"/>
                  <a:pt x="294" y="96"/>
                  <a:pt x="213" y="96"/>
                </a:cubicBezTo>
                <a:cubicBezTo>
                  <a:pt x="122" y="96"/>
                  <a:pt x="1" y="127"/>
                  <a:pt x="92" y="157"/>
                </a:cubicBezTo>
                <a:cubicBezTo>
                  <a:pt x="165" y="182"/>
                  <a:pt x="160" y="304"/>
                  <a:pt x="249" y="304"/>
                </a:cubicBezTo>
                <a:cubicBezTo>
                  <a:pt x="271" y="304"/>
                  <a:pt x="299" y="297"/>
                  <a:pt x="335" y="279"/>
                </a:cubicBezTo>
                <a:cubicBezTo>
                  <a:pt x="517" y="157"/>
                  <a:pt x="487" y="157"/>
                  <a:pt x="608" y="96"/>
                </a:cubicBezTo>
                <a:cubicBezTo>
                  <a:pt x="730" y="36"/>
                  <a:pt x="639" y="66"/>
                  <a:pt x="487" y="5"/>
                </a:cubicBezTo>
                <a:cubicBezTo>
                  <a:pt x="477" y="2"/>
                  <a:pt x="467" y="0"/>
                  <a:pt x="456"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6" name="Google Shape;4076;p44"/>
          <p:cNvSpPr/>
          <p:nvPr/>
        </p:nvSpPr>
        <p:spPr>
          <a:xfrm>
            <a:off x="7923581" y="1073855"/>
            <a:ext cx="18180" cy="13252"/>
          </a:xfrm>
          <a:custGeom>
            <a:avLst/>
            <a:gdLst/>
            <a:ahLst/>
            <a:cxnLst/>
            <a:rect l="l" t="t" r="r" b="b"/>
            <a:pathLst>
              <a:path w="487" h="355" extrusionOk="0">
                <a:moveTo>
                  <a:pt x="323" y="0"/>
                </a:moveTo>
                <a:cubicBezTo>
                  <a:pt x="289" y="0"/>
                  <a:pt x="237" y="24"/>
                  <a:pt x="152" y="80"/>
                </a:cubicBezTo>
                <a:cubicBezTo>
                  <a:pt x="0" y="141"/>
                  <a:pt x="61" y="232"/>
                  <a:pt x="91" y="293"/>
                </a:cubicBezTo>
                <a:cubicBezTo>
                  <a:pt x="100" y="310"/>
                  <a:pt x="113" y="315"/>
                  <a:pt x="128" y="315"/>
                </a:cubicBezTo>
                <a:cubicBezTo>
                  <a:pt x="152" y="315"/>
                  <a:pt x="182" y="301"/>
                  <a:pt x="207" y="301"/>
                </a:cubicBezTo>
                <a:cubicBezTo>
                  <a:pt x="222" y="301"/>
                  <a:pt x="235" y="307"/>
                  <a:pt x="243" y="323"/>
                </a:cubicBezTo>
                <a:cubicBezTo>
                  <a:pt x="243" y="345"/>
                  <a:pt x="247" y="355"/>
                  <a:pt x="256" y="355"/>
                </a:cubicBezTo>
                <a:cubicBezTo>
                  <a:pt x="273" y="355"/>
                  <a:pt x="306" y="321"/>
                  <a:pt x="365" y="263"/>
                </a:cubicBezTo>
                <a:cubicBezTo>
                  <a:pt x="487" y="171"/>
                  <a:pt x="456" y="202"/>
                  <a:pt x="395" y="80"/>
                </a:cubicBezTo>
                <a:cubicBezTo>
                  <a:pt x="379" y="31"/>
                  <a:pt x="363" y="0"/>
                  <a:pt x="323"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7" name="Google Shape;4077;p44"/>
          <p:cNvSpPr/>
          <p:nvPr/>
        </p:nvSpPr>
        <p:spPr>
          <a:xfrm>
            <a:off x="7978046" y="1195887"/>
            <a:ext cx="10788" cy="8213"/>
          </a:xfrm>
          <a:custGeom>
            <a:avLst/>
            <a:gdLst/>
            <a:ahLst/>
            <a:cxnLst/>
            <a:rect l="l" t="t" r="r" b="b"/>
            <a:pathLst>
              <a:path w="289" h="220" extrusionOk="0">
                <a:moveTo>
                  <a:pt x="46" y="0"/>
                </a:moveTo>
                <a:cubicBezTo>
                  <a:pt x="35" y="0"/>
                  <a:pt x="31" y="10"/>
                  <a:pt x="31" y="33"/>
                </a:cubicBezTo>
                <a:cubicBezTo>
                  <a:pt x="0" y="124"/>
                  <a:pt x="91" y="216"/>
                  <a:pt x="183" y="216"/>
                </a:cubicBezTo>
                <a:cubicBezTo>
                  <a:pt x="194" y="218"/>
                  <a:pt x="203" y="220"/>
                  <a:pt x="210" y="220"/>
                </a:cubicBezTo>
                <a:cubicBezTo>
                  <a:pt x="288" y="220"/>
                  <a:pt x="208" y="91"/>
                  <a:pt x="152" y="64"/>
                </a:cubicBezTo>
                <a:cubicBezTo>
                  <a:pt x="96" y="26"/>
                  <a:pt x="63" y="0"/>
                  <a:pt x="46"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8" name="Google Shape;4078;p44"/>
          <p:cNvSpPr/>
          <p:nvPr/>
        </p:nvSpPr>
        <p:spPr>
          <a:xfrm>
            <a:off x="7907679" y="1084494"/>
            <a:ext cx="19337" cy="5973"/>
          </a:xfrm>
          <a:custGeom>
            <a:avLst/>
            <a:gdLst/>
            <a:ahLst/>
            <a:cxnLst/>
            <a:rect l="l" t="t" r="r" b="b"/>
            <a:pathLst>
              <a:path w="518" h="160" extrusionOk="0">
                <a:moveTo>
                  <a:pt x="278" y="0"/>
                </a:moveTo>
                <a:cubicBezTo>
                  <a:pt x="244" y="0"/>
                  <a:pt x="213" y="8"/>
                  <a:pt x="153" y="8"/>
                </a:cubicBezTo>
                <a:cubicBezTo>
                  <a:pt x="31" y="8"/>
                  <a:pt x="1" y="99"/>
                  <a:pt x="62" y="130"/>
                </a:cubicBezTo>
                <a:cubicBezTo>
                  <a:pt x="153" y="160"/>
                  <a:pt x="213" y="160"/>
                  <a:pt x="274" y="160"/>
                </a:cubicBezTo>
                <a:cubicBezTo>
                  <a:pt x="335" y="130"/>
                  <a:pt x="335" y="99"/>
                  <a:pt x="274" y="99"/>
                </a:cubicBezTo>
                <a:cubicBezTo>
                  <a:pt x="244" y="69"/>
                  <a:pt x="517" y="69"/>
                  <a:pt x="426" y="38"/>
                </a:cubicBezTo>
                <a:cubicBezTo>
                  <a:pt x="350" y="8"/>
                  <a:pt x="312" y="0"/>
                  <a:pt x="278"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9" name="Google Shape;4079;p44"/>
          <p:cNvSpPr/>
          <p:nvPr/>
        </p:nvSpPr>
        <p:spPr>
          <a:xfrm>
            <a:off x="7942283" y="1069786"/>
            <a:ext cx="18777" cy="11908"/>
          </a:xfrm>
          <a:custGeom>
            <a:avLst/>
            <a:gdLst/>
            <a:ahLst/>
            <a:cxnLst/>
            <a:rect l="l" t="t" r="r" b="b"/>
            <a:pathLst>
              <a:path w="503" h="319" extrusionOk="0">
                <a:moveTo>
                  <a:pt x="405" y="1"/>
                </a:moveTo>
                <a:cubicBezTo>
                  <a:pt x="379" y="1"/>
                  <a:pt x="285" y="72"/>
                  <a:pt x="259" y="98"/>
                </a:cubicBezTo>
                <a:cubicBezTo>
                  <a:pt x="229" y="128"/>
                  <a:pt x="290" y="159"/>
                  <a:pt x="138" y="189"/>
                </a:cubicBezTo>
                <a:cubicBezTo>
                  <a:pt x="46" y="220"/>
                  <a:pt x="16" y="220"/>
                  <a:pt x="16" y="280"/>
                </a:cubicBezTo>
                <a:cubicBezTo>
                  <a:pt x="1" y="311"/>
                  <a:pt x="1" y="318"/>
                  <a:pt x="24" y="318"/>
                </a:cubicBezTo>
                <a:cubicBezTo>
                  <a:pt x="46" y="318"/>
                  <a:pt x="92" y="311"/>
                  <a:pt x="168" y="311"/>
                </a:cubicBezTo>
                <a:cubicBezTo>
                  <a:pt x="290" y="280"/>
                  <a:pt x="350" y="250"/>
                  <a:pt x="411" y="189"/>
                </a:cubicBezTo>
                <a:cubicBezTo>
                  <a:pt x="502" y="159"/>
                  <a:pt x="411" y="7"/>
                  <a:pt x="411" y="7"/>
                </a:cubicBezTo>
                <a:cubicBezTo>
                  <a:pt x="411" y="3"/>
                  <a:pt x="409" y="1"/>
                  <a:pt x="405"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0" name="Google Shape;4080;p44"/>
          <p:cNvSpPr/>
          <p:nvPr/>
        </p:nvSpPr>
        <p:spPr>
          <a:xfrm>
            <a:off x="7919027" y="1242102"/>
            <a:ext cx="10714" cy="9967"/>
          </a:xfrm>
          <a:custGeom>
            <a:avLst/>
            <a:gdLst/>
            <a:ahLst/>
            <a:cxnLst/>
            <a:rect l="l" t="t" r="r" b="b"/>
            <a:pathLst>
              <a:path w="287" h="267" extrusionOk="0">
                <a:moveTo>
                  <a:pt x="136" y="0"/>
                </a:moveTo>
                <a:cubicBezTo>
                  <a:pt x="121" y="0"/>
                  <a:pt x="106" y="4"/>
                  <a:pt x="92" y="11"/>
                </a:cubicBezTo>
                <a:cubicBezTo>
                  <a:pt x="31" y="11"/>
                  <a:pt x="1" y="11"/>
                  <a:pt x="122" y="133"/>
                </a:cubicBezTo>
                <a:cubicBezTo>
                  <a:pt x="176" y="205"/>
                  <a:pt x="230" y="266"/>
                  <a:pt x="259" y="266"/>
                </a:cubicBezTo>
                <a:cubicBezTo>
                  <a:pt x="279" y="266"/>
                  <a:pt x="287" y="237"/>
                  <a:pt x="274" y="163"/>
                </a:cubicBezTo>
                <a:cubicBezTo>
                  <a:pt x="251" y="45"/>
                  <a:pt x="191" y="0"/>
                  <a:pt x="136"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1" name="Google Shape;4081;p44"/>
          <p:cNvSpPr/>
          <p:nvPr/>
        </p:nvSpPr>
        <p:spPr>
          <a:xfrm>
            <a:off x="8342274" y="1195962"/>
            <a:ext cx="27251" cy="13364"/>
          </a:xfrm>
          <a:custGeom>
            <a:avLst/>
            <a:gdLst/>
            <a:ahLst/>
            <a:cxnLst/>
            <a:rect l="l" t="t" r="r" b="b"/>
            <a:pathLst>
              <a:path w="730" h="358" extrusionOk="0">
                <a:moveTo>
                  <a:pt x="122" y="1"/>
                </a:moveTo>
                <a:cubicBezTo>
                  <a:pt x="61" y="1"/>
                  <a:pt x="0" y="62"/>
                  <a:pt x="0" y="92"/>
                </a:cubicBezTo>
                <a:cubicBezTo>
                  <a:pt x="31" y="153"/>
                  <a:pt x="213" y="274"/>
                  <a:pt x="274" y="335"/>
                </a:cubicBezTo>
                <a:cubicBezTo>
                  <a:pt x="304" y="350"/>
                  <a:pt x="335" y="358"/>
                  <a:pt x="376" y="358"/>
                </a:cubicBezTo>
                <a:cubicBezTo>
                  <a:pt x="418" y="358"/>
                  <a:pt x="471" y="350"/>
                  <a:pt x="547" y="335"/>
                </a:cubicBezTo>
                <a:cubicBezTo>
                  <a:pt x="669" y="305"/>
                  <a:pt x="699" y="244"/>
                  <a:pt x="699" y="183"/>
                </a:cubicBezTo>
                <a:cubicBezTo>
                  <a:pt x="730" y="153"/>
                  <a:pt x="639" y="153"/>
                  <a:pt x="547" y="153"/>
                </a:cubicBezTo>
                <a:cubicBezTo>
                  <a:pt x="517" y="143"/>
                  <a:pt x="487" y="139"/>
                  <a:pt x="458" y="139"/>
                </a:cubicBezTo>
                <a:cubicBezTo>
                  <a:pt x="402" y="139"/>
                  <a:pt x="355" y="153"/>
                  <a:pt x="335" y="153"/>
                </a:cubicBezTo>
                <a:cubicBezTo>
                  <a:pt x="304" y="122"/>
                  <a:pt x="395" y="92"/>
                  <a:pt x="304" y="62"/>
                </a:cubicBezTo>
                <a:cubicBezTo>
                  <a:pt x="285" y="55"/>
                  <a:pt x="268" y="53"/>
                  <a:pt x="254" y="53"/>
                </a:cubicBezTo>
                <a:cubicBezTo>
                  <a:pt x="216" y="53"/>
                  <a:pt x="195" y="70"/>
                  <a:pt x="187" y="70"/>
                </a:cubicBezTo>
                <a:cubicBezTo>
                  <a:pt x="184" y="70"/>
                  <a:pt x="183" y="68"/>
                  <a:pt x="183" y="62"/>
                </a:cubicBezTo>
                <a:cubicBezTo>
                  <a:pt x="152" y="31"/>
                  <a:pt x="152" y="1"/>
                  <a:pt x="122"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2" name="Google Shape;4082;p44"/>
          <p:cNvSpPr/>
          <p:nvPr/>
        </p:nvSpPr>
        <p:spPr>
          <a:xfrm>
            <a:off x="8497716" y="1269726"/>
            <a:ext cx="23854" cy="9706"/>
          </a:xfrm>
          <a:custGeom>
            <a:avLst/>
            <a:gdLst/>
            <a:ahLst/>
            <a:cxnLst/>
            <a:rect l="l" t="t" r="r" b="b"/>
            <a:pathLst>
              <a:path w="639" h="260" extrusionOk="0">
                <a:moveTo>
                  <a:pt x="61" y="31"/>
                </a:moveTo>
                <a:cubicBezTo>
                  <a:pt x="31" y="61"/>
                  <a:pt x="0" y="0"/>
                  <a:pt x="0" y="122"/>
                </a:cubicBezTo>
                <a:cubicBezTo>
                  <a:pt x="21" y="227"/>
                  <a:pt x="28" y="260"/>
                  <a:pt x="80" y="260"/>
                </a:cubicBezTo>
                <a:cubicBezTo>
                  <a:pt x="103" y="260"/>
                  <a:pt x="136" y="253"/>
                  <a:pt x="183" y="244"/>
                </a:cubicBezTo>
                <a:lnTo>
                  <a:pt x="396" y="244"/>
                </a:lnTo>
                <a:cubicBezTo>
                  <a:pt x="578" y="213"/>
                  <a:pt x="639" y="183"/>
                  <a:pt x="639" y="183"/>
                </a:cubicBezTo>
                <a:cubicBezTo>
                  <a:pt x="639" y="183"/>
                  <a:pt x="608" y="122"/>
                  <a:pt x="548" y="61"/>
                </a:cubicBezTo>
                <a:cubicBezTo>
                  <a:pt x="524" y="45"/>
                  <a:pt x="502" y="40"/>
                  <a:pt x="480" y="40"/>
                </a:cubicBezTo>
                <a:cubicBezTo>
                  <a:pt x="431" y="40"/>
                  <a:pt x="381" y="68"/>
                  <a:pt x="306" y="68"/>
                </a:cubicBezTo>
                <a:cubicBezTo>
                  <a:pt x="287" y="68"/>
                  <a:pt x="267" y="66"/>
                  <a:pt x="244" y="61"/>
                </a:cubicBezTo>
                <a:cubicBezTo>
                  <a:pt x="92" y="31"/>
                  <a:pt x="61" y="31"/>
                  <a:pt x="61" y="3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3" name="Google Shape;4083;p44"/>
          <p:cNvSpPr/>
          <p:nvPr/>
        </p:nvSpPr>
        <p:spPr>
          <a:xfrm>
            <a:off x="8295761" y="1182150"/>
            <a:ext cx="44273" cy="22099"/>
          </a:xfrm>
          <a:custGeom>
            <a:avLst/>
            <a:gdLst/>
            <a:ahLst/>
            <a:cxnLst/>
            <a:rect l="l" t="t" r="r" b="b"/>
            <a:pathLst>
              <a:path w="1186" h="592" extrusionOk="0">
                <a:moveTo>
                  <a:pt x="279" y="0"/>
                </a:moveTo>
                <a:cubicBezTo>
                  <a:pt x="226" y="0"/>
                  <a:pt x="170" y="79"/>
                  <a:pt x="91" y="158"/>
                </a:cubicBezTo>
                <a:cubicBezTo>
                  <a:pt x="0" y="280"/>
                  <a:pt x="61" y="310"/>
                  <a:pt x="182" y="462"/>
                </a:cubicBezTo>
                <a:cubicBezTo>
                  <a:pt x="238" y="555"/>
                  <a:pt x="283" y="591"/>
                  <a:pt x="330" y="591"/>
                </a:cubicBezTo>
                <a:cubicBezTo>
                  <a:pt x="359" y="591"/>
                  <a:pt x="390" y="577"/>
                  <a:pt x="426" y="553"/>
                </a:cubicBezTo>
                <a:cubicBezTo>
                  <a:pt x="492" y="509"/>
                  <a:pt x="494" y="480"/>
                  <a:pt x="514" y="480"/>
                </a:cubicBezTo>
                <a:cubicBezTo>
                  <a:pt x="521" y="480"/>
                  <a:pt x="531" y="484"/>
                  <a:pt x="547" y="492"/>
                </a:cubicBezTo>
                <a:cubicBezTo>
                  <a:pt x="559" y="498"/>
                  <a:pt x="578" y="501"/>
                  <a:pt x="599" y="501"/>
                </a:cubicBezTo>
                <a:cubicBezTo>
                  <a:pt x="685" y="501"/>
                  <a:pt x="821" y="462"/>
                  <a:pt x="821" y="462"/>
                </a:cubicBezTo>
                <a:cubicBezTo>
                  <a:pt x="821" y="462"/>
                  <a:pt x="821" y="558"/>
                  <a:pt x="885" y="558"/>
                </a:cubicBezTo>
                <a:cubicBezTo>
                  <a:pt x="893" y="558"/>
                  <a:pt x="902" y="556"/>
                  <a:pt x="912" y="553"/>
                </a:cubicBezTo>
                <a:cubicBezTo>
                  <a:pt x="1003" y="523"/>
                  <a:pt x="1064" y="492"/>
                  <a:pt x="1125" y="432"/>
                </a:cubicBezTo>
                <a:cubicBezTo>
                  <a:pt x="1155" y="371"/>
                  <a:pt x="1185" y="340"/>
                  <a:pt x="1185" y="340"/>
                </a:cubicBezTo>
                <a:cubicBezTo>
                  <a:pt x="1185" y="340"/>
                  <a:pt x="1094" y="280"/>
                  <a:pt x="942" y="158"/>
                </a:cubicBezTo>
                <a:cubicBezTo>
                  <a:pt x="821" y="36"/>
                  <a:pt x="760" y="6"/>
                  <a:pt x="699" y="6"/>
                </a:cubicBezTo>
                <a:cubicBezTo>
                  <a:pt x="669" y="6"/>
                  <a:pt x="669" y="67"/>
                  <a:pt x="638" y="128"/>
                </a:cubicBezTo>
                <a:cubicBezTo>
                  <a:pt x="638" y="158"/>
                  <a:pt x="631" y="173"/>
                  <a:pt x="616" y="173"/>
                </a:cubicBezTo>
                <a:cubicBezTo>
                  <a:pt x="600" y="173"/>
                  <a:pt x="578" y="158"/>
                  <a:pt x="547" y="128"/>
                </a:cubicBezTo>
                <a:cubicBezTo>
                  <a:pt x="456" y="97"/>
                  <a:pt x="395" y="6"/>
                  <a:pt x="304" y="6"/>
                </a:cubicBezTo>
                <a:cubicBezTo>
                  <a:pt x="296" y="2"/>
                  <a:pt x="288" y="0"/>
                  <a:pt x="279"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4" name="Google Shape;4084;p44"/>
          <p:cNvSpPr/>
          <p:nvPr/>
        </p:nvSpPr>
        <p:spPr>
          <a:xfrm>
            <a:off x="8079023" y="1079119"/>
            <a:ext cx="45431" cy="40876"/>
          </a:xfrm>
          <a:custGeom>
            <a:avLst/>
            <a:gdLst/>
            <a:ahLst/>
            <a:cxnLst/>
            <a:rect l="l" t="t" r="r" b="b"/>
            <a:pathLst>
              <a:path w="1217" h="1095" extrusionOk="0">
                <a:moveTo>
                  <a:pt x="548" y="0"/>
                </a:moveTo>
                <a:cubicBezTo>
                  <a:pt x="487" y="30"/>
                  <a:pt x="517" y="30"/>
                  <a:pt x="517" y="61"/>
                </a:cubicBezTo>
                <a:cubicBezTo>
                  <a:pt x="487" y="91"/>
                  <a:pt x="304" y="91"/>
                  <a:pt x="244" y="243"/>
                </a:cubicBezTo>
                <a:cubicBezTo>
                  <a:pt x="152" y="395"/>
                  <a:pt x="92" y="274"/>
                  <a:pt x="61" y="395"/>
                </a:cubicBezTo>
                <a:cubicBezTo>
                  <a:pt x="31" y="486"/>
                  <a:pt x="0" y="608"/>
                  <a:pt x="0" y="608"/>
                </a:cubicBezTo>
                <a:cubicBezTo>
                  <a:pt x="0" y="608"/>
                  <a:pt x="61" y="699"/>
                  <a:pt x="152" y="699"/>
                </a:cubicBezTo>
                <a:cubicBezTo>
                  <a:pt x="213" y="699"/>
                  <a:pt x="365" y="729"/>
                  <a:pt x="426" y="851"/>
                </a:cubicBezTo>
                <a:cubicBezTo>
                  <a:pt x="517" y="1003"/>
                  <a:pt x="578" y="1003"/>
                  <a:pt x="760" y="1033"/>
                </a:cubicBezTo>
                <a:cubicBezTo>
                  <a:pt x="943" y="1064"/>
                  <a:pt x="852" y="1094"/>
                  <a:pt x="973" y="1094"/>
                </a:cubicBezTo>
                <a:cubicBezTo>
                  <a:pt x="1064" y="1064"/>
                  <a:pt x="1186" y="1094"/>
                  <a:pt x="1156" y="1033"/>
                </a:cubicBezTo>
                <a:cubicBezTo>
                  <a:pt x="1125" y="973"/>
                  <a:pt x="1095" y="942"/>
                  <a:pt x="1125" y="821"/>
                </a:cubicBezTo>
                <a:cubicBezTo>
                  <a:pt x="1125" y="699"/>
                  <a:pt x="1216" y="729"/>
                  <a:pt x="1125" y="638"/>
                </a:cubicBezTo>
                <a:cubicBezTo>
                  <a:pt x="1080" y="616"/>
                  <a:pt x="1044" y="610"/>
                  <a:pt x="1015" y="610"/>
                </a:cubicBezTo>
                <a:cubicBezTo>
                  <a:pt x="984" y="610"/>
                  <a:pt x="963" y="617"/>
                  <a:pt x="952" y="617"/>
                </a:cubicBezTo>
                <a:cubicBezTo>
                  <a:pt x="946" y="617"/>
                  <a:pt x="943" y="615"/>
                  <a:pt x="943" y="608"/>
                </a:cubicBezTo>
                <a:cubicBezTo>
                  <a:pt x="943" y="608"/>
                  <a:pt x="1034" y="547"/>
                  <a:pt x="1004" y="547"/>
                </a:cubicBezTo>
                <a:cubicBezTo>
                  <a:pt x="973" y="547"/>
                  <a:pt x="791" y="547"/>
                  <a:pt x="760" y="426"/>
                </a:cubicBezTo>
                <a:cubicBezTo>
                  <a:pt x="760" y="304"/>
                  <a:pt x="821" y="304"/>
                  <a:pt x="852" y="274"/>
                </a:cubicBezTo>
                <a:cubicBezTo>
                  <a:pt x="882" y="274"/>
                  <a:pt x="882" y="243"/>
                  <a:pt x="791" y="182"/>
                </a:cubicBezTo>
                <a:cubicBezTo>
                  <a:pt x="669" y="91"/>
                  <a:pt x="548" y="0"/>
                  <a:pt x="548"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5" name="Google Shape;4085;p44"/>
          <p:cNvSpPr/>
          <p:nvPr/>
        </p:nvSpPr>
        <p:spPr>
          <a:xfrm>
            <a:off x="8117585" y="1113126"/>
            <a:ext cx="35240" cy="20718"/>
          </a:xfrm>
          <a:custGeom>
            <a:avLst/>
            <a:gdLst/>
            <a:ahLst/>
            <a:cxnLst/>
            <a:rect l="l" t="t" r="r" b="b"/>
            <a:pathLst>
              <a:path w="944" h="555" extrusionOk="0">
                <a:moveTo>
                  <a:pt x="426" y="1"/>
                </a:moveTo>
                <a:cubicBezTo>
                  <a:pt x="335" y="31"/>
                  <a:pt x="274" y="122"/>
                  <a:pt x="244" y="183"/>
                </a:cubicBezTo>
                <a:cubicBezTo>
                  <a:pt x="214" y="274"/>
                  <a:pt x="123" y="396"/>
                  <a:pt x="62" y="457"/>
                </a:cubicBezTo>
                <a:cubicBezTo>
                  <a:pt x="1" y="487"/>
                  <a:pt x="31" y="518"/>
                  <a:pt x="123" y="548"/>
                </a:cubicBezTo>
                <a:cubicBezTo>
                  <a:pt x="136" y="552"/>
                  <a:pt x="150" y="554"/>
                  <a:pt x="165" y="554"/>
                </a:cubicBezTo>
                <a:cubicBezTo>
                  <a:pt x="255" y="554"/>
                  <a:pt x="370" y="487"/>
                  <a:pt x="396" y="487"/>
                </a:cubicBezTo>
                <a:cubicBezTo>
                  <a:pt x="426" y="487"/>
                  <a:pt x="457" y="548"/>
                  <a:pt x="609" y="548"/>
                </a:cubicBezTo>
                <a:cubicBezTo>
                  <a:pt x="730" y="518"/>
                  <a:pt x="943" y="487"/>
                  <a:pt x="852" y="396"/>
                </a:cubicBezTo>
                <a:cubicBezTo>
                  <a:pt x="730" y="305"/>
                  <a:pt x="791" y="366"/>
                  <a:pt x="670" y="244"/>
                </a:cubicBezTo>
                <a:cubicBezTo>
                  <a:pt x="548" y="153"/>
                  <a:pt x="426" y="122"/>
                  <a:pt x="426" y="122"/>
                </a:cubicBezTo>
                <a:cubicBezTo>
                  <a:pt x="426" y="122"/>
                  <a:pt x="639" y="31"/>
                  <a:pt x="578" y="31"/>
                </a:cubicBezTo>
                <a:cubicBezTo>
                  <a:pt x="548" y="31"/>
                  <a:pt x="426" y="1"/>
                  <a:pt x="426"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6" name="Google Shape;4086;p44"/>
          <p:cNvSpPr/>
          <p:nvPr/>
        </p:nvSpPr>
        <p:spPr>
          <a:xfrm>
            <a:off x="7909582" y="1060640"/>
            <a:ext cx="21726" cy="10639"/>
          </a:xfrm>
          <a:custGeom>
            <a:avLst/>
            <a:gdLst/>
            <a:ahLst/>
            <a:cxnLst/>
            <a:rect l="l" t="t" r="r" b="b"/>
            <a:pathLst>
              <a:path w="582" h="285" extrusionOk="0">
                <a:moveTo>
                  <a:pt x="388" y="0"/>
                </a:moveTo>
                <a:cubicBezTo>
                  <a:pt x="337" y="0"/>
                  <a:pt x="279" y="11"/>
                  <a:pt x="223" y="39"/>
                </a:cubicBezTo>
                <a:cubicBezTo>
                  <a:pt x="71" y="100"/>
                  <a:pt x="132" y="130"/>
                  <a:pt x="41" y="221"/>
                </a:cubicBezTo>
                <a:cubicBezTo>
                  <a:pt x="3" y="259"/>
                  <a:pt x="1" y="285"/>
                  <a:pt x="47" y="285"/>
                </a:cubicBezTo>
                <a:cubicBezTo>
                  <a:pt x="76" y="285"/>
                  <a:pt x="123" y="275"/>
                  <a:pt x="193" y="252"/>
                </a:cubicBezTo>
                <a:cubicBezTo>
                  <a:pt x="375" y="191"/>
                  <a:pt x="406" y="191"/>
                  <a:pt x="497" y="100"/>
                </a:cubicBezTo>
                <a:cubicBezTo>
                  <a:pt x="581" y="58"/>
                  <a:pt x="504" y="0"/>
                  <a:pt x="388"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7" name="Google Shape;4087;p44"/>
          <p:cNvSpPr/>
          <p:nvPr/>
        </p:nvSpPr>
        <p:spPr>
          <a:xfrm>
            <a:off x="7206473" y="1209251"/>
            <a:ext cx="135060" cy="141593"/>
          </a:xfrm>
          <a:custGeom>
            <a:avLst/>
            <a:gdLst/>
            <a:ahLst/>
            <a:cxnLst/>
            <a:rect l="l" t="t" r="r" b="b"/>
            <a:pathLst>
              <a:path w="3618" h="3793" extrusionOk="0">
                <a:moveTo>
                  <a:pt x="549" y="1"/>
                </a:moveTo>
                <a:cubicBezTo>
                  <a:pt x="398" y="1"/>
                  <a:pt x="263" y="40"/>
                  <a:pt x="213" y="192"/>
                </a:cubicBezTo>
                <a:cubicBezTo>
                  <a:pt x="152" y="465"/>
                  <a:pt x="31" y="1043"/>
                  <a:pt x="31" y="1165"/>
                </a:cubicBezTo>
                <a:cubicBezTo>
                  <a:pt x="0" y="1256"/>
                  <a:pt x="335" y="1408"/>
                  <a:pt x="547" y="1438"/>
                </a:cubicBezTo>
                <a:cubicBezTo>
                  <a:pt x="760" y="1438"/>
                  <a:pt x="1094" y="1438"/>
                  <a:pt x="1034" y="1377"/>
                </a:cubicBezTo>
                <a:cubicBezTo>
                  <a:pt x="989" y="1333"/>
                  <a:pt x="1010" y="1305"/>
                  <a:pt x="1096" y="1305"/>
                </a:cubicBezTo>
                <a:cubicBezTo>
                  <a:pt x="1127" y="1305"/>
                  <a:pt x="1167" y="1308"/>
                  <a:pt x="1216" y="1317"/>
                </a:cubicBezTo>
                <a:cubicBezTo>
                  <a:pt x="1429" y="1317"/>
                  <a:pt x="1429" y="1256"/>
                  <a:pt x="1429" y="1195"/>
                </a:cubicBezTo>
                <a:cubicBezTo>
                  <a:pt x="1429" y="1184"/>
                  <a:pt x="1431" y="1179"/>
                  <a:pt x="1435" y="1179"/>
                </a:cubicBezTo>
                <a:cubicBezTo>
                  <a:pt x="1454" y="1179"/>
                  <a:pt x="1512" y="1273"/>
                  <a:pt x="1611" y="1347"/>
                </a:cubicBezTo>
                <a:cubicBezTo>
                  <a:pt x="1763" y="1438"/>
                  <a:pt x="1885" y="1712"/>
                  <a:pt x="2006" y="1864"/>
                </a:cubicBezTo>
                <a:cubicBezTo>
                  <a:pt x="2128" y="1985"/>
                  <a:pt x="2401" y="2198"/>
                  <a:pt x="2341" y="2320"/>
                </a:cubicBezTo>
                <a:cubicBezTo>
                  <a:pt x="2310" y="2441"/>
                  <a:pt x="2401" y="2836"/>
                  <a:pt x="1976" y="2927"/>
                </a:cubicBezTo>
                <a:cubicBezTo>
                  <a:pt x="1550" y="3019"/>
                  <a:pt x="1520" y="2958"/>
                  <a:pt x="1550" y="3079"/>
                </a:cubicBezTo>
                <a:cubicBezTo>
                  <a:pt x="1550" y="3201"/>
                  <a:pt x="1550" y="3231"/>
                  <a:pt x="1733" y="3231"/>
                </a:cubicBezTo>
                <a:cubicBezTo>
                  <a:pt x="1863" y="3231"/>
                  <a:pt x="2009" y="3154"/>
                  <a:pt x="2115" y="3154"/>
                </a:cubicBezTo>
                <a:cubicBezTo>
                  <a:pt x="2157" y="3154"/>
                  <a:pt x="2193" y="3166"/>
                  <a:pt x="2219" y="3201"/>
                </a:cubicBezTo>
                <a:cubicBezTo>
                  <a:pt x="2280" y="3323"/>
                  <a:pt x="2401" y="3353"/>
                  <a:pt x="2462" y="3383"/>
                </a:cubicBezTo>
                <a:cubicBezTo>
                  <a:pt x="2523" y="3414"/>
                  <a:pt x="2371" y="3475"/>
                  <a:pt x="2341" y="3505"/>
                </a:cubicBezTo>
                <a:cubicBezTo>
                  <a:pt x="2310" y="3505"/>
                  <a:pt x="2432" y="3535"/>
                  <a:pt x="2675" y="3657"/>
                </a:cubicBezTo>
                <a:cubicBezTo>
                  <a:pt x="2817" y="3746"/>
                  <a:pt x="2979" y="3793"/>
                  <a:pt x="3060" y="3793"/>
                </a:cubicBezTo>
                <a:cubicBezTo>
                  <a:pt x="3118" y="3793"/>
                  <a:pt x="3134" y="3769"/>
                  <a:pt x="3070" y="3718"/>
                </a:cubicBezTo>
                <a:cubicBezTo>
                  <a:pt x="2918" y="3627"/>
                  <a:pt x="2857" y="3444"/>
                  <a:pt x="2797" y="3383"/>
                </a:cubicBezTo>
                <a:cubicBezTo>
                  <a:pt x="2771" y="3358"/>
                  <a:pt x="2767" y="3348"/>
                  <a:pt x="2778" y="3348"/>
                </a:cubicBezTo>
                <a:cubicBezTo>
                  <a:pt x="2793" y="3348"/>
                  <a:pt x="2835" y="3366"/>
                  <a:pt x="2888" y="3383"/>
                </a:cubicBezTo>
                <a:cubicBezTo>
                  <a:pt x="3009" y="3414"/>
                  <a:pt x="3131" y="3535"/>
                  <a:pt x="3161" y="3596"/>
                </a:cubicBezTo>
                <a:cubicBezTo>
                  <a:pt x="3171" y="3601"/>
                  <a:pt x="3180" y="3604"/>
                  <a:pt x="3189" y="3604"/>
                </a:cubicBezTo>
                <a:cubicBezTo>
                  <a:pt x="3232" y="3604"/>
                  <a:pt x="3257" y="3536"/>
                  <a:pt x="3283" y="3383"/>
                </a:cubicBezTo>
                <a:cubicBezTo>
                  <a:pt x="3313" y="3171"/>
                  <a:pt x="3253" y="3171"/>
                  <a:pt x="3070" y="3019"/>
                </a:cubicBezTo>
                <a:cubicBezTo>
                  <a:pt x="2888" y="2867"/>
                  <a:pt x="2827" y="2715"/>
                  <a:pt x="2797" y="2624"/>
                </a:cubicBezTo>
                <a:cubicBezTo>
                  <a:pt x="2766" y="2502"/>
                  <a:pt x="2888" y="2472"/>
                  <a:pt x="2949" y="2411"/>
                </a:cubicBezTo>
                <a:cubicBezTo>
                  <a:pt x="2954" y="2396"/>
                  <a:pt x="2962" y="2389"/>
                  <a:pt x="2973" y="2389"/>
                </a:cubicBezTo>
                <a:cubicBezTo>
                  <a:pt x="3028" y="2389"/>
                  <a:pt x="3146" y="2558"/>
                  <a:pt x="3222" y="2684"/>
                </a:cubicBezTo>
                <a:cubicBezTo>
                  <a:pt x="3291" y="2776"/>
                  <a:pt x="3360" y="2919"/>
                  <a:pt x="3415" y="2919"/>
                </a:cubicBezTo>
                <a:cubicBezTo>
                  <a:pt x="3434" y="2919"/>
                  <a:pt x="3450" y="2904"/>
                  <a:pt x="3465" y="2867"/>
                </a:cubicBezTo>
                <a:cubicBezTo>
                  <a:pt x="3556" y="2684"/>
                  <a:pt x="3617" y="2320"/>
                  <a:pt x="3617" y="2228"/>
                </a:cubicBezTo>
                <a:cubicBezTo>
                  <a:pt x="3617" y="2168"/>
                  <a:pt x="3556" y="2259"/>
                  <a:pt x="3222" y="2046"/>
                </a:cubicBezTo>
                <a:cubicBezTo>
                  <a:pt x="2918" y="1864"/>
                  <a:pt x="2736" y="1803"/>
                  <a:pt x="2705" y="1803"/>
                </a:cubicBezTo>
                <a:cubicBezTo>
                  <a:pt x="2705" y="1772"/>
                  <a:pt x="2797" y="1712"/>
                  <a:pt x="2949" y="1620"/>
                </a:cubicBezTo>
                <a:cubicBezTo>
                  <a:pt x="3101" y="1529"/>
                  <a:pt x="3131" y="1560"/>
                  <a:pt x="2857" y="1195"/>
                </a:cubicBezTo>
                <a:cubicBezTo>
                  <a:pt x="2553" y="861"/>
                  <a:pt x="2462" y="769"/>
                  <a:pt x="2249" y="769"/>
                </a:cubicBezTo>
                <a:cubicBezTo>
                  <a:pt x="2067" y="739"/>
                  <a:pt x="2006" y="496"/>
                  <a:pt x="1885" y="405"/>
                </a:cubicBezTo>
                <a:cubicBezTo>
                  <a:pt x="1855" y="387"/>
                  <a:pt x="1818" y="379"/>
                  <a:pt x="1777" y="379"/>
                </a:cubicBezTo>
                <a:cubicBezTo>
                  <a:pt x="1611" y="379"/>
                  <a:pt x="1380" y="502"/>
                  <a:pt x="1307" y="526"/>
                </a:cubicBezTo>
                <a:cubicBezTo>
                  <a:pt x="1268" y="539"/>
                  <a:pt x="1251" y="558"/>
                  <a:pt x="1235" y="558"/>
                </a:cubicBezTo>
                <a:cubicBezTo>
                  <a:pt x="1214" y="558"/>
                  <a:pt x="1194" y="526"/>
                  <a:pt x="1125" y="405"/>
                </a:cubicBezTo>
                <a:cubicBezTo>
                  <a:pt x="1003" y="192"/>
                  <a:pt x="912" y="40"/>
                  <a:pt x="912" y="40"/>
                </a:cubicBezTo>
                <a:cubicBezTo>
                  <a:pt x="804" y="26"/>
                  <a:pt x="671" y="1"/>
                  <a:pt x="549"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8" name="Google Shape;4088;p44"/>
          <p:cNvSpPr/>
          <p:nvPr/>
        </p:nvSpPr>
        <p:spPr>
          <a:xfrm>
            <a:off x="7198522" y="1053660"/>
            <a:ext cx="145288" cy="117925"/>
          </a:xfrm>
          <a:custGeom>
            <a:avLst/>
            <a:gdLst/>
            <a:ahLst/>
            <a:cxnLst/>
            <a:rect l="l" t="t" r="r" b="b"/>
            <a:pathLst>
              <a:path w="3892" h="3159" extrusionOk="0">
                <a:moveTo>
                  <a:pt x="3538" y="577"/>
                </a:moveTo>
                <a:cubicBezTo>
                  <a:pt x="3535" y="577"/>
                  <a:pt x="3526" y="579"/>
                  <a:pt x="3515" y="583"/>
                </a:cubicBezTo>
                <a:lnTo>
                  <a:pt x="3515" y="583"/>
                </a:lnTo>
                <a:cubicBezTo>
                  <a:pt x="3536" y="580"/>
                  <a:pt x="3542" y="577"/>
                  <a:pt x="3538" y="577"/>
                </a:cubicBezTo>
                <a:close/>
                <a:moveTo>
                  <a:pt x="2686" y="1"/>
                </a:moveTo>
                <a:cubicBezTo>
                  <a:pt x="2658" y="1"/>
                  <a:pt x="2624" y="4"/>
                  <a:pt x="2584" y="13"/>
                </a:cubicBezTo>
                <a:cubicBezTo>
                  <a:pt x="2462" y="28"/>
                  <a:pt x="2310" y="28"/>
                  <a:pt x="2174" y="28"/>
                </a:cubicBezTo>
                <a:cubicBezTo>
                  <a:pt x="2037" y="28"/>
                  <a:pt x="1915" y="28"/>
                  <a:pt x="1855" y="44"/>
                </a:cubicBezTo>
                <a:cubicBezTo>
                  <a:pt x="1733" y="74"/>
                  <a:pt x="1915" y="135"/>
                  <a:pt x="1976" y="196"/>
                </a:cubicBezTo>
                <a:cubicBezTo>
                  <a:pt x="1986" y="200"/>
                  <a:pt x="1985" y="202"/>
                  <a:pt x="1976" y="202"/>
                </a:cubicBezTo>
                <a:cubicBezTo>
                  <a:pt x="1946" y="202"/>
                  <a:pt x="1833" y="184"/>
                  <a:pt x="1693" y="184"/>
                </a:cubicBezTo>
                <a:cubicBezTo>
                  <a:pt x="1592" y="184"/>
                  <a:pt x="1476" y="194"/>
                  <a:pt x="1368" y="226"/>
                </a:cubicBezTo>
                <a:cubicBezTo>
                  <a:pt x="1095" y="317"/>
                  <a:pt x="912" y="378"/>
                  <a:pt x="1216" y="530"/>
                </a:cubicBezTo>
                <a:cubicBezTo>
                  <a:pt x="1520" y="652"/>
                  <a:pt x="1551" y="712"/>
                  <a:pt x="1551" y="712"/>
                </a:cubicBezTo>
                <a:cubicBezTo>
                  <a:pt x="1551" y="712"/>
                  <a:pt x="1155" y="621"/>
                  <a:pt x="1003" y="530"/>
                </a:cubicBezTo>
                <a:cubicBezTo>
                  <a:pt x="935" y="503"/>
                  <a:pt x="916" y="488"/>
                  <a:pt x="885" y="488"/>
                </a:cubicBezTo>
                <a:cubicBezTo>
                  <a:pt x="847" y="488"/>
                  <a:pt x="792" y="510"/>
                  <a:pt x="608" y="560"/>
                </a:cubicBezTo>
                <a:cubicBezTo>
                  <a:pt x="304" y="682"/>
                  <a:pt x="0" y="743"/>
                  <a:pt x="31" y="864"/>
                </a:cubicBezTo>
                <a:cubicBezTo>
                  <a:pt x="31" y="986"/>
                  <a:pt x="274" y="1138"/>
                  <a:pt x="426" y="1168"/>
                </a:cubicBezTo>
                <a:cubicBezTo>
                  <a:pt x="448" y="1173"/>
                  <a:pt x="473" y="1175"/>
                  <a:pt x="501" y="1175"/>
                </a:cubicBezTo>
                <a:cubicBezTo>
                  <a:pt x="652" y="1175"/>
                  <a:pt x="872" y="1119"/>
                  <a:pt x="930" y="1109"/>
                </a:cubicBezTo>
                <a:lnTo>
                  <a:pt x="930" y="1109"/>
                </a:lnTo>
                <a:cubicBezTo>
                  <a:pt x="894" y="1136"/>
                  <a:pt x="791" y="1260"/>
                  <a:pt x="791" y="1260"/>
                </a:cubicBezTo>
                <a:cubicBezTo>
                  <a:pt x="791" y="1260"/>
                  <a:pt x="973" y="1199"/>
                  <a:pt x="1155" y="1168"/>
                </a:cubicBezTo>
                <a:cubicBezTo>
                  <a:pt x="1307" y="1108"/>
                  <a:pt x="1459" y="1047"/>
                  <a:pt x="1642" y="956"/>
                </a:cubicBezTo>
                <a:cubicBezTo>
                  <a:pt x="1793" y="895"/>
                  <a:pt x="1824" y="865"/>
                  <a:pt x="1824" y="864"/>
                </a:cubicBezTo>
                <a:lnTo>
                  <a:pt x="1824" y="864"/>
                </a:lnTo>
                <a:cubicBezTo>
                  <a:pt x="1823" y="866"/>
                  <a:pt x="1550" y="1138"/>
                  <a:pt x="1338" y="1229"/>
                </a:cubicBezTo>
                <a:cubicBezTo>
                  <a:pt x="1125" y="1351"/>
                  <a:pt x="851" y="1411"/>
                  <a:pt x="730" y="1411"/>
                </a:cubicBezTo>
                <a:cubicBezTo>
                  <a:pt x="608" y="1411"/>
                  <a:pt x="639" y="1503"/>
                  <a:pt x="760" y="1594"/>
                </a:cubicBezTo>
                <a:cubicBezTo>
                  <a:pt x="882" y="1685"/>
                  <a:pt x="973" y="1837"/>
                  <a:pt x="1034" y="1898"/>
                </a:cubicBezTo>
                <a:cubicBezTo>
                  <a:pt x="1095" y="1959"/>
                  <a:pt x="1125" y="2050"/>
                  <a:pt x="1125" y="2050"/>
                </a:cubicBezTo>
                <a:cubicBezTo>
                  <a:pt x="1125" y="2050"/>
                  <a:pt x="1030" y="1969"/>
                  <a:pt x="904" y="1969"/>
                </a:cubicBezTo>
                <a:cubicBezTo>
                  <a:pt x="841" y="1969"/>
                  <a:pt x="770" y="1989"/>
                  <a:pt x="700" y="2050"/>
                </a:cubicBezTo>
                <a:cubicBezTo>
                  <a:pt x="487" y="2232"/>
                  <a:pt x="517" y="2323"/>
                  <a:pt x="578" y="2354"/>
                </a:cubicBezTo>
                <a:cubicBezTo>
                  <a:pt x="639" y="2384"/>
                  <a:pt x="821" y="2415"/>
                  <a:pt x="851" y="2475"/>
                </a:cubicBezTo>
                <a:cubicBezTo>
                  <a:pt x="858" y="2496"/>
                  <a:pt x="878" y="2504"/>
                  <a:pt x="905" y="2504"/>
                </a:cubicBezTo>
                <a:cubicBezTo>
                  <a:pt x="994" y="2504"/>
                  <a:pt x="1155" y="2415"/>
                  <a:pt x="1155" y="2415"/>
                </a:cubicBezTo>
                <a:lnTo>
                  <a:pt x="1155" y="2415"/>
                </a:lnTo>
                <a:cubicBezTo>
                  <a:pt x="1155" y="2415"/>
                  <a:pt x="1034" y="2597"/>
                  <a:pt x="912" y="2597"/>
                </a:cubicBezTo>
                <a:cubicBezTo>
                  <a:pt x="804" y="2597"/>
                  <a:pt x="792" y="2501"/>
                  <a:pt x="663" y="2501"/>
                </a:cubicBezTo>
                <a:cubicBezTo>
                  <a:pt x="647" y="2501"/>
                  <a:pt x="629" y="2502"/>
                  <a:pt x="608" y="2506"/>
                </a:cubicBezTo>
                <a:cubicBezTo>
                  <a:pt x="426" y="2506"/>
                  <a:pt x="456" y="2567"/>
                  <a:pt x="517" y="2627"/>
                </a:cubicBezTo>
                <a:cubicBezTo>
                  <a:pt x="608" y="2719"/>
                  <a:pt x="669" y="2749"/>
                  <a:pt x="517" y="2810"/>
                </a:cubicBezTo>
                <a:cubicBezTo>
                  <a:pt x="396" y="2901"/>
                  <a:pt x="335" y="2901"/>
                  <a:pt x="335" y="2992"/>
                </a:cubicBezTo>
                <a:cubicBezTo>
                  <a:pt x="335" y="3083"/>
                  <a:pt x="517" y="3083"/>
                  <a:pt x="608" y="3083"/>
                </a:cubicBezTo>
                <a:lnTo>
                  <a:pt x="1034" y="3083"/>
                </a:lnTo>
                <a:cubicBezTo>
                  <a:pt x="1216" y="3053"/>
                  <a:pt x="1216" y="2992"/>
                  <a:pt x="1277" y="2992"/>
                </a:cubicBezTo>
                <a:cubicBezTo>
                  <a:pt x="1368" y="2992"/>
                  <a:pt x="1429" y="3022"/>
                  <a:pt x="1399" y="3114"/>
                </a:cubicBezTo>
                <a:cubicBezTo>
                  <a:pt x="1388" y="3145"/>
                  <a:pt x="1388" y="3159"/>
                  <a:pt x="1403" y="3159"/>
                </a:cubicBezTo>
                <a:cubicBezTo>
                  <a:pt x="1429" y="3159"/>
                  <a:pt x="1503" y="3112"/>
                  <a:pt x="1642" y="3053"/>
                </a:cubicBezTo>
                <a:cubicBezTo>
                  <a:pt x="1885" y="2931"/>
                  <a:pt x="1763" y="2810"/>
                  <a:pt x="1763" y="2749"/>
                </a:cubicBezTo>
                <a:cubicBezTo>
                  <a:pt x="1733" y="2688"/>
                  <a:pt x="1672" y="2688"/>
                  <a:pt x="1611" y="2658"/>
                </a:cubicBezTo>
                <a:cubicBezTo>
                  <a:pt x="1551" y="2627"/>
                  <a:pt x="1763" y="2384"/>
                  <a:pt x="1733" y="2293"/>
                </a:cubicBezTo>
                <a:cubicBezTo>
                  <a:pt x="1703" y="2202"/>
                  <a:pt x="1976" y="2263"/>
                  <a:pt x="2098" y="2080"/>
                </a:cubicBezTo>
                <a:cubicBezTo>
                  <a:pt x="2219" y="1867"/>
                  <a:pt x="2189" y="1715"/>
                  <a:pt x="2098" y="1685"/>
                </a:cubicBezTo>
                <a:cubicBezTo>
                  <a:pt x="2007" y="1655"/>
                  <a:pt x="2250" y="1685"/>
                  <a:pt x="2341" y="1624"/>
                </a:cubicBezTo>
                <a:cubicBezTo>
                  <a:pt x="2402" y="1563"/>
                  <a:pt x="2584" y="1503"/>
                  <a:pt x="2645" y="1381"/>
                </a:cubicBezTo>
                <a:cubicBezTo>
                  <a:pt x="2691" y="1288"/>
                  <a:pt x="2720" y="1249"/>
                  <a:pt x="2663" y="1249"/>
                </a:cubicBezTo>
                <a:cubicBezTo>
                  <a:pt x="2646" y="1249"/>
                  <a:pt x="2620" y="1252"/>
                  <a:pt x="2584" y="1260"/>
                </a:cubicBezTo>
                <a:cubicBezTo>
                  <a:pt x="2565" y="1263"/>
                  <a:pt x="2553" y="1264"/>
                  <a:pt x="2546" y="1264"/>
                </a:cubicBezTo>
                <a:cubicBezTo>
                  <a:pt x="2487" y="1264"/>
                  <a:pt x="2846" y="1150"/>
                  <a:pt x="3010" y="986"/>
                </a:cubicBezTo>
                <a:cubicBezTo>
                  <a:pt x="3222" y="834"/>
                  <a:pt x="3435" y="652"/>
                  <a:pt x="3496" y="591"/>
                </a:cubicBezTo>
                <a:cubicBezTo>
                  <a:pt x="3503" y="587"/>
                  <a:pt x="3509" y="585"/>
                  <a:pt x="3515" y="583"/>
                </a:cubicBezTo>
                <a:lnTo>
                  <a:pt x="3515" y="583"/>
                </a:lnTo>
                <a:cubicBezTo>
                  <a:pt x="3487" y="587"/>
                  <a:pt x="3435" y="591"/>
                  <a:pt x="3344" y="591"/>
                </a:cubicBezTo>
                <a:cubicBezTo>
                  <a:pt x="3282" y="600"/>
                  <a:pt x="3214" y="603"/>
                  <a:pt x="3154" y="603"/>
                </a:cubicBezTo>
                <a:cubicBezTo>
                  <a:pt x="3007" y="603"/>
                  <a:pt x="2902" y="582"/>
                  <a:pt x="3010" y="560"/>
                </a:cubicBezTo>
                <a:cubicBezTo>
                  <a:pt x="3162" y="530"/>
                  <a:pt x="3617" y="469"/>
                  <a:pt x="3739" y="348"/>
                </a:cubicBezTo>
                <a:cubicBezTo>
                  <a:pt x="3861" y="226"/>
                  <a:pt x="3891" y="196"/>
                  <a:pt x="3891" y="196"/>
                </a:cubicBezTo>
                <a:cubicBezTo>
                  <a:pt x="3764" y="170"/>
                  <a:pt x="3361" y="60"/>
                  <a:pt x="3125" y="60"/>
                </a:cubicBezTo>
                <a:cubicBezTo>
                  <a:pt x="3079" y="60"/>
                  <a:pt x="3039" y="64"/>
                  <a:pt x="3010" y="74"/>
                </a:cubicBezTo>
                <a:cubicBezTo>
                  <a:pt x="2983" y="83"/>
                  <a:pt x="2961" y="87"/>
                  <a:pt x="2942" y="87"/>
                </a:cubicBezTo>
                <a:cubicBezTo>
                  <a:pt x="2849" y="87"/>
                  <a:pt x="2825" y="1"/>
                  <a:pt x="2686"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9" name="Google Shape;4089;p44"/>
          <p:cNvSpPr/>
          <p:nvPr/>
        </p:nvSpPr>
        <p:spPr>
          <a:xfrm>
            <a:off x="7268851" y="1284695"/>
            <a:ext cx="12207" cy="15940"/>
          </a:xfrm>
          <a:custGeom>
            <a:avLst/>
            <a:gdLst/>
            <a:ahLst/>
            <a:cxnLst/>
            <a:rect l="l" t="t" r="r" b="b"/>
            <a:pathLst>
              <a:path w="327" h="427" extrusionOk="0">
                <a:moveTo>
                  <a:pt x="217" y="1"/>
                </a:moveTo>
                <a:cubicBezTo>
                  <a:pt x="200" y="1"/>
                  <a:pt x="178" y="8"/>
                  <a:pt x="153" y="25"/>
                </a:cubicBezTo>
                <a:cubicBezTo>
                  <a:pt x="62" y="55"/>
                  <a:pt x="1" y="116"/>
                  <a:pt x="92" y="238"/>
                </a:cubicBezTo>
                <a:cubicBezTo>
                  <a:pt x="158" y="348"/>
                  <a:pt x="208" y="426"/>
                  <a:pt x="242" y="426"/>
                </a:cubicBezTo>
                <a:cubicBezTo>
                  <a:pt x="255" y="426"/>
                  <a:pt x="266" y="415"/>
                  <a:pt x="274" y="390"/>
                </a:cubicBezTo>
                <a:cubicBezTo>
                  <a:pt x="301" y="285"/>
                  <a:pt x="327" y="1"/>
                  <a:pt x="217"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0" name="Google Shape;4090;p44"/>
          <p:cNvSpPr/>
          <p:nvPr/>
        </p:nvSpPr>
        <p:spPr>
          <a:xfrm>
            <a:off x="7579324" y="1402397"/>
            <a:ext cx="27699" cy="41474"/>
          </a:xfrm>
          <a:custGeom>
            <a:avLst/>
            <a:gdLst/>
            <a:ahLst/>
            <a:cxnLst/>
            <a:rect l="l" t="t" r="r" b="b"/>
            <a:pathLst>
              <a:path w="742" h="1111" extrusionOk="0">
                <a:moveTo>
                  <a:pt x="500" y="0"/>
                </a:moveTo>
                <a:cubicBezTo>
                  <a:pt x="495" y="0"/>
                  <a:pt x="484" y="10"/>
                  <a:pt x="438" y="33"/>
                </a:cubicBezTo>
                <a:cubicBezTo>
                  <a:pt x="256" y="124"/>
                  <a:pt x="286" y="185"/>
                  <a:pt x="316" y="216"/>
                </a:cubicBezTo>
                <a:cubicBezTo>
                  <a:pt x="377" y="246"/>
                  <a:pt x="408" y="185"/>
                  <a:pt x="256" y="307"/>
                </a:cubicBezTo>
                <a:cubicBezTo>
                  <a:pt x="73" y="428"/>
                  <a:pt x="73" y="580"/>
                  <a:pt x="164" y="611"/>
                </a:cubicBezTo>
                <a:cubicBezTo>
                  <a:pt x="193" y="611"/>
                  <a:pt x="210" y="602"/>
                  <a:pt x="216" y="597"/>
                </a:cubicBezTo>
                <a:lnTo>
                  <a:pt x="216" y="597"/>
                </a:lnTo>
                <a:cubicBezTo>
                  <a:pt x="207" y="607"/>
                  <a:pt x="177" y="647"/>
                  <a:pt x="134" y="763"/>
                </a:cubicBezTo>
                <a:cubicBezTo>
                  <a:pt x="56" y="970"/>
                  <a:pt x="1" y="1110"/>
                  <a:pt x="98" y="1110"/>
                </a:cubicBezTo>
                <a:cubicBezTo>
                  <a:pt x="115" y="1110"/>
                  <a:pt x="137" y="1106"/>
                  <a:pt x="164" y="1097"/>
                </a:cubicBezTo>
                <a:cubicBezTo>
                  <a:pt x="377" y="1036"/>
                  <a:pt x="438" y="915"/>
                  <a:pt x="529" y="884"/>
                </a:cubicBezTo>
                <a:cubicBezTo>
                  <a:pt x="620" y="884"/>
                  <a:pt x="651" y="763"/>
                  <a:pt x="651" y="641"/>
                </a:cubicBezTo>
                <a:cubicBezTo>
                  <a:pt x="651" y="489"/>
                  <a:pt x="590" y="489"/>
                  <a:pt x="651" y="367"/>
                </a:cubicBezTo>
                <a:cubicBezTo>
                  <a:pt x="742" y="246"/>
                  <a:pt x="742" y="124"/>
                  <a:pt x="590" y="64"/>
                </a:cubicBezTo>
                <a:cubicBezTo>
                  <a:pt x="496" y="26"/>
                  <a:pt x="507" y="0"/>
                  <a:pt x="500"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1" name="Google Shape;4091;p44"/>
          <p:cNvSpPr/>
          <p:nvPr/>
        </p:nvSpPr>
        <p:spPr>
          <a:xfrm>
            <a:off x="7254106" y="1349612"/>
            <a:ext cx="7578" cy="7802"/>
          </a:xfrm>
          <a:custGeom>
            <a:avLst/>
            <a:gdLst/>
            <a:ahLst/>
            <a:cxnLst/>
            <a:rect l="l" t="t" r="r" b="b"/>
            <a:pathLst>
              <a:path w="203" h="209" extrusionOk="0">
                <a:moveTo>
                  <a:pt x="147" y="0"/>
                </a:moveTo>
                <a:cubicBezTo>
                  <a:pt x="124" y="0"/>
                  <a:pt x="95" y="7"/>
                  <a:pt x="62" y="19"/>
                </a:cubicBezTo>
                <a:cubicBezTo>
                  <a:pt x="31" y="49"/>
                  <a:pt x="1" y="110"/>
                  <a:pt x="62" y="171"/>
                </a:cubicBezTo>
                <a:cubicBezTo>
                  <a:pt x="70" y="197"/>
                  <a:pt x="82" y="208"/>
                  <a:pt x="95" y="208"/>
                </a:cubicBezTo>
                <a:cubicBezTo>
                  <a:pt x="125" y="208"/>
                  <a:pt x="162" y="144"/>
                  <a:pt x="183" y="79"/>
                </a:cubicBezTo>
                <a:cubicBezTo>
                  <a:pt x="202" y="22"/>
                  <a:pt x="185" y="0"/>
                  <a:pt x="147"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2" name="Google Shape;4092;p44"/>
          <p:cNvSpPr/>
          <p:nvPr/>
        </p:nvSpPr>
        <p:spPr>
          <a:xfrm>
            <a:off x="7223495" y="1314522"/>
            <a:ext cx="29640" cy="29715"/>
          </a:xfrm>
          <a:custGeom>
            <a:avLst/>
            <a:gdLst/>
            <a:ahLst/>
            <a:cxnLst/>
            <a:rect l="l" t="t" r="r" b="b"/>
            <a:pathLst>
              <a:path w="794" h="796" extrusionOk="0">
                <a:moveTo>
                  <a:pt x="161" y="1"/>
                </a:moveTo>
                <a:cubicBezTo>
                  <a:pt x="150" y="1"/>
                  <a:pt x="138" y="14"/>
                  <a:pt x="122" y="47"/>
                </a:cubicBezTo>
                <a:cubicBezTo>
                  <a:pt x="122" y="107"/>
                  <a:pt x="61" y="290"/>
                  <a:pt x="61" y="411"/>
                </a:cubicBezTo>
                <a:cubicBezTo>
                  <a:pt x="61" y="503"/>
                  <a:pt x="31" y="533"/>
                  <a:pt x="0" y="594"/>
                </a:cubicBezTo>
                <a:cubicBezTo>
                  <a:pt x="0" y="685"/>
                  <a:pt x="61" y="594"/>
                  <a:pt x="122" y="715"/>
                </a:cubicBezTo>
                <a:cubicBezTo>
                  <a:pt x="154" y="764"/>
                  <a:pt x="161" y="796"/>
                  <a:pt x="174" y="796"/>
                </a:cubicBezTo>
                <a:cubicBezTo>
                  <a:pt x="185" y="796"/>
                  <a:pt x="201" y="772"/>
                  <a:pt x="243" y="715"/>
                </a:cubicBezTo>
                <a:cubicBezTo>
                  <a:pt x="310" y="626"/>
                  <a:pt x="393" y="570"/>
                  <a:pt x="480" y="570"/>
                </a:cubicBezTo>
                <a:cubicBezTo>
                  <a:pt x="512" y="570"/>
                  <a:pt x="545" y="578"/>
                  <a:pt x="578" y="594"/>
                </a:cubicBezTo>
                <a:cubicBezTo>
                  <a:pt x="632" y="621"/>
                  <a:pt x="687" y="636"/>
                  <a:pt x="725" y="636"/>
                </a:cubicBezTo>
                <a:cubicBezTo>
                  <a:pt x="772" y="636"/>
                  <a:pt x="793" y="614"/>
                  <a:pt x="760" y="563"/>
                </a:cubicBezTo>
                <a:cubicBezTo>
                  <a:pt x="730" y="472"/>
                  <a:pt x="669" y="472"/>
                  <a:pt x="578" y="351"/>
                </a:cubicBezTo>
                <a:cubicBezTo>
                  <a:pt x="486" y="199"/>
                  <a:pt x="426" y="168"/>
                  <a:pt x="304" y="138"/>
                </a:cubicBezTo>
                <a:cubicBezTo>
                  <a:pt x="215" y="94"/>
                  <a:pt x="191" y="1"/>
                  <a:pt x="161"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3" name="Google Shape;4093;p44"/>
          <p:cNvSpPr/>
          <p:nvPr/>
        </p:nvSpPr>
        <p:spPr>
          <a:xfrm>
            <a:off x="7870237" y="1254757"/>
            <a:ext cx="17433" cy="7727"/>
          </a:xfrm>
          <a:custGeom>
            <a:avLst/>
            <a:gdLst/>
            <a:ahLst/>
            <a:cxnLst/>
            <a:rect l="l" t="t" r="r" b="b"/>
            <a:pathLst>
              <a:path w="467" h="207" extrusionOk="0">
                <a:moveTo>
                  <a:pt x="235" y="0"/>
                </a:moveTo>
                <a:cubicBezTo>
                  <a:pt x="217" y="0"/>
                  <a:pt x="200" y="2"/>
                  <a:pt x="183" y="6"/>
                </a:cubicBezTo>
                <a:cubicBezTo>
                  <a:pt x="61" y="67"/>
                  <a:pt x="1" y="158"/>
                  <a:pt x="92" y="189"/>
                </a:cubicBezTo>
                <a:cubicBezTo>
                  <a:pt x="125" y="200"/>
                  <a:pt x="146" y="207"/>
                  <a:pt x="167" y="207"/>
                </a:cubicBezTo>
                <a:cubicBezTo>
                  <a:pt x="203" y="207"/>
                  <a:pt x="239" y="186"/>
                  <a:pt x="335" y="128"/>
                </a:cubicBezTo>
                <a:cubicBezTo>
                  <a:pt x="466" y="75"/>
                  <a:pt x="348" y="0"/>
                  <a:pt x="235"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4" name="Google Shape;4094;p44"/>
          <p:cNvSpPr/>
          <p:nvPr/>
        </p:nvSpPr>
        <p:spPr>
          <a:xfrm>
            <a:off x="7881585" y="1083636"/>
            <a:ext cx="22734" cy="4741"/>
          </a:xfrm>
          <a:custGeom>
            <a:avLst/>
            <a:gdLst/>
            <a:ahLst/>
            <a:cxnLst/>
            <a:rect l="l" t="t" r="r" b="b"/>
            <a:pathLst>
              <a:path w="609" h="127" extrusionOk="0">
                <a:moveTo>
                  <a:pt x="365" y="1"/>
                </a:moveTo>
                <a:cubicBezTo>
                  <a:pt x="274" y="1"/>
                  <a:pt x="1" y="61"/>
                  <a:pt x="244" y="92"/>
                </a:cubicBezTo>
                <a:cubicBezTo>
                  <a:pt x="367" y="109"/>
                  <a:pt x="408" y="127"/>
                  <a:pt x="439" y="127"/>
                </a:cubicBezTo>
                <a:cubicBezTo>
                  <a:pt x="462" y="127"/>
                  <a:pt x="479" y="117"/>
                  <a:pt x="517" y="92"/>
                </a:cubicBezTo>
                <a:cubicBezTo>
                  <a:pt x="609" y="61"/>
                  <a:pt x="487" y="1"/>
                  <a:pt x="365"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5" name="Google Shape;4095;p44"/>
          <p:cNvSpPr/>
          <p:nvPr/>
        </p:nvSpPr>
        <p:spPr>
          <a:xfrm>
            <a:off x="7900885" y="1074378"/>
            <a:ext cx="18180" cy="6085"/>
          </a:xfrm>
          <a:custGeom>
            <a:avLst/>
            <a:gdLst/>
            <a:ahLst/>
            <a:cxnLst/>
            <a:rect l="l" t="t" r="r" b="b"/>
            <a:pathLst>
              <a:path w="487" h="163" extrusionOk="0">
                <a:moveTo>
                  <a:pt x="179" y="1"/>
                </a:moveTo>
                <a:cubicBezTo>
                  <a:pt x="138" y="1"/>
                  <a:pt x="100" y="10"/>
                  <a:pt x="61" y="36"/>
                </a:cubicBezTo>
                <a:cubicBezTo>
                  <a:pt x="0" y="66"/>
                  <a:pt x="0" y="66"/>
                  <a:pt x="61" y="127"/>
                </a:cubicBezTo>
                <a:cubicBezTo>
                  <a:pt x="96" y="145"/>
                  <a:pt x="172" y="162"/>
                  <a:pt x="247" y="162"/>
                </a:cubicBezTo>
                <a:cubicBezTo>
                  <a:pt x="302" y="162"/>
                  <a:pt x="357" y="153"/>
                  <a:pt x="395" y="127"/>
                </a:cubicBezTo>
                <a:cubicBezTo>
                  <a:pt x="487" y="36"/>
                  <a:pt x="487" y="66"/>
                  <a:pt x="365" y="36"/>
                </a:cubicBezTo>
                <a:cubicBezTo>
                  <a:pt x="295" y="18"/>
                  <a:pt x="235" y="1"/>
                  <a:pt x="179"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6" name="Google Shape;4096;p44"/>
          <p:cNvSpPr/>
          <p:nvPr/>
        </p:nvSpPr>
        <p:spPr>
          <a:xfrm>
            <a:off x="7846420" y="1075684"/>
            <a:ext cx="48828" cy="13663"/>
          </a:xfrm>
          <a:custGeom>
            <a:avLst/>
            <a:gdLst/>
            <a:ahLst/>
            <a:cxnLst/>
            <a:rect l="l" t="t" r="r" b="b"/>
            <a:pathLst>
              <a:path w="1308" h="366" extrusionOk="0">
                <a:moveTo>
                  <a:pt x="639" y="1"/>
                </a:moveTo>
                <a:cubicBezTo>
                  <a:pt x="517" y="1"/>
                  <a:pt x="395" y="62"/>
                  <a:pt x="274" y="92"/>
                </a:cubicBezTo>
                <a:cubicBezTo>
                  <a:pt x="0" y="153"/>
                  <a:pt x="244" y="183"/>
                  <a:pt x="365" y="183"/>
                </a:cubicBezTo>
                <a:cubicBezTo>
                  <a:pt x="426" y="168"/>
                  <a:pt x="487" y="160"/>
                  <a:pt x="544" y="160"/>
                </a:cubicBezTo>
                <a:cubicBezTo>
                  <a:pt x="601" y="160"/>
                  <a:pt x="654" y="168"/>
                  <a:pt x="699" y="183"/>
                </a:cubicBezTo>
                <a:cubicBezTo>
                  <a:pt x="791" y="183"/>
                  <a:pt x="760" y="274"/>
                  <a:pt x="578" y="305"/>
                </a:cubicBezTo>
                <a:cubicBezTo>
                  <a:pt x="395" y="335"/>
                  <a:pt x="608" y="366"/>
                  <a:pt x="730" y="366"/>
                </a:cubicBezTo>
                <a:cubicBezTo>
                  <a:pt x="851" y="335"/>
                  <a:pt x="760" y="214"/>
                  <a:pt x="882" y="183"/>
                </a:cubicBezTo>
                <a:cubicBezTo>
                  <a:pt x="973" y="122"/>
                  <a:pt x="1064" y="153"/>
                  <a:pt x="1186" y="92"/>
                </a:cubicBezTo>
                <a:cubicBezTo>
                  <a:pt x="1307" y="31"/>
                  <a:pt x="1095" y="1"/>
                  <a:pt x="943"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7" name="Google Shape;4097;p44"/>
          <p:cNvSpPr/>
          <p:nvPr/>
        </p:nvSpPr>
        <p:spPr>
          <a:xfrm>
            <a:off x="7602656" y="1367008"/>
            <a:ext cx="49612" cy="91123"/>
          </a:xfrm>
          <a:custGeom>
            <a:avLst/>
            <a:gdLst/>
            <a:ahLst/>
            <a:cxnLst/>
            <a:rect l="l" t="t" r="r" b="b"/>
            <a:pathLst>
              <a:path w="1329" h="2441" extrusionOk="0">
                <a:moveTo>
                  <a:pt x="473" y="0"/>
                </a:moveTo>
                <a:cubicBezTo>
                  <a:pt x="460" y="0"/>
                  <a:pt x="443" y="3"/>
                  <a:pt x="421" y="8"/>
                </a:cubicBezTo>
                <a:cubicBezTo>
                  <a:pt x="330" y="39"/>
                  <a:pt x="299" y="39"/>
                  <a:pt x="208" y="100"/>
                </a:cubicBezTo>
                <a:cubicBezTo>
                  <a:pt x="86" y="191"/>
                  <a:pt x="178" y="282"/>
                  <a:pt x="117" y="495"/>
                </a:cubicBezTo>
                <a:cubicBezTo>
                  <a:pt x="68" y="664"/>
                  <a:pt x="1" y="756"/>
                  <a:pt x="21" y="756"/>
                </a:cubicBezTo>
                <a:cubicBezTo>
                  <a:pt x="26" y="756"/>
                  <a:pt x="37" y="750"/>
                  <a:pt x="56" y="738"/>
                </a:cubicBezTo>
                <a:cubicBezTo>
                  <a:pt x="143" y="694"/>
                  <a:pt x="231" y="588"/>
                  <a:pt x="273" y="588"/>
                </a:cubicBezTo>
                <a:cubicBezTo>
                  <a:pt x="290" y="588"/>
                  <a:pt x="299" y="604"/>
                  <a:pt x="299" y="647"/>
                </a:cubicBezTo>
                <a:cubicBezTo>
                  <a:pt x="299" y="799"/>
                  <a:pt x="178" y="768"/>
                  <a:pt x="208" y="920"/>
                </a:cubicBezTo>
                <a:cubicBezTo>
                  <a:pt x="238" y="1072"/>
                  <a:pt x="208" y="1042"/>
                  <a:pt x="390" y="1103"/>
                </a:cubicBezTo>
                <a:cubicBezTo>
                  <a:pt x="603" y="1164"/>
                  <a:pt x="451" y="1133"/>
                  <a:pt x="482" y="1285"/>
                </a:cubicBezTo>
                <a:cubicBezTo>
                  <a:pt x="542" y="1407"/>
                  <a:pt x="573" y="1467"/>
                  <a:pt x="512" y="1498"/>
                </a:cubicBezTo>
                <a:cubicBezTo>
                  <a:pt x="509" y="1501"/>
                  <a:pt x="505" y="1502"/>
                  <a:pt x="501" y="1502"/>
                </a:cubicBezTo>
                <a:cubicBezTo>
                  <a:pt x="463" y="1502"/>
                  <a:pt x="374" y="1423"/>
                  <a:pt x="341" y="1423"/>
                </a:cubicBezTo>
                <a:cubicBezTo>
                  <a:pt x="334" y="1423"/>
                  <a:pt x="330" y="1427"/>
                  <a:pt x="330" y="1437"/>
                </a:cubicBezTo>
                <a:cubicBezTo>
                  <a:pt x="299" y="1528"/>
                  <a:pt x="330" y="1559"/>
                  <a:pt x="360" y="1650"/>
                </a:cubicBezTo>
                <a:cubicBezTo>
                  <a:pt x="421" y="1771"/>
                  <a:pt x="360" y="1832"/>
                  <a:pt x="238" y="1893"/>
                </a:cubicBezTo>
                <a:cubicBezTo>
                  <a:pt x="117" y="1954"/>
                  <a:pt x="238" y="1984"/>
                  <a:pt x="299" y="1984"/>
                </a:cubicBezTo>
                <a:cubicBezTo>
                  <a:pt x="351" y="1984"/>
                  <a:pt x="443" y="1964"/>
                  <a:pt x="507" y="1964"/>
                </a:cubicBezTo>
                <a:cubicBezTo>
                  <a:pt x="554" y="1964"/>
                  <a:pt x="586" y="1976"/>
                  <a:pt x="573" y="2015"/>
                </a:cubicBezTo>
                <a:cubicBezTo>
                  <a:pt x="542" y="2106"/>
                  <a:pt x="451" y="2015"/>
                  <a:pt x="360" y="2167"/>
                </a:cubicBezTo>
                <a:cubicBezTo>
                  <a:pt x="299" y="2319"/>
                  <a:pt x="26" y="2440"/>
                  <a:pt x="178" y="2440"/>
                </a:cubicBezTo>
                <a:cubicBezTo>
                  <a:pt x="299" y="2410"/>
                  <a:pt x="299" y="2379"/>
                  <a:pt x="694" y="2288"/>
                </a:cubicBezTo>
                <a:cubicBezTo>
                  <a:pt x="1120" y="2227"/>
                  <a:pt x="846" y="2288"/>
                  <a:pt x="1120" y="2197"/>
                </a:cubicBezTo>
                <a:cubicBezTo>
                  <a:pt x="1329" y="2104"/>
                  <a:pt x="1325" y="2064"/>
                  <a:pt x="1244" y="2064"/>
                </a:cubicBezTo>
                <a:cubicBezTo>
                  <a:pt x="1219" y="2064"/>
                  <a:pt x="1186" y="2068"/>
                  <a:pt x="1150" y="2075"/>
                </a:cubicBezTo>
                <a:cubicBezTo>
                  <a:pt x="1140" y="2077"/>
                  <a:pt x="1132" y="2078"/>
                  <a:pt x="1126" y="2078"/>
                </a:cubicBezTo>
                <a:cubicBezTo>
                  <a:pt x="1029" y="2078"/>
                  <a:pt x="1240" y="1881"/>
                  <a:pt x="1211" y="1711"/>
                </a:cubicBezTo>
                <a:cubicBezTo>
                  <a:pt x="1198" y="1617"/>
                  <a:pt x="1166" y="1600"/>
                  <a:pt x="1130" y="1600"/>
                </a:cubicBezTo>
                <a:cubicBezTo>
                  <a:pt x="1110" y="1600"/>
                  <a:pt x="1089" y="1605"/>
                  <a:pt x="1068" y="1605"/>
                </a:cubicBezTo>
                <a:cubicBezTo>
                  <a:pt x="1042" y="1605"/>
                  <a:pt x="1017" y="1597"/>
                  <a:pt x="998" y="1559"/>
                </a:cubicBezTo>
                <a:cubicBezTo>
                  <a:pt x="952" y="1466"/>
                  <a:pt x="941" y="1426"/>
                  <a:pt x="1006" y="1426"/>
                </a:cubicBezTo>
                <a:cubicBezTo>
                  <a:pt x="1026" y="1426"/>
                  <a:pt x="1054" y="1430"/>
                  <a:pt x="1090" y="1437"/>
                </a:cubicBezTo>
                <a:cubicBezTo>
                  <a:pt x="1115" y="1450"/>
                  <a:pt x="1134" y="1456"/>
                  <a:pt x="1145" y="1456"/>
                </a:cubicBezTo>
                <a:cubicBezTo>
                  <a:pt x="1189" y="1456"/>
                  <a:pt x="1130" y="1369"/>
                  <a:pt x="938" y="1224"/>
                </a:cubicBezTo>
                <a:cubicBezTo>
                  <a:pt x="694" y="1042"/>
                  <a:pt x="846" y="1072"/>
                  <a:pt x="755" y="920"/>
                </a:cubicBezTo>
                <a:cubicBezTo>
                  <a:pt x="668" y="812"/>
                  <a:pt x="550" y="796"/>
                  <a:pt x="490" y="796"/>
                </a:cubicBezTo>
                <a:cubicBezTo>
                  <a:pt x="466" y="796"/>
                  <a:pt x="451" y="799"/>
                  <a:pt x="451" y="799"/>
                </a:cubicBezTo>
                <a:cubicBezTo>
                  <a:pt x="451" y="799"/>
                  <a:pt x="542" y="738"/>
                  <a:pt x="573" y="616"/>
                </a:cubicBezTo>
                <a:cubicBezTo>
                  <a:pt x="634" y="495"/>
                  <a:pt x="634" y="495"/>
                  <a:pt x="694" y="373"/>
                </a:cubicBezTo>
                <a:cubicBezTo>
                  <a:pt x="712" y="283"/>
                  <a:pt x="688" y="257"/>
                  <a:pt x="640" y="257"/>
                </a:cubicBezTo>
                <a:cubicBezTo>
                  <a:pt x="606" y="257"/>
                  <a:pt x="562" y="270"/>
                  <a:pt x="512" y="282"/>
                </a:cubicBezTo>
                <a:cubicBezTo>
                  <a:pt x="442" y="300"/>
                  <a:pt x="392" y="317"/>
                  <a:pt x="368" y="317"/>
                </a:cubicBezTo>
                <a:cubicBezTo>
                  <a:pt x="351" y="317"/>
                  <a:pt x="347" y="308"/>
                  <a:pt x="360" y="282"/>
                </a:cubicBezTo>
                <a:cubicBezTo>
                  <a:pt x="390" y="221"/>
                  <a:pt x="421" y="191"/>
                  <a:pt x="482" y="100"/>
                </a:cubicBezTo>
                <a:cubicBezTo>
                  <a:pt x="506" y="50"/>
                  <a:pt x="531" y="0"/>
                  <a:pt x="473"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8" name="Google Shape;4098;p44"/>
          <p:cNvSpPr/>
          <p:nvPr/>
        </p:nvSpPr>
        <p:spPr>
          <a:xfrm>
            <a:off x="7235963" y="1344423"/>
            <a:ext cx="13140" cy="8623"/>
          </a:xfrm>
          <a:custGeom>
            <a:avLst/>
            <a:gdLst/>
            <a:ahLst/>
            <a:cxnLst/>
            <a:rect l="l" t="t" r="r" b="b"/>
            <a:pathLst>
              <a:path w="352" h="231" extrusionOk="0">
                <a:moveTo>
                  <a:pt x="255" y="1"/>
                </a:moveTo>
                <a:cubicBezTo>
                  <a:pt x="243" y="1"/>
                  <a:pt x="229" y="2"/>
                  <a:pt x="213" y="6"/>
                </a:cubicBezTo>
                <a:cubicBezTo>
                  <a:pt x="61" y="36"/>
                  <a:pt x="0" y="36"/>
                  <a:pt x="31" y="158"/>
                </a:cubicBezTo>
                <a:cubicBezTo>
                  <a:pt x="48" y="208"/>
                  <a:pt x="64" y="230"/>
                  <a:pt x="91" y="230"/>
                </a:cubicBezTo>
                <a:cubicBezTo>
                  <a:pt x="113" y="230"/>
                  <a:pt x="142" y="215"/>
                  <a:pt x="183" y="188"/>
                </a:cubicBezTo>
                <a:cubicBezTo>
                  <a:pt x="291" y="106"/>
                  <a:pt x="352" y="1"/>
                  <a:pt x="255"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9" name="Google Shape;4099;p44"/>
          <p:cNvSpPr/>
          <p:nvPr/>
        </p:nvSpPr>
        <p:spPr>
          <a:xfrm>
            <a:off x="8312746" y="1209550"/>
            <a:ext cx="19337" cy="19860"/>
          </a:xfrm>
          <a:custGeom>
            <a:avLst/>
            <a:gdLst/>
            <a:ahLst/>
            <a:cxnLst/>
            <a:rect l="l" t="t" r="r" b="b"/>
            <a:pathLst>
              <a:path w="518" h="532" extrusionOk="0">
                <a:moveTo>
                  <a:pt x="146" y="0"/>
                </a:moveTo>
                <a:cubicBezTo>
                  <a:pt x="123" y="0"/>
                  <a:pt x="94" y="10"/>
                  <a:pt x="62" y="32"/>
                </a:cubicBezTo>
                <a:cubicBezTo>
                  <a:pt x="1" y="62"/>
                  <a:pt x="1" y="93"/>
                  <a:pt x="92" y="184"/>
                </a:cubicBezTo>
                <a:cubicBezTo>
                  <a:pt x="153" y="245"/>
                  <a:pt x="123" y="214"/>
                  <a:pt x="92" y="275"/>
                </a:cubicBezTo>
                <a:cubicBezTo>
                  <a:pt x="77" y="305"/>
                  <a:pt x="77" y="305"/>
                  <a:pt x="96" y="305"/>
                </a:cubicBezTo>
                <a:cubicBezTo>
                  <a:pt x="115" y="305"/>
                  <a:pt x="153" y="305"/>
                  <a:pt x="214" y="336"/>
                </a:cubicBezTo>
                <a:cubicBezTo>
                  <a:pt x="305" y="397"/>
                  <a:pt x="366" y="488"/>
                  <a:pt x="427" y="518"/>
                </a:cubicBezTo>
                <a:cubicBezTo>
                  <a:pt x="447" y="528"/>
                  <a:pt x="464" y="532"/>
                  <a:pt x="477" y="532"/>
                </a:cubicBezTo>
                <a:cubicBezTo>
                  <a:pt x="504" y="532"/>
                  <a:pt x="518" y="518"/>
                  <a:pt x="518" y="518"/>
                </a:cubicBezTo>
                <a:cubicBezTo>
                  <a:pt x="518" y="518"/>
                  <a:pt x="518" y="427"/>
                  <a:pt x="457" y="336"/>
                </a:cubicBezTo>
                <a:cubicBezTo>
                  <a:pt x="396" y="214"/>
                  <a:pt x="244" y="184"/>
                  <a:pt x="214" y="93"/>
                </a:cubicBezTo>
                <a:cubicBezTo>
                  <a:pt x="214" y="34"/>
                  <a:pt x="188" y="0"/>
                  <a:pt x="146"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0" name="Google Shape;4100;p44"/>
          <p:cNvSpPr/>
          <p:nvPr/>
        </p:nvSpPr>
        <p:spPr>
          <a:xfrm>
            <a:off x="8254884" y="1797349"/>
            <a:ext cx="6869" cy="21577"/>
          </a:xfrm>
          <a:custGeom>
            <a:avLst/>
            <a:gdLst/>
            <a:ahLst/>
            <a:cxnLst/>
            <a:rect l="l" t="t" r="r" b="b"/>
            <a:pathLst>
              <a:path w="184" h="578" extrusionOk="0">
                <a:moveTo>
                  <a:pt x="183" y="0"/>
                </a:moveTo>
                <a:lnTo>
                  <a:pt x="183" y="0"/>
                </a:lnTo>
                <a:cubicBezTo>
                  <a:pt x="161" y="22"/>
                  <a:pt x="56" y="128"/>
                  <a:pt x="31" y="152"/>
                </a:cubicBezTo>
                <a:cubicBezTo>
                  <a:pt x="1" y="183"/>
                  <a:pt x="31" y="213"/>
                  <a:pt x="31" y="274"/>
                </a:cubicBezTo>
                <a:cubicBezTo>
                  <a:pt x="62" y="304"/>
                  <a:pt x="62" y="487"/>
                  <a:pt x="62" y="517"/>
                </a:cubicBezTo>
                <a:cubicBezTo>
                  <a:pt x="62" y="548"/>
                  <a:pt x="153" y="578"/>
                  <a:pt x="153" y="578"/>
                </a:cubicBezTo>
                <a:cubicBezTo>
                  <a:pt x="153" y="578"/>
                  <a:pt x="153" y="456"/>
                  <a:pt x="183" y="426"/>
                </a:cubicBezTo>
                <a:cubicBezTo>
                  <a:pt x="183" y="365"/>
                  <a:pt x="183" y="304"/>
                  <a:pt x="183" y="213"/>
                </a:cubicBezTo>
                <a:cubicBezTo>
                  <a:pt x="183" y="122"/>
                  <a:pt x="122" y="92"/>
                  <a:pt x="183"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1" name="Google Shape;4101;p44"/>
          <p:cNvSpPr/>
          <p:nvPr/>
        </p:nvSpPr>
        <p:spPr>
          <a:xfrm>
            <a:off x="8338914" y="2055822"/>
            <a:ext cx="20420" cy="20233"/>
          </a:xfrm>
          <a:custGeom>
            <a:avLst/>
            <a:gdLst/>
            <a:ahLst/>
            <a:cxnLst/>
            <a:rect l="l" t="t" r="r" b="b"/>
            <a:pathLst>
              <a:path w="547" h="542" extrusionOk="0">
                <a:moveTo>
                  <a:pt x="541" y="0"/>
                </a:moveTo>
                <a:cubicBezTo>
                  <a:pt x="522" y="0"/>
                  <a:pt x="451" y="72"/>
                  <a:pt x="425" y="98"/>
                </a:cubicBezTo>
                <a:cubicBezTo>
                  <a:pt x="375" y="122"/>
                  <a:pt x="326" y="167"/>
                  <a:pt x="277" y="167"/>
                </a:cubicBezTo>
                <a:cubicBezTo>
                  <a:pt x="265" y="167"/>
                  <a:pt x="254" y="164"/>
                  <a:pt x="242" y="159"/>
                </a:cubicBezTo>
                <a:cubicBezTo>
                  <a:pt x="151" y="128"/>
                  <a:pt x="121" y="98"/>
                  <a:pt x="90" y="98"/>
                </a:cubicBezTo>
                <a:cubicBezTo>
                  <a:pt x="73" y="86"/>
                  <a:pt x="59" y="81"/>
                  <a:pt x="48" y="81"/>
                </a:cubicBezTo>
                <a:cubicBezTo>
                  <a:pt x="0" y="81"/>
                  <a:pt x="5" y="176"/>
                  <a:pt x="29" y="250"/>
                </a:cubicBezTo>
                <a:cubicBezTo>
                  <a:pt x="29" y="341"/>
                  <a:pt x="60" y="402"/>
                  <a:pt x="90" y="463"/>
                </a:cubicBezTo>
                <a:cubicBezTo>
                  <a:pt x="110" y="520"/>
                  <a:pt x="178" y="541"/>
                  <a:pt x="240" y="541"/>
                </a:cubicBezTo>
                <a:cubicBezTo>
                  <a:pt x="277" y="541"/>
                  <a:pt x="311" y="534"/>
                  <a:pt x="333" y="523"/>
                </a:cubicBezTo>
                <a:cubicBezTo>
                  <a:pt x="364" y="493"/>
                  <a:pt x="425" y="402"/>
                  <a:pt x="485" y="280"/>
                </a:cubicBezTo>
                <a:cubicBezTo>
                  <a:pt x="516" y="189"/>
                  <a:pt x="546" y="67"/>
                  <a:pt x="546" y="7"/>
                </a:cubicBezTo>
                <a:cubicBezTo>
                  <a:pt x="546" y="2"/>
                  <a:pt x="544" y="0"/>
                  <a:pt x="541"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2" name="Google Shape;4102;p44"/>
          <p:cNvSpPr/>
          <p:nvPr/>
        </p:nvSpPr>
        <p:spPr>
          <a:xfrm>
            <a:off x="8189072" y="1874211"/>
            <a:ext cx="191802" cy="171905"/>
          </a:xfrm>
          <a:custGeom>
            <a:avLst/>
            <a:gdLst/>
            <a:ahLst/>
            <a:cxnLst/>
            <a:rect l="l" t="t" r="r" b="b"/>
            <a:pathLst>
              <a:path w="5138" h="4605" extrusionOk="0">
                <a:moveTo>
                  <a:pt x="3712" y="0"/>
                </a:moveTo>
                <a:cubicBezTo>
                  <a:pt x="3691" y="0"/>
                  <a:pt x="3669" y="57"/>
                  <a:pt x="3648" y="99"/>
                </a:cubicBezTo>
                <a:cubicBezTo>
                  <a:pt x="3618" y="130"/>
                  <a:pt x="3588" y="251"/>
                  <a:pt x="3588" y="373"/>
                </a:cubicBezTo>
                <a:cubicBezTo>
                  <a:pt x="3588" y="495"/>
                  <a:pt x="3618" y="555"/>
                  <a:pt x="3618" y="707"/>
                </a:cubicBezTo>
                <a:cubicBezTo>
                  <a:pt x="3618" y="859"/>
                  <a:pt x="3527" y="981"/>
                  <a:pt x="3496" y="1072"/>
                </a:cubicBezTo>
                <a:cubicBezTo>
                  <a:pt x="3473" y="1108"/>
                  <a:pt x="3453" y="1120"/>
                  <a:pt x="3435" y="1120"/>
                </a:cubicBezTo>
                <a:cubicBezTo>
                  <a:pt x="3407" y="1120"/>
                  <a:pt x="3381" y="1091"/>
                  <a:pt x="3344" y="1072"/>
                </a:cubicBezTo>
                <a:cubicBezTo>
                  <a:pt x="3314" y="1042"/>
                  <a:pt x="3284" y="951"/>
                  <a:pt x="3192" y="890"/>
                </a:cubicBezTo>
                <a:cubicBezTo>
                  <a:pt x="3101" y="859"/>
                  <a:pt x="2919" y="799"/>
                  <a:pt x="2858" y="707"/>
                </a:cubicBezTo>
                <a:cubicBezTo>
                  <a:pt x="2767" y="616"/>
                  <a:pt x="2828" y="616"/>
                  <a:pt x="2858" y="525"/>
                </a:cubicBezTo>
                <a:cubicBezTo>
                  <a:pt x="2888" y="434"/>
                  <a:pt x="2919" y="343"/>
                  <a:pt x="2980" y="282"/>
                </a:cubicBezTo>
                <a:cubicBezTo>
                  <a:pt x="3040" y="221"/>
                  <a:pt x="3010" y="221"/>
                  <a:pt x="2919" y="160"/>
                </a:cubicBezTo>
                <a:cubicBezTo>
                  <a:pt x="2858" y="99"/>
                  <a:pt x="2767" y="99"/>
                  <a:pt x="2615" y="99"/>
                </a:cubicBezTo>
                <a:cubicBezTo>
                  <a:pt x="2493" y="99"/>
                  <a:pt x="2433" y="99"/>
                  <a:pt x="2433" y="191"/>
                </a:cubicBezTo>
                <a:cubicBezTo>
                  <a:pt x="2433" y="259"/>
                  <a:pt x="2484" y="293"/>
                  <a:pt x="2458" y="293"/>
                </a:cubicBezTo>
                <a:cubicBezTo>
                  <a:pt x="2450" y="293"/>
                  <a:pt x="2433" y="289"/>
                  <a:pt x="2402" y="282"/>
                </a:cubicBezTo>
                <a:cubicBezTo>
                  <a:pt x="2364" y="269"/>
                  <a:pt x="2327" y="262"/>
                  <a:pt x="2291" y="262"/>
                </a:cubicBezTo>
                <a:cubicBezTo>
                  <a:pt x="2241" y="262"/>
                  <a:pt x="2195" y="277"/>
                  <a:pt x="2159" y="312"/>
                </a:cubicBezTo>
                <a:cubicBezTo>
                  <a:pt x="2129" y="373"/>
                  <a:pt x="2098" y="403"/>
                  <a:pt x="2068" y="555"/>
                </a:cubicBezTo>
                <a:cubicBezTo>
                  <a:pt x="2037" y="677"/>
                  <a:pt x="2098" y="707"/>
                  <a:pt x="2037" y="707"/>
                </a:cubicBezTo>
                <a:cubicBezTo>
                  <a:pt x="2007" y="707"/>
                  <a:pt x="1825" y="586"/>
                  <a:pt x="1764" y="555"/>
                </a:cubicBezTo>
                <a:cubicBezTo>
                  <a:pt x="1742" y="544"/>
                  <a:pt x="1723" y="537"/>
                  <a:pt x="1705" y="537"/>
                </a:cubicBezTo>
                <a:cubicBezTo>
                  <a:pt x="1673" y="537"/>
                  <a:pt x="1639" y="558"/>
                  <a:pt x="1581" y="616"/>
                </a:cubicBezTo>
                <a:cubicBezTo>
                  <a:pt x="1521" y="677"/>
                  <a:pt x="1277" y="951"/>
                  <a:pt x="1186" y="1011"/>
                </a:cubicBezTo>
                <a:cubicBezTo>
                  <a:pt x="1125" y="1072"/>
                  <a:pt x="1125" y="1072"/>
                  <a:pt x="1034" y="1406"/>
                </a:cubicBezTo>
                <a:cubicBezTo>
                  <a:pt x="1034" y="1406"/>
                  <a:pt x="1004" y="1406"/>
                  <a:pt x="1004" y="1437"/>
                </a:cubicBezTo>
                <a:cubicBezTo>
                  <a:pt x="913" y="1558"/>
                  <a:pt x="822" y="1528"/>
                  <a:pt x="639" y="1589"/>
                </a:cubicBezTo>
                <a:cubicBezTo>
                  <a:pt x="457" y="1650"/>
                  <a:pt x="153" y="1862"/>
                  <a:pt x="122" y="1984"/>
                </a:cubicBezTo>
                <a:cubicBezTo>
                  <a:pt x="92" y="2075"/>
                  <a:pt x="122" y="2075"/>
                  <a:pt x="92" y="2075"/>
                </a:cubicBezTo>
                <a:cubicBezTo>
                  <a:pt x="92" y="2075"/>
                  <a:pt x="31" y="2014"/>
                  <a:pt x="31" y="2014"/>
                </a:cubicBezTo>
                <a:cubicBezTo>
                  <a:pt x="31" y="2014"/>
                  <a:pt x="1" y="2136"/>
                  <a:pt x="1" y="2227"/>
                </a:cubicBezTo>
                <a:cubicBezTo>
                  <a:pt x="31" y="2349"/>
                  <a:pt x="62" y="2410"/>
                  <a:pt x="62" y="2531"/>
                </a:cubicBezTo>
                <a:cubicBezTo>
                  <a:pt x="62" y="2683"/>
                  <a:pt x="1" y="2744"/>
                  <a:pt x="1" y="2835"/>
                </a:cubicBezTo>
                <a:cubicBezTo>
                  <a:pt x="31" y="2957"/>
                  <a:pt x="153" y="3109"/>
                  <a:pt x="183" y="3230"/>
                </a:cubicBezTo>
                <a:cubicBezTo>
                  <a:pt x="214" y="3352"/>
                  <a:pt x="244" y="3321"/>
                  <a:pt x="274" y="3504"/>
                </a:cubicBezTo>
                <a:cubicBezTo>
                  <a:pt x="274" y="3717"/>
                  <a:pt x="366" y="3838"/>
                  <a:pt x="274" y="3929"/>
                </a:cubicBezTo>
                <a:cubicBezTo>
                  <a:pt x="183" y="4051"/>
                  <a:pt x="122" y="4021"/>
                  <a:pt x="244" y="4142"/>
                </a:cubicBezTo>
                <a:cubicBezTo>
                  <a:pt x="308" y="4207"/>
                  <a:pt x="373" y="4271"/>
                  <a:pt x="470" y="4271"/>
                </a:cubicBezTo>
                <a:cubicBezTo>
                  <a:pt x="510" y="4271"/>
                  <a:pt x="555" y="4260"/>
                  <a:pt x="609" y="4233"/>
                </a:cubicBezTo>
                <a:cubicBezTo>
                  <a:pt x="761" y="4172"/>
                  <a:pt x="730" y="4112"/>
                  <a:pt x="852" y="4081"/>
                </a:cubicBezTo>
                <a:cubicBezTo>
                  <a:pt x="974" y="4051"/>
                  <a:pt x="1004" y="3990"/>
                  <a:pt x="1125" y="3990"/>
                </a:cubicBezTo>
                <a:cubicBezTo>
                  <a:pt x="1217" y="3990"/>
                  <a:pt x="1308" y="3990"/>
                  <a:pt x="1338" y="3899"/>
                </a:cubicBezTo>
                <a:cubicBezTo>
                  <a:pt x="1399" y="3808"/>
                  <a:pt x="1369" y="3808"/>
                  <a:pt x="1460" y="3747"/>
                </a:cubicBezTo>
                <a:cubicBezTo>
                  <a:pt x="1581" y="3656"/>
                  <a:pt x="1581" y="3656"/>
                  <a:pt x="1642" y="3625"/>
                </a:cubicBezTo>
                <a:cubicBezTo>
                  <a:pt x="1688" y="3625"/>
                  <a:pt x="1718" y="3641"/>
                  <a:pt x="1752" y="3641"/>
                </a:cubicBezTo>
                <a:cubicBezTo>
                  <a:pt x="1787" y="3641"/>
                  <a:pt x="1825" y="3625"/>
                  <a:pt x="1885" y="3565"/>
                </a:cubicBezTo>
                <a:cubicBezTo>
                  <a:pt x="1977" y="3473"/>
                  <a:pt x="1885" y="3473"/>
                  <a:pt x="2129" y="3473"/>
                </a:cubicBezTo>
                <a:cubicBezTo>
                  <a:pt x="2341" y="3473"/>
                  <a:pt x="2433" y="3504"/>
                  <a:pt x="2524" y="3534"/>
                </a:cubicBezTo>
                <a:cubicBezTo>
                  <a:pt x="2615" y="3565"/>
                  <a:pt x="2736" y="3656"/>
                  <a:pt x="2767" y="3717"/>
                </a:cubicBezTo>
                <a:cubicBezTo>
                  <a:pt x="2797" y="3808"/>
                  <a:pt x="2858" y="3869"/>
                  <a:pt x="2858" y="3869"/>
                </a:cubicBezTo>
                <a:cubicBezTo>
                  <a:pt x="2888" y="3869"/>
                  <a:pt x="2888" y="3869"/>
                  <a:pt x="2949" y="3808"/>
                </a:cubicBezTo>
                <a:cubicBezTo>
                  <a:pt x="3010" y="3747"/>
                  <a:pt x="3162" y="3625"/>
                  <a:pt x="3162" y="3625"/>
                </a:cubicBezTo>
                <a:lnTo>
                  <a:pt x="3162" y="3625"/>
                </a:lnTo>
                <a:cubicBezTo>
                  <a:pt x="3162" y="3625"/>
                  <a:pt x="3162" y="3747"/>
                  <a:pt x="3101" y="3808"/>
                </a:cubicBezTo>
                <a:cubicBezTo>
                  <a:pt x="3071" y="3869"/>
                  <a:pt x="3071" y="3929"/>
                  <a:pt x="3071" y="3960"/>
                </a:cubicBezTo>
                <a:cubicBezTo>
                  <a:pt x="3071" y="3963"/>
                  <a:pt x="3072" y="3965"/>
                  <a:pt x="3074" y="3965"/>
                </a:cubicBezTo>
                <a:cubicBezTo>
                  <a:pt x="3090" y="3965"/>
                  <a:pt x="3162" y="3869"/>
                  <a:pt x="3162" y="3869"/>
                </a:cubicBezTo>
                <a:cubicBezTo>
                  <a:pt x="3192" y="3869"/>
                  <a:pt x="3192" y="4051"/>
                  <a:pt x="3223" y="4081"/>
                </a:cubicBezTo>
                <a:cubicBezTo>
                  <a:pt x="3223" y="4081"/>
                  <a:pt x="3253" y="4081"/>
                  <a:pt x="3284" y="4142"/>
                </a:cubicBezTo>
                <a:cubicBezTo>
                  <a:pt x="3314" y="4203"/>
                  <a:pt x="3375" y="4233"/>
                  <a:pt x="3405" y="4355"/>
                </a:cubicBezTo>
                <a:cubicBezTo>
                  <a:pt x="3436" y="4446"/>
                  <a:pt x="3588" y="4568"/>
                  <a:pt x="3679" y="4568"/>
                </a:cubicBezTo>
                <a:cubicBezTo>
                  <a:pt x="3724" y="4583"/>
                  <a:pt x="3762" y="4590"/>
                  <a:pt x="3800" y="4590"/>
                </a:cubicBezTo>
                <a:cubicBezTo>
                  <a:pt x="3838" y="4590"/>
                  <a:pt x="3876" y="4583"/>
                  <a:pt x="3922" y="4568"/>
                </a:cubicBezTo>
                <a:cubicBezTo>
                  <a:pt x="3974" y="4568"/>
                  <a:pt x="3981" y="4501"/>
                  <a:pt x="4021" y="4501"/>
                </a:cubicBezTo>
                <a:cubicBezTo>
                  <a:pt x="4027" y="4501"/>
                  <a:pt x="4035" y="4503"/>
                  <a:pt x="4043" y="4507"/>
                </a:cubicBezTo>
                <a:cubicBezTo>
                  <a:pt x="4122" y="4533"/>
                  <a:pt x="4065" y="4604"/>
                  <a:pt x="4164" y="4604"/>
                </a:cubicBezTo>
                <a:cubicBezTo>
                  <a:pt x="4180" y="4604"/>
                  <a:pt x="4200" y="4602"/>
                  <a:pt x="4226" y="4598"/>
                </a:cubicBezTo>
                <a:cubicBezTo>
                  <a:pt x="4378" y="4598"/>
                  <a:pt x="4408" y="4507"/>
                  <a:pt x="4499" y="4476"/>
                </a:cubicBezTo>
                <a:cubicBezTo>
                  <a:pt x="4514" y="4462"/>
                  <a:pt x="4525" y="4458"/>
                  <a:pt x="4534" y="4458"/>
                </a:cubicBezTo>
                <a:cubicBezTo>
                  <a:pt x="4548" y="4458"/>
                  <a:pt x="4558" y="4466"/>
                  <a:pt x="4571" y="4466"/>
                </a:cubicBezTo>
                <a:cubicBezTo>
                  <a:pt x="4589" y="4466"/>
                  <a:pt x="4612" y="4452"/>
                  <a:pt x="4651" y="4385"/>
                </a:cubicBezTo>
                <a:cubicBezTo>
                  <a:pt x="4743" y="4264"/>
                  <a:pt x="4743" y="4294"/>
                  <a:pt x="4773" y="4112"/>
                </a:cubicBezTo>
                <a:cubicBezTo>
                  <a:pt x="4773" y="3929"/>
                  <a:pt x="4773" y="3899"/>
                  <a:pt x="4864" y="3717"/>
                </a:cubicBezTo>
                <a:cubicBezTo>
                  <a:pt x="4925" y="3565"/>
                  <a:pt x="4955" y="3656"/>
                  <a:pt x="5016" y="3413"/>
                </a:cubicBezTo>
                <a:cubicBezTo>
                  <a:pt x="5077" y="3169"/>
                  <a:pt x="5138" y="2926"/>
                  <a:pt x="5138" y="2714"/>
                </a:cubicBezTo>
                <a:cubicBezTo>
                  <a:pt x="5107" y="2531"/>
                  <a:pt x="5138" y="2653"/>
                  <a:pt x="5107" y="2410"/>
                </a:cubicBezTo>
                <a:cubicBezTo>
                  <a:pt x="5077" y="2197"/>
                  <a:pt x="5107" y="2227"/>
                  <a:pt x="4986" y="2136"/>
                </a:cubicBezTo>
                <a:cubicBezTo>
                  <a:pt x="4864" y="2045"/>
                  <a:pt x="4834" y="2075"/>
                  <a:pt x="4803" y="1923"/>
                </a:cubicBezTo>
                <a:cubicBezTo>
                  <a:pt x="4773" y="1802"/>
                  <a:pt x="4803" y="1771"/>
                  <a:pt x="4743" y="1771"/>
                </a:cubicBezTo>
                <a:cubicBezTo>
                  <a:pt x="4718" y="1771"/>
                  <a:pt x="4699" y="1776"/>
                  <a:pt x="4682" y="1776"/>
                </a:cubicBezTo>
                <a:cubicBezTo>
                  <a:pt x="4657" y="1776"/>
                  <a:pt x="4639" y="1765"/>
                  <a:pt x="4621" y="1710"/>
                </a:cubicBezTo>
                <a:cubicBezTo>
                  <a:pt x="4560" y="1619"/>
                  <a:pt x="4591" y="1558"/>
                  <a:pt x="4499" y="1498"/>
                </a:cubicBezTo>
                <a:cubicBezTo>
                  <a:pt x="4439" y="1406"/>
                  <a:pt x="4378" y="1406"/>
                  <a:pt x="4287" y="1346"/>
                </a:cubicBezTo>
                <a:cubicBezTo>
                  <a:pt x="4165" y="1285"/>
                  <a:pt x="4226" y="1285"/>
                  <a:pt x="4226" y="1163"/>
                </a:cubicBezTo>
                <a:cubicBezTo>
                  <a:pt x="4226" y="1042"/>
                  <a:pt x="4226" y="920"/>
                  <a:pt x="4135" y="890"/>
                </a:cubicBezTo>
                <a:cubicBezTo>
                  <a:pt x="4043" y="829"/>
                  <a:pt x="4104" y="920"/>
                  <a:pt x="4104" y="738"/>
                </a:cubicBezTo>
                <a:cubicBezTo>
                  <a:pt x="4104" y="555"/>
                  <a:pt x="4104" y="555"/>
                  <a:pt x="4013" y="525"/>
                </a:cubicBezTo>
                <a:cubicBezTo>
                  <a:pt x="3952" y="495"/>
                  <a:pt x="3922" y="495"/>
                  <a:pt x="3861" y="403"/>
                </a:cubicBezTo>
                <a:cubicBezTo>
                  <a:pt x="3831" y="282"/>
                  <a:pt x="3770" y="99"/>
                  <a:pt x="3740" y="39"/>
                </a:cubicBezTo>
                <a:cubicBezTo>
                  <a:pt x="3730" y="11"/>
                  <a:pt x="3721" y="0"/>
                  <a:pt x="3712"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3" name="Google Shape;4103;p44"/>
          <p:cNvSpPr/>
          <p:nvPr/>
        </p:nvSpPr>
        <p:spPr>
          <a:xfrm>
            <a:off x="8265113" y="1542049"/>
            <a:ext cx="60176" cy="79252"/>
          </a:xfrm>
          <a:custGeom>
            <a:avLst/>
            <a:gdLst/>
            <a:ahLst/>
            <a:cxnLst/>
            <a:rect l="l" t="t" r="r" b="b"/>
            <a:pathLst>
              <a:path w="1612" h="2123" extrusionOk="0">
                <a:moveTo>
                  <a:pt x="1551" y="0"/>
                </a:moveTo>
                <a:cubicBezTo>
                  <a:pt x="1551" y="0"/>
                  <a:pt x="1459" y="61"/>
                  <a:pt x="1429" y="92"/>
                </a:cubicBezTo>
                <a:lnTo>
                  <a:pt x="1429" y="122"/>
                </a:lnTo>
                <a:cubicBezTo>
                  <a:pt x="1429" y="122"/>
                  <a:pt x="1415" y="108"/>
                  <a:pt x="1397" y="108"/>
                </a:cubicBezTo>
                <a:cubicBezTo>
                  <a:pt x="1388" y="108"/>
                  <a:pt x="1378" y="112"/>
                  <a:pt x="1368" y="122"/>
                </a:cubicBezTo>
                <a:cubicBezTo>
                  <a:pt x="1338" y="152"/>
                  <a:pt x="1307" y="213"/>
                  <a:pt x="1338" y="304"/>
                </a:cubicBezTo>
                <a:cubicBezTo>
                  <a:pt x="1338" y="396"/>
                  <a:pt x="1399" y="304"/>
                  <a:pt x="1307" y="548"/>
                </a:cubicBezTo>
                <a:cubicBezTo>
                  <a:pt x="1247" y="821"/>
                  <a:pt x="1216" y="851"/>
                  <a:pt x="1125" y="943"/>
                </a:cubicBezTo>
                <a:cubicBezTo>
                  <a:pt x="1089" y="978"/>
                  <a:pt x="1054" y="993"/>
                  <a:pt x="1024" y="993"/>
                </a:cubicBezTo>
                <a:cubicBezTo>
                  <a:pt x="1003" y="993"/>
                  <a:pt x="986" y="986"/>
                  <a:pt x="973" y="973"/>
                </a:cubicBezTo>
                <a:cubicBezTo>
                  <a:pt x="943" y="973"/>
                  <a:pt x="973" y="912"/>
                  <a:pt x="1003" y="882"/>
                </a:cubicBezTo>
                <a:lnTo>
                  <a:pt x="882" y="882"/>
                </a:lnTo>
                <a:cubicBezTo>
                  <a:pt x="851" y="882"/>
                  <a:pt x="882" y="943"/>
                  <a:pt x="882" y="973"/>
                </a:cubicBezTo>
                <a:cubicBezTo>
                  <a:pt x="882" y="1003"/>
                  <a:pt x="821" y="1125"/>
                  <a:pt x="821" y="1186"/>
                </a:cubicBezTo>
                <a:cubicBezTo>
                  <a:pt x="851" y="1216"/>
                  <a:pt x="851" y="1216"/>
                  <a:pt x="791" y="1247"/>
                </a:cubicBezTo>
                <a:cubicBezTo>
                  <a:pt x="785" y="1252"/>
                  <a:pt x="778" y="1255"/>
                  <a:pt x="771" y="1255"/>
                </a:cubicBezTo>
                <a:cubicBezTo>
                  <a:pt x="739" y="1255"/>
                  <a:pt x="699" y="1210"/>
                  <a:pt x="699" y="1186"/>
                </a:cubicBezTo>
                <a:cubicBezTo>
                  <a:pt x="699" y="1186"/>
                  <a:pt x="608" y="1216"/>
                  <a:pt x="547" y="1216"/>
                </a:cubicBezTo>
                <a:cubicBezTo>
                  <a:pt x="456" y="1247"/>
                  <a:pt x="426" y="1277"/>
                  <a:pt x="396" y="1368"/>
                </a:cubicBezTo>
                <a:cubicBezTo>
                  <a:pt x="335" y="1429"/>
                  <a:pt x="274" y="1459"/>
                  <a:pt x="183" y="1490"/>
                </a:cubicBezTo>
                <a:cubicBezTo>
                  <a:pt x="122" y="1520"/>
                  <a:pt x="152" y="1611"/>
                  <a:pt x="92" y="1672"/>
                </a:cubicBezTo>
                <a:cubicBezTo>
                  <a:pt x="31" y="1703"/>
                  <a:pt x="31" y="1763"/>
                  <a:pt x="0" y="1824"/>
                </a:cubicBezTo>
                <a:cubicBezTo>
                  <a:pt x="0" y="1855"/>
                  <a:pt x="16" y="1862"/>
                  <a:pt x="31" y="1862"/>
                </a:cubicBezTo>
                <a:cubicBezTo>
                  <a:pt x="46" y="1862"/>
                  <a:pt x="61" y="1855"/>
                  <a:pt x="61" y="1855"/>
                </a:cubicBezTo>
                <a:cubicBezTo>
                  <a:pt x="61" y="1824"/>
                  <a:pt x="61" y="1763"/>
                  <a:pt x="122" y="1763"/>
                </a:cubicBezTo>
                <a:cubicBezTo>
                  <a:pt x="152" y="1763"/>
                  <a:pt x="152" y="1794"/>
                  <a:pt x="152" y="1855"/>
                </a:cubicBezTo>
                <a:cubicBezTo>
                  <a:pt x="122" y="1915"/>
                  <a:pt x="92" y="1946"/>
                  <a:pt x="92" y="1976"/>
                </a:cubicBezTo>
                <a:cubicBezTo>
                  <a:pt x="61" y="2037"/>
                  <a:pt x="92" y="2067"/>
                  <a:pt x="122" y="2098"/>
                </a:cubicBezTo>
                <a:cubicBezTo>
                  <a:pt x="130" y="2115"/>
                  <a:pt x="139" y="2122"/>
                  <a:pt x="149" y="2122"/>
                </a:cubicBezTo>
                <a:cubicBezTo>
                  <a:pt x="174" y="2122"/>
                  <a:pt x="208" y="2072"/>
                  <a:pt x="274" y="2007"/>
                </a:cubicBezTo>
                <a:cubicBezTo>
                  <a:pt x="335" y="1915"/>
                  <a:pt x="335" y="1885"/>
                  <a:pt x="335" y="1794"/>
                </a:cubicBezTo>
                <a:cubicBezTo>
                  <a:pt x="335" y="1672"/>
                  <a:pt x="304" y="1672"/>
                  <a:pt x="244" y="1642"/>
                </a:cubicBezTo>
                <a:cubicBezTo>
                  <a:pt x="183" y="1611"/>
                  <a:pt x="183" y="1642"/>
                  <a:pt x="244" y="1551"/>
                </a:cubicBezTo>
                <a:cubicBezTo>
                  <a:pt x="266" y="1528"/>
                  <a:pt x="284" y="1522"/>
                  <a:pt x="300" y="1522"/>
                </a:cubicBezTo>
                <a:cubicBezTo>
                  <a:pt x="317" y="1522"/>
                  <a:pt x="331" y="1529"/>
                  <a:pt x="344" y="1529"/>
                </a:cubicBezTo>
                <a:cubicBezTo>
                  <a:pt x="351" y="1529"/>
                  <a:pt x="358" y="1527"/>
                  <a:pt x="365" y="1520"/>
                </a:cubicBezTo>
                <a:cubicBezTo>
                  <a:pt x="365" y="1551"/>
                  <a:pt x="365" y="1581"/>
                  <a:pt x="365" y="1611"/>
                </a:cubicBezTo>
                <a:cubicBezTo>
                  <a:pt x="365" y="1703"/>
                  <a:pt x="396" y="1763"/>
                  <a:pt x="396" y="1824"/>
                </a:cubicBezTo>
                <a:cubicBezTo>
                  <a:pt x="404" y="1832"/>
                  <a:pt x="412" y="1836"/>
                  <a:pt x="421" y="1836"/>
                </a:cubicBezTo>
                <a:cubicBezTo>
                  <a:pt x="444" y="1836"/>
                  <a:pt x="473" y="1808"/>
                  <a:pt x="517" y="1763"/>
                </a:cubicBezTo>
                <a:cubicBezTo>
                  <a:pt x="578" y="1733"/>
                  <a:pt x="578" y="1611"/>
                  <a:pt x="639" y="1611"/>
                </a:cubicBezTo>
                <a:cubicBezTo>
                  <a:pt x="675" y="1611"/>
                  <a:pt x="679" y="1644"/>
                  <a:pt x="696" y="1644"/>
                </a:cubicBezTo>
                <a:cubicBezTo>
                  <a:pt x="707" y="1644"/>
                  <a:pt x="724" y="1630"/>
                  <a:pt x="760" y="1581"/>
                </a:cubicBezTo>
                <a:cubicBezTo>
                  <a:pt x="791" y="1551"/>
                  <a:pt x="791" y="1520"/>
                  <a:pt x="791" y="1490"/>
                </a:cubicBezTo>
                <a:cubicBezTo>
                  <a:pt x="791" y="1551"/>
                  <a:pt x="821" y="1611"/>
                  <a:pt x="821" y="1611"/>
                </a:cubicBezTo>
                <a:cubicBezTo>
                  <a:pt x="821" y="1617"/>
                  <a:pt x="823" y="1620"/>
                  <a:pt x="827" y="1620"/>
                </a:cubicBezTo>
                <a:cubicBezTo>
                  <a:pt x="844" y="1620"/>
                  <a:pt x="893" y="1575"/>
                  <a:pt x="943" y="1551"/>
                </a:cubicBezTo>
                <a:cubicBezTo>
                  <a:pt x="1003" y="1520"/>
                  <a:pt x="943" y="1520"/>
                  <a:pt x="943" y="1459"/>
                </a:cubicBezTo>
                <a:cubicBezTo>
                  <a:pt x="943" y="1399"/>
                  <a:pt x="973" y="1399"/>
                  <a:pt x="973" y="1399"/>
                </a:cubicBezTo>
                <a:cubicBezTo>
                  <a:pt x="973" y="1399"/>
                  <a:pt x="987" y="1426"/>
                  <a:pt x="1023" y="1426"/>
                </a:cubicBezTo>
                <a:cubicBezTo>
                  <a:pt x="1041" y="1426"/>
                  <a:pt x="1064" y="1419"/>
                  <a:pt x="1095" y="1399"/>
                </a:cubicBezTo>
                <a:cubicBezTo>
                  <a:pt x="1186" y="1338"/>
                  <a:pt x="1186" y="1338"/>
                  <a:pt x="1216" y="1338"/>
                </a:cubicBezTo>
                <a:cubicBezTo>
                  <a:pt x="1236" y="1338"/>
                  <a:pt x="1257" y="1351"/>
                  <a:pt x="1277" y="1351"/>
                </a:cubicBezTo>
                <a:cubicBezTo>
                  <a:pt x="1287" y="1351"/>
                  <a:pt x="1297" y="1348"/>
                  <a:pt x="1307" y="1338"/>
                </a:cubicBezTo>
                <a:cubicBezTo>
                  <a:pt x="1316" y="1329"/>
                  <a:pt x="1325" y="1325"/>
                  <a:pt x="1333" y="1325"/>
                </a:cubicBezTo>
                <a:cubicBezTo>
                  <a:pt x="1350" y="1325"/>
                  <a:pt x="1359" y="1347"/>
                  <a:pt x="1338" y="1368"/>
                </a:cubicBezTo>
                <a:cubicBezTo>
                  <a:pt x="1338" y="1373"/>
                  <a:pt x="1340" y="1374"/>
                  <a:pt x="1345" y="1374"/>
                </a:cubicBezTo>
                <a:cubicBezTo>
                  <a:pt x="1371" y="1374"/>
                  <a:pt x="1464" y="1307"/>
                  <a:pt x="1490" y="1307"/>
                </a:cubicBezTo>
                <a:cubicBezTo>
                  <a:pt x="1520" y="1277"/>
                  <a:pt x="1520" y="1277"/>
                  <a:pt x="1490" y="1216"/>
                </a:cubicBezTo>
                <a:cubicBezTo>
                  <a:pt x="1490" y="1125"/>
                  <a:pt x="1459" y="1095"/>
                  <a:pt x="1459" y="1003"/>
                </a:cubicBezTo>
                <a:cubicBezTo>
                  <a:pt x="1490" y="882"/>
                  <a:pt x="1490" y="851"/>
                  <a:pt x="1490" y="791"/>
                </a:cubicBezTo>
                <a:cubicBezTo>
                  <a:pt x="1490" y="730"/>
                  <a:pt x="1520" y="699"/>
                  <a:pt x="1520" y="699"/>
                </a:cubicBezTo>
                <a:cubicBezTo>
                  <a:pt x="1551" y="699"/>
                  <a:pt x="1551" y="608"/>
                  <a:pt x="1581" y="548"/>
                </a:cubicBezTo>
                <a:cubicBezTo>
                  <a:pt x="1611" y="487"/>
                  <a:pt x="1611" y="487"/>
                  <a:pt x="1611" y="365"/>
                </a:cubicBezTo>
                <a:cubicBezTo>
                  <a:pt x="1611" y="244"/>
                  <a:pt x="1551" y="274"/>
                  <a:pt x="1551" y="183"/>
                </a:cubicBezTo>
                <a:cubicBezTo>
                  <a:pt x="1551" y="92"/>
                  <a:pt x="1551" y="0"/>
                  <a:pt x="1551"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4" name="Google Shape;4104;p44"/>
          <p:cNvSpPr/>
          <p:nvPr/>
        </p:nvSpPr>
        <p:spPr>
          <a:xfrm>
            <a:off x="7001083" y="1438122"/>
            <a:ext cx="9519" cy="18180"/>
          </a:xfrm>
          <a:custGeom>
            <a:avLst/>
            <a:gdLst/>
            <a:ahLst/>
            <a:cxnLst/>
            <a:rect l="l" t="t" r="r" b="b"/>
            <a:pathLst>
              <a:path w="255" h="487" extrusionOk="0">
                <a:moveTo>
                  <a:pt x="48" y="0"/>
                </a:moveTo>
                <a:cubicBezTo>
                  <a:pt x="21" y="0"/>
                  <a:pt x="1" y="7"/>
                  <a:pt x="1" y="18"/>
                </a:cubicBezTo>
                <a:cubicBezTo>
                  <a:pt x="1" y="170"/>
                  <a:pt x="92" y="383"/>
                  <a:pt x="183" y="444"/>
                </a:cubicBezTo>
                <a:cubicBezTo>
                  <a:pt x="212" y="473"/>
                  <a:pt x="229" y="487"/>
                  <a:pt x="237" y="487"/>
                </a:cubicBezTo>
                <a:cubicBezTo>
                  <a:pt x="255" y="487"/>
                  <a:pt x="234" y="426"/>
                  <a:pt x="213" y="322"/>
                </a:cubicBezTo>
                <a:cubicBezTo>
                  <a:pt x="153" y="170"/>
                  <a:pt x="183" y="170"/>
                  <a:pt x="183" y="79"/>
                </a:cubicBezTo>
                <a:cubicBezTo>
                  <a:pt x="164" y="21"/>
                  <a:pt x="96" y="0"/>
                  <a:pt x="48"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5" name="Google Shape;4105;p44"/>
          <p:cNvSpPr/>
          <p:nvPr/>
        </p:nvSpPr>
        <p:spPr>
          <a:xfrm>
            <a:off x="8322974" y="1426661"/>
            <a:ext cx="14783" cy="77609"/>
          </a:xfrm>
          <a:custGeom>
            <a:avLst/>
            <a:gdLst/>
            <a:ahLst/>
            <a:cxnLst/>
            <a:rect l="l" t="t" r="r" b="b"/>
            <a:pathLst>
              <a:path w="396" h="2079" extrusionOk="0">
                <a:moveTo>
                  <a:pt x="394" y="1415"/>
                </a:moveTo>
                <a:cubicBezTo>
                  <a:pt x="395" y="1423"/>
                  <a:pt x="395" y="1427"/>
                  <a:pt x="396" y="1427"/>
                </a:cubicBezTo>
                <a:cubicBezTo>
                  <a:pt x="396" y="1427"/>
                  <a:pt x="396" y="1425"/>
                  <a:pt x="396" y="1420"/>
                </a:cubicBezTo>
                <a:cubicBezTo>
                  <a:pt x="396" y="1420"/>
                  <a:pt x="395" y="1418"/>
                  <a:pt x="394" y="1415"/>
                </a:cubicBezTo>
                <a:close/>
                <a:moveTo>
                  <a:pt x="143" y="1"/>
                </a:moveTo>
                <a:cubicBezTo>
                  <a:pt x="126" y="1"/>
                  <a:pt x="92" y="52"/>
                  <a:pt x="92" y="52"/>
                </a:cubicBezTo>
                <a:lnTo>
                  <a:pt x="122" y="82"/>
                </a:lnTo>
                <a:cubicBezTo>
                  <a:pt x="153" y="173"/>
                  <a:pt x="153" y="295"/>
                  <a:pt x="122" y="295"/>
                </a:cubicBezTo>
                <a:cubicBezTo>
                  <a:pt x="61" y="325"/>
                  <a:pt x="61" y="417"/>
                  <a:pt x="31" y="508"/>
                </a:cubicBezTo>
                <a:cubicBezTo>
                  <a:pt x="31" y="599"/>
                  <a:pt x="1" y="721"/>
                  <a:pt x="61" y="781"/>
                </a:cubicBezTo>
                <a:cubicBezTo>
                  <a:pt x="92" y="873"/>
                  <a:pt x="61" y="873"/>
                  <a:pt x="61" y="933"/>
                </a:cubicBezTo>
                <a:cubicBezTo>
                  <a:pt x="61" y="994"/>
                  <a:pt x="61" y="1146"/>
                  <a:pt x="61" y="1268"/>
                </a:cubicBezTo>
                <a:cubicBezTo>
                  <a:pt x="31" y="1359"/>
                  <a:pt x="1" y="1359"/>
                  <a:pt x="31" y="1480"/>
                </a:cubicBezTo>
                <a:cubicBezTo>
                  <a:pt x="31" y="1572"/>
                  <a:pt x="31" y="1602"/>
                  <a:pt x="31" y="1724"/>
                </a:cubicBezTo>
                <a:cubicBezTo>
                  <a:pt x="31" y="1876"/>
                  <a:pt x="31" y="1997"/>
                  <a:pt x="31" y="2058"/>
                </a:cubicBezTo>
                <a:cubicBezTo>
                  <a:pt x="31" y="2073"/>
                  <a:pt x="33" y="2078"/>
                  <a:pt x="35" y="2078"/>
                </a:cubicBezTo>
                <a:cubicBezTo>
                  <a:pt x="44" y="2078"/>
                  <a:pt x="61" y="2020"/>
                  <a:pt x="61" y="1997"/>
                </a:cubicBezTo>
                <a:cubicBezTo>
                  <a:pt x="74" y="1985"/>
                  <a:pt x="92" y="1977"/>
                  <a:pt x="110" y="1977"/>
                </a:cubicBezTo>
                <a:cubicBezTo>
                  <a:pt x="137" y="1977"/>
                  <a:pt x="165" y="1992"/>
                  <a:pt x="183" y="2028"/>
                </a:cubicBezTo>
                <a:lnTo>
                  <a:pt x="244" y="2058"/>
                </a:lnTo>
                <a:cubicBezTo>
                  <a:pt x="244" y="2058"/>
                  <a:pt x="247" y="2059"/>
                  <a:pt x="250" y="2059"/>
                </a:cubicBezTo>
                <a:cubicBezTo>
                  <a:pt x="263" y="2059"/>
                  <a:pt x="284" y="2041"/>
                  <a:pt x="213" y="1876"/>
                </a:cubicBezTo>
                <a:cubicBezTo>
                  <a:pt x="122" y="1663"/>
                  <a:pt x="122" y="1693"/>
                  <a:pt x="122" y="1511"/>
                </a:cubicBezTo>
                <a:cubicBezTo>
                  <a:pt x="153" y="1298"/>
                  <a:pt x="183" y="1298"/>
                  <a:pt x="244" y="1298"/>
                </a:cubicBezTo>
                <a:cubicBezTo>
                  <a:pt x="252" y="1295"/>
                  <a:pt x="260" y="1294"/>
                  <a:pt x="268" y="1294"/>
                </a:cubicBezTo>
                <a:cubicBezTo>
                  <a:pt x="337" y="1294"/>
                  <a:pt x="384" y="1393"/>
                  <a:pt x="394" y="1415"/>
                </a:cubicBezTo>
                <a:lnTo>
                  <a:pt x="394" y="1415"/>
                </a:lnTo>
                <a:cubicBezTo>
                  <a:pt x="391" y="1393"/>
                  <a:pt x="384" y="1342"/>
                  <a:pt x="365" y="1268"/>
                </a:cubicBezTo>
                <a:cubicBezTo>
                  <a:pt x="335" y="1146"/>
                  <a:pt x="305" y="1116"/>
                  <a:pt x="274" y="964"/>
                </a:cubicBezTo>
                <a:cubicBezTo>
                  <a:pt x="274" y="842"/>
                  <a:pt x="244" y="721"/>
                  <a:pt x="183" y="690"/>
                </a:cubicBezTo>
                <a:cubicBezTo>
                  <a:pt x="153" y="629"/>
                  <a:pt x="183" y="569"/>
                  <a:pt x="183" y="508"/>
                </a:cubicBezTo>
                <a:cubicBezTo>
                  <a:pt x="213" y="477"/>
                  <a:pt x="213" y="386"/>
                  <a:pt x="213" y="295"/>
                </a:cubicBezTo>
                <a:cubicBezTo>
                  <a:pt x="183" y="204"/>
                  <a:pt x="183" y="52"/>
                  <a:pt x="153" y="21"/>
                </a:cubicBezTo>
                <a:cubicBezTo>
                  <a:pt x="153" y="6"/>
                  <a:pt x="149" y="1"/>
                  <a:pt x="143"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6" name="Google Shape;4106;p44"/>
          <p:cNvSpPr/>
          <p:nvPr/>
        </p:nvSpPr>
        <p:spPr>
          <a:xfrm>
            <a:off x="8223117" y="1738330"/>
            <a:ext cx="15940" cy="20793"/>
          </a:xfrm>
          <a:custGeom>
            <a:avLst/>
            <a:gdLst/>
            <a:ahLst/>
            <a:cxnLst/>
            <a:rect l="l" t="t" r="r" b="b"/>
            <a:pathLst>
              <a:path w="427" h="557" extrusionOk="0">
                <a:moveTo>
                  <a:pt x="153" y="1"/>
                </a:moveTo>
                <a:cubicBezTo>
                  <a:pt x="62" y="1"/>
                  <a:pt x="1" y="31"/>
                  <a:pt x="31" y="122"/>
                </a:cubicBezTo>
                <a:cubicBezTo>
                  <a:pt x="62" y="244"/>
                  <a:pt x="62" y="244"/>
                  <a:pt x="122" y="274"/>
                </a:cubicBezTo>
                <a:cubicBezTo>
                  <a:pt x="213" y="274"/>
                  <a:pt x="243" y="244"/>
                  <a:pt x="244" y="244"/>
                </a:cubicBezTo>
                <a:lnTo>
                  <a:pt x="244" y="244"/>
                </a:lnTo>
                <a:cubicBezTo>
                  <a:pt x="244" y="244"/>
                  <a:pt x="241" y="246"/>
                  <a:pt x="183" y="305"/>
                </a:cubicBezTo>
                <a:cubicBezTo>
                  <a:pt x="122" y="366"/>
                  <a:pt x="122" y="457"/>
                  <a:pt x="183" y="487"/>
                </a:cubicBezTo>
                <a:cubicBezTo>
                  <a:pt x="208" y="512"/>
                  <a:pt x="212" y="556"/>
                  <a:pt x="229" y="556"/>
                </a:cubicBezTo>
                <a:cubicBezTo>
                  <a:pt x="233" y="556"/>
                  <a:pt x="238" y="554"/>
                  <a:pt x="244" y="548"/>
                </a:cubicBezTo>
                <a:cubicBezTo>
                  <a:pt x="274" y="518"/>
                  <a:pt x="305" y="426"/>
                  <a:pt x="365" y="366"/>
                </a:cubicBezTo>
                <a:cubicBezTo>
                  <a:pt x="426" y="274"/>
                  <a:pt x="426" y="274"/>
                  <a:pt x="426" y="214"/>
                </a:cubicBezTo>
                <a:cubicBezTo>
                  <a:pt x="426" y="122"/>
                  <a:pt x="426" y="62"/>
                  <a:pt x="426" y="62"/>
                </a:cubicBezTo>
                <a:lnTo>
                  <a:pt x="335" y="214"/>
                </a:lnTo>
                <a:cubicBezTo>
                  <a:pt x="335" y="214"/>
                  <a:pt x="335" y="183"/>
                  <a:pt x="305" y="122"/>
                </a:cubicBezTo>
                <a:cubicBezTo>
                  <a:pt x="244" y="62"/>
                  <a:pt x="244" y="31"/>
                  <a:pt x="153"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7" name="Google Shape;4107;p44"/>
          <p:cNvSpPr/>
          <p:nvPr/>
        </p:nvSpPr>
        <p:spPr>
          <a:xfrm>
            <a:off x="8199300" y="1863162"/>
            <a:ext cx="17060" cy="4554"/>
          </a:xfrm>
          <a:custGeom>
            <a:avLst/>
            <a:gdLst/>
            <a:ahLst/>
            <a:cxnLst/>
            <a:rect l="l" t="t" r="r" b="b"/>
            <a:pathLst>
              <a:path w="457" h="122" extrusionOk="0">
                <a:moveTo>
                  <a:pt x="122" y="0"/>
                </a:moveTo>
                <a:cubicBezTo>
                  <a:pt x="92" y="31"/>
                  <a:pt x="0" y="61"/>
                  <a:pt x="31" y="92"/>
                </a:cubicBezTo>
                <a:cubicBezTo>
                  <a:pt x="92" y="122"/>
                  <a:pt x="61" y="122"/>
                  <a:pt x="183" y="122"/>
                </a:cubicBezTo>
                <a:cubicBezTo>
                  <a:pt x="304" y="92"/>
                  <a:pt x="426" y="61"/>
                  <a:pt x="456" y="31"/>
                </a:cubicBezTo>
                <a:cubicBezTo>
                  <a:pt x="456" y="16"/>
                  <a:pt x="449" y="16"/>
                  <a:pt x="434" y="16"/>
                </a:cubicBezTo>
                <a:cubicBezTo>
                  <a:pt x="418" y="16"/>
                  <a:pt x="396" y="16"/>
                  <a:pt x="365" y="0"/>
                </a:cubicBezTo>
                <a:cubicBezTo>
                  <a:pt x="304" y="0"/>
                  <a:pt x="335" y="31"/>
                  <a:pt x="244" y="31"/>
                </a:cubicBezTo>
                <a:cubicBezTo>
                  <a:pt x="152" y="31"/>
                  <a:pt x="122" y="0"/>
                  <a:pt x="122"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8" name="Google Shape;4108;p44"/>
          <p:cNvSpPr/>
          <p:nvPr/>
        </p:nvSpPr>
        <p:spPr>
          <a:xfrm>
            <a:off x="8244693" y="1831356"/>
            <a:ext cx="14783" cy="6869"/>
          </a:xfrm>
          <a:custGeom>
            <a:avLst/>
            <a:gdLst/>
            <a:ahLst/>
            <a:cxnLst/>
            <a:rect l="l" t="t" r="r" b="b"/>
            <a:pathLst>
              <a:path w="396" h="184" extrusionOk="0">
                <a:moveTo>
                  <a:pt x="85" y="0"/>
                </a:moveTo>
                <a:cubicBezTo>
                  <a:pt x="43" y="0"/>
                  <a:pt x="31" y="34"/>
                  <a:pt x="31" y="92"/>
                </a:cubicBezTo>
                <a:cubicBezTo>
                  <a:pt x="31" y="153"/>
                  <a:pt x="0" y="184"/>
                  <a:pt x="122" y="184"/>
                </a:cubicBezTo>
                <a:cubicBezTo>
                  <a:pt x="243" y="184"/>
                  <a:pt x="395" y="123"/>
                  <a:pt x="183" y="32"/>
                </a:cubicBezTo>
                <a:cubicBezTo>
                  <a:pt x="140" y="10"/>
                  <a:pt x="108" y="0"/>
                  <a:pt x="85"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9" name="Google Shape;4109;p44"/>
          <p:cNvSpPr/>
          <p:nvPr/>
        </p:nvSpPr>
        <p:spPr>
          <a:xfrm>
            <a:off x="8218600" y="1862004"/>
            <a:ext cx="26131" cy="4592"/>
          </a:xfrm>
          <a:custGeom>
            <a:avLst/>
            <a:gdLst/>
            <a:ahLst/>
            <a:cxnLst/>
            <a:rect l="l" t="t" r="r" b="b"/>
            <a:pathLst>
              <a:path w="700" h="123" extrusionOk="0">
                <a:moveTo>
                  <a:pt x="486" y="1"/>
                </a:moveTo>
                <a:cubicBezTo>
                  <a:pt x="456" y="1"/>
                  <a:pt x="365" y="62"/>
                  <a:pt x="334" y="62"/>
                </a:cubicBezTo>
                <a:cubicBezTo>
                  <a:pt x="294" y="62"/>
                  <a:pt x="253" y="48"/>
                  <a:pt x="222" y="48"/>
                </a:cubicBezTo>
                <a:cubicBezTo>
                  <a:pt x="206" y="48"/>
                  <a:pt x="193" y="52"/>
                  <a:pt x="183" y="62"/>
                </a:cubicBezTo>
                <a:cubicBezTo>
                  <a:pt x="183" y="62"/>
                  <a:pt x="183" y="31"/>
                  <a:pt x="91" y="31"/>
                </a:cubicBezTo>
                <a:cubicBezTo>
                  <a:pt x="0" y="62"/>
                  <a:pt x="0" y="62"/>
                  <a:pt x="61" y="92"/>
                </a:cubicBezTo>
                <a:cubicBezTo>
                  <a:pt x="152" y="123"/>
                  <a:pt x="213" y="123"/>
                  <a:pt x="274" y="123"/>
                </a:cubicBezTo>
                <a:cubicBezTo>
                  <a:pt x="304" y="92"/>
                  <a:pt x="334" y="92"/>
                  <a:pt x="426" y="62"/>
                </a:cubicBezTo>
                <a:cubicBezTo>
                  <a:pt x="517" y="31"/>
                  <a:pt x="547" y="31"/>
                  <a:pt x="608" y="31"/>
                </a:cubicBezTo>
                <a:lnTo>
                  <a:pt x="699" y="31"/>
                </a:lnTo>
                <a:cubicBezTo>
                  <a:pt x="699" y="31"/>
                  <a:pt x="699" y="1"/>
                  <a:pt x="638"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0" name="Google Shape;4110;p44"/>
          <p:cNvSpPr/>
          <p:nvPr/>
        </p:nvSpPr>
        <p:spPr>
          <a:xfrm>
            <a:off x="8206505" y="1745983"/>
            <a:ext cx="13252" cy="18105"/>
          </a:xfrm>
          <a:custGeom>
            <a:avLst/>
            <a:gdLst/>
            <a:ahLst/>
            <a:cxnLst/>
            <a:rect l="l" t="t" r="r" b="b"/>
            <a:pathLst>
              <a:path w="355" h="485" extrusionOk="0">
                <a:moveTo>
                  <a:pt x="308" y="1"/>
                </a:moveTo>
                <a:cubicBezTo>
                  <a:pt x="304" y="1"/>
                  <a:pt x="299" y="3"/>
                  <a:pt x="294" y="9"/>
                </a:cubicBezTo>
                <a:cubicBezTo>
                  <a:pt x="263" y="9"/>
                  <a:pt x="263" y="39"/>
                  <a:pt x="233" y="100"/>
                </a:cubicBezTo>
                <a:cubicBezTo>
                  <a:pt x="233" y="191"/>
                  <a:pt x="203" y="221"/>
                  <a:pt x="172" y="282"/>
                </a:cubicBezTo>
                <a:cubicBezTo>
                  <a:pt x="111" y="313"/>
                  <a:pt x="20" y="434"/>
                  <a:pt x="20" y="465"/>
                </a:cubicBezTo>
                <a:cubicBezTo>
                  <a:pt x="8" y="477"/>
                  <a:pt x="0" y="485"/>
                  <a:pt x="2" y="485"/>
                </a:cubicBezTo>
                <a:cubicBezTo>
                  <a:pt x="5" y="485"/>
                  <a:pt x="28" y="470"/>
                  <a:pt x="81" y="434"/>
                </a:cubicBezTo>
                <a:cubicBezTo>
                  <a:pt x="172" y="373"/>
                  <a:pt x="233" y="313"/>
                  <a:pt x="233" y="252"/>
                </a:cubicBezTo>
                <a:cubicBezTo>
                  <a:pt x="233" y="221"/>
                  <a:pt x="233" y="252"/>
                  <a:pt x="294" y="191"/>
                </a:cubicBezTo>
                <a:cubicBezTo>
                  <a:pt x="355" y="161"/>
                  <a:pt x="324" y="161"/>
                  <a:pt x="324" y="100"/>
                </a:cubicBezTo>
                <a:cubicBezTo>
                  <a:pt x="324" y="50"/>
                  <a:pt x="324" y="1"/>
                  <a:pt x="308"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1" name="Google Shape;4111;p44"/>
          <p:cNvSpPr/>
          <p:nvPr/>
        </p:nvSpPr>
        <p:spPr>
          <a:xfrm>
            <a:off x="8355899" y="1831580"/>
            <a:ext cx="20457" cy="14596"/>
          </a:xfrm>
          <a:custGeom>
            <a:avLst/>
            <a:gdLst/>
            <a:ahLst/>
            <a:cxnLst/>
            <a:rect l="l" t="t" r="r" b="b"/>
            <a:pathLst>
              <a:path w="548" h="391" extrusionOk="0">
                <a:moveTo>
                  <a:pt x="438" y="0"/>
                </a:moveTo>
                <a:cubicBezTo>
                  <a:pt x="430" y="0"/>
                  <a:pt x="426" y="8"/>
                  <a:pt x="426" y="26"/>
                </a:cubicBezTo>
                <a:cubicBezTo>
                  <a:pt x="426" y="117"/>
                  <a:pt x="456" y="147"/>
                  <a:pt x="395" y="208"/>
                </a:cubicBezTo>
                <a:cubicBezTo>
                  <a:pt x="334" y="238"/>
                  <a:pt x="243" y="269"/>
                  <a:pt x="182" y="269"/>
                </a:cubicBezTo>
                <a:cubicBezTo>
                  <a:pt x="122" y="269"/>
                  <a:pt x="182" y="269"/>
                  <a:pt x="91" y="238"/>
                </a:cubicBezTo>
                <a:cubicBezTo>
                  <a:pt x="30" y="238"/>
                  <a:pt x="0" y="269"/>
                  <a:pt x="30" y="299"/>
                </a:cubicBezTo>
                <a:cubicBezTo>
                  <a:pt x="61" y="360"/>
                  <a:pt x="61" y="390"/>
                  <a:pt x="182" y="390"/>
                </a:cubicBezTo>
                <a:cubicBezTo>
                  <a:pt x="304" y="390"/>
                  <a:pt x="395" y="299"/>
                  <a:pt x="456" y="269"/>
                </a:cubicBezTo>
                <a:cubicBezTo>
                  <a:pt x="547" y="238"/>
                  <a:pt x="547" y="178"/>
                  <a:pt x="547" y="147"/>
                </a:cubicBezTo>
                <a:cubicBezTo>
                  <a:pt x="547" y="123"/>
                  <a:pt x="469" y="0"/>
                  <a:pt x="438"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2" name="Google Shape;4112;p44"/>
          <p:cNvSpPr/>
          <p:nvPr/>
        </p:nvSpPr>
        <p:spPr>
          <a:xfrm>
            <a:off x="8214046" y="1801866"/>
            <a:ext cx="39756" cy="56779"/>
          </a:xfrm>
          <a:custGeom>
            <a:avLst/>
            <a:gdLst/>
            <a:ahLst/>
            <a:cxnLst/>
            <a:rect l="l" t="t" r="r" b="b"/>
            <a:pathLst>
              <a:path w="1065" h="1521" extrusionOk="0">
                <a:moveTo>
                  <a:pt x="1064" y="1"/>
                </a:moveTo>
                <a:cubicBezTo>
                  <a:pt x="1064" y="1"/>
                  <a:pt x="943" y="123"/>
                  <a:pt x="882" y="183"/>
                </a:cubicBezTo>
                <a:cubicBezTo>
                  <a:pt x="843" y="209"/>
                  <a:pt x="821" y="218"/>
                  <a:pt x="804" y="218"/>
                </a:cubicBezTo>
                <a:cubicBezTo>
                  <a:pt x="780" y="218"/>
                  <a:pt x="765" y="201"/>
                  <a:pt x="730" y="183"/>
                </a:cubicBezTo>
                <a:cubicBezTo>
                  <a:pt x="717" y="171"/>
                  <a:pt x="707" y="166"/>
                  <a:pt x="698" y="166"/>
                </a:cubicBezTo>
                <a:cubicBezTo>
                  <a:pt x="673" y="166"/>
                  <a:pt x="655" y="201"/>
                  <a:pt x="610" y="201"/>
                </a:cubicBezTo>
                <a:cubicBezTo>
                  <a:pt x="594" y="201"/>
                  <a:pt x="573" y="196"/>
                  <a:pt x="548" y="183"/>
                </a:cubicBezTo>
                <a:cubicBezTo>
                  <a:pt x="487" y="153"/>
                  <a:pt x="449" y="130"/>
                  <a:pt x="407" y="130"/>
                </a:cubicBezTo>
                <a:cubicBezTo>
                  <a:pt x="365" y="130"/>
                  <a:pt x="320" y="153"/>
                  <a:pt x="244" y="214"/>
                </a:cubicBezTo>
                <a:cubicBezTo>
                  <a:pt x="122" y="335"/>
                  <a:pt x="213" y="366"/>
                  <a:pt x="213" y="457"/>
                </a:cubicBezTo>
                <a:cubicBezTo>
                  <a:pt x="183" y="548"/>
                  <a:pt x="92" y="791"/>
                  <a:pt x="61" y="882"/>
                </a:cubicBezTo>
                <a:cubicBezTo>
                  <a:pt x="1" y="974"/>
                  <a:pt x="1" y="1004"/>
                  <a:pt x="31" y="1065"/>
                </a:cubicBezTo>
                <a:cubicBezTo>
                  <a:pt x="61" y="1126"/>
                  <a:pt x="122" y="1095"/>
                  <a:pt x="122" y="1126"/>
                </a:cubicBezTo>
                <a:cubicBezTo>
                  <a:pt x="153" y="1156"/>
                  <a:pt x="122" y="1369"/>
                  <a:pt x="122" y="1460"/>
                </a:cubicBezTo>
                <a:cubicBezTo>
                  <a:pt x="92" y="1521"/>
                  <a:pt x="183" y="1521"/>
                  <a:pt x="244" y="1521"/>
                </a:cubicBezTo>
                <a:cubicBezTo>
                  <a:pt x="335" y="1490"/>
                  <a:pt x="244" y="1490"/>
                  <a:pt x="244" y="1399"/>
                </a:cubicBezTo>
                <a:cubicBezTo>
                  <a:pt x="244" y="1338"/>
                  <a:pt x="305" y="1308"/>
                  <a:pt x="305" y="1156"/>
                </a:cubicBezTo>
                <a:lnTo>
                  <a:pt x="305" y="943"/>
                </a:lnTo>
                <a:cubicBezTo>
                  <a:pt x="305" y="943"/>
                  <a:pt x="305" y="936"/>
                  <a:pt x="308" y="936"/>
                </a:cubicBezTo>
                <a:cubicBezTo>
                  <a:pt x="312" y="936"/>
                  <a:pt x="320" y="943"/>
                  <a:pt x="335" y="974"/>
                </a:cubicBezTo>
                <a:cubicBezTo>
                  <a:pt x="365" y="1034"/>
                  <a:pt x="396" y="1156"/>
                  <a:pt x="456" y="1217"/>
                </a:cubicBezTo>
                <a:cubicBezTo>
                  <a:pt x="478" y="1283"/>
                  <a:pt x="500" y="1332"/>
                  <a:pt x="534" y="1332"/>
                </a:cubicBezTo>
                <a:cubicBezTo>
                  <a:pt x="546" y="1332"/>
                  <a:pt x="561" y="1325"/>
                  <a:pt x="578" y="1308"/>
                </a:cubicBezTo>
                <a:cubicBezTo>
                  <a:pt x="608" y="1247"/>
                  <a:pt x="669" y="1186"/>
                  <a:pt x="669" y="1186"/>
                </a:cubicBezTo>
                <a:cubicBezTo>
                  <a:pt x="669" y="1186"/>
                  <a:pt x="578" y="1156"/>
                  <a:pt x="578" y="1126"/>
                </a:cubicBezTo>
                <a:cubicBezTo>
                  <a:pt x="578" y="1065"/>
                  <a:pt x="608" y="1034"/>
                  <a:pt x="548" y="882"/>
                </a:cubicBezTo>
                <a:cubicBezTo>
                  <a:pt x="456" y="761"/>
                  <a:pt x="426" y="761"/>
                  <a:pt x="517" y="730"/>
                </a:cubicBezTo>
                <a:cubicBezTo>
                  <a:pt x="608" y="730"/>
                  <a:pt x="608" y="609"/>
                  <a:pt x="669" y="579"/>
                </a:cubicBezTo>
                <a:cubicBezTo>
                  <a:pt x="679" y="568"/>
                  <a:pt x="696" y="565"/>
                  <a:pt x="714" y="565"/>
                </a:cubicBezTo>
                <a:cubicBezTo>
                  <a:pt x="750" y="565"/>
                  <a:pt x="791" y="579"/>
                  <a:pt x="791" y="579"/>
                </a:cubicBezTo>
                <a:cubicBezTo>
                  <a:pt x="791" y="579"/>
                  <a:pt x="746" y="512"/>
                  <a:pt x="676" y="512"/>
                </a:cubicBezTo>
                <a:cubicBezTo>
                  <a:pt x="664" y="512"/>
                  <a:pt x="652" y="513"/>
                  <a:pt x="639" y="518"/>
                </a:cubicBezTo>
                <a:cubicBezTo>
                  <a:pt x="578" y="548"/>
                  <a:pt x="487" y="579"/>
                  <a:pt x="426" y="609"/>
                </a:cubicBezTo>
                <a:cubicBezTo>
                  <a:pt x="393" y="642"/>
                  <a:pt x="359" y="666"/>
                  <a:pt x="336" y="666"/>
                </a:cubicBezTo>
                <a:cubicBezTo>
                  <a:pt x="317" y="666"/>
                  <a:pt x="305" y="650"/>
                  <a:pt x="305" y="609"/>
                </a:cubicBezTo>
                <a:cubicBezTo>
                  <a:pt x="274" y="518"/>
                  <a:pt x="274" y="518"/>
                  <a:pt x="274" y="396"/>
                </a:cubicBezTo>
                <a:cubicBezTo>
                  <a:pt x="274" y="343"/>
                  <a:pt x="297" y="331"/>
                  <a:pt x="330" y="331"/>
                </a:cubicBezTo>
                <a:cubicBezTo>
                  <a:pt x="361" y="331"/>
                  <a:pt x="402" y="342"/>
                  <a:pt x="441" y="342"/>
                </a:cubicBezTo>
                <a:cubicBezTo>
                  <a:pt x="457" y="342"/>
                  <a:pt x="472" y="340"/>
                  <a:pt x="487" y="335"/>
                </a:cubicBezTo>
                <a:cubicBezTo>
                  <a:pt x="548" y="305"/>
                  <a:pt x="548" y="305"/>
                  <a:pt x="730" y="305"/>
                </a:cubicBezTo>
                <a:cubicBezTo>
                  <a:pt x="762" y="310"/>
                  <a:pt x="789" y="313"/>
                  <a:pt x="811" y="313"/>
                </a:cubicBezTo>
                <a:cubicBezTo>
                  <a:pt x="914" y="313"/>
                  <a:pt x="923" y="258"/>
                  <a:pt x="973" y="183"/>
                </a:cubicBezTo>
                <a:cubicBezTo>
                  <a:pt x="1034" y="92"/>
                  <a:pt x="1064" y="1"/>
                  <a:pt x="1064"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3" name="Google Shape;4113;p44"/>
          <p:cNvSpPr/>
          <p:nvPr/>
        </p:nvSpPr>
        <p:spPr>
          <a:xfrm>
            <a:off x="8237862" y="1862004"/>
            <a:ext cx="17060" cy="12543"/>
          </a:xfrm>
          <a:custGeom>
            <a:avLst/>
            <a:gdLst/>
            <a:ahLst/>
            <a:cxnLst/>
            <a:rect l="l" t="t" r="r" b="b"/>
            <a:pathLst>
              <a:path w="457" h="336" extrusionOk="0">
                <a:moveTo>
                  <a:pt x="335" y="1"/>
                </a:moveTo>
                <a:cubicBezTo>
                  <a:pt x="274" y="1"/>
                  <a:pt x="214" y="62"/>
                  <a:pt x="183" y="62"/>
                </a:cubicBezTo>
                <a:cubicBezTo>
                  <a:pt x="183" y="92"/>
                  <a:pt x="214" y="92"/>
                  <a:pt x="62" y="183"/>
                </a:cubicBezTo>
                <a:cubicBezTo>
                  <a:pt x="1" y="214"/>
                  <a:pt x="1" y="244"/>
                  <a:pt x="1" y="275"/>
                </a:cubicBezTo>
                <a:cubicBezTo>
                  <a:pt x="1" y="335"/>
                  <a:pt x="1" y="335"/>
                  <a:pt x="1" y="335"/>
                </a:cubicBezTo>
                <a:cubicBezTo>
                  <a:pt x="1" y="335"/>
                  <a:pt x="92" y="335"/>
                  <a:pt x="153" y="244"/>
                </a:cubicBezTo>
                <a:cubicBezTo>
                  <a:pt x="214" y="153"/>
                  <a:pt x="244" y="153"/>
                  <a:pt x="305" y="123"/>
                </a:cubicBezTo>
                <a:cubicBezTo>
                  <a:pt x="366" y="92"/>
                  <a:pt x="457" y="1"/>
                  <a:pt x="457" y="1"/>
                </a:cubicBezTo>
                <a:lnTo>
                  <a:pt x="457" y="1"/>
                </a:lnTo>
                <a:cubicBezTo>
                  <a:pt x="457" y="1"/>
                  <a:pt x="430" y="14"/>
                  <a:pt x="394" y="14"/>
                </a:cubicBezTo>
                <a:cubicBezTo>
                  <a:pt x="376" y="14"/>
                  <a:pt x="355" y="11"/>
                  <a:pt x="335"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4" name="Google Shape;4114;p44"/>
          <p:cNvSpPr/>
          <p:nvPr/>
        </p:nvSpPr>
        <p:spPr>
          <a:xfrm>
            <a:off x="7650102" y="1551120"/>
            <a:ext cx="10266" cy="4405"/>
          </a:xfrm>
          <a:custGeom>
            <a:avLst/>
            <a:gdLst/>
            <a:ahLst/>
            <a:cxnLst/>
            <a:rect l="l" t="t" r="r" b="b"/>
            <a:pathLst>
              <a:path w="275" h="118" extrusionOk="0">
                <a:moveTo>
                  <a:pt x="122" y="1"/>
                </a:moveTo>
                <a:cubicBezTo>
                  <a:pt x="1" y="31"/>
                  <a:pt x="1" y="61"/>
                  <a:pt x="92" y="92"/>
                </a:cubicBezTo>
                <a:cubicBezTo>
                  <a:pt x="120" y="111"/>
                  <a:pt x="140" y="118"/>
                  <a:pt x="154" y="118"/>
                </a:cubicBezTo>
                <a:cubicBezTo>
                  <a:pt x="186" y="118"/>
                  <a:pt x="193" y="82"/>
                  <a:pt x="214" y="61"/>
                </a:cubicBezTo>
                <a:cubicBezTo>
                  <a:pt x="274" y="1"/>
                  <a:pt x="183" y="1"/>
                  <a:pt x="122"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5" name="Google Shape;4115;p44"/>
          <p:cNvSpPr/>
          <p:nvPr/>
        </p:nvSpPr>
        <p:spPr>
          <a:xfrm>
            <a:off x="8271907" y="1815864"/>
            <a:ext cx="95639" cy="56107"/>
          </a:xfrm>
          <a:custGeom>
            <a:avLst/>
            <a:gdLst/>
            <a:ahLst/>
            <a:cxnLst/>
            <a:rect l="l" t="t" r="r" b="b"/>
            <a:pathLst>
              <a:path w="2562" h="1503" extrusionOk="0">
                <a:moveTo>
                  <a:pt x="303" y="0"/>
                </a:moveTo>
                <a:cubicBezTo>
                  <a:pt x="268" y="0"/>
                  <a:pt x="221" y="17"/>
                  <a:pt x="153" y="52"/>
                </a:cubicBezTo>
                <a:cubicBezTo>
                  <a:pt x="1" y="112"/>
                  <a:pt x="1" y="82"/>
                  <a:pt x="122" y="143"/>
                </a:cubicBezTo>
                <a:cubicBezTo>
                  <a:pt x="244" y="204"/>
                  <a:pt x="244" y="204"/>
                  <a:pt x="274" y="204"/>
                </a:cubicBezTo>
                <a:cubicBezTo>
                  <a:pt x="274" y="204"/>
                  <a:pt x="426" y="234"/>
                  <a:pt x="396" y="264"/>
                </a:cubicBezTo>
                <a:cubicBezTo>
                  <a:pt x="365" y="295"/>
                  <a:pt x="214" y="325"/>
                  <a:pt x="305" y="416"/>
                </a:cubicBezTo>
                <a:cubicBezTo>
                  <a:pt x="396" y="477"/>
                  <a:pt x="365" y="447"/>
                  <a:pt x="609" y="599"/>
                </a:cubicBezTo>
                <a:cubicBezTo>
                  <a:pt x="852" y="751"/>
                  <a:pt x="913" y="629"/>
                  <a:pt x="973" y="811"/>
                </a:cubicBezTo>
                <a:cubicBezTo>
                  <a:pt x="1065" y="1024"/>
                  <a:pt x="1065" y="994"/>
                  <a:pt x="1004" y="1055"/>
                </a:cubicBezTo>
                <a:cubicBezTo>
                  <a:pt x="943" y="1085"/>
                  <a:pt x="852" y="1146"/>
                  <a:pt x="882" y="1146"/>
                </a:cubicBezTo>
                <a:cubicBezTo>
                  <a:pt x="913" y="1146"/>
                  <a:pt x="973" y="1176"/>
                  <a:pt x="1156" y="1176"/>
                </a:cubicBezTo>
                <a:cubicBezTo>
                  <a:pt x="1338" y="1207"/>
                  <a:pt x="1156" y="1328"/>
                  <a:pt x="1369" y="1328"/>
                </a:cubicBezTo>
                <a:cubicBezTo>
                  <a:pt x="1551" y="1328"/>
                  <a:pt x="1612" y="1237"/>
                  <a:pt x="1673" y="1115"/>
                </a:cubicBezTo>
                <a:cubicBezTo>
                  <a:pt x="1708" y="1080"/>
                  <a:pt x="1730" y="1067"/>
                  <a:pt x="1752" y="1067"/>
                </a:cubicBezTo>
                <a:cubicBezTo>
                  <a:pt x="1787" y="1067"/>
                  <a:pt x="1823" y="1097"/>
                  <a:pt x="1916" y="1115"/>
                </a:cubicBezTo>
                <a:cubicBezTo>
                  <a:pt x="2098" y="1176"/>
                  <a:pt x="2128" y="1328"/>
                  <a:pt x="2341" y="1419"/>
                </a:cubicBezTo>
                <a:cubicBezTo>
                  <a:pt x="2468" y="1456"/>
                  <a:pt x="2541" y="1502"/>
                  <a:pt x="2553" y="1502"/>
                </a:cubicBezTo>
                <a:cubicBezTo>
                  <a:pt x="2562" y="1502"/>
                  <a:pt x="2542" y="1481"/>
                  <a:pt x="2493" y="1419"/>
                </a:cubicBezTo>
                <a:cubicBezTo>
                  <a:pt x="2372" y="1267"/>
                  <a:pt x="2341" y="1176"/>
                  <a:pt x="2159" y="994"/>
                </a:cubicBezTo>
                <a:cubicBezTo>
                  <a:pt x="2007" y="842"/>
                  <a:pt x="1976" y="842"/>
                  <a:pt x="1946" y="690"/>
                </a:cubicBezTo>
                <a:cubicBezTo>
                  <a:pt x="1885" y="568"/>
                  <a:pt x="1703" y="416"/>
                  <a:pt x="1521" y="325"/>
                </a:cubicBezTo>
                <a:cubicBezTo>
                  <a:pt x="1308" y="234"/>
                  <a:pt x="1217" y="234"/>
                  <a:pt x="973" y="143"/>
                </a:cubicBezTo>
                <a:cubicBezTo>
                  <a:pt x="949" y="137"/>
                  <a:pt x="927" y="134"/>
                  <a:pt x="907" y="134"/>
                </a:cubicBezTo>
                <a:cubicBezTo>
                  <a:pt x="724" y="134"/>
                  <a:pt x="691" y="359"/>
                  <a:pt x="609" y="386"/>
                </a:cubicBezTo>
                <a:cubicBezTo>
                  <a:pt x="601" y="390"/>
                  <a:pt x="593" y="392"/>
                  <a:pt x="585" y="392"/>
                </a:cubicBezTo>
                <a:cubicBezTo>
                  <a:pt x="532" y="392"/>
                  <a:pt x="479" y="302"/>
                  <a:pt x="426" y="143"/>
                </a:cubicBezTo>
                <a:cubicBezTo>
                  <a:pt x="388" y="48"/>
                  <a:pt x="362" y="0"/>
                  <a:pt x="303"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6" name="Google Shape;4116;p44"/>
          <p:cNvSpPr/>
          <p:nvPr/>
        </p:nvSpPr>
        <p:spPr>
          <a:xfrm>
            <a:off x="8544229" y="1354950"/>
            <a:ext cx="18217" cy="8586"/>
          </a:xfrm>
          <a:custGeom>
            <a:avLst/>
            <a:gdLst/>
            <a:ahLst/>
            <a:cxnLst/>
            <a:rect l="l" t="t" r="r" b="b"/>
            <a:pathLst>
              <a:path w="488" h="230" extrusionOk="0">
                <a:moveTo>
                  <a:pt x="43" y="1"/>
                </a:moveTo>
                <a:cubicBezTo>
                  <a:pt x="34" y="1"/>
                  <a:pt x="31" y="7"/>
                  <a:pt x="31" y="28"/>
                </a:cubicBezTo>
                <a:cubicBezTo>
                  <a:pt x="1" y="88"/>
                  <a:pt x="1" y="88"/>
                  <a:pt x="61" y="149"/>
                </a:cubicBezTo>
                <a:cubicBezTo>
                  <a:pt x="82" y="156"/>
                  <a:pt x="100" y="158"/>
                  <a:pt x="115" y="158"/>
                </a:cubicBezTo>
                <a:cubicBezTo>
                  <a:pt x="143" y="158"/>
                  <a:pt x="164" y="151"/>
                  <a:pt x="184" y="151"/>
                </a:cubicBezTo>
                <a:cubicBezTo>
                  <a:pt x="203" y="151"/>
                  <a:pt x="221" y="157"/>
                  <a:pt x="244" y="180"/>
                </a:cubicBezTo>
                <a:cubicBezTo>
                  <a:pt x="297" y="215"/>
                  <a:pt x="319" y="230"/>
                  <a:pt x="341" y="230"/>
                </a:cubicBezTo>
                <a:cubicBezTo>
                  <a:pt x="356" y="230"/>
                  <a:pt x="371" y="222"/>
                  <a:pt x="396" y="210"/>
                </a:cubicBezTo>
                <a:cubicBezTo>
                  <a:pt x="457" y="210"/>
                  <a:pt x="487" y="180"/>
                  <a:pt x="487" y="180"/>
                </a:cubicBezTo>
                <a:cubicBezTo>
                  <a:pt x="487" y="180"/>
                  <a:pt x="274" y="58"/>
                  <a:pt x="183" y="28"/>
                </a:cubicBezTo>
                <a:cubicBezTo>
                  <a:pt x="102" y="28"/>
                  <a:pt x="61" y="1"/>
                  <a:pt x="43"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7" name="Google Shape;4117;p44"/>
          <p:cNvSpPr/>
          <p:nvPr/>
        </p:nvSpPr>
        <p:spPr>
          <a:xfrm>
            <a:off x="7792516" y="1589047"/>
            <a:ext cx="13849" cy="7615"/>
          </a:xfrm>
          <a:custGeom>
            <a:avLst/>
            <a:gdLst/>
            <a:ahLst/>
            <a:cxnLst/>
            <a:rect l="l" t="t" r="r" b="b"/>
            <a:pathLst>
              <a:path w="371" h="204" extrusionOk="0">
                <a:moveTo>
                  <a:pt x="360" y="1"/>
                </a:moveTo>
                <a:cubicBezTo>
                  <a:pt x="340" y="1"/>
                  <a:pt x="268" y="53"/>
                  <a:pt x="179" y="53"/>
                </a:cubicBezTo>
                <a:cubicBezTo>
                  <a:pt x="166" y="53"/>
                  <a:pt x="152" y="51"/>
                  <a:pt x="137" y="48"/>
                </a:cubicBezTo>
                <a:cubicBezTo>
                  <a:pt x="120" y="42"/>
                  <a:pt x="106" y="39"/>
                  <a:pt x="93" y="39"/>
                </a:cubicBezTo>
                <a:cubicBezTo>
                  <a:pt x="0" y="39"/>
                  <a:pt x="28" y="203"/>
                  <a:pt x="142" y="203"/>
                </a:cubicBezTo>
                <a:cubicBezTo>
                  <a:pt x="150" y="203"/>
                  <a:pt x="159" y="202"/>
                  <a:pt x="168" y="200"/>
                </a:cubicBezTo>
                <a:cubicBezTo>
                  <a:pt x="350" y="170"/>
                  <a:pt x="289" y="200"/>
                  <a:pt x="350" y="48"/>
                </a:cubicBezTo>
                <a:cubicBezTo>
                  <a:pt x="368" y="13"/>
                  <a:pt x="370" y="1"/>
                  <a:pt x="360"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8" name="Google Shape;4118;p44"/>
          <p:cNvSpPr/>
          <p:nvPr/>
        </p:nvSpPr>
        <p:spPr>
          <a:xfrm>
            <a:off x="7554799" y="1143774"/>
            <a:ext cx="999697" cy="902527"/>
          </a:xfrm>
          <a:custGeom>
            <a:avLst/>
            <a:gdLst/>
            <a:ahLst/>
            <a:cxnLst/>
            <a:rect l="l" t="t" r="r" b="b"/>
            <a:pathLst>
              <a:path w="26780" h="24177" extrusionOk="0">
                <a:moveTo>
                  <a:pt x="1649" y="8990"/>
                </a:moveTo>
                <a:cubicBezTo>
                  <a:pt x="1624" y="8992"/>
                  <a:pt x="1615" y="8998"/>
                  <a:pt x="1642" y="8998"/>
                </a:cubicBezTo>
                <a:cubicBezTo>
                  <a:pt x="1644" y="8995"/>
                  <a:pt x="1647" y="8993"/>
                  <a:pt x="1649" y="8990"/>
                </a:cubicBezTo>
                <a:close/>
                <a:moveTo>
                  <a:pt x="8753" y="9175"/>
                </a:moveTo>
                <a:cubicBezTo>
                  <a:pt x="8807" y="9175"/>
                  <a:pt x="8839" y="9228"/>
                  <a:pt x="8887" y="9228"/>
                </a:cubicBezTo>
                <a:cubicBezTo>
                  <a:pt x="8902" y="9228"/>
                  <a:pt x="8918" y="9223"/>
                  <a:pt x="8937" y="9210"/>
                </a:cubicBezTo>
                <a:cubicBezTo>
                  <a:pt x="8937" y="9180"/>
                  <a:pt x="8967" y="9180"/>
                  <a:pt x="8967" y="9180"/>
                </a:cubicBezTo>
                <a:cubicBezTo>
                  <a:pt x="8998" y="9180"/>
                  <a:pt x="9028" y="9180"/>
                  <a:pt x="9059" y="9210"/>
                </a:cubicBezTo>
                <a:cubicBezTo>
                  <a:pt x="9089" y="9302"/>
                  <a:pt x="9119" y="9302"/>
                  <a:pt x="9089" y="9393"/>
                </a:cubicBezTo>
                <a:cubicBezTo>
                  <a:pt x="9089" y="9484"/>
                  <a:pt x="9089" y="9514"/>
                  <a:pt x="9150" y="9545"/>
                </a:cubicBezTo>
                <a:cubicBezTo>
                  <a:pt x="9159" y="9549"/>
                  <a:pt x="9171" y="9551"/>
                  <a:pt x="9183" y="9551"/>
                </a:cubicBezTo>
                <a:cubicBezTo>
                  <a:pt x="9223" y="9551"/>
                  <a:pt x="9272" y="9533"/>
                  <a:pt x="9291" y="9533"/>
                </a:cubicBezTo>
                <a:cubicBezTo>
                  <a:pt x="9305" y="9533"/>
                  <a:pt x="9304" y="9543"/>
                  <a:pt x="9271" y="9575"/>
                </a:cubicBezTo>
                <a:cubicBezTo>
                  <a:pt x="9198" y="9630"/>
                  <a:pt x="9180" y="9641"/>
                  <a:pt x="9177" y="9641"/>
                </a:cubicBezTo>
                <a:cubicBezTo>
                  <a:pt x="9175" y="9641"/>
                  <a:pt x="9180" y="9636"/>
                  <a:pt x="9180" y="9636"/>
                </a:cubicBezTo>
                <a:lnTo>
                  <a:pt x="9150" y="9636"/>
                </a:lnTo>
                <a:cubicBezTo>
                  <a:pt x="9089" y="9636"/>
                  <a:pt x="8967" y="9606"/>
                  <a:pt x="8876" y="9606"/>
                </a:cubicBezTo>
                <a:cubicBezTo>
                  <a:pt x="8859" y="9601"/>
                  <a:pt x="8845" y="9599"/>
                  <a:pt x="8834" y="9599"/>
                </a:cubicBezTo>
                <a:cubicBezTo>
                  <a:pt x="8764" y="9599"/>
                  <a:pt x="8794" y="9671"/>
                  <a:pt x="8846" y="9697"/>
                </a:cubicBezTo>
                <a:cubicBezTo>
                  <a:pt x="8876" y="9758"/>
                  <a:pt x="8907" y="9758"/>
                  <a:pt x="8846" y="9758"/>
                </a:cubicBezTo>
                <a:cubicBezTo>
                  <a:pt x="8805" y="9758"/>
                  <a:pt x="8777" y="9746"/>
                  <a:pt x="8763" y="9746"/>
                </a:cubicBezTo>
                <a:cubicBezTo>
                  <a:pt x="8746" y="9746"/>
                  <a:pt x="8751" y="9764"/>
                  <a:pt x="8785" y="9849"/>
                </a:cubicBezTo>
                <a:cubicBezTo>
                  <a:pt x="8846" y="9970"/>
                  <a:pt x="8815" y="9970"/>
                  <a:pt x="8876" y="10092"/>
                </a:cubicBezTo>
                <a:cubicBezTo>
                  <a:pt x="8917" y="10173"/>
                  <a:pt x="8944" y="10173"/>
                  <a:pt x="8966" y="10173"/>
                </a:cubicBezTo>
                <a:lnTo>
                  <a:pt x="8966" y="10173"/>
                </a:lnTo>
                <a:cubicBezTo>
                  <a:pt x="8978" y="10173"/>
                  <a:pt x="8988" y="10173"/>
                  <a:pt x="8998" y="10183"/>
                </a:cubicBezTo>
                <a:cubicBezTo>
                  <a:pt x="9008" y="10188"/>
                  <a:pt x="9016" y="10190"/>
                  <a:pt x="9022" y="10190"/>
                </a:cubicBezTo>
                <a:cubicBezTo>
                  <a:pt x="9031" y="10190"/>
                  <a:pt x="9034" y="10186"/>
                  <a:pt x="9035" y="10186"/>
                </a:cubicBezTo>
                <a:lnTo>
                  <a:pt x="9035" y="10186"/>
                </a:lnTo>
                <a:cubicBezTo>
                  <a:pt x="9038" y="10186"/>
                  <a:pt x="9028" y="10203"/>
                  <a:pt x="9028" y="10305"/>
                </a:cubicBezTo>
                <a:cubicBezTo>
                  <a:pt x="8998" y="10487"/>
                  <a:pt x="9028" y="10548"/>
                  <a:pt x="9028" y="10548"/>
                </a:cubicBezTo>
                <a:cubicBezTo>
                  <a:pt x="9028" y="10548"/>
                  <a:pt x="9054" y="10392"/>
                  <a:pt x="9106" y="10392"/>
                </a:cubicBezTo>
                <a:cubicBezTo>
                  <a:pt x="9110" y="10392"/>
                  <a:pt x="9115" y="10393"/>
                  <a:pt x="9119" y="10396"/>
                </a:cubicBezTo>
                <a:cubicBezTo>
                  <a:pt x="9180" y="10457"/>
                  <a:pt x="9150" y="10487"/>
                  <a:pt x="9211" y="10578"/>
                </a:cubicBezTo>
                <a:cubicBezTo>
                  <a:pt x="9271" y="10669"/>
                  <a:pt x="9241" y="10669"/>
                  <a:pt x="9150" y="10669"/>
                </a:cubicBezTo>
                <a:cubicBezTo>
                  <a:pt x="9059" y="10669"/>
                  <a:pt x="9028" y="10730"/>
                  <a:pt x="9059" y="10821"/>
                </a:cubicBezTo>
                <a:cubicBezTo>
                  <a:pt x="9089" y="10913"/>
                  <a:pt x="9119" y="10882"/>
                  <a:pt x="9150" y="11034"/>
                </a:cubicBezTo>
                <a:cubicBezTo>
                  <a:pt x="9150" y="11156"/>
                  <a:pt x="9150" y="11247"/>
                  <a:pt x="9180" y="11399"/>
                </a:cubicBezTo>
                <a:cubicBezTo>
                  <a:pt x="9211" y="11520"/>
                  <a:pt x="9332" y="11612"/>
                  <a:pt x="9119" y="11612"/>
                </a:cubicBezTo>
                <a:cubicBezTo>
                  <a:pt x="8937" y="11612"/>
                  <a:pt x="8846" y="11581"/>
                  <a:pt x="8724" y="11551"/>
                </a:cubicBezTo>
                <a:cubicBezTo>
                  <a:pt x="8603" y="11490"/>
                  <a:pt x="8633" y="11429"/>
                  <a:pt x="8511" y="11429"/>
                </a:cubicBezTo>
                <a:cubicBezTo>
                  <a:pt x="8390" y="11399"/>
                  <a:pt x="8542" y="11217"/>
                  <a:pt x="8542" y="11034"/>
                </a:cubicBezTo>
                <a:cubicBezTo>
                  <a:pt x="8542" y="10852"/>
                  <a:pt x="8633" y="10761"/>
                  <a:pt x="8633" y="10639"/>
                </a:cubicBezTo>
                <a:cubicBezTo>
                  <a:pt x="8633" y="10609"/>
                  <a:pt x="8633" y="10578"/>
                  <a:pt x="8633" y="10578"/>
                </a:cubicBezTo>
                <a:cubicBezTo>
                  <a:pt x="8633" y="10548"/>
                  <a:pt x="8633" y="10487"/>
                  <a:pt x="8603" y="10487"/>
                </a:cubicBezTo>
                <a:cubicBezTo>
                  <a:pt x="8572" y="10457"/>
                  <a:pt x="8542" y="10426"/>
                  <a:pt x="8511" y="10426"/>
                </a:cubicBezTo>
                <a:cubicBezTo>
                  <a:pt x="8451" y="10396"/>
                  <a:pt x="8420" y="10426"/>
                  <a:pt x="8359" y="10183"/>
                </a:cubicBezTo>
                <a:cubicBezTo>
                  <a:pt x="8329" y="9940"/>
                  <a:pt x="8359" y="9970"/>
                  <a:pt x="8299" y="9910"/>
                </a:cubicBezTo>
                <a:cubicBezTo>
                  <a:pt x="8299" y="9879"/>
                  <a:pt x="8268" y="9879"/>
                  <a:pt x="8268" y="9849"/>
                </a:cubicBezTo>
                <a:cubicBezTo>
                  <a:pt x="8238" y="9818"/>
                  <a:pt x="8238" y="9727"/>
                  <a:pt x="8268" y="9697"/>
                </a:cubicBezTo>
                <a:cubicBezTo>
                  <a:pt x="8299" y="9666"/>
                  <a:pt x="8359" y="9636"/>
                  <a:pt x="8359" y="9575"/>
                </a:cubicBezTo>
                <a:cubicBezTo>
                  <a:pt x="8390" y="9423"/>
                  <a:pt x="8451" y="9545"/>
                  <a:pt x="8481" y="9362"/>
                </a:cubicBezTo>
                <a:cubicBezTo>
                  <a:pt x="8542" y="9210"/>
                  <a:pt x="8633" y="9241"/>
                  <a:pt x="8724" y="9180"/>
                </a:cubicBezTo>
                <a:cubicBezTo>
                  <a:pt x="8735" y="9177"/>
                  <a:pt x="8744" y="9175"/>
                  <a:pt x="8753" y="9175"/>
                </a:cubicBezTo>
                <a:close/>
                <a:moveTo>
                  <a:pt x="15533" y="1"/>
                </a:moveTo>
                <a:cubicBezTo>
                  <a:pt x="15411" y="1"/>
                  <a:pt x="15290" y="31"/>
                  <a:pt x="15229" y="183"/>
                </a:cubicBezTo>
                <a:cubicBezTo>
                  <a:pt x="15168" y="365"/>
                  <a:pt x="15442" y="335"/>
                  <a:pt x="15016" y="456"/>
                </a:cubicBezTo>
                <a:cubicBezTo>
                  <a:pt x="14560" y="578"/>
                  <a:pt x="14287" y="578"/>
                  <a:pt x="14074" y="608"/>
                </a:cubicBezTo>
                <a:cubicBezTo>
                  <a:pt x="13831" y="669"/>
                  <a:pt x="13344" y="669"/>
                  <a:pt x="13375" y="912"/>
                </a:cubicBezTo>
                <a:cubicBezTo>
                  <a:pt x="13375" y="1125"/>
                  <a:pt x="13618" y="1460"/>
                  <a:pt x="13375" y="1460"/>
                </a:cubicBezTo>
                <a:cubicBezTo>
                  <a:pt x="13132" y="1460"/>
                  <a:pt x="12797" y="1490"/>
                  <a:pt x="12676" y="1490"/>
                </a:cubicBezTo>
                <a:cubicBezTo>
                  <a:pt x="12606" y="1490"/>
                  <a:pt x="12557" y="1470"/>
                  <a:pt x="12527" y="1470"/>
                </a:cubicBezTo>
                <a:cubicBezTo>
                  <a:pt x="12504" y="1470"/>
                  <a:pt x="12493" y="1481"/>
                  <a:pt x="12493" y="1520"/>
                </a:cubicBezTo>
                <a:cubicBezTo>
                  <a:pt x="12524" y="1612"/>
                  <a:pt x="12554" y="1824"/>
                  <a:pt x="12584" y="1885"/>
                </a:cubicBezTo>
                <a:cubicBezTo>
                  <a:pt x="12615" y="1976"/>
                  <a:pt x="12676" y="1915"/>
                  <a:pt x="12736" y="1976"/>
                </a:cubicBezTo>
                <a:cubicBezTo>
                  <a:pt x="12797" y="2037"/>
                  <a:pt x="12828" y="2067"/>
                  <a:pt x="12858" y="2159"/>
                </a:cubicBezTo>
                <a:cubicBezTo>
                  <a:pt x="12888" y="2250"/>
                  <a:pt x="12888" y="2250"/>
                  <a:pt x="12828" y="2250"/>
                </a:cubicBezTo>
                <a:cubicBezTo>
                  <a:pt x="12736" y="2250"/>
                  <a:pt x="12706" y="2219"/>
                  <a:pt x="12463" y="2159"/>
                </a:cubicBezTo>
                <a:cubicBezTo>
                  <a:pt x="12327" y="2120"/>
                  <a:pt x="12278" y="2068"/>
                  <a:pt x="12220" y="2068"/>
                </a:cubicBezTo>
                <a:cubicBezTo>
                  <a:pt x="12188" y="2068"/>
                  <a:pt x="12153" y="2085"/>
                  <a:pt x="12098" y="2128"/>
                </a:cubicBezTo>
                <a:cubicBezTo>
                  <a:pt x="11946" y="2219"/>
                  <a:pt x="12007" y="2280"/>
                  <a:pt x="12159" y="2341"/>
                </a:cubicBezTo>
                <a:cubicBezTo>
                  <a:pt x="12235" y="2371"/>
                  <a:pt x="12197" y="2379"/>
                  <a:pt x="12132" y="2379"/>
                </a:cubicBezTo>
                <a:cubicBezTo>
                  <a:pt x="12068" y="2379"/>
                  <a:pt x="11977" y="2371"/>
                  <a:pt x="11946" y="2371"/>
                </a:cubicBezTo>
                <a:cubicBezTo>
                  <a:pt x="11885" y="2371"/>
                  <a:pt x="11855" y="2280"/>
                  <a:pt x="11885" y="2128"/>
                </a:cubicBezTo>
                <a:cubicBezTo>
                  <a:pt x="11916" y="1946"/>
                  <a:pt x="11855" y="1824"/>
                  <a:pt x="11855" y="1824"/>
                </a:cubicBezTo>
                <a:cubicBezTo>
                  <a:pt x="11855" y="1824"/>
                  <a:pt x="11855" y="1946"/>
                  <a:pt x="11794" y="2067"/>
                </a:cubicBezTo>
                <a:cubicBezTo>
                  <a:pt x="11703" y="2219"/>
                  <a:pt x="11733" y="2371"/>
                  <a:pt x="11764" y="2554"/>
                </a:cubicBezTo>
                <a:cubicBezTo>
                  <a:pt x="11764" y="2706"/>
                  <a:pt x="11703" y="2919"/>
                  <a:pt x="11703" y="3071"/>
                </a:cubicBezTo>
                <a:cubicBezTo>
                  <a:pt x="11703" y="3127"/>
                  <a:pt x="11737" y="3137"/>
                  <a:pt x="11787" y="3137"/>
                </a:cubicBezTo>
                <a:cubicBezTo>
                  <a:pt x="11815" y="3137"/>
                  <a:pt x="11849" y="3134"/>
                  <a:pt x="11886" y="3134"/>
                </a:cubicBezTo>
                <a:cubicBezTo>
                  <a:pt x="11956" y="3134"/>
                  <a:pt x="12035" y="3147"/>
                  <a:pt x="12098" y="3222"/>
                </a:cubicBezTo>
                <a:cubicBezTo>
                  <a:pt x="12220" y="3374"/>
                  <a:pt x="12250" y="3678"/>
                  <a:pt x="12250" y="3678"/>
                </a:cubicBezTo>
                <a:cubicBezTo>
                  <a:pt x="12250" y="3680"/>
                  <a:pt x="12250" y="3681"/>
                  <a:pt x="12249" y="3681"/>
                </a:cubicBezTo>
                <a:cubicBezTo>
                  <a:pt x="12239" y="3681"/>
                  <a:pt x="12123" y="3401"/>
                  <a:pt x="12007" y="3314"/>
                </a:cubicBezTo>
                <a:cubicBezTo>
                  <a:pt x="11986" y="3300"/>
                  <a:pt x="11968" y="3294"/>
                  <a:pt x="11952" y="3294"/>
                </a:cubicBezTo>
                <a:cubicBezTo>
                  <a:pt x="11898" y="3294"/>
                  <a:pt x="11864" y="3358"/>
                  <a:pt x="11794" y="3405"/>
                </a:cubicBezTo>
                <a:cubicBezTo>
                  <a:pt x="11733" y="3466"/>
                  <a:pt x="11825" y="3587"/>
                  <a:pt x="11855" y="3678"/>
                </a:cubicBezTo>
                <a:cubicBezTo>
                  <a:pt x="11855" y="3770"/>
                  <a:pt x="11642" y="3952"/>
                  <a:pt x="11551" y="4043"/>
                </a:cubicBezTo>
                <a:cubicBezTo>
                  <a:pt x="11483" y="4112"/>
                  <a:pt x="11500" y="4146"/>
                  <a:pt x="11461" y="4146"/>
                </a:cubicBezTo>
                <a:cubicBezTo>
                  <a:pt x="11448" y="4146"/>
                  <a:pt x="11429" y="4142"/>
                  <a:pt x="11399" y="4134"/>
                </a:cubicBezTo>
                <a:cubicBezTo>
                  <a:pt x="11308" y="4104"/>
                  <a:pt x="11186" y="4074"/>
                  <a:pt x="11125" y="4013"/>
                </a:cubicBezTo>
                <a:cubicBezTo>
                  <a:pt x="11034" y="3922"/>
                  <a:pt x="11247" y="3982"/>
                  <a:pt x="11429" y="3891"/>
                </a:cubicBezTo>
                <a:cubicBezTo>
                  <a:pt x="11581" y="3830"/>
                  <a:pt x="11612" y="3739"/>
                  <a:pt x="11673" y="3587"/>
                </a:cubicBezTo>
                <a:cubicBezTo>
                  <a:pt x="11703" y="3435"/>
                  <a:pt x="11581" y="3344"/>
                  <a:pt x="11521" y="3253"/>
                </a:cubicBezTo>
                <a:cubicBezTo>
                  <a:pt x="11460" y="3192"/>
                  <a:pt x="11460" y="3131"/>
                  <a:pt x="11490" y="2797"/>
                </a:cubicBezTo>
                <a:cubicBezTo>
                  <a:pt x="11490" y="2463"/>
                  <a:pt x="11369" y="2432"/>
                  <a:pt x="11460" y="2159"/>
                </a:cubicBezTo>
                <a:cubicBezTo>
                  <a:pt x="11521" y="2007"/>
                  <a:pt x="11521" y="1885"/>
                  <a:pt x="11551" y="1824"/>
                </a:cubicBezTo>
                <a:cubicBezTo>
                  <a:pt x="11551" y="1763"/>
                  <a:pt x="11521" y="1703"/>
                  <a:pt x="11460" y="1703"/>
                </a:cubicBezTo>
                <a:cubicBezTo>
                  <a:pt x="11399" y="1703"/>
                  <a:pt x="11247" y="1672"/>
                  <a:pt x="11186" y="1672"/>
                </a:cubicBezTo>
                <a:cubicBezTo>
                  <a:pt x="11065" y="1672"/>
                  <a:pt x="11034" y="1824"/>
                  <a:pt x="11004" y="2037"/>
                </a:cubicBezTo>
                <a:cubicBezTo>
                  <a:pt x="10974" y="2250"/>
                  <a:pt x="10852" y="2311"/>
                  <a:pt x="10791" y="2463"/>
                </a:cubicBezTo>
                <a:cubicBezTo>
                  <a:pt x="10761" y="2615"/>
                  <a:pt x="10882" y="2554"/>
                  <a:pt x="10882" y="2797"/>
                </a:cubicBezTo>
                <a:cubicBezTo>
                  <a:pt x="10882" y="3010"/>
                  <a:pt x="11034" y="2949"/>
                  <a:pt x="11065" y="3192"/>
                </a:cubicBezTo>
                <a:cubicBezTo>
                  <a:pt x="11095" y="3253"/>
                  <a:pt x="11095" y="3314"/>
                  <a:pt x="11095" y="3374"/>
                </a:cubicBezTo>
                <a:cubicBezTo>
                  <a:pt x="11095" y="3417"/>
                  <a:pt x="11049" y="3460"/>
                  <a:pt x="11012" y="3460"/>
                </a:cubicBezTo>
                <a:cubicBezTo>
                  <a:pt x="10997" y="3460"/>
                  <a:pt x="10982" y="3453"/>
                  <a:pt x="10974" y="3435"/>
                </a:cubicBezTo>
                <a:cubicBezTo>
                  <a:pt x="10913" y="3344"/>
                  <a:pt x="10822" y="3222"/>
                  <a:pt x="10730" y="3162"/>
                </a:cubicBezTo>
                <a:cubicBezTo>
                  <a:pt x="10578" y="3040"/>
                  <a:pt x="10335" y="2858"/>
                  <a:pt x="10183" y="2858"/>
                </a:cubicBezTo>
                <a:cubicBezTo>
                  <a:pt x="10159" y="2850"/>
                  <a:pt x="10139" y="2846"/>
                  <a:pt x="10122" y="2846"/>
                </a:cubicBezTo>
                <a:cubicBezTo>
                  <a:pt x="10076" y="2846"/>
                  <a:pt x="10053" y="2874"/>
                  <a:pt x="10031" y="2919"/>
                </a:cubicBezTo>
                <a:cubicBezTo>
                  <a:pt x="9970" y="2949"/>
                  <a:pt x="9970" y="3010"/>
                  <a:pt x="10031" y="3040"/>
                </a:cubicBezTo>
                <a:cubicBezTo>
                  <a:pt x="10031" y="3071"/>
                  <a:pt x="10062" y="3101"/>
                  <a:pt x="10092" y="3131"/>
                </a:cubicBezTo>
                <a:cubicBezTo>
                  <a:pt x="10183" y="3192"/>
                  <a:pt x="10001" y="3283"/>
                  <a:pt x="9940" y="3314"/>
                </a:cubicBezTo>
                <a:cubicBezTo>
                  <a:pt x="9914" y="3339"/>
                  <a:pt x="9900" y="3349"/>
                  <a:pt x="9886" y="3349"/>
                </a:cubicBezTo>
                <a:cubicBezTo>
                  <a:pt x="9868" y="3349"/>
                  <a:pt x="9854" y="3331"/>
                  <a:pt x="9818" y="3314"/>
                </a:cubicBezTo>
                <a:cubicBezTo>
                  <a:pt x="9740" y="3288"/>
                  <a:pt x="9864" y="3216"/>
                  <a:pt x="9803" y="3216"/>
                </a:cubicBezTo>
                <a:cubicBezTo>
                  <a:pt x="9794" y="3216"/>
                  <a:pt x="9779" y="3218"/>
                  <a:pt x="9758" y="3222"/>
                </a:cubicBezTo>
                <a:cubicBezTo>
                  <a:pt x="9575" y="3253"/>
                  <a:pt x="9545" y="3314"/>
                  <a:pt x="9363" y="3344"/>
                </a:cubicBezTo>
                <a:cubicBezTo>
                  <a:pt x="9328" y="3350"/>
                  <a:pt x="9300" y="3352"/>
                  <a:pt x="9276" y="3352"/>
                </a:cubicBezTo>
                <a:cubicBezTo>
                  <a:pt x="9178" y="3352"/>
                  <a:pt x="9169" y="3308"/>
                  <a:pt x="9119" y="3283"/>
                </a:cubicBezTo>
                <a:cubicBezTo>
                  <a:pt x="9094" y="3271"/>
                  <a:pt x="9074" y="3263"/>
                  <a:pt x="9047" y="3263"/>
                </a:cubicBezTo>
                <a:cubicBezTo>
                  <a:pt x="9007" y="3263"/>
                  <a:pt x="8953" y="3278"/>
                  <a:pt x="8846" y="3314"/>
                </a:cubicBezTo>
                <a:cubicBezTo>
                  <a:pt x="8694" y="3374"/>
                  <a:pt x="8481" y="3618"/>
                  <a:pt x="8359" y="3678"/>
                </a:cubicBezTo>
                <a:cubicBezTo>
                  <a:pt x="8238" y="3739"/>
                  <a:pt x="8238" y="3800"/>
                  <a:pt x="8116" y="3830"/>
                </a:cubicBezTo>
                <a:cubicBezTo>
                  <a:pt x="7972" y="3830"/>
                  <a:pt x="7854" y="3555"/>
                  <a:pt x="8001" y="3555"/>
                </a:cubicBezTo>
                <a:cubicBezTo>
                  <a:pt x="8008" y="3555"/>
                  <a:pt x="8016" y="3555"/>
                  <a:pt x="8025" y="3557"/>
                </a:cubicBezTo>
                <a:cubicBezTo>
                  <a:pt x="8177" y="3557"/>
                  <a:pt x="8056" y="3466"/>
                  <a:pt x="7995" y="3374"/>
                </a:cubicBezTo>
                <a:cubicBezTo>
                  <a:pt x="7983" y="3357"/>
                  <a:pt x="7970" y="3349"/>
                  <a:pt x="7956" y="3349"/>
                </a:cubicBezTo>
                <a:cubicBezTo>
                  <a:pt x="7900" y="3349"/>
                  <a:pt x="7831" y="3477"/>
                  <a:pt x="7782" y="3526"/>
                </a:cubicBezTo>
                <a:cubicBezTo>
                  <a:pt x="7752" y="3557"/>
                  <a:pt x="7812" y="3618"/>
                  <a:pt x="7904" y="3739"/>
                </a:cubicBezTo>
                <a:cubicBezTo>
                  <a:pt x="7995" y="3861"/>
                  <a:pt x="7934" y="3952"/>
                  <a:pt x="7904" y="4043"/>
                </a:cubicBezTo>
                <a:cubicBezTo>
                  <a:pt x="7887" y="4060"/>
                  <a:pt x="7863" y="4065"/>
                  <a:pt x="7834" y="4065"/>
                </a:cubicBezTo>
                <a:cubicBezTo>
                  <a:pt x="7788" y="4065"/>
                  <a:pt x="7728" y="4052"/>
                  <a:pt x="7663" y="4052"/>
                </a:cubicBezTo>
                <a:cubicBezTo>
                  <a:pt x="7623" y="4052"/>
                  <a:pt x="7581" y="4057"/>
                  <a:pt x="7539" y="4074"/>
                </a:cubicBezTo>
                <a:cubicBezTo>
                  <a:pt x="7387" y="4165"/>
                  <a:pt x="7387" y="4286"/>
                  <a:pt x="7326" y="4378"/>
                </a:cubicBezTo>
                <a:cubicBezTo>
                  <a:pt x="7235" y="4469"/>
                  <a:pt x="7387" y="4499"/>
                  <a:pt x="7235" y="4529"/>
                </a:cubicBezTo>
                <a:cubicBezTo>
                  <a:pt x="7138" y="4529"/>
                  <a:pt x="7079" y="4491"/>
                  <a:pt x="7029" y="4491"/>
                </a:cubicBezTo>
                <a:cubicBezTo>
                  <a:pt x="7016" y="4491"/>
                  <a:pt x="7004" y="4493"/>
                  <a:pt x="6992" y="4499"/>
                </a:cubicBezTo>
                <a:cubicBezTo>
                  <a:pt x="6931" y="4529"/>
                  <a:pt x="6931" y="4621"/>
                  <a:pt x="6992" y="4651"/>
                </a:cubicBezTo>
                <a:cubicBezTo>
                  <a:pt x="7052" y="4681"/>
                  <a:pt x="7083" y="4742"/>
                  <a:pt x="7113" y="4773"/>
                </a:cubicBezTo>
                <a:cubicBezTo>
                  <a:pt x="7144" y="4833"/>
                  <a:pt x="7022" y="4833"/>
                  <a:pt x="6992" y="4864"/>
                </a:cubicBezTo>
                <a:cubicBezTo>
                  <a:pt x="6967" y="4864"/>
                  <a:pt x="6958" y="4869"/>
                  <a:pt x="6943" y="4869"/>
                </a:cubicBezTo>
                <a:cubicBezTo>
                  <a:pt x="6921" y="4869"/>
                  <a:pt x="6888" y="4858"/>
                  <a:pt x="6779" y="4803"/>
                </a:cubicBezTo>
                <a:cubicBezTo>
                  <a:pt x="6597" y="4681"/>
                  <a:pt x="6627" y="4621"/>
                  <a:pt x="6657" y="4408"/>
                </a:cubicBezTo>
                <a:cubicBezTo>
                  <a:pt x="6657" y="4195"/>
                  <a:pt x="6657" y="4074"/>
                  <a:pt x="6536" y="3952"/>
                </a:cubicBezTo>
                <a:cubicBezTo>
                  <a:pt x="6445" y="3830"/>
                  <a:pt x="6384" y="3739"/>
                  <a:pt x="6384" y="3739"/>
                </a:cubicBezTo>
                <a:lnTo>
                  <a:pt x="6384" y="3739"/>
                </a:lnTo>
                <a:cubicBezTo>
                  <a:pt x="6384" y="3739"/>
                  <a:pt x="6536" y="3830"/>
                  <a:pt x="6779" y="3922"/>
                </a:cubicBezTo>
                <a:cubicBezTo>
                  <a:pt x="6929" y="3986"/>
                  <a:pt x="6973" y="4051"/>
                  <a:pt x="7083" y="4051"/>
                </a:cubicBezTo>
                <a:cubicBezTo>
                  <a:pt x="7128" y="4051"/>
                  <a:pt x="7185" y="4039"/>
                  <a:pt x="7265" y="4013"/>
                </a:cubicBezTo>
                <a:cubicBezTo>
                  <a:pt x="7539" y="3952"/>
                  <a:pt x="7448" y="3770"/>
                  <a:pt x="7508" y="3587"/>
                </a:cubicBezTo>
                <a:cubicBezTo>
                  <a:pt x="7539" y="3435"/>
                  <a:pt x="7356" y="3496"/>
                  <a:pt x="7204" y="3405"/>
                </a:cubicBezTo>
                <a:cubicBezTo>
                  <a:pt x="7052" y="3344"/>
                  <a:pt x="6961" y="3131"/>
                  <a:pt x="6749" y="3101"/>
                </a:cubicBezTo>
                <a:cubicBezTo>
                  <a:pt x="6566" y="3071"/>
                  <a:pt x="6536" y="3071"/>
                  <a:pt x="6384" y="3010"/>
                </a:cubicBezTo>
                <a:cubicBezTo>
                  <a:pt x="6252" y="2931"/>
                  <a:pt x="6257" y="2852"/>
                  <a:pt x="6340" y="2852"/>
                </a:cubicBezTo>
                <a:cubicBezTo>
                  <a:pt x="6353" y="2852"/>
                  <a:pt x="6367" y="2854"/>
                  <a:pt x="6384" y="2858"/>
                </a:cubicBezTo>
                <a:cubicBezTo>
                  <a:pt x="6505" y="2858"/>
                  <a:pt x="6475" y="2827"/>
                  <a:pt x="6384" y="2767"/>
                </a:cubicBezTo>
                <a:cubicBezTo>
                  <a:pt x="6368" y="2756"/>
                  <a:pt x="6354" y="2752"/>
                  <a:pt x="6339" y="2752"/>
                </a:cubicBezTo>
                <a:cubicBezTo>
                  <a:pt x="6277" y="2752"/>
                  <a:pt x="6220" y="2831"/>
                  <a:pt x="6120" y="2831"/>
                </a:cubicBezTo>
                <a:cubicBezTo>
                  <a:pt x="6107" y="2831"/>
                  <a:pt x="6094" y="2830"/>
                  <a:pt x="6080" y="2827"/>
                </a:cubicBezTo>
                <a:cubicBezTo>
                  <a:pt x="5989" y="2827"/>
                  <a:pt x="5989" y="2675"/>
                  <a:pt x="6080" y="2645"/>
                </a:cubicBezTo>
                <a:cubicBezTo>
                  <a:pt x="6080" y="2645"/>
                  <a:pt x="6110" y="2645"/>
                  <a:pt x="6110" y="2615"/>
                </a:cubicBezTo>
                <a:cubicBezTo>
                  <a:pt x="6201" y="2554"/>
                  <a:pt x="6171" y="2554"/>
                  <a:pt x="6019" y="2463"/>
                </a:cubicBezTo>
                <a:cubicBezTo>
                  <a:pt x="5867" y="2371"/>
                  <a:pt x="5928" y="2371"/>
                  <a:pt x="5776" y="2371"/>
                </a:cubicBezTo>
                <a:cubicBezTo>
                  <a:pt x="5624" y="2371"/>
                  <a:pt x="5533" y="2493"/>
                  <a:pt x="5441" y="2615"/>
                </a:cubicBezTo>
                <a:cubicBezTo>
                  <a:pt x="5418" y="2646"/>
                  <a:pt x="5403" y="2659"/>
                  <a:pt x="5395" y="2659"/>
                </a:cubicBezTo>
                <a:cubicBezTo>
                  <a:pt x="5372" y="2659"/>
                  <a:pt x="5412" y="2545"/>
                  <a:pt x="5502" y="2432"/>
                </a:cubicBezTo>
                <a:cubicBezTo>
                  <a:pt x="5597" y="2314"/>
                  <a:pt x="5636" y="2270"/>
                  <a:pt x="5592" y="2270"/>
                </a:cubicBezTo>
                <a:cubicBezTo>
                  <a:pt x="5580" y="2270"/>
                  <a:pt x="5560" y="2273"/>
                  <a:pt x="5533" y="2280"/>
                </a:cubicBezTo>
                <a:cubicBezTo>
                  <a:pt x="5411" y="2311"/>
                  <a:pt x="5381" y="2250"/>
                  <a:pt x="5320" y="2371"/>
                </a:cubicBezTo>
                <a:cubicBezTo>
                  <a:pt x="5229" y="2493"/>
                  <a:pt x="5290" y="2523"/>
                  <a:pt x="4986" y="2675"/>
                </a:cubicBezTo>
                <a:cubicBezTo>
                  <a:pt x="4682" y="2827"/>
                  <a:pt x="4438" y="3040"/>
                  <a:pt x="4317" y="3314"/>
                </a:cubicBezTo>
                <a:cubicBezTo>
                  <a:pt x="4165" y="3557"/>
                  <a:pt x="4043" y="3709"/>
                  <a:pt x="3952" y="3922"/>
                </a:cubicBezTo>
                <a:cubicBezTo>
                  <a:pt x="3891" y="4165"/>
                  <a:pt x="3739" y="4499"/>
                  <a:pt x="3679" y="4560"/>
                </a:cubicBezTo>
                <a:cubicBezTo>
                  <a:pt x="3587" y="4651"/>
                  <a:pt x="3435" y="4803"/>
                  <a:pt x="3405" y="4894"/>
                </a:cubicBezTo>
                <a:cubicBezTo>
                  <a:pt x="3344" y="4985"/>
                  <a:pt x="3344" y="4985"/>
                  <a:pt x="3131" y="5107"/>
                </a:cubicBezTo>
                <a:cubicBezTo>
                  <a:pt x="2949" y="5259"/>
                  <a:pt x="2888" y="5259"/>
                  <a:pt x="2888" y="5472"/>
                </a:cubicBezTo>
                <a:cubicBezTo>
                  <a:pt x="2858" y="5715"/>
                  <a:pt x="2888" y="5897"/>
                  <a:pt x="2888" y="6019"/>
                </a:cubicBezTo>
                <a:cubicBezTo>
                  <a:pt x="2888" y="6171"/>
                  <a:pt x="2858" y="6292"/>
                  <a:pt x="2949" y="6323"/>
                </a:cubicBezTo>
                <a:cubicBezTo>
                  <a:pt x="2977" y="6341"/>
                  <a:pt x="3015" y="6351"/>
                  <a:pt x="3059" y="6351"/>
                </a:cubicBezTo>
                <a:cubicBezTo>
                  <a:pt x="3161" y="6351"/>
                  <a:pt x="3290" y="6298"/>
                  <a:pt x="3375" y="6171"/>
                </a:cubicBezTo>
                <a:cubicBezTo>
                  <a:pt x="3496" y="5988"/>
                  <a:pt x="3496" y="5928"/>
                  <a:pt x="3496" y="5867"/>
                </a:cubicBezTo>
                <a:lnTo>
                  <a:pt x="3527" y="5806"/>
                </a:lnTo>
                <a:cubicBezTo>
                  <a:pt x="3527" y="5806"/>
                  <a:pt x="3557" y="5958"/>
                  <a:pt x="3618" y="6019"/>
                </a:cubicBezTo>
                <a:cubicBezTo>
                  <a:pt x="3679" y="6080"/>
                  <a:pt x="3618" y="6201"/>
                  <a:pt x="3679" y="6353"/>
                </a:cubicBezTo>
                <a:cubicBezTo>
                  <a:pt x="3770" y="6475"/>
                  <a:pt x="3800" y="6566"/>
                  <a:pt x="3861" y="6688"/>
                </a:cubicBezTo>
                <a:cubicBezTo>
                  <a:pt x="3922" y="6779"/>
                  <a:pt x="3831" y="6992"/>
                  <a:pt x="3982" y="7022"/>
                </a:cubicBezTo>
                <a:cubicBezTo>
                  <a:pt x="3992" y="7024"/>
                  <a:pt x="4000" y="7025"/>
                  <a:pt x="4008" y="7025"/>
                </a:cubicBezTo>
                <a:cubicBezTo>
                  <a:pt x="4104" y="7025"/>
                  <a:pt x="4106" y="6865"/>
                  <a:pt x="4134" y="6809"/>
                </a:cubicBezTo>
                <a:cubicBezTo>
                  <a:pt x="4165" y="6718"/>
                  <a:pt x="4256" y="6657"/>
                  <a:pt x="4286" y="6596"/>
                </a:cubicBezTo>
                <a:cubicBezTo>
                  <a:pt x="4317" y="6505"/>
                  <a:pt x="4286" y="6414"/>
                  <a:pt x="4378" y="6201"/>
                </a:cubicBezTo>
                <a:cubicBezTo>
                  <a:pt x="4469" y="6019"/>
                  <a:pt x="4590" y="6019"/>
                  <a:pt x="4651" y="5928"/>
                </a:cubicBezTo>
                <a:cubicBezTo>
                  <a:pt x="4712" y="5867"/>
                  <a:pt x="4682" y="5806"/>
                  <a:pt x="4560" y="5715"/>
                </a:cubicBezTo>
                <a:cubicBezTo>
                  <a:pt x="4408" y="5624"/>
                  <a:pt x="4438" y="5624"/>
                  <a:pt x="4499" y="5350"/>
                </a:cubicBezTo>
                <a:cubicBezTo>
                  <a:pt x="4530" y="5077"/>
                  <a:pt x="4560" y="5077"/>
                  <a:pt x="4682" y="4985"/>
                </a:cubicBezTo>
                <a:cubicBezTo>
                  <a:pt x="4803" y="4864"/>
                  <a:pt x="4986" y="4803"/>
                  <a:pt x="4955" y="4681"/>
                </a:cubicBezTo>
                <a:cubicBezTo>
                  <a:pt x="4955" y="4560"/>
                  <a:pt x="4834" y="4529"/>
                  <a:pt x="4925" y="4317"/>
                </a:cubicBezTo>
                <a:cubicBezTo>
                  <a:pt x="4986" y="4195"/>
                  <a:pt x="5039" y="4165"/>
                  <a:pt x="5084" y="4165"/>
                </a:cubicBezTo>
                <a:cubicBezTo>
                  <a:pt x="5130" y="4165"/>
                  <a:pt x="5168" y="4195"/>
                  <a:pt x="5198" y="4195"/>
                </a:cubicBezTo>
                <a:cubicBezTo>
                  <a:pt x="5290" y="4226"/>
                  <a:pt x="5411" y="4378"/>
                  <a:pt x="5441" y="4438"/>
                </a:cubicBezTo>
                <a:cubicBezTo>
                  <a:pt x="5502" y="4469"/>
                  <a:pt x="5472" y="4529"/>
                  <a:pt x="5381" y="4529"/>
                </a:cubicBezTo>
                <a:cubicBezTo>
                  <a:pt x="5290" y="4529"/>
                  <a:pt x="5350" y="4651"/>
                  <a:pt x="5198" y="4803"/>
                </a:cubicBezTo>
                <a:cubicBezTo>
                  <a:pt x="5077" y="4955"/>
                  <a:pt x="4894" y="5077"/>
                  <a:pt x="4955" y="5198"/>
                </a:cubicBezTo>
                <a:cubicBezTo>
                  <a:pt x="5016" y="5350"/>
                  <a:pt x="4986" y="5411"/>
                  <a:pt x="4986" y="5533"/>
                </a:cubicBezTo>
                <a:cubicBezTo>
                  <a:pt x="4986" y="5685"/>
                  <a:pt x="5046" y="5715"/>
                  <a:pt x="5077" y="5745"/>
                </a:cubicBezTo>
                <a:cubicBezTo>
                  <a:pt x="5107" y="5776"/>
                  <a:pt x="5198" y="5806"/>
                  <a:pt x="5229" y="5806"/>
                </a:cubicBezTo>
                <a:cubicBezTo>
                  <a:pt x="5290" y="5806"/>
                  <a:pt x="5593" y="5745"/>
                  <a:pt x="5745" y="5745"/>
                </a:cubicBezTo>
                <a:cubicBezTo>
                  <a:pt x="5769" y="5740"/>
                  <a:pt x="5794" y="5737"/>
                  <a:pt x="5820" y="5737"/>
                </a:cubicBezTo>
                <a:cubicBezTo>
                  <a:pt x="5931" y="5737"/>
                  <a:pt x="6055" y="5782"/>
                  <a:pt x="6080" y="5806"/>
                </a:cubicBezTo>
                <a:cubicBezTo>
                  <a:pt x="6097" y="5823"/>
                  <a:pt x="6090" y="5828"/>
                  <a:pt x="6071" y="5828"/>
                </a:cubicBezTo>
                <a:cubicBezTo>
                  <a:pt x="6039" y="5828"/>
                  <a:pt x="5974" y="5815"/>
                  <a:pt x="5919" y="5815"/>
                </a:cubicBezTo>
                <a:cubicBezTo>
                  <a:pt x="5884" y="5815"/>
                  <a:pt x="5853" y="5820"/>
                  <a:pt x="5837" y="5837"/>
                </a:cubicBezTo>
                <a:cubicBezTo>
                  <a:pt x="5776" y="5897"/>
                  <a:pt x="5806" y="5928"/>
                  <a:pt x="5806" y="5958"/>
                </a:cubicBezTo>
                <a:cubicBezTo>
                  <a:pt x="5806" y="5958"/>
                  <a:pt x="5745" y="5958"/>
                  <a:pt x="5533" y="5928"/>
                </a:cubicBezTo>
                <a:cubicBezTo>
                  <a:pt x="5350" y="5928"/>
                  <a:pt x="5198" y="5988"/>
                  <a:pt x="5168" y="5988"/>
                </a:cubicBezTo>
                <a:cubicBezTo>
                  <a:pt x="5107" y="5988"/>
                  <a:pt x="5168" y="6019"/>
                  <a:pt x="5229" y="6110"/>
                </a:cubicBezTo>
                <a:cubicBezTo>
                  <a:pt x="5275" y="6203"/>
                  <a:pt x="5286" y="6243"/>
                  <a:pt x="5329" y="6243"/>
                </a:cubicBezTo>
                <a:cubicBezTo>
                  <a:pt x="5343" y="6243"/>
                  <a:pt x="5359" y="6239"/>
                  <a:pt x="5381" y="6232"/>
                </a:cubicBezTo>
                <a:cubicBezTo>
                  <a:pt x="5441" y="6232"/>
                  <a:pt x="5350" y="6384"/>
                  <a:pt x="5350" y="6505"/>
                </a:cubicBezTo>
                <a:cubicBezTo>
                  <a:pt x="5332" y="6595"/>
                  <a:pt x="5325" y="6621"/>
                  <a:pt x="5297" y="6621"/>
                </a:cubicBezTo>
                <a:cubicBezTo>
                  <a:pt x="5277" y="6621"/>
                  <a:pt x="5248" y="6609"/>
                  <a:pt x="5198" y="6596"/>
                </a:cubicBezTo>
                <a:cubicBezTo>
                  <a:pt x="5096" y="6545"/>
                  <a:pt x="5123" y="6430"/>
                  <a:pt x="5080" y="6430"/>
                </a:cubicBezTo>
                <a:cubicBezTo>
                  <a:pt x="5072" y="6430"/>
                  <a:pt x="5061" y="6435"/>
                  <a:pt x="5046" y="6444"/>
                </a:cubicBezTo>
                <a:cubicBezTo>
                  <a:pt x="4925" y="6475"/>
                  <a:pt x="4955" y="6475"/>
                  <a:pt x="4955" y="6596"/>
                </a:cubicBezTo>
                <a:cubicBezTo>
                  <a:pt x="4925" y="6688"/>
                  <a:pt x="4925" y="6627"/>
                  <a:pt x="4925" y="6748"/>
                </a:cubicBezTo>
                <a:cubicBezTo>
                  <a:pt x="4894" y="6870"/>
                  <a:pt x="4955" y="6840"/>
                  <a:pt x="4955" y="7022"/>
                </a:cubicBezTo>
                <a:cubicBezTo>
                  <a:pt x="4955" y="7130"/>
                  <a:pt x="4924" y="7146"/>
                  <a:pt x="4873" y="7146"/>
                </a:cubicBezTo>
                <a:cubicBezTo>
                  <a:pt x="4853" y="7146"/>
                  <a:pt x="4829" y="7144"/>
                  <a:pt x="4803" y="7144"/>
                </a:cubicBezTo>
                <a:cubicBezTo>
                  <a:pt x="4712" y="7174"/>
                  <a:pt x="4712" y="7235"/>
                  <a:pt x="4651" y="7265"/>
                </a:cubicBezTo>
                <a:cubicBezTo>
                  <a:pt x="4621" y="7295"/>
                  <a:pt x="4651" y="7295"/>
                  <a:pt x="4651" y="7295"/>
                </a:cubicBezTo>
                <a:cubicBezTo>
                  <a:pt x="4651" y="7295"/>
                  <a:pt x="4621" y="7295"/>
                  <a:pt x="4530" y="7326"/>
                </a:cubicBezTo>
                <a:cubicBezTo>
                  <a:pt x="4472" y="7332"/>
                  <a:pt x="4428" y="7335"/>
                  <a:pt x="4393" y="7335"/>
                </a:cubicBezTo>
                <a:cubicBezTo>
                  <a:pt x="4298" y="7335"/>
                  <a:pt x="4275" y="7317"/>
                  <a:pt x="4241" y="7317"/>
                </a:cubicBezTo>
                <a:cubicBezTo>
                  <a:pt x="4228" y="7317"/>
                  <a:pt x="4215" y="7319"/>
                  <a:pt x="4195" y="7326"/>
                </a:cubicBezTo>
                <a:cubicBezTo>
                  <a:pt x="4087" y="7380"/>
                  <a:pt x="4099" y="7483"/>
                  <a:pt x="4039" y="7483"/>
                </a:cubicBezTo>
                <a:cubicBezTo>
                  <a:pt x="4031" y="7483"/>
                  <a:pt x="4023" y="7481"/>
                  <a:pt x="4013" y="7478"/>
                </a:cubicBezTo>
                <a:cubicBezTo>
                  <a:pt x="3891" y="7417"/>
                  <a:pt x="3922" y="7387"/>
                  <a:pt x="3770" y="7387"/>
                </a:cubicBezTo>
                <a:cubicBezTo>
                  <a:pt x="3689" y="7387"/>
                  <a:pt x="3644" y="7399"/>
                  <a:pt x="3613" y="7399"/>
                </a:cubicBezTo>
                <a:cubicBezTo>
                  <a:pt x="3575" y="7399"/>
                  <a:pt x="3560" y="7380"/>
                  <a:pt x="3527" y="7295"/>
                </a:cubicBezTo>
                <a:cubicBezTo>
                  <a:pt x="3435" y="7144"/>
                  <a:pt x="3435" y="7022"/>
                  <a:pt x="3435" y="6870"/>
                </a:cubicBezTo>
                <a:cubicBezTo>
                  <a:pt x="3466" y="6718"/>
                  <a:pt x="3557" y="6718"/>
                  <a:pt x="3557" y="6505"/>
                </a:cubicBezTo>
                <a:cubicBezTo>
                  <a:pt x="3557" y="6367"/>
                  <a:pt x="3583" y="6318"/>
                  <a:pt x="3550" y="6318"/>
                </a:cubicBezTo>
                <a:cubicBezTo>
                  <a:pt x="3533" y="6318"/>
                  <a:pt x="3499" y="6332"/>
                  <a:pt x="3435" y="6353"/>
                </a:cubicBezTo>
                <a:cubicBezTo>
                  <a:pt x="3223" y="6414"/>
                  <a:pt x="3223" y="6414"/>
                  <a:pt x="3253" y="6809"/>
                </a:cubicBezTo>
                <a:cubicBezTo>
                  <a:pt x="3283" y="7174"/>
                  <a:pt x="3344" y="7235"/>
                  <a:pt x="3375" y="7295"/>
                </a:cubicBezTo>
                <a:cubicBezTo>
                  <a:pt x="3405" y="7387"/>
                  <a:pt x="3405" y="7387"/>
                  <a:pt x="3375" y="7417"/>
                </a:cubicBezTo>
                <a:cubicBezTo>
                  <a:pt x="3344" y="7417"/>
                  <a:pt x="3162" y="7478"/>
                  <a:pt x="3131" y="7478"/>
                </a:cubicBezTo>
                <a:cubicBezTo>
                  <a:pt x="3101" y="7508"/>
                  <a:pt x="3192" y="7539"/>
                  <a:pt x="3040" y="7569"/>
                </a:cubicBezTo>
                <a:cubicBezTo>
                  <a:pt x="2964" y="7569"/>
                  <a:pt x="2934" y="7561"/>
                  <a:pt x="2911" y="7561"/>
                </a:cubicBezTo>
                <a:cubicBezTo>
                  <a:pt x="2888" y="7561"/>
                  <a:pt x="2873" y="7569"/>
                  <a:pt x="2827" y="7599"/>
                </a:cubicBezTo>
                <a:cubicBezTo>
                  <a:pt x="2767" y="7660"/>
                  <a:pt x="2767" y="7691"/>
                  <a:pt x="2767" y="7812"/>
                </a:cubicBezTo>
                <a:cubicBezTo>
                  <a:pt x="2767" y="7934"/>
                  <a:pt x="2736" y="8025"/>
                  <a:pt x="2767" y="8055"/>
                </a:cubicBezTo>
                <a:cubicBezTo>
                  <a:pt x="2767" y="8055"/>
                  <a:pt x="2797" y="8086"/>
                  <a:pt x="2645" y="8116"/>
                </a:cubicBezTo>
                <a:cubicBezTo>
                  <a:pt x="2493" y="8116"/>
                  <a:pt x="2432" y="8147"/>
                  <a:pt x="2402" y="8207"/>
                </a:cubicBezTo>
                <a:cubicBezTo>
                  <a:pt x="2402" y="8268"/>
                  <a:pt x="2493" y="8329"/>
                  <a:pt x="2432" y="8390"/>
                </a:cubicBezTo>
                <a:cubicBezTo>
                  <a:pt x="2341" y="8451"/>
                  <a:pt x="2250" y="8451"/>
                  <a:pt x="2250" y="8542"/>
                </a:cubicBezTo>
                <a:cubicBezTo>
                  <a:pt x="2280" y="8602"/>
                  <a:pt x="2280" y="8633"/>
                  <a:pt x="2128" y="8633"/>
                </a:cubicBezTo>
                <a:cubicBezTo>
                  <a:pt x="2007" y="8633"/>
                  <a:pt x="1976" y="8542"/>
                  <a:pt x="1946" y="8542"/>
                </a:cubicBezTo>
                <a:lnTo>
                  <a:pt x="1946" y="8542"/>
                </a:lnTo>
                <a:cubicBezTo>
                  <a:pt x="1946" y="8542"/>
                  <a:pt x="1976" y="8633"/>
                  <a:pt x="2007" y="8663"/>
                </a:cubicBezTo>
                <a:cubicBezTo>
                  <a:pt x="2007" y="8724"/>
                  <a:pt x="1946" y="8754"/>
                  <a:pt x="1855" y="8815"/>
                </a:cubicBezTo>
                <a:cubicBezTo>
                  <a:pt x="1824" y="8815"/>
                  <a:pt x="1824" y="8815"/>
                  <a:pt x="1794" y="8785"/>
                </a:cubicBezTo>
                <a:cubicBezTo>
                  <a:pt x="1794" y="8785"/>
                  <a:pt x="1764" y="8754"/>
                  <a:pt x="1733" y="8754"/>
                </a:cubicBezTo>
                <a:lnTo>
                  <a:pt x="1612" y="8754"/>
                </a:lnTo>
                <a:cubicBezTo>
                  <a:pt x="1581" y="8785"/>
                  <a:pt x="1581" y="8846"/>
                  <a:pt x="1642" y="8906"/>
                </a:cubicBezTo>
                <a:cubicBezTo>
                  <a:pt x="1698" y="8934"/>
                  <a:pt x="1677" y="8962"/>
                  <a:pt x="1649" y="8990"/>
                </a:cubicBezTo>
                <a:lnTo>
                  <a:pt x="1649" y="8990"/>
                </a:lnTo>
                <a:cubicBezTo>
                  <a:pt x="1653" y="8990"/>
                  <a:pt x="1657" y="8990"/>
                  <a:pt x="1661" y="8990"/>
                </a:cubicBezTo>
                <a:cubicBezTo>
                  <a:pt x="1695" y="8990"/>
                  <a:pt x="1748" y="8998"/>
                  <a:pt x="1794" y="9028"/>
                </a:cubicBezTo>
                <a:cubicBezTo>
                  <a:pt x="1885" y="9058"/>
                  <a:pt x="1855" y="9150"/>
                  <a:pt x="1916" y="9241"/>
                </a:cubicBezTo>
                <a:cubicBezTo>
                  <a:pt x="1946" y="9302"/>
                  <a:pt x="2007" y="9302"/>
                  <a:pt x="2037" y="9362"/>
                </a:cubicBezTo>
                <a:cubicBezTo>
                  <a:pt x="2098" y="9423"/>
                  <a:pt x="2068" y="9545"/>
                  <a:pt x="2098" y="9818"/>
                </a:cubicBezTo>
                <a:cubicBezTo>
                  <a:pt x="2098" y="10050"/>
                  <a:pt x="2098" y="10129"/>
                  <a:pt x="2005" y="10129"/>
                </a:cubicBezTo>
                <a:cubicBezTo>
                  <a:pt x="1989" y="10129"/>
                  <a:pt x="1969" y="10127"/>
                  <a:pt x="1946" y="10122"/>
                </a:cubicBezTo>
                <a:cubicBezTo>
                  <a:pt x="1794" y="10092"/>
                  <a:pt x="1642" y="10031"/>
                  <a:pt x="1581" y="10031"/>
                </a:cubicBezTo>
                <a:cubicBezTo>
                  <a:pt x="1520" y="10031"/>
                  <a:pt x="1399" y="10061"/>
                  <a:pt x="1277" y="10061"/>
                </a:cubicBezTo>
                <a:cubicBezTo>
                  <a:pt x="1156" y="10031"/>
                  <a:pt x="1065" y="10031"/>
                  <a:pt x="1034" y="10031"/>
                </a:cubicBezTo>
                <a:cubicBezTo>
                  <a:pt x="1004" y="10031"/>
                  <a:pt x="1034" y="10061"/>
                  <a:pt x="1065" y="10122"/>
                </a:cubicBezTo>
                <a:cubicBezTo>
                  <a:pt x="1095" y="10153"/>
                  <a:pt x="1034" y="10213"/>
                  <a:pt x="1065" y="10305"/>
                </a:cubicBezTo>
                <a:cubicBezTo>
                  <a:pt x="1095" y="10365"/>
                  <a:pt x="1065" y="10548"/>
                  <a:pt x="1065" y="10669"/>
                </a:cubicBezTo>
                <a:cubicBezTo>
                  <a:pt x="1095" y="10791"/>
                  <a:pt x="1095" y="10821"/>
                  <a:pt x="1034" y="11034"/>
                </a:cubicBezTo>
                <a:cubicBezTo>
                  <a:pt x="1004" y="11247"/>
                  <a:pt x="1065" y="11247"/>
                  <a:pt x="1095" y="11247"/>
                </a:cubicBezTo>
                <a:cubicBezTo>
                  <a:pt x="1095" y="11247"/>
                  <a:pt x="1095" y="11277"/>
                  <a:pt x="1065" y="11399"/>
                </a:cubicBezTo>
                <a:cubicBezTo>
                  <a:pt x="1034" y="11520"/>
                  <a:pt x="1034" y="11551"/>
                  <a:pt x="1034" y="11581"/>
                </a:cubicBezTo>
                <a:cubicBezTo>
                  <a:pt x="1025" y="11590"/>
                  <a:pt x="1024" y="11594"/>
                  <a:pt x="1032" y="11594"/>
                </a:cubicBezTo>
                <a:cubicBezTo>
                  <a:pt x="1050" y="11594"/>
                  <a:pt x="1118" y="11572"/>
                  <a:pt x="1247" y="11551"/>
                </a:cubicBezTo>
                <a:cubicBezTo>
                  <a:pt x="1290" y="11551"/>
                  <a:pt x="1324" y="11548"/>
                  <a:pt x="1349" y="11548"/>
                </a:cubicBezTo>
                <a:cubicBezTo>
                  <a:pt x="1411" y="11548"/>
                  <a:pt x="1421" y="11564"/>
                  <a:pt x="1399" y="11672"/>
                </a:cubicBezTo>
                <a:cubicBezTo>
                  <a:pt x="1384" y="11733"/>
                  <a:pt x="1391" y="11748"/>
                  <a:pt x="1414" y="11748"/>
                </a:cubicBezTo>
                <a:cubicBezTo>
                  <a:pt x="1437" y="11748"/>
                  <a:pt x="1475" y="11733"/>
                  <a:pt x="1520" y="11733"/>
                </a:cubicBezTo>
                <a:cubicBezTo>
                  <a:pt x="1599" y="11707"/>
                  <a:pt x="1587" y="11636"/>
                  <a:pt x="1660" y="11636"/>
                </a:cubicBezTo>
                <a:cubicBezTo>
                  <a:pt x="1672" y="11636"/>
                  <a:pt x="1686" y="11638"/>
                  <a:pt x="1703" y="11642"/>
                </a:cubicBezTo>
                <a:cubicBezTo>
                  <a:pt x="1723" y="11646"/>
                  <a:pt x="1742" y="11648"/>
                  <a:pt x="1761" y="11648"/>
                </a:cubicBezTo>
                <a:cubicBezTo>
                  <a:pt x="1879" y="11648"/>
                  <a:pt x="1954" y="11569"/>
                  <a:pt x="2007" y="11490"/>
                </a:cubicBezTo>
                <a:cubicBezTo>
                  <a:pt x="2022" y="11467"/>
                  <a:pt x="2030" y="11459"/>
                  <a:pt x="2034" y="11459"/>
                </a:cubicBezTo>
                <a:cubicBezTo>
                  <a:pt x="2041" y="11459"/>
                  <a:pt x="2039" y="11479"/>
                  <a:pt x="2048" y="11479"/>
                </a:cubicBezTo>
                <a:cubicBezTo>
                  <a:pt x="2055" y="11479"/>
                  <a:pt x="2069" y="11468"/>
                  <a:pt x="2098" y="11429"/>
                </a:cubicBezTo>
                <a:cubicBezTo>
                  <a:pt x="2220" y="11308"/>
                  <a:pt x="2189" y="11247"/>
                  <a:pt x="2189" y="11156"/>
                </a:cubicBezTo>
                <a:cubicBezTo>
                  <a:pt x="2220" y="11065"/>
                  <a:pt x="2098" y="11186"/>
                  <a:pt x="2220" y="10943"/>
                </a:cubicBezTo>
                <a:cubicBezTo>
                  <a:pt x="2311" y="10700"/>
                  <a:pt x="2402" y="10578"/>
                  <a:pt x="2463" y="10548"/>
                </a:cubicBezTo>
                <a:cubicBezTo>
                  <a:pt x="2523" y="10487"/>
                  <a:pt x="2615" y="10548"/>
                  <a:pt x="2615" y="10396"/>
                </a:cubicBezTo>
                <a:cubicBezTo>
                  <a:pt x="2615" y="10244"/>
                  <a:pt x="2645" y="10183"/>
                  <a:pt x="2706" y="10092"/>
                </a:cubicBezTo>
                <a:cubicBezTo>
                  <a:pt x="2756" y="10059"/>
                  <a:pt x="2788" y="10034"/>
                  <a:pt x="2821" y="10034"/>
                </a:cubicBezTo>
                <a:cubicBezTo>
                  <a:pt x="2849" y="10034"/>
                  <a:pt x="2877" y="10051"/>
                  <a:pt x="2919" y="10092"/>
                </a:cubicBezTo>
                <a:cubicBezTo>
                  <a:pt x="2959" y="10122"/>
                  <a:pt x="2983" y="10136"/>
                  <a:pt x="3000" y="10136"/>
                </a:cubicBezTo>
                <a:cubicBezTo>
                  <a:pt x="3033" y="10136"/>
                  <a:pt x="3040" y="10082"/>
                  <a:pt x="3101" y="10001"/>
                </a:cubicBezTo>
                <a:cubicBezTo>
                  <a:pt x="3192" y="9910"/>
                  <a:pt x="3253" y="9818"/>
                  <a:pt x="3344" y="9818"/>
                </a:cubicBezTo>
                <a:cubicBezTo>
                  <a:pt x="3435" y="9818"/>
                  <a:pt x="3466" y="9910"/>
                  <a:pt x="3527" y="10001"/>
                </a:cubicBezTo>
                <a:cubicBezTo>
                  <a:pt x="3557" y="10092"/>
                  <a:pt x="3527" y="10153"/>
                  <a:pt x="3618" y="10244"/>
                </a:cubicBezTo>
                <a:cubicBezTo>
                  <a:pt x="3709" y="10365"/>
                  <a:pt x="3739" y="10426"/>
                  <a:pt x="3770" y="10457"/>
                </a:cubicBezTo>
                <a:cubicBezTo>
                  <a:pt x="3831" y="10487"/>
                  <a:pt x="3800" y="10548"/>
                  <a:pt x="3891" y="10578"/>
                </a:cubicBezTo>
                <a:cubicBezTo>
                  <a:pt x="3952" y="10609"/>
                  <a:pt x="3982" y="10609"/>
                  <a:pt x="4043" y="10669"/>
                </a:cubicBezTo>
                <a:cubicBezTo>
                  <a:pt x="4074" y="10730"/>
                  <a:pt x="4134" y="10761"/>
                  <a:pt x="4134" y="10791"/>
                </a:cubicBezTo>
                <a:cubicBezTo>
                  <a:pt x="4165" y="10821"/>
                  <a:pt x="4226" y="10852"/>
                  <a:pt x="4256" y="10943"/>
                </a:cubicBezTo>
                <a:cubicBezTo>
                  <a:pt x="4286" y="11065"/>
                  <a:pt x="4347" y="11095"/>
                  <a:pt x="4286" y="11156"/>
                </a:cubicBezTo>
                <a:cubicBezTo>
                  <a:pt x="4256" y="11247"/>
                  <a:pt x="4256" y="11247"/>
                  <a:pt x="4226" y="11308"/>
                </a:cubicBezTo>
                <a:cubicBezTo>
                  <a:pt x="4165" y="11338"/>
                  <a:pt x="4165" y="11368"/>
                  <a:pt x="4013" y="11368"/>
                </a:cubicBezTo>
                <a:cubicBezTo>
                  <a:pt x="3891" y="11399"/>
                  <a:pt x="3800" y="11429"/>
                  <a:pt x="3861" y="11460"/>
                </a:cubicBezTo>
                <a:cubicBezTo>
                  <a:pt x="3922" y="11490"/>
                  <a:pt x="3952" y="11490"/>
                  <a:pt x="4013" y="11551"/>
                </a:cubicBezTo>
                <a:cubicBezTo>
                  <a:pt x="4074" y="11581"/>
                  <a:pt x="4074" y="11672"/>
                  <a:pt x="4134" y="11672"/>
                </a:cubicBezTo>
                <a:cubicBezTo>
                  <a:pt x="4226" y="11672"/>
                  <a:pt x="4195" y="11672"/>
                  <a:pt x="4195" y="11581"/>
                </a:cubicBezTo>
                <a:cubicBezTo>
                  <a:pt x="4165" y="11520"/>
                  <a:pt x="4134" y="11490"/>
                  <a:pt x="4165" y="11429"/>
                </a:cubicBezTo>
                <a:cubicBezTo>
                  <a:pt x="4195" y="11368"/>
                  <a:pt x="4195" y="11338"/>
                  <a:pt x="4226" y="11338"/>
                </a:cubicBezTo>
                <a:cubicBezTo>
                  <a:pt x="4250" y="11338"/>
                  <a:pt x="4235" y="11377"/>
                  <a:pt x="4260" y="11377"/>
                </a:cubicBezTo>
                <a:cubicBezTo>
                  <a:pt x="4266" y="11377"/>
                  <a:pt x="4274" y="11375"/>
                  <a:pt x="4286" y="11368"/>
                </a:cubicBezTo>
                <a:cubicBezTo>
                  <a:pt x="4317" y="11338"/>
                  <a:pt x="4317" y="11277"/>
                  <a:pt x="4347" y="11217"/>
                </a:cubicBezTo>
                <a:cubicBezTo>
                  <a:pt x="4378" y="11156"/>
                  <a:pt x="4438" y="11186"/>
                  <a:pt x="4438" y="11125"/>
                </a:cubicBezTo>
                <a:cubicBezTo>
                  <a:pt x="4438" y="11065"/>
                  <a:pt x="4408" y="10973"/>
                  <a:pt x="4408" y="10882"/>
                </a:cubicBezTo>
                <a:cubicBezTo>
                  <a:pt x="4425" y="10831"/>
                  <a:pt x="4433" y="10790"/>
                  <a:pt x="4457" y="10790"/>
                </a:cubicBezTo>
                <a:cubicBezTo>
                  <a:pt x="4477" y="10790"/>
                  <a:pt x="4506" y="10815"/>
                  <a:pt x="4560" y="10882"/>
                </a:cubicBezTo>
                <a:cubicBezTo>
                  <a:pt x="4582" y="10912"/>
                  <a:pt x="4596" y="10924"/>
                  <a:pt x="4602" y="10924"/>
                </a:cubicBezTo>
                <a:cubicBezTo>
                  <a:pt x="4623" y="10924"/>
                  <a:pt x="4583" y="10814"/>
                  <a:pt x="4560" y="10791"/>
                </a:cubicBezTo>
                <a:cubicBezTo>
                  <a:pt x="4530" y="10730"/>
                  <a:pt x="4469" y="10669"/>
                  <a:pt x="4378" y="10609"/>
                </a:cubicBezTo>
                <a:cubicBezTo>
                  <a:pt x="4317" y="10548"/>
                  <a:pt x="4286" y="10517"/>
                  <a:pt x="4256" y="10517"/>
                </a:cubicBezTo>
                <a:cubicBezTo>
                  <a:pt x="4256" y="10487"/>
                  <a:pt x="4347" y="10487"/>
                  <a:pt x="4317" y="10457"/>
                </a:cubicBezTo>
                <a:cubicBezTo>
                  <a:pt x="4302" y="10441"/>
                  <a:pt x="4302" y="10441"/>
                  <a:pt x="4294" y="10441"/>
                </a:cubicBezTo>
                <a:cubicBezTo>
                  <a:pt x="4286" y="10441"/>
                  <a:pt x="4271" y="10441"/>
                  <a:pt x="4226" y="10426"/>
                </a:cubicBezTo>
                <a:cubicBezTo>
                  <a:pt x="4104" y="10396"/>
                  <a:pt x="4104" y="10365"/>
                  <a:pt x="4074" y="10305"/>
                </a:cubicBezTo>
                <a:cubicBezTo>
                  <a:pt x="4043" y="10244"/>
                  <a:pt x="4013" y="10244"/>
                  <a:pt x="3982" y="10092"/>
                </a:cubicBezTo>
                <a:cubicBezTo>
                  <a:pt x="3922" y="9970"/>
                  <a:pt x="3982" y="10001"/>
                  <a:pt x="3861" y="9940"/>
                </a:cubicBezTo>
                <a:cubicBezTo>
                  <a:pt x="3770" y="9849"/>
                  <a:pt x="3800" y="9879"/>
                  <a:pt x="3800" y="9788"/>
                </a:cubicBezTo>
                <a:cubicBezTo>
                  <a:pt x="3831" y="9697"/>
                  <a:pt x="3800" y="9666"/>
                  <a:pt x="3800" y="9636"/>
                </a:cubicBezTo>
                <a:cubicBezTo>
                  <a:pt x="3800" y="9606"/>
                  <a:pt x="3800" y="9575"/>
                  <a:pt x="3891" y="9545"/>
                </a:cubicBezTo>
                <a:cubicBezTo>
                  <a:pt x="3929" y="9532"/>
                  <a:pt x="3941" y="9525"/>
                  <a:pt x="3948" y="9525"/>
                </a:cubicBezTo>
                <a:cubicBezTo>
                  <a:pt x="3958" y="9525"/>
                  <a:pt x="3959" y="9540"/>
                  <a:pt x="4013" y="9575"/>
                </a:cubicBezTo>
                <a:cubicBezTo>
                  <a:pt x="4104" y="9666"/>
                  <a:pt x="4134" y="9818"/>
                  <a:pt x="4195" y="9940"/>
                </a:cubicBezTo>
                <a:cubicBezTo>
                  <a:pt x="4256" y="10061"/>
                  <a:pt x="4286" y="10001"/>
                  <a:pt x="4408" y="10092"/>
                </a:cubicBezTo>
                <a:cubicBezTo>
                  <a:pt x="4530" y="10183"/>
                  <a:pt x="4682" y="10365"/>
                  <a:pt x="4712" y="10426"/>
                </a:cubicBezTo>
                <a:cubicBezTo>
                  <a:pt x="4773" y="10487"/>
                  <a:pt x="4742" y="10609"/>
                  <a:pt x="4742" y="10700"/>
                </a:cubicBezTo>
                <a:cubicBezTo>
                  <a:pt x="4712" y="10791"/>
                  <a:pt x="4712" y="10761"/>
                  <a:pt x="4773" y="10852"/>
                </a:cubicBezTo>
                <a:cubicBezTo>
                  <a:pt x="4834" y="10943"/>
                  <a:pt x="4834" y="10973"/>
                  <a:pt x="4864" y="11065"/>
                </a:cubicBezTo>
                <a:cubicBezTo>
                  <a:pt x="4894" y="11156"/>
                  <a:pt x="4894" y="11156"/>
                  <a:pt x="4925" y="11186"/>
                </a:cubicBezTo>
                <a:cubicBezTo>
                  <a:pt x="4986" y="11247"/>
                  <a:pt x="4986" y="11308"/>
                  <a:pt x="4986" y="11399"/>
                </a:cubicBezTo>
                <a:cubicBezTo>
                  <a:pt x="4955" y="11490"/>
                  <a:pt x="5016" y="11551"/>
                  <a:pt x="5016" y="11581"/>
                </a:cubicBezTo>
                <a:cubicBezTo>
                  <a:pt x="5016" y="11588"/>
                  <a:pt x="5018" y="11590"/>
                  <a:pt x="5021" y="11590"/>
                </a:cubicBezTo>
                <a:cubicBezTo>
                  <a:pt x="5026" y="11590"/>
                  <a:pt x="5037" y="11583"/>
                  <a:pt x="5052" y="11583"/>
                </a:cubicBezTo>
                <a:cubicBezTo>
                  <a:pt x="5066" y="11583"/>
                  <a:pt x="5085" y="11589"/>
                  <a:pt x="5107" y="11612"/>
                </a:cubicBezTo>
                <a:cubicBezTo>
                  <a:pt x="5125" y="11666"/>
                  <a:pt x="5144" y="11677"/>
                  <a:pt x="5155" y="11677"/>
                </a:cubicBezTo>
                <a:cubicBezTo>
                  <a:pt x="5163" y="11677"/>
                  <a:pt x="5168" y="11672"/>
                  <a:pt x="5168" y="11672"/>
                </a:cubicBezTo>
                <a:cubicBezTo>
                  <a:pt x="5198" y="11672"/>
                  <a:pt x="5168" y="11672"/>
                  <a:pt x="5198" y="11581"/>
                </a:cubicBezTo>
                <a:cubicBezTo>
                  <a:pt x="5198" y="11490"/>
                  <a:pt x="5229" y="11429"/>
                  <a:pt x="5259" y="11399"/>
                </a:cubicBezTo>
                <a:cubicBezTo>
                  <a:pt x="5290" y="11399"/>
                  <a:pt x="5320" y="11399"/>
                  <a:pt x="5290" y="11277"/>
                </a:cubicBezTo>
                <a:cubicBezTo>
                  <a:pt x="5229" y="11186"/>
                  <a:pt x="5138" y="11277"/>
                  <a:pt x="5168" y="11095"/>
                </a:cubicBezTo>
                <a:cubicBezTo>
                  <a:pt x="5198" y="10913"/>
                  <a:pt x="5138" y="10913"/>
                  <a:pt x="5107" y="10821"/>
                </a:cubicBezTo>
                <a:cubicBezTo>
                  <a:pt x="5107" y="10761"/>
                  <a:pt x="5107" y="10730"/>
                  <a:pt x="5168" y="10669"/>
                </a:cubicBezTo>
                <a:cubicBezTo>
                  <a:pt x="5214" y="10639"/>
                  <a:pt x="5244" y="10631"/>
                  <a:pt x="5267" y="10631"/>
                </a:cubicBezTo>
                <a:cubicBezTo>
                  <a:pt x="5290" y="10631"/>
                  <a:pt x="5305" y="10639"/>
                  <a:pt x="5320" y="10639"/>
                </a:cubicBezTo>
                <a:cubicBezTo>
                  <a:pt x="5320" y="10639"/>
                  <a:pt x="5350" y="10639"/>
                  <a:pt x="5441" y="10669"/>
                </a:cubicBezTo>
                <a:cubicBezTo>
                  <a:pt x="5502" y="10700"/>
                  <a:pt x="5624" y="10700"/>
                  <a:pt x="5624" y="10730"/>
                </a:cubicBezTo>
                <a:cubicBezTo>
                  <a:pt x="5654" y="10761"/>
                  <a:pt x="5624" y="10821"/>
                  <a:pt x="5654" y="10821"/>
                </a:cubicBezTo>
                <a:cubicBezTo>
                  <a:pt x="5685" y="10791"/>
                  <a:pt x="5715" y="10730"/>
                  <a:pt x="5806" y="10639"/>
                </a:cubicBezTo>
                <a:lnTo>
                  <a:pt x="5837" y="10639"/>
                </a:lnTo>
                <a:cubicBezTo>
                  <a:pt x="5897" y="10639"/>
                  <a:pt x="5920" y="10647"/>
                  <a:pt x="5932" y="10647"/>
                </a:cubicBezTo>
                <a:cubicBezTo>
                  <a:pt x="5943" y="10647"/>
                  <a:pt x="5943" y="10639"/>
                  <a:pt x="5958" y="10609"/>
                </a:cubicBezTo>
                <a:cubicBezTo>
                  <a:pt x="5989" y="10578"/>
                  <a:pt x="5958" y="10609"/>
                  <a:pt x="5897" y="10517"/>
                </a:cubicBezTo>
                <a:cubicBezTo>
                  <a:pt x="5837" y="10426"/>
                  <a:pt x="5806" y="10457"/>
                  <a:pt x="5806" y="10365"/>
                </a:cubicBezTo>
                <a:cubicBezTo>
                  <a:pt x="5806" y="10274"/>
                  <a:pt x="5806" y="10244"/>
                  <a:pt x="5806" y="10213"/>
                </a:cubicBezTo>
                <a:cubicBezTo>
                  <a:pt x="5806" y="10153"/>
                  <a:pt x="5837" y="10153"/>
                  <a:pt x="5867" y="10122"/>
                </a:cubicBezTo>
                <a:cubicBezTo>
                  <a:pt x="5897" y="10061"/>
                  <a:pt x="5928" y="10061"/>
                  <a:pt x="5928" y="10001"/>
                </a:cubicBezTo>
                <a:cubicBezTo>
                  <a:pt x="5928" y="9940"/>
                  <a:pt x="5928" y="9910"/>
                  <a:pt x="5928" y="9879"/>
                </a:cubicBezTo>
                <a:cubicBezTo>
                  <a:pt x="5928" y="9818"/>
                  <a:pt x="5928" y="9818"/>
                  <a:pt x="5958" y="9788"/>
                </a:cubicBezTo>
                <a:cubicBezTo>
                  <a:pt x="5989" y="9758"/>
                  <a:pt x="5989" y="9788"/>
                  <a:pt x="6019" y="9727"/>
                </a:cubicBezTo>
                <a:cubicBezTo>
                  <a:pt x="6049" y="9697"/>
                  <a:pt x="6049" y="9666"/>
                  <a:pt x="6049" y="9636"/>
                </a:cubicBezTo>
                <a:cubicBezTo>
                  <a:pt x="6049" y="9575"/>
                  <a:pt x="6049" y="9514"/>
                  <a:pt x="6080" y="9484"/>
                </a:cubicBezTo>
                <a:cubicBezTo>
                  <a:pt x="6080" y="9454"/>
                  <a:pt x="6080" y="9454"/>
                  <a:pt x="6110" y="9423"/>
                </a:cubicBezTo>
                <a:cubicBezTo>
                  <a:pt x="6110" y="9362"/>
                  <a:pt x="6141" y="9362"/>
                  <a:pt x="6171" y="9332"/>
                </a:cubicBezTo>
                <a:cubicBezTo>
                  <a:pt x="6201" y="9302"/>
                  <a:pt x="6171" y="9271"/>
                  <a:pt x="6232" y="9271"/>
                </a:cubicBezTo>
                <a:lnTo>
                  <a:pt x="6445" y="9271"/>
                </a:lnTo>
                <a:cubicBezTo>
                  <a:pt x="6445" y="9271"/>
                  <a:pt x="6445" y="9271"/>
                  <a:pt x="6414" y="9302"/>
                </a:cubicBezTo>
                <a:cubicBezTo>
                  <a:pt x="6414" y="9302"/>
                  <a:pt x="6414" y="9332"/>
                  <a:pt x="6384" y="9332"/>
                </a:cubicBezTo>
                <a:lnTo>
                  <a:pt x="6323" y="9332"/>
                </a:lnTo>
                <a:cubicBezTo>
                  <a:pt x="6323" y="9332"/>
                  <a:pt x="6323" y="9362"/>
                  <a:pt x="6384" y="9393"/>
                </a:cubicBezTo>
                <a:lnTo>
                  <a:pt x="6475" y="9393"/>
                </a:lnTo>
                <a:cubicBezTo>
                  <a:pt x="6490" y="9400"/>
                  <a:pt x="6505" y="9402"/>
                  <a:pt x="6519" y="9402"/>
                </a:cubicBezTo>
                <a:cubicBezTo>
                  <a:pt x="6533" y="9402"/>
                  <a:pt x="6545" y="9400"/>
                  <a:pt x="6555" y="9400"/>
                </a:cubicBezTo>
                <a:cubicBezTo>
                  <a:pt x="6574" y="9400"/>
                  <a:pt x="6581" y="9408"/>
                  <a:pt x="6566" y="9454"/>
                </a:cubicBezTo>
                <a:cubicBezTo>
                  <a:pt x="6536" y="9514"/>
                  <a:pt x="6536" y="9545"/>
                  <a:pt x="6475" y="9575"/>
                </a:cubicBezTo>
                <a:cubicBezTo>
                  <a:pt x="6445" y="9606"/>
                  <a:pt x="6384" y="9636"/>
                  <a:pt x="6384" y="9636"/>
                </a:cubicBezTo>
                <a:cubicBezTo>
                  <a:pt x="6384" y="9636"/>
                  <a:pt x="6414" y="9636"/>
                  <a:pt x="6445" y="9666"/>
                </a:cubicBezTo>
                <a:cubicBezTo>
                  <a:pt x="6460" y="9674"/>
                  <a:pt x="6473" y="9676"/>
                  <a:pt x="6484" y="9676"/>
                </a:cubicBezTo>
                <a:cubicBezTo>
                  <a:pt x="6496" y="9676"/>
                  <a:pt x="6505" y="9674"/>
                  <a:pt x="6513" y="9674"/>
                </a:cubicBezTo>
                <a:cubicBezTo>
                  <a:pt x="6528" y="9674"/>
                  <a:pt x="6536" y="9682"/>
                  <a:pt x="6536" y="9727"/>
                </a:cubicBezTo>
                <a:cubicBezTo>
                  <a:pt x="6505" y="9818"/>
                  <a:pt x="6536" y="9818"/>
                  <a:pt x="6597" y="9818"/>
                </a:cubicBezTo>
                <a:cubicBezTo>
                  <a:pt x="6627" y="9818"/>
                  <a:pt x="6657" y="9818"/>
                  <a:pt x="6718" y="9758"/>
                </a:cubicBezTo>
                <a:cubicBezTo>
                  <a:pt x="6779" y="9727"/>
                  <a:pt x="6809" y="9666"/>
                  <a:pt x="6840" y="9666"/>
                </a:cubicBezTo>
                <a:cubicBezTo>
                  <a:pt x="6870" y="9666"/>
                  <a:pt x="6900" y="9636"/>
                  <a:pt x="6900" y="9636"/>
                </a:cubicBezTo>
                <a:cubicBezTo>
                  <a:pt x="6931" y="9606"/>
                  <a:pt x="6870" y="9606"/>
                  <a:pt x="6870" y="9606"/>
                </a:cubicBezTo>
                <a:cubicBezTo>
                  <a:pt x="6840" y="9575"/>
                  <a:pt x="6870" y="9575"/>
                  <a:pt x="6779" y="9545"/>
                </a:cubicBezTo>
                <a:cubicBezTo>
                  <a:pt x="6718" y="9484"/>
                  <a:pt x="6718" y="9454"/>
                  <a:pt x="6688" y="9423"/>
                </a:cubicBezTo>
                <a:cubicBezTo>
                  <a:pt x="6688" y="9362"/>
                  <a:pt x="6688" y="9393"/>
                  <a:pt x="6779" y="9332"/>
                </a:cubicBezTo>
                <a:cubicBezTo>
                  <a:pt x="6840" y="9241"/>
                  <a:pt x="6779" y="9241"/>
                  <a:pt x="6931" y="9210"/>
                </a:cubicBezTo>
                <a:cubicBezTo>
                  <a:pt x="7052" y="9180"/>
                  <a:pt x="7144" y="9119"/>
                  <a:pt x="7204" y="9119"/>
                </a:cubicBezTo>
                <a:cubicBezTo>
                  <a:pt x="7296" y="9119"/>
                  <a:pt x="7296" y="9150"/>
                  <a:pt x="7296" y="9180"/>
                </a:cubicBezTo>
                <a:cubicBezTo>
                  <a:pt x="7265" y="9210"/>
                  <a:pt x="7265" y="9241"/>
                  <a:pt x="7204" y="9271"/>
                </a:cubicBezTo>
                <a:cubicBezTo>
                  <a:pt x="7144" y="9271"/>
                  <a:pt x="7083" y="9271"/>
                  <a:pt x="7113" y="9302"/>
                </a:cubicBezTo>
                <a:cubicBezTo>
                  <a:pt x="7113" y="9332"/>
                  <a:pt x="7265" y="9393"/>
                  <a:pt x="7204" y="9423"/>
                </a:cubicBezTo>
                <a:cubicBezTo>
                  <a:pt x="7113" y="9454"/>
                  <a:pt x="7113" y="9454"/>
                  <a:pt x="7113" y="9484"/>
                </a:cubicBezTo>
                <a:cubicBezTo>
                  <a:pt x="7083" y="9545"/>
                  <a:pt x="7113" y="9575"/>
                  <a:pt x="7052" y="9606"/>
                </a:cubicBezTo>
                <a:cubicBezTo>
                  <a:pt x="6961" y="9606"/>
                  <a:pt x="6931" y="9606"/>
                  <a:pt x="6931" y="9666"/>
                </a:cubicBezTo>
                <a:cubicBezTo>
                  <a:pt x="6961" y="9697"/>
                  <a:pt x="7052" y="9758"/>
                  <a:pt x="7083" y="9818"/>
                </a:cubicBezTo>
                <a:cubicBezTo>
                  <a:pt x="7144" y="9849"/>
                  <a:pt x="7204" y="9849"/>
                  <a:pt x="7265" y="9910"/>
                </a:cubicBezTo>
                <a:cubicBezTo>
                  <a:pt x="7296" y="9940"/>
                  <a:pt x="7387" y="10061"/>
                  <a:pt x="7417" y="10122"/>
                </a:cubicBezTo>
                <a:cubicBezTo>
                  <a:pt x="7478" y="10153"/>
                  <a:pt x="7569" y="10213"/>
                  <a:pt x="7569" y="10305"/>
                </a:cubicBezTo>
                <a:cubicBezTo>
                  <a:pt x="7600" y="10365"/>
                  <a:pt x="7630" y="10487"/>
                  <a:pt x="7600" y="10548"/>
                </a:cubicBezTo>
                <a:cubicBezTo>
                  <a:pt x="7539" y="10578"/>
                  <a:pt x="7508" y="10609"/>
                  <a:pt x="7417" y="10639"/>
                </a:cubicBezTo>
                <a:cubicBezTo>
                  <a:pt x="7326" y="10669"/>
                  <a:pt x="7326" y="10669"/>
                  <a:pt x="7235" y="10669"/>
                </a:cubicBezTo>
                <a:cubicBezTo>
                  <a:pt x="7144" y="10669"/>
                  <a:pt x="7204" y="10669"/>
                  <a:pt x="7113" y="10639"/>
                </a:cubicBezTo>
                <a:cubicBezTo>
                  <a:pt x="7022" y="10609"/>
                  <a:pt x="6961" y="10578"/>
                  <a:pt x="6931" y="10578"/>
                </a:cubicBezTo>
                <a:cubicBezTo>
                  <a:pt x="6870" y="10548"/>
                  <a:pt x="6900" y="10517"/>
                  <a:pt x="6870" y="10517"/>
                </a:cubicBezTo>
                <a:cubicBezTo>
                  <a:pt x="6840" y="10502"/>
                  <a:pt x="6817" y="10502"/>
                  <a:pt x="6798" y="10502"/>
                </a:cubicBezTo>
                <a:cubicBezTo>
                  <a:pt x="6779" y="10502"/>
                  <a:pt x="6764" y="10502"/>
                  <a:pt x="6749" y="10487"/>
                </a:cubicBezTo>
                <a:cubicBezTo>
                  <a:pt x="6724" y="10462"/>
                  <a:pt x="6719" y="10418"/>
                  <a:pt x="6670" y="10418"/>
                </a:cubicBezTo>
                <a:cubicBezTo>
                  <a:pt x="6658" y="10418"/>
                  <a:pt x="6644" y="10420"/>
                  <a:pt x="6627" y="10426"/>
                </a:cubicBezTo>
                <a:cubicBezTo>
                  <a:pt x="6546" y="10426"/>
                  <a:pt x="6492" y="10413"/>
                  <a:pt x="6456" y="10413"/>
                </a:cubicBezTo>
                <a:cubicBezTo>
                  <a:pt x="6438" y="10413"/>
                  <a:pt x="6424" y="10416"/>
                  <a:pt x="6414" y="10426"/>
                </a:cubicBezTo>
                <a:cubicBezTo>
                  <a:pt x="6384" y="10487"/>
                  <a:pt x="6353" y="10548"/>
                  <a:pt x="6323" y="10578"/>
                </a:cubicBezTo>
                <a:cubicBezTo>
                  <a:pt x="6293" y="10609"/>
                  <a:pt x="6262" y="10609"/>
                  <a:pt x="6201" y="10609"/>
                </a:cubicBezTo>
                <a:cubicBezTo>
                  <a:pt x="6171" y="10609"/>
                  <a:pt x="6080" y="10609"/>
                  <a:pt x="6049" y="10639"/>
                </a:cubicBezTo>
                <a:cubicBezTo>
                  <a:pt x="6019" y="10639"/>
                  <a:pt x="5989" y="10639"/>
                  <a:pt x="5989" y="10669"/>
                </a:cubicBezTo>
                <a:cubicBezTo>
                  <a:pt x="5958" y="10669"/>
                  <a:pt x="6049" y="10700"/>
                  <a:pt x="6080" y="10700"/>
                </a:cubicBezTo>
                <a:cubicBezTo>
                  <a:pt x="6110" y="10700"/>
                  <a:pt x="6049" y="10730"/>
                  <a:pt x="6019" y="10730"/>
                </a:cubicBezTo>
                <a:cubicBezTo>
                  <a:pt x="5989" y="10761"/>
                  <a:pt x="5958" y="10791"/>
                  <a:pt x="5867" y="10821"/>
                </a:cubicBezTo>
                <a:lnTo>
                  <a:pt x="5715" y="10821"/>
                </a:lnTo>
                <a:cubicBezTo>
                  <a:pt x="5685" y="10852"/>
                  <a:pt x="5624" y="10852"/>
                  <a:pt x="5593" y="10943"/>
                </a:cubicBezTo>
                <a:cubicBezTo>
                  <a:pt x="5574" y="11001"/>
                  <a:pt x="5579" y="11022"/>
                  <a:pt x="5601" y="11022"/>
                </a:cubicBezTo>
                <a:cubicBezTo>
                  <a:pt x="5614" y="11022"/>
                  <a:pt x="5632" y="11015"/>
                  <a:pt x="5654" y="11004"/>
                </a:cubicBezTo>
                <a:cubicBezTo>
                  <a:pt x="5715" y="11004"/>
                  <a:pt x="5685" y="11004"/>
                  <a:pt x="5685" y="11034"/>
                </a:cubicBezTo>
                <a:cubicBezTo>
                  <a:pt x="5654" y="11095"/>
                  <a:pt x="5654" y="11186"/>
                  <a:pt x="5685" y="11338"/>
                </a:cubicBezTo>
                <a:cubicBezTo>
                  <a:pt x="5715" y="11460"/>
                  <a:pt x="5715" y="11460"/>
                  <a:pt x="5776" y="11551"/>
                </a:cubicBezTo>
                <a:cubicBezTo>
                  <a:pt x="5837" y="11612"/>
                  <a:pt x="5867" y="11642"/>
                  <a:pt x="5958" y="11672"/>
                </a:cubicBezTo>
                <a:cubicBezTo>
                  <a:pt x="6019" y="11733"/>
                  <a:pt x="6110" y="11733"/>
                  <a:pt x="6141" y="11733"/>
                </a:cubicBezTo>
                <a:cubicBezTo>
                  <a:pt x="6171" y="11703"/>
                  <a:pt x="6171" y="11672"/>
                  <a:pt x="6171" y="11642"/>
                </a:cubicBezTo>
                <a:cubicBezTo>
                  <a:pt x="6171" y="11612"/>
                  <a:pt x="6201" y="11612"/>
                  <a:pt x="6232" y="11612"/>
                </a:cubicBezTo>
                <a:cubicBezTo>
                  <a:pt x="6293" y="11642"/>
                  <a:pt x="6353" y="11642"/>
                  <a:pt x="6384" y="11703"/>
                </a:cubicBezTo>
                <a:cubicBezTo>
                  <a:pt x="6445" y="11733"/>
                  <a:pt x="6414" y="11764"/>
                  <a:pt x="6536" y="11764"/>
                </a:cubicBezTo>
                <a:cubicBezTo>
                  <a:pt x="6627" y="11764"/>
                  <a:pt x="6627" y="11733"/>
                  <a:pt x="6657" y="11672"/>
                </a:cubicBezTo>
                <a:cubicBezTo>
                  <a:pt x="6657" y="11612"/>
                  <a:pt x="6688" y="11612"/>
                  <a:pt x="6718" y="11612"/>
                </a:cubicBezTo>
                <a:cubicBezTo>
                  <a:pt x="6740" y="11633"/>
                  <a:pt x="6761" y="11655"/>
                  <a:pt x="6783" y="11655"/>
                </a:cubicBezTo>
                <a:cubicBezTo>
                  <a:pt x="6791" y="11655"/>
                  <a:pt x="6800" y="11651"/>
                  <a:pt x="6809" y="11642"/>
                </a:cubicBezTo>
                <a:cubicBezTo>
                  <a:pt x="6824" y="11642"/>
                  <a:pt x="6847" y="11634"/>
                  <a:pt x="6866" y="11634"/>
                </a:cubicBezTo>
                <a:cubicBezTo>
                  <a:pt x="6885" y="11634"/>
                  <a:pt x="6900" y="11642"/>
                  <a:pt x="6900" y="11672"/>
                </a:cubicBezTo>
                <a:cubicBezTo>
                  <a:pt x="6870" y="11733"/>
                  <a:pt x="6870" y="11764"/>
                  <a:pt x="6870" y="11824"/>
                </a:cubicBezTo>
                <a:cubicBezTo>
                  <a:pt x="6870" y="11885"/>
                  <a:pt x="6900" y="11976"/>
                  <a:pt x="6870" y="12068"/>
                </a:cubicBezTo>
                <a:cubicBezTo>
                  <a:pt x="6870" y="12159"/>
                  <a:pt x="6809" y="12372"/>
                  <a:pt x="6779" y="12493"/>
                </a:cubicBezTo>
                <a:cubicBezTo>
                  <a:pt x="6749" y="12584"/>
                  <a:pt x="6688" y="12736"/>
                  <a:pt x="6657" y="12767"/>
                </a:cubicBezTo>
                <a:cubicBezTo>
                  <a:pt x="6627" y="12797"/>
                  <a:pt x="6627" y="12827"/>
                  <a:pt x="6505" y="12827"/>
                </a:cubicBezTo>
                <a:cubicBezTo>
                  <a:pt x="6461" y="12839"/>
                  <a:pt x="6420" y="12846"/>
                  <a:pt x="6386" y="12846"/>
                </a:cubicBezTo>
                <a:cubicBezTo>
                  <a:pt x="6325" y="12846"/>
                  <a:pt x="6281" y="12825"/>
                  <a:pt x="6262" y="12767"/>
                </a:cubicBezTo>
                <a:cubicBezTo>
                  <a:pt x="6246" y="12742"/>
                  <a:pt x="6229" y="12733"/>
                  <a:pt x="6213" y="12733"/>
                </a:cubicBezTo>
                <a:cubicBezTo>
                  <a:pt x="6170" y="12733"/>
                  <a:pt x="6132" y="12797"/>
                  <a:pt x="6110" y="12797"/>
                </a:cubicBezTo>
                <a:cubicBezTo>
                  <a:pt x="6080" y="12827"/>
                  <a:pt x="6049" y="12858"/>
                  <a:pt x="5928" y="12858"/>
                </a:cubicBezTo>
                <a:cubicBezTo>
                  <a:pt x="5806" y="12858"/>
                  <a:pt x="5715" y="12797"/>
                  <a:pt x="5654" y="12767"/>
                </a:cubicBezTo>
                <a:cubicBezTo>
                  <a:pt x="5634" y="12757"/>
                  <a:pt x="5614" y="12753"/>
                  <a:pt x="5595" y="12753"/>
                </a:cubicBezTo>
                <a:cubicBezTo>
                  <a:pt x="5556" y="12753"/>
                  <a:pt x="5523" y="12767"/>
                  <a:pt x="5502" y="12767"/>
                </a:cubicBezTo>
                <a:cubicBezTo>
                  <a:pt x="5472" y="12767"/>
                  <a:pt x="5502" y="12706"/>
                  <a:pt x="5441" y="12676"/>
                </a:cubicBezTo>
                <a:cubicBezTo>
                  <a:pt x="5381" y="12645"/>
                  <a:pt x="5350" y="12645"/>
                  <a:pt x="5290" y="12615"/>
                </a:cubicBezTo>
                <a:cubicBezTo>
                  <a:pt x="5198" y="12584"/>
                  <a:pt x="5229" y="12615"/>
                  <a:pt x="5198" y="12554"/>
                </a:cubicBezTo>
                <a:cubicBezTo>
                  <a:pt x="5198" y="12499"/>
                  <a:pt x="5165" y="12488"/>
                  <a:pt x="5120" y="12488"/>
                </a:cubicBezTo>
                <a:cubicBezTo>
                  <a:pt x="5089" y="12488"/>
                  <a:pt x="5052" y="12493"/>
                  <a:pt x="5016" y="12493"/>
                </a:cubicBezTo>
                <a:cubicBezTo>
                  <a:pt x="4925" y="12493"/>
                  <a:pt x="4864" y="12524"/>
                  <a:pt x="4864" y="12554"/>
                </a:cubicBezTo>
                <a:cubicBezTo>
                  <a:pt x="4834" y="12584"/>
                  <a:pt x="4803" y="12676"/>
                  <a:pt x="4773" y="12706"/>
                </a:cubicBezTo>
                <a:cubicBezTo>
                  <a:pt x="4773" y="12736"/>
                  <a:pt x="4803" y="12797"/>
                  <a:pt x="4834" y="12797"/>
                </a:cubicBezTo>
                <a:cubicBezTo>
                  <a:pt x="4834" y="12827"/>
                  <a:pt x="4803" y="12888"/>
                  <a:pt x="4773" y="12949"/>
                </a:cubicBezTo>
                <a:cubicBezTo>
                  <a:pt x="4758" y="12979"/>
                  <a:pt x="4750" y="12987"/>
                  <a:pt x="4739" y="12987"/>
                </a:cubicBezTo>
                <a:cubicBezTo>
                  <a:pt x="4727" y="12987"/>
                  <a:pt x="4712" y="12979"/>
                  <a:pt x="4682" y="12979"/>
                </a:cubicBezTo>
                <a:cubicBezTo>
                  <a:pt x="4621" y="12949"/>
                  <a:pt x="4590" y="12919"/>
                  <a:pt x="4530" y="12858"/>
                </a:cubicBezTo>
                <a:cubicBezTo>
                  <a:pt x="4499" y="12827"/>
                  <a:pt x="4408" y="12827"/>
                  <a:pt x="4317" y="12797"/>
                </a:cubicBezTo>
                <a:cubicBezTo>
                  <a:pt x="4256" y="12767"/>
                  <a:pt x="4256" y="12706"/>
                  <a:pt x="4195" y="12645"/>
                </a:cubicBezTo>
                <a:cubicBezTo>
                  <a:pt x="4165" y="12584"/>
                  <a:pt x="4165" y="12554"/>
                  <a:pt x="4043" y="12524"/>
                </a:cubicBezTo>
                <a:cubicBezTo>
                  <a:pt x="3891" y="12463"/>
                  <a:pt x="3891" y="12493"/>
                  <a:pt x="3800" y="12432"/>
                </a:cubicBezTo>
                <a:cubicBezTo>
                  <a:pt x="3679" y="12372"/>
                  <a:pt x="3709" y="12372"/>
                  <a:pt x="3587" y="12311"/>
                </a:cubicBezTo>
                <a:cubicBezTo>
                  <a:pt x="3496" y="12250"/>
                  <a:pt x="3496" y="12220"/>
                  <a:pt x="3527" y="12159"/>
                </a:cubicBezTo>
                <a:cubicBezTo>
                  <a:pt x="3557" y="12098"/>
                  <a:pt x="3618" y="12068"/>
                  <a:pt x="3648" y="12007"/>
                </a:cubicBezTo>
                <a:cubicBezTo>
                  <a:pt x="3648" y="11946"/>
                  <a:pt x="3618" y="11946"/>
                  <a:pt x="3618" y="11855"/>
                </a:cubicBezTo>
                <a:cubicBezTo>
                  <a:pt x="3587" y="11764"/>
                  <a:pt x="3557" y="11824"/>
                  <a:pt x="3587" y="11733"/>
                </a:cubicBezTo>
                <a:cubicBezTo>
                  <a:pt x="3618" y="11642"/>
                  <a:pt x="3648" y="11642"/>
                  <a:pt x="3648" y="11612"/>
                </a:cubicBezTo>
                <a:cubicBezTo>
                  <a:pt x="3648" y="11581"/>
                  <a:pt x="3648" y="11581"/>
                  <a:pt x="3587" y="11551"/>
                </a:cubicBezTo>
                <a:cubicBezTo>
                  <a:pt x="3527" y="11551"/>
                  <a:pt x="3466" y="11520"/>
                  <a:pt x="3466" y="11520"/>
                </a:cubicBezTo>
                <a:cubicBezTo>
                  <a:pt x="3435" y="11520"/>
                  <a:pt x="3405" y="11551"/>
                  <a:pt x="3375" y="11581"/>
                </a:cubicBezTo>
                <a:cubicBezTo>
                  <a:pt x="3359" y="11596"/>
                  <a:pt x="3337" y="11604"/>
                  <a:pt x="3310" y="11604"/>
                </a:cubicBezTo>
                <a:cubicBezTo>
                  <a:pt x="3283" y="11604"/>
                  <a:pt x="3253" y="11596"/>
                  <a:pt x="3223" y="11581"/>
                </a:cubicBezTo>
                <a:cubicBezTo>
                  <a:pt x="3131" y="11581"/>
                  <a:pt x="3101" y="11551"/>
                  <a:pt x="3040" y="11551"/>
                </a:cubicBezTo>
                <a:cubicBezTo>
                  <a:pt x="3010" y="11551"/>
                  <a:pt x="2979" y="11642"/>
                  <a:pt x="2949" y="11672"/>
                </a:cubicBezTo>
                <a:cubicBezTo>
                  <a:pt x="2949" y="11681"/>
                  <a:pt x="2946" y="11685"/>
                  <a:pt x="2941" y="11685"/>
                </a:cubicBezTo>
                <a:cubicBezTo>
                  <a:pt x="2929" y="11685"/>
                  <a:pt x="2901" y="11664"/>
                  <a:pt x="2858" y="11642"/>
                </a:cubicBezTo>
                <a:cubicBezTo>
                  <a:pt x="2767" y="11581"/>
                  <a:pt x="2797" y="11581"/>
                  <a:pt x="2736" y="11581"/>
                </a:cubicBezTo>
                <a:cubicBezTo>
                  <a:pt x="2675" y="11612"/>
                  <a:pt x="2554" y="11642"/>
                  <a:pt x="2402" y="11703"/>
                </a:cubicBezTo>
                <a:cubicBezTo>
                  <a:pt x="2250" y="11794"/>
                  <a:pt x="2159" y="11855"/>
                  <a:pt x="2037" y="11946"/>
                </a:cubicBezTo>
                <a:cubicBezTo>
                  <a:pt x="1916" y="12007"/>
                  <a:pt x="1946" y="12007"/>
                  <a:pt x="1916" y="12007"/>
                </a:cubicBezTo>
                <a:cubicBezTo>
                  <a:pt x="1855" y="11976"/>
                  <a:pt x="1855" y="11946"/>
                  <a:pt x="1794" y="11946"/>
                </a:cubicBezTo>
                <a:cubicBezTo>
                  <a:pt x="1745" y="11946"/>
                  <a:pt x="1716" y="11985"/>
                  <a:pt x="1691" y="11985"/>
                </a:cubicBezTo>
                <a:cubicBezTo>
                  <a:pt x="1685" y="11985"/>
                  <a:pt x="1678" y="11982"/>
                  <a:pt x="1672" y="11976"/>
                </a:cubicBezTo>
                <a:cubicBezTo>
                  <a:pt x="1642" y="11976"/>
                  <a:pt x="1642" y="11976"/>
                  <a:pt x="1581" y="11916"/>
                </a:cubicBezTo>
                <a:cubicBezTo>
                  <a:pt x="1532" y="11891"/>
                  <a:pt x="1523" y="11847"/>
                  <a:pt x="1505" y="11847"/>
                </a:cubicBezTo>
                <a:cubicBezTo>
                  <a:pt x="1501" y="11847"/>
                  <a:pt x="1496" y="11849"/>
                  <a:pt x="1490" y="11855"/>
                </a:cubicBezTo>
                <a:cubicBezTo>
                  <a:pt x="1429" y="11885"/>
                  <a:pt x="1429" y="12007"/>
                  <a:pt x="1399" y="12098"/>
                </a:cubicBezTo>
                <a:cubicBezTo>
                  <a:pt x="1368" y="12189"/>
                  <a:pt x="1368" y="12250"/>
                  <a:pt x="1308" y="12280"/>
                </a:cubicBezTo>
                <a:cubicBezTo>
                  <a:pt x="1247" y="12311"/>
                  <a:pt x="1125" y="12402"/>
                  <a:pt x="1065" y="12463"/>
                </a:cubicBezTo>
                <a:cubicBezTo>
                  <a:pt x="1004" y="12493"/>
                  <a:pt x="1004" y="12554"/>
                  <a:pt x="1004" y="12676"/>
                </a:cubicBezTo>
                <a:cubicBezTo>
                  <a:pt x="973" y="12797"/>
                  <a:pt x="943" y="13071"/>
                  <a:pt x="943" y="13131"/>
                </a:cubicBezTo>
                <a:cubicBezTo>
                  <a:pt x="943" y="13162"/>
                  <a:pt x="882" y="13162"/>
                  <a:pt x="821" y="13223"/>
                </a:cubicBezTo>
                <a:cubicBezTo>
                  <a:pt x="761" y="13253"/>
                  <a:pt x="609" y="13375"/>
                  <a:pt x="548" y="13435"/>
                </a:cubicBezTo>
                <a:cubicBezTo>
                  <a:pt x="517" y="13496"/>
                  <a:pt x="426" y="13739"/>
                  <a:pt x="396" y="13800"/>
                </a:cubicBezTo>
                <a:cubicBezTo>
                  <a:pt x="335" y="13891"/>
                  <a:pt x="305" y="13983"/>
                  <a:pt x="244" y="14134"/>
                </a:cubicBezTo>
                <a:cubicBezTo>
                  <a:pt x="153" y="14286"/>
                  <a:pt x="92" y="14408"/>
                  <a:pt x="61" y="14469"/>
                </a:cubicBezTo>
                <a:cubicBezTo>
                  <a:pt x="31" y="14499"/>
                  <a:pt x="1" y="14499"/>
                  <a:pt x="31" y="14621"/>
                </a:cubicBezTo>
                <a:cubicBezTo>
                  <a:pt x="61" y="14712"/>
                  <a:pt x="92" y="14894"/>
                  <a:pt x="122" y="14986"/>
                </a:cubicBezTo>
                <a:cubicBezTo>
                  <a:pt x="153" y="15077"/>
                  <a:pt x="183" y="15259"/>
                  <a:pt x="153" y="15320"/>
                </a:cubicBezTo>
                <a:cubicBezTo>
                  <a:pt x="153" y="15381"/>
                  <a:pt x="153" y="15381"/>
                  <a:pt x="122" y="15472"/>
                </a:cubicBezTo>
                <a:cubicBezTo>
                  <a:pt x="92" y="15563"/>
                  <a:pt x="1" y="15745"/>
                  <a:pt x="1" y="15776"/>
                </a:cubicBezTo>
                <a:cubicBezTo>
                  <a:pt x="1" y="15806"/>
                  <a:pt x="31" y="15806"/>
                  <a:pt x="61" y="15867"/>
                </a:cubicBezTo>
                <a:cubicBezTo>
                  <a:pt x="122" y="15958"/>
                  <a:pt x="183" y="16171"/>
                  <a:pt x="274" y="16262"/>
                </a:cubicBezTo>
                <a:cubicBezTo>
                  <a:pt x="335" y="16384"/>
                  <a:pt x="396" y="16536"/>
                  <a:pt x="457" y="16627"/>
                </a:cubicBezTo>
                <a:cubicBezTo>
                  <a:pt x="517" y="16718"/>
                  <a:pt x="517" y="16840"/>
                  <a:pt x="609" y="16931"/>
                </a:cubicBezTo>
                <a:cubicBezTo>
                  <a:pt x="700" y="17022"/>
                  <a:pt x="669" y="17022"/>
                  <a:pt x="761" y="17083"/>
                </a:cubicBezTo>
                <a:cubicBezTo>
                  <a:pt x="852" y="17144"/>
                  <a:pt x="852" y="17174"/>
                  <a:pt x="943" y="17235"/>
                </a:cubicBezTo>
                <a:cubicBezTo>
                  <a:pt x="1034" y="17296"/>
                  <a:pt x="1095" y="17356"/>
                  <a:pt x="1156" y="17417"/>
                </a:cubicBezTo>
                <a:cubicBezTo>
                  <a:pt x="1193" y="17455"/>
                  <a:pt x="1231" y="17481"/>
                  <a:pt x="1276" y="17481"/>
                </a:cubicBezTo>
                <a:cubicBezTo>
                  <a:pt x="1303" y="17481"/>
                  <a:pt x="1334" y="17471"/>
                  <a:pt x="1368" y="17448"/>
                </a:cubicBezTo>
                <a:cubicBezTo>
                  <a:pt x="1438" y="17401"/>
                  <a:pt x="1508" y="17336"/>
                  <a:pt x="1620" y="17336"/>
                </a:cubicBezTo>
                <a:cubicBezTo>
                  <a:pt x="1653" y="17336"/>
                  <a:pt x="1691" y="17342"/>
                  <a:pt x="1733" y="17356"/>
                </a:cubicBezTo>
                <a:cubicBezTo>
                  <a:pt x="1824" y="17372"/>
                  <a:pt x="1878" y="17379"/>
                  <a:pt x="1919" y="17379"/>
                </a:cubicBezTo>
                <a:cubicBezTo>
                  <a:pt x="1961" y="17379"/>
                  <a:pt x="1992" y="17372"/>
                  <a:pt x="2037" y="17356"/>
                </a:cubicBezTo>
                <a:cubicBezTo>
                  <a:pt x="2159" y="17296"/>
                  <a:pt x="2189" y="17235"/>
                  <a:pt x="2341" y="17204"/>
                </a:cubicBezTo>
                <a:cubicBezTo>
                  <a:pt x="2463" y="17174"/>
                  <a:pt x="2341" y="17174"/>
                  <a:pt x="2554" y="17144"/>
                </a:cubicBezTo>
                <a:cubicBezTo>
                  <a:pt x="2645" y="17128"/>
                  <a:pt x="2706" y="17121"/>
                  <a:pt x="2748" y="17121"/>
                </a:cubicBezTo>
                <a:cubicBezTo>
                  <a:pt x="2789" y="17121"/>
                  <a:pt x="2812" y="17128"/>
                  <a:pt x="2827" y="17144"/>
                </a:cubicBezTo>
                <a:cubicBezTo>
                  <a:pt x="2827" y="17174"/>
                  <a:pt x="2919" y="17296"/>
                  <a:pt x="2949" y="17356"/>
                </a:cubicBezTo>
                <a:cubicBezTo>
                  <a:pt x="3010" y="17417"/>
                  <a:pt x="3010" y="17448"/>
                  <a:pt x="3131" y="17448"/>
                </a:cubicBezTo>
                <a:cubicBezTo>
                  <a:pt x="3172" y="17458"/>
                  <a:pt x="3206" y="17461"/>
                  <a:pt x="3234" y="17461"/>
                </a:cubicBezTo>
                <a:cubicBezTo>
                  <a:pt x="3290" y="17461"/>
                  <a:pt x="3324" y="17448"/>
                  <a:pt x="3344" y="17448"/>
                </a:cubicBezTo>
                <a:cubicBezTo>
                  <a:pt x="3375" y="17478"/>
                  <a:pt x="3405" y="17539"/>
                  <a:pt x="3466" y="17600"/>
                </a:cubicBezTo>
                <a:cubicBezTo>
                  <a:pt x="3496" y="17660"/>
                  <a:pt x="3496" y="17660"/>
                  <a:pt x="3496" y="17782"/>
                </a:cubicBezTo>
                <a:cubicBezTo>
                  <a:pt x="3466" y="17934"/>
                  <a:pt x="3435" y="18177"/>
                  <a:pt x="3435" y="18299"/>
                </a:cubicBezTo>
                <a:cubicBezTo>
                  <a:pt x="3435" y="18420"/>
                  <a:pt x="3405" y="18390"/>
                  <a:pt x="3435" y="18451"/>
                </a:cubicBezTo>
                <a:cubicBezTo>
                  <a:pt x="3496" y="18542"/>
                  <a:pt x="3496" y="18542"/>
                  <a:pt x="3527" y="18603"/>
                </a:cubicBezTo>
                <a:cubicBezTo>
                  <a:pt x="3587" y="18663"/>
                  <a:pt x="3587" y="18694"/>
                  <a:pt x="3618" y="18755"/>
                </a:cubicBezTo>
                <a:cubicBezTo>
                  <a:pt x="3679" y="18815"/>
                  <a:pt x="3618" y="18785"/>
                  <a:pt x="3679" y="18846"/>
                </a:cubicBezTo>
                <a:cubicBezTo>
                  <a:pt x="3739" y="18907"/>
                  <a:pt x="3739" y="18876"/>
                  <a:pt x="3770" y="18937"/>
                </a:cubicBezTo>
                <a:cubicBezTo>
                  <a:pt x="3800" y="19028"/>
                  <a:pt x="3831" y="19180"/>
                  <a:pt x="3831" y="19241"/>
                </a:cubicBezTo>
                <a:cubicBezTo>
                  <a:pt x="3831" y="19302"/>
                  <a:pt x="3831" y="19302"/>
                  <a:pt x="3861" y="19454"/>
                </a:cubicBezTo>
                <a:cubicBezTo>
                  <a:pt x="3922" y="19636"/>
                  <a:pt x="3922" y="19727"/>
                  <a:pt x="3952" y="19849"/>
                </a:cubicBezTo>
                <a:cubicBezTo>
                  <a:pt x="3982" y="19940"/>
                  <a:pt x="3982" y="19940"/>
                  <a:pt x="3982" y="20062"/>
                </a:cubicBezTo>
                <a:cubicBezTo>
                  <a:pt x="3982" y="20183"/>
                  <a:pt x="4013" y="20183"/>
                  <a:pt x="3982" y="20274"/>
                </a:cubicBezTo>
                <a:cubicBezTo>
                  <a:pt x="3952" y="20366"/>
                  <a:pt x="3891" y="20457"/>
                  <a:pt x="3861" y="20548"/>
                </a:cubicBezTo>
                <a:cubicBezTo>
                  <a:pt x="3831" y="20609"/>
                  <a:pt x="3861" y="20609"/>
                  <a:pt x="3831" y="20730"/>
                </a:cubicBezTo>
                <a:cubicBezTo>
                  <a:pt x="3831" y="20852"/>
                  <a:pt x="3800" y="20943"/>
                  <a:pt x="3800" y="21034"/>
                </a:cubicBezTo>
                <a:cubicBezTo>
                  <a:pt x="3800" y="21125"/>
                  <a:pt x="3770" y="21186"/>
                  <a:pt x="3770" y="21247"/>
                </a:cubicBezTo>
                <a:cubicBezTo>
                  <a:pt x="3770" y="21277"/>
                  <a:pt x="3800" y="21247"/>
                  <a:pt x="3831" y="21369"/>
                </a:cubicBezTo>
                <a:cubicBezTo>
                  <a:pt x="3861" y="21460"/>
                  <a:pt x="3861" y="21460"/>
                  <a:pt x="3922" y="21581"/>
                </a:cubicBezTo>
                <a:cubicBezTo>
                  <a:pt x="3982" y="21733"/>
                  <a:pt x="3982" y="21703"/>
                  <a:pt x="4013" y="21794"/>
                </a:cubicBezTo>
                <a:cubicBezTo>
                  <a:pt x="4074" y="21916"/>
                  <a:pt x="4104" y="22007"/>
                  <a:pt x="4104" y="22098"/>
                </a:cubicBezTo>
                <a:cubicBezTo>
                  <a:pt x="4134" y="22189"/>
                  <a:pt x="4134" y="22068"/>
                  <a:pt x="4134" y="22281"/>
                </a:cubicBezTo>
                <a:cubicBezTo>
                  <a:pt x="4165" y="22463"/>
                  <a:pt x="4195" y="22645"/>
                  <a:pt x="4195" y="22736"/>
                </a:cubicBezTo>
                <a:cubicBezTo>
                  <a:pt x="4195" y="22828"/>
                  <a:pt x="4195" y="22858"/>
                  <a:pt x="4256" y="22919"/>
                </a:cubicBezTo>
                <a:cubicBezTo>
                  <a:pt x="4286" y="22980"/>
                  <a:pt x="4317" y="22949"/>
                  <a:pt x="4347" y="23040"/>
                </a:cubicBezTo>
                <a:cubicBezTo>
                  <a:pt x="4408" y="23132"/>
                  <a:pt x="4408" y="23162"/>
                  <a:pt x="4469" y="23284"/>
                </a:cubicBezTo>
                <a:cubicBezTo>
                  <a:pt x="4499" y="23405"/>
                  <a:pt x="4499" y="23405"/>
                  <a:pt x="4530" y="23496"/>
                </a:cubicBezTo>
                <a:cubicBezTo>
                  <a:pt x="4590" y="23588"/>
                  <a:pt x="4590" y="23588"/>
                  <a:pt x="4590" y="23709"/>
                </a:cubicBezTo>
                <a:cubicBezTo>
                  <a:pt x="4621" y="23831"/>
                  <a:pt x="4590" y="23861"/>
                  <a:pt x="4621" y="23922"/>
                </a:cubicBezTo>
                <a:cubicBezTo>
                  <a:pt x="4651" y="24013"/>
                  <a:pt x="4651" y="23983"/>
                  <a:pt x="4712" y="24074"/>
                </a:cubicBezTo>
                <a:cubicBezTo>
                  <a:pt x="4758" y="24142"/>
                  <a:pt x="4769" y="24176"/>
                  <a:pt x="4810" y="24176"/>
                </a:cubicBezTo>
                <a:cubicBezTo>
                  <a:pt x="4824" y="24176"/>
                  <a:pt x="4841" y="24173"/>
                  <a:pt x="4864" y="24165"/>
                </a:cubicBezTo>
                <a:cubicBezTo>
                  <a:pt x="4986" y="24135"/>
                  <a:pt x="5046" y="24135"/>
                  <a:pt x="5229" y="24104"/>
                </a:cubicBezTo>
                <a:cubicBezTo>
                  <a:pt x="5441" y="24074"/>
                  <a:pt x="5290" y="24104"/>
                  <a:pt x="5502" y="24013"/>
                </a:cubicBezTo>
                <a:cubicBezTo>
                  <a:pt x="5685" y="23952"/>
                  <a:pt x="5745" y="24013"/>
                  <a:pt x="5776" y="23891"/>
                </a:cubicBezTo>
                <a:cubicBezTo>
                  <a:pt x="5837" y="23800"/>
                  <a:pt x="5897" y="23770"/>
                  <a:pt x="5989" y="23679"/>
                </a:cubicBezTo>
                <a:cubicBezTo>
                  <a:pt x="6080" y="23588"/>
                  <a:pt x="6080" y="23588"/>
                  <a:pt x="6171" y="23436"/>
                </a:cubicBezTo>
                <a:cubicBezTo>
                  <a:pt x="6232" y="23284"/>
                  <a:pt x="6262" y="23223"/>
                  <a:pt x="6353" y="23101"/>
                </a:cubicBezTo>
                <a:cubicBezTo>
                  <a:pt x="6414" y="22980"/>
                  <a:pt x="6445" y="23010"/>
                  <a:pt x="6445" y="22919"/>
                </a:cubicBezTo>
                <a:cubicBezTo>
                  <a:pt x="6445" y="22797"/>
                  <a:pt x="6445" y="22645"/>
                  <a:pt x="6475" y="22554"/>
                </a:cubicBezTo>
                <a:cubicBezTo>
                  <a:pt x="6475" y="22463"/>
                  <a:pt x="6445" y="22493"/>
                  <a:pt x="6566" y="22432"/>
                </a:cubicBezTo>
                <a:cubicBezTo>
                  <a:pt x="6688" y="22372"/>
                  <a:pt x="6809" y="22372"/>
                  <a:pt x="6809" y="22250"/>
                </a:cubicBezTo>
                <a:cubicBezTo>
                  <a:pt x="6840" y="22129"/>
                  <a:pt x="6840" y="22159"/>
                  <a:pt x="6840" y="22037"/>
                </a:cubicBezTo>
                <a:cubicBezTo>
                  <a:pt x="6840" y="21946"/>
                  <a:pt x="6870" y="21946"/>
                  <a:pt x="6840" y="21855"/>
                </a:cubicBezTo>
                <a:cubicBezTo>
                  <a:pt x="6779" y="21733"/>
                  <a:pt x="6749" y="21642"/>
                  <a:pt x="6749" y="21581"/>
                </a:cubicBezTo>
                <a:cubicBezTo>
                  <a:pt x="6718" y="21521"/>
                  <a:pt x="6749" y="21521"/>
                  <a:pt x="6809" y="21429"/>
                </a:cubicBezTo>
                <a:cubicBezTo>
                  <a:pt x="6840" y="21338"/>
                  <a:pt x="6961" y="21217"/>
                  <a:pt x="6992" y="21156"/>
                </a:cubicBezTo>
                <a:cubicBezTo>
                  <a:pt x="7052" y="21095"/>
                  <a:pt x="7052" y="21095"/>
                  <a:pt x="7144" y="21065"/>
                </a:cubicBezTo>
                <a:cubicBezTo>
                  <a:pt x="7235" y="21004"/>
                  <a:pt x="7387" y="20943"/>
                  <a:pt x="7417" y="20852"/>
                </a:cubicBezTo>
                <a:cubicBezTo>
                  <a:pt x="7448" y="20761"/>
                  <a:pt x="7478" y="20700"/>
                  <a:pt x="7478" y="20578"/>
                </a:cubicBezTo>
                <a:cubicBezTo>
                  <a:pt x="7508" y="20487"/>
                  <a:pt x="7508" y="20335"/>
                  <a:pt x="7478" y="20153"/>
                </a:cubicBezTo>
                <a:cubicBezTo>
                  <a:pt x="7478" y="20001"/>
                  <a:pt x="7478" y="19940"/>
                  <a:pt x="7417" y="19818"/>
                </a:cubicBezTo>
                <a:cubicBezTo>
                  <a:pt x="7356" y="19727"/>
                  <a:pt x="7387" y="19818"/>
                  <a:pt x="7356" y="19697"/>
                </a:cubicBezTo>
                <a:cubicBezTo>
                  <a:pt x="7296" y="19545"/>
                  <a:pt x="7356" y="19454"/>
                  <a:pt x="7356" y="19393"/>
                </a:cubicBezTo>
                <a:cubicBezTo>
                  <a:pt x="7326" y="19302"/>
                  <a:pt x="7326" y="19302"/>
                  <a:pt x="7265" y="19241"/>
                </a:cubicBezTo>
                <a:cubicBezTo>
                  <a:pt x="7235" y="19180"/>
                  <a:pt x="7296" y="19180"/>
                  <a:pt x="7296" y="19119"/>
                </a:cubicBezTo>
                <a:cubicBezTo>
                  <a:pt x="7296" y="19028"/>
                  <a:pt x="7387" y="18907"/>
                  <a:pt x="7448" y="18815"/>
                </a:cubicBezTo>
                <a:cubicBezTo>
                  <a:pt x="7478" y="18724"/>
                  <a:pt x="7508" y="18694"/>
                  <a:pt x="7539" y="18603"/>
                </a:cubicBezTo>
                <a:cubicBezTo>
                  <a:pt x="7600" y="18511"/>
                  <a:pt x="7782" y="18238"/>
                  <a:pt x="7843" y="18147"/>
                </a:cubicBezTo>
                <a:cubicBezTo>
                  <a:pt x="7904" y="18056"/>
                  <a:pt x="7873" y="18056"/>
                  <a:pt x="7964" y="17964"/>
                </a:cubicBezTo>
                <a:cubicBezTo>
                  <a:pt x="8056" y="17873"/>
                  <a:pt x="8238" y="17721"/>
                  <a:pt x="8268" y="17630"/>
                </a:cubicBezTo>
                <a:cubicBezTo>
                  <a:pt x="8329" y="17569"/>
                  <a:pt x="8390" y="17478"/>
                  <a:pt x="8420" y="17387"/>
                </a:cubicBezTo>
                <a:cubicBezTo>
                  <a:pt x="8451" y="17265"/>
                  <a:pt x="8633" y="16961"/>
                  <a:pt x="8663" y="16870"/>
                </a:cubicBezTo>
                <a:cubicBezTo>
                  <a:pt x="8694" y="16779"/>
                  <a:pt x="8724" y="16779"/>
                  <a:pt x="8755" y="16688"/>
                </a:cubicBezTo>
                <a:cubicBezTo>
                  <a:pt x="8785" y="16597"/>
                  <a:pt x="8815" y="16475"/>
                  <a:pt x="8846" y="16353"/>
                </a:cubicBezTo>
                <a:cubicBezTo>
                  <a:pt x="8896" y="16253"/>
                  <a:pt x="8905" y="16194"/>
                  <a:pt x="8872" y="16194"/>
                </a:cubicBezTo>
                <a:cubicBezTo>
                  <a:pt x="8865" y="16194"/>
                  <a:pt x="8856" y="16196"/>
                  <a:pt x="8846" y="16201"/>
                </a:cubicBezTo>
                <a:cubicBezTo>
                  <a:pt x="8785" y="16201"/>
                  <a:pt x="8663" y="16232"/>
                  <a:pt x="8572" y="16262"/>
                </a:cubicBezTo>
                <a:cubicBezTo>
                  <a:pt x="8451" y="16293"/>
                  <a:pt x="8329" y="16353"/>
                  <a:pt x="8238" y="16384"/>
                </a:cubicBezTo>
                <a:cubicBezTo>
                  <a:pt x="8147" y="16384"/>
                  <a:pt x="8147" y="16414"/>
                  <a:pt x="8056" y="16414"/>
                </a:cubicBezTo>
                <a:cubicBezTo>
                  <a:pt x="8003" y="16432"/>
                  <a:pt x="8001" y="16449"/>
                  <a:pt x="7991" y="16449"/>
                </a:cubicBezTo>
                <a:cubicBezTo>
                  <a:pt x="7984" y="16449"/>
                  <a:pt x="7972" y="16440"/>
                  <a:pt x="7934" y="16414"/>
                </a:cubicBezTo>
                <a:cubicBezTo>
                  <a:pt x="7843" y="16323"/>
                  <a:pt x="7782" y="16293"/>
                  <a:pt x="7752" y="16232"/>
                </a:cubicBezTo>
                <a:cubicBezTo>
                  <a:pt x="7721" y="16201"/>
                  <a:pt x="7752" y="16232"/>
                  <a:pt x="7752" y="16141"/>
                </a:cubicBezTo>
                <a:cubicBezTo>
                  <a:pt x="7752" y="16049"/>
                  <a:pt x="7782" y="16080"/>
                  <a:pt x="7752" y="15989"/>
                </a:cubicBezTo>
                <a:cubicBezTo>
                  <a:pt x="7691" y="15897"/>
                  <a:pt x="7630" y="15867"/>
                  <a:pt x="7600" y="15806"/>
                </a:cubicBezTo>
                <a:cubicBezTo>
                  <a:pt x="7539" y="15745"/>
                  <a:pt x="7569" y="15715"/>
                  <a:pt x="7508" y="15715"/>
                </a:cubicBezTo>
                <a:cubicBezTo>
                  <a:pt x="7448" y="15685"/>
                  <a:pt x="7448" y="15685"/>
                  <a:pt x="7387" y="15654"/>
                </a:cubicBezTo>
                <a:cubicBezTo>
                  <a:pt x="7326" y="15593"/>
                  <a:pt x="7326" y="15563"/>
                  <a:pt x="7296" y="15472"/>
                </a:cubicBezTo>
                <a:cubicBezTo>
                  <a:pt x="7265" y="15411"/>
                  <a:pt x="7235" y="15290"/>
                  <a:pt x="7204" y="15229"/>
                </a:cubicBezTo>
                <a:cubicBezTo>
                  <a:pt x="7174" y="15138"/>
                  <a:pt x="7204" y="15168"/>
                  <a:pt x="7144" y="15107"/>
                </a:cubicBezTo>
                <a:cubicBezTo>
                  <a:pt x="7083" y="15016"/>
                  <a:pt x="7052" y="14986"/>
                  <a:pt x="7022" y="14925"/>
                </a:cubicBezTo>
                <a:cubicBezTo>
                  <a:pt x="7022" y="14864"/>
                  <a:pt x="7052" y="14712"/>
                  <a:pt x="7022" y="14590"/>
                </a:cubicBezTo>
                <a:cubicBezTo>
                  <a:pt x="6992" y="14469"/>
                  <a:pt x="6992" y="14530"/>
                  <a:pt x="6931" y="14438"/>
                </a:cubicBezTo>
                <a:cubicBezTo>
                  <a:pt x="6870" y="14378"/>
                  <a:pt x="6840" y="14347"/>
                  <a:pt x="6809" y="14165"/>
                </a:cubicBezTo>
                <a:cubicBezTo>
                  <a:pt x="6749" y="14013"/>
                  <a:pt x="6779" y="14074"/>
                  <a:pt x="6749" y="13952"/>
                </a:cubicBezTo>
                <a:cubicBezTo>
                  <a:pt x="6688" y="13831"/>
                  <a:pt x="6566" y="13557"/>
                  <a:pt x="6536" y="13435"/>
                </a:cubicBezTo>
                <a:cubicBezTo>
                  <a:pt x="6475" y="13344"/>
                  <a:pt x="6475" y="13375"/>
                  <a:pt x="6445" y="13253"/>
                </a:cubicBezTo>
                <a:cubicBezTo>
                  <a:pt x="6414" y="13131"/>
                  <a:pt x="6414" y="13101"/>
                  <a:pt x="6445" y="13040"/>
                </a:cubicBezTo>
                <a:cubicBezTo>
                  <a:pt x="6449" y="13036"/>
                  <a:pt x="6453" y="13034"/>
                  <a:pt x="6457" y="13034"/>
                </a:cubicBezTo>
                <a:cubicBezTo>
                  <a:pt x="6483" y="13034"/>
                  <a:pt x="6509" y="13113"/>
                  <a:pt x="6536" y="13192"/>
                </a:cubicBezTo>
                <a:cubicBezTo>
                  <a:pt x="6556" y="13273"/>
                  <a:pt x="6576" y="13314"/>
                  <a:pt x="6597" y="13314"/>
                </a:cubicBezTo>
                <a:cubicBezTo>
                  <a:pt x="6607" y="13314"/>
                  <a:pt x="6617" y="13304"/>
                  <a:pt x="6627" y="13283"/>
                </a:cubicBezTo>
                <a:cubicBezTo>
                  <a:pt x="6653" y="13257"/>
                  <a:pt x="6702" y="13119"/>
                  <a:pt x="6715" y="13119"/>
                </a:cubicBezTo>
                <a:cubicBezTo>
                  <a:pt x="6717" y="13119"/>
                  <a:pt x="6718" y="13123"/>
                  <a:pt x="6718" y="13131"/>
                </a:cubicBezTo>
                <a:cubicBezTo>
                  <a:pt x="6749" y="13223"/>
                  <a:pt x="6718" y="13192"/>
                  <a:pt x="6779" y="13314"/>
                </a:cubicBezTo>
                <a:cubicBezTo>
                  <a:pt x="6809" y="13435"/>
                  <a:pt x="6840" y="13466"/>
                  <a:pt x="6931" y="13648"/>
                </a:cubicBezTo>
                <a:cubicBezTo>
                  <a:pt x="6992" y="13831"/>
                  <a:pt x="6992" y="13831"/>
                  <a:pt x="7052" y="13952"/>
                </a:cubicBezTo>
                <a:cubicBezTo>
                  <a:pt x="7113" y="14074"/>
                  <a:pt x="7174" y="14134"/>
                  <a:pt x="7204" y="14195"/>
                </a:cubicBezTo>
                <a:cubicBezTo>
                  <a:pt x="7265" y="14256"/>
                  <a:pt x="7265" y="14347"/>
                  <a:pt x="7296" y="14438"/>
                </a:cubicBezTo>
                <a:cubicBezTo>
                  <a:pt x="7326" y="14560"/>
                  <a:pt x="7296" y="14651"/>
                  <a:pt x="7326" y="14712"/>
                </a:cubicBezTo>
                <a:cubicBezTo>
                  <a:pt x="7356" y="14742"/>
                  <a:pt x="7387" y="14742"/>
                  <a:pt x="7448" y="14773"/>
                </a:cubicBezTo>
                <a:cubicBezTo>
                  <a:pt x="7478" y="14834"/>
                  <a:pt x="7539" y="14925"/>
                  <a:pt x="7600" y="15046"/>
                </a:cubicBezTo>
                <a:cubicBezTo>
                  <a:pt x="7660" y="15168"/>
                  <a:pt x="7660" y="15168"/>
                  <a:pt x="7691" y="15290"/>
                </a:cubicBezTo>
                <a:cubicBezTo>
                  <a:pt x="7752" y="15411"/>
                  <a:pt x="7782" y="15563"/>
                  <a:pt x="7812" y="15685"/>
                </a:cubicBezTo>
                <a:cubicBezTo>
                  <a:pt x="7812" y="15806"/>
                  <a:pt x="7812" y="15867"/>
                  <a:pt x="7843" y="15928"/>
                </a:cubicBezTo>
                <a:cubicBezTo>
                  <a:pt x="7873" y="15989"/>
                  <a:pt x="7843" y="16019"/>
                  <a:pt x="7904" y="16019"/>
                </a:cubicBezTo>
                <a:cubicBezTo>
                  <a:pt x="7912" y="16023"/>
                  <a:pt x="7921" y="16025"/>
                  <a:pt x="7931" y="16025"/>
                </a:cubicBezTo>
                <a:cubicBezTo>
                  <a:pt x="7989" y="16025"/>
                  <a:pt x="8064" y="15954"/>
                  <a:pt x="8116" y="15928"/>
                </a:cubicBezTo>
                <a:cubicBezTo>
                  <a:pt x="8177" y="15867"/>
                  <a:pt x="8329" y="15867"/>
                  <a:pt x="8420" y="15837"/>
                </a:cubicBezTo>
                <a:cubicBezTo>
                  <a:pt x="8511" y="15806"/>
                  <a:pt x="8511" y="15806"/>
                  <a:pt x="8542" y="15776"/>
                </a:cubicBezTo>
                <a:cubicBezTo>
                  <a:pt x="8542" y="15745"/>
                  <a:pt x="8542" y="15715"/>
                  <a:pt x="8633" y="15685"/>
                </a:cubicBezTo>
                <a:cubicBezTo>
                  <a:pt x="8694" y="15685"/>
                  <a:pt x="8846" y="15593"/>
                  <a:pt x="8937" y="15563"/>
                </a:cubicBezTo>
                <a:cubicBezTo>
                  <a:pt x="9028" y="15502"/>
                  <a:pt x="8967" y="15502"/>
                  <a:pt x="9028" y="15442"/>
                </a:cubicBezTo>
                <a:cubicBezTo>
                  <a:pt x="9089" y="15381"/>
                  <a:pt x="9089" y="15381"/>
                  <a:pt x="9150" y="15350"/>
                </a:cubicBezTo>
                <a:cubicBezTo>
                  <a:pt x="9195" y="15335"/>
                  <a:pt x="9226" y="15335"/>
                  <a:pt x="9249" y="15335"/>
                </a:cubicBezTo>
                <a:cubicBezTo>
                  <a:pt x="9271" y="15335"/>
                  <a:pt x="9287" y="15335"/>
                  <a:pt x="9302" y="15320"/>
                </a:cubicBezTo>
                <a:cubicBezTo>
                  <a:pt x="9332" y="15290"/>
                  <a:pt x="9332" y="15229"/>
                  <a:pt x="9363" y="15168"/>
                </a:cubicBezTo>
                <a:cubicBezTo>
                  <a:pt x="9423" y="15138"/>
                  <a:pt x="9484" y="15107"/>
                  <a:pt x="9606" y="15046"/>
                </a:cubicBezTo>
                <a:cubicBezTo>
                  <a:pt x="9727" y="14986"/>
                  <a:pt x="9697" y="15016"/>
                  <a:pt x="9697" y="14894"/>
                </a:cubicBezTo>
                <a:cubicBezTo>
                  <a:pt x="9697" y="14773"/>
                  <a:pt x="9727" y="14682"/>
                  <a:pt x="9727" y="14682"/>
                </a:cubicBezTo>
                <a:cubicBezTo>
                  <a:pt x="9727" y="14682"/>
                  <a:pt x="9758" y="14742"/>
                  <a:pt x="9758" y="14742"/>
                </a:cubicBezTo>
                <a:cubicBezTo>
                  <a:pt x="9770" y="14742"/>
                  <a:pt x="9777" y="14747"/>
                  <a:pt x="9785" y="14747"/>
                </a:cubicBezTo>
                <a:cubicBezTo>
                  <a:pt x="9798" y="14747"/>
                  <a:pt x="9812" y="14736"/>
                  <a:pt x="9849" y="14682"/>
                </a:cubicBezTo>
                <a:cubicBezTo>
                  <a:pt x="9910" y="14590"/>
                  <a:pt x="9910" y="14590"/>
                  <a:pt x="9940" y="14499"/>
                </a:cubicBezTo>
                <a:cubicBezTo>
                  <a:pt x="9970" y="14378"/>
                  <a:pt x="9970" y="14408"/>
                  <a:pt x="9940" y="14378"/>
                </a:cubicBezTo>
                <a:cubicBezTo>
                  <a:pt x="9910" y="14347"/>
                  <a:pt x="9910" y="14378"/>
                  <a:pt x="9879" y="14286"/>
                </a:cubicBezTo>
                <a:cubicBezTo>
                  <a:pt x="9818" y="14195"/>
                  <a:pt x="9879" y="14195"/>
                  <a:pt x="9818" y="14165"/>
                </a:cubicBezTo>
                <a:cubicBezTo>
                  <a:pt x="9727" y="14134"/>
                  <a:pt x="9697" y="14104"/>
                  <a:pt x="9636" y="14074"/>
                </a:cubicBezTo>
                <a:cubicBezTo>
                  <a:pt x="9575" y="14043"/>
                  <a:pt x="9545" y="14074"/>
                  <a:pt x="9515" y="13983"/>
                </a:cubicBezTo>
                <a:cubicBezTo>
                  <a:pt x="9484" y="13891"/>
                  <a:pt x="9515" y="13770"/>
                  <a:pt x="9484" y="13770"/>
                </a:cubicBezTo>
                <a:cubicBezTo>
                  <a:pt x="9481" y="13766"/>
                  <a:pt x="9478" y="13765"/>
                  <a:pt x="9475" y="13765"/>
                </a:cubicBezTo>
                <a:cubicBezTo>
                  <a:pt x="9453" y="13765"/>
                  <a:pt x="9450" y="13864"/>
                  <a:pt x="9423" y="13891"/>
                </a:cubicBezTo>
                <a:cubicBezTo>
                  <a:pt x="9363" y="13952"/>
                  <a:pt x="9332" y="14043"/>
                  <a:pt x="9211" y="14074"/>
                </a:cubicBezTo>
                <a:cubicBezTo>
                  <a:pt x="9119" y="14104"/>
                  <a:pt x="9059" y="14104"/>
                  <a:pt x="8967" y="14104"/>
                </a:cubicBezTo>
                <a:cubicBezTo>
                  <a:pt x="8931" y="14104"/>
                  <a:pt x="8909" y="14109"/>
                  <a:pt x="8896" y="14109"/>
                </a:cubicBezTo>
                <a:cubicBezTo>
                  <a:pt x="8876" y="14109"/>
                  <a:pt x="8876" y="14098"/>
                  <a:pt x="8876" y="14043"/>
                </a:cubicBezTo>
                <a:cubicBezTo>
                  <a:pt x="8846" y="13983"/>
                  <a:pt x="8876" y="13983"/>
                  <a:pt x="8846" y="13891"/>
                </a:cubicBezTo>
                <a:cubicBezTo>
                  <a:pt x="8815" y="13770"/>
                  <a:pt x="8815" y="13709"/>
                  <a:pt x="8815" y="13709"/>
                </a:cubicBezTo>
                <a:cubicBezTo>
                  <a:pt x="8815" y="13709"/>
                  <a:pt x="8815" y="13861"/>
                  <a:pt x="8815" y="13891"/>
                </a:cubicBezTo>
                <a:cubicBezTo>
                  <a:pt x="8794" y="13934"/>
                  <a:pt x="8788" y="13977"/>
                  <a:pt x="8786" y="13977"/>
                </a:cubicBezTo>
                <a:cubicBezTo>
                  <a:pt x="8785" y="13977"/>
                  <a:pt x="8785" y="13970"/>
                  <a:pt x="8785" y="13952"/>
                </a:cubicBezTo>
                <a:cubicBezTo>
                  <a:pt x="8755" y="13922"/>
                  <a:pt x="8724" y="13861"/>
                  <a:pt x="8663" y="13739"/>
                </a:cubicBezTo>
                <a:cubicBezTo>
                  <a:pt x="8603" y="13587"/>
                  <a:pt x="8633" y="13587"/>
                  <a:pt x="8572" y="13496"/>
                </a:cubicBezTo>
                <a:cubicBezTo>
                  <a:pt x="8481" y="13375"/>
                  <a:pt x="8542" y="13375"/>
                  <a:pt x="8481" y="13314"/>
                </a:cubicBezTo>
                <a:cubicBezTo>
                  <a:pt x="8420" y="13253"/>
                  <a:pt x="8359" y="13162"/>
                  <a:pt x="8390" y="13131"/>
                </a:cubicBezTo>
                <a:cubicBezTo>
                  <a:pt x="8451" y="13071"/>
                  <a:pt x="8481" y="13010"/>
                  <a:pt x="8481" y="12979"/>
                </a:cubicBezTo>
                <a:lnTo>
                  <a:pt x="8572" y="12979"/>
                </a:lnTo>
                <a:cubicBezTo>
                  <a:pt x="8633" y="12979"/>
                  <a:pt x="8663" y="12972"/>
                  <a:pt x="8682" y="12972"/>
                </a:cubicBezTo>
                <a:cubicBezTo>
                  <a:pt x="8701" y="12972"/>
                  <a:pt x="8709" y="12979"/>
                  <a:pt x="8724" y="13010"/>
                </a:cubicBezTo>
                <a:cubicBezTo>
                  <a:pt x="8755" y="13071"/>
                  <a:pt x="8755" y="13101"/>
                  <a:pt x="8785" y="13192"/>
                </a:cubicBezTo>
                <a:cubicBezTo>
                  <a:pt x="8815" y="13314"/>
                  <a:pt x="8876" y="13375"/>
                  <a:pt x="8907" y="13405"/>
                </a:cubicBezTo>
                <a:cubicBezTo>
                  <a:pt x="8914" y="13413"/>
                  <a:pt x="8920" y="13414"/>
                  <a:pt x="8925" y="13414"/>
                </a:cubicBezTo>
                <a:cubicBezTo>
                  <a:pt x="8930" y="13414"/>
                  <a:pt x="8935" y="13413"/>
                  <a:pt x="8941" y="13413"/>
                </a:cubicBezTo>
                <a:cubicBezTo>
                  <a:pt x="8952" y="13413"/>
                  <a:pt x="8967" y="13420"/>
                  <a:pt x="8998" y="13466"/>
                </a:cubicBezTo>
                <a:cubicBezTo>
                  <a:pt x="9059" y="13557"/>
                  <a:pt x="9059" y="13587"/>
                  <a:pt x="9150" y="13618"/>
                </a:cubicBezTo>
                <a:cubicBezTo>
                  <a:pt x="9190" y="13618"/>
                  <a:pt x="9217" y="13631"/>
                  <a:pt x="9267" y="13631"/>
                </a:cubicBezTo>
                <a:cubicBezTo>
                  <a:pt x="9292" y="13631"/>
                  <a:pt x="9322" y="13628"/>
                  <a:pt x="9363" y="13618"/>
                </a:cubicBezTo>
                <a:cubicBezTo>
                  <a:pt x="9515" y="13618"/>
                  <a:pt x="9545" y="13618"/>
                  <a:pt x="9575" y="13679"/>
                </a:cubicBezTo>
                <a:cubicBezTo>
                  <a:pt x="9606" y="13739"/>
                  <a:pt x="9575" y="13800"/>
                  <a:pt x="9697" y="13800"/>
                </a:cubicBezTo>
                <a:cubicBezTo>
                  <a:pt x="9788" y="13831"/>
                  <a:pt x="9788" y="13831"/>
                  <a:pt x="9879" y="13861"/>
                </a:cubicBezTo>
                <a:cubicBezTo>
                  <a:pt x="9940" y="13891"/>
                  <a:pt x="10031" y="13952"/>
                  <a:pt x="10183" y="13952"/>
                </a:cubicBezTo>
                <a:cubicBezTo>
                  <a:pt x="10259" y="13952"/>
                  <a:pt x="10297" y="13960"/>
                  <a:pt x="10331" y="13960"/>
                </a:cubicBezTo>
                <a:cubicBezTo>
                  <a:pt x="10366" y="13960"/>
                  <a:pt x="10396" y="13952"/>
                  <a:pt x="10457" y="13922"/>
                </a:cubicBezTo>
                <a:cubicBezTo>
                  <a:pt x="10578" y="13861"/>
                  <a:pt x="10578" y="13861"/>
                  <a:pt x="10670" y="13861"/>
                </a:cubicBezTo>
                <a:cubicBezTo>
                  <a:pt x="10742" y="13861"/>
                  <a:pt x="10796" y="13822"/>
                  <a:pt x="10830" y="13822"/>
                </a:cubicBezTo>
                <a:cubicBezTo>
                  <a:pt x="10839" y="13822"/>
                  <a:pt x="10846" y="13824"/>
                  <a:pt x="10852" y="13831"/>
                </a:cubicBezTo>
                <a:cubicBezTo>
                  <a:pt x="10852" y="13891"/>
                  <a:pt x="10852" y="13891"/>
                  <a:pt x="10882" y="13922"/>
                </a:cubicBezTo>
                <a:cubicBezTo>
                  <a:pt x="10882" y="13983"/>
                  <a:pt x="10913" y="14043"/>
                  <a:pt x="10943" y="14104"/>
                </a:cubicBezTo>
                <a:cubicBezTo>
                  <a:pt x="10943" y="14165"/>
                  <a:pt x="10974" y="14165"/>
                  <a:pt x="11065" y="14195"/>
                </a:cubicBezTo>
                <a:cubicBezTo>
                  <a:pt x="11156" y="14256"/>
                  <a:pt x="11125" y="14286"/>
                  <a:pt x="11217" y="14286"/>
                </a:cubicBezTo>
                <a:cubicBezTo>
                  <a:pt x="11277" y="14256"/>
                  <a:pt x="11338" y="14256"/>
                  <a:pt x="11338" y="14256"/>
                </a:cubicBezTo>
                <a:lnTo>
                  <a:pt x="11338" y="14256"/>
                </a:lnTo>
                <a:cubicBezTo>
                  <a:pt x="11338" y="14256"/>
                  <a:pt x="11369" y="14286"/>
                  <a:pt x="11308" y="14317"/>
                </a:cubicBezTo>
                <a:cubicBezTo>
                  <a:pt x="11247" y="14378"/>
                  <a:pt x="11156" y="14378"/>
                  <a:pt x="11125" y="14378"/>
                </a:cubicBezTo>
                <a:cubicBezTo>
                  <a:pt x="11125" y="14378"/>
                  <a:pt x="11156" y="14438"/>
                  <a:pt x="11247" y="14530"/>
                </a:cubicBezTo>
                <a:cubicBezTo>
                  <a:pt x="11308" y="14611"/>
                  <a:pt x="11328" y="14638"/>
                  <a:pt x="11362" y="14638"/>
                </a:cubicBezTo>
                <a:cubicBezTo>
                  <a:pt x="11379" y="14638"/>
                  <a:pt x="11399" y="14631"/>
                  <a:pt x="11429" y="14621"/>
                </a:cubicBezTo>
                <a:cubicBezTo>
                  <a:pt x="11521" y="14621"/>
                  <a:pt x="11521" y="14560"/>
                  <a:pt x="11551" y="14499"/>
                </a:cubicBezTo>
                <a:cubicBezTo>
                  <a:pt x="11577" y="14447"/>
                  <a:pt x="11626" y="14372"/>
                  <a:pt x="11639" y="14372"/>
                </a:cubicBezTo>
                <a:cubicBezTo>
                  <a:pt x="11641" y="14372"/>
                  <a:pt x="11642" y="14374"/>
                  <a:pt x="11642" y="14378"/>
                </a:cubicBezTo>
                <a:cubicBezTo>
                  <a:pt x="11642" y="14408"/>
                  <a:pt x="11642" y="15077"/>
                  <a:pt x="11673" y="15198"/>
                </a:cubicBezTo>
                <a:cubicBezTo>
                  <a:pt x="11673" y="15320"/>
                  <a:pt x="11642" y="15381"/>
                  <a:pt x="11794" y="15776"/>
                </a:cubicBezTo>
                <a:cubicBezTo>
                  <a:pt x="11946" y="16141"/>
                  <a:pt x="12159" y="16566"/>
                  <a:pt x="12189" y="16657"/>
                </a:cubicBezTo>
                <a:cubicBezTo>
                  <a:pt x="12207" y="16729"/>
                  <a:pt x="12215" y="16758"/>
                  <a:pt x="12236" y="16758"/>
                </a:cubicBezTo>
                <a:cubicBezTo>
                  <a:pt x="12251" y="16758"/>
                  <a:pt x="12273" y="16743"/>
                  <a:pt x="12311" y="16718"/>
                </a:cubicBezTo>
                <a:cubicBezTo>
                  <a:pt x="12402" y="16627"/>
                  <a:pt x="12432" y="16566"/>
                  <a:pt x="12463" y="16475"/>
                </a:cubicBezTo>
                <a:cubicBezTo>
                  <a:pt x="12463" y="16414"/>
                  <a:pt x="12493" y="16262"/>
                  <a:pt x="12524" y="16201"/>
                </a:cubicBezTo>
                <a:cubicBezTo>
                  <a:pt x="12554" y="16110"/>
                  <a:pt x="12584" y="16080"/>
                  <a:pt x="12584" y="15958"/>
                </a:cubicBezTo>
                <a:cubicBezTo>
                  <a:pt x="12615" y="15837"/>
                  <a:pt x="12584" y="15776"/>
                  <a:pt x="12584" y="15624"/>
                </a:cubicBezTo>
                <a:cubicBezTo>
                  <a:pt x="12584" y="15502"/>
                  <a:pt x="12615" y="15502"/>
                  <a:pt x="12706" y="15472"/>
                </a:cubicBezTo>
                <a:cubicBezTo>
                  <a:pt x="12767" y="15442"/>
                  <a:pt x="12797" y="15442"/>
                  <a:pt x="13040" y="15107"/>
                </a:cubicBezTo>
                <a:cubicBezTo>
                  <a:pt x="13314" y="14773"/>
                  <a:pt x="13436" y="14712"/>
                  <a:pt x="13466" y="14621"/>
                </a:cubicBezTo>
                <a:cubicBezTo>
                  <a:pt x="13466" y="14560"/>
                  <a:pt x="13405" y="14499"/>
                  <a:pt x="13496" y="14499"/>
                </a:cubicBezTo>
                <a:cubicBezTo>
                  <a:pt x="13618" y="14469"/>
                  <a:pt x="13831" y="14469"/>
                  <a:pt x="13922" y="14378"/>
                </a:cubicBezTo>
                <a:cubicBezTo>
                  <a:pt x="13967" y="14332"/>
                  <a:pt x="13998" y="14302"/>
                  <a:pt x="14021" y="14302"/>
                </a:cubicBezTo>
                <a:cubicBezTo>
                  <a:pt x="14043" y="14302"/>
                  <a:pt x="14059" y="14332"/>
                  <a:pt x="14074" y="14408"/>
                </a:cubicBezTo>
                <a:cubicBezTo>
                  <a:pt x="14135" y="14590"/>
                  <a:pt x="14226" y="14682"/>
                  <a:pt x="14317" y="14742"/>
                </a:cubicBezTo>
                <a:cubicBezTo>
                  <a:pt x="14378" y="14834"/>
                  <a:pt x="14439" y="15046"/>
                  <a:pt x="14439" y="15107"/>
                </a:cubicBezTo>
                <a:cubicBezTo>
                  <a:pt x="14469" y="15168"/>
                  <a:pt x="14408" y="15320"/>
                  <a:pt x="14408" y="15381"/>
                </a:cubicBezTo>
                <a:cubicBezTo>
                  <a:pt x="14408" y="15411"/>
                  <a:pt x="14469" y="15442"/>
                  <a:pt x="14530" y="15442"/>
                </a:cubicBezTo>
                <a:cubicBezTo>
                  <a:pt x="14591" y="15442"/>
                  <a:pt x="14651" y="15381"/>
                  <a:pt x="14712" y="15290"/>
                </a:cubicBezTo>
                <a:cubicBezTo>
                  <a:pt x="14727" y="15229"/>
                  <a:pt x="14735" y="15198"/>
                  <a:pt x="14743" y="15198"/>
                </a:cubicBezTo>
                <a:cubicBezTo>
                  <a:pt x="14750" y="15198"/>
                  <a:pt x="14758" y="15229"/>
                  <a:pt x="14773" y="15290"/>
                </a:cubicBezTo>
                <a:cubicBezTo>
                  <a:pt x="14803" y="15381"/>
                  <a:pt x="14895" y="15715"/>
                  <a:pt x="14895" y="15837"/>
                </a:cubicBezTo>
                <a:cubicBezTo>
                  <a:pt x="14925" y="15958"/>
                  <a:pt x="14955" y="16141"/>
                  <a:pt x="14925" y="16353"/>
                </a:cubicBezTo>
                <a:cubicBezTo>
                  <a:pt x="14895" y="16536"/>
                  <a:pt x="14864" y="16627"/>
                  <a:pt x="14925" y="16718"/>
                </a:cubicBezTo>
                <a:cubicBezTo>
                  <a:pt x="14986" y="16779"/>
                  <a:pt x="15199" y="16931"/>
                  <a:pt x="15229" y="17052"/>
                </a:cubicBezTo>
                <a:cubicBezTo>
                  <a:pt x="15259" y="17174"/>
                  <a:pt x="15290" y="17417"/>
                  <a:pt x="15350" y="17508"/>
                </a:cubicBezTo>
                <a:cubicBezTo>
                  <a:pt x="15381" y="17600"/>
                  <a:pt x="15502" y="17691"/>
                  <a:pt x="15624" y="17782"/>
                </a:cubicBezTo>
                <a:cubicBezTo>
                  <a:pt x="15665" y="17802"/>
                  <a:pt x="15688" y="17812"/>
                  <a:pt x="15699" y="17812"/>
                </a:cubicBezTo>
                <a:cubicBezTo>
                  <a:pt x="15722" y="17812"/>
                  <a:pt x="15695" y="17772"/>
                  <a:pt x="15654" y="17691"/>
                </a:cubicBezTo>
                <a:cubicBezTo>
                  <a:pt x="15594" y="17539"/>
                  <a:pt x="15594" y="17448"/>
                  <a:pt x="15563" y="17296"/>
                </a:cubicBezTo>
                <a:cubicBezTo>
                  <a:pt x="15533" y="17144"/>
                  <a:pt x="15563" y="17174"/>
                  <a:pt x="15411" y="17022"/>
                </a:cubicBezTo>
                <a:cubicBezTo>
                  <a:pt x="15259" y="16900"/>
                  <a:pt x="15290" y="16961"/>
                  <a:pt x="15229" y="16809"/>
                </a:cubicBezTo>
                <a:cubicBezTo>
                  <a:pt x="15168" y="16657"/>
                  <a:pt x="15168" y="16505"/>
                  <a:pt x="15107" y="16505"/>
                </a:cubicBezTo>
                <a:cubicBezTo>
                  <a:pt x="15099" y="16508"/>
                  <a:pt x="15092" y="16509"/>
                  <a:pt x="15086" y="16509"/>
                </a:cubicBezTo>
                <a:cubicBezTo>
                  <a:pt x="15021" y="16509"/>
                  <a:pt x="15047" y="16371"/>
                  <a:pt x="15047" y="16232"/>
                </a:cubicBezTo>
                <a:cubicBezTo>
                  <a:pt x="15077" y="16080"/>
                  <a:pt x="15168" y="16110"/>
                  <a:pt x="15168" y="15958"/>
                </a:cubicBezTo>
                <a:cubicBezTo>
                  <a:pt x="15146" y="15850"/>
                  <a:pt x="15187" y="15834"/>
                  <a:pt x="15223" y="15834"/>
                </a:cubicBezTo>
                <a:cubicBezTo>
                  <a:pt x="15237" y="15834"/>
                  <a:pt x="15251" y="15837"/>
                  <a:pt x="15259" y="15837"/>
                </a:cubicBezTo>
                <a:cubicBezTo>
                  <a:pt x="15290" y="15837"/>
                  <a:pt x="15229" y="15928"/>
                  <a:pt x="15259" y="15928"/>
                </a:cubicBezTo>
                <a:cubicBezTo>
                  <a:pt x="15320" y="15958"/>
                  <a:pt x="15594" y="16049"/>
                  <a:pt x="15654" y="16171"/>
                </a:cubicBezTo>
                <a:cubicBezTo>
                  <a:pt x="15746" y="16262"/>
                  <a:pt x="15837" y="16353"/>
                  <a:pt x="15806" y="16536"/>
                </a:cubicBezTo>
                <a:cubicBezTo>
                  <a:pt x="15795" y="16593"/>
                  <a:pt x="15792" y="16615"/>
                  <a:pt x="15799" y="16615"/>
                </a:cubicBezTo>
                <a:cubicBezTo>
                  <a:pt x="15811" y="16615"/>
                  <a:pt x="15852" y="16551"/>
                  <a:pt x="15928" y="16475"/>
                </a:cubicBezTo>
                <a:cubicBezTo>
                  <a:pt x="16050" y="16384"/>
                  <a:pt x="16323" y="16080"/>
                  <a:pt x="16323" y="15928"/>
                </a:cubicBezTo>
                <a:cubicBezTo>
                  <a:pt x="16323" y="15745"/>
                  <a:pt x="16293" y="15654"/>
                  <a:pt x="16262" y="15502"/>
                </a:cubicBezTo>
                <a:cubicBezTo>
                  <a:pt x="16202" y="15350"/>
                  <a:pt x="15958" y="15077"/>
                  <a:pt x="15898" y="14986"/>
                </a:cubicBezTo>
                <a:cubicBezTo>
                  <a:pt x="15867" y="14925"/>
                  <a:pt x="15837" y="14986"/>
                  <a:pt x="15898" y="14834"/>
                </a:cubicBezTo>
                <a:cubicBezTo>
                  <a:pt x="15928" y="14651"/>
                  <a:pt x="16080" y="14651"/>
                  <a:pt x="16171" y="14530"/>
                </a:cubicBezTo>
                <a:cubicBezTo>
                  <a:pt x="16238" y="14462"/>
                  <a:pt x="16296" y="14442"/>
                  <a:pt x="16340" y="14442"/>
                </a:cubicBezTo>
                <a:cubicBezTo>
                  <a:pt x="16375" y="14442"/>
                  <a:pt x="16401" y="14455"/>
                  <a:pt x="16414" y="14469"/>
                </a:cubicBezTo>
                <a:cubicBezTo>
                  <a:pt x="16475" y="14469"/>
                  <a:pt x="16475" y="14530"/>
                  <a:pt x="16445" y="14590"/>
                </a:cubicBezTo>
                <a:cubicBezTo>
                  <a:pt x="16445" y="14635"/>
                  <a:pt x="16477" y="14663"/>
                  <a:pt x="16495" y="14663"/>
                </a:cubicBezTo>
                <a:cubicBezTo>
                  <a:pt x="16501" y="14663"/>
                  <a:pt x="16506" y="14659"/>
                  <a:pt x="16506" y="14651"/>
                </a:cubicBezTo>
                <a:cubicBezTo>
                  <a:pt x="16536" y="14621"/>
                  <a:pt x="16506" y="14530"/>
                  <a:pt x="16566" y="14499"/>
                </a:cubicBezTo>
                <a:cubicBezTo>
                  <a:pt x="16627" y="14469"/>
                  <a:pt x="16749" y="14438"/>
                  <a:pt x="16870" y="14408"/>
                </a:cubicBezTo>
                <a:cubicBezTo>
                  <a:pt x="17022" y="14378"/>
                  <a:pt x="17113" y="14347"/>
                  <a:pt x="17357" y="14134"/>
                </a:cubicBezTo>
                <a:cubicBezTo>
                  <a:pt x="17600" y="13922"/>
                  <a:pt x="17600" y="13891"/>
                  <a:pt x="17691" y="13709"/>
                </a:cubicBezTo>
                <a:cubicBezTo>
                  <a:pt x="17752" y="13527"/>
                  <a:pt x="17904" y="13162"/>
                  <a:pt x="17934" y="13131"/>
                </a:cubicBezTo>
                <a:cubicBezTo>
                  <a:pt x="17934" y="13071"/>
                  <a:pt x="17995" y="13101"/>
                  <a:pt x="17904" y="12979"/>
                </a:cubicBezTo>
                <a:cubicBezTo>
                  <a:pt x="17813" y="12858"/>
                  <a:pt x="17813" y="12736"/>
                  <a:pt x="17843" y="12645"/>
                </a:cubicBezTo>
                <a:cubicBezTo>
                  <a:pt x="17843" y="12584"/>
                  <a:pt x="17904" y="12524"/>
                  <a:pt x="17843" y="12372"/>
                </a:cubicBezTo>
                <a:cubicBezTo>
                  <a:pt x="17782" y="12250"/>
                  <a:pt x="17721" y="12159"/>
                  <a:pt x="17661" y="12068"/>
                </a:cubicBezTo>
                <a:cubicBezTo>
                  <a:pt x="17600" y="12007"/>
                  <a:pt x="17569" y="12037"/>
                  <a:pt x="17721" y="11855"/>
                </a:cubicBezTo>
                <a:cubicBezTo>
                  <a:pt x="17873" y="11672"/>
                  <a:pt x="17934" y="11612"/>
                  <a:pt x="17965" y="11551"/>
                </a:cubicBezTo>
                <a:cubicBezTo>
                  <a:pt x="17995" y="11490"/>
                  <a:pt x="17995" y="11490"/>
                  <a:pt x="17873" y="11490"/>
                </a:cubicBezTo>
                <a:cubicBezTo>
                  <a:pt x="17776" y="11490"/>
                  <a:pt x="17718" y="11529"/>
                  <a:pt x="17652" y="11529"/>
                </a:cubicBezTo>
                <a:cubicBezTo>
                  <a:pt x="17635" y="11529"/>
                  <a:pt x="17618" y="11527"/>
                  <a:pt x="17600" y="11520"/>
                </a:cubicBezTo>
                <a:cubicBezTo>
                  <a:pt x="17539" y="11520"/>
                  <a:pt x="17448" y="11308"/>
                  <a:pt x="17417" y="11247"/>
                </a:cubicBezTo>
                <a:cubicBezTo>
                  <a:pt x="17387" y="11217"/>
                  <a:pt x="17387" y="11186"/>
                  <a:pt x="17509" y="11125"/>
                </a:cubicBezTo>
                <a:cubicBezTo>
                  <a:pt x="17600" y="11065"/>
                  <a:pt x="17630" y="11095"/>
                  <a:pt x="17782" y="10943"/>
                </a:cubicBezTo>
                <a:cubicBezTo>
                  <a:pt x="17865" y="10839"/>
                  <a:pt x="17906" y="10792"/>
                  <a:pt x="17942" y="10792"/>
                </a:cubicBezTo>
                <a:cubicBezTo>
                  <a:pt x="17959" y="10792"/>
                  <a:pt x="17976" y="10802"/>
                  <a:pt x="17995" y="10821"/>
                </a:cubicBezTo>
                <a:cubicBezTo>
                  <a:pt x="18056" y="10882"/>
                  <a:pt x="18025" y="10882"/>
                  <a:pt x="18056" y="11004"/>
                </a:cubicBezTo>
                <a:cubicBezTo>
                  <a:pt x="18056" y="11044"/>
                  <a:pt x="18059" y="11058"/>
                  <a:pt x="18068" y="11058"/>
                </a:cubicBezTo>
                <a:cubicBezTo>
                  <a:pt x="18086" y="11058"/>
                  <a:pt x="18127" y="11004"/>
                  <a:pt x="18208" y="11004"/>
                </a:cubicBezTo>
                <a:cubicBezTo>
                  <a:pt x="18329" y="11004"/>
                  <a:pt x="18390" y="11065"/>
                  <a:pt x="18390" y="11095"/>
                </a:cubicBezTo>
                <a:cubicBezTo>
                  <a:pt x="18420" y="11125"/>
                  <a:pt x="18360" y="11217"/>
                  <a:pt x="18390" y="11338"/>
                </a:cubicBezTo>
                <a:cubicBezTo>
                  <a:pt x="18451" y="11429"/>
                  <a:pt x="18481" y="11368"/>
                  <a:pt x="18572" y="11460"/>
                </a:cubicBezTo>
                <a:cubicBezTo>
                  <a:pt x="18664" y="11551"/>
                  <a:pt x="18542" y="11612"/>
                  <a:pt x="18512" y="11642"/>
                </a:cubicBezTo>
                <a:cubicBezTo>
                  <a:pt x="18481" y="11672"/>
                  <a:pt x="18572" y="11672"/>
                  <a:pt x="18572" y="11794"/>
                </a:cubicBezTo>
                <a:cubicBezTo>
                  <a:pt x="18572" y="11946"/>
                  <a:pt x="18572" y="12159"/>
                  <a:pt x="18572" y="12189"/>
                </a:cubicBezTo>
                <a:cubicBezTo>
                  <a:pt x="18572" y="12197"/>
                  <a:pt x="18584" y="12201"/>
                  <a:pt x="18602" y="12201"/>
                </a:cubicBezTo>
                <a:cubicBezTo>
                  <a:pt x="18656" y="12201"/>
                  <a:pt x="18770" y="12166"/>
                  <a:pt x="18816" y="12098"/>
                </a:cubicBezTo>
                <a:cubicBezTo>
                  <a:pt x="18846" y="12007"/>
                  <a:pt x="18907" y="11794"/>
                  <a:pt x="18907" y="11672"/>
                </a:cubicBezTo>
                <a:cubicBezTo>
                  <a:pt x="18876" y="11490"/>
                  <a:pt x="18724" y="11308"/>
                  <a:pt x="18694" y="11125"/>
                </a:cubicBezTo>
                <a:cubicBezTo>
                  <a:pt x="18785" y="10821"/>
                  <a:pt x="18907" y="10882"/>
                  <a:pt x="18968" y="10669"/>
                </a:cubicBezTo>
                <a:cubicBezTo>
                  <a:pt x="18998" y="10487"/>
                  <a:pt x="19059" y="10426"/>
                  <a:pt x="19150" y="10335"/>
                </a:cubicBezTo>
                <a:cubicBezTo>
                  <a:pt x="19199" y="10270"/>
                  <a:pt x="19230" y="10240"/>
                  <a:pt x="19254" y="10240"/>
                </a:cubicBezTo>
                <a:cubicBezTo>
                  <a:pt x="19274" y="10240"/>
                  <a:pt x="19288" y="10262"/>
                  <a:pt x="19302" y="10305"/>
                </a:cubicBezTo>
                <a:cubicBezTo>
                  <a:pt x="19335" y="10355"/>
                  <a:pt x="19360" y="10377"/>
                  <a:pt x="19390" y="10377"/>
                </a:cubicBezTo>
                <a:cubicBezTo>
                  <a:pt x="19415" y="10377"/>
                  <a:pt x="19443" y="10362"/>
                  <a:pt x="19484" y="10335"/>
                </a:cubicBezTo>
                <a:cubicBezTo>
                  <a:pt x="19575" y="10305"/>
                  <a:pt x="19971" y="9818"/>
                  <a:pt x="20031" y="9636"/>
                </a:cubicBezTo>
                <a:cubicBezTo>
                  <a:pt x="20123" y="9454"/>
                  <a:pt x="20153" y="9302"/>
                  <a:pt x="20244" y="9150"/>
                </a:cubicBezTo>
                <a:cubicBezTo>
                  <a:pt x="20305" y="8967"/>
                  <a:pt x="20335" y="8633"/>
                  <a:pt x="20366" y="8390"/>
                </a:cubicBezTo>
                <a:cubicBezTo>
                  <a:pt x="20427" y="8147"/>
                  <a:pt x="20457" y="8055"/>
                  <a:pt x="20427" y="7903"/>
                </a:cubicBezTo>
                <a:cubicBezTo>
                  <a:pt x="20396" y="7782"/>
                  <a:pt x="20335" y="7691"/>
                  <a:pt x="20214" y="7599"/>
                </a:cubicBezTo>
                <a:cubicBezTo>
                  <a:pt x="20192" y="7577"/>
                  <a:pt x="20178" y="7568"/>
                  <a:pt x="20171" y="7568"/>
                </a:cubicBezTo>
                <a:cubicBezTo>
                  <a:pt x="20147" y="7568"/>
                  <a:pt x="20176" y="7660"/>
                  <a:pt x="20153" y="7751"/>
                </a:cubicBezTo>
                <a:cubicBezTo>
                  <a:pt x="20135" y="7806"/>
                  <a:pt x="20138" y="7817"/>
                  <a:pt x="20118" y="7817"/>
                </a:cubicBezTo>
                <a:cubicBezTo>
                  <a:pt x="20104" y="7817"/>
                  <a:pt x="20080" y="7812"/>
                  <a:pt x="20031" y="7812"/>
                </a:cubicBezTo>
                <a:cubicBezTo>
                  <a:pt x="19910" y="7812"/>
                  <a:pt x="19879" y="7782"/>
                  <a:pt x="19849" y="7630"/>
                </a:cubicBezTo>
                <a:cubicBezTo>
                  <a:pt x="19819" y="7508"/>
                  <a:pt x="19819" y="7539"/>
                  <a:pt x="19697" y="7508"/>
                </a:cubicBezTo>
                <a:cubicBezTo>
                  <a:pt x="19575" y="7478"/>
                  <a:pt x="19606" y="7478"/>
                  <a:pt x="19758" y="7326"/>
                </a:cubicBezTo>
                <a:cubicBezTo>
                  <a:pt x="19879" y="7144"/>
                  <a:pt x="20031" y="7113"/>
                  <a:pt x="20153" y="6931"/>
                </a:cubicBezTo>
                <a:cubicBezTo>
                  <a:pt x="20275" y="6779"/>
                  <a:pt x="20579" y="6444"/>
                  <a:pt x="20609" y="6384"/>
                </a:cubicBezTo>
                <a:cubicBezTo>
                  <a:pt x="20653" y="6339"/>
                  <a:pt x="20649" y="6311"/>
                  <a:pt x="20703" y="6311"/>
                </a:cubicBezTo>
                <a:cubicBezTo>
                  <a:pt x="20723" y="6311"/>
                  <a:pt x="20751" y="6315"/>
                  <a:pt x="20791" y="6323"/>
                </a:cubicBezTo>
                <a:cubicBezTo>
                  <a:pt x="20943" y="6323"/>
                  <a:pt x="21156" y="6353"/>
                  <a:pt x="21217" y="6353"/>
                </a:cubicBezTo>
                <a:cubicBezTo>
                  <a:pt x="21263" y="6376"/>
                  <a:pt x="21257" y="6434"/>
                  <a:pt x="21304" y="6434"/>
                </a:cubicBezTo>
                <a:cubicBezTo>
                  <a:pt x="21319" y="6434"/>
                  <a:pt x="21340" y="6429"/>
                  <a:pt x="21369" y="6414"/>
                </a:cubicBezTo>
                <a:cubicBezTo>
                  <a:pt x="21443" y="6364"/>
                  <a:pt x="21416" y="6315"/>
                  <a:pt x="21487" y="6315"/>
                </a:cubicBezTo>
                <a:cubicBezTo>
                  <a:pt x="21503" y="6315"/>
                  <a:pt x="21523" y="6317"/>
                  <a:pt x="21551" y="6323"/>
                </a:cubicBezTo>
                <a:cubicBezTo>
                  <a:pt x="21703" y="6384"/>
                  <a:pt x="21916" y="6414"/>
                  <a:pt x="21825" y="6444"/>
                </a:cubicBezTo>
                <a:cubicBezTo>
                  <a:pt x="21764" y="6475"/>
                  <a:pt x="21703" y="6505"/>
                  <a:pt x="21825" y="6505"/>
                </a:cubicBezTo>
                <a:cubicBezTo>
                  <a:pt x="21886" y="6505"/>
                  <a:pt x="21984" y="6513"/>
                  <a:pt x="22060" y="6513"/>
                </a:cubicBezTo>
                <a:cubicBezTo>
                  <a:pt x="22136" y="6513"/>
                  <a:pt x="22190" y="6505"/>
                  <a:pt x="22159" y="6475"/>
                </a:cubicBezTo>
                <a:cubicBezTo>
                  <a:pt x="22129" y="6414"/>
                  <a:pt x="22038" y="6444"/>
                  <a:pt x="22190" y="6232"/>
                </a:cubicBezTo>
                <a:cubicBezTo>
                  <a:pt x="22311" y="6019"/>
                  <a:pt x="22493" y="5928"/>
                  <a:pt x="22645" y="5897"/>
                </a:cubicBezTo>
                <a:cubicBezTo>
                  <a:pt x="22797" y="5867"/>
                  <a:pt x="22828" y="5867"/>
                  <a:pt x="22919" y="5806"/>
                </a:cubicBezTo>
                <a:cubicBezTo>
                  <a:pt x="22930" y="5795"/>
                  <a:pt x="22940" y="5790"/>
                  <a:pt x="22947" y="5790"/>
                </a:cubicBezTo>
                <a:cubicBezTo>
                  <a:pt x="22979" y="5790"/>
                  <a:pt x="22974" y="5884"/>
                  <a:pt x="22949" y="5958"/>
                </a:cubicBezTo>
                <a:cubicBezTo>
                  <a:pt x="22949" y="6009"/>
                  <a:pt x="22965" y="6033"/>
                  <a:pt x="22990" y="6033"/>
                </a:cubicBezTo>
                <a:cubicBezTo>
                  <a:pt x="23026" y="6033"/>
                  <a:pt x="23079" y="5986"/>
                  <a:pt x="23132" y="5897"/>
                </a:cubicBezTo>
                <a:cubicBezTo>
                  <a:pt x="23233" y="5797"/>
                  <a:pt x="23250" y="5738"/>
                  <a:pt x="23322" y="5738"/>
                </a:cubicBezTo>
                <a:cubicBezTo>
                  <a:pt x="23337" y="5738"/>
                  <a:pt x="23354" y="5740"/>
                  <a:pt x="23375" y="5745"/>
                </a:cubicBezTo>
                <a:lnTo>
                  <a:pt x="23527" y="5745"/>
                </a:lnTo>
                <a:cubicBezTo>
                  <a:pt x="23527" y="5745"/>
                  <a:pt x="23436" y="5776"/>
                  <a:pt x="23375" y="5837"/>
                </a:cubicBezTo>
                <a:cubicBezTo>
                  <a:pt x="23314" y="5897"/>
                  <a:pt x="23466" y="6019"/>
                  <a:pt x="23193" y="6232"/>
                </a:cubicBezTo>
                <a:cubicBezTo>
                  <a:pt x="22433" y="6900"/>
                  <a:pt x="23193" y="6475"/>
                  <a:pt x="22341" y="6961"/>
                </a:cubicBezTo>
                <a:cubicBezTo>
                  <a:pt x="22250" y="7022"/>
                  <a:pt x="22281" y="7265"/>
                  <a:pt x="22281" y="7447"/>
                </a:cubicBezTo>
                <a:cubicBezTo>
                  <a:pt x="22281" y="7683"/>
                  <a:pt x="22386" y="8401"/>
                  <a:pt x="22566" y="8401"/>
                </a:cubicBezTo>
                <a:cubicBezTo>
                  <a:pt x="22641" y="8401"/>
                  <a:pt x="22729" y="8275"/>
                  <a:pt x="22828" y="7934"/>
                </a:cubicBezTo>
                <a:cubicBezTo>
                  <a:pt x="22919" y="7569"/>
                  <a:pt x="23010" y="7812"/>
                  <a:pt x="23132" y="7356"/>
                </a:cubicBezTo>
                <a:cubicBezTo>
                  <a:pt x="23132" y="7326"/>
                  <a:pt x="23223" y="6931"/>
                  <a:pt x="23223" y="6931"/>
                </a:cubicBezTo>
                <a:cubicBezTo>
                  <a:pt x="23253" y="6840"/>
                  <a:pt x="22645" y="6870"/>
                  <a:pt x="23497" y="6323"/>
                </a:cubicBezTo>
                <a:cubicBezTo>
                  <a:pt x="23527" y="6323"/>
                  <a:pt x="23527" y="6292"/>
                  <a:pt x="23557" y="6292"/>
                </a:cubicBezTo>
                <a:cubicBezTo>
                  <a:pt x="23588" y="6292"/>
                  <a:pt x="23649" y="6323"/>
                  <a:pt x="23649" y="6384"/>
                </a:cubicBezTo>
                <a:cubicBezTo>
                  <a:pt x="23649" y="6414"/>
                  <a:pt x="23679" y="6414"/>
                  <a:pt x="23679" y="6414"/>
                </a:cubicBezTo>
                <a:cubicBezTo>
                  <a:pt x="23728" y="6390"/>
                  <a:pt x="23757" y="6306"/>
                  <a:pt x="23862" y="6306"/>
                </a:cubicBezTo>
                <a:cubicBezTo>
                  <a:pt x="23887" y="6306"/>
                  <a:pt x="23917" y="6311"/>
                  <a:pt x="23952" y="6323"/>
                </a:cubicBezTo>
                <a:cubicBezTo>
                  <a:pt x="24078" y="6344"/>
                  <a:pt x="24132" y="6379"/>
                  <a:pt x="24163" y="6379"/>
                </a:cubicBezTo>
                <a:cubicBezTo>
                  <a:pt x="24177" y="6379"/>
                  <a:pt x="24186" y="6372"/>
                  <a:pt x="24196" y="6353"/>
                </a:cubicBezTo>
                <a:cubicBezTo>
                  <a:pt x="24256" y="6292"/>
                  <a:pt x="24500" y="6110"/>
                  <a:pt x="24712" y="6019"/>
                </a:cubicBezTo>
                <a:cubicBezTo>
                  <a:pt x="24878" y="5924"/>
                  <a:pt x="24915" y="5848"/>
                  <a:pt x="25024" y="5848"/>
                </a:cubicBezTo>
                <a:cubicBezTo>
                  <a:pt x="25055" y="5848"/>
                  <a:pt x="25091" y="5854"/>
                  <a:pt x="25138" y="5867"/>
                </a:cubicBezTo>
                <a:lnTo>
                  <a:pt x="25199" y="5867"/>
                </a:lnTo>
                <a:cubicBezTo>
                  <a:pt x="25259" y="5867"/>
                  <a:pt x="25320" y="5806"/>
                  <a:pt x="25290" y="5745"/>
                </a:cubicBezTo>
                <a:cubicBezTo>
                  <a:pt x="25259" y="5685"/>
                  <a:pt x="25259" y="5654"/>
                  <a:pt x="25229" y="5624"/>
                </a:cubicBezTo>
                <a:cubicBezTo>
                  <a:pt x="25229" y="5563"/>
                  <a:pt x="25199" y="5502"/>
                  <a:pt x="25168" y="5472"/>
                </a:cubicBezTo>
                <a:cubicBezTo>
                  <a:pt x="25108" y="5411"/>
                  <a:pt x="25138" y="5320"/>
                  <a:pt x="25199" y="5320"/>
                </a:cubicBezTo>
                <a:cubicBezTo>
                  <a:pt x="25259" y="5289"/>
                  <a:pt x="25351" y="5259"/>
                  <a:pt x="25381" y="5259"/>
                </a:cubicBezTo>
                <a:cubicBezTo>
                  <a:pt x="25472" y="5198"/>
                  <a:pt x="25442" y="4985"/>
                  <a:pt x="25503" y="4985"/>
                </a:cubicBezTo>
                <a:lnTo>
                  <a:pt x="25563" y="4985"/>
                </a:lnTo>
                <a:cubicBezTo>
                  <a:pt x="25563" y="4985"/>
                  <a:pt x="25533" y="5168"/>
                  <a:pt x="25655" y="5168"/>
                </a:cubicBezTo>
                <a:cubicBezTo>
                  <a:pt x="25695" y="5168"/>
                  <a:pt x="25736" y="5164"/>
                  <a:pt x="25773" y="5164"/>
                </a:cubicBezTo>
                <a:cubicBezTo>
                  <a:pt x="25847" y="5164"/>
                  <a:pt x="25908" y="5178"/>
                  <a:pt x="25928" y="5259"/>
                </a:cubicBezTo>
                <a:cubicBezTo>
                  <a:pt x="25989" y="5411"/>
                  <a:pt x="26050" y="5381"/>
                  <a:pt x="26141" y="5411"/>
                </a:cubicBezTo>
                <a:cubicBezTo>
                  <a:pt x="26171" y="5441"/>
                  <a:pt x="26202" y="5441"/>
                  <a:pt x="26232" y="5472"/>
                </a:cubicBezTo>
                <a:cubicBezTo>
                  <a:pt x="26248" y="5480"/>
                  <a:pt x="26263" y="5484"/>
                  <a:pt x="26275" y="5484"/>
                </a:cubicBezTo>
                <a:cubicBezTo>
                  <a:pt x="26309" y="5484"/>
                  <a:pt x="26331" y="5455"/>
                  <a:pt x="26354" y="5411"/>
                </a:cubicBezTo>
                <a:cubicBezTo>
                  <a:pt x="26354" y="5411"/>
                  <a:pt x="26354" y="5411"/>
                  <a:pt x="26354" y="5381"/>
                </a:cubicBezTo>
                <a:cubicBezTo>
                  <a:pt x="26384" y="5381"/>
                  <a:pt x="26384" y="5320"/>
                  <a:pt x="26384" y="5289"/>
                </a:cubicBezTo>
                <a:cubicBezTo>
                  <a:pt x="26406" y="5245"/>
                  <a:pt x="26429" y="5217"/>
                  <a:pt x="26451" y="5217"/>
                </a:cubicBezTo>
                <a:cubicBezTo>
                  <a:pt x="26459" y="5217"/>
                  <a:pt x="26467" y="5220"/>
                  <a:pt x="26475" y="5229"/>
                </a:cubicBezTo>
                <a:lnTo>
                  <a:pt x="26627" y="5229"/>
                </a:lnTo>
                <a:cubicBezTo>
                  <a:pt x="26779" y="5198"/>
                  <a:pt x="26749" y="5168"/>
                  <a:pt x="26749" y="5168"/>
                </a:cubicBezTo>
                <a:cubicBezTo>
                  <a:pt x="26749" y="5168"/>
                  <a:pt x="26597" y="5016"/>
                  <a:pt x="26415" y="4925"/>
                </a:cubicBezTo>
                <a:cubicBezTo>
                  <a:pt x="26232" y="4803"/>
                  <a:pt x="26263" y="4864"/>
                  <a:pt x="26080" y="4742"/>
                </a:cubicBezTo>
                <a:cubicBezTo>
                  <a:pt x="26019" y="4712"/>
                  <a:pt x="25989" y="4712"/>
                  <a:pt x="25989" y="4681"/>
                </a:cubicBezTo>
                <a:lnTo>
                  <a:pt x="25959" y="4681"/>
                </a:lnTo>
                <a:cubicBezTo>
                  <a:pt x="25959" y="4651"/>
                  <a:pt x="25928" y="4621"/>
                  <a:pt x="25867" y="4590"/>
                </a:cubicBezTo>
                <a:cubicBezTo>
                  <a:pt x="25685" y="4408"/>
                  <a:pt x="25594" y="4378"/>
                  <a:pt x="25351" y="4195"/>
                </a:cubicBezTo>
                <a:cubicBezTo>
                  <a:pt x="25077" y="3982"/>
                  <a:pt x="25077" y="3891"/>
                  <a:pt x="24743" y="3830"/>
                </a:cubicBezTo>
                <a:cubicBezTo>
                  <a:pt x="24408" y="3770"/>
                  <a:pt x="24226" y="3739"/>
                  <a:pt x="24135" y="3739"/>
                </a:cubicBezTo>
                <a:cubicBezTo>
                  <a:pt x="24121" y="3732"/>
                  <a:pt x="24112" y="3729"/>
                  <a:pt x="24107" y="3729"/>
                </a:cubicBezTo>
                <a:cubicBezTo>
                  <a:pt x="24089" y="3729"/>
                  <a:pt x="24118" y="3773"/>
                  <a:pt x="24165" y="3891"/>
                </a:cubicBezTo>
                <a:cubicBezTo>
                  <a:pt x="24226" y="4074"/>
                  <a:pt x="24226" y="4043"/>
                  <a:pt x="24074" y="4074"/>
                </a:cubicBezTo>
                <a:cubicBezTo>
                  <a:pt x="24065" y="4076"/>
                  <a:pt x="24056" y="4077"/>
                  <a:pt x="24048" y="4077"/>
                </a:cubicBezTo>
                <a:cubicBezTo>
                  <a:pt x="23948" y="4077"/>
                  <a:pt x="23915" y="3917"/>
                  <a:pt x="23831" y="3861"/>
                </a:cubicBezTo>
                <a:cubicBezTo>
                  <a:pt x="23785" y="3830"/>
                  <a:pt x="23785" y="3823"/>
                  <a:pt x="23759" y="3823"/>
                </a:cubicBezTo>
                <a:cubicBezTo>
                  <a:pt x="23732" y="3823"/>
                  <a:pt x="23679" y="3830"/>
                  <a:pt x="23527" y="3830"/>
                </a:cubicBezTo>
                <a:cubicBezTo>
                  <a:pt x="23266" y="3830"/>
                  <a:pt x="23319" y="3763"/>
                  <a:pt x="23262" y="3763"/>
                </a:cubicBezTo>
                <a:cubicBezTo>
                  <a:pt x="23253" y="3763"/>
                  <a:pt x="23240" y="3765"/>
                  <a:pt x="23223" y="3770"/>
                </a:cubicBezTo>
                <a:cubicBezTo>
                  <a:pt x="23185" y="3788"/>
                  <a:pt x="23150" y="3796"/>
                  <a:pt x="23116" y="3796"/>
                </a:cubicBezTo>
                <a:cubicBezTo>
                  <a:pt x="23039" y="3796"/>
                  <a:pt x="22963" y="3760"/>
                  <a:pt x="22858" y="3739"/>
                </a:cubicBezTo>
                <a:cubicBezTo>
                  <a:pt x="22706" y="3709"/>
                  <a:pt x="22767" y="3618"/>
                  <a:pt x="22767" y="3526"/>
                </a:cubicBezTo>
                <a:cubicBezTo>
                  <a:pt x="22767" y="3435"/>
                  <a:pt x="22828" y="3344"/>
                  <a:pt x="22585" y="3253"/>
                </a:cubicBezTo>
                <a:cubicBezTo>
                  <a:pt x="22386" y="3203"/>
                  <a:pt x="22350" y="3154"/>
                  <a:pt x="22211" y="3154"/>
                </a:cubicBezTo>
                <a:cubicBezTo>
                  <a:pt x="22179" y="3154"/>
                  <a:pt x="22143" y="3156"/>
                  <a:pt x="22098" y="3162"/>
                </a:cubicBezTo>
                <a:cubicBezTo>
                  <a:pt x="21953" y="3182"/>
                  <a:pt x="21893" y="3232"/>
                  <a:pt x="21830" y="3232"/>
                </a:cubicBezTo>
                <a:cubicBezTo>
                  <a:pt x="21802" y="3232"/>
                  <a:pt x="21772" y="3221"/>
                  <a:pt x="21734" y="3192"/>
                </a:cubicBezTo>
                <a:cubicBezTo>
                  <a:pt x="21642" y="3101"/>
                  <a:pt x="21673" y="2919"/>
                  <a:pt x="21430" y="2767"/>
                </a:cubicBezTo>
                <a:cubicBezTo>
                  <a:pt x="21186" y="2645"/>
                  <a:pt x="21217" y="2645"/>
                  <a:pt x="21065" y="2584"/>
                </a:cubicBezTo>
                <a:cubicBezTo>
                  <a:pt x="20913" y="2554"/>
                  <a:pt x="21004" y="2554"/>
                  <a:pt x="20700" y="2463"/>
                </a:cubicBezTo>
                <a:cubicBezTo>
                  <a:pt x="20516" y="2389"/>
                  <a:pt x="20421" y="2349"/>
                  <a:pt x="20355" y="2349"/>
                </a:cubicBezTo>
                <a:cubicBezTo>
                  <a:pt x="20311" y="2349"/>
                  <a:pt x="20280" y="2366"/>
                  <a:pt x="20244" y="2402"/>
                </a:cubicBezTo>
                <a:cubicBezTo>
                  <a:pt x="20153" y="2523"/>
                  <a:pt x="20183" y="2523"/>
                  <a:pt x="20214" y="2615"/>
                </a:cubicBezTo>
                <a:cubicBezTo>
                  <a:pt x="20275" y="2736"/>
                  <a:pt x="20305" y="2797"/>
                  <a:pt x="20183" y="2827"/>
                </a:cubicBezTo>
                <a:cubicBezTo>
                  <a:pt x="20107" y="2843"/>
                  <a:pt x="20047" y="2850"/>
                  <a:pt x="19993" y="2850"/>
                </a:cubicBezTo>
                <a:cubicBezTo>
                  <a:pt x="19940" y="2850"/>
                  <a:pt x="19895" y="2843"/>
                  <a:pt x="19849" y="2827"/>
                </a:cubicBezTo>
                <a:cubicBezTo>
                  <a:pt x="19778" y="2792"/>
                  <a:pt x="19707" y="2777"/>
                  <a:pt x="19635" y="2777"/>
                </a:cubicBezTo>
                <a:cubicBezTo>
                  <a:pt x="19585" y="2777"/>
                  <a:pt x="19535" y="2784"/>
                  <a:pt x="19484" y="2797"/>
                </a:cubicBezTo>
                <a:cubicBezTo>
                  <a:pt x="19477" y="2799"/>
                  <a:pt x="19470" y="2800"/>
                  <a:pt x="19464" y="2800"/>
                </a:cubicBezTo>
                <a:cubicBezTo>
                  <a:pt x="19380" y="2800"/>
                  <a:pt x="19361" y="2655"/>
                  <a:pt x="19291" y="2655"/>
                </a:cubicBezTo>
                <a:cubicBezTo>
                  <a:pt x="19277" y="2655"/>
                  <a:pt x="19261" y="2661"/>
                  <a:pt x="19241" y="2675"/>
                </a:cubicBezTo>
                <a:cubicBezTo>
                  <a:pt x="19156" y="2761"/>
                  <a:pt x="19150" y="2952"/>
                  <a:pt x="19076" y="2952"/>
                </a:cubicBezTo>
                <a:cubicBezTo>
                  <a:pt x="19070" y="2952"/>
                  <a:pt x="19065" y="2951"/>
                  <a:pt x="19059" y="2949"/>
                </a:cubicBezTo>
                <a:cubicBezTo>
                  <a:pt x="18937" y="2919"/>
                  <a:pt x="18846" y="2888"/>
                  <a:pt x="18816" y="2675"/>
                </a:cubicBezTo>
                <a:cubicBezTo>
                  <a:pt x="18785" y="2463"/>
                  <a:pt x="18816" y="2463"/>
                  <a:pt x="18876" y="2311"/>
                </a:cubicBezTo>
                <a:cubicBezTo>
                  <a:pt x="18937" y="2128"/>
                  <a:pt x="18846" y="2098"/>
                  <a:pt x="18785" y="2007"/>
                </a:cubicBezTo>
                <a:cubicBezTo>
                  <a:pt x="18724" y="1946"/>
                  <a:pt x="18785" y="1855"/>
                  <a:pt x="18603" y="1855"/>
                </a:cubicBezTo>
                <a:cubicBezTo>
                  <a:pt x="18451" y="1855"/>
                  <a:pt x="18390" y="1885"/>
                  <a:pt x="18238" y="1885"/>
                </a:cubicBezTo>
                <a:cubicBezTo>
                  <a:pt x="18056" y="1885"/>
                  <a:pt x="18177" y="2007"/>
                  <a:pt x="18056" y="2037"/>
                </a:cubicBezTo>
                <a:cubicBezTo>
                  <a:pt x="17904" y="2067"/>
                  <a:pt x="17721" y="2067"/>
                  <a:pt x="17600" y="2067"/>
                </a:cubicBezTo>
                <a:cubicBezTo>
                  <a:pt x="17448" y="2067"/>
                  <a:pt x="17296" y="2037"/>
                  <a:pt x="17417" y="1915"/>
                </a:cubicBezTo>
                <a:cubicBezTo>
                  <a:pt x="17539" y="1794"/>
                  <a:pt x="17600" y="1794"/>
                  <a:pt x="17265" y="1794"/>
                </a:cubicBezTo>
                <a:cubicBezTo>
                  <a:pt x="16931" y="1794"/>
                  <a:pt x="17053" y="1763"/>
                  <a:pt x="16931" y="1763"/>
                </a:cubicBezTo>
                <a:cubicBezTo>
                  <a:pt x="16840" y="1763"/>
                  <a:pt x="16779" y="1703"/>
                  <a:pt x="16627" y="1703"/>
                </a:cubicBezTo>
                <a:cubicBezTo>
                  <a:pt x="16600" y="1697"/>
                  <a:pt x="16574" y="1695"/>
                  <a:pt x="16548" y="1695"/>
                </a:cubicBezTo>
                <a:cubicBezTo>
                  <a:pt x="16427" y="1695"/>
                  <a:pt x="16305" y="1749"/>
                  <a:pt x="16080" y="1824"/>
                </a:cubicBezTo>
                <a:cubicBezTo>
                  <a:pt x="15934" y="1873"/>
                  <a:pt x="15857" y="1904"/>
                  <a:pt x="15836" y="1904"/>
                </a:cubicBezTo>
                <a:cubicBezTo>
                  <a:pt x="15817" y="1904"/>
                  <a:pt x="15841" y="1881"/>
                  <a:pt x="15898" y="1824"/>
                </a:cubicBezTo>
                <a:cubicBezTo>
                  <a:pt x="16019" y="1703"/>
                  <a:pt x="15958" y="1612"/>
                  <a:pt x="16202" y="1429"/>
                </a:cubicBezTo>
                <a:cubicBezTo>
                  <a:pt x="16414" y="1247"/>
                  <a:pt x="16536" y="1247"/>
                  <a:pt x="16688" y="1095"/>
                </a:cubicBezTo>
                <a:cubicBezTo>
                  <a:pt x="16840" y="943"/>
                  <a:pt x="16901" y="973"/>
                  <a:pt x="16840" y="791"/>
                </a:cubicBezTo>
                <a:cubicBezTo>
                  <a:pt x="16809" y="639"/>
                  <a:pt x="16779" y="669"/>
                  <a:pt x="16688" y="548"/>
                </a:cubicBezTo>
                <a:cubicBezTo>
                  <a:pt x="16566" y="426"/>
                  <a:pt x="16506" y="365"/>
                  <a:pt x="16323" y="335"/>
                </a:cubicBezTo>
                <a:cubicBezTo>
                  <a:pt x="16217" y="320"/>
                  <a:pt x="16148" y="305"/>
                  <a:pt x="16110" y="305"/>
                </a:cubicBezTo>
                <a:cubicBezTo>
                  <a:pt x="16072" y="305"/>
                  <a:pt x="16065" y="320"/>
                  <a:pt x="16080" y="365"/>
                </a:cubicBezTo>
                <a:cubicBezTo>
                  <a:pt x="16141" y="456"/>
                  <a:pt x="16262" y="487"/>
                  <a:pt x="16019" y="487"/>
                </a:cubicBezTo>
                <a:cubicBezTo>
                  <a:pt x="15806" y="487"/>
                  <a:pt x="15685" y="396"/>
                  <a:pt x="15806" y="335"/>
                </a:cubicBezTo>
                <a:cubicBezTo>
                  <a:pt x="15928" y="274"/>
                  <a:pt x="15989" y="305"/>
                  <a:pt x="15776" y="244"/>
                </a:cubicBezTo>
                <a:cubicBezTo>
                  <a:pt x="15533" y="183"/>
                  <a:pt x="15685" y="92"/>
                  <a:pt x="15746" y="61"/>
                </a:cubicBezTo>
                <a:cubicBezTo>
                  <a:pt x="15776" y="31"/>
                  <a:pt x="15654" y="1"/>
                  <a:pt x="15533"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9" name="Google Shape;4119;p44"/>
          <p:cNvSpPr/>
          <p:nvPr/>
        </p:nvSpPr>
        <p:spPr>
          <a:xfrm>
            <a:off x="8257162" y="1828669"/>
            <a:ext cx="20457" cy="9855"/>
          </a:xfrm>
          <a:custGeom>
            <a:avLst/>
            <a:gdLst/>
            <a:ahLst/>
            <a:cxnLst/>
            <a:rect l="l" t="t" r="r" b="b"/>
            <a:pathLst>
              <a:path w="548" h="264" extrusionOk="0">
                <a:moveTo>
                  <a:pt x="225" y="1"/>
                </a:moveTo>
                <a:cubicBezTo>
                  <a:pt x="180" y="1"/>
                  <a:pt x="130" y="16"/>
                  <a:pt x="61" y="43"/>
                </a:cubicBezTo>
                <a:cubicBezTo>
                  <a:pt x="31" y="43"/>
                  <a:pt x="1" y="164"/>
                  <a:pt x="31" y="225"/>
                </a:cubicBezTo>
                <a:cubicBezTo>
                  <a:pt x="31" y="256"/>
                  <a:pt x="39" y="263"/>
                  <a:pt x="54" y="263"/>
                </a:cubicBezTo>
                <a:cubicBezTo>
                  <a:pt x="69" y="263"/>
                  <a:pt x="92" y="256"/>
                  <a:pt x="122" y="256"/>
                </a:cubicBezTo>
                <a:cubicBezTo>
                  <a:pt x="183" y="225"/>
                  <a:pt x="183" y="164"/>
                  <a:pt x="244" y="164"/>
                </a:cubicBezTo>
                <a:cubicBezTo>
                  <a:pt x="335" y="164"/>
                  <a:pt x="487" y="225"/>
                  <a:pt x="487" y="225"/>
                </a:cubicBezTo>
                <a:cubicBezTo>
                  <a:pt x="487" y="225"/>
                  <a:pt x="548" y="164"/>
                  <a:pt x="396" y="73"/>
                </a:cubicBezTo>
                <a:cubicBezTo>
                  <a:pt x="329" y="23"/>
                  <a:pt x="280" y="1"/>
                  <a:pt x="225"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0" name="Google Shape;4120;p44"/>
          <p:cNvSpPr/>
          <p:nvPr/>
        </p:nvSpPr>
        <p:spPr>
          <a:xfrm>
            <a:off x="8382590" y="1837180"/>
            <a:ext cx="9631" cy="10116"/>
          </a:xfrm>
          <a:custGeom>
            <a:avLst/>
            <a:gdLst/>
            <a:ahLst/>
            <a:cxnLst/>
            <a:rect l="l" t="t" r="r" b="b"/>
            <a:pathLst>
              <a:path w="258" h="271" extrusionOk="0">
                <a:moveTo>
                  <a:pt x="31" y="0"/>
                </a:moveTo>
                <a:cubicBezTo>
                  <a:pt x="12" y="0"/>
                  <a:pt x="1" y="17"/>
                  <a:pt x="15" y="58"/>
                </a:cubicBezTo>
                <a:cubicBezTo>
                  <a:pt x="75" y="119"/>
                  <a:pt x="45" y="88"/>
                  <a:pt x="75" y="180"/>
                </a:cubicBezTo>
                <a:cubicBezTo>
                  <a:pt x="136" y="240"/>
                  <a:pt x="197" y="271"/>
                  <a:pt x="258" y="271"/>
                </a:cubicBezTo>
                <a:cubicBezTo>
                  <a:pt x="245" y="259"/>
                  <a:pt x="224" y="237"/>
                  <a:pt x="197" y="210"/>
                </a:cubicBezTo>
                <a:cubicBezTo>
                  <a:pt x="166" y="149"/>
                  <a:pt x="166" y="119"/>
                  <a:pt x="106" y="58"/>
                </a:cubicBezTo>
                <a:cubicBezTo>
                  <a:pt x="89" y="25"/>
                  <a:pt x="54" y="0"/>
                  <a:pt x="31"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1" name="Google Shape;4121;p44"/>
          <p:cNvSpPr/>
          <p:nvPr/>
        </p:nvSpPr>
        <p:spPr>
          <a:xfrm>
            <a:off x="8443251" y="2045855"/>
            <a:ext cx="38599" cy="48790"/>
          </a:xfrm>
          <a:custGeom>
            <a:avLst/>
            <a:gdLst/>
            <a:ahLst/>
            <a:cxnLst/>
            <a:rect l="l" t="t" r="r" b="b"/>
            <a:pathLst>
              <a:path w="1034" h="1307" extrusionOk="0">
                <a:moveTo>
                  <a:pt x="852" y="0"/>
                </a:moveTo>
                <a:cubicBezTo>
                  <a:pt x="852" y="0"/>
                  <a:pt x="791" y="61"/>
                  <a:pt x="700" y="152"/>
                </a:cubicBezTo>
                <a:cubicBezTo>
                  <a:pt x="639" y="274"/>
                  <a:pt x="639" y="304"/>
                  <a:pt x="608" y="365"/>
                </a:cubicBezTo>
                <a:cubicBezTo>
                  <a:pt x="608" y="426"/>
                  <a:pt x="517" y="486"/>
                  <a:pt x="396" y="578"/>
                </a:cubicBezTo>
                <a:cubicBezTo>
                  <a:pt x="304" y="638"/>
                  <a:pt x="244" y="699"/>
                  <a:pt x="213" y="760"/>
                </a:cubicBezTo>
                <a:cubicBezTo>
                  <a:pt x="152" y="821"/>
                  <a:pt x="31" y="1064"/>
                  <a:pt x="0" y="1094"/>
                </a:cubicBezTo>
                <a:cubicBezTo>
                  <a:pt x="0" y="1094"/>
                  <a:pt x="61" y="1125"/>
                  <a:pt x="152" y="1125"/>
                </a:cubicBezTo>
                <a:cubicBezTo>
                  <a:pt x="152" y="1155"/>
                  <a:pt x="152" y="1216"/>
                  <a:pt x="152" y="1246"/>
                </a:cubicBezTo>
                <a:cubicBezTo>
                  <a:pt x="142" y="1290"/>
                  <a:pt x="142" y="1306"/>
                  <a:pt x="151" y="1306"/>
                </a:cubicBezTo>
                <a:cubicBezTo>
                  <a:pt x="166" y="1306"/>
                  <a:pt x="205" y="1255"/>
                  <a:pt x="244" y="1216"/>
                </a:cubicBezTo>
                <a:cubicBezTo>
                  <a:pt x="274" y="1185"/>
                  <a:pt x="304" y="1185"/>
                  <a:pt x="304" y="1155"/>
                </a:cubicBezTo>
                <a:cubicBezTo>
                  <a:pt x="330" y="1168"/>
                  <a:pt x="355" y="1175"/>
                  <a:pt x="378" y="1175"/>
                </a:cubicBezTo>
                <a:cubicBezTo>
                  <a:pt x="410" y="1175"/>
                  <a:pt x="439" y="1160"/>
                  <a:pt x="456" y="1125"/>
                </a:cubicBezTo>
                <a:cubicBezTo>
                  <a:pt x="548" y="1033"/>
                  <a:pt x="608" y="790"/>
                  <a:pt x="669" y="699"/>
                </a:cubicBezTo>
                <a:cubicBezTo>
                  <a:pt x="700" y="608"/>
                  <a:pt x="760" y="578"/>
                  <a:pt x="821" y="486"/>
                </a:cubicBezTo>
                <a:cubicBezTo>
                  <a:pt x="912" y="426"/>
                  <a:pt x="1034" y="274"/>
                  <a:pt x="1034" y="213"/>
                </a:cubicBezTo>
                <a:cubicBezTo>
                  <a:pt x="1034" y="152"/>
                  <a:pt x="973" y="61"/>
                  <a:pt x="973" y="61"/>
                </a:cubicBezTo>
                <a:cubicBezTo>
                  <a:pt x="973" y="61"/>
                  <a:pt x="973" y="100"/>
                  <a:pt x="942" y="100"/>
                </a:cubicBezTo>
                <a:cubicBezTo>
                  <a:pt x="934" y="100"/>
                  <a:pt x="925" y="97"/>
                  <a:pt x="912" y="91"/>
                </a:cubicBezTo>
                <a:cubicBezTo>
                  <a:pt x="821" y="91"/>
                  <a:pt x="852" y="0"/>
                  <a:pt x="852"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2" name="Google Shape;4122;p44"/>
          <p:cNvSpPr/>
          <p:nvPr/>
        </p:nvSpPr>
        <p:spPr>
          <a:xfrm>
            <a:off x="8472742" y="2006136"/>
            <a:ext cx="29565" cy="43788"/>
          </a:xfrm>
          <a:custGeom>
            <a:avLst/>
            <a:gdLst/>
            <a:ahLst/>
            <a:cxnLst/>
            <a:rect l="l" t="t" r="r" b="b"/>
            <a:pathLst>
              <a:path w="792" h="1173" extrusionOk="0">
                <a:moveTo>
                  <a:pt x="31" y="0"/>
                </a:moveTo>
                <a:cubicBezTo>
                  <a:pt x="1" y="0"/>
                  <a:pt x="1" y="0"/>
                  <a:pt x="31" y="91"/>
                </a:cubicBezTo>
                <a:cubicBezTo>
                  <a:pt x="68" y="146"/>
                  <a:pt x="82" y="157"/>
                  <a:pt x="101" y="157"/>
                </a:cubicBezTo>
                <a:cubicBezTo>
                  <a:pt x="114" y="157"/>
                  <a:pt x="128" y="152"/>
                  <a:pt x="153" y="152"/>
                </a:cubicBezTo>
                <a:cubicBezTo>
                  <a:pt x="183" y="152"/>
                  <a:pt x="214" y="304"/>
                  <a:pt x="214" y="365"/>
                </a:cubicBezTo>
                <a:cubicBezTo>
                  <a:pt x="244" y="395"/>
                  <a:pt x="274" y="426"/>
                  <a:pt x="274" y="426"/>
                </a:cubicBezTo>
                <a:cubicBezTo>
                  <a:pt x="274" y="426"/>
                  <a:pt x="305" y="608"/>
                  <a:pt x="274" y="699"/>
                </a:cubicBezTo>
                <a:cubicBezTo>
                  <a:pt x="274" y="760"/>
                  <a:pt x="244" y="790"/>
                  <a:pt x="214" y="882"/>
                </a:cubicBezTo>
                <a:cubicBezTo>
                  <a:pt x="214" y="942"/>
                  <a:pt x="274" y="912"/>
                  <a:pt x="305" y="942"/>
                </a:cubicBezTo>
                <a:cubicBezTo>
                  <a:pt x="366" y="973"/>
                  <a:pt x="366" y="973"/>
                  <a:pt x="335" y="1034"/>
                </a:cubicBezTo>
                <a:cubicBezTo>
                  <a:pt x="305" y="1094"/>
                  <a:pt x="274" y="1125"/>
                  <a:pt x="274" y="1125"/>
                </a:cubicBezTo>
                <a:cubicBezTo>
                  <a:pt x="274" y="1143"/>
                  <a:pt x="308" y="1173"/>
                  <a:pt x="348" y="1173"/>
                </a:cubicBezTo>
                <a:cubicBezTo>
                  <a:pt x="374" y="1173"/>
                  <a:pt x="402" y="1161"/>
                  <a:pt x="426" y="1125"/>
                </a:cubicBezTo>
                <a:cubicBezTo>
                  <a:pt x="487" y="1064"/>
                  <a:pt x="548" y="942"/>
                  <a:pt x="578" y="851"/>
                </a:cubicBezTo>
                <a:cubicBezTo>
                  <a:pt x="609" y="790"/>
                  <a:pt x="548" y="821"/>
                  <a:pt x="609" y="760"/>
                </a:cubicBezTo>
                <a:cubicBezTo>
                  <a:pt x="669" y="699"/>
                  <a:pt x="669" y="730"/>
                  <a:pt x="700" y="638"/>
                </a:cubicBezTo>
                <a:cubicBezTo>
                  <a:pt x="761" y="578"/>
                  <a:pt x="791" y="487"/>
                  <a:pt x="730" y="456"/>
                </a:cubicBezTo>
                <a:cubicBezTo>
                  <a:pt x="726" y="452"/>
                  <a:pt x="722" y="450"/>
                  <a:pt x="717" y="450"/>
                </a:cubicBezTo>
                <a:cubicBezTo>
                  <a:pt x="691" y="450"/>
                  <a:pt x="665" y="517"/>
                  <a:pt x="639" y="517"/>
                </a:cubicBezTo>
                <a:cubicBezTo>
                  <a:pt x="609" y="532"/>
                  <a:pt x="586" y="540"/>
                  <a:pt x="567" y="540"/>
                </a:cubicBezTo>
                <a:cubicBezTo>
                  <a:pt x="548" y="540"/>
                  <a:pt x="533" y="532"/>
                  <a:pt x="518" y="517"/>
                </a:cubicBezTo>
                <a:cubicBezTo>
                  <a:pt x="457" y="487"/>
                  <a:pt x="457" y="487"/>
                  <a:pt x="426" y="426"/>
                </a:cubicBezTo>
                <a:cubicBezTo>
                  <a:pt x="396" y="365"/>
                  <a:pt x="366" y="335"/>
                  <a:pt x="366" y="335"/>
                </a:cubicBezTo>
                <a:cubicBezTo>
                  <a:pt x="366" y="335"/>
                  <a:pt x="366" y="402"/>
                  <a:pt x="346" y="402"/>
                </a:cubicBezTo>
                <a:cubicBezTo>
                  <a:pt x="343" y="402"/>
                  <a:pt x="339" y="400"/>
                  <a:pt x="335" y="395"/>
                </a:cubicBezTo>
                <a:cubicBezTo>
                  <a:pt x="274" y="365"/>
                  <a:pt x="305" y="335"/>
                  <a:pt x="274" y="274"/>
                </a:cubicBezTo>
                <a:cubicBezTo>
                  <a:pt x="244" y="213"/>
                  <a:pt x="244" y="213"/>
                  <a:pt x="214" y="183"/>
                </a:cubicBezTo>
                <a:cubicBezTo>
                  <a:pt x="214" y="122"/>
                  <a:pt x="214" y="61"/>
                  <a:pt x="122" y="31"/>
                </a:cubicBezTo>
                <a:cubicBezTo>
                  <a:pt x="31" y="31"/>
                  <a:pt x="62" y="31"/>
                  <a:pt x="31"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3" name="Google Shape;4123;p44"/>
          <p:cNvSpPr/>
          <p:nvPr/>
        </p:nvSpPr>
        <p:spPr>
          <a:xfrm>
            <a:off x="8312746" y="1509982"/>
            <a:ext cx="31842" cy="33224"/>
          </a:xfrm>
          <a:custGeom>
            <a:avLst/>
            <a:gdLst/>
            <a:ahLst/>
            <a:cxnLst/>
            <a:rect l="l" t="t" r="r" b="b"/>
            <a:pathLst>
              <a:path w="853" h="890" extrusionOk="0">
                <a:moveTo>
                  <a:pt x="366" y="1"/>
                </a:moveTo>
                <a:cubicBezTo>
                  <a:pt x="351" y="1"/>
                  <a:pt x="335" y="8"/>
                  <a:pt x="335" y="39"/>
                </a:cubicBezTo>
                <a:cubicBezTo>
                  <a:pt x="335" y="100"/>
                  <a:pt x="335" y="160"/>
                  <a:pt x="305" y="221"/>
                </a:cubicBezTo>
                <a:cubicBezTo>
                  <a:pt x="275" y="312"/>
                  <a:pt x="305" y="312"/>
                  <a:pt x="275" y="403"/>
                </a:cubicBezTo>
                <a:cubicBezTo>
                  <a:pt x="262" y="452"/>
                  <a:pt x="241" y="467"/>
                  <a:pt x="219" y="467"/>
                </a:cubicBezTo>
                <a:cubicBezTo>
                  <a:pt x="186" y="467"/>
                  <a:pt x="153" y="434"/>
                  <a:pt x="153" y="434"/>
                </a:cubicBezTo>
                <a:cubicBezTo>
                  <a:pt x="153" y="464"/>
                  <a:pt x="153" y="525"/>
                  <a:pt x="123" y="555"/>
                </a:cubicBezTo>
                <a:cubicBezTo>
                  <a:pt x="92" y="586"/>
                  <a:pt x="1" y="586"/>
                  <a:pt x="31" y="677"/>
                </a:cubicBezTo>
                <a:cubicBezTo>
                  <a:pt x="62" y="799"/>
                  <a:pt x="123" y="890"/>
                  <a:pt x="123" y="890"/>
                </a:cubicBezTo>
                <a:cubicBezTo>
                  <a:pt x="123" y="890"/>
                  <a:pt x="153" y="829"/>
                  <a:pt x="183" y="829"/>
                </a:cubicBezTo>
                <a:cubicBezTo>
                  <a:pt x="183" y="829"/>
                  <a:pt x="214" y="799"/>
                  <a:pt x="214" y="799"/>
                </a:cubicBezTo>
                <a:cubicBezTo>
                  <a:pt x="214" y="799"/>
                  <a:pt x="214" y="768"/>
                  <a:pt x="153" y="738"/>
                </a:cubicBezTo>
                <a:cubicBezTo>
                  <a:pt x="123" y="707"/>
                  <a:pt x="123" y="647"/>
                  <a:pt x="123" y="647"/>
                </a:cubicBezTo>
                <a:cubicBezTo>
                  <a:pt x="123" y="636"/>
                  <a:pt x="133" y="633"/>
                  <a:pt x="147" y="633"/>
                </a:cubicBezTo>
                <a:cubicBezTo>
                  <a:pt x="177" y="633"/>
                  <a:pt x="224" y="647"/>
                  <a:pt x="244" y="647"/>
                </a:cubicBezTo>
                <a:cubicBezTo>
                  <a:pt x="279" y="629"/>
                  <a:pt x="304" y="612"/>
                  <a:pt x="331" y="612"/>
                </a:cubicBezTo>
                <a:cubicBezTo>
                  <a:pt x="350" y="612"/>
                  <a:pt x="370" y="621"/>
                  <a:pt x="396" y="647"/>
                </a:cubicBezTo>
                <a:cubicBezTo>
                  <a:pt x="427" y="707"/>
                  <a:pt x="518" y="738"/>
                  <a:pt x="518" y="738"/>
                </a:cubicBezTo>
                <a:cubicBezTo>
                  <a:pt x="518" y="738"/>
                  <a:pt x="518" y="647"/>
                  <a:pt x="548" y="586"/>
                </a:cubicBezTo>
                <a:cubicBezTo>
                  <a:pt x="579" y="525"/>
                  <a:pt x="639" y="555"/>
                  <a:pt x="730" y="525"/>
                </a:cubicBezTo>
                <a:cubicBezTo>
                  <a:pt x="791" y="495"/>
                  <a:pt x="852" y="495"/>
                  <a:pt x="822" y="464"/>
                </a:cubicBezTo>
                <a:cubicBezTo>
                  <a:pt x="791" y="403"/>
                  <a:pt x="791" y="343"/>
                  <a:pt x="791" y="282"/>
                </a:cubicBezTo>
                <a:cubicBezTo>
                  <a:pt x="781" y="262"/>
                  <a:pt x="771" y="255"/>
                  <a:pt x="761" y="255"/>
                </a:cubicBezTo>
                <a:cubicBezTo>
                  <a:pt x="741" y="255"/>
                  <a:pt x="720" y="282"/>
                  <a:pt x="700" y="282"/>
                </a:cubicBezTo>
                <a:cubicBezTo>
                  <a:pt x="675" y="294"/>
                  <a:pt x="655" y="302"/>
                  <a:pt x="636" y="302"/>
                </a:cubicBezTo>
                <a:cubicBezTo>
                  <a:pt x="609" y="302"/>
                  <a:pt x="584" y="287"/>
                  <a:pt x="548" y="251"/>
                </a:cubicBezTo>
                <a:cubicBezTo>
                  <a:pt x="518" y="221"/>
                  <a:pt x="427" y="69"/>
                  <a:pt x="396" y="8"/>
                </a:cubicBezTo>
                <a:cubicBezTo>
                  <a:pt x="396" y="8"/>
                  <a:pt x="381" y="1"/>
                  <a:pt x="366"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4" name="Google Shape;4124;p44"/>
          <p:cNvSpPr/>
          <p:nvPr/>
        </p:nvSpPr>
        <p:spPr>
          <a:xfrm>
            <a:off x="7233985" y="1677594"/>
            <a:ext cx="40988" cy="31395"/>
          </a:xfrm>
          <a:custGeom>
            <a:avLst/>
            <a:gdLst/>
            <a:ahLst/>
            <a:cxnLst/>
            <a:rect l="l" t="t" r="r" b="b"/>
            <a:pathLst>
              <a:path w="1098" h="841" extrusionOk="0">
                <a:moveTo>
                  <a:pt x="353" y="0"/>
                </a:moveTo>
                <a:cubicBezTo>
                  <a:pt x="200" y="0"/>
                  <a:pt x="127" y="84"/>
                  <a:pt x="53" y="108"/>
                </a:cubicBezTo>
                <a:cubicBezTo>
                  <a:pt x="1" y="126"/>
                  <a:pt x="39" y="143"/>
                  <a:pt x="105" y="143"/>
                </a:cubicBezTo>
                <a:cubicBezTo>
                  <a:pt x="153" y="143"/>
                  <a:pt x="215" y="134"/>
                  <a:pt x="266" y="108"/>
                </a:cubicBezTo>
                <a:cubicBezTo>
                  <a:pt x="295" y="89"/>
                  <a:pt x="323" y="82"/>
                  <a:pt x="349" y="82"/>
                </a:cubicBezTo>
                <a:cubicBezTo>
                  <a:pt x="408" y="82"/>
                  <a:pt x="458" y="117"/>
                  <a:pt x="479" y="138"/>
                </a:cubicBezTo>
                <a:cubicBezTo>
                  <a:pt x="499" y="138"/>
                  <a:pt x="479" y="152"/>
                  <a:pt x="454" y="152"/>
                </a:cubicBezTo>
                <a:cubicBezTo>
                  <a:pt x="442" y="152"/>
                  <a:pt x="428" y="149"/>
                  <a:pt x="418" y="138"/>
                </a:cubicBezTo>
                <a:cubicBezTo>
                  <a:pt x="418" y="134"/>
                  <a:pt x="418" y="132"/>
                  <a:pt x="417" y="132"/>
                </a:cubicBezTo>
                <a:lnTo>
                  <a:pt x="417" y="132"/>
                </a:lnTo>
                <a:cubicBezTo>
                  <a:pt x="413" y="132"/>
                  <a:pt x="409" y="208"/>
                  <a:pt x="540" y="260"/>
                </a:cubicBezTo>
                <a:cubicBezTo>
                  <a:pt x="661" y="321"/>
                  <a:pt x="692" y="351"/>
                  <a:pt x="692" y="412"/>
                </a:cubicBezTo>
                <a:cubicBezTo>
                  <a:pt x="722" y="473"/>
                  <a:pt x="722" y="534"/>
                  <a:pt x="753" y="594"/>
                </a:cubicBezTo>
                <a:cubicBezTo>
                  <a:pt x="783" y="655"/>
                  <a:pt x="783" y="655"/>
                  <a:pt x="722" y="686"/>
                </a:cubicBezTo>
                <a:cubicBezTo>
                  <a:pt x="692" y="716"/>
                  <a:pt x="692" y="716"/>
                  <a:pt x="753" y="746"/>
                </a:cubicBezTo>
                <a:cubicBezTo>
                  <a:pt x="783" y="777"/>
                  <a:pt x="874" y="838"/>
                  <a:pt x="965" y="838"/>
                </a:cubicBezTo>
                <a:cubicBezTo>
                  <a:pt x="1006" y="838"/>
                  <a:pt x="1036" y="841"/>
                  <a:pt x="1057" y="841"/>
                </a:cubicBezTo>
                <a:cubicBezTo>
                  <a:pt x="1097" y="841"/>
                  <a:pt x="1097" y="827"/>
                  <a:pt x="1057" y="746"/>
                </a:cubicBezTo>
                <a:cubicBezTo>
                  <a:pt x="965" y="625"/>
                  <a:pt x="844" y="382"/>
                  <a:pt x="813" y="321"/>
                </a:cubicBezTo>
                <a:cubicBezTo>
                  <a:pt x="783" y="230"/>
                  <a:pt x="722" y="78"/>
                  <a:pt x="479" y="17"/>
                </a:cubicBezTo>
                <a:cubicBezTo>
                  <a:pt x="432" y="5"/>
                  <a:pt x="390" y="0"/>
                  <a:pt x="353"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5" name="Google Shape;4125;p44"/>
          <p:cNvSpPr/>
          <p:nvPr/>
        </p:nvSpPr>
        <p:spPr>
          <a:xfrm>
            <a:off x="7268851" y="1712348"/>
            <a:ext cx="35240" cy="17246"/>
          </a:xfrm>
          <a:custGeom>
            <a:avLst/>
            <a:gdLst/>
            <a:ahLst/>
            <a:cxnLst/>
            <a:rect l="l" t="t" r="r" b="b"/>
            <a:pathLst>
              <a:path w="944" h="462" extrusionOk="0">
                <a:moveTo>
                  <a:pt x="265" y="0"/>
                </a:moveTo>
                <a:cubicBezTo>
                  <a:pt x="241" y="0"/>
                  <a:pt x="231" y="8"/>
                  <a:pt x="244" y="28"/>
                </a:cubicBezTo>
                <a:cubicBezTo>
                  <a:pt x="305" y="119"/>
                  <a:pt x="305" y="211"/>
                  <a:pt x="305" y="241"/>
                </a:cubicBezTo>
                <a:cubicBezTo>
                  <a:pt x="305" y="264"/>
                  <a:pt x="292" y="274"/>
                  <a:pt x="268" y="274"/>
                </a:cubicBezTo>
                <a:cubicBezTo>
                  <a:pt x="231" y="274"/>
                  <a:pt x="167" y="248"/>
                  <a:pt x="92" y="211"/>
                </a:cubicBezTo>
                <a:cubicBezTo>
                  <a:pt x="48" y="199"/>
                  <a:pt x="23" y="192"/>
                  <a:pt x="15" y="192"/>
                </a:cubicBezTo>
                <a:cubicBezTo>
                  <a:pt x="1" y="192"/>
                  <a:pt x="34" y="213"/>
                  <a:pt x="92" y="271"/>
                </a:cubicBezTo>
                <a:cubicBezTo>
                  <a:pt x="214" y="332"/>
                  <a:pt x="274" y="332"/>
                  <a:pt x="274" y="423"/>
                </a:cubicBezTo>
                <a:cubicBezTo>
                  <a:pt x="274" y="451"/>
                  <a:pt x="283" y="462"/>
                  <a:pt x="296" y="462"/>
                </a:cubicBezTo>
                <a:cubicBezTo>
                  <a:pt x="327" y="462"/>
                  <a:pt x="384" y="405"/>
                  <a:pt x="426" y="362"/>
                </a:cubicBezTo>
                <a:cubicBezTo>
                  <a:pt x="436" y="344"/>
                  <a:pt x="442" y="336"/>
                  <a:pt x="453" y="336"/>
                </a:cubicBezTo>
                <a:cubicBezTo>
                  <a:pt x="477" y="336"/>
                  <a:pt x="523" y="372"/>
                  <a:pt x="670" y="393"/>
                </a:cubicBezTo>
                <a:cubicBezTo>
                  <a:pt x="769" y="410"/>
                  <a:pt x="824" y="435"/>
                  <a:pt x="847" y="435"/>
                </a:cubicBezTo>
                <a:cubicBezTo>
                  <a:pt x="867" y="435"/>
                  <a:pt x="866" y="418"/>
                  <a:pt x="852" y="362"/>
                </a:cubicBezTo>
                <a:cubicBezTo>
                  <a:pt x="822" y="271"/>
                  <a:pt x="943" y="271"/>
                  <a:pt x="761" y="180"/>
                </a:cubicBezTo>
                <a:cubicBezTo>
                  <a:pt x="642" y="109"/>
                  <a:pt x="355" y="0"/>
                  <a:pt x="265"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6" name="Google Shape;4126;p44"/>
          <p:cNvSpPr/>
          <p:nvPr/>
        </p:nvSpPr>
        <p:spPr>
          <a:xfrm>
            <a:off x="7306629" y="1731312"/>
            <a:ext cx="13327" cy="6234"/>
          </a:xfrm>
          <a:custGeom>
            <a:avLst/>
            <a:gdLst/>
            <a:ahLst/>
            <a:cxnLst/>
            <a:rect l="l" t="t" r="r" b="b"/>
            <a:pathLst>
              <a:path w="357" h="167" extrusionOk="0">
                <a:moveTo>
                  <a:pt x="60" y="0"/>
                </a:moveTo>
                <a:cubicBezTo>
                  <a:pt x="16" y="0"/>
                  <a:pt x="0" y="76"/>
                  <a:pt x="53" y="128"/>
                </a:cubicBezTo>
                <a:cubicBezTo>
                  <a:pt x="83" y="158"/>
                  <a:pt x="114" y="166"/>
                  <a:pt x="148" y="166"/>
                </a:cubicBezTo>
                <a:cubicBezTo>
                  <a:pt x="182" y="166"/>
                  <a:pt x="220" y="158"/>
                  <a:pt x="266" y="158"/>
                </a:cubicBezTo>
                <a:cubicBezTo>
                  <a:pt x="357" y="158"/>
                  <a:pt x="235" y="67"/>
                  <a:pt x="83" y="6"/>
                </a:cubicBezTo>
                <a:cubicBezTo>
                  <a:pt x="75" y="2"/>
                  <a:pt x="67" y="0"/>
                  <a:pt x="60"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7" name="Google Shape;4127;p44"/>
          <p:cNvSpPr/>
          <p:nvPr/>
        </p:nvSpPr>
        <p:spPr>
          <a:xfrm>
            <a:off x="7285874" y="1034696"/>
            <a:ext cx="301888" cy="330818"/>
          </a:xfrm>
          <a:custGeom>
            <a:avLst/>
            <a:gdLst/>
            <a:ahLst/>
            <a:cxnLst/>
            <a:rect l="l" t="t" r="r" b="b"/>
            <a:pathLst>
              <a:path w="8087" h="8862" extrusionOk="0">
                <a:moveTo>
                  <a:pt x="5383" y="1"/>
                </a:moveTo>
                <a:cubicBezTo>
                  <a:pt x="5360" y="1"/>
                  <a:pt x="5339" y="2"/>
                  <a:pt x="5320" y="5"/>
                </a:cubicBezTo>
                <a:cubicBezTo>
                  <a:pt x="5077" y="5"/>
                  <a:pt x="4743" y="5"/>
                  <a:pt x="4621" y="65"/>
                </a:cubicBezTo>
                <a:cubicBezTo>
                  <a:pt x="4499" y="96"/>
                  <a:pt x="4530" y="309"/>
                  <a:pt x="4408" y="309"/>
                </a:cubicBezTo>
                <a:cubicBezTo>
                  <a:pt x="4278" y="309"/>
                  <a:pt x="4081" y="242"/>
                  <a:pt x="3912" y="242"/>
                </a:cubicBezTo>
                <a:cubicBezTo>
                  <a:pt x="3884" y="242"/>
                  <a:pt x="3857" y="243"/>
                  <a:pt x="3831" y="248"/>
                </a:cubicBezTo>
                <a:cubicBezTo>
                  <a:pt x="3648" y="278"/>
                  <a:pt x="3344" y="430"/>
                  <a:pt x="3314" y="461"/>
                </a:cubicBezTo>
                <a:cubicBezTo>
                  <a:pt x="3284" y="461"/>
                  <a:pt x="3436" y="552"/>
                  <a:pt x="3527" y="582"/>
                </a:cubicBezTo>
                <a:cubicBezTo>
                  <a:pt x="3618" y="612"/>
                  <a:pt x="3740" y="856"/>
                  <a:pt x="3740" y="856"/>
                </a:cubicBezTo>
                <a:cubicBezTo>
                  <a:pt x="3740" y="856"/>
                  <a:pt x="3496" y="764"/>
                  <a:pt x="3223" y="673"/>
                </a:cubicBezTo>
                <a:cubicBezTo>
                  <a:pt x="3136" y="644"/>
                  <a:pt x="3046" y="634"/>
                  <a:pt x="2960" y="634"/>
                </a:cubicBezTo>
                <a:cubicBezTo>
                  <a:pt x="2775" y="634"/>
                  <a:pt x="2607" y="683"/>
                  <a:pt x="2524" y="704"/>
                </a:cubicBezTo>
                <a:cubicBezTo>
                  <a:pt x="2433" y="764"/>
                  <a:pt x="2281" y="825"/>
                  <a:pt x="2068" y="856"/>
                </a:cubicBezTo>
                <a:cubicBezTo>
                  <a:pt x="1855" y="856"/>
                  <a:pt x="1612" y="1068"/>
                  <a:pt x="1490" y="1190"/>
                </a:cubicBezTo>
                <a:cubicBezTo>
                  <a:pt x="1369" y="1281"/>
                  <a:pt x="974" y="1555"/>
                  <a:pt x="882" y="1616"/>
                </a:cubicBezTo>
                <a:cubicBezTo>
                  <a:pt x="791" y="1676"/>
                  <a:pt x="822" y="1707"/>
                  <a:pt x="913" y="1737"/>
                </a:cubicBezTo>
                <a:cubicBezTo>
                  <a:pt x="1034" y="1798"/>
                  <a:pt x="1156" y="1798"/>
                  <a:pt x="1156" y="1798"/>
                </a:cubicBezTo>
                <a:cubicBezTo>
                  <a:pt x="1156" y="1798"/>
                  <a:pt x="1095" y="2132"/>
                  <a:pt x="822" y="2254"/>
                </a:cubicBezTo>
                <a:cubicBezTo>
                  <a:pt x="548" y="2345"/>
                  <a:pt x="62" y="2619"/>
                  <a:pt x="31" y="2619"/>
                </a:cubicBezTo>
                <a:cubicBezTo>
                  <a:pt x="1" y="2649"/>
                  <a:pt x="62" y="2831"/>
                  <a:pt x="122" y="2923"/>
                </a:cubicBezTo>
                <a:cubicBezTo>
                  <a:pt x="183" y="3014"/>
                  <a:pt x="244" y="3075"/>
                  <a:pt x="305" y="3166"/>
                </a:cubicBezTo>
                <a:cubicBezTo>
                  <a:pt x="366" y="3257"/>
                  <a:pt x="487" y="3257"/>
                  <a:pt x="548" y="3348"/>
                </a:cubicBezTo>
                <a:cubicBezTo>
                  <a:pt x="609" y="3429"/>
                  <a:pt x="656" y="3429"/>
                  <a:pt x="744" y="3429"/>
                </a:cubicBezTo>
                <a:lnTo>
                  <a:pt x="744" y="3429"/>
                </a:lnTo>
                <a:cubicBezTo>
                  <a:pt x="788" y="3429"/>
                  <a:pt x="842" y="3429"/>
                  <a:pt x="913" y="3439"/>
                </a:cubicBezTo>
                <a:cubicBezTo>
                  <a:pt x="1156" y="3439"/>
                  <a:pt x="1095" y="3439"/>
                  <a:pt x="1338" y="3470"/>
                </a:cubicBezTo>
                <a:cubicBezTo>
                  <a:pt x="1581" y="3470"/>
                  <a:pt x="1855" y="3500"/>
                  <a:pt x="1946" y="3591"/>
                </a:cubicBezTo>
                <a:cubicBezTo>
                  <a:pt x="2037" y="3682"/>
                  <a:pt x="2159" y="4078"/>
                  <a:pt x="2220" y="4290"/>
                </a:cubicBezTo>
                <a:cubicBezTo>
                  <a:pt x="2311" y="4503"/>
                  <a:pt x="2463" y="4868"/>
                  <a:pt x="2463" y="4898"/>
                </a:cubicBezTo>
                <a:cubicBezTo>
                  <a:pt x="2463" y="4959"/>
                  <a:pt x="2372" y="5202"/>
                  <a:pt x="2372" y="5263"/>
                </a:cubicBezTo>
                <a:cubicBezTo>
                  <a:pt x="2372" y="5293"/>
                  <a:pt x="2402" y="5385"/>
                  <a:pt x="2463" y="5445"/>
                </a:cubicBezTo>
                <a:cubicBezTo>
                  <a:pt x="2493" y="5506"/>
                  <a:pt x="2463" y="5537"/>
                  <a:pt x="2463" y="5597"/>
                </a:cubicBezTo>
                <a:cubicBezTo>
                  <a:pt x="2463" y="5658"/>
                  <a:pt x="2524" y="5810"/>
                  <a:pt x="2524" y="5810"/>
                </a:cubicBezTo>
                <a:cubicBezTo>
                  <a:pt x="2524" y="5813"/>
                  <a:pt x="2525" y="5814"/>
                  <a:pt x="2527" y="5814"/>
                </a:cubicBezTo>
                <a:cubicBezTo>
                  <a:pt x="2545" y="5814"/>
                  <a:pt x="2651" y="5686"/>
                  <a:pt x="2706" y="5658"/>
                </a:cubicBezTo>
                <a:cubicBezTo>
                  <a:pt x="2713" y="5656"/>
                  <a:pt x="2720" y="5655"/>
                  <a:pt x="2728" y="5655"/>
                </a:cubicBezTo>
                <a:cubicBezTo>
                  <a:pt x="2819" y="5655"/>
                  <a:pt x="2949" y="5819"/>
                  <a:pt x="2949" y="5932"/>
                </a:cubicBezTo>
                <a:cubicBezTo>
                  <a:pt x="2949" y="6205"/>
                  <a:pt x="3010" y="6114"/>
                  <a:pt x="2645" y="6448"/>
                </a:cubicBezTo>
                <a:cubicBezTo>
                  <a:pt x="2615" y="6479"/>
                  <a:pt x="2554" y="6844"/>
                  <a:pt x="2585" y="6996"/>
                </a:cubicBezTo>
                <a:cubicBezTo>
                  <a:pt x="2645" y="7148"/>
                  <a:pt x="2736" y="7360"/>
                  <a:pt x="2797" y="7573"/>
                </a:cubicBezTo>
                <a:cubicBezTo>
                  <a:pt x="2858" y="7816"/>
                  <a:pt x="3071" y="8120"/>
                  <a:pt x="3132" y="8272"/>
                </a:cubicBezTo>
                <a:cubicBezTo>
                  <a:pt x="3223" y="8424"/>
                  <a:pt x="3223" y="8637"/>
                  <a:pt x="3375" y="8698"/>
                </a:cubicBezTo>
                <a:cubicBezTo>
                  <a:pt x="3527" y="8728"/>
                  <a:pt x="3679" y="8789"/>
                  <a:pt x="3770" y="8819"/>
                </a:cubicBezTo>
                <a:cubicBezTo>
                  <a:pt x="3836" y="8836"/>
                  <a:pt x="3885" y="8862"/>
                  <a:pt x="3925" y="8862"/>
                </a:cubicBezTo>
                <a:cubicBezTo>
                  <a:pt x="3958" y="8862"/>
                  <a:pt x="3986" y="8844"/>
                  <a:pt x="4013" y="8789"/>
                </a:cubicBezTo>
                <a:cubicBezTo>
                  <a:pt x="4074" y="8637"/>
                  <a:pt x="4165" y="8181"/>
                  <a:pt x="4256" y="7847"/>
                </a:cubicBezTo>
                <a:cubicBezTo>
                  <a:pt x="4347" y="7482"/>
                  <a:pt x="4256" y="7391"/>
                  <a:pt x="4439" y="7300"/>
                </a:cubicBezTo>
                <a:cubicBezTo>
                  <a:pt x="4651" y="7239"/>
                  <a:pt x="4955" y="7087"/>
                  <a:pt x="5047" y="7026"/>
                </a:cubicBezTo>
                <a:cubicBezTo>
                  <a:pt x="5138" y="6965"/>
                  <a:pt x="5107" y="6631"/>
                  <a:pt x="5320" y="6540"/>
                </a:cubicBezTo>
                <a:cubicBezTo>
                  <a:pt x="5502" y="6418"/>
                  <a:pt x="5533" y="6418"/>
                  <a:pt x="5715" y="6357"/>
                </a:cubicBezTo>
                <a:cubicBezTo>
                  <a:pt x="5898" y="6266"/>
                  <a:pt x="6171" y="6114"/>
                  <a:pt x="6354" y="5962"/>
                </a:cubicBezTo>
                <a:cubicBezTo>
                  <a:pt x="6536" y="5810"/>
                  <a:pt x="6597" y="5901"/>
                  <a:pt x="6658" y="5749"/>
                </a:cubicBezTo>
                <a:cubicBezTo>
                  <a:pt x="6718" y="5597"/>
                  <a:pt x="6597" y="5385"/>
                  <a:pt x="6566" y="5141"/>
                </a:cubicBezTo>
                <a:cubicBezTo>
                  <a:pt x="6566" y="4929"/>
                  <a:pt x="6627" y="4898"/>
                  <a:pt x="6658" y="4716"/>
                </a:cubicBezTo>
                <a:cubicBezTo>
                  <a:pt x="6718" y="4503"/>
                  <a:pt x="6718" y="4382"/>
                  <a:pt x="6870" y="4230"/>
                </a:cubicBezTo>
                <a:cubicBezTo>
                  <a:pt x="7022" y="4108"/>
                  <a:pt x="7083" y="4017"/>
                  <a:pt x="7053" y="3895"/>
                </a:cubicBezTo>
                <a:cubicBezTo>
                  <a:pt x="7022" y="3774"/>
                  <a:pt x="6961" y="3561"/>
                  <a:pt x="6961" y="3439"/>
                </a:cubicBezTo>
                <a:cubicBezTo>
                  <a:pt x="6961" y="3287"/>
                  <a:pt x="6992" y="3378"/>
                  <a:pt x="6931" y="3166"/>
                </a:cubicBezTo>
                <a:cubicBezTo>
                  <a:pt x="6870" y="2983"/>
                  <a:pt x="6870" y="2953"/>
                  <a:pt x="6931" y="2771"/>
                </a:cubicBezTo>
                <a:cubicBezTo>
                  <a:pt x="6992" y="2588"/>
                  <a:pt x="7113" y="2619"/>
                  <a:pt x="7113" y="2527"/>
                </a:cubicBezTo>
                <a:cubicBezTo>
                  <a:pt x="7113" y="2467"/>
                  <a:pt x="6870" y="2345"/>
                  <a:pt x="6870" y="2102"/>
                </a:cubicBezTo>
                <a:cubicBezTo>
                  <a:pt x="6870" y="1889"/>
                  <a:pt x="6901" y="1828"/>
                  <a:pt x="6961" y="1768"/>
                </a:cubicBezTo>
                <a:cubicBezTo>
                  <a:pt x="6992" y="1707"/>
                  <a:pt x="7357" y="1342"/>
                  <a:pt x="7387" y="1281"/>
                </a:cubicBezTo>
                <a:cubicBezTo>
                  <a:pt x="7417" y="1251"/>
                  <a:pt x="7387" y="1160"/>
                  <a:pt x="7569" y="1068"/>
                </a:cubicBezTo>
                <a:cubicBezTo>
                  <a:pt x="7752" y="947"/>
                  <a:pt x="7813" y="856"/>
                  <a:pt x="7904" y="825"/>
                </a:cubicBezTo>
                <a:cubicBezTo>
                  <a:pt x="7965" y="795"/>
                  <a:pt x="8086" y="795"/>
                  <a:pt x="7873" y="734"/>
                </a:cubicBezTo>
                <a:cubicBezTo>
                  <a:pt x="7691" y="666"/>
                  <a:pt x="7628" y="631"/>
                  <a:pt x="7544" y="631"/>
                </a:cubicBezTo>
                <a:cubicBezTo>
                  <a:pt x="7516" y="631"/>
                  <a:pt x="7486" y="635"/>
                  <a:pt x="7448" y="643"/>
                </a:cubicBezTo>
                <a:cubicBezTo>
                  <a:pt x="7326" y="673"/>
                  <a:pt x="7265" y="764"/>
                  <a:pt x="7022" y="795"/>
                </a:cubicBezTo>
                <a:cubicBezTo>
                  <a:pt x="6749" y="825"/>
                  <a:pt x="6475" y="977"/>
                  <a:pt x="6475" y="977"/>
                </a:cubicBezTo>
                <a:cubicBezTo>
                  <a:pt x="6475" y="977"/>
                  <a:pt x="6566" y="886"/>
                  <a:pt x="6475" y="795"/>
                </a:cubicBezTo>
                <a:cubicBezTo>
                  <a:pt x="6414" y="704"/>
                  <a:pt x="6658" y="400"/>
                  <a:pt x="6718" y="369"/>
                </a:cubicBezTo>
                <a:cubicBezTo>
                  <a:pt x="6749" y="339"/>
                  <a:pt x="6354" y="217"/>
                  <a:pt x="6171" y="157"/>
                </a:cubicBezTo>
                <a:cubicBezTo>
                  <a:pt x="5978" y="129"/>
                  <a:pt x="5608" y="1"/>
                  <a:pt x="5383"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8" name="Google Shape;4128;p44"/>
          <p:cNvSpPr/>
          <p:nvPr/>
        </p:nvSpPr>
        <p:spPr>
          <a:xfrm>
            <a:off x="7328990" y="1464887"/>
            <a:ext cx="16089" cy="7802"/>
          </a:xfrm>
          <a:custGeom>
            <a:avLst/>
            <a:gdLst/>
            <a:ahLst/>
            <a:cxnLst/>
            <a:rect l="l" t="t" r="r" b="b"/>
            <a:pathLst>
              <a:path w="431" h="209" extrusionOk="0">
                <a:moveTo>
                  <a:pt x="92" y="0"/>
                </a:moveTo>
                <a:cubicBezTo>
                  <a:pt x="1" y="0"/>
                  <a:pt x="92" y="92"/>
                  <a:pt x="214" y="183"/>
                </a:cubicBezTo>
                <a:cubicBezTo>
                  <a:pt x="249" y="201"/>
                  <a:pt x="285" y="208"/>
                  <a:pt x="315" y="208"/>
                </a:cubicBezTo>
                <a:cubicBezTo>
                  <a:pt x="388" y="208"/>
                  <a:pt x="430" y="165"/>
                  <a:pt x="366" y="122"/>
                </a:cubicBezTo>
                <a:cubicBezTo>
                  <a:pt x="274" y="61"/>
                  <a:pt x="153" y="0"/>
                  <a:pt x="92"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9" name="Google Shape;4129;p44"/>
          <p:cNvSpPr/>
          <p:nvPr/>
        </p:nvSpPr>
        <p:spPr>
          <a:xfrm>
            <a:off x="7251866" y="1712946"/>
            <a:ext cx="7951" cy="6159"/>
          </a:xfrm>
          <a:custGeom>
            <a:avLst/>
            <a:gdLst/>
            <a:ahLst/>
            <a:cxnLst/>
            <a:rect l="l" t="t" r="r" b="b"/>
            <a:pathLst>
              <a:path w="213" h="165" extrusionOk="0">
                <a:moveTo>
                  <a:pt x="44" y="0"/>
                </a:moveTo>
                <a:cubicBezTo>
                  <a:pt x="18" y="0"/>
                  <a:pt x="0" y="15"/>
                  <a:pt x="0" y="43"/>
                </a:cubicBezTo>
                <a:cubicBezTo>
                  <a:pt x="0" y="134"/>
                  <a:pt x="30" y="134"/>
                  <a:pt x="91" y="164"/>
                </a:cubicBezTo>
                <a:cubicBezTo>
                  <a:pt x="152" y="164"/>
                  <a:pt x="213" y="134"/>
                  <a:pt x="152" y="73"/>
                </a:cubicBezTo>
                <a:cubicBezTo>
                  <a:pt x="119" y="23"/>
                  <a:pt x="76" y="0"/>
                  <a:pt x="44"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0" name="Google Shape;4130;p44"/>
          <p:cNvSpPr/>
          <p:nvPr/>
        </p:nvSpPr>
        <p:spPr>
          <a:xfrm>
            <a:off x="6838810" y="1196111"/>
            <a:ext cx="619603" cy="996002"/>
          </a:xfrm>
          <a:custGeom>
            <a:avLst/>
            <a:gdLst/>
            <a:ahLst/>
            <a:cxnLst/>
            <a:rect l="l" t="t" r="r" b="b"/>
            <a:pathLst>
              <a:path w="16598" h="26681" extrusionOk="0">
                <a:moveTo>
                  <a:pt x="9656" y="0"/>
                </a:moveTo>
                <a:cubicBezTo>
                  <a:pt x="9606" y="0"/>
                  <a:pt x="9555" y="7"/>
                  <a:pt x="9515" y="27"/>
                </a:cubicBezTo>
                <a:cubicBezTo>
                  <a:pt x="9424" y="58"/>
                  <a:pt x="9363" y="149"/>
                  <a:pt x="9393" y="179"/>
                </a:cubicBezTo>
                <a:cubicBezTo>
                  <a:pt x="9393" y="179"/>
                  <a:pt x="9379" y="174"/>
                  <a:pt x="9359" y="174"/>
                </a:cubicBezTo>
                <a:cubicBezTo>
                  <a:pt x="9330" y="174"/>
                  <a:pt x="9290" y="185"/>
                  <a:pt x="9272" y="240"/>
                </a:cubicBezTo>
                <a:cubicBezTo>
                  <a:pt x="9272" y="331"/>
                  <a:pt x="9211" y="483"/>
                  <a:pt x="9241" y="574"/>
                </a:cubicBezTo>
                <a:cubicBezTo>
                  <a:pt x="9241" y="635"/>
                  <a:pt x="9272" y="969"/>
                  <a:pt x="9241" y="1061"/>
                </a:cubicBezTo>
                <a:cubicBezTo>
                  <a:pt x="9241" y="1121"/>
                  <a:pt x="9150" y="1061"/>
                  <a:pt x="9150" y="1182"/>
                </a:cubicBezTo>
                <a:cubicBezTo>
                  <a:pt x="9150" y="1334"/>
                  <a:pt x="9150" y="1517"/>
                  <a:pt x="9150" y="1608"/>
                </a:cubicBezTo>
                <a:cubicBezTo>
                  <a:pt x="9150" y="1669"/>
                  <a:pt x="9211" y="1699"/>
                  <a:pt x="9302" y="1699"/>
                </a:cubicBezTo>
                <a:cubicBezTo>
                  <a:pt x="9393" y="1729"/>
                  <a:pt x="9484" y="1729"/>
                  <a:pt x="9484" y="1760"/>
                </a:cubicBezTo>
                <a:cubicBezTo>
                  <a:pt x="9484" y="1790"/>
                  <a:pt x="9484" y="1790"/>
                  <a:pt x="9484" y="1790"/>
                </a:cubicBezTo>
                <a:cubicBezTo>
                  <a:pt x="9484" y="1790"/>
                  <a:pt x="9363" y="1820"/>
                  <a:pt x="9332" y="1881"/>
                </a:cubicBezTo>
                <a:cubicBezTo>
                  <a:pt x="9332" y="1972"/>
                  <a:pt x="9363" y="1972"/>
                  <a:pt x="9363" y="1972"/>
                </a:cubicBezTo>
                <a:cubicBezTo>
                  <a:pt x="9363" y="1972"/>
                  <a:pt x="9370" y="1971"/>
                  <a:pt x="9380" y="1971"/>
                </a:cubicBezTo>
                <a:cubicBezTo>
                  <a:pt x="9410" y="1971"/>
                  <a:pt x="9462" y="1988"/>
                  <a:pt x="9393" y="2124"/>
                </a:cubicBezTo>
                <a:cubicBezTo>
                  <a:pt x="9350" y="2233"/>
                  <a:pt x="9291" y="2249"/>
                  <a:pt x="9250" y="2249"/>
                </a:cubicBezTo>
                <a:cubicBezTo>
                  <a:pt x="9233" y="2249"/>
                  <a:pt x="9220" y="2246"/>
                  <a:pt x="9211" y="2246"/>
                </a:cubicBezTo>
                <a:cubicBezTo>
                  <a:pt x="9180" y="2276"/>
                  <a:pt x="9211" y="2368"/>
                  <a:pt x="9211" y="2398"/>
                </a:cubicBezTo>
                <a:cubicBezTo>
                  <a:pt x="9211" y="2398"/>
                  <a:pt x="9211" y="2550"/>
                  <a:pt x="9211" y="2550"/>
                </a:cubicBezTo>
                <a:cubicBezTo>
                  <a:pt x="9211" y="2550"/>
                  <a:pt x="9089" y="2459"/>
                  <a:pt x="9059" y="2368"/>
                </a:cubicBezTo>
                <a:cubicBezTo>
                  <a:pt x="9028" y="2307"/>
                  <a:pt x="9089" y="2185"/>
                  <a:pt x="9089" y="2185"/>
                </a:cubicBezTo>
                <a:cubicBezTo>
                  <a:pt x="9089" y="2155"/>
                  <a:pt x="8968" y="2124"/>
                  <a:pt x="8907" y="2124"/>
                </a:cubicBezTo>
                <a:cubicBezTo>
                  <a:pt x="8900" y="2117"/>
                  <a:pt x="8891" y="2113"/>
                  <a:pt x="8881" y="2113"/>
                </a:cubicBezTo>
                <a:cubicBezTo>
                  <a:pt x="8850" y="2113"/>
                  <a:pt x="8809" y="2153"/>
                  <a:pt x="8785" y="2246"/>
                </a:cubicBezTo>
                <a:cubicBezTo>
                  <a:pt x="8760" y="2321"/>
                  <a:pt x="8797" y="2376"/>
                  <a:pt x="8709" y="2376"/>
                </a:cubicBezTo>
                <a:cubicBezTo>
                  <a:pt x="8690" y="2376"/>
                  <a:pt x="8666" y="2373"/>
                  <a:pt x="8633" y="2368"/>
                </a:cubicBezTo>
                <a:cubicBezTo>
                  <a:pt x="8542" y="2352"/>
                  <a:pt x="8512" y="2352"/>
                  <a:pt x="8485" y="2352"/>
                </a:cubicBezTo>
                <a:cubicBezTo>
                  <a:pt x="8459" y="2352"/>
                  <a:pt x="8436" y="2352"/>
                  <a:pt x="8360" y="2337"/>
                </a:cubicBezTo>
                <a:cubicBezTo>
                  <a:pt x="8208" y="2307"/>
                  <a:pt x="8177" y="2276"/>
                  <a:pt x="8086" y="2246"/>
                </a:cubicBezTo>
                <a:cubicBezTo>
                  <a:pt x="7995" y="2246"/>
                  <a:pt x="7965" y="2064"/>
                  <a:pt x="7843" y="2033"/>
                </a:cubicBezTo>
                <a:cubicBezTo>
                  <a:pt x="7752" y="2033"/>
                  <a:pt x="7691" y="2094"/>
                  <a:pt x="7600" y="2155"/>
                </a:cubicBezTo>
                <a:cubicBezTo>
                  <a:pt x="7509" y="2216"/>
                  <a:pt x="7539" y="2185"/>
                  <a:pt x="7569" y="2246"/>
                </a:cubicBezTo>
                <a:cubicBezTo>
                  <a:pt x="7600" y="2337"/>
                  <a:pt x="7600" y="2337"/>
                  <a:pt x="7600" y="2398"/>
                </a:cubicBezTo>
                <a:cubicBezTo>
                  <a:pt x="7630" y="2428"/>
                  <a:pt x="7630" y="2550"/>
                  <a:pt x="7630" y="2611"/>
                </a:cubicBezTo>
                <a:cubicBezTo>
                  <a:pt x="7600" y="2702"/>
                  <a:pt x="7661" y="2763"/>
                  <a:pt x="7630" y="2763"/>
                </a:cubicBezTo>
                <a:cubicBezTo>
                  <a:pt x="7600" y="2732"/>
                  <a:pt x="7569" y="2672"/>
                  <a:pt x="7509" y="2550"/>
                </a:cubicBezTo>
                <a:cubicBezTo>
                  <a:pt x="7448" y="2428"/>
                  <a:pt x="7418" y="2368"/>
                  <a:pt x="7326" y="2368"/>
                </a:cubicBezTo>
                <a:cubicBezTo>
                  <a:pt x="7266" y="2368"/>
                  <a:pt x="7053" y="2398"/>
                  <a:pt x="6931" y="2398"/>
                </a:cubicBezTo>
                <a:cubicBezTo>
                  <a:pt x="6810" y="2398"/>
                  <a:pt x="6688" y="2368"/>
                  <a:pt x="6597" y="2337"/>
                </a:cubicBezTo>
                <a:cubicBezTo>
                  <a:pt x="6506" y="2307"/>
                  <a:pt x="6688" y="2276"/>
                  <a:pt x="6749" y="2246"/>
                </a:cubicBezTo>
                <a:cubicBezTo>
                  <a:pt x="6810" y="2216"/>
                  <a:pt x="6749" y="2124"/>
                  <a:pt x="6658" y="2064"/>
                </a:cubicBezTo>
                <a:cubicBezTo>
                  <a:pt x="6624" y="2041"/>
                  <a:pt x="6599" y="2035"/>
                  <a:pt x="6577" y="2035"/>
                </a:cubicBezTo>
                <a:cubicBezTo>
                  <a:pt x="6553" y="2035"/>
                  <a:pt x="6534" y="2042"/>
                  <a:pt x="6513" y="2042"/>
                </a:cubicBezTo>
                <a:cubicBezTo>
                  <a:pt x="6501" y="2042"/>
                  <a:pt x="6489" y="2040"/>
                  <a:pt x="6475" y="2033"/>
                </a:cubicBezTo>
                <a:cubicBezTo>
                  <a:pt x="6414" y="2033"/>
                  <a:pt x="6202" y="1972"/>
                  <a:pt x="6111" y="1942"/>
                </a:cubicBezTo>
                <a:cubicBezTo>
                  <a:pt x="6050" y="1912"/>
                  <a:pt x="5807" y="1790"/>
                  <a:pt x="5715" y="1790"/>
                </a:cubicBezTo>
                <a:lnTo>
                  <a:pt x="5655" y="1790"/>
                </a:lnTo>
                <a:cubicBezTo>
                  <a:pt x="5655" y="1790"/>
                  <a:pt x="5685" y="1851"/>
                  <a:pt x="5624" y="1881"/>
                </a:cubicBezTo>
                <a:cubicBezTo>
                  <a:pt x="5533" y="1912"/>
                  <a:pt x="5503" y="1912"/>
                  <a:pt x="5472" y="1912"/>
                </a:cubicBezTo>
                <a:cubicBezTo>
                  <a:pt x="5472" y="1881"/>
                  <a:pt x="5503" y="1820"/>
                  <a:pt x="5442" y="1790"/>
                </a:cubicBezTo>
                <a:cubicBezTo>
                  <a:pt x="5436" y="1784"/>
                  <a:pt x="5430" y="1782"/>
                  <a:pt x="5425" y="1782"/>
                </a:cubicBezTo>
                <a:cubicBezTo>
                  <a:pt x="5401" y="1782"/>
                  <a:pt x="5381" y="1826"/>
                  <a:pt x="5381" y="1851"/>
                </a:cubicBezTo>
                <a:cubicBezTo>
                  <a:pt x="5351" y="1912"/>
                  <a:pt x="5351" y="1912"/>
                  <a:pt x="5320" y="1912"/>
                </a:cubicBezTo>
                <a:cubicBezTo>
                  <a:pt x="5290" y="1881"/>
                  <a:pt x="5047" y="1547"/>
                  <a:pt x="5047" y="1547"/>
                </a:cubicBezTo>
                <a:cubicBezTo>
                  <a:pt x="5047" y="1547"/>
                  <a:pt x="5016" y="1608"/>
                  <a:pt x="4986" y="1699"/>
                </a:cubicBezTo>
                <a:cubicBezTo>
                  <a:pt x="4925" y="1790"/>
                  <a:pt x="4955" y="1760"/>
                  <a:pt x="4773" y="1851"/>
                </a:cubicBezTo>
                <a:cubicBezTo>
                  <a:pt x="4621" y="1942"/>
                  <a:pt x="4500" y="2003"/>
                  <a:pt x="4439" y="2003"/>
                </a:cubicBezTo>
                <a:cubicBezTo>
                  <a:pt x="4408" y="2003"/>
                  <a:pt x="4652" y="1851"/>
                  <a:pt x="4773" y="1790"/>
                </a:cubicBezTo>
                <a:cubicBezTo>
                  <a:pt x="4841" y="1722"/>
                  <a:pt x="4841" y="1688"/>
                  <a:pt x="4799" y="1688"/>
                </a:cubicBezTo>
                <a:cubicBezTo>
                  <a:pt x="4784" y="1688"/>
                  <a:pt x="4765" y="1691"/>
                  <a:pt x="4743" y="1699"/>
                </a:cubicBezTo>
                <a:cubicBezTo>
                  <a:pt x="4682" y="1729"/>
                  <a:pt x="4439" y="1881"/>
                  <a:pt x="4348" y="1942"/>
                </a:cubicBezTo>
                <a:cubicBezTo>
                  <a:pt x="4330" y="1951"/>
                  <a:pt x="4315" y="1955"/>
                  <a:pt x="4300" y="1955"/>
                </a:cubicBezTo>
                <a:cubicBezTo>
                  <a:pt x="4264" y="1955"/>
                  <a:pt x="4230" y="1933"/>
                  <a:pt x="4165" y="1912"/>
                </a:cubicBezTo>
                <a:cubicBezTo>
                  <a:pt x="4074" y="1912"/>
                  <a:pt x="4104" y="2155"/>
                  <a:pt x="3952" y="2155"/>
                </a:cubicBezTo>
                <a:cubicBezTo>
                  <a:pt x="3952" y="2155"/>
                  <a:pt x="3709" y="2033"/>
                  <a:pt x="3557" y="1972"/>
                </a:cubicBezTo>
                <a:cubicBezTo>
                  <a:pt x="3436" y="1912"/>
                  <a:pt x="2767" y="1881"/>
                  <a:pt x="2767" y="1881"/>
                </a:cubicBezTo>
                <a:cubicBezTo>
                  <a:pt x="2767" y="1881"/>
                  <a:pt x="1977" y="1820"/>
                  <a:pt x="1946" y="1790"/>
                </a:cubicBezTo>
                <a:cubicBezTo>
                  <a:pt x="1916" y="1760"/>
                  <a:pt x="1916" y="1638"/>
                  <a:pt x="1825" y="1638"/>
                </a:cubicBezTo>
                <a:cubicBezTo>
                  <a:pt x="1779" y="1623"/>
                  <a:pt x="1696" y="1623"/>
                  <a:pt x="1620" y="1623"/>
                </a:cubicBezTo>
                <a:cubicBezTo>
                  <a:pt x="1544" y="1623"/>
                  <a:pt x="1475" y="1623"/>
                  <a:pt x="1460" y="1608"/>
                </a:cubicBezTo>
                <a:cubicBezTo>
                  <a:pt x="1440" y="1608"/>
                  <a:pt x="1406" y="1567"/>
                  <a:pt x="1359" y="1567"/>
                </a:cubicBezTo>
                <a:cubicBezTo>
                  <a:pt x="1335" y="1567"/>
                  <a:pt x="1308" y="1577"/>
                  <a:pt x="1278" y="1608"/>
                </a:cubicBezTo>
                <a:cubicBezTo>
                  <a:pt x="1186" y="1699"/>
                  <a:pt x="943" y="1760"/>
                  <a:pt x="761" y="1881"/>
                </a:cubicBezTo>
                <a:cubicBezTo>
                  <a:pt x="578" y="1972"/>
                  <a:pt x="518" y="2155"/>
                  <a:pt x="457" y="2246"/>
                </a:cubicBezTo>
                <a:cubicBezTo>
                  <a:pt x="396" y="2337"/>
                  <a:pt x="305" y="2368"/>
                  <a:pt x="244" y="2459"/>
                </a:cubicBezTo>
                <a:cubicBezTo>
                  <a:pt x="183" y="2550"/>
                  <a:pt x="366" y="2611"/>
                  <a:pt x="366" y="2672"/>
                </a:cubicBezTo>
                <a:cubicBezTo>
                  <a:pt x="396" y="2732"/>
                  <a:pt x="396" y="2793"/>
                  <a:pt x="457" y="2854"/>
                </a:cubicBezTo>
                <a:cubicBezTo>
                  <a:pt x="487" y="2884"/>
                  <a:pt x="670" y="2884"/>
                  <a:pt x="670" y="2884"/>
                </a:cubicBezTo>
                <a:cubicBezTo>
                  <a:pt x="670" y="2884"/>
                  <a:pt x="670" y="2915"/>
                  <a:pt x="761" y="3006"/>
                </a:cubicBezTo>
                <a:cubicBezTo>
                  <a:pt x="761" y="3006"/>
                  <a:pt x="602" y="3191"/>
                  <a:pt x="507" y="3191"/>
                </a:cubicBezTo>
                <a:cubicBezTo>
                  <a:pt x="500" y="3191"/>
                  <a:pt x="493" y="3190"/>
                  <a:pt x="487" y="3188"/>
                </a:cubicBezTo>
                <a:cubicBezTo>
                  <a:pt x="396" y="3188"/>
                  <a:pt x="335" y="3067"/>
                  <a:pt x="335" y="3067"/>
                </a:cubicBezTo>
                <a:cubicBezTo>
                  <a:pt x="335" y="3067"/>
                  <a:pt x="92" y="3219"/>
                  <a:pt x="62" y="3219"/>
                </a:cubicBezTo>
                <a:cubicBezTo>
                  <a:pt x="1" y="3249"/>
                  <a:pt x="31" y="3310"/>
                  <a:pt x="62" y="3340"/>
                </a:cubicBezTo>
                <a:cubicBezTo>
                  <a:pt x="123" y="3401"/>
                  <a:pt x="92" y="3431"/>
                  <a:pt x="92" y="3492"/>
                </a:cubicBezTo>
                <a:cubicBezTo>
                  <a:pt x="92" y="3514"/>
                  <a:pt x="153" y="3535"/>
                  <a:pt x="232" y="3535"/>
                </a:cubicBezTo>
                <a:cubicBezTo>
                  <a:pt x="264" y="3535"/>
                  <a:pt x="300" y="3532"/>
                  <a:pt x="335" y="3523"/>
                </a:cubicBezTo>
                <a:cubicBezTo>
                  <a:pt x="427" y="3492"/>
                  <a:pt x="609" y="3401"/>
                  <a:pt x="670" y="3401"/>
                </a:cubicBezTo>
                <a:cubicBezTo>
                  <a:pt x="761" y="3401"/>
                  <a:pt x="791" y="3462"/>
                  <a:pt x="761" y="3492"/>
                </a:cubicBezTo>
                <a:cubicBezTo>
                  <a:pt x="700" y="3523"/>
                  <a:pt x="670" y="3553"/>
                  <a:pt x="670" y="3553"/>
                </a:cubicBezTo>
                <a:cubicBezTo>
                  <a:pt x="670" y="3553"/>
                  <a:pt x="791" y="3705"/>
                  <a:pt x="761" y="3766"/>
                </a:cubicBezTo>
                <a:cubicBezTo>
                  <a:pt x="730" y="3796"/>
                  <a:pt x="670" y="3827"/>
                  <a:pt x="639" y="3827"/>
                </a:cubicBezTo>
                <a:cubicBezTo>
                  <a:pt x="578" y="3827"/>
                  <a:pt x="396" y="3887"/>
                  <a:pt x="335" y="3948"/>
                </a:cubicBezTo>
                <a:cubicBezTo>
                  <a:pt x="275" y="4009"/>
                  <a:pt x="214" y="4039"/>
                  <a:pt x="153" y="4131"/>
                </a:cubicBezTo>
                <a:cubicBezTo>
                  <a:pt x="123" y="4222"/>
                  <a:pt x="183" y="4343"/>
                  <a:pt x="183" y="4465"/>
                </a:cubicBezTo>
                <a:cubicBezTo>
                  <a:pt x="183" y="4586"/>
                  <a:pt x="275" y="4678"/>
                  <a:pt x="366" y="4708"/>
                </a:cubicBezTo>
                <a:cubicBezTo>
                  <a:pt x="396" y="4708"/>
                  <a:pt x="442" y="4700"/>
                  <a:pt x="483" y="4700"/>
                </a:cubicBezTo>
                <a:cubicBezTo>
                  <a:pt x="525" y="4700"/>
                  <a:pt x="563" y="4708"/>
                  <a:pt x="578" y="4738"/>
                </a:cubicBezTo>
                <a:cubicBezTo>
                  <a:pt x="609" y="4799"/>
                  <a:pt x="548" y="4890"/>
                  <a:pt x="609" y="4921"/>
                </a:cubicBezTo>
                <a:cubicBezTo>
                  <a:pt x="617" y="4937"/>
                  <a:pt x="633" y="4942"/>
                  <a:pt x="654" y="4942"/>
                </a:cubicBezTo>
                <a:cubicBezTo>
                  <a:pt x="701" y="4942"/>
                  <a:pt x="770" y="4914"/>
                  <a:pt x="819" y="4914"/>
                </a:cubicBezTo>
                <a:cubicBezTo>
                  <a:pt x="832" y="4914"/>
                  <a:pt x="843" y="4916"/>
                  <a:pt x="852" y="4921"/>
                </a:cubicBezTo>
                <a:cubicBezTo>
                  <a:pt x="882" y="4936"/>
                  <a:pt x="928" y="4944"/>
                  <a:pt x="977" y="4944"/>
                </a:cubicBezTo>
                <a:cubicBezTo>
                  <a:pt x="1027" y="4944"/>
                  <a:pt x="1080" y="4936"/>
                  <a:pt x="1126" y="4921"/>
                </a:cubicBezTo>
                <a:cubicBezTo>
                  <a:pt x="1154" y="4914"/>
                  <a:pt x="1176" y="4910"/>
                  <a:pt x="1192" y="4910"/>
                </a:cubicBezTo>
                <a:cubicBezTo>
                  <a:pt x="1244" y="4910"/>
                  <a:pt x="1233" y="4950"/>
                  <a:pt x="1186" y="5042"/>
                </a:cubicBezTo>
                <a:cubicBezTo>
                  <a:pt x="1126" y="5134"/>
                  <a:pt x="1065" y="5255"/>
                  <a:pt x="974" y="5346"/>
                </a:cubicBezTo>
                <a:cubicBezTo>
                  <a:pt x="913" y="5468"/>
                  <a:pt x="730" y="5590"/>
                  <a:pt x="670" y="5590"/>
                </a:cubicBezTo>
                <a:cubicBezTo>
                  <a:pt x="639" y="5620"/>
                  <a:pt x="427" y="5711"/>
                  <a:pt x="366" y="5772"/>
                </a:cubicBezTo>
                <a:cubicBezTo>
                  <a:pt x="275" y="5802"/>
                  <a:pt x="183" y="5924"/>
                  <a:pt x="123" y="5954"/>
                </a:cubicBezTo>
                <a:cubicBezTo>
                  <a:pt x="99" y="5978"/>
                  <a:pt x="112" y="5987"/>
                  <a:pt x="139" y="5987"/>
                </a:cubicBezTo>
                <a:cubicBezTo>
                  <a:pt x="183" y="5987"/>
                  <a:pt x="267" y="5961"/>
                  <a:pt x="305" y="5924"/>
                </a:cubicBezTo>
                <a:cubicBezTo>
                  <a:pt x="366" y="5863"/>
                  <a:pt x="427" y="5833"/>
                  <a:pt x="578" y="5802"/>
                </a:cubicBezTo>
                <a:cubicBezTo>
                  <a:pt x="700" y="5742"/>
                  <a:pt x="1065" y="5529"/>
                  <a:pt x="1126" y="5438"/>
                </a:cubicBezTo>
                <a:cubicBezTo>
                  <a:pt x="1217" y="5346"/>
                  <a:pt x="1521" y="5103"/>
                  <a:pt x="1612" y="4982"/>
                </a:cubicBezTo>
                <a:cubicBezTo>
                  <a:pt x="1673" y="4860"/>
                  <a:pt x="1582" y="4921"/>
                  <a:pt x="1673" y="4738"/>
                </a:cubicBezTo>
                <a:cubicBezTo>
                  <a:pt x="1794" y="4526"/>
                  <a:pt x="1855" y="4465"/>
                  <a:pt x="1977" y="4343"/>
                </a:cubicBezTo>
                <a:cubicBezTo>
                  <a:pt x="2051" y="4269"/>
                  <a:pt x="2185" y="4175"/>
                  <a:pt x="2233" y="4175"/>
                </a:cubicBezTo>
                <a:cubicBezTo>
                  <a:pt x="2244" y="4175"/>
                  <a:pt x="2250" y="4180"/>
                  <a:pt x="2250" y="4191"/>
                </a:cubicBezTo>
                <a:cubicBezTo>
                  <a:pt x="2281" y="4252"/>
                  <a:pt x="2220" y="4252"/>
                  <a:pt x="2159" y="4313"/>
                </a:cubicBezTo>
                <a:cubicBezTo>
                  <a:pt x="2068" y="4343"/>
                  <a:pt x="2098" y="4374"/>
                  <a:pt x="2129" y="4374"/>
                </a:cubicBezTo>
                <a:cubicBezTo>
                  <a:pt x="2189" y="4374"/>
                  <a:pt x="2189" y="4374"/>
                  <a:pt x="2068" y="4435"/>
                </a:cubicBezTo>
                <a:cubicBezTo>
                  <a:pt x="1977" y="4495"/>
                  <a:pt x="1946" y="4526"/>
                  <a:pt x="1916" y="4617"/>
                </a:cubicBezTo>
                <a:cubicBezTo>
                  <a:pt x="1886" y="4708"/>
                  <a:pt x="1886" y="4799"/>
                  <a:pt x="1886" y="4830"/>
                </a:cubicBezTo>
                <a:cubicBezTo>
                  <a:pt x="1873" y="4842"/>
                  <a:pt x="1881" y="4850"/>
                  <a:pt x="1904" y="4850"/>
                </a:cubicBezTo>
                <a:cubicBezTo>
                  <a:pt x="1936" y="4850"/>
                  <a:pt x="1997" y="4835"/>
                  <a:pt x="2068" y="4799"/>
                </a:cubicBezTo>
                <a:cubicBezTo>
                  <a:pt x="2159" y="4708"/>
                  <a:pt x="2341" y="4526"/>
                  <a:pt x="2372" y="4435"/>
                </a:cubicBezTo>
                <a:cubicBezTo>
                  <a:pt x="2422" y="4334"/>
                  <a:pt x="2473" y="4275"/>
                  <a:pt x="2523" y="4275"/>
                </a:cubicBezTo>
                <a:cubicBezTo>
                  <a:pt x="2533" y="4275"/>
                  <a:pt x="2544" y="4277"/>
                  <a:pt x="2554" y="4283"/>
                </a:cubicBezTo>
                <a:cubicBezTo>
                  <a:pt x="2645" y="4343"/>
                  <a:pt x="2797" y="4495"/>
                  <a:pt x="2828" y="4526"/>
                </a:cubicBezTo>
                <a:cubicBezTo>
                  <a:pt x="2848" y="4536"/>
                  <a:pt x="2878" y="4539"/>
                  <a:pt x="2911" y="4539"/>
                </a:cubicBezTo>
                <a:cubicBezTo>
                  <a:pt x="2976" y="4539"/>
                  <a:pt x="3051" y="4526"/>
                  <a:pt x="3071" y="4526"/>
                </a:cubicBezTo>
                <a:cubicBezTo>
                  <a:pt x="3071" y="4526"/>
                  <a:pt x="3648" y="4769"/>
                  <a:pt x="3709" y="4830"/>
                </a:cubicBezTo>
                <a:cubicBezTo>
                  <a:pt x="3770" y="4890"/>
                  <a:pt x="3952" y="5134"/>
                  <a:pt x="3952" y="5194"/>
                </a:cubicBezTo>
                <a:cubicBezTo>
                  <a:pt x="3952" y="5225"/>
                  <a:pt x="4074" y="5438"/>
                  <a:pt x="4104" y="5438"/>
                </a:cubicBezTo>
                <a:cubicBezTo>
                  <a:pt x="4135" y="5468"/>
                  <a:pt x="4226" y="5529"/>
                  <a:pt x="4287" y="5620"/>
                </a:cubicBezTo>
                <a:cubicBezTo>
                  <a:pt x="4337" y="5721"/>
                  <a:pt x="4346" y="5780"/>
                  <a:pt x="4399" y="5780"/>
                </a:cubicBezTo>
                <a:cubicBezTo>
                  <a:pt x="4410" y="5780"/>
                  <a:pt x="4423" y="5777"/>
                  <a:pt x="4439" y="5772"/>
                </a:cubicBezTo>
                <a:cubicBezTo>
                  <a:pt x="4450" y="5766"/>
                  <a:pt x="4461" y="5764"/>
                  <a:pt x="4472" y="5764"/>
                </a:cubicBezTo>
                <a:cubicBezTo>
                  <a:pt x="4521" y="5764"/>
                  <a:pt x="4566" y="5813"/>
                  <a:pt x="4591" y="5863"/>
                </a:cubicBezTo>
                <a:cubicBezTo>
                  <a:pt x="4621" y="5954"/>
                  <a:pt x="4621" y="6076"/>
                  <a:pt x="4652" y="6167"/>
                </a:cubicBezTo>
                <a:cubicBezTo>
                  <a:pt x="4682" y="6228"/>
                  <a:pt x="4803" y="6319"/>
                  <a:pt x="4834" y="6380"/>
                </a:cubicBezTo>
                <a:cubicBezTo>
                  <a:pt x="4864" y="6471"/>
                  <a:pt x="4895" y="6562"/>
                  <a:pt x="4955" y="6653"/>
                </a:cubicBezTo>
                <a:cubicBezTo>
                  <a:pt x="4986" y="6745"/>
                  <a:pt x="5077" y="6775"/>
                  <a:pt x="5168" y="6805"/>
                </a:cubicBezTo>
                <a:cubicBezTo>
                  <a:pt x="5229" y="6836"/>
                  <a:pt x="5411" y="6927"/>
                  <a:pt x="5472" y="7018"/>
                </a:cubicBezTo>
                <a:cubicBezTo>
                  <a:pt x="5533" y="7079"/>
                  <a:pt x="5624" y="7322"/>
                  <a:pt x="5624" y="7322"/>
                </a:cubicBezTo>
                <a:cubicBezTo>
                  <a:pt x="5624" y="7322"/>
                  <a:pt x="5503" y="7261"/>
                  <a:pt x="5442" y="7231"/>
                </a:cubicBezTo>
                <a:cubicBezTo>
                  <a:pt x="5405" y="7212"/>
                  <a:pt x="5357" y="7183"/>
                  <a:pt x="5325" y="7183"/>
                </a:cubicBezTo>
                <a:cubicBezTo>
                  <a:pt x="5304" y="7183"/>
                  <a:pt x="5290" y="7195"/>
                  <a:pt x="5290" y="7231"/>
                </a:cubicBezTo>
                <a:cubicBezTo>
                  <a:pt x="5290" y="7292"/>
                  <a:pt x="5411" y="7504"/>
                  <a:pt x="5411" y="7596"/>
                </a:cubicBezTo>
                <a:cubicBezTo>
                  <a:pt x="5442" y="7687"/>
                  <a:pt x="5442" y="8173"/>
                  <a:pt x="5351" y="8416"/>
                </a:cubicBezTo>
                <a:cubicBezTo>
                  <a:pt x="5290" y="8629"/>
                  <a:pt x="5320" y="9024"/>
                  <a:pt x="5320" y="9176"/>
                </a:cubicBezTo>
                <a:cubicBezTo>
                  <a:pt x="5320" y="9298"/>
                  <a:pt x="5533" y="9663"/>
                  <a:pt x="5563" y="9784"/>
                </a:cubicBezTo>
                <a:cubicBezTo>
                  <a:pt x="5624" y="9906"/>
                  <a:pt x="5624" y="10027"/>
                  <a:pt x="5655" y="10179"/>
                </a:cubicBezTo>
                <a:cubicBezTo>
                  <a:pt x="5685" y="10331"/>
                  <a:pt x="5715" y="10392"/>
                  <a:pt x="5807" y="10392"/>
                </a:cubicBezTo>
                <a:cubicBezTo>
                  <a:pt x="5928" y="10422"/>
                  <a:pt x="6141" y="10605"/>
                  <a:pt x="6202" y="10787"/>
                </a:cubicBezTo>
                <a:cubicBezTo>
                  <a:pt x="6262" y="11000"/>
                  <a:pt x="6262" y="11122"/>
                  <a:pt x="6323" y="11213"/>
                </a:cubicBezTo>
                <a:cubicBezTo>
                  <a:pt x="6384" y="11334"/>
                  <a:pt x="6506" y="11517"/>
                  <a:pt x="6536" y="11547"/>
                </a:cubicBezTo>
                <a:cubicBezTo>
                  <a:pt x="6536" y="11562"/>
                  <a:pt x="6530" y="11568"/>
                  <a:pt x="6521" y="11568"/>
                </a:cubicBezTo>
                <a:cubicBezTo>
                  <a:pt x="6492" y="11568"/>
                  <a:pt x="6430" y="11517"/>
                  <a:pt x="6384" y="11517"/>
                </a:cubicBezTo>
                <a:cubicBezTo>
                  <a:pt x="6293" y="11517"/>
                  <a:pt x="6384" y="11577"/>
                  <a:pt x="6475" y="11699"/>
                </a:cubicBezTo>
                <a:cubicBezTo>
                  <a:pt x="6597" y="11790"/>
                  <a:pt x="6718" y="11881"/>
                  <a:pt x="6718" y="11942"/>
                </a:cubicBezTo>
                <a:cubicBezTo>
                  <a:pt x="6749" y="12003"/>
                  <a:pt x="6779" y="12064"/>
                  <a:pt x="6779" y="12155"/>
                </a:cubicBezTo>
                <a:cubicBezTo>
                  <a:pt x="6779" y="12216"/>
                  <a:pt x="6901" y="12277"/>
                  <a:pt x="6931" y="12337"/>
                </a:cubicBezTo>
                <a:cubicBezTo>
                  <a:pt x="6938" y="12350"/>
                  <a:pt x="6945" y="12356"/>
                  <a:pt x="6953" y="12356"/>
                </a:cubicBezTo>
                <a:cubicBezTo>
                  <a:pt x="6982" y="12356"/>
                  <a:pt x="7010" y="12269"/>
                  <a:pt x="6962" y="12125"/>
                </a:cubicBezTo>
                <a:cubicBezTo>
                  <a:pt x="6870" y="11942"/>
                  <a:pt x="6810" y="11881"/>
                  <a:pt x="6718" y="11699"/>
                </a:cubicBezTo>
                <a:cubicBezTo>
                  <a:pt x="6627" y="11547"/>
                  <a:pt x="6566" y="11304"/>
                  <a:pt x="6536" y="11182"/>
                </a:cubicBezTo>
                <a:cubicBezTo>
                  <a:pt x="6506" y="11091"/>
                  <a:pt x="6445" y="10848"/>
                  <a:pt x="6445" y="10848"/>
                </a:cubicBezTo>
                <a:lnTo>
                  <a:pt x="6445" y="10848"/>
                </a:lnTo>
                <a:cubicBezTo>
                  <a:pt x="6445" y="10848"/>
                  <a:pt x="6718" y="11061"/>
                  <a:pt x="6779" y="11213"/>
                </a:cubicBezTo>
                <a:cubicBezTo>
                  <a:pt x="6810" y="11365"/>
                  <a:pt x="6810" y="11517"/>
                  <a:pt x="6901" y="11669"/>
                </a:cubicBezTo>
                <a:cubicBezTo>
                  <a:pt x="7022" y="11790"/>
                  <a:pt x="7083" y="11790"/>
                  <a:pt x="7144" y="11973"/>
                </a:cubicBezTo>
                <a:cubicBezTo>
                  <a:pt x="7205" y="12155"/>
                  <a:pt x="7296" y="12185"/>
                  <a:pt x="7387" y="12337"/>
                </a:cubicBezTo>
                <a:cubicBezTo>
                  <a:pt x="7478" y="12489"/>
                  <a:pt x="7661" y="12611"/>
                  <a:pt x="7630" y="12763"/>
                </a:cubicBezTo>
                <a:cubicBezTo>
                  <a:pt x="7600" y="12915"/>
                  <a:pt x="7600" y="12854"/>
                  <a:pt x="7661" y="13036"/>
                </a:cubicBezTo>
                <a:cubicBezTo>
                  <a:pt x="7721" y="13219"/>
                  <a:pt x="7873" y="13249"/>
                  <a:pt x="7965" y="13310"/>
                </a:cubicBezTo>
                <a:cubicBezTo>
                  <a:pt x="8056" y="13401"/>
                  <a:pt x="8269" y="13462"/>
                  <a:pt x="8390" y="13523"/>
                </a:cubicBezTo>
                <a:cubicBezTo>
                  <a:pt x="8499" y="13577"/>
                  <a:pt x="8655" y="13680"/>
                  <a:pt x="8796" y="13680"/>
                </a:cubicBezTo>
                <a:cubicBezTo>
                  <a:pt x="8813" y="13680"/>
                  <a:pt x="8830" y="13678"/>
                  <a:pt x="8846" y="13675"/>
                </a:cubicBezTo>
                <a:cubicBezTo>
                  <a:pt x="8998" y="13675"/>
                  <a:pt x="8998" y="13736"/>
                  <a:pt x="9059" y="13766"/>
                </a:cubicBezTo>
                <a:cubicBezTo>
                  <a:pt x="9120" y="13827"/>
                  <a:pt x="9211" y="14009"/>
                  <a:pt x="9424" y="14100"/>
                </a:cubicBezTo>
                <a:cubicBezTo>
                  <a:pt x="9636" y="14161"/>
                  <a:pt x="9697" y="14191"/>
                  <a:pt x="9880" y="14343"/>
                </a:cubicBezTo>
                <a:cubicBezTo>
                  <a:pt x="10062" y="14526"/>
                  <a:pt x="10123" y="14556"/>
                  <a:pt x="10123" y="14678"/>
                </a:cubicBezTo>
                <a:cubicBezTo>
                  <a:pt x="10123" y="14769"/>
                  <a:pt x="10184" y="14891"/>
                  <a:pt x="10214" y="14921"/>
                </a:cubicBezTo>
                <a:cubicBezTo>
                  <a:pt x="10244" y="14982"/>
                  <a:pt x="10396" y="15073"/>
                  <a:pt x="10427" y="15103"/>
                </a:cubicBezTo>
                <a:cubicBezTo>
                  <a:pt x="10487" y="15134"/>
                  <a:pt x="10518" y="15134"/>
                  <a:pt x="10548" y="15164"/>
                </a:cubicBezTo>
                <a:cubicBezTo>
                  <a:pt x="10579" y="15195"/>
                  <a:pt x="10670" y="15195"/>
                  <a:pt x="10700" y="15225"/>
                </a:cubicBezTo>
                <a:cubicBezTo>
                  <a:pt x="10731" y="15255"/>
                  <a:pt x="10731" y="15316"/>
                  <a:pt x="10761" y="15316"/>
                </a:cubicBezTo>
                <a:cubicBezTo>
                  <a:pt x="10822" y="15286"/>
                  <a:pt x="10883" y="15164"/>
                  <a:pt x="10913" y="15103"/>
                </a:cubicBezTo>
                <a:cubicBezTo>
                  <a:pt x="10922" y="15094"/>
                  <a:pt x="10933" y="15091"/>
                  <a:pt x="10946" y="15091"/>
                </a:cubicBezTo>
                <a:cubicBezTo>
                  <a:pt x="10976" y="15091"/>
                  <a:pt x="11013" y="15112"/>
                  <a:pt x="11035" y="15134"/>
                </a:cubicBezTo>
                <a:cubicBezTo>
                  <a:pt x="11065" y="15164"/>
                  <a:pt x="11095" y="15286"/>
                  <a:pt x="11126" y="15377"/>
                </a:cubicBezTo>
                <a:cubicBezTo>
                  <a:pt x="11156" y="15468"/>
                  <a:pt x="11156" y="15438"/>
                  <a:pt x="11156" y="15590"/>
                </a:cubicBezTo>
                <a:cubicBezTo>
                  <a:pt x="11187" y="15772"/>
                  <a:pt x="11217" y="15772"/>
                  <a:pt x="11156" y="15924"/>
                </a:cubicBezTo>
                <a:cubicBezTo>
                  <a:pt x="11095" y="16106"/>
                  <a:pt x="10974" y="16167"/>
                  <a:pt x="10883" y="16350"/>
                </a:cubicBezTo>
                <a:cubicBezTo>
                  <a:pt x="10791" y="16532"/>
                  <a:pt x="10731" y="16654"/>
                  <a:pt x="10700" y="16806"/>
                </a:cubicBezTo>
                <a:cubicBezTo>
                  <a:pt x="10670" y="16927"/>
                  <a:pt x="10548" y="16927"/>
                  <a:pt x="10609" y="17201"/>
                </a:cubicBezTo>
                <a:cubicBezTo>
                  <a:pt x="10670" y="17444"/>
                  <a:pt x="10670" y="17444"/>
                  <a:pt x="10791" y="17687"/>
                </a:cubicBezTo>
                <a:cubicBezTo>
                  <a:pt x="10913" y="17900"/>
                  <a:pt x="11035" y="18264"/>
                  <a:pt x="11065" y="18356"/>
                </a:cubicBezTo>
                <a:cubicBezTo>
                  <a:pt x="11095" y="18447"/>
                  <a:pt x="11187" y="18690"/>
                  <a:pt x="11247" y="18812"/>
                </a:cubicBezTo>
                <a:cubicBezTo>
                  <a:pt x="11308" y="18933"/>
                  <a:pt x="11399" y="19024"/>
                  <a:pt x="11491" y="19085"/>
                </a:cubicBezTo>
                <a:cubicBezTo>
                  <a:pt x="11551" y="19176"/>
                  <a:pt x="11643" y="19237"/>
                  <a:pt x="11734" y="19328"/>
                </a:cubicBezTo>
                <a:cubicBezTo>
                  <a:pt x="11825" y="19389"/>
                  <a:pt x="11886" y="19480"/>
                  <a:pt x="11916" y="19632"/>
                </a:cubicBezTo>
                <a:cubicBezTo>
                  <a:pt x="11977" y="19784"/>
                  <a:pt x="11977" y="19815"/>
                  <a:pt x="11977" y="19815"/>
                </a:cubicBezTo>
                <a:cubicBezTo>
                  <a:pt x="11977" y="19845"/>
                  <a:pt x="11977" y="20179"/>
                  <a:pt x="11946" y="20331"/>
                </a:cubicBezTo>
                <a:cubicBezTo>
                  <a:pt x="11916" y="20514"/>
                  <a:pt x="11886" y="20635"/>
                  <a:pt x="11886" y="20787"/>
                </a:cubicBezTo>
                <a:cubicBezTo>
                  <a:pt x="11855" y="20970"/>
                  <a:pt x="11643" y="22034"/>
                  <a:pt x="11582" y="22277"/>
                </a:cubicBezTo>
                <a:cubicBezTo>
                  <a:pt x="11551" y="22550"/>
                  <a:pt x="11369" y="23553"/>
                  <a:pt x="11308" y="23766"/>
                </a:cubicBezTo>
                <a:cubicBezTo>
                  <a:pt x="11247" y="24009"/>
                  <a:pt x="11217" y="24313"/>
                  <a:pt x="11187" y="24739"/>
                </a:cubicBezTo>
                <a:cubicBezTo>
                  <a:pt x="11126" y="25164"/>
                  <a:pt x="11095" y="25286"/>
                  <a:pt x="11156" y="25499"/>
                </a:cubicBezTo>
                <a:cubicBezTo>
                  <a:pt x="11217" y="25681"/>
                  <a:pt x="11247" y="25833"/>
                  <a:pt x="11308" y="25955"/>
                </a:cubicBezTo>
                <a:cubicBezTo>
                  <a:pt x="11339" y="26107"/>
                  <a:pt x="11491" y="26259"/>
                  <a:pt x="11582" y="26350"/>
                </a:cubicBezTo>
                <a:cubicBezTo>
                  <a:pt x="11673" y="26441"/>
                  <a:pt x="11916" y="26623"/>
                  <a:pt x="12038" y="26654"/>
                </a:cubicBezTo>
                <a:cubicBezTo>
                  <a:pt x="12068" y="26674"/>
                  <a:pt x="12102" y="26681"/>
                  <a:pt x="12139" y="26681"/>
                </a:cubicBezTo>
                <a:cubicBezTo>
                  <a:pt x="12213" y="26681"/>
                  <a:pt x="12301" y="26654"/>
                  <a:pt x="12402" y="26654"/>
                </a:cubicBezTo>
                <a:cubicBezTo>
                  <a:pt x="12585" y="26623"/>
                  <a:pt x="12737" y="26623"/>
                  <a:pt x="12646" y="26562"/>
                </a:cubicBezTo>
                <a:cubicBezTo>
                  <a:pt x="12554" y="26532"/>
                  <a:pt x="12524" y="26593"/>
                  <a:pt x="12342" y="26471"/>
                </a:cubicBezTo>
                <a:cubicBezTo>
                  <a:pt x="12159" y="26319"/>
                  <a:pt x="12038" y="26350"/>
                  <a:pt x="12007" y="26137"/>
                </a:cubicBezTo>
                <a:cubicBezTo>
                  <a:pt x="11946" y="25955"/>
                  <a:pt x="11946" y="25742"/>
                  <a:pt x="11916" y="25620"/>
                </a:cubicBezTo>
                <a:cubicBezTo>
                  <a:pt x="11886" y="25468"/>
                  <a:pt x="11977" y="25499"/>
                  <a:pt x="12068" y="25316"/>
                </a:cubicBezTo>
                <a:cubicBezTo>
                  <a:pt x="12190" y="25164"/>
                  <a:pt x="12190" y="25164"/>
                  <a:pt x="12281" y="25043"/>
                </a:cubicBezTo>
                <a:cubicBezTo>
                  <a:pt x="12402" y="24952"/>
                  <a:pt x="12433" y="24952"/>
                  <a:pt x="12372" y="24860"/>
                </a:cubicBezTo>
                <a:cubicBezTo>
                  <a:pt x="12311" y="24769"/>
                  <a:pt x="12342" y="24678"/>
                  <a:pt x="12311" y="24526"/>
                </a:cubicBezTo>
                <a:cubicBezTo>
                  <a:pt x="12311" y="24404"/>
                  <a:pt x="12372" y="24465"/>
                  <a:pt x="12402" y="24344"/>
                </a:cubicBezTo>
                <a:cubicBezTo>
                  <a:pt x="12625" y="23857"/>
                  <a:pt x="12565" y="23736"/>
                  <a:pt x="12616" y="23736"/>
                </a:cubicBezTo>
                <a:cubicBezTo>
                  <a:pt x="12642" y="23736"/>
                  <a:pt x="12696" y="23766"/>
                  <a:pt x="12828" y="23796"/>
                </a:cubicBezTo>
                <a:cubicBezTo>
                  <a:pt x="12980" y="23796"/>
                  <a:pt x="12858" y="23766"/>
                  <a:pt x="12798" y="23341"/>
                </a:cubicBezTo>
                <a:cubicBezTo>
                  <a:pt x="12798" y="23341"/>
                  <a:pt x="12950" y="23280"/>
                  <a:pt x="13010" y="23249"/>
                </a:cubicBezTo>
                <a:cubicBezTo>
                  <a:pt x="13041" y="23219"/>
                  <a:pt x="13102" y="23097"/>
                  <a:pt x="13102" y="23037"/>
                </a:cubicBezTo>
                <a:cubicBezTo>
                  <a:pt x="13102" y="23024"/>
                  <a:pt x="13107" y="23019"/>
                  <a:pt x="13115" y="23019"/>
                </a:cubicBezTo>
                <a:cubicBezTo>
                  <a:pt x="13144" y="23019"/>
                  <a:pt x="13212" y="23072"/>
                  <a:pt x="13261" y="23072"/>
                </a:cubicBezTo>
                <a:cubicBezTo>
                  <a:pt x="13269" y="23072"/>
                  <a:pt x="13277" y="23070"/>
                  <a:pt x="13284" y="23067"/>
                </a:cubicBezTo>
                <a:cubicBezTo>
                  <a:pt x="13375" y="23037"/>
                  <a:pt x="13466" y="23067"/>
                  <a:pt x="13557" y="22945"/>
                </a:cubicBezTo>
                <a:cubicBezTo>
                  <a:pt x="13649" y="22824"/>
                  <a:pt x="13618" y="22793"/>
                  <a:pt x="13588" y="22702"/>
                </a:cubicBezTo>
                <a:cubicBezTo>
                  <a:pt x="13576" y="22667"/>
                  <a:pt x="13578" y="22659"/>
                  <a:pt x="13583" y="22659"/>
                </a:cubicBezTo>
                <a:cubicBezTo>
                  <a:pt x="13587" y="22659"/>
                  <a:pt x="13593" y="22664"/>
                  <a:pt x="13596" y="22664"/>
                </a:cubicBezTo>
                <a:cubicBezTo>
                  <a:pt x="13598" y="22664"/>
                  <a:pt x="13597" y="22660"/>
                  <a:pt x="13588" y="22641"/>
                </a:cubicBezTo>
                <a:cubicBezTo>
                  <a:pt x="13574" y="22613"/>
                  <a:pt x="13576" y="22603"/>
                  <a:pt x="13589" y="22603"/>
                </a:cubicBezTo>
                <a:cubicBezTo>
                  <a:pt x="13621" y="22603"/>
                  <a:pt x="13716" y="22665"/>
                  <a:pt x="13781" y="22665"/>
                </a:cubicBezTo>
                <a:cubicBezTo>
                  <a:pt x="13802" y="22665"/>
                  <a:pt x="13820" y="22658"/>
                  <a:pt x="13831" y="22641"/>
                </a:cubicBezTo>
                <a:cubicBezTo>
                  <a:pt x="13861" y="22611"/>
                  <a:pt x="13831" y="22641"/>
                  <a:pt x="13953" y="22489"/>
                </a:cubicBezTo>
                <a:cubicBezTo>
                  <a:pt x="14074" y="22337"/>
                  <a:pt x="14135" y="22155"/>
                  <a:pt x="14317" y="21942"/>
                </a:cubicBezTo>
                <a:cubicBezTo>
                  <a:pt x="14530" y="21760"/>
                  <a:pt x="14591" y="21669"/>
                  <a:pt x="14652" y="21517"/>
                </a:cubicBezTo>
                <a:cubicBezTo>
                  <a:pt x="14712" y="21365"/>
                  <a:pt x="14743" y="21122"/>
                  <a:pt x="14804" y="21030"/>
                </a:cubicBezTo>
                <a:cubicBezTo>
                  <a:pt x="14864" y="20909"/>
                  <a:pt x="14864" y="20879"/>
                  <a:pt x="14925" y="20787"/>
                </a:cubicBezTo>
                <a:cubicBezTo>
                  <a:pt x="15016" y="20727"/>
                  <a:pt x="15229" y="20605"/>
                  <a:pt x="15320" y="20575"/>
                </a:cubicBezTo>
                <a:cubicBezTo>
                  <a:pt x="15412" y="20544"/>
                  <a:pt x="15442" y="20362"/>
                  <a:pt x="15594" y="20149"/>
                </a:cubicBezTo>
                <a:cubicBezTo>
                  <a:pt x="15670" y="20061"/>
                  <a:pt x="15735" y="20040"/>
                  <a:pt x="15787" y="20040"/>
                </a:cubicBezTo>
                <a:cubicBezTo>
                  <a:pt x="15832" y="20040"/>
                  <a:pt x="15868" y="20055"/>
                  <a:pt x="15893" y="20055"/>
                </a:cubicBezTo>
                <a:cubicBezTo>
                  <a:pt x="15909" y="20055"/>
                  <a:pt x="15921" y="20049"/>
                  <a:pt x="15928" y="20027"/>
                </a:cubicBezTo>
                <a:cubicBezTo>
                  <a:pt x="15928" y="19906"/>
                  <a:pt x="15928" y="19663"/>
                  <a:pt x="15959" y="19389"/>
                </a:cubicBezTo>
                <a:cubicBezTo>
                  <a:pt x="15989" y="19146"/>
                  <a:pt x="15928" y="19146"/>
                  <a:pt x="15989" y="19085"/>
                </a:cubicBezTo>
                <a:cubicBezTo>
                  <a:pt x="16020" y="19024"/>
                  <a:pt x="16080" y="18933"/>
                  <a:pt x="16020" y="18842"/>
                </a:cubicBezTo>
                <a:cubicBezTo>
                  <a:pt x="16004" y="18796"/>
                  <a:pt x="16004" y="18789"/>
                  <a:pt x="16016" y="18789"/>
                </a:cubicBezTo>
                <a:cubicBezTo>
                  <a:pt x="16021" y="18789"/>
                  <a:pt x="16030" y="18791"/>
                  <a:pt x="16041" y="18791"/>
                </a:cubicBezTo>
                <a:cubicBezTo>
                  <a:pt x="16052" y="18791"/>
                  <a:pt x="16065" y="18789"/>
                  <a:pt x="16080" y="18781"/>
                </a:cubicBezTo>
                <a:cubicBezTo>
                  <a:pt x="16171" y="18720"/>
                  <a:pt x="16263" y="18660"/>
                  <a:pt x="16323" y="18568"/>
                </a:cubicBezTo>
                <a:cubicBezTo>
                  <a:pt x="16384" y="18477"/>
                  <a:pt x="16536" y="18264"/>
                  <a:pt x="16567" y="18173"/>
                </a:cubicBezTo>
                <a:cubicBezTo>
                  <a:pt x="16597" y="18113"/>
                  <a:pt x="16597" y="18082"/>
                  <a:pt x="16536" y="17961"/>
                </a:cubicBezTo>
                <a:cubicBezTo>
                  <a:pt x="16475" y="17809"/>
                  <a:pt x="16536" y="17657"/>
                  <a:pt x="16506" y="17626"/>
                </a:cubicBezTo>
                <a:cubicBezTo>
                  <a:pt x="16496" y="17616"/>
                  <a:pt x="16475" y="17613"/>
                  <a:pt x="16451" y="17613"/>
                </a:cubicBezTo>
                <a:cubicBezTo>
                  <a:pt x="16401" y="17613"/>
                  <a:pt x="16334" y="17626"/>
                  <a:pt x="16293" y="17626"/>
                </a:cubicBezTo>
                <a:cubicBezTo>
                  <a:pt x="16263" y="17596"/>
                  <a:pt x="16050" y="17353"/>
                  <a:pt x="15868" y="17261"/>
                </a:cubicBezTo>
                <a:cubicBezTo>
                  <a:pt x="15716" y="17170"/>
                  <a:pt x="15047" y="16927"/>
                  <a:pt x="14956" y="16866"/>
                </a:cubicBezTo>
                <a:cubicBezTo>
                  <a:pt x="14864" y="16836"/>
                  <a:pt x="14864" y="16775"/>
                  <a:pt x="14804" y="16623"/>
                </a:cubicBezTo>
                <a:cubicBezTo>
                  <a:pt x="14743" y="16441"/>
                  <a:pt x="14712" y="16380"/>
                  <a:pt x="14591" y="16319"/>
                </a:cubicBezTo>
                <a:cubicBezTo>
                  <a:pt x="14500" y="16258"/>
                  <a:pt x="14409" y="16198"/>
                  <a:pt x="14409" y="16106"/>
                </a:cubicBezTo>
                <a:cubicBezTo>
                  <a:pt x="14409" y="16015"/>
                  <a:pt x="14317" y="15863"/>
                  <a:pt x="14226" y="15802"/>
                </a:cubicBezTo>
                <a:cubicBezTo>
                  <a:pt x="14165" y="15772"/>
                  <a:pt x="13801" y="15681"/>
                  <a:pt x="13740" y="15620"/>
                </a:cubicBezTo>
                <a:cubicBezTo>
                  <a:pt x="13679" y="15559"/>
                  <a:pt x="13527" y="15438"/>
                  <a:pt x="13405" y="15286"/>
                </a:cubicBezTo>
                <a:cubicBezTo>
                  <a:pt x="13284" y="15134"/>
                  <a:pt x="13253" y="14982"/>
                  <a:pt x="13132" y="14921"/>
                </a:cubicBezTo>
                <a:cubicBezTo>
                  <a:pt x="13010" y="14860"/>
                  <a:pt x="12706" y="14799"/>
                  <a:pt x="12524" y="14739"/>
                </a:cubicBezTo>
                <a:cubicBezTo>
                  <a:pt x="12311" y="14647"/>
                  <a:pt x="12129" y="14617"/>
                  <a:pt x="12038" y="14617"/>
                </a:cubicBezTo>
                <a:cubicBezTo>
                  <a:pt x="11985" y="14599"/>
                  <a:pt x="11973" y="14582"/>
                  <a:pt x="11943" y="14582"/>
                </a:cubicBezTo>
                <a:cubicBezTo>
                  <a:pt x="11921" y="14582"/>
                  <a:pt x="11889" y="14591"/>
                  <a:pt x="11825" y="14617"/>
                </a:cubicBezTo>
                <a:cubicBezTo>
                  <a:pt x="11643" y="14647"/>
                  <a:pt x="11612" y="14678"/>
                  <a:pt x="11521" y="14708"/>
                </a:cubicBezTo>
                <a:cubicBezTo>
                  <a:pt x="11430" y="14739"/>
                  <a:pt x="11399" y="14799"/>
                  <a:pt x="11339" y="14951"/>
                </a:cubicBezTo>
                <a:cubicBezTo>
                  <a:pt x="11247" y="15073"/>
                  <a:pt x="11217" y="15195"/>
                  <a:pt x="11217" y="15195"/>
                </a:cubicBezTo>
                <a:cubicBezTo>
                  <a:pt x="11217" y="15195"/>
                  <a:pt x="11187" y="15012"/>
                  <a:pt x="11004" y="14982"/>
                </a:cubicBezTo>
                <a:cubicBezTo>
                  <a:pt x="10852" y="14982"/>
                  <a:pt x="10761" y="15073"/>
                  <a:pt x="10700" y="15073"/>
                </a:cubicBezTo>
                <a:cubicBezTo>
                  <a:pt x="10670" y="15043"/>
                  <a:pt x="10579" y="15012"/>
                  <a:pt x="10487" y="14921"/>
                </a:cubicBezTo>
                <a:cubicBezTo>
                  <a:pt x="10396" y="14830"/>
                  <a:pt x="10305" y="14769"/>
                  <a:pt x="10336" y="14678"/>
                </a:cubicBezTo>
                <a:cubicBezTo>
                  <a:pt x="10366" y="14587"/>
                  <a:pt x="10396" y="14465"/>
                  <a:pt x="10427" y="14404"/>
                </a:cubicBezTo>
                <a:cubicBezTo>
                  <a:pt x="10427" y="14374"/>
                  <a:pt x="10427" y="14161"/>
                  <a:pt x="10427" y="14100"/>
                </a:cubicBezTo>
                <a:cubicBezTo>
                  <a:pt x="10396" y="14040"/>
                  <a:pt x="10457" y="14009"/>
                  <a:pt x="10336" y="13918"/>
                </a:cubicBezTo>
                <a:cubicBezTo>
                  <a:pt x="10302" y="13895"/>
                  <a:pt x="10260" y="13890"/>
                  <a:pt x="10217" y="13890"/>
                </a:cubicBezTo>
                <a:cubicBezTo>
                  <a:pt x="10171" y="13890"/>
                  <a:pt x="10123" y="13897"/>
                  <a:pt x="10085" y="13897"/>
                </a:cubicBezTo>
                <a:cubicBezTo>
                  <a:pt x="10064" y="13897"/>
                  <a:pt x="10045" y="13894"/>
                  <a:pt x="10032" y="13888"/>
                </a:cubicBezTo>
                <a:cubicBezTo>
                  <a:pt x="9940" y="13827"/>
                  <a:pt x="9849" y="13827"/>
                  <a:pt x="9788" y="13827"/>
                </a:cubicBezTo>
                <a:cubicBezTo>
                  <a:pt x="9728" y="13827"/>
                  <a:pt x="9667" y="13796"/>
                  <a:pt x="9667" y="13796"/>
                </a:cubicBezTo>
                <a:cubicBezTo>
                  <a:pt x="9667" y="13796"/>
                  <a:pt x="9819" y="13705"/>
                  <a:pt x="9819" y="13614"/>
                </a:cubicBezTo>
                <a:cubicBezTo>
                  <a:pt x="9819" y="13553"/>
                  <a:pt x="9819" y="13523"/>
                  <a:pt x="9819" y="13492"/>
                </a:cubicBezTo>
                <a:cubicBezTo>
                  <a:pt x="9819" y="13462"/>
                  <a:pt x="9788" y="13401"/>
                  <a:pt x="9788" y="13401"/>
                </a:cubicBezTo>
                <a:cubicBezTo>
                  <a:pt x="9788" y="13401"/>
                  <a:pt x="9842" y="13347"/>
                  <a:pt x="9874" y="13316"/>
                </a:cubicBezTo>
                <a:lnTo>
                  <a:pt x="9874" y="13316"/>
                </a:lnTo>
                <a:cubicBezTo>
                  <a:pt x="9875" y="13318"/>
                  <a:pt x="9878" y="13319"/>
                  <a:pt x="9882" y="13319"/>
                </a:cubicBezTo>
                <a:cubicBezTo>
                  <a:pt x="9888" y="13319"/>
                  <a:pt x="9897" y="13316"/>
                  <a:pt x="9910" y="13310"/>
                </a:cubicBezTo>
                <a:cubicBezTo>
                  <a:pt x="9940" y="13280"/>
                  <a:pt x="9910" y="13280"/>
                  <a:pt x="9940" y="13219"/>
                </a:cubicBezTo>
                <a:cubicBezTo>
                  <a:pt x="9940" y="13158"/>
                  <a:pt x="9940" y="13128"/>
                  <a:pt x="9971" y="13067"/>
                </a:cubicBezTo>
                <a:cubicBezTo>
                  <a:pt x="10001" y="12976"/>
                  <a:pt x="10062" y="12884"/>
                  <a:pt x="9940" y="12884"/>
                </a:cubicBezTo>
                <a:cubicBezTo>
                  <a:pt x="9916" y="12878"/>
                  <a:pt x="9891" y="12876"/>
                  <a:pt x="9865" y="12876"/>
                </a:cubicBezTo>
                <a:cubicBezTo>
                  <a:pt x="9762" y="12876"/>
                  <a:pt x="9655" y="12915"/>
                  <a:pt x="9606" y="12915"/>
                </a:cubicBezTo>
                <a:cubicBezTo>
                  <a:pt x="9545" y="12915"/>
                  <a:pt x="9545" y="13036"/>
                  <a:pt x="9515" y="13097"/>
                </a:cubicBezTo>
                <a:cubicBezTo>
                  <a:pt x="9515" y="13158"/>
                  <a:pt x="9454" y="13280"/>
                  <a:pt x="9424" y="13310"/>
                </a:cubicBezTo>
                <a:cubicBezTo>
                  <a:pt x="9424" y="13310"/>
                  <a:pt x="9393" y="13371"/>
                  <a:pt x="9393" y="13401"/>
                </a:cubicBezTo>
                <a:cubicBezTo>
                  <a:pt x="9393" y="13416"/>
                  <a:pt x="9393" y="13424"/>
                  <a:pt x="9389" y="13424"/>
                </a:cubicBezTo>
                <a:cubicBezTo>
                  <a:pt x="9386" y="13424"/>
                  <a:pt x="9378" y="13416"/>
                  <a:pt x="9363" y="13401"/>
                </a:cubicBezTo>
                <a:cubicBezTo>
                  <a:pt x="9332" y="13371"/>
                  <a:pt x="9302" y="13371"/>
                  <a:pt x="9241" y="13371"/>
                </a:cubicBezTo>
                <a:cubicBezTo>
                  <a:pt x="9211" y="13371"/>
                  <a:pt x="9150" y="13401"/>
                  <a:pt x="9059" y="13401"/>
                </a:cubicBezTo>
                <a:cubicBezTo>
                  <a:pt x="9028" y="13416"/>
                  <a:pt x="9013" y="13424"/>
                  <a:pt x="9006" y="13424"/>
                </a:cubicBezTo>
                <a:cubicBezTo>
                  <a:pt x="8998" y="13424"/>
                  <a:pt x="8998" y="13416"/>
                  <a:pt x="8998" y="13401"/>
                </a:cubicBezTo>
                <a:cubicBezTo>
                  <a:pt x="8968" y="13371"/>
                  <a:pt x="8968" y="13371"/>
                  <a:pt x="8907" y="13340"/>
                </a:cubicBezTo>
                <a:cubicBezTo>
                  <a:pt x="8877" y="13310"/>
                  <a:pt x="8846" y="13249"/>
                  <a:pt x="8785" y="13188"/>
                </a:cubicBezTo>
                <a:cubicBezTo>
                  <a:pt x="8725" y="13128"/>
                  <a:pt x="8664" y="13006"/>
                  <a:pt x="8603" y="12854"/>
                </a:cubicBezTo>
                <a:cubicBezTo>
                  <a:pt x="8542" y="12702"/>
                  <a:pt x="8512" y="12641"/>
                  <a:pt x="8573" y="12489"/>
                </a:cubicBezTo>
                <a:cubicBezTo>
                  <a:pt x="8633" y="12337"/>
                  <a:pt x="8694" y="12246"/>
                  <a:pt x="8694" y="12185"/>
                </a:cubicBezTo>
                <a:cubicBezTo>
                  <a:pt x="8725" y="12125"/>
                  <a:pt x="8755" y="12155"/>
                  <a:pt x="8694" y="12033"/>
                </a:cubicBezTo>
                <a:cubicBezTo>
                  <a:pt x="8603" y="11942"/>
                  <a:pt x="8603" y="11942"/>
                  <a:pt x="8633" y="11851"/>
                </a:cubicBezTo>
                <a:cubicBezTo>
                  <a:pt x="8664" y="11790"/>
                  <a:pt x="8725" y="11699"/>
                  <a:pt x="8846" y="11638"/>
                </a:cubicBezTo>
                <a:cubicBezTo>
                  <a:pt x="8937" y="11547"/>
                  <a:pt x="9150" y="11395"/>
                  <a:pt x="9180" y="11395"/>
                </a:cubicBezTo>
                <a:cubicBezTo>
                  <a:pt x="9192" y="11389"/>
                  <a:pt x="9204" y="11387"/>
                  <a:pt x="9215" y="11387"/>
                </a:cubicBezTo>
                <a:cubicBezTo>
                  <a:pt x="9264" y="11387"/>
                  <a:pt x="9314" y="11431"/>
                  <a:pt x="9363" y="11456"/>
                </a:cubicBezTo>
                <a:lnTo>
                  <a:pt x="9454" y="11456"/>
                </a:lnTo>
                <a:cubicBezTo>
                  <a:pt x="9515" y="11486"/>
                  <a:pt x="9515" y="11547"/>
                  <a:pt x="9576" y="11547"/>
                </a:cubicBezTo>
                <a:cubicBezTo>
                  <a:pt x="9606" y="11547"/>
                  <a:pt x="9636" y="11517"/>
                  <a:pt x="9667" y="11517"/>
                </a:cubicBezTo>
                <a:cubicBezTo>
                  <a:pt x="9688" y="11538"/>
                  <a:pt x="9723" y="11573"/>
                  <a:pt x="9743" y="11573"/>
                </a:cubicBezTo>
                <a:cubicBezTo>
                  <a:pt x="9752" y="11573"/>
                  <a:pt x="9758" y="11566"/>
                  <a:pt x="9758" y="11547"/>
                </a:cubicBezTo>
                <a:cubicBezTo>
                  <a:pt x="9758" y="11517"/>
                  <a:pt x="9788" y="11486"/>
                  <a:pt x="9697" y="11456"/>
                </a:cubicBezTo>
                <a:cubicBezTo>
                  <a:pt x="9636" y="11425"/>
                  <a:pt x="9667" y="11425"/>
                  <a:pt x="9667" y="11395"/>
                </a:cubicBezTo>
                <a:cubicBezTo>
                  <a:pt x="9667" y="11365"/>
                  <a:pt x="9697" y="11365"/>
                  <a:pt x="9728" y="11334"/>
                </a:cubicBezTo>
                <a:cubicBezTo>
                  <a:pt x="9776" y="11334"/>
                  <a:pt x="9903" y="11373"/>
                  <a:pt x="9982" y="11373"/>
                </a:cubicBezTo>
                <a:cubicBezTo>
                  <a:pt x="10002" y="11373"/>
                  <a:pt x="10019" y="11371"/>
                  <a:pt x="10032" y="11365"/>
                </a:cubicBezTo>
                <a:cubicBezTo>
                  <a:pt x="10054" y="11349"/>
                  <a:pt x="10079" y="11344"/>
                  <a:pt x="10104" y="11344"/>
                </a:cubicBezTo>
                <a:cubicBezTo>
                  <a:pt x="10178" y="11344"/>
                  <a:pt x="10252" y="11395"/>
                  <a:pt x="10275" y="11395"/>
                </a:cubicBezTo>
                <a:cubicBezTo>
                  <a:pt x="10310" y="11413"/>
                  <a:pt x="10315" y="11430"/>
                  <a:pt x="10330" y="11430"/>
                </a:cubicBezTo>
                <a:cubicBezTo>
                  <a:pt x="10341" y="11430"/>
                  <a:pt x="10358" y="11421"/>
                  <a:pt x="10396" y="11395"/>
                </a:cubicBezTo>
                <a:cubicBezTo>
                  <a:pt x="10406" y="11392"/>
                  <a:pt x="10416" y="11390"/>
                  <a:pt x="10425" y="11390"/>
                </a:cubicBezTo>
                <a:cubicBezTo>
                  <a:pt x="10500" y="11390"/>
                  <a:pt x="10552" y="11493"/>
                  <a:pt x="10579" y="11547"/>
                </a:cubicBezTo>
                <a:cubicBezTo>
                  <a:pt x="10609" y="11638"/>
                  <a:pt x="10609" y="11760"/>
                  <a:pt x="10609" y="11821"/>
                </a:cubicBezTo>
                <a:cubicBezTo>
                  <a:pt x="10609" y="11912"/>
                  <a:pt x="10609" y="11942"/>
                  <a:pt x="10670" y="12033"/>
                </a:cubicBezTo>
                <a:cubicBezTo>
                  <a:pt x="10700" y="12155"/>
                  <a:pt x="10670" y="12185"/>
                  <a:pt x="10731" y="12216"/>
                </a:cubicBezTo>
                <a:cubicBezTo>
                  <a:pt x="10754" y="12262"/>
                  <a:pt x="10777" y="12327"/>
                  <a:pt x="10801" y="12327"/>
                </a:cubicBezTo>
                <a:cubicBezTo>
                  <a:pt x="10808" y="12327"/>
                  <a:pt x="10815" y="12321"/>
                  <a:pt x="10822" y="12307"/>
                </a:cubicBezTo>
                <a:cubicBezTo>
                  <a:pt x="10883" y="12277"/>
                  <a:pt x="10883" y="12185"/>
                  <a:pt x="10913" y="12125"/>
                </a:cubicBezTo>
                <a:cubicBezTo>
                  <a:pt x="10913" y="12033"/>
                  <a:pt x="10883" y="12094"/>
                  <a:pt x="10852" y="11881"/>
                </a:cubicBezTo>
                <a:cubicBezTo>
                  <a:pt x="10791" y="11669"/>
                  <a:pt x="10731" y="11425"/>
                  <a:pt x="10761" y="11274"/>
                </a:cubicBezTo>
                <a:cubicBezTo>
                  <a:pt x="10761" y="11152"/>
                  <a:pt x="10761" y="11122"/>
                  <a:pt x="10822" y="11030"/>
                </a:cubicBezTo>
                <a:cubicBezTo>
                  <a:pt x="10883" y="10970"/>
                  <a:pt x="10974" y="10909"/>
                  <a:pt x="11004" y="10848"/>
                </a:cubicBezTo>
                <a:cubicBezTo>
                  <a:pt x="11035" y="10818"/>
                  <a:pt x="11065" y="10787"/>
                  <a:pt x="11095" y="10757"/>
                </a:cubicBezTo>
                <a:cubicBezTo>
                  <a:pt x="11126" y="10726"/>
                  <a:pt x="11156" y="10726"/>
                  <a:pt x="11187" y="10696"/>
                </a:cubicBezTo>
                <a:cubicBezTo>
                  <a:pt x="11217" y="10635"/>
                  <a:pt x="11247" y="10605"/>
                  <a:pt x="11278" y="10574"/>
                </a:cubicBezTo>
                <a:cubicBezTo>
                  <a:pt x="11293" y="10544"/>
                  <a:pt x="11301" y="10536"/>
                  <a:pt x="11312" y="10536"/>
                </a:cubicBezTo>
                <a:cubicBezTo>
                  <a:pt x="11323" y="10536"/>
                  <a:pt x="11339" y="10544"/>
                  <a:pt x="11369" y="10544"/>
                </a:cubicBezTo>
                <a:cubicBezTo>
                  <a:pt x="11399" y="10514"/>
                  <a:pt x="11430" y="10483"/>
                  <a:pt x="11460" y="10453"/>
                </a:cubicBezTo>
                <a:lnTo>
                  <a:pt x="11460" y="10453"/>
                </a:lnTo>
                <a:cubicBezTo>
                  <a:pt x="11460" y="10453"/>
                  <a:pt x="11447" y="10466"/>
                  <a:pt x="11438" y="10466"/>
                </a:cubicBezTo>
                <a:cubicBezTo>
                  <a:pt x="11433" y="10466"/>
                  <a:pt x="11430" y="10463"/>
                  <a:pt x="11430" y="10453"/>
                </a:cubicBezTo>
                <a:cubicBezTo>
                  <a:pt x="11399" y="10392"/>
                  <a:pt x="11399" y="10392"/>
                  <a:pt x="11430" y="10362"/>
                </a:cubicBezTo>
                <a:cubicBezTo>
                  <a:pt x="11430" y="10362"/>
                  <a:pt x="11439" y="10367"/>
                  <a:pt x="11451" y="10367"/>
                </a:cubicBezTo>
                <a:cubicBezTo>
                  <a:pt x="11469" y="10367"/>
                  <a:pt x="11491" y="10356"/>
                  <a:pt x="11491" y="10301"/>
                </a:cubicBezTo>
                <a:cubicBezTo>
                  <a:pt x="11475" y="10270"/>
                  <a:pt x="11460" y="10263"/>
                  <a:pt x="11445" y="10263"/>
                </a:cubicBezTo>
                <a:cubicBezTo>
                  <a:pt x="11430" y="10263"/>
                  <a:pt x="11415" y="10270"/>
                  <a:pt x="11399" y="10270"/>
                </a:cubicBezTo>
                <a:cubicBezTo>
                  <a:pt x="11399" y="10240"/>
                  <a:pt x="11460" y="10179"/>
                  <a:pt x="11430" y="10058"/>
                </a:cubicBezTo>
                <a:cubicBezTo>
                  <a:pt x="11399" y="9936"/>
                  <a:pt x="11491" y="9936"/>
                  <a:pt x="11460" y="9845"/>
                </a:cubicBezTo>
                <a:cubicBezTo>
                  <a:pt x="11399" y="9754"/>
                  <a:pt x="11430" y="9632"/>
                  <a:pt x="11460" y="9541"/>
                </a:cubicBezTo>
                <a:cubicBezTo>
                  <a:pt x="11479" y="9503"/>
                  <a:pt x="11511" y="9464"/>
                  <a:pt x="11524" y="9464"/>
                </a:cubicBezTo>
                <a:cubicBezTo>
                  <a:pt x="11531" y="9464"/>
                  <a:pt x="11532" y="9477"/>
                  <a:pt x="11521" y="9511"/>
                </a:cubicBezTo>
                <a:cubicBezTo>
                  <a:pt x="11491" y="9632"/>
                  <a:pt x="11491" y="9723"/>
                  <a:pt x="11521" y="9754"/>
                </a:cubicBezTo>
                <a:cubicBezTo>
                  <a:pt x="11521" y="9784"/>
                  <a:pt x="11551" y="9784"/>
                  <a:pt x="11551" y="9845"/>
                </a:cubicBezTo>
                <a:cubicBezTo>
                  <a:pt x="11551" y="9897"/>
                  <a:pt x="11506" y="9973"/>
                  <a:pt x="11533" y="9973"/>
                </a:cubicBezTo>
                <a:cubicBezTo>
                  <a:pt x="11537" y="9973"/>
                  <a:pt x="11543" y="9971"/>
                  <a:pt x="11551" y="9966"/>
                </a:cubicBezTo>
                <a:cubicBezTo>
                  <a:pt x="11582" y="9936"/>
                  <a:pt x="11612" y="9845"/>
                  <a:pt x="11643" y="9754"/>
                </a:cubicBezTo>
                <a:cubicBezTo>
                  <a:pt x="11643" y="9693"/>
                  <a:pt x="11612" y="9602"/>
                  <a:pt x="11612" y="9541"/>
                </a:cubicBezTo>
                <a:cubicBezTo>
                  <a:pt x="11582" y="9481"/>
                  <a:pt x="11582" y="9390"/>
                  <a:pt x="11582" y="9389"/>
                </a:cubicBezTo>
                <a:lnTo>
                  <a:pt x="11582" y="9389"/>
                </a:lnTo>
                <a:cubicBezTo>
                  <a:pt x="11582" y="9390"/>
                  <a:pt x="11582" y="9450"/>
                  <a:pt x="11643" y="9480"/>
                </a:cubicBezTo>
                <a:cubicBezTo>
                  <a:pt x="11673" y="9541"/>
                  <a:pt x="11673" y="9632"/>
                  <a:pt x="11673" y="9632"/>
                </a:cubicBezTo>
                <a:cubicBezTo>
                  <a:pt x="11673" y="9632"/>
                  <a:pt x="11734" y="9450"/>
                  <a:pt x="11764" y="9359"/>
                </a:cubicBezTo>
                <a:cubicBezTo>
                  <a:pt x="11764" y="9298"/>
                  <a:pt x="11764" y="9237"/>
                  <a:pt x="11794" y="9207"/>
                </a:cubicBezTo>
                <a:cubicBezTo>
                  <a:pt x="11825" y="9176"/>
                  <a:pt x="11946" y="9146"/>
                  <a:pt x="12007" y="9115"/>
                </a:cubicBezTo>
                <a:cubicBezTo>
                  <a:pt x="12068" y="9115"/>
                  <a:pt x="12129" y="9024"/>
                  <a:pt x="12159" y="9024"/>
                </a:cubicBezTo>
                <a:cubicBezTo>
                  <a:pt x="12166" y="9018"/>
                  <a:pt x="12173" y="9015"/>
                  <a:pt x="12182" y="9015"/>
                </a:cubicBezTo>
                <a:cubicBezTo>
                  <a:pt x="12204" y="9015"/>
                  <a:pt x="12231" y="9033"/>
                  <a:pt x="12243" y="9033"/>
                </a:cubicBezTo>
                <a:cubicBezTo>
                  <a:pt x="12248" y="9033"/>
                  <a:pt x="12250" y="9031"/>
                  <a:pt x="12250" y="9024"/>
                </a:cubicBezTo>
                <a:cubicBezTo>
                  <a:pt x="12250" y="8994"/>
                  <a:pt x="12190" y="8903"/>
                  <a:pt x="12250" y="8720"/>
                </a:cubicBezTo>
                <a:cubicBezTo>
                  <a:pt x="12311" y="8508"/>
                  <a:pt x="12342" y="8508"/>
                  <a:pt x="12402" y="8447"/>
                </a:cubicBezTo>
                <a:cubicBezTo>
                  <a:pt x="12463" y="8416"/>
                  <a:pt x="12463" y="8386"/>
                  <a:pt x="12463" y="8386"/>
                </a:cubicBezTo>
                <a:cubicBezTo>
                  <a:pt x="12470" y="8380"/>
                  <a:pt x="12473" y="8377"/>
                  <a:pt x="12476" y="8377"/>
                </a:cubicBezTo>
                <a:cubicBezTo>
                  <a:pt x="12482" y="8377"/>
                  <a:pt x="12479" y="8395"/>
                  <a:pt x="12496" y="8395"/>
                </a:cubicBezTo>
                <a:cubicBezTo>
                  <a:pt x="12502" y="8395"/>
                  <a:pt x="12511" y="8392"/>
                  <a:pt x="12524" y="8386"/>
                </a:cubicBezTo>
                <a:cubicBezTo>
                  <a:pt x="12585" y="8356"/>
                  <a:pt x="12524" y="8356"/>
                  <a:pt x="12615" y="8356"/>
                </a:cubicBezTo>
                <a:cubicBezTo>
                  <a:pt x="12676" y="8356"/>
                  <a:pt x="12737" y="8234"/>
                  <a:pt x="12737" y="8234"/>
                </a:cubicBezTo>
                <a:cubicBezTo>
                  <a:pt x="12737" y="8234"/>
                  <a:pt x="12828" y="8234"/>
                  <a:pt x="12828" y="8204"/>
                </a:cubicBezTo>
                <a:cubicBezTo>
                  <a:pt x="12828" y="8204"/>
                  <a:pt x="12828" y="8173"/>
                  <a:pt x="12858" y="8173"/>
                </a:cubicBezTo>
                <a:cubicBezTo>
                  <a:pt x="12889" y="8173"/>
                  <a:pt x="12980" y="8112"/>
                  <a:pt x="12980" y="8112"/>
                </a:cubicBezTo>
                <a:lnTo>
                  <a:pt x="13041" y="8052"/>
                </a:lnTo>
                <a:lnTo>
                  <a:pt x="13041" y="8052"/>
                </a:lnTo>
                <a:cubicBezTo>
                  <a:pt x="13041" y="8052"/>
                  <a:pt x="13010" y="8143"/>
                  <a:pt x="13071" y="8143"/>
                </a:cubicBezTo>
                <a:cubicBezTo>
                  <a:pt x="13102" y="8158"/>
                  <a:pt x="13132" y="8158"/>
                  <a:pt x="13151" y="8158"/>
                </a:cubicBezTo>
                <a:cubicBezTo>
                  <a:pt x="13170" y="8158"/>
                  <a:pt x="13178" y="8158"/>
                  <a:pt x="13162" y="8173"/>
                </a:cubicBezTo>
                <a:cubicBezTo>
                  <a:pt x="13132" y="8234"/>
                  <a:pt x="13132" y="8264"/>
                  <a:pt x="13102" y="8264"/>
                </a:cubicBezTo>
                <a:cubicBezTo>
                  <a:pt x="13071" y="8249"/>
                  <a:pt x="13048" y="8242"/>
                  <a:pt x="13026" y="8242"/>
                </a:cubicBezTo>
                <a:cubicBezTo>
                  <a:pt x="13003" y="8242"/>
                  <a:pt x="12980" y="8249"/>
                  <a:pt x="12950" y="8264"/>
                </a:cubicBezTo>
                <a:cubicBezTo>
                  <a:pt x="12919" y="8295"/>
                  <a:pt x="12889" y="8416"/>
                  <a:pt x="12828" y="8477"/>
                </a:cubicBezTo>
                <a:cubicBezTo>
                  <a:pt x="12767" y="8538"/>
                  <a:pt x="12798" y="8568"/>
                  <a:pt x="12858" y="8568"/>
                </a:cubicBezTo>
                <a:cubicBezTo>
                  <a:pt x="12889" y="8568"/>
                  <a:pt x="12950" y="8477"/>
                  <a:pt x="13010" y="8416"/>
                </a:cubicBezTo>
                <a:cubicBezTo>
                  <a:pt x="13071" y="8356"/>
                  <a:pt x="13102" y="8356"/>
                  <a:pt x="13132" y="8356"/>
                </a:cubicBezTo>
                <a:cubicBezTo>
                  <a:pt x="13132" y="8364"/>
                  <a:pt x="13136" y="8367"/>
                  <a:pt x="13145" y="8367"/>
                </a:cubicBezTo>
                <a:cubicBezTo>
                  <a:pt x="13169" y="8367"/>
                  <a:pt x="13225" y="8339"/>
                  <a:pt x="13314" y="8295"/>
                </a:cubicBezTo>
                <a:cubicBezTo>
                  <a:pt x="13405" y="8204"/>
                  <a:pt x="13466" y="8204"/>
                  <a:pt x="13466" y="8173"/>
                </a:cubicBezTo>
                <a:cubicBezTo>
                  <a:pt x="13466" y="8143"/>
                  <a:pt x="13466" y="8112"/>
                  <a:pt x="13497" y="8082"/>
                </a:cubicBezTo>
                <a:cubicBezTo>
                  <a:pt x="13557" y="8052"/>
                  <a:pt x="13588" y="7900"/>
                  <a:pt x="13588" y="7808"/>
                </a:cubicBezTo>
                <a:cubicBezTo>
                  <a:pt x="13588" y="7769"/>
                  <a:pt x="13582" y="7758"/>
                  <a:pt x="13573" y="7758"/>
                </a:cubicBezTo>
                <a:cubicBezTo>
                  <a:pt x="13562" y="7758"/>
                  <a:pt x="13544" y="7778"/>
                  <a:pt x="13527" y="7778"/>
                </a:cubicBezTo>
                <a:cubicBezTo>
                  <a:pt x="13497" y="7808"/>
                  <a:pt x="13466" y="7869"/>
                  <a:pt x="13466" y="7930"/>
                </a:cubicBezTo>
                <a:cubicBezTo>
                  <a:pt x="13466" y="7991"/>
                  <a:pt x="13436" y="8082"/>
                  <a:pt x="13405" y="8082"/>
                </a:cubicBezTo>
                <a:cubicBezTo>
                  <a:pt x="13375" y="8082"/>
                  <a:pt x="13405" y="8052"/>
                  <a:pt x="13345" y="8052"/>
                </a:cubicBezTo>
                <a:cubicBezTo>
                  <a:pt x="13253" y="8052"/>
                  <a:pt x="13162" y="8052"/>
                  <a:pt x="13071" y="7930"/>
                </a:cubicBezTo>
                <a:cubicBezTo>
                  <a:pt x="12950" y="7808"/>
                  <a:pt x="12980" y="7748"/>
                  <a:pt x="12980" y="7717"/>
                </a:cubicBezTo>
                <a:cubicBezTo>
                  <a:pt x="12980" y="7687"/>
                  <a:pt x="12980" y="7596"/>
                  <a:pt x="12950" y="7596"/>
                </a:cubicBezTo>
                <a:cubicBezTo>
                  <a:pt x="12889" y="7565"/>
                  <a:pt x="12858" y="7504"/>
                  <a:pt x="12858" y="7474"/>
                </a:cubicBezTo>
                <a:cubicBezTo>
                  <a:pt x="12858" y="7469"/>
                  <a:pt x="12860" y="7468"/>
                  <a:pt x="12863" y="7468"/>
                </a:cubicBezTo>
                <a:cubicBezTo>
                  <a:pt x="12871" y="7468"/>
                  <a:pt x="12892" y="7485"/>
                  <a:pt x="12918" y="7485"/>
                </a:cubicBezTo>
                <a:cubicBezTo>
                  <a:pt x="12937" y="7485"/>
                  <a:pt x="12958" y="7476"/>
                  <a:pt x="12980" y="7444"/>
                </a:cubicBezTo>
                <a:cubicBezTo>
                  <a:pt x="13071" y="7383"/>
                  <a:pt x="13071" y="7352"/>
                  <a:pt x="13102" y="7292"/>
                </a:cubicBezTo>
                <a:cubicBezTo>
                  <a:pt x="13102" y="7261"/>
                  <a:pt x="13010" y="7170"/>
                  <a:pt x="12980" y="7170"/>
                </a:cubicBezTo>
                <a:cubicBezTo>
                  <a:pt x="12972" y="7166"/>
                  <a:pt x="12962" y="7164"/>
                  <a:pt x="12950" y="7164"/>
                </a:cubicBezTo>
                <a:cubicBezTo>
                  <a:pt x="12879" y="7164"/>
                  <a:pt x="12759" y="7239"/>
                  <a:pt x="12706" y="7292"/>
                </a:cubicBezTo>
                <a:cubicBezTo>
                  <a:pt x="12646" y="7352"/>
                  <a:pt x="12402" y="7535"/>
                  <a:pt x="12342" y="7596"/>
                </a:cubicBezTo>
                <a:cubicBezTo>
                  <a:pt x="12281" y="7687"/>
                  <a:pt x="12190" y="7778"/>
                  <a:pt x="12159" y="7778"/>
                </a:cubicBezTo>
                <a:cubicBezTo>
                  <a:pt x="12159" y="7778"/>
                  <a:pt x="12281" y="7656"/>
                  <a:pt x="12342" y="7504"/>
                </a:cubicBezTo>
                <a:cubicBezTo>
                  <a:pt x="12433" y="7352"/>
                  <a:pt x="12524" y="7231"/>
                  <a:pt x="12585" y="7200"/>
                </a:cubicBezTo>
                <a:cubicBezTo>
                  <a:pt x="12646" y="7170"/>
                  <a:pt x="12676" y="7200"/>
                  <a:pt x="12706" y="7140"/>
                </a:cubicBezTo>
                <a:cubicBezTo>
                  <a:pt x="12737" y="7079"/>
                  <a:pt x="12706" y="6988"/>
                  <a:pt x="12798" y="6957"/>
                </a:cubicBezTo>
                <a:lnTo>
                  <a:pt x="13193" y="6957"/>
                </a:lnTo>
                <a:cubicBezTo>
                  <a:pt x="13253" y="6927"/>
                  <a:pt x="13314" y="6897"/>
                  <a:pt x="13345" y="6897"/>
                </a:cubicBezTo>
                <a:cubicBezTo>
                  <a:pt x="13351" y="6890"/>
                  <a:pt x="13354" y="6888"/>
                  <a:pt x="13357" y="6888"/>
                </a:cubicBezTo>
                <a:cubicBezTo>
                  <a:pt x="13368" y="6888"/>
                  <a:pt x="13363" y="6927"/>
                  <a:pt x="13436" y="6927"/>
                </a:cubicBezTo>
                <a:cubicBezTo>
                  <a:pt x="13485" y="6927"/>
                  <a:pt x="13519" y="6932"/>
                  <a:pt x="13548" y="6932"/>
                </a:cubicBezTo>
                <a:cubicBezTo>
                  <a:pt x="13591" y="6932"/>
                  <a:pt x="13624" y="6921"/>
                  <a:pt x="13679" y="6866"/>
                </a:cubicBezTo>
                <a:cubicBezTo>
                  <a:pt x="13740" y="6805"/>
                  <a:pt x="13801" y="6714"/>
                  <a:pt x="13892" y="6714"/>
                </a:cubicBezTo>
                <a:cubicBezTo>
                  <a:pt x="14013" y="6684"/>
                  <a:pt x="14044" y="6684"/>
                  <a:pt x="14135" y="6623"/>
                </a:cubicBezTo>
                <a:cubicBezTo>
                  <a:pt x="14196" y="6562"/>
                  <a:pt x="14226" y="6501"/>
                  <a:pt x="14196" y="6441"/>
                </a:cubicBezTo>
                <a:cubicBezTo>
                  <a:pt x="14196" y="6380"/>
                  <a:pt x="14196" y="6319"/>
                  <a:pt x="14226" y="6258"/>
                </a:cubicBezTo>
                <a:cubicBezTo>
                  <a:pt x="14226" y="6228"/>
                  <a:pt x="14257" y="6167"/>
                  <a:pt x="14196" y="6137"/>
                </a:cubicBezTo>
                <a:cubicBezTo>
                  <a:pt x="14105" y="6106"/>
                  <a:pt x="14074" y="6076"/>
                  <a:pt x="14013" y="6076"/>
                </a:cubicBezTo>
                <a:cubicBezTo>
                  <a:pt x="13973" y="6076"/>
                  <a:pt x="13986" y="6062"/>
                  <a:pt x="13982" y="6062"/>
                </a:cubicBezTo>
                <a:lnTo>
                  <a:pt x="13982" y="6062"/>
                </a:lnTo>
                <a:cubicBezTo>
                  <a:pt x="13980" y="6062"/>
                  <a:pt x="13973" y="6066"/>
                  <a:pt x="13953" y="6076"/>
                </a:cubicBezTo>
                <a:cubicBezTo>
                  <a:pt x="13892" y="6106"/>
                  <a:pt x="13801" y="6137"/>
                  <a:pt x="13740" y="6197"/>
                </a:cubicBezTo>
                <a:cubicBezTo>
                  <a:pt x="13728" y="6203"/>
                  <a:pt x="13720" y="6206"/>
                  <a:pt x="13714" y="6206"/>
                </a:cubicBezTo>
                <a:cubicBezTo>
                  <a:pt x="13690" y="6206"/>
                  <a:pt x="13709" y="6161"/>
                  <a:pt x="13709" y="6137"/>
                </a:cubicBezTo>
                <a:cubicBezTo>
                  <a:pt x="13709" y="6106"/>
                  <a:pt x="13770" y="6045"/>
                  <a:pt x="13801" y="6045"/>
                </a:cubicBezTo>
                <a:cubicBezTo>
                  <a:pt x="13831" y="6015"/>
                  <a:pt x="13892" y="5985"/>
                  <a:pt x="13953" y="5954"/>
                </a:cubicBezTo>
                <a:cubicBezTo>
                  <a:pt x="14013" y="5924"/>
                  <a:pt x="14013" y="5924"/>
                  <a:pt x="13983" y="5863"/>
                </a:cubicBezTo>
                <a:cubicBezTo>
                  <a:pt x="13922" y="5802"/>
                  <a:pt x="13861" y="5772"/>
                  <a:pt x="13801" y="5742"/>
                </a:cubicBezTo>
                <a:cubicBezTo>
                  <a:pt x="13778" y="5719"/>
                  <a:pt x="13752" y="5713"/>
                  <a:pt x="13725" y="5713"/>
                </a:cubicBezTo>
                <a:cubicBezTo>
                  <a:pt x="13697" y="5713"/>
                  <a:pt x="13669" y="5720"/>
                  <a:pt x="13647" y="5720"/>
                </a:cubicBezTo>
                <a:cubicBezTo>
                  <a:pt x="13635" y="5720"/>
                  <a:pt x="13625" y="5718"/>
                  <a:pt x="13618" y="5711"/>
                </a:cubicBezTo>
                <a:cubicBezTo>
                  <a:pt x="13588" y="5711"/>
                  <a:pt x="13618" y="5711"/>
                  <a:pt x="13618" y="5620"/>
                </a:cubicBezTo>
                <a:cubicBezTo>
                  <a:pt x="13618" y="5559"/>
                  <a:pt x="13557" y="5498"/>
                  <a:pt x="13497" y="5438"/>
                </a:cubicBezTo>
                <a:cubicBezTo>
                  <a:pt x="13405" y="5407"/>
                  <a:pt x="13436" y="5346"/>
                  <a:pt x="13497" y="5255"/>
                </a:cubicBezTo>
                <a:cubicBezTo>
                  <a:pt x="13527" y="5164"/>
                  <a:pt x="13497" y="5164"/>
                  <a:pt x="13466" y="5042"/>
                </a:cubicBezTo>
                <a:cubicBezTo>
                  <a:pt x="13405" y="4951"/>
                  <a:pt x="13284" y="4647"/>
                  <a:pt x="13253" y="4556"/>
                </a:cubicBezTo>
                <a:cubicBezTo>
                  <a:pt x="13229" y="4482"/>
                  <a:pt x="13204" y="4388"/>
                  <a:pt x="13163" y="4388"/>
                </a:cubicBezTo>
                <a:cubicBezTo>
                  <a:pt x="13154" y="4388"/>
                  <a:pt x="13143" y="4393"/>
                  <a:pt x="13132" y="4404"/>
                </a:cubicBezTo>
                <a:cubicBezTo>
                  <a:pt x="13102" y="4435"/>
                  <a:pt x="13041" y="4526"/>
                  <a:pt x="13010" y="4586"/>
                </a:cubicBezTo>
                <a:cubicBezTo>
                  <a:pt x="13010" y="4678"/>
                  <a:pt x="13071" y="4708"/>
                  <a:pt x="13041" y="4738"/>
                </a:cubicBezTo>
                <a:lnTo>
                  <a:pt x="12980" y="4738"/>
                </a:lnTo>
                <a:cubicBezTo>
                  <a:pt x="12919" y="4738"/>
                  <a:pt x="12919" y="4738"/>
                  <a:pt x="12889" y="4830"/>
                </a:cubicBezTo>
                <a:cubicBezTo>
                  <a:pt x="12869" y="4889"/>
                  <a:pt x="12849" y="4922"/>
                  <a:pt x="12813" y="4922"/>
                </a:cubicBezTo>
                <a:cubicBezTo>
                  <a:pt x="12794" y="4922"/>
                  <a:pt x="12769" y="4912"/>
                  <a:pt x="12737" y="4890"/>
                </a:cubicBezTo>
                <a:cubicBezTo>
                  <a:pt x="12646" y="4860"/>
                  <a:pt x="12554" y="4738"/>
                  <a:pt x="12494" y="4738"/>
                </a:cubicBezTo>
                <a:cubicBezTo>
                  <a:pt x="12463" y="4708"/>
                  <a:pt x="12463" y="4708"/>
                  <a:pt x="12463" y="4678"/>
                </a:cubicBezTo>
                <a:cubicBezTo>
                  <a:pt x="12463" y="4617"/>
                  <a:pt x="12463" y="4526"/>
                  <a:pt x="12463" y="4404"/>
                </a:cubicBezTo>
                <a:cubicBezTo>
                  <a:pt x="12463" y="4283"/>
                  <a:pt x="12524" y="4222"/>
                  <a:pt x="12524" y="4222"/>
                </a:cubicBezTo>
                <a:cubicBezTo>
                  <a:pt x="12524" y="4222"/>
                  <a:pt x="12433" y="4191"/>
                  <a:pt x="12372" y="4191"/>
                </a:cubicBezTo>
                <a:cubicBezTo>
                  <a:pt x="12281" y="4191"/>
                  <a:pt x="12250" y="4161"/>
                  <a:pt x="12220" y="4070"/>
                </a:cubicBezTo>
                <a:cubicBezTo>
                  <a:pt x="12190" y="4009"/>
                  <a:pt x="12159" y="4009"/>
                  <a:pt x="12098" y="3948"/>
                </a:cubicBezTo>
                <a:cubicBezTo>
                  <a:pt x="12007" y="3887"/>
                  <a:pt x="11946" y="3857"/>
                  <a:pt x="11916" y="3857"/>
                </a:cubicBezTo>
                <a:cubicBezTo>
                  <a:pt x="11896" y="3857"/>
                  <a:pt x="11862" y="3870"/>
                  <a:pt x="11806" y="3870"/>
                </a:cubicBezTo>
                <a:cubicBezTo>
                  <a:pt x="11778" y="3870"/>
                  <a:pt x="11744" y="3867"/>
                  <a:pt x="11703" y="3857"/>
                </a:cubicBezTo>
                <a:cubicBezTo>
                  <a:pt x="11627" y="3842"/>
                  <a:pt x="11551" y="3834"/>
                  <a:pt x="11491" y="3834"/>
                </a:cubicBezTo>
                <a:cubicBezTo>
                  <a:pt x="11430" y="3834"/>
                  <a:pt x="11384" y="3842"/>
                  <a:pt x="11369" y="3857"/>
                </a:cubicBezTo>
                <a:cubicBezTo>
                  <a:pt x="11369" y="3857"/>
                  <a:pt x="11399" y="3857"/>
                  <a:pt x="11430" y="3948"/>
                </a:cubicBezTo>
                <a:cubicBezTo>
                  <a:pt x="11460" y="4070"/>
                  <a:pt x="11399" y="4161"/>
                  <a:pt x="11430" y="4252"/>
                </a:cubicBezTo>
                <a:cubicBezTo>
                  <a:pt x="11430" y="4343"/>
                  <a:pt x="11430" y="4435"/>
                  <a:pt x="11460" y="4465"/>
                </a:cubicBezTo>
                <a:cubicBezTo>
                  <a:pt x="11460" y="4495"/>
                  <a:pt x="11521" y="4465"/>
                  <a:pt x="11430" y="4586"/>
                </a:cubicBezTo>
                <a:cubicBezTo>
                  <a:pt x="11339" y="4708"/>
                  <a:pt x="11399" y="4708"/>
                  <a:pt x="11399" y="4769"/>
                </a:cubicBezTo>
                <a:cubicBezTo>
                  <a:pt x="11430" y="4799"/>
                  <a:pt x="11521" y="4982"/>
                  <a:pt x="11521" y="5042"/>
                </a:cubicBezTo>
                <a:cubicBezTo>
                  <a:pt x="11551" y="5103"/>
                  <a:pt x="11551" y="5225"/>
                  <a:pt x="11551" y="5316"/>
                </a:cubicBezTo>
                <a:cubicBezTo>
                  <a:pt x="11551" y="5377"/>
                  <a:pt x="11521" y="5559"/>
                  <a:pt x="11491" y="5590"/>
                </a:cubicBezTo>
                <a:cubicBezTo>
                  <a:pt x="11430" y="5650"/>
                  <a:pt x="11430" y="5620"/>
                  <a:pt x="11369" y="5650"/>
                </a:cubicBezTo>
                <a:cubicBezTo>
                  <a:pt x="11278" y="5650"/>
                  <a:pt x="11278" y="5742"/>
                  <a:pt x="11278" y="5772"/>
                </a:cubicBezTo>
                <a:cubicBezTo>
                  <a:pt x="11308" y="5802"/>
                  <a:pt x="11187" y="5802"/>
                  <a:pt x="11217" y="5893"/>
                </a:cubicBezTo>
                <a:cubicBezTo>
                  <a:pt x="11278" y="5985"/>
                  <a:pt x="11278" y="6167"/>
                  <a:pt x="11278" y="6258"/>
                </a:cubicBezTo>
                <a:cubicBezTo>
                  <a:pt x="11278" y="6380"/>
                  <a:pt x="11308" y="6441"/>
                  <a:pt x="11278" y="6501"/>
                </a:cubicBezTo>
                <a:cubicBezTo>
                  <a:pt x="11278" y="6562"/>
                  <a:pt x="11217" y="6623"/>
                  <a:pt x="11156" y="6653"/>
                </a:cubicBezTo>
                <a:cubicBezTo>
                  <a:pt x="11126" y="6653"/>
                  <a:pt x="11126" y="6441"/>
                  <a:pt x="11065" y="6380"/>
                </a:cubicBezTo>
                <a:cubicBezTo>
                  <a:pt x="10974" y="6319"/>
                  <a:pt x="10791" y="6349"/>
                  <a:pt x="10822" y="6289"/>
                </a:cubicBezTo>
                <a:cubicBezTo>
                  <a:pt x="10822" y="6197"/>
                  <a:pt x="10822" y="6045"/>
                  <a:pt x="10791" y="5954"/>
                </a:cubicBezTo>
                <a:cubicBezTo>
                  <a:pt x="10731" y="5833"/>
                  <a:pt x="10761" y="5893"/>
                  <a:pt x="10791" y="5833"/>
                </a:cubicBezTo>
                <a:cubicBezTo>
                  <a:pt x="10852" y="5772"/>
                  <a:pt x="10731" y="5742"/>
                  <a:pt x="10731" y="5742"/>
                </a:cubicBezTo>
                <a:cubicBezTo>
                  <a:pt x="10731" y="5742"/>
                  <a:pt x="10731" y="5681"/>
                  <a:pt x="10609" y="5681"/>
                </a:cubicBezTo>
                <a:cubicBezTo>
                  <a:pt x="10487" y="5650"/>
                  <a:pt x="10366" y="5650"/>
                  <a:pt x="10305" y="5559"/>
                </a:cubicBezTo>
                <a:cubicBezTo>
                  <a:pt x="10244" y="5498"/>
                  <a:pt x="10062" y="5316"/>
                  <a:pt x="9971" y="5255"/>
                </a:cubicBezTo>
                <a:cubicBezTo>
                  <a:pt x="9918" y="5238"/>
                  <a:pt x="9855" y="5220"/>
                  <a:pt x="9800" y="5220"/>
                </a:cubicBezTo>
                <a:cubicBezTo>
                  <a:pt x="9759" y="5220"/>
                  <a:pt x="9723" y="5229"/>
                  <a:pt x="9697" y="5255"/>
                </a:cubicBezTo>
                <a:cubicBezTo>
                  <a:pt x="9689" y="5272"/>
                  <a:pt x="9678" y="5280"/>
                  <a:pt x="9666" y="5280"/>
                </a:cubicBezTo>
                <a:cubicBezTo>
                  <a:pt x="9635" y="5280"/>
                  <a:pt x="9598" y="5230"/>
                  <a:pt x="9576" y="5164"/>
                </a:cubicBezTo>
                <a:cubicBezTo>
                  <a:pt x="9515" y="5073"/>
                  <a:pt x="9454" y="4860"/>
                  <a:pt x="9393" y="4799"/>
                </a:cubicBezTo>
                <a:cubicBezTo>
                  <a:pt x="9332" y="4738"/>
                  <a:pt x="9211" y="4738"/>
                  <a:pt x="9150" y="4708"/>
                </a:cubicBezTo>
                <a:cubicBezTo>
                  <a:pt x="9120" y="4678"/>
                  <a:pt x="9211" y="4526"/>
                  <a:pt x="9241" y="4404"/>
                </a:cubicBezTo>
                <a:cubicBezTo>
                  <a:pt x="9241" y="4283"/>
                  <a:pt x="9272" y="4161"/>
                  <a:pt x="9332" y="4100"/>
                </a:cubicBezTo>
                <a:cubicBezTo>
                  <a:pt x="9363" y="4039"/>
                  <a:pt x="9484" y="3827"/>
                  <a:pt x="9515" y="3796"/>
                </a:cubicBezTo>
                <a:cubicBezTo>
                  <a:pt x="9545" y="3735"/>
                  <a:pt x="9576" y="3735"/>
                  <a:pt x="9636" y="3705"/>
                </a:cubicBezTo>
                <a:cubicBezTo>
                  <a:pt x="9728" y="3705"/>
                  <a:pt x="9788" y="3675"/>
                  <a:pt x="9758" y="3644"/>
                </a:cubicBezTo>
                <a:cubicBezTo>
                  <a:pt x="9697" y="3583"/>
                  <a:pt x="9667" y="3553"/>
                  <a:pt x="9606" y="3553"/>
                </a:cubicBezTo>
                <a:cubicBezTo>
                  <a:pt x="9545" y="3523"/>
                  <a:pt x="9545" y="3492"/>
                  <a:pt x="9484" y="3492"/>
                </a:cubicBezTo>
                <a:cubicBezTo>
                  <a:pt x="9478" y="3486"/>
                  <a:pt x="9482" y="3484"/>
                  <a:pt x="9493" y="3484"/>
                </a:cubicBezTo>
                <a:cubicBezTo>
                  <a:pt x="9535" y="3484"/>
                  <a:pt x="9691" y="3523"/>
                  <a:pt x="9788" y="3523"/>
                </a:cubicBezTo>
                <a:cubicBezTo>
                  <a:pt x="9880" y="3492"/>
                  <a:pt x="9940" y="3431"/>
                  <a:pt x="9971" y="3431"/>
                </a:cubicBezTo>
                <a:cubicBezTo>
                  <a:pt x="10001" y="3431"/>
                  <a:pt x="10032" y="3447"/>
                  <a:pt x="10066" y="3447"/>
                </a:cubicBezTo>
                <a:cubicBezTo>
                  <a:pt x="10100" y="3447"/>
                  <a:pt x="10138" y="3431"/>
                  <a:pt x="10184" y="3371"/>
                </a:cubicBezTo>
                <a:cubicBezTo>
                  <a:pt x="10244" y="3219"/>
                  <a:pt x="10305" y="3097"/>
                  <a:pt x="10305" y="3097"/>
                </a:cubicBezTo>
                <a:lnTo>
                  <a:pt x="10305" y="3097"/>
                </a:lnTo>
                <a:cubicBezTo>
                  <a:pt x="10305" y="3097"/>
                  <a:pt x="10267" y="3105"/>
                  <a:pt x="10214" y="3105"/>
                </a:cubicBezTo>
                <a:cubicBezTo>
                  <a:pt x="10161" y="3105"/>
                  <a:pt x="10092" y="3097"/>
                  <a:pt x="10032" y="3067"/>
                </a:cubicBezTo>
                <a:cubicBezTo>
                  <a:pt x="9880" y="3006"/>
                  <a:pt x="9697" y="2854"/>
                  <a:pt x="9697" y="2854"/>
                </a:cubicBezTo>
                <a:lnTo>
                  <a:pt x="9697" y="2854"/>
                </a:lnTo>
                <a:cubicBezTo>
                  <a:pt x="9697" y="2854"/>
                  <a:pt x="9971" y="2884"/>
                  <a:pt x="10032" y="2915"/>
                </a:cubicBezTo>
                <a:lnTo>
                  <a:pt x="10244" y="2915"/>
                </a:lnTo>
                <a:cubicBezTo>
                  <a:pt x="10267" y="2926"/>
                  <a:pt x="10289" y="2933"/>
                  <a:pt x="10310" y="2933"/>
                </a:cubicBezTo>
                <a:cubicBezTo>
                  <a:pt x="10346" y="2933"/>
                  <a:pt x="10377" y="2912"/>
                  <a:pt x="10396" y="2854"/>
                </a:cubicBezTo>
                <a:cubicBezTo>
                  <a:pt x="10457" y="2763"/>
                  <a:pt x="10336" y="2763"/>
                  <a:pt x="10305" y="2732"/>
                </a:cubicBezTo>
                <a:cubicBezTo>
                  <a:pt x="10275" y="2732"/>
                  <a:pt x="10366" y="2672"/>
                  <a:pt x="10427" y="2672"/>
                </a:cubicBezTo>
                <a:cubicBezTo>
                  <a:pt x="10436" y="2663"/>
                  <a:pt x="10447" y="2659"/>
                  <a:pt x="10459" y="2659"/>
                </a:cubicBezTo>
                <a:cubicBezTo>
                  <a:pt x="10487" y="2659"/>
                  <a:pt x="10518" y="2680"/>
                  <a:pt x="10518" y="2702"/>
                </a:cubicBezTo>
                <a:cubicBezTo>
                  <a:pt x="10518" y="2712"/>
                  <a:pt x="10521" y="2715"/>
                  <a:pt x="10529" y="2715"/>
                </a:cubicBezTo>
                <a:cubicBezTo>
                  <a:pt x="10545" y="2715"/>
                  <a:pt x="10579" y="2702"/>
                  <a:pt x="10639" y="2702"/>
                </a:cubicBezTo>
                <a:cubicBezTo>
                  <a:pt x="10731" y="2702"/>
                  <a:pt x="10822" y="2702"/>
                  <a:pt x="10883" y="2611"/>
                </a:cubicBezTo>
                <a:cubicBezTo>
                  <a:pt x="10974" y="2520"/>
                  <a:pt x="11035" y="2459"/>
                  <a:pt x="10974" y="2368"/>
                </a:cubicBezTo>
                <a:cubicBezTo>
                  <a:pt x="10943" y="2246"/>
                  <a:pt x="10913" y="2155"/>
                  <a:pt x="10913" y="2094"/>
                </a:cubicBezTo>
                <a:cubicBezTo>
                  <a:pt x="10883" y="2033"/>
                  <a:pt x="10943" y="2033"/>
                  <a:pt x="10943" y="2033"/>
                </a:cubicBezTo>
                <a:cubicBezTo>
                  <a:pt x="10943" y="2033"/>
                  <a:pt x="11065" y="2003"/>
                  <a:pt x="11035" y="1942"/>
                </a:cubicBezTo>
                <a:cubicBezTo>
                  <a:pt x="11004" y="1851"/>
                  <a:pt x="11065" y="1820"/>
                  <a:pt x="10974" y="1760"/>
                </a:cubicBezTo>
                <a:cubicBezTo>
                  <a:pt x="10883" y="1699"/>
                  <a:pt x="10883" y="1638"/>
                  <a:pt x="10731" y="1608"/>
                </a:cubicBezTo>
                <a:cubicBezTo>
                  <a:pt x="10663" y="1608"/>
                  <a:pt x="10608" y="1596"/>
                  <a:pt x="10569" y="1596"/>
                </a:cubicBezTo>
                <a:cubicBezTo>
                  <a:pt x="10522" y="1596"/>
                  <a:pt x="10501" y="1614"/>
                  <a:pt x="10518" y="1699"/>
                </a:cubicBezTo>
                <a:cubicBezTo>
                  <a:pt x="10579" y="1851"/>
                  <a:pt x="10579" y="1851"/>
                  <a:pt x="10609" y="1912"/>
                </a:cubicBezTo>
                <a:cubicBezTo>
                  <a:pt x="10609" y="1912"/>
                  <a:pt x="10548" y="1942"/>
                  <a:pt x="10487" y="1972"/>
                </a:cubicBezTo>
                <a:cubicBezTo>
                  <a:pt x="10427" y="2033"/>
                  <a:pt x="10457" y="2064"/>
                  <a:pt x="10487" y="2155"/>
                </a:cubicBezTo>
                <a:cubicBezTo>
                  <a:pt x="10518" y="2246"/>
                  <a:pt x="10396" y="2246"/>
                  <a:pt x="10396" y="2246"/>
                </a:cubicBezTo>
                <a:cubicBezTo>
                  <a:pt x="10366" y="2246"/>
                  <a:pt x="10457" y="2428"/>
                  <a:pt x="10396" y="2459"/>
                </a:cubicBezTo>
                <a:cubicBezTo>
                  <a:pt x="10336" y="2459"/>
                  <a:pt x="10366" y="2459"/>
                  <a:pt x="10275" y="2398"/>
                </a:cubicBezTo>
                <a:cubicBezTo>
                  <a:pt x="10184" y="2368"/>
                  <a:pt x="10184" y="2368"/>
                  <a:pt x="10123" y="2337"/>
                </a:cubicBezTo>
                <a:cubicBezTo>
                  <a:pt x="10092" y="2276"/>
                  <a:pt x="10092" y="2216"/>
                  <a:pt x="10153" y="2124"/>
                </a:cubicBezTo>
                <a:cubicBezTo>
                  <a:pt x="10214" y="2003"/>
                  <a:pt x="10184" y="1942"/>
                  <a:pt x="10184" y="1912"/>
                </a:cubicBezTo>
                <a:cubicBezTo>
                  <a:pt x="10184" y="1881"/>
                  <a:pt x="10062" y="1760"/>
                  <a:pt x="10032" y="1760"/>
                </a:cubicBezTo>
                <a:cubicBezTo>
                  <a:pt x="10001" y="1760"/>
                  <a:pt x="10001" y="1790"/>
                  <a:pt x="9971" y="1881"/>
                </a:cubicBezTo>
                <a:cubicBezTo>
                  <a:pt x="9971" y="1972"/>
                  <a:pt x="9880" y="2155"/>
                  <a:pt x="9880" y="2155"/>
                </a:cubicBezTo>
                <a:cubicBezTo>
                  <a:pt x="9849" y="2155"/>
                  <a:pt x="9819" y="2094"/>
                  <a:pt x="9819" y="2033"/>
                </a:cubicBezTo>
                <a:cubicBezTo>
                  <a:pt x="9819" y="1972"/>
                  <a:pt x="9849" y="1912"/>
                  <a:pt x="9819" y="1851"/>
                </a:cubicBezTo>
                <a:cubicBezTo>
                  <a:pt x="9788" y="1790"/>
                  <a:pt x="9819" y="1699"/>
                  <a:pt x="9819" y="1699"/>
                </a:cubicBezTo>
                <a:lnTo>
                  <a:pt x="9667" y="1699"/>
                </a:lnTo>
                <a:cubicBezTo>
                  <a:pt x="9606" y="1669"/>
                  <a:pt x="9606" y="1669"/>
                  <a:pt x="9576" y="1638"/>
                </a:cubicBezTo>
                <a:cubicBezTo>
                  <a:pt x="9576" y="1638"/>
                  <a:pt x="9667" y="1517"/>
                  <a:pt x="9667" y="1395"/>
                </a:cubicBezTo>
                <a:cubicBezTo>
                  <a:pt x="9636" y="1273"/>
                  <a:pt x="9545" y="1243"/>
                  <a:pt x="9545" y="1121"/>
                </a:cubicBezTo>
                <a:cubicBezTo>
                  <a:pt x="9545" y="969"/>
                  <a:pt x="9363" y="909"/>
                  <a:pt x="9363" y="909"/>
                </a:cubicBezTo>
                <a:cubicBezTo>
                  <a:pt x="9363" y="909"/>
                  <a:pt x="9393" y="787"/>
                  <a:pt x="9424" y="726"/>
                </a:cubicBezTo>
                <a:cubicBezTo>
                  <a:pt x="9454" y="696"/>
                  <a:pt x="9393" y="514"/>
                  <a:pt x="9393" y="513"/>
                </a:cubicBezTo>
                <a:lnTo>
                  <a:pt x="9393" y="513"/>
                </a:lnTo>
                <a:cubicBezTo>
                  <a:pt x="9393" y="513"/>
                  <a:pt x="9422" y="518"/>
                  <a:pt x="9463" y="518"/>
                </a:cubicBezTo>
                <a:cubicBezTo>
                  <a:pt x="9525" y="518"/>
                  <a:pt x="9612" y="507"/>
                  <a:pt x="9667" y="453"/>
                </a:cubicBezTo>
                <a:cubicBezTo>
                  <a:pt x="9758" y="331"/>
                  <a:pt x="9728" y="210"/>
                  <a:pt x="9788" y="118"/>
                </a:cubicBezTo>
                <a:cubicBezTo>
                  <a:pt x="9819" y="27"/>
                  <a:pt x="9849" y="27"/>
                  <a:pt x="9849" y="27"/>
                </a:cubicBezTo>
                <a:cubicBezTo>
                  <a:pt x="9849" y="27"/>
                  <a:pt x="9755" y="0"/>
                  <a:pt x="9656"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1" name="Google Shape;4131;p44"/>
          <p:cNvSpPr/>
          <p:nvPr/>
        </p:nvSpPr>
        <p:spPr>
          <a:xfrm>
            <a:off x="7020868" y="1464141"/>
            <a:ext cx="23891" cy="15828"/>
          </a:xfrm>
          <a:custGeom>
            <a:avLst/>
            <a:gdLst/>
            <a:ahLst/>
            <a:cxnLst/>
            <a:rect l="l" t="t" r="r" b="b"/>
            <a:pathLst>
              <a:path w="640" h="424" extrusionOk="0">
                <a:moveTo>
                  <a:pt x="6" y="0"/>
                </a:moveTo>
                <a:cubicBezTo>
                  <a:pt x="1" y="0"/>
                  <a:pt x="4" y="6"/>
                  <a:pt x="18" y="20"/>
                </a:cubicBezTo>
                <a:cubicBezTo>
                  <a:pt x="18" y="51"/>
                  <a:pt x="78" y="172"/>
                  <a:pt x="200" y="264"/>
                </a:cubicBezTo>
                <a:cubicBezTo>
                  <a:pt x="322" y="355"/>
                  <a:pt x="352" y="385"/>
                  <a:pt x="474" y="416"/>
                </a:cubicBezTo>
                <a:cubicBezTo>
                  <a:pt x="496" y="421"/>
                  <a:pt x="516" y="424"/>
                  <a:pt x="534" y="424"/>
                </a:cubicBezTo>
                <a:cubicBezTo>
                  <a:pt x="612" y="424"/>
                  <a:pt x="639" y="374"/>
                  <a:pt x="565" y="324"/>
                </a:cubicBezTo>
                <a:cubicBezTo>
                  <a:pt x="504" y="233"/>
                  <a:pt x="565" y="233"/>
                  <a:pt x="413" y="203"/>
                </a:cubicBezTo>
                <a:cubicBezTo>
                  <a:pt x="261" y="172"/>
                  <a:pt x="230" y="172"/>
                  <a:pt x="170" y="112"/>
                </a:cubicBezTo>
                <a:cubicBezTo>
                  <a:pt x="123" y="65"/>
                  <a:pt x="23" y="0"/>
                  <a:pt x="6"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2" name="Google Shape;4132;p44"/>
          <p:cNvSpPr/>
          <p:nvPr/>
        </p:nvSpPr>
        <p:spPr>
          <a:xfrm>
            <a:off x="7379086" y="1254346"/>
            <a:ext cx="12356" cy="11087"/>
          </a:xfrm>
          <a:custGeom>
            <a:avLst/>
            <a:gdLst/>
            <a:ahLst/>
            <a:cxnLst/>
            <a:rect l="l" t="t" r="r" b="b"/>
            <a:pathLst>
              <a:path w="331" h="297" extrusionOk="0">
                <a:moveTo>
                  <a:pt x="188" y="1"/>
                </a:moveTo>
                <a:cubicBezTo>
                  <a:pt x="116" y="1"/>
                  <a:pt x="51" y="90"/>
                  <a:pt x="27" y="139"/>
                </a:cubicBezTo>
                <a:cubicBezTo>
                  <a:pt x="0" y="218"/>
                  <a:pt x="65" y="297"/>
                  <a:pt x="123" y="297"/>
                </a:cubicBezTo>
                <a:cubicBezTo>
                  <a:pt x="131" y="297"/>
                  <a:pt x="140" y="295"/>
                  <a:pt x="148" y="291"/>
                </a:cubicBezTo>
                <a:cubicBezTo>
                  <a:pt x="179" y="276"/>
                  <a:pt x="201" y="276"/>
                  <a:pt x="220" y="276"/>
                </a:cubicBezTo>
                <a:cubicBezTo>
                  <a:pt x="239" y="276"/>
                  <a:pt x="255" y="276"/>
                  <a:pt x="270" y="260"/>
                </a:cubicBezTo>
                <a:cubicBezTo>
                  <a:pt x="300" y="200"/>
                  <a:pt x="331" y="169"/>
                  <a:pt x="270" y="109"/>
                </a:cubicBezTo>
                <a:cubicBezTo>
                  <a:pt x="239" y="48"/>
                  <a:pt x="239" y="17"/>
                  <a:pt x="239" y="17"/>
                </a:cubicBezTo>
                <a:cubicBezTo>
                  <a:pt x="222" y="6"/>
                  <a:pt x="205" y="1"/>
                  <a:pt x="188"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3" name="Google Shape;4133;p44"/>
          <p:cNvSpPr/>
          <p:nvPr/>
        </p:nvSpPr>
        <p:spPr>
          <a:xfrm>
            <a:off x="7513474" y="1288802"/>
            <a:ext cx="65775" cy="36210"/>
          </a:xfrm>
          <a:custGeom>
            <a:avLst/>
            <a:gdLst/>
            <a:ahLst/>
            <a:cxnLst/>
            <a:rect l="l" t="t" r="r" b="b"/>
            <a:pathLst>
              <a:path w="1762" h="970" extrusionOk="0">
                <a:moveTo>
                  <a:pt x="1367" y="0"/>
                </a:moveTo>
                <a:cubicBezTo>
                  <a:pt x="1332" y="0"/>
                  <a:pt x="1265" y="75"/>
                  <a:pt x="1108" y="128"/>
                </a:cubicBezTo>
                <a:cubicBezTo>
                  <a:pt x="925" y="189"/>
                  <a:pt x="864" y="158"/>
                  <a:pt x="804" y="249"/>
                </a:cubicBezTo>
                <a:cubicBezTo>
                  <a:pt x="773" y="371"/>
                  <a:pt x="713" y="310"/>
                  <a:pt x="652" y="341"/>
                </a:cubicBezTo>
                <a:cubicBezTo>
                  <a:pt x="624" y="341"/>
                  <a:pt x="570" y="621"/>
                  <a:pt x="538" y="621"/>
                </a:cubicBezTo>
                <a:cubicBezTo>
                  <a:pt x="535" y="621"/>
                  <a:pt x="533" y="619"/>
                  <a:pt x="530" y="614"/>
                </a:cubicBezTo>
                <a:cubicBezTo>
                  <a:pt x="500" y="584"/>
                  <a:pt x="500" y="553"/>
                  <a:pt x="439" y="432"/>
                </a:cubicBezTo>
                <a:cubicBezTo>
                  <a:pt x="409" y="310"/>
                  <a:pt x="469" y="341"/>
                  <a:pt x="378" y="219"/>
                </a:cubicBezTo>
                <a:cubicBezTo>
                  <a:pt x="328" y="152"/>
                  <a:pt x="259" y="131"/>
                  <a:pt x="202" y="131"/>
                </a:cubicBezTo>
                <a:cubicBezTo>
                  <a:pt x="156" y="131"/>
                  <a:pt x="118" y="145"/>
                  <a:pt x="105" y="158"/>
                </a:cubicBezTo>
                <a:cubicBezTo>
                  <a:pt x="105" y="219"/>
                  <a:pt x="226" y="249"/>
                  <a:pt x="196" y="310"/>
                </a:cubicBezTo>
                <a:cubicBezTo>
                  <a:pt x="135" y="371"/>
                  <a:pt x="44" y="432"/>
                  <a:pt x="13" y="462"/>
                </a:cubicBezTo>
                <a:cubicBezTo>
                  <a:pt x="1" y="488"/>
                  <a:pt x="9" y="497"/>
                  <a:pt x="31" y="497"/>
                </a:cubicBezTo>
                <a:cubicBezTo>
                  <a:pt x="60" y="497"/>
                  <a:pt x="113" y="480"/>
                  <a:pt x="165" y="462"/>
                </a:cubicBezTo>
                <a:cubicBezTo>
                  <a:pt x="226" y="462"/>
                  <a:pt x="257" y="553"/>
                  <a:pt x="287" y="614"/>
                </a:cubicBezTo>
                <a:cubicBezTo>
                  <a:pt x="317" y="675"/>
                  <a:pt x="257" y="736"/>
                  <a:pt x="226" y="736"/>
                </a:cubicBezTo>
                <a:cubicBezTo>
                  <a:pt x="196" y="796"/>
                  <a:pt x="348" y="766"/>
                  <a:pt x="378" y="796"/>
                </a:cubicBezTo>
                <a:cubicBezTo>
                  <a:pt x="439" y="796"/>
                  <a:pt x="469" y="857"/>
                  <a:pt x="439" y="918"/>
                </a:cubicBezTo>
                <a:cubicBezTo>
                  <a:pt x="427" y="954"/>
                  <a:pt x="448" y="966"/>
                  <a:pt x="485" y="966"/>
                </a:cubicBezTo>
                <a:cubicBezTo>
                  <a:pt x="542" y="966"/>
                  <a:pt x="639" y="937"/>
                  <a:pt x="713" y="918"/>
                </a:cubicBezTo>
                <a:cubicBezTo>
                  <a:pt x="781" y="918"/>
                  <a:pt x="815" y="969"/>
                  <a:pt x="905" y="969"/>
                </a:cubicBezTo>
                <a:cubicBezTo>
                  <a:pt x="935" y="969"/>
                  <a:pt x="971" y="964"/>
                  <a:pt x="1016" y="948"/>
                </a:cubicBezTo>
                <a:cubicBezTo>
                  <a:pt x="1168" y="888"/>
                  <a:pt x="1229" y="888"/>
                  <a:pt x="1381" y="766"/>
                </a:cubicBezTo>
                <a:cubicBezTo>
                  <a:pt x="1533" y="644"/>
                  <a:pt x="1533" y="675"/>
                  <a:pt x="1624" y="584"/>
                </a:cubicBezTo>
                <a:cubicBezTo>
                  <a:pt x="1716" y="493"/>
                  <a:pt x="1716" y="462"/>
                  <a:pt x="1716" y="371"/>
                </a:cubicBezTo>
                <a:cubicBezTo>
                  <a:pt x="1716" y="337"/>
                  <a:pt x="1724" y="332"/>
                  <a:pt x="1733" y="332"/>
                </a:cubicBezTo>
                <a:cubicBezTo>
                  <a:pt x="1736" y="332"/>
                  <a:pt x="1739" y="333"/>
                  <a:pt x="1742" y="333"/>
                </a:cubicBezTo>
                <a:cubicBezTo>
                  <a:pt x="1754" y="333"/>
                  <a:pt x="1761" y="325"/>
                  <a:pt x="1746" y="249"/>
                </a:cubicBezTo>
                <a:cubicBezTo>
                  <a:pt x="1724" y="141"/>
                  <a:pt x="1656" y="125"/>
                  <a:pt x="1586" y="125"/>
                </a:cubicBezTo>
                <a:cubicBezTo>
                  <a:pt x="1557" y="125"/>
                  <a:pt x="1529" y="128"/>
                  <a:pt x="1503" y="128"/>
                </a:cubicBezTo>
                <a:cubicBezTo>
                  <a:pt x="1442" y="128"/>
                  <a:pt x="1442" y="37"/>
                  <a:pt x="1381" y="6"/>
                </a:cubicBezTo>
                <a:cubicBezTo>
                  <a:pt x="1377" y="2"/>
                  <a:pt x="1372" y="0"/>
                  <a:pt x="1367"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4" name="Google Shape;4134;p44"/>
          <p:cNvSpPr/>
          <p:nvPr/>
        </p:nvSpPr>
        <p:spPr>
          <a:xfrm>
            <a:off x="7331715" y="1489749"/>
            <a:ext cx="9892" cy="9780"/>
          </a:xfrm>
          <a:custGeom>
            <a:avLst/>
            <a:gdLst/>
            <a:ahLst/>
            <a:cxnLst/>
            <a:rect l="l" t="t" r="r" b="b"/>
            <a:pathLst>
              <a:path w="265" h="262" extrusionOk="0">
                <a:moveTo>
                  <a:pt x="44" y="0"/>
                </a:moveTo>
                <a:cubicBezTo>
                  <a:pt x="30" y="0"/>
                  <a:pt x="1" y="167"/>
                  <a:pt x="49" y="216"/>
                </a:cubicBezTo>
                <a:cubicBezTo>
                  <a:pt x="95" y="246"/>
                  <a:pt x="133" y="262"/>
                  <a:pt x="163" y="262"/>
                </a:cubicBezTo>
                <a:cubicBezTo>
                  <a:pt x="194" y="262"/>
                  <a:pt x="217" y="246"/>
                  <a:pt x="232" y="216"/>
                </a:cubicBezTo>
                <a:cubicBezTo>
                  <a:pt x="254" y="194"/>
                  <a:pt x="264" y="188"/>
                  <a:pt x="263" y="188"/>
                </a:cubicBezTo>
                <a:lnTo>
                  <a:pt x="263" y="188"/>
                </a:lnTo>
                <a:cubicBezTo>
                  <a:pt x="262" y="188"/>
                  <a:pt x="248" y="195"/>
                  <a:pt x="223" y="195"/>
                </a:cubicBezTo>
                <a:cubicBezTo>
                  <a:pt x="209" y="195"/>
                  <a:pt x="192" y="192"/>
                  <a:pt x="171" y="186"/>
                </a:cubicBezTo>
                <a:cubicBezTo>
                  <a:pt x="110" y="186"/>
                  <a:pt x="49" y="125"/>
                  <a:pt x="49" y="34"/>
                </a:cubicBezTo>
                <a:cubicBezTo>
                  <a:pt x="49" y="10"/>
                  <a:pt x="47" y="0"/>
                  <a:pt x="44"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5" name="Google Shape;4135;p44"/>
          <p:cNvSpPr/>
          <p:nvPr/>
        </p:nvSpPr>
        <p:spPr>
          <a:xfrm>
            <a:off x="8026836" y="1760728"/>
            <a:ext cx="10228" cy="21614"/>
          </a:xfrm>
          <a:custGeom>
            <a:avLst/>
            <a:gdLst/>
            <a:ahLst/>
            <a:cxnLst/>
            <a:rect l="l" t="t" r="r" b="b"/>
            <a:pathLst>
              <a:path w="274" h="579" extrusionOk="0">
                <a:moveTo>
                  <a:pt x="45" y="1"/>
                </a:moveTo>
                <a:cubicBezTo>
                  <a:pt x="36" y="1"/>
                  <a:pt x="31" y="11"/>
                  <a:pt x="31" y="39"/>
                </a:cubicBezTo>
                <a:cubicBezTo>
                  <a:pt x="0" y="70"/>
                  <a:pt x="0" y="100"/>
                  <a:pt x="0" y="191"/>
                </a:cubicBezTo>
                <a:cubicBezTo>
                  <a:pt x="0" y="252"/>
                  <a:pt x="0" y="343"/>
                  <a:pt x="0" y="404"/>
                </a:cubicBezTo>
                <a:cubicBezTo>
                  <a:pt x="0" y="495"/>
                  <a:pt x="0" y="556"/>
                  <a:pt x="31" y="556"/>
                </a:cubicBezTo>
                <a:cubicBezTo>
                  <a:pt x="61" y="571"/>
                  <a:pt x="76" y="579"/>
                  <a:pt x="91" y="579"/>
                </a:cubicBezTo>
                <a:cubicBezTo>
                  <a:pt x="107" y="579"/>
                  <a:pt x="122" y="571"/>
                  <a:pt x="152" y="556"/>
                </a:cubicBezTo>
                <a:cubicBezTo>
                  <a:pt x="213" y="525"/>
                  <a:pt x="274" y="465"/>
                  <a:pt x="243" y="373"/>
                </a:cubicBezTo>
                <a:cubicBezTo>
                  <a:pt x="213" y="282"/>
                  <a:pt x="152" y="161"/>
                  <a:pt x="122" y="100"/>
                </a:cubicBezTo>
                <a:cubicBezTo>
                  <a:pt x="101" y="58"/>
                  <a:pt x="65" y="1"/>
                  <a:pt x="45"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6" name="Google Shape;4136;p44"/>
          <p:cNvSpPr/>
          <p:nvPr/>
        </p:nvSpPr>
        <p:spPr>
          <a:xfrm>
            <a:off x="8217443" y="1701523"/>
            <a:ext cx="21614" cy="35725"/>
          </a:xfrm>
          <a:custGeom>
            <a:avLst/>
            <a:gdLst/>
            <a:ahLst/>
            <a:cxnLst/>
            <a:rect l="l" t="t" r="r" b="b"/>
            <a:pathLst>
              <a:path w="579" h="957" extrusionOk="0">
                <a:moveTo>
                  <a:pt x="169" y="0"/>
                </a:moveTo>
                <a:cubicBezTo>
                  <a:pt x="143" y="0"/>
                  <a:pt x="117" y="120"/>
                  <a:pt x="92" y="197"/>
                </a:cubicBezTo>
                <a:cubicBezTo>
                  <a:pt x="92" y="257"/>
                  <a:pt x="62" y="318"/>
                  <a:pt x="92" y="379"/>
                </a:cubicBezTo>
                <a:cubicBezTo>
                  <a:pt x="122" y="409"/>
                  <a:pt x="122" y="440"/>
                  <a:pt x="122" y="440"/>
                </a:cubicBezTo>
                <a:lnTo>
                  <a:pt x="31" y="379"/>
                </a:lnTo>
                <a:cubicBezTo>
                  <a:pt x="31" y="379"/>
                  <a:pt x="31" y="440"/>
                  <a:pt x="31" y="501"/>
                </a:cubicBezTo>
                <a:cubicBezTo>
                  <a:pt x="31" y="561"/>
                  <a:pt x="1" y="592"/>
                  <a:pt x="92" y="652"/>
                </a:cubicBezTo>
                <a:cubicBezTo>
                  <a:pt x="153" y="683"/>
                  <a:pt x="183" y="652"/>
                  <a:pt x="183" y="713"/>
                </a:cubicBezTo>
                <a:cubicBezTo>
                  <a:pt x="214" y="774"/>
                  <a:pt x="214" y="804"/>
                  <a:pt x="244" y="835"/>
                </a:cubicBezTo>
                <a:cubicBezTo>
                  <a:pt x="305" y="835"/>
                  <a:pt x="365" y="865"/>
                  <a:pt x="396" y="896"/>
                </a:cubicBezTo>
                <a:cubicBezTo>
                  <a:pt x="396" y="906"/>
                  <a:pt x="396" y="910"/>
                  <a:pt x="396" y="910"/>
                </a:cubicBezTo>
                <a:cubicBezTo>
                  <a:pt x="397" y="910"/>
                  <a:pt x="401" y="804"/>
                  <a:pt x="426" y="804"/>
                </a:cubicBezTo>
                <a:cubicBezTo>
                  <a:pt x="457" y="804"/>
                  <a:pt x="517" y="865"/>
                  <a:pt x="517" y="926"/>
                </a:cubicBezTo>
                <a:cubicBezTo>
                  <a:pt x="548" y="956"/>
                  <a:pt x="578" y="956"/>
                  <a:pt x="578" y="956"/>
                </a:cubicBezTo>
                <a:cubicBezTo>
                  <a:pt x="578" y="956"/>
                  <a:pt x="548" y="835"/>
                  <a:pt x="548" y="835"/>
                </a:cubicBezTo>
                <a:cubicBezTo>
                  <a:pt x="578" y="804"/>
                  <a:pt x="578" y="804"/>
                  <a:pt x="517" y="744"/>
                </a:cubicBezTo>
                <a:cubicBezTo>
                  <a:pt x="457" y="713"/>
                  <a:pt x="396" y="713"/>
                  <a:pt x="365" y="713"/>
                </a:cubicBezTo>
                <a:cubicBezTo>
                  <a:pt x="345" y="713"/>
                  <a:pt x="332" y="717"/>
                  <a:pt x="322" y="717"/>
                </a:cubicBezTo>
                <a:cubicBezTo>
                  <a:pt x="301" y="717"/>
                  <a:pt x="295" y="703"/>
                  <a:pt x="274" y="622"/>
                </a:cubicBezTo>
                <a:cubicBezTo>
                  <a:pt x="244" y="501"/>
                  <a:pt x="274" y="440"/>
                  <a:pt x="274" y="409"/>
                </a:cubicBezTo>
                <a:cubicBezTo>
                  <a:pt x="274" y="405"/>
                  <a:pt x="274" y="403"/>
                  <a:pt x="274" y="403"/>
                </a:cubicBezTo>
                <a:cubicBezTo>
                  <a:pt x="275" y="403"/>
                  <a:pt x="276" y="421"/>
                  <a:pt x="282" y="421"/>
                </a:cubicBezTo>
                <a:cubicBezTo>
                  <a:pt x="287" y="421"/>
                  <a:pt x="294" y="411"/>
                  <a:pt x="305" y="379"/>
                </a:cubicBezTo>
                <a:cubicBezTo>
                  <a:pt x="335" y="288"/>
                  <a:pt x="365" y="227"/>
                  <a:pt x="335" y="136"/>
                </a:cubicBezTo>
                <a:cubicBezTo>
                  <a:pt x="335" y="75"/>
                  <a:pt x="396" y="45"/>
                  <a:pt x="365" y="45"/>
                </a:cubicBezTo>
                <a:cubicBezTo>
                  <a:pt x="335" y="29"/>
                  <a:pt x="297" y="29"/>
                  <a:pt x="263" y="29"/>
                </a:cubicBezTo>
                <a:cubicBezTo>
                  <a:pt x="229" y="29"/>
                  <a:pt x="198" y="29"/>
                  <a:pt x="183" y="14"/>
                </a:cubicBezTo>
                <a:cubicBezTo>
                  <a:pt x="178" y="5"/>
                  <a:pt x="173" y="0"/>
                  <a:pt x="169"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7" name="Google Shape;4137;p44"/>
          <p:cNvSpPr/>
          <p:nvPr/>
        </p:nvSpPr>
        <p:spPr>
          <a:xfrm>
            <a:off x="8164135" y="1693758"/>
            <a:ext cx="12506" cy="10900"/>
          </a:xfrm>
          <a:custGeom>
            <a:avLst/>
            <a:gdLst/>
            <a:ahLst/>
            <a:cxnLst/>
            <a:rect l="l" t="t" r="r" b="b"/>
            <a:pathLst>
              <a:path w="335" h="292" extrusionOk="0">
                <a:moveTo>
                  <a:pt x="301" y="1"/>
                </a:moveTo>
                <a:cubicBezTo>
                  <a:pt x="293" y="1"/>
                  <a:pt x="274" y="40"/>
                  <a:pt x="274" y="40"/>
                </a:cubicBezTo>
                <a:lnTo>
                  <a:pt x="122" y="40"/>
                </a:lnTo>
                <a:cubicBezTo>
                  <a:pt x="122" y="40"/>
                  <a:pt x="61" y="70"/>
                  <a:pt x="31" y="101"/>
                </a:cubicBezTo>
                <a:cubicBezTo>
                  <a:pt x="0" y="131"/>
                  <a:pt x="0" y="161"/>
                  <a:pt x="31" y="222"/>
                </a:cubicBezTo>
                <a:cubicBezTo>
                  <a:pt x="61" y="283"/>
                  <a:pt x="91" y="283"/>
                  <a:pt x="152" y="283"/>
                </a:cubicBezTo>
                <a:cubicBezTo>
                  <a:pt x="164" y="289"/>
                  <a:pt x="173" y="291"/>
                  <a:pt x="179" y="291"/>
                </a:cubicBezTo>
                <a:cubicBezTo>
                  <a:pt x="203" y="291"/>
                  <a:pt x="189" y="253"/>
                  <a:pt x="213" y="253"/>
                </a:cubicBezTo>
                <a:cubicBezTo>
                  <a:pt x="274" y="222"/>
                  <a:pt x="274" y="192"/>
                  <a:pt x="274" y="131"/>
                </a:cubicBezTo>
                <a:cubicBezTo>
                  <a:pt x="304" y="101"/>
                  <a:pt x="335" y="70"/>
                  <a:pt x="335" y="70"/>
                </a:cubicBezTo>
                <a:cubicBezTo>
                  <a:pt x="335" y="40"/>
                  <a:pt x="304" y="9"/>
                  <a:pt x="304" y="9"/>
                </a:cubicBezTo>
                <a:cubicBezTo>
                  <a:pt x="304" y="3"/>
                  <a:pt x="303" y="1"/>
                  <a:pt x="301"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8" name="Google Shape;4138;p44"/>
          <p:cNvSpPr/>
          <p:nvPr/>
        </p:nvSpPr>
        <p:spPr>
          <a:xfrm>
            <a:off x="7848697" y="1896087"/>
            <a:ext cx="36322" cy="88845"/>
          </a:xfrm>
          <a:custGeom>
            <a:avLst/>
            <a:gdLst/>
            <a:ahLst/>
            <a:cxnLst/>
            <a:rect l="l" t="t" r="r" b="b"/>
            <a:pathLst>
              <a:path w="973" h="2380" extrusionOk="0">
                <a:moveTo>
                  <a:pt x="791" y="0"/>
                </a:moveTo>
                <a:cubicBezTo>
                  <a:pt x="715" y="0"/>
                  <a:pt x="745" y="223"/>
                  <a:pt x="669" y="425"/>
                </a:cubicBezTo>
                <a:cubicBezTo>
                  <a:pt x="578" y="699"/>
                  <a:pt x="395" y="547"/>
                  <a:pt x="213" y="760"/>
                </a:cubicBezTo>
                <a:cubicBezTo>
                  <a:pt x="61" y="942"/>
                  <a:pt x="91" y="881"/>
                  <a:pt x="213" y="1155"/>
                </a:cubicBezTo>
                <a:cubicBezTo>
                  <a:pt x="334" y="1398"/>
                  <a:pt x="122" y="1368"/>
                  <a:pt x="61" y="1702"/>
                </a:cubicBezTo>
                <a:cubicBezTo>
                  <a:pt x="0" y="2006"/>
                  <a:pt x="122" y="1945"/>
                  <a:pt x="183" y="2188"/>
                </a:cubicBezTo>
                <a:cubicBezTo>
                  <a:pt x="216" y="2340"/>
                  <a:pt x="241" y="2379"/>
                  <a:pt x="276" y="2379"/>
                </a:cubicBezTo>
                <a:cubicBezTo>
                  <a:pt x="305" y="2379"/>
                  <a:pt x="341" y="2354"/>
                  <a:pt x="395" y="2340"/>
                </a:cubicBezTo>
                <a:cubicBezTo>
                  <a:pt x="517" y="2310"/>
                  <a:pt x="608" y="2249"/>
                  <a:pt x="608" y="2249"/>
                </a:cubicBezTo>
                <a:cubicBezTo>
                  <a:pt x="608" y="2249"/>
                  <a:pt x="638" y="2006"/>
                  <a:pt x="699" y="1672"/>
                </a:cubicBezTo>
                <a:cubicBezTo>
                  <a:pt x="790" y="1337"/>
                  <a:pt x="851" y="1094"/>
                  <a:pt x="851" y="881"/>
                </a:cubicBezTo>
                <a:cubicBezTo>
                  <a:pt x="877" y="674"/>
                  <a:pt x="881" y="534"/>
                  <a:pt x="919" y="534"/>
                </a:cubicBezTo>
                <a:cubicBezTo>
                  <a:pt x="926" y="534"/>
                  <a:pt x="933" y="538"/>
                  <a:pt x="942" y="547"/>
                </a:cubicBezTo>
                <a:cubicBezTo>
                  <a:pt x="957" y="589"/>
                  <a:pt x="964" y="612"/>
                  <a:pt x="968" y="612"/>
                </a:cubicBezTo>
                <a:cubicBezTo>
                  <a:pt x="973" y="612"/>
                  <a:pt x="973" y="582"/>
                  <a:pt x="973" y="517"/>
                </a:cubicBezTo>
                <a:cubicBezTo>
                  <a:pt x="973" y="395"/>
                  <a:pt x="912" y="91"/>
                  <a:pt x="851" y="30"/>
                </a:cubicBezTo>
                <a:cubicBezTo>
                  <a:pt x="825" y="10"/>
                  <a:pt x="806" y="0"/>
                  <a:pt x="791"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9" name="Google Shape;4139;p44"/>
          <p:cNvSpPr/>
          <p:nvPr/>
        </p:nvSpPr>
        <p:spPr>
          <a:xfrm>
            <a:off x="8166375" y="1772375"/>
            <a:ext cx="51105" cy="64842"/>
          </a:xfrm>
          <a:custGeom>
            <a:avLst/>
            <a:gdLst/>
            <a:ahLst/>
            <a:cxnLst/>
            <a:rect l="l" t="t" r="r" b="b"/>
            <a:pathLst>
              <a:path w="1369" h="1737" extrusionOk="0">
                <a:moveTo>
                  <a:pt x="1065" y="1"/>
                </a:moveTo>
                <a:cubicBezTo>
                  <a:pt x="1034" y="1"/>
                  <a:pt x="913" y="183"/>
                  <a:pt x="852" y="244"/>
                </a:cubicBezTo>
                <a:cubicBezTo>
                  <a:pt x="822" y="305"/>
                  <a:pt x="913" y="274"/>
                  <a:pt x="852" y="335"/>
                </a:cubicBezTo>
                <a:cubicBezTo>
                  <a:pt x="791" y="396"/>
                  <a:pt x="761" y="365"/>
                  <a:pt x="700" y="457"/>
                </a:cubicBezTo>
                <a:cubicBezTo>
                  <a:pt x="639" y="548"/>
                  <a:pt x="548" y="609"/>
                  <a:pt x="518" y="639"/>
                </a:cubicBezTo>
                <a:cubicBezTo>
                  <a:pt x="487" y="669"/>
                  <a:pt x="366" y="700"/>
                  <a:pt x="335" y="791"/>
                </a:cubicBezTo>
                <a:cubicBezTo>
                  <a:pt x="275" y="882"/>
                  <a:pt x="335" y="913"/>
                  <a:pt x="335" y="913"/>
                </a:cubicBezTo>
                <a:cubicBezTo>
                  <a:pt x="335" y="913"/>
                  <a:pt x="322" y="926"/>
                  <a:pt x="295" y="926"/>
                </a:cubicBezTo>
                <a:cubicBezTo>
                  <a:pt x="281" y="926"/>
                  <a:pt x="264" y="923"/>
                  <a:pt x="244" y="913"/>
                </a:cubicBezTo>
                <a:cubicBezTo>
                  <a:pt x="153" y="852"/>
                  <a:pt x="153" y="821"/>
                  <a:pt x="153" y="821"/>
                </a:cubicBezTo>
                <a:cubicBezTo>
                  <a:pt x="153" y="821"/>
                  <a:pt x="92" y="821"/>
                  <a:pt x="62" y="913"/>
                </a:cubicBezTo>
                <a:cubicBezTo>
                  <a:pt x="31" y="1034"/>
                  <a:pt x="1" y="1034"/>
                  <a:pt x="62" y="1095"/>
                </a:cubicBezTo>
                <a:cubicBezTo>
                  <a:pt x="123" y="1156"/>
                  <a:pt x="31" y="1156"/>
                  <a:pt x="31" y="1217"/>
                </a:cubicBezTo>
                <a:cubicBezTo>
                  <a:pt x="31" y="1247"/>
                  <a:pt x="31" y="1338"/>
                  <a:pt x="92" y="1338"/>
                </a:cubicBezTo>
                <a:cubicBezTo>
                  <a:pt x="107" y="1338"/>
                  <a:pt x="115" y="1331"/>
                  <a:pt x="123" y="1331"/>
                </a:cubicBezTo>
                <a:cubicBezTo>
                  <a:pt x="130" y="1331"/>
                  <a:pt x="138" y="1338"/>
                  <a:pt x="153" y="1369"/>
                </a:cubicBezTo>
                <a:cubicBezTo>
                  <a:pt x="214" y="1429"/>
                  <a:pt x="183" y="1612"/>
                  <a:pt x="214" y="1612"/>
                </a:cubicBezTo>
                <a:cubicBezTo>
                  <a:pt x="244" y="1627"/>
                  <a:pt x="275" y="1627"/>
                  <a:pt x="301" y="1627"/>
                </a:cubicBezTo>
                <a:cubicBezTo>
                  <a:pt x="328" y="1627"/>
                  <a:pt x="350" y="1627"/>
                  <a:pt x="366" y="1642"/>
                </a:cubicBezTo>
                <a:cubicBezTo>
                  <a:pt x="406" y="1642"/>
                  <a:pt x="433" y="1656"/>
                  <a:pt x="465" y="1656"/>
                </a:cubicBezTo>
                <a:cubicBezTo>
                  <a:pt x="481" y="1656"/>
                  <a:pt x="497" y="1652"/>
                  <a:pt x="518" y="1642"/>
                </a:cubicBezTo>
                <a:cubicBezTo>
                  <a:pt x="535" y="1633"/>
                  <a:pt x="553" y="1629"/>
                  <a:pt x="570" y="1629"/>
                </a:cubicBezTo>
                <a:cubicBezTo>
                  <a:pt x="611" y="1629"/>
                  <a:pt x="648" y="1651"/>
                  <a:pt x="670" y="1672"/>
                </a:cubicBezTo>
                <a:cubicBezTo>
                  <a:pt x="700" y="1703"/>
                  <a:pt x="822" y="1733"/>
                  <a:pt x="882" y="1733"/>
                </a:cubicBezTo>
                <a:cubicBezTo>
                  <a:pt x="903" y="1733"/>
                  <a:pt x="916" y="1737"/>
                  <a:pt x="926" y="1737"/>
                </a:cubicBezTo>
                <a:cubicBezTo>
                  <a:pt x="947" y="1737"/>
                  <a:pt x="953" y="1723"/>
                  <a:pt x="974" y="1642"/>
                </a:cubicBezTo>
                <a:cubicBezTo>
                  <a:pt x="974" y="1551"/>
                  <a:pt x="974" y="1460"/>
                  <a:pt x="1034" y="1369"/>
                </a:cubicBezTo>
                <a:cubicBezTo>
                  <a:pt x="1095" y="1308"/>
                  <a:pt x="1095" y="1308"/>
                  <a:pt x="1126" y="1247"/>
                </a:cubicBezTo>
                <a:cubicBezTo>
                  <a:pt x="1126" y="1156"/>
                  <a:pt x="1126" y="1095"/>
                  <a:pt x="1156" y="1004"/>
                </a:cubicBezTo>
                <a:cubicBezTo>
                  <a:pt x="1162" y="991"/>
                  <a:pt x="1169" y="986"/>
                  <a:pt x="1175" y="986"/>
                </a:cubicBezTo>
                <a:cubicBezTo>
                  <a:pt x="1193" y="986"/>
                  <a:pt x="1210" y="1021"/>
                  <a:pt x="1228" y="1021"/>
                </a:cubicBezTo>
                <a:cubicBezTo>
                  <a:pt x="1234" y="1021"/>
                  <a:pt x="1241" y="1017"/>
                  <a:pt x="1247" y="1004"/>
                </a:cubicBezTo>
                <a:cubicBezTo>
                  <a:pt x="1278" y="943"/>
                  <a:pt x="1308" y="943"/>
                  <a:pt x="1278" y="913"/>
                </a:cubicBezTo>
                <a:cubicBezTo>
                  <a:pt x="1278" y="882"/>
                  <a:pt x="1217" y="882"/>
                  <a:pt x="1186" y="821"/>
                </a:cubicBezTo>
                <a:cubicBezTo>
                  <a:pt x="1156" y="761"/>
                  <a:pt x="1186" y="730"/>
                  <a:pt x="1156" y="639"/>
                </a:cubicBezTo>
                <a:cubicBezTo>
                  <a:pt x="1126" y="517"/>
                  <a:pt x="1095" y="578"/>
                  <a:pt x="1156" y="487"/>
                </a:cubicBezTo>
                <a:cubicBezTo>
                  <a:pt x="1186" y="426"/>
                  <a:pt x="1217" y="426"/>
                  <a:pt x="1247" y="365"/>
                </a:cubicBezTo>
                <a:cubicBezTo>
                  <a:pt x="1247" y="335"/>
                  <a:pt x="1247" y="335"/>
                  <a:pt x="1308" y="274"/>
                </a:cubicBezTo>
                <a:cubicBezTo>
                  <a:pt x="1369" y="244"/>
                  <a:pt x="1308" y="244"/>
                  <a:pt x="1247" y="213"/>
                </a:cubicBezTo>
                <a:cubicBezTo>
                  <a:pt x="1217" y="153"/>
                  <a:pt x="1095" y="1"/>
                  <a:pt x="1065"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0" name="Google Shape;4140;p44"/>
          <p:cNvSpPr/>
          <p:nvPr/>
        </p:nvSpPr>
        <p:spPr>
          <a:xfrm>
            <a:off x="8228791" y="1755352"/>
            <a:ext cx="22734" cy="23593"/>
          </a:xfrm>
          <a:custGeom>
            <a:avLst/>
            <a:gdLst/>
            <a:ahLst/>
            <a:cxnLst/>
            <a:rect l="l" t="t" r="r" b="b"/>
            <a:pathLst>
              <a:path w="609" h="632" extrusionOk="0">
                <a:moveTo>
                  <a:pt x="457" y="1"/>
                </a:moveTo>
                <a:cubicBezTo>
                  <a:pt x="457" y="1"/>
                  <a:pt x="457" y="62"/>
                  <a:pt x="487" y="122"/>
                </a:cubicBezTo>
                <a:cubicBezTo>
                  <a:pt x="487" y="138"/>
                  <a:pt x="483" y="144"/>
                  <a:pt x="476" y="144"/>
                </a:cubicBezTo>
                <a:cubicBezTo>
                  <a:pt x="461" y="144"/>
                  <a:pt x="433" y="116"/>
                  <a:pt x="411" y="116"/>
                </a:cubicBezTo>
                <a:cubicBezTo>
                  <a:pt x="406" y="116"/>
                  <a:pt x="400" y="118"/>
                  <a:pt x="396" y="122"/>
                </a:cubicBezTo>
                <a:cubicBezTo>
                  <a:pt x="396" y="153"/>
                  <a:pt x="365" y="153"/>
                  <a:pt x="335" y="183"/>
                </a:cubicBezTo>
                <a:cubicBezTo>
                  <a:pt x="305" y="183"/>
                  <a:pt x="244" y="274"/>
                  <a:pt x="244" y="274"/>
                </a:cubicBezTo>
                <a:cubicBezTo>
                  <a:pt x="244" y="274"/>
                  <a:pt x="244" y="214"/>
                  <a:pt x="244" y="214"/>
                </a:cubicBezTo>
                <a:cubicBezTo>
                  <a:pt x="244" y="193"/>
                  <a:pt x="229" y="157"/>
                  <a:pt x="220" y="157"/>
                </a:cubicBezTo>
                <a:cubicBezTo>
                  <a:pt x="216" y="157"/>
                  <a:pt x="213" y="164"/>
                  <a:pt x="213" y="183"/>
                </a:cubicBezTo>
                <a:cubicBezTo>
                  <a:pt x="183" y="214"/>
                  <a:pt x="153" y="244"/>
                  <a:pt x="92" y="274"/>
                </a:cubicBezTo>
                <a:cubicBezTo>
                  <a:pt x="61" y="305"/>
                  <a:pt x="31" y="366"/>
                  <a:pt x="1" y="426"/>
                </a:cubicBezTo>
                <a:cubicBezTo>
                  <a:pt x="1" y="457"/>
                  <a:pt x="31" y="457"/>
                  <a:pt x="31" y="457"/>
                </a:cubicBezTo>
                <a:cubicBezTo>
                  <a:pt x="31" y="457"/>
                  <a:pt x="61" y="457"/>
                  <a:pt x="92" y="396"/>
                </a:cubicBezTo>
                <a:cubicBezTo>
                  <a:pt x="122" y="305"/>
                  <a:pt x="153" y="305"/>
                  <a:pt x="213" y="305"/>
                </a:cubicBezTo>
                <a:cubicBezTo>
                  <a:pt x="274" y="305"/>
                  <a:pt x="244" y="305"/>
                  <a:pt x="274" y="335"/>
                </a:cubicBezTo>
                <a:cubicBezTo>
                  <a:pt x="305" y="396"/>
                  <a:pt x="274" y="457"/>
                  <a:pt x="274" y="487"/>
                </a:cubicBezTo>
                <a:cubicBezTo>
                  <a:pt x="274" y="548"/>
                  <a:pt x="274" y="609"/>
                  <a:pt x="335" y="609"/>
                </a:cubicBezTo>
                <a:cubicBezTo>
                  <a:pt x="365" y="624"/>
                  <a:pt x="381" y="631"/>
                  <a:pt x="392" y="631"/>
                </a:cubicBezTo>
                <a:cubicBezTo>
                  <a:pt x="403" y="631"/>
                  <a:pt x="411" y="624"/>
                  <a:pt x="426" y="609"/>
                </a:cubicBezTo>
                <a:cubicBezTo>
                  <a:pt x="487" y="609"/>
                  <a:pt x="487" y="609"/>
                  <a:pt x="487" y="578"/>
                </a:cubicBezTo>
                <a:cubicBezTo>
                  <a:pt x="487" y="548"/>
                  <a:pt x="457" y="517"/>
                  <a:pt x="457" y="457"/>
                </a:cubicBezTo>
                <a:cubicBezTo>
                  <a:pt x="457" y="426"/>
                  <a:pt x="487" y="396"/>
                  <a:pt x="487" y="396"/>
                </a:cubicBezTo>
                <a:cubicBezTo>
                  <a:pt x="517" y="396"/>
                  <a:pt x="517" y="426"/>
                  <a:pt x="548" y="487"/>
                </a:cubicBezTo>
                <a:cubicBezTo>
                  <a:pt x="548" y="523"/>
                  <a:pt x="558" y="537"/>
                  <a:pt x="567" y="537"/>
                </a:cubicBezTo>
                <a:cubicBezTo>
                  <a:pt x="573" y="537"/>
                  <a:pt x="578" y="530"/>
                  <a:pt x="578" y="517"/>
                </a:cubicBezTo>
                <a:cubicBezTo>
                  <a:pt x="578" y="457"/>
                  <a:pt x="609" y="366"/>
                  <a:pt x="578" y="305"/>
                </a:cubicBezTo>
                <a:cubicBezTo>
                  <a:pt x="578" y="274"/>
                  <a:pt x="578" y="214"/>
                  <a:pt x="578" y="183"/>
                </a:cubicBezTo>
                <a:cubicBezTo>
                  <a:pt x="578" y="153"/>
                  <a:pt x="548" y="92"/>
                  <a:pt x="548" y="62"/>
                </a:cubicBezTo>
                <a:lnTo>
                  <a:pt x="457" y="1"/>
                </a:ln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1" name="Google Shape;4141;p44"/>
          <p:cNvSpPr/>
          <p:nvPr/>
        </p:nvSpPr>
        <p:spPr>
          <a:xfrm>
            <a:off x="8239019" y="1738330"/>
            <a:ext cx="7989" cy="14783"/>
          </a:xfrm>
          <a:custGeom>
            <a:avLst/>
            <a:gdLst/>
            <a:ahLst/>
            <a:cxnLst/>
            <a:rect l="l" t="t" r="r" b="b"/>
            <a:pathLst>
              <a:path w="214" h="396" extrusionOk="0">
                <a:moveTo>
                  <a:pt x="61" y="1"/>
                </a:moveTo>
                <a:cubicBezTo>
                  <a:pt x="61" y="1"/>
                  <a:pt x="0" y="1"/>
                  <a:pt x="61" y="62"/>
                </a:cubicBezTo>
                <a:cubicBezTo>
                  <a:pt x="91" y="122"/>
                  <a:pt x="152" y="122"/>
                  <a:pt x="122" y="153"/>
                </a:cubicBezTo>
                <a:cubicBezTo>
                  <a:pt x="122" y="214"/>
                  <a:pt x="122" y="214"/>
                  <a:pt x="122" y="214"/>
                </a:cubicBezTo>
                <a:cubicBezTo>
                  <a:pt x="91" y="214"/>
                  <a:pt x="61" y="183"/>
                  <a:pt x="61" y="183"/>
                </a:cubicBezTo>
                <a:cubicBezTo>
                  <a:pt x="61" y="183"/>
                  <a:pt x="61" y="214"/>
                  <a:pt x="61" y="244"/>
                </a:cubicBezTo>
                <a:cubicBezTo>
                  <a:pt x="61" y="259"/>
                  <a:pt x="61" y="259"/>
                  <a:pt x="65" y="259"/>
                </a:cubicBezTo>
                <a:cubicBezTo>
                  <a:pt x="69" y="259"/>
                  <a:pt x="76" y="259"/>
                  <a:pt x="91" y="274"/>
                </a:cubicBezTo>
                <a:cubicBezTo>
                  <a:pt x="122" y="335"/>
                  <a:pt x="91" y="335"/>
                  <a:pt x="122" y="396"/>
                </a:cubicBezTo>
                <a:cubicBezTo>
                  <a:pt x="122" y="396"/>
                  <a:pt x="122" y="305"/>
                  <a:pt x="122" y="274"/>
                </a:cubicBezTo>
                <a:cubicBezTo>
                  <a:pt x="122" y="250"/>
                  <a:pt x="122" y="205"/>
                  <a:pt x="138" y="205"/>
                </a:cubicBezTo>
                <a:cubicBezTo>
                  <a:pt x="142" y="205"/>
                  <a:pt x="146" y="208"/>
                  <a:pt x="152" y="214"/>
                </a:cubicBezTo>
                <a:cubicBezTo>
                  <a:pt x="173" y="214"/>
                  <a:pt x="179" y="254"/>
                  <a:pt x="182" y="254"/>
                </a:cubicBezTo>
                <a:cubicBezTo>
                  <a:pt x="183" y="254"/>
                  <a:pt x="183" y="244"/>
                  <a:pt x="183" y="214"/>
                </a:cubicBezTo>
                <a:cubicBezTo>
                  <a:pt x="213" y="153"/>
                  <a:pt x="213" y="92"/>
                  <a:pt x="183" y="62"/>
                </a:cubicBezTo>
                <a:cubicBezTo>
                  <a:pt x="183" y="1"/>
                  <a:pt x="152" y="1"/>
                  <a:pt x="122"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2" name="Google Shape;4142;p44"/>
          <p:cNvSpPr/>
          <p:nvPr/>
        </p:nvSpPr>
        <p:spPr>
          <a:xfrm>
            <a:off x="8217443" y="1659601"/>
            <a:ext cx="12543" cy="21203"/>
          </a:xfrm>
          <a:custGeom>
            <a:avLst/>
            <a:gdLst/>
            <a:ahLst/>
            <a:cxnLst/>
            <a:rect l="l" t="t" r="r" b="b"/>
            <a:pathLst>
              <a:path w="336" h="568" extrusionOk="0">
                <a:moveTo>
                  <a:pt x="261" y="1"/>
                </a:moveTo>
                <a:cubicBezTo>
                  <a:pt x="246" y="1"/>
                  <a:pt x="230" y="4"/>
                  <a:pt x="214" y="13"/>
                </a:cubicBezTo>
                <a:cubicBezTo>
                  <a:pt x="62" y="134"/>
                  <a:pt x="1" y="134"/>
                  <a:pt x="62" y="286"/>
                </a:cubicBezTo>
                <a:cubicBezTo>
                  <a:pt x="122" y="468"/>
                  <a:pt x="153" y="529"/>
                  <a:pt x="183" y="560"/>
                </a:cubicBezTo>
                <a:cubicBezTo>
                  <a:pt x="183" y="565"/>
                  <a:pt x="184" y="567"/>
                  <a:pt x="186" y="567"/>
                </a:cubicBezTo>
                <a:cubicBezTo>
                  <a:pt x="194" y="567"/>
                  <a:pt x="219" y="508"/>
                  <a:pt x="244" y="408"/>
                </a:cubicBezTo>
                <a:cubicBezTo>
                  <a:pt x="305" y="286"/>
                  <a:pt x="305" y="104"/>
                  <a:pt x="335" y="73"/>
                </a:cubicBezTo>
                <a:cubicBezTo>
                  <a:pt x="335" y="29"/>
                  <a:pt x="303" y="1"/>
                  <a:pt x="261"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3" name="Google Shape;4143;p44"/>
          <p:cNvSpPr/>
          <p:nvPr/>
        </p:nvSpPr>
        <p:spPr>
          <a:xfrm>
            <a:off x="8025679" y="1757144"/>
            <a:ext cx="2314" cy="2800"/>
          </a:xfrm>
          <a:custGeom>
            <a:avLst/>
            <a:gdLst/>
            <a:ahLst/>
            <a:cxnLst/>
            <a:rect l="l" t="t" r="r" b="b"/>
            <a:pathLst>
              <a:path w="62" h="75" extrusionOk="0">
                <a:moveTo>
                  <a:pt x="9" y="0"/>
                </a:moveTo>
                <a:cubicBezTo>
                  <a:pt x="4" y="0"/>
                  <a:pt x="1" y="3"/>
                  <a:pt x="1" y="14"/>
                </a:cubicBezTo>
                <a:cubicBezTo>
                  <a:pt x="1" y="44"/>
                  <a:pt x="31" y="44"/>
                  <a:pt x="31" y="74"/>
                </a:cubicBezTo>
                <a:cubicBezTo>
                  <a:pt x="31" y="74"/>
                  <a:pt x="62" y="74"/>
                  <a:pt x="31" y="44"/>
                </a:cubicBezTo>
                <a:cubicBezTo>
                  <a:pt x="31" y="14"/>
                  <a:pt x="31" y="14"/>
                  <a:pt x="31" y="14"/>
                </a:cubicBezTo>
                <a:cubicBezTo>
                  <a:pt x="31" y="14"/>
                  <a:pt x="18" y="0"/>
                  <a:pt x="9"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4" name="Google Shape;4144;p44"/>
          <p:cNvSpPr/>
          <p:nvPr/>
        </p:nvSpPr>
        <p:spPr>
          <a:xfrm>
            <a:off x="8025679" y="1757630"/>
            <a:ext cx="37" cy="37"/>
          </a:xfrm>
          <a:custGeom>
            <a:avLst/>
            <a:gdLst/>
            <a:ahLst/>
            <a:cxnLst/>
            <a:rect l="l" t="t" r="r" b="b"/>
            <a:pathLst>
              <a:path w="1" h="1" extrusionOk="0">
                <a:moveTo>
                  <a:pt x="1" y="1"/>
                </a:moveTo>
                <a:lnTo>
                  <a:pt x="1" y="1"/>
                </a:lnTo>
                <a:lnTo>
                  <a:pt x="1" y="1"/>
                </a:ln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5" name="Google Shape;4145;p44"/>
          <p:cNvSpPr/>
          <p:nvPr/>
        </p:nvSpPr>
        <p:spPr>
          <a:xfrm>
            <a:off x="8150510" y="1851291"/>
            <a:ext cx="43788" cy="14484"/>
          </a:xfrm>
          <a:custGeom>
            <a:avLst/>
            <a:gdLst/>
            <a:ahLst/>
            <a:cxnLst/>
            <a:rect l="l" t="t" r="r" b="b"/>
            <a:pathLst>
              <a:path w="1173" h="388" extrusionOk="0">
                <a:moveTo>
                  <a:pt x="201" y="1"/>
                </a:moveTo>
                <a:cubicBezTo>
                  <a:pt x="183" y="1"/>
                  <a:pt x="183" y="14"/>
                  <a:pt x="183" y="14"/>
                </a:cubicBezTo>
                <a:cubicBezTo>
                  <a:pt x="158" y="14"/>
                  <a:pt x="139" y="10"/>
                  <a:pt x="122" y="10"/>
                </a:cubicBezTo>
                <a:cubicBezTo>
                  <a:pt x="98" y="10"/>
                  <a:pt x="79" y="20"/>
                  <a:pt x="61" y="75"/>
                </a:cubicBezTo>
                <a:cubicBezTo>
                  <a:pt x="0" y="166"/>
                  <a:pt x="0" y="166"/>
                  <a:pt x="61" y="166"/>
                </a:cubicBezTo>
                <a:cubicBezTo>
                  <a:pt x="122" y="166"/>
                  <a:pt x="122" y="197"/>
                  <a:pt x="122" y="197"/>
                </a:cubicBezTo>
                <a:cubicBezTo>
                  <a:pt x="122" y="227"/>
                  <a:pt x="92" y="197"/>
                  <a:pt x="213" y="258"/>
                </a:cubicBezTo>
                <a:cubicBezTo>
                  <a:pt x="265" y="283"/>
                  <a:pt x="311" y="293"/>
                  <a:pt x="351" y="293"/>
                </a:cubicBezTo>
                <a:cubicBezTo>
                  <a:pt x="406" y="293"/>
                  <a:pt x="452" y="275"/>
                  <a:pt x="487" y="258"/>
                </a:cubicBezTo>
                <a:cubicBezTo>
                  <a:pt x="517" y="258"/>
                  <a:pt x="517" y="318"/>
                  <a:pt x="700" y="349"/>
                </a:cubicBezTo>
                <a:cubicBezTo>
                  <a:pt x="767" y="371"/>
                  <a:pt x="822" y="377"/>
                  <a:pt x="869" y="377"/>
                </a:cubicBezTo>
                <a:cubicBezTo>
                  <a:pt x="920" y="377"/>
                  <a:pt x="962" y="370"/>
                  <a:pt x="1001" y="370"/>
                </a:cubicBezTo>
                <a:cubicBezTo>
                  <a:pt x="1023" y="370"/>
                  <a:pt x="1044" y="372"/>
                  <a:pt x="1064" y="379"/>
                </a:cubicBezTo>
                <a:cubicBezTo>
                  <a:pt x="1087" y="385"/>
                  <a:pt x="1104" y="387"/>
                  <a:pt x="1116" y="387"/>
                </a:cubicBezTo>
                <a:cubicBezTo>
                  <a:pt x="1173" y="387"/>
                  <a:pt x="1139" y="338"/>
                  <a:pt x="1064" y="288"/>
                </a:cubicBezTo>
                <a:cubicBezTo>
                  <a:pt x="1003" y="227"/>
                  <a:pt x="1003" y="258"/>
                  <a:pt x="912" y="166"/>
                </a:cubicBezTo>
                <a:cubicBezTo>
                  <a:pt x="851" y="106"/>
                  <a:pt x="730" y="106"/>
                  <a:pt x="669" y="106"/>
                </a:cubicBezTo>
                <a:cubicBezTo>
                  <a:pt x="665" y="101"/>
                  <a:pt x="663" y="99"/>
                  <a:pt x="662" y="99"/>
                </a:cubicBezTo>
                <a:lnTo>
                  <a:pt x="662" y="99"/>
                </a:lnTo>
                <a:cubicBezTo>
                  <a:pt x="661" y="99"/>
                  <a:pt x="693" y="142"/>
                  <a:pt x="630" y="142"/>
                </a:cubicBezTo>
                <a:cubicBezTo>
                  <a:pt x="617" y="142"/>
                  <a:pt x="600" y="140"/>
                  <a:pt x="578" y="136"/>
                </a:cubicBezTo>
                <a:cubicBezTo>
                  <a:pt x="532" y="128"/>
                  <a:pt x="502" y="126"/>
                  <a:pt x="481" y="126"/>
                </a:cubicBezTo>
                <a:cubicBezTo>
                  <a:pt x="460" y="126"/>
                  <a:pt x="449" y="128"/>
                  <a:pt x="441" y="128"/>
                </a:cubicBezTo>
                <a:cubicBezTo>
                  <a:pt x="426" y="128"/>
                  <a:pt x="426" y="121"/>
                  <a:pt x="396" y="75"/>
                </a:cubicBezTo>
                <a:cubicBezTo>
                  <a:pt x="304" y="14"/>
                  <a:pt x="304" y="14"/>
                  <a:pt x="244" y="14"/>
                </a:cubicBezTo>
                <a:cubicBezTo>
                  <a:pt x="223" y="4"/>
                  <a:pt x="210" y="1"/>
                  <a:pt x="201"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6" name="Google Shape;4146;p44"/>
          <p:cNvSpPr/>
          <p:nvPr/>
        </p:nvSpPr>
        <p:spPr>
          <a:xfrm>
            <a:off x="8100226" y="1783537"/>
            <a:ext cx="53718" cy="68762"/>
          </a:xfrm>
          <a:custGeom>
            <a:avLst/>
            <a:gdLst/>
            <a:ahLst/>
            <a:cxnLst/>
            <a:rect l="l" t="t" r="r" b="b"/>
            <a:pathLst>
              <a:path w="1439" h="1842" extrusionOk="0">
                <a:moveTo>
                  <a:pt x="16" y="1"/>
                </a:moveTo>
                <a:cubicBezTo>
                  <a:pt x="0" y="1"/>
                  <a:pt x="4" y="12"/>
                  <a:pt x="40" y="66"/>
                </a:cubicBezTo>
                <a:cubicBezTo>
                  <a:pt x="101" y="188"/>
                  <a:pt x="132" y="188"/>
                  <a:pt x="192" y="279"/>
                </a:cubicBezTo>
                <a:cubicBezTo>
                  <a:pt x="207" y="294"/>
                  <a:pt x="219" y="298"/>
                  <a:pt x="231" y="298"/>
                </a:cubicBezTo>
                <a:cubicBezTo>
                  <a:pt x="247" y="298"/>
                  <a:pt x="260" y="290"/>
                  <a:pt x="272" y="290"/>
                </a:cubicBezTo>
                <a:cubicBezTo>
                  <a:pt x="287" y="290"/>
                  <a:pt x="301" y="304"/>
                  <a:pt x="314" y="370"/>
                </a:cubicBezTo>
                <a:cubicBezTo>
                  <a:pt x="375" y="492"/>
                  <a:pt x="344" y="492"/>
                  <a:pt x="405" y="553"/>
                </a:cubicBezTo>
                <a:cubicBezTo>
                  <a:pt x="436" y="614"/>
                  <a:pt x="496" y="614"/>
                  <a:pt x="496" y="674"/>
                </a:cubicBezTo>
                <a:cubicBezTo>
                  <a:pt x="496" y="705"/>
                  <a:pt x="527" y="796"/>
                  <a:pt x="588" y="857"/>
                </a:cubicBezTo>
                <a:cubicBezTo>
                  <a:pt x="648" y="918"/>
                  <a:pt x="648" y="918"/>
                  <a:pt x="679" y="1009"/>
                </a:cubicBezTo>
                <a:cubicBezTo>
                  <a:pt x="709" y="1130"/>
                  <a:pt x="739" y="1191"/>
                  <a:pt x="770" y="1313"/>
                </a:cubicBezTo>
                <a:cubicBezTo>
                  <a:pt x="800" y="1404"/>
                  <a:pt x="952" y="1495"/>
                  <a:pt x="1013" y="1586"/>
                </a:cubicBezTo>
                <a:cubicBezTo>
                  <a:pt x="1092" y="1691"/>
                  <a:pt x="1193" y="1841"/>
                  <a:pt x="1219" y="1841"/>
                </a:cubicBezTo>
                <a:cubicBezTo>
                  <a:pt x="1224" y="1841"/>
                  <a:pt x="1226" y="1838"/>
                  <a:pt x="1226" y="1829"/>
                </a:cubicBezTo>
                <a:cubicBezTo>
                  <a:pt x="1237" y="1807"/>
                  <a:pt x="1252" y="1801"/>
                  <a:pt x="1269" y="1801"/>
                </a:cubicBezTo>
                <a:cubicBezTo>
                  <a:pt x="1287" y="1801"/>
                  <a:pt x="1306" y="1808"/>
                  <a:pt x="1323" y="1808"/>
                </a:cubicBezTo>
                <a:cubicBezTo>
                  <a:pt x="1332" y="1808"/>
                  <a:pt x="1341" y="1806"/>
                  <a:pt x="1347" y="1799"/>
                </a:cubicBezTo>
                <a:cubicBezTo>
                  <a:pt x="1378" y="1799"/>
                  <a:pt x="1408" y="1738"/>
                  <a:pt x="1408" y="1556"/>
                </a:cubicBezTo>
                <a:cubicBezTo>
                  <a:pt x="1439" y="1404"/>
                  <a:pt x="1408" y="1343"/>
                  <a:pt x="1378" y="1282"/>
                </a:cubicBezTo>
                <a:cubicBezTo>
                  <a:pt x="1317" y="1252"/>
                  <a:pt x="1256" y="1252"/>
                  <a:pt x="1256" y="1221"/>
                </a:cubicBezTo>
                <a:cubicBezTo>
                  <a:pt x="1226" y="1191"/>
                  <a:pt x="1195" y="1070"/>
                  <a:pt x="1165" y="1039"/>
                </a:cubicBezTo>
                <a:cubicBezTo>
                  <a:pt x="1104" y="978"/>
                  <a:pt x="1104" y="1039"/>
                  <a:pt x="1104" y="948"/>
                </a:cubicBezTo>
                <a:cubicBezTo>
                  <a:pt x="1104" y="857"/>
                  <a:pt x="1165" y="857"/>
                  <a:pt x="1104" y="796"/>
                </a:cubicBezTo>
                <a:cubicBezTo>
                  <a:pt x="1043" y="766"/>
                  <a:pt x="1013" y="705"/>
                  <a:pt x="1013" y="705"/>
                </a:cubicBezTo>
                <a:cubicBezTo>
                  <a:pt x="983" y="674"/>
                  <a:pt x="831" y="614"/>
                  <a:pt x="800" y="583"/>
                </a:cubicBezTo>
                <a:cubicBezTo>
                  <a:pt x="770" y="522"/>
                  <a:pt x="618" y="462"/>
                  <a:pt x="557" y="370"/>
                </a:cubicBezTo>
                <a:cubicBezTo>
                  <a:pt x="496" y="279"/>
                  <a:pt x="405" y="218"/>
                  <a:pt x="375" y="158"/>
                </a:cubicBezTo>
                <a:cubicBezTo>
                  <a:pt x="375" y="97"/>
                  <a:pt x="284" y="36"/>
                  <a:pt x="71" y="6"/>
                </a:cubicBezTo>
                <a:cubicBezTo>
                  <a:pt x="46" y="6"/>
                  <a:pt x="27" y="1"/>
                  <a:pt x="16" y="1"/>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7" name="Google Shape;4147;p44"/>
          <p:cNvSpPr/>
          <p:nvPr/>
        </p:nvSpPr>
        <p:spPr>
          <a:xfrm>
            <a:off x="8214046" y="1868276"/>
            <a:ext cx="9482" cy="6085"/>
          </a:xfrm>
          <a:custGeom>
            <a:avLst/>
            <a:gdLst/>
            <a:ahLst/>
            <a:cxnLst/>
            <a:rect l="l" t="t" r="r" b="b"/>
            <a:pathLst>
              <a:path w="254" h="163" extrusionOk="0">
                <a:moveTo>
                  <a:pt x="96" y="0"/>
                </a:moveTo>
                <a:cubicBezTo>
                  <a:pt x="69" y="0"/>
                  <a:pt x="46" y="15"/>
                  <a:pt x="31" y="46"/>
                </a:cubicBezTo>
                <a:cubicBezTo>
                  <a:pt x="31" y="76"/>
                  <a:pt x="1" y="76"/>
                  <a:pt x="92" y="107"/>
                </a:cubicBezTo>
                <a:cubicBezTo>
                  <a:pt x="155" y="127"/>
                  <a:pt x="218" y="163"/>
                  <a:pt x="241" y="163"/>
                </a:cubicBezTo>
                <a:cubicBezTo>
                  <a:pt x="251" y="163"/>
                  <a:pt x="253" y="156"/>
                  <a:pt x="244" y="137"/>
                </a:cubicBezTo>
                <a:cubicBezTo>
                  <a:pt x="244" y="76"/>
                  <a:pt x="213" y="76"/>
                  <a:pt x="183" y="46"/>
                </a:cubicBezTo>
                <a:cubicBezTo>
                  <a:pt x="153" y="15"/>
                  <a:pt x="122" y="0"/>
                  <a:pt x="96"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8" name="Google Shape;4148;p44"/>
          <p:cNvSpPr/>
          <p:nvPr/>
        </p:nvSpPr>
        <p:spPr>
          <a:xfrm>
            <a:off x="5650592" y="762965"/>
            <a:ext cx="814962" cy="517044"/>
          </a:xfrm>
          <a:custGeom>
            <a:avLst/>
            <a:gdLst/>
            <a:ahLst/>
            <a:cxnLst/>
            <a:rect l="l" t="t" r="r" b="b"/>
            <a:pathLst>
              <a:path w="13466" h="8543" extrusionOk="0">
                <a:moveTo>
                  <a:pt x="0" y="1"/>
                </a:moveTo>
                <a:lnTo>
                  <a:pt x="0" y="8542"/>
                </a:lnTo>
                <a:lnTo>
                  <a:pt x="13466" y="8542"/>
                </a:lnTo>
                <a:lnTo>
                  <a:pt x="1346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9" name="Google Shape;4149;p44"/>
          <p:cNvSpPr/>
          <p:nvPr/>
        </p:nvSpPr>
        <p:spPr>
          <a:xfrm>
            <a:off x="5733383" y="840252"/>
            <a:ext cx="649380" cy="362469"/>
          </a:xfrm>
          <a:custGeom>
            <a:avLst/>
            <a:gdLst/>
            <a:ahLst/>
            <a:cxnLst/>
            <a:rect l="l" t="t" r="r" b="b"/>
            <a:pathLst>
              <a:path w="10730" h="5989" extrusionOk="0">
                <a:moveTo>
                  <a:pt x="0" y="0"/>
                </a:moveTo>
                <a:lnTo>
                  <a:pt x="0" y="5988"/>
                </a:lnTo>
                <a:lnTo>
                  <a:pt x="10730" y="5988"/>
                </a:lnTo>
                <a:lnTo>
                  <a:pt x="10730" y="0"/>
                </a:lnTo>
                <a:close/>
              </a:path>
            </a:pathLst>
          </a:custGeom>
          <a:solidFill>
            <a:srgbClr val="E0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0" name="Google Shape;4150;p44"/>
          <p:cNvSpPr/>
          <p:nvPr/>
        </p:nvSpPr>
        <p:spPr>
          <a:xfrm>
            <a:off x="4629626" y="762965"/>
            <a:ext cx="815023" cy="517044"/>
          </a:xfrm>
          <a:custGeom>
            <a:avLst/>
            <a:gdLst/>
            <a:ahLst/>
            <a:cxnLst/>
            <a:rect l="l" t="t" r="r" b="b"/>
            <a:pathLst>
              <a:path w="13467" h="8543" extrusionOk="0">
                <a:moveTo>
                  <a:pt x="1" y="1"/>
                </a:moveTo>
                <a:lnTo>
                  <a:pt x="1" y="8542"/>
                </a:lnTo>
                <a:lnTo>
                  <a:pt x="13466" y="8542"/>
                </a:lnTo>
                <a:lnTo>
                  <a:pt x="1346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1" name="Google Shape;4151;p44"/>
          <p:cNvSpPr/>
          <p:nvPr/>
        </p:nvSpPr>
        <p:spPr>
          <a:xfrm>
            <a:off x="4712417" y="840252"/>
            <a:ext cx="649440" cy="362469"/>
          </a:xfrm>
          <a:custGeom>
            <a:avLst/>
            <a:gdLst/>
            <a:ahLst/>
            <a:cxnLst/>
            <a:rect l="l" t="t" r="r" b="b"/>
            <a:pathLst>
              <a:path w="10731" h="5989" extrusionOk="0">
                <a:moveTo>
                  <a:pt x="1" y="0"/>
                </a:moveTo>
                <a:lnTo>
                  <a:pt x="1" y="5988"/>
                </a:lnTo>
                <a:lnTo>
                  <a:pt x="10730" y="5988"/>
                </a:lnTo>
                <a:lnTo>
                  <a:pt x="10730" y="0"/>
                </a:lnTo>
                <a:close/>
              </a:path>
            </a:pathLst>
          </a:custGeom>
          <a:solidFill>
            <a:srgbClr val="E0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2" name="Google Shape;4152;p44"/>
          <p:cNvSpPr/>
          <p:nvPr/>
        </p:nvSpPr>
        <p:spPr>
          <a:xfrm>
            <a:off x="8357019" y="3402876"/>
            <a:ext cx="401708" cy="67007"/>
          </a:xfrm>
          <a:custGeom>
            <a:avLst/>
            <a:gdLst/>
            <a:ahLst/>
            <a:cxnLst/>
            <a:rect l="l" t="t" r="r" b="b"/>
            <a:pathLst>
              <a:path w="10761" h="1795" extrusionOk="0">
                <a:moveTo>
                  <a:pt x="5494" y="0"/>
                </a:moveTo>
                <a:cubicBezTo>
                  <a:pt x="5446" y="0"/>
                  <a:pt x="5398" y="0"/>
                  <a:pt x="5350" y="1"/>
                </a:cubicBezTo>
                <a:cubicBezTo>
                  <a:pt x="3435" y="32"/>
                  <a:pt x="1520" y="670"/>
                  <a:pt x="0" y="1794"/>
                </a:cubicBezTo>
                <a:lnTo>
                  <a:pt x="10760" y="1643"/>
                </a:lnTo>
                <a:cubicBezTo>
                  <a:pt x="9220" y="576"/>
                  <a:pt x="7361" y="0"/>
                  <a:pt x="5494" y="0"/>
                </a:cubicBezTo>
                <a:close/>
              </a:path>
            </a:pathLst>
          </a:custGeom>
          <a:solidFill>
            <a:srgbClr val="92CC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3" name="Google Shape;4153;p44"/>
          <p:cNvSpPr/>
          <p:nvPr/>
        </p:nvSpPr>
        <p:spPr>
          <a:xfrm>
            <a:off x="8504510" y="2911389"/>
            <a:ext cx="116918" cy="501977"/>
          </a:xfrm>
          <a:custGeom>
            <a:avLst/>
            <a:gdLst/>
            <a:ahLst/>
            <a:cxnLst/>
            <a:rect l="l" t="t" r="r" b="b"/>
            <a:pathLst>
              <a:path w="3132" h="13447" extrusionOk="0">
                <a:moveTo>
                  <a:pt x="873" y="0"/>
                </a:moveTo>
                <a:cubicBezTo>
                  <a:pt x="773" y="0"/>
                  <a:pt x="674" y="46"/>
                  <a:pt x="609" y="158"/>
                </a:cubicBezTo>
                <a:cubicBezTo>
                  <a:pt x="92" y="1161"/>
                  <a:pt x="1" y="2255"/>
                  <a:pt x="183" y="3349"/>
                </a:cubicBezTo>
                <a:cubicBezTo>
                  <a:pt x="426" y="4535"/>
                  <a:pt x="1004" y="5507"/>
                  <a:pt x="1521" y="6541"/>
                </a:cubicBezTo>
                <a:cubicBezTo>
                  <a:pt x="2493" y="8577"/>
                  <a:pt x="2281" y="11070"/>
                  <a:pt x="1065" y="12954"/>
                </a:cubicBezTo>
                <a:cubicBezTo>
                  <a:pt x="917" y="13208"/>
                  <a:pt x="1150" y="13446"/>
                  <a:pt x="1378" y="13446"/>
                </a:cubicBezTo>
                <a:cubicBezTo>
                  <a:pt x="1478" y="13446"/>
                  <a:pt x="1577" y="13400"/>
                  <a:pt x="1642" y="13289"/>
                </a:cubicBezTo>
                <a:cubicBezTo>
                  <a:pt x="2797" y="11495"/>
                  <a:pt x="3132" y="9216"/>
                  <a:pt x="2463" y="7179"/>
                </a:cubicBezTo>
                <a:cubicBezTo>
                  <a:pt x="2129" y="6055"/>
                  <a:pt x="1399" y="5112"/>
                  <a:pt x="1034" y="3988"/>
                </a:cubicBezTo>
                <a:cubicBezTo>
                  <a:pt x="670" y="2833"/>
                  <a:pt x="609" y="1586"/>
                  <a:pt x="1186" y="492"/>
                </a:cubicBezTo>
                <a:cubicBezTo>
                  <a:pt x="1334" y="239"/>
                  <a:pt x="1101" y="0"/>
                  <a:pt x="873" y="0"/>
                </a:cubicBezTo>
                <a:close/>
              </a:path>
            </a:pathLst>
          </a:custGeom>
          <a:solidFill>
            <a:srgbClr val="92CC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4" name="Google Shape;4154;p44"/>
          <p:cNvSpPr/>
          <p:nvPr/>
        </p:nvSpPr>
        <p:spPr>
          <a:xfrm>
            <a:off x="8405809" y="2923633"/>
            <a:ext cx="119157" cy="61744"/>
          </a:xfrm>
          <a:custGeom>
            <a:avLst/>
            <a:gdLst/>
            <a:ahLst/>
            <a:cxnLst/>
            <a:rect l="l" t="t" r="r" b="b"/>
            <a:pathLst>
              <a:path w="3192" h="1654" extrusionOk="0">
                <a:moveTo>
                  <a:pt x="1074" y="1"/>
                </a:moveTo>
                <a:cubicBezTo>
                  <a:pt x="866" y="1"/>
                  <a:pt x="662" y="47"/>
                  <a:pt x="487" y="164"/>
                </a:cubicBezTo>
                <a:cubicBezTo>
                  <a:pt x="152" y="377"/>
                  <a:pt x="0" y="954"/>
                  <a:pt x="335" y="1228"/>
                </a:cubicBezTo>
                <a:cubicBezTo>
                  <a:pt x="447" y="1321"/>
                  <a:pt x="604" y="1357"/>
                  <a:pt x="765" y="1357"/>
                </a:cubicBezTo>
                <a:cubicBezTo>
                  <a:pt x="867" y="1357"/>
                  <a:pt x="970" y="1343"/>
                  <a:pt x="1064" y="1319"/>
                </a:cubicBezTo>
                <a:cubicBezTo>
                  <a:pt x="1307" y="1289"/>
                  <a:pt x="1551" y="1167"/>
                  <a:pt x="1794" y="1137"/>
                </a:cubicBezTo>
                <a:cubicBezTo>
                  <a:pt x="1846" y="1130"/>
                  <a:pt x="1898" y="1127"/>
                  <a:pt x="1950" y="1127"/>
                </a:cubicBezTo>
                <a:cubicBezTo>
                  <a:pt x="2357" y="1127"/>
                  <a:pt x="2764" y="1330"/>
                  <a:pt x="2979" y="1654"/>
                </a:cubicBezTo>
                <a:lnTo>
                  <a:pt x="3192" y="1410"/>
                </a:lnTo>
                <a:cubicBezTo>
                  <a:pt x="2888" y="833"/>
                  <a:pt x="2341" y="377"/>
                  <a:pt x="1733" y="134"/>
                </a:cubicBezTo>
                <a:cubicBezTo>
                  <a:pt x="1528" y="55"/>
                  <a:pt x="1298" y="1"/>
                  <a:pt x="1074" y="1"/>
                </a:cubicBezTo>
                <a:close/>
              </a:path>
            </a:pathLst>
          </a:custGeom>
          <a:solidFill>
            <a:srgbClr val="92CC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5" name="Google Shape;4155;p44"/>
          <p:cNvSpPr/>
          <p:nvPr/>
        </p:nvSpPr>
        <p:spPr>
          <a:xfrm>
            <a:off x="8536278" y="3022595"/>
            <a:ext cx="115798" cy="53569"/>
          </a:xfrm>
          <a:custGeom>
            <a:avLst/>
            <a:gdLst/>
            <a:ahLst/>
            <a:cxnLst/>
            <a:rect l="l" t="t" r="r" b="b"/>
            <a:pathLst>
              <a:path w="3102" h="1435" extrusionOk="0">
                <a:moveTo>
                  <a:pt x="1989" y="0"/>
                </a:moveTo>
                <a:cubicBezTo>
                  <a:pt x="1944" y="0"/>
                  <a:pt x="1899" y="2"/>
                  <a:pt x="1855" y="6"/>
                </a:cubicBezTo>
                <a:cubicBezTo>
                  <a:pt x="1034" y="66"/>
                  <a:pt x="274" y="614"/>
                  <a:pt x="1" y="1373"/>
                </a:cubicBezTo>
                <a:lnTo>
                  <a:pt x="62" y="1434"/>
                </a:lnTo>
                <a:cubicBezTo>
                  <a:pt x="183" y="1130"/>
                  <a:pt x="548" y="1039"/>
                  <a:pt x="852" y="1009"/>
                </a:cubicBezTo>
                <a:cubicBezTo>
                  <a:pt x="1186" y="1009"/>
                  <a:pt x="1521" y="1069"/>
                  <a:pt x="1855" y="1161"/>
                </a:cubicBezTo>
                <a:cubicBezTo>
                  <a:pt x="2045" y="1224"/>
                  <a:pt x="2264" y="1316"/>
                  <a:pt x="2472" y="1316"/>
                </a:cubicBezTo>
                <a:cubicBezTo>
                  <a:pt x="2563" y="1316"/>
                  <a:pt x="2653" y="1298"/>
                  <a:pt x="2737" y="1252"/>
                </a:cubicBezTo>
                <a:cubicBezTo>
                  <a:pt x="3071" y="1100"/>
                  <a:pt x="3101" y="583"/>
                  <a:pt x="2858" y="340"/>
                </a:cubicBezTo>
                <a:cubicBezTo>
                  <a:pt x="2644" y="100"/>
                  <a:pt x="2313" y="0"/>
                  <a:pt x="1989" y="0"/>
                </a:cubicBezTo>
                <a:close/>
              </a:path>
            </a:pathLst>
          </a:custGeom>
          <a:solidFill>
            <a:srgbClr val="92CC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6" name="Google Shape;4156;p44"/>
          <p:cNvSpPr/>
          <p:nvPr/>
        </p:nvSpPr>
        <p:spPr>
          <a:xfrm>
            <a:off x="8475019" y="3152989"/>
            <a:ext cx="113521" cy="59205"/>
          </a:xfrm>
          <a:custGeom>
            <a:avLst/>
            <a:gdLst/>
            <a:ahLst/>
            <a:cxnLst/>
            <a:rect l="l" t="t" r="r" b="b"/>
            <a:pathLst>
              <a:path w="3041" h="1586" extrusionOk="0">
                <a:moveTo>
                  <a:pt x="1240" y="1"/>
                </a:moveTo>
                <a:cubicBezTo>
                  <a:pt x="1011" y="1"/>
                  <a:pt x="783" y="37"/>
                  <a:pt x="578" y="130"/>
                </a:cubicBezTo>
                <a:cubicBezTo>
                  <a:pt x="244" y="312"/>
                  <a:pt x="1" y="646"/>
                  <a:pt x="61" y="1011"/>
                </a:cubicBezTo>
                <a:cubicBezTo>
                  <a:pt x="87" y="1320"/>
                  <a:pt x="375" y="1586"/>
                  <a:pt x="684" y="1586"/>
                </a:cubicBezTo>
                <a:cubicBezTo>
                  <a:pt x="739" y="1586"/>
                  <a:pt x="796" y="1577"/>
                  <a:pt x="852" y="1558"/>
                </a:cubicBezTo>
                <a:cubicBezTo>
                  <a:pt x="973" y="1528"/>
                  <a:pt x="1064" y="1467"/>
                  <a:pt x="1186" y="1376"/>
                </a:cubicBezTo>
                <a:cubicBezTo>
                  <a:pt x="1460" y="1194"/>
                  <a:pt x="1733" y="1011"/>
                  <a:pt x="2067" y="890"/>
                </a:cubicBezTo>
                <a:cubicBezTo>
                  <a:pt x="2200" y="850"/>
                  <a:pt x="2344" y="827"/>
                  <a:pt x="2490" y="827"/>
                </a:cubicBezTo>
                <a:cubicBezTo>
                  <a:pt x="2678" y="827"/>
                  <a:pt x="2869" y="865"/>
                  <a:pt x="3040" y="950"/>
                </a:cubicBezTo>
                <a:lnTo>
                  <a:pt x="2858" y="707"/>
                </a:lnTo>
                <a:cubicBezTo>
                  <a:pt x="2554" y="342"/>
                  <a:pt x="2128" y="130"/>
                  <a:pt x="1672" y="39"/>
                </a:cubicBezTo>
                <a:cubicBezTo>
                  <a:pt x="1531" y="15"/>
                  <a:pt x="1385" y="1"/>
                  <a:pt x="1240" y="1"/>
                </a:cubicBezTo>
                <a:close/>
              </a:path>
            </a:pathLst>
          </a:custGeom>
          <a:solidFill>
            <a:srgbClr val="92CC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7" name="Google Shape;4157;p44"/>
          <p:cNvSpPr/>
          <p:nvPr/>
        </p:nvSpPr>
        <p:spPr>
          <a:xfrm>
            <a:off x="8594176" y="3215704"/>
            <a:ext cx="93064" cy="54464"/>
          </a:xfrm>
          <a:custGeom>
            <a:avLst/>
            <a:gdLst/>
            <a:ahLst/>
            <a:cxnLst/>
            <a:rect l="l" t="t" r="r" b="b"/>
            <a:pathLst>
              <a:path w="2493" h="1459" extrusionOk="0">
                <a:moveTo>
                  <a:pt x="1453" y="1"/>
                </a:moveTo>
                <a:cubicBezTo>
                  <a:pt x="1288" y="1"/>
                  <a:pt x="1122" y="31"/>
                  <a:pt x="973" y="91"/>
                </a:cubicBezTo>
                <a:cubicBezTo>
                  <a:pt x="517" y="273"/>
                  <a:pt x="152" y="669"/>
                  <a:pt x="0" y="1155"/>
                </a:cubicBezTo>
                <a:lnTo>
                  <a:pt x="152" y="1459"/>
                </a:lnTo>
                <a:cubicBezTo>
                  <a:pt x="182" y="1216"/>
                  <a:pt x="395" y="1033"/>
                  <a:pt x="638" y="973"/>
                </a:cubicBezTo>
                <a:cubicBezTo>
                  <a:pt x="714" y="954"/>
                  <a:pt x="789" y="947"/>
                  <a:pt x="866" y="947"/>
                </a:cubicBezTo>
                <a:cubicBezTo>
                  <a:pt x="1035" y="947"/>
                  <a:pt x="1210" y="982"/>
                  <a:pt x="1398" y="1003"/>
                </a:cubicBezTo>
                <a:cubicBezTo>
                  <a:pt x="1539" y="1020"/>
                  <a:pt x="1679" y="1038"/>
                  <a:pt x="1819" y="1038"/>
                </a:cubicBezTo>
                <a:cubicBezTo>
                  <a:pt x="1922" y="1038"/>
                  <a:pt x="2025" y="1029"/>
                  <a:pt x="2128" y="1003"/>
                </a:cubicBezTo>
                <a:cubicBezTo>
                  <a:pt x="2280" y="942"/>
                  <a:pt x="2401" y="851"/>
                  <a:pt x="2462" y="729"/>
                </a:cubicBezTo>
                <a:cubicBezTo>
                  <a:pt x="2493" y="608"/>
                  <a:pt x="2432" y="486"/>
                  <a:pt x="2341" y="395"/>
                </a:cubicBezTo>
                <a:cubicBezTo>
                  <a:pt x="2136" y="129"/>
                  <a:pt x="1794" y="1"/>
                  <a:pt x="1453" y="1"/>
                </a:cubicBezTo>
                <a:close/>
              </a:path>
            </a:pathLst>
          </a:custGeom>
          <a:solidFill>
            <a:srgbClr val="92CC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8" name="Google Shape;4158;p44"/>
          <p:cNvSpPr/>
          <p:nvPr/>
        </p:nvSpPr>
        <p:spPr>
          <a:xfrm>
            <a:off x="8519293" y="2833220"/>
            <a:ext cx="119157" cy="127183"/>
          </a:xfrm>
          <a:custGeom>
            <a:avLst/>
            <a:gdLst/>
            <a:ahLst/>
            <a:cxnLst/>
            <a:rect l="l" t="t" r="r" b="b"/>
            <a:pathLst>
              <a:path w="3192" h="3407" extrusionOk="0">
                <a:moveTo>
                  <a:pt x="2202" y="1"/>
                </a:moveTo>
                <a:cubicBezTo>
                  <a:pt x="2082" y="1"/>
                  <a:pt x="1962" y="22"/>
                  <a:pt x="1854" y="63"/>
                </a:cubicBezTo>
                <a:cubicBezTo>
                  <a:pt x="1459" y="246"/>
                  <a:pt x="1185" y="641"/>
                  <a:pt x="942" y="1006"/>
                </a:cubicBezTo>
                <a:cubicBezTo>
                  <a:pt x="578" y="1614"/>
                  <a:pt x="243" y="2282"/>
                  <a:pt x="0" y="2981"/>
                </a:cubicBezTo>
                <a:lnTo>
                  <a:pt x="0" y="3407"/>
                </a:lnTo>
                <a:cubicBezTo>
                  <a:pt x="243" y="2860"/>
                  <a:pt x="638" y="2434"/>
                  <a:pt x="1155" y="2191"/>
                </a:cubicBezTo>
                <a:cubicBezTo>
                  <a:pt x="1581" y="1978"/>
                  <a:pt x="2067" y="1917"/>
                  <a:pt x="2462" y="1674"/>
                </a:cubicBezTo>
                <a:cubicBezTo>
                  <a:pt x="2888" y="1431"/>
                  <a:pt x="3192" y="914"/>
                  <a:pt x="2979" y="458"/>
                </a:cubicBezTo>
                <a:cubicBezTo>
                  <a:pt x="2846" y="149"/>
                  <a:pt x="2521" y="1"/>
                  <a:pt x="2202" y="1"/>
                </a:cubicBezTo>
                <a:close/>
              </a:path>
            </a:pathLst>
          </a:custGeom>
          <a:solidFill>
            <a:srgbClr val="92CC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9" name="Google Shape;4159;p44"/>
          <p:cNvSpPr/>
          <p:nvPr/>
        </p:nvSpPr>
        <p:spPr>
          <a:xfrm>
            <a:off x="8285532" y="3464172"/>
            <a:ext cx="541285" cy="49948"/>
          </a:xfrm>
          <a:custGeom>
            <a:avLst/>
            <a:gdLst/>
            <a:ahLst/>
            <a:cxnLst/>
            <a:rect l="l" t="t" r="r" b="b"/>
            <a:pathLst>
              <a:path w="14500" h="1338" extrusionOk="0">
                <a:moveTo>
                  <a:pt x="13831" y="1"/>
                </a:moveTo>
                <a:lnTo>
                  <a:pt x="639" y="92"/>
                </a:lnTo>
                <a:cubicBezTo>
                  <a:pt x="304" y="92"/>
                  <a:pt x="0" y="365"/>
                  <a:pt x="0" y="730"/>
                </a:cubicBezTo>
                <a:cubicBezTo>
                  <a:pt x="0" y="1064"/>
                  <a:pt x="304" y="1338"/>
                  <a:pt x="639" y="1338"/>
                </a:cubicBezTo>
                <a:lnTo>
                  <a:pt x="13861" y="1277"/>
                </a:lnTo>
                <a:cubicBezTo>
                  <a:pt x="14195" y="1277"/>
                  <a:pt x="14499" y="973"/>
                  <a:pt x="14499" y="639"/>
                </a:cubicBezTo>
                <a:cubicBezTo>
                  <a:pt x="14499" y="274"/>
                  <a:pt x="14195" y="1"/>
                  <a:pt x="13831" y="1"/>
                </a:cubicBezTo>
                <a:close/>
              </a:path>
            </a:pathLst>
          </a:custGeom>
          <a:solidFill>
            <a:srgbClr val="0C1F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0" name="Google Shape;4160;p44"/>
          <p:cNvSpPr/>
          <p:nvPr/>
        </p:nvSpPr>
        <p:spPr>
          <a:xfrm>
            <a:off x="8351345" y="2677852"/>
            <a:ext cx="406262" cy="790911"/>
          </a:xfrm>
          <a:custGeom>
            <a:avLst/>
            <a:gdLst/>
            <a:ahLst/>
            <a:cxnLst/>
            <a:rect l="l" t="t" r="r" b="b"/>
            <a:pathLst>
              <a:path w="10883" h="21187" extrusionOk="0">
                <a:moveTo>
                  <a:pt x="5437" y="0"/>
                </a:moveTo>
                <a:cubicBezTo>
                  <a:pt x="5418" y="0"/>
                  <a:pt x="5399" y="0"/>
                  <a:pt x="5380" y="0"/>
                </a:cubicBezTo>
                <a:cubicBezTo>
                  <a:pt x="2402" y="31"/>
                  <a:pt x="0" y="2402"/>
                  <a:pt x="31" y="5320"/>
                </a:cubicBezTo>
                <a:lnTo>
                  <a:pt x="122" y="21186"/>
                </a:lnTo>
                <a:lnTo>
                  <a:pt x="10882" y="21125"/>
                </a:lnTo>
                <a:lnTo>
                  <a:pt x="10761" y="5259"/>
                </a:lnTo>
                <a:cubicBezTo>
                  <a:pt x="10761" y="2359"/>
                  <a:pt x="8360" y="0"/>
                  <a:pt x="543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1" name="Google Shape;4161;p44"/>
          <p:cNvSpPr/>
          <p:nvPr/>
        </p:nvSpPr>
        <p:spPr>
          <a:xfrm>
            <a:off x="8352465" y="2692598"/>
            <a:ext cx="399468" cy="388083"/>
          </a:xfrm>
          <a:custGeom>
            <a:avLst/>
            <a:gdLst/>
            <a:ahLst/>
            <a:cxnLst/>
            <a:rect l="l" t="t" r="r" b="b"/>
            <a:pathLst>
              <a:path w="10701" h="10396" extrusionOk="0">
                <a:moveTo>
                  <a:pt x="7417" y="1"/>
                </a:moveTo>
                <a:lnTo>
                  <a:pt x="31" y="4256"/>
                </a:lnTo>
                <a:cubicBezTo>
                  <a:pt x="1" y="4499"/>
                  <a:pt x="1" y="4712"/>
                  <a:pt x="1" y="4925"/>
                </a:cubicBezTo>
                <a:lnTo>
                  <a:pt x="31" y="10396"/>
                </a:lnTo>
                <a:lnTo>
                  <a:pt x="10700" y="4225"/>
                </a:lnTo>
                <a:cubicBezTo>
                  <a:pt x="10457" y="2311"/>
                  <a:pt x="9180" y="730"/>
                  <a:pt x="7417" y="1"/>
                </a:cubicBezTo>
                <a:close/>
              </a:path>
            </a:pathLst>
          </a:custGeom>
          <a:solidFill>
            <a:srgbClr val="72AC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2" name="Google Shape;4162;p44"/>
          <p:cNvSpPr/>
          <p:nvPr/>
        </p:nvSpPr>
        <p:spPr>
          <a:xfrm>
            <a:off x="8354742" y="2924081"/>
            <a:ext cx="399431" cy="344967"/>
          </a:xfrm>
          <a:custGeom>
            <a:avLst/>
            <a:gdLst/>
            <a:ahLst/>
            <a:cxnLst/>
            <a:rect l="l" t="t" r="r" b="b"/>
            <a:pathLst>
              <a:path w="10700" h="9241" extrusionOk="0">
                <a:moveTo>
                  <a:pt x="10700" y="0"/>
                </a:moveTo>
                <a:lnTo>
                  <a:pt x="1" y="6171"/>
                </a:lnTo>
                <a:lnTo>
                  <a:pt x="1" y="9240"/>
                </a:lnTo>
                <a:lnTo>
                  <a:pt x="10700" y="3070"/>
                </a:lnTo>
                <a:lnTo>
                  <a:pt x="10700" y="0"/>
                </a:lnTo>
                <a:close/>
              </a:path>
            </a:pathLst>
          </a:custGeom>
          <a:solidFill>
            <a:srgbClr val="72AC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3" name="Google Shape;4163;p44"/>
          <p:cNvSpPr/>
          <p:nvPr/>
        </p:nvSpPr>
        <p:spPr>
          <a:xfrm>
            <a:off x="7811255" y="2972872"/>
            <a:ext cx="118037" cy="448221"/>
          </a:xfrm>
          <a:custGeom>
            <a:avLst/>
            <a:gdLst/>
            <a:ahLst/>
            <a:cxnLst/>
            <a:rect l="l" t="t" r="r" b="b"/>
            <a:pathLst>
              <a:path w="3162" h="12007" extrusionOk="0">
                <a:moveTo>
                  <a:pt x="0" y="0"/>
                </a:moveTo>
                <a:lnTo>
                  <a:pt x="0" y="1125"/>
                </a:lnTo>
                <a:lnTo>
                  <a:pt x="395" y="1125"/>
                </a:lnTo>
                <a:cubicBezTo>
                  <a:pt x="365" y="1186"/>
                  <a:pt x="365" y="1246"/>
                  <a:pt x="365" y="1277"/>
                </a:cubicBezTo>
                <a:lnTo>
                  <a:pt x="365" y="10821"/>
                </a:lnTo>
                <a:cubicBezTo>
                  <a:pt x="365" y="11490"/>
                  <a:pt x="912" y="12006"/>
                  <a:pt x="1550" y="12006"/>
                </a:cubicBezTo>
                <a:cubicBezTo>
                  <a:pt x="2219" y="12006"/>
                  <a:pt x="2736" y="11490"/>
                  <a:pt x="2736" y="10821"/>
                </a:cubicBezTo>
                <a:lnTo>
                  <a:pt x="2736" y="1277"/>
                </a:lnTo>
                <a:cubicBezTo>
                  <a:pt x="2736" y="1246"/>
                  <a:pt x="2736" y="1186"/>
                  <a:pt x="2736" y="1125"/>
                </a:cubicBezTo>
                <a:lnTo>
                  <a:pt x="3161" y="1125"/>
                </a:lnTo>
                <a:lnTo>
                  <a:pt x="3161" y="0"/>
                </a:lnTo>
                <a:close/>
              </a:path>
            </a:pathLst>
          </a:custGeom>
          <a:solidFill>
            <a:srgbClr val="055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4" name="Google Shape;4164;p44"/>
          <p:cNvSpPr/>
          <p:nvPr/>
        </p:nvSpPr>
        <p:spPr>
          <a:xfrm>
            <a:off x="7824843" y="3208872"/>
            <a:ext cx="89704" cy="213341"/>
          </a:xfrm>
          <a:custGeom>
            <a:avLst/>
            <a:gdLst/>
            <a:ahLst/>
            <a:cxnLst/>
            <a:rect l="l" t="t" r="r" b="b"/>
            <a:pathLst>
              <a:path w="2403" h="5715" extrusionOk="0">
                <a:moveTo>
                  <a:pt x="1" y="1"/>
                </a:moveTo>
                <a:lnTo>
                  <a:pt x="1" y="4529"/>
                </a:lnTo>
                <a:cubicBezTo>
                  <a:pt x="1" y="5198"/>
                  <a:pt x="548" y="5715"/>
                  <a:pt x="1217" y="5715"/>
                </a:cubicBezTo>
                <a:cubicBezTo>
                  <a:pt x="1855" y="5715"/>
                  <a:pt x="2402" y="5198"/>
                  <a:pt x="2402" y="4529"/>
                </a:cubicBezTo>
                <a:lnTo>
                  <a:pt x="2402" y="1034"/>
                </a:lnTo>
                <a:cubicBezTo>
                  <a:pt x="2251" y="1078"/>
                  <a:pt x="2098" y="1099"/>
                  <a:pt x="1945" y="1099"/>
                </a:cubicBezTo>
                <a:cubicBezTo>
                  <a:pt x="1576" y="1099"/>
                  <a:pt x="1214" y="976"/>
                  <a:pt x="913" y="760"/>
                </a:cubicBezTo>
                <a:cubicBezTo>
                  <a:pt x="639" y="548"/>
                  <a:pt x="457" y="274"/>
                  <a:pt x="183" y="92"/>
                </a:cubicBezTo>
                <a:cubicBezTo>
                  <a:pt x="122" y="61"/>
                  <a:pt x="62" y="31"/>
                  <a:pt x="1" y="1"/>
                </a:cubicBezTo>
                <a:close/>
              </a:path>
            </a:pathLst>
          </a:custGeom>
          <a:solidFill>
            <a:srgbClr val="52AB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5" name="Google Shape;4165;p44"/>
          <p:cNvSpPr/>
          <p:nvPr/>
        </p:nvSpPr>
        <p:spPr>
          <a:xfrm>
            <a:off x="7824843" y="3200921"/>
            <a:ext cx="89704" cy="221292"/>
          </a:xfrm>
          <a:custGeom>
            <a:avLst/>
            <a:gdLst/>
            <a:ahLst/>
            <a:cxnLst/>
            <a:rect l="l" t="t" r="r" b="b"/>
            <a:pathLst>
              <a:path w="2403" h="5928" extrusionOk="0">
                <a:moveTo>
                  <a:pt x="2402" y="1"/>
                </a:moveTo>
                <a:cubicBezTo>
                  <a:pt x="2311" y="31"/>
                  <a:pt x="2250" y="62"/>
                  <a:pt x="2189" y="92"/>
                </a:cubicBezTo>
                <a:cubicBezTo>
                  <a:pt x="1885" y="244"/>
                  <a:pt x="1673" y="457"/>
                  <a:pt x="1429" y="700"/>
                </a:cubicBezTo>
                <a:cubicBezTo>
                  <a:pt x="1065" y="1034"/>
                  <a:pt x="518" y="1369"/>
                  <a:pt x="1" y="1399"/>
                </a:cubicBezTo>
                <a:lnTo>
                  <a:pt x="1" y="4742"/>
                </a:lnTo>
                <a:cubicBezTo>
                  <a:pt x="1" y="5411"/>
                  <a:pt x="548" y="5928"/>
                  <a:pt x="1186" y="5928"/>
                </a:cubicBezTo>
                <a:cubicBezTo>
                  <a:pt x="1855" y="5928"/>
                  <a:pt x="2402" y="5411"/>
                  <a:pt x="2402" y="4742"/>
                </a:cubicBezTo>
                <a:lnTo>
                  <a:pt x="2402" y="1"/>
                </a:lnTo>
                <a:close/>
              </a:path>
            </a:pathLst>
          </a:custGeom>
          <a:solidFill>
            <a:srgbClr val="68BC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6" name="Google Shape;4166;p44"/>
          <p:cNvSpPr/>
          <p:nvPr/>
        </p:nvSpPr>
        <p:spPr>
          <a:xfrm>
            <a:off x="7972371" y="2973992"/>
            <a:ext cx="119157" cy="448221"/>
          </a:xfrm>
          <a:custGeom>
            <a:avLst/>
            <a:gdLst/>
            <a:ahLst/>
            <a:cxnLst/>
            <a:rect l="l" t="t" r="r" b="b"/>
            <a:pathLst>
              <a:path w="3192" h="12007" extrusionOk="0">
                <a:moveTo>
                  <a:pt x="0" y="1"/>
                </a:moveTo>
                <a:lnTo>
                  <a:pt x="0" y="1125"/>
                </a:lnTo>
                <a:lnTo>
                  <a:pt x="395" y="1125"/>
                </a:lnTo>
                <a:cubicBezTo>
                  <a:pt x="395" y="1186"/>
                  <a:pt x="365" y="1247"/>
                  <a:pt x="365" y="1277"/>
                </a:cubicBezTo>
                <a:lnTo>
                  <a:pt x="365" y="10821"/>
                </a:lnTo>
                <a:cubicBezTo>
                  <a:pt x="365" y="11490"/>
                  <a:pt x="912" y="12007"/>
                  <a:pt x="1581" y="12007"/>
                </a:cubicBezTo>
                <a:cubicBezTo>
                  <a:pt x="2219" y="12007"/>
                  <a:pt x="2766" y="11490"/>
                  <a:pt x="2766" y="10821"/>
                </a:cubicBezTo>
                <a:lnTo>
                  <a:pt x="2766" y="1277"/>
                </a:lnTo>
                <a:cubicBezTo>
                  <a:pt x="2766" y="1247"/>
                  <a:pt x="2736" y="1186"/>
                  <a:pt x="2736" y="1125"/>
                </a:cubicBezTo>
                <a:lnTo>
                  <a:pt x="3192" y="1125"/>
                </a:lnTo>
                <a:lnTo>
                  <a:pt x="3192" y="1"/>
                </a:lnTo>
                <a:close/>
              </a:path>
            </a:pathLst>
          </a:custGeom>
          <a:solidFill>
            <a:srgbClr val="055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7" name="Google Shape;4167;p44"/>
          <p:cNvSpPr/>
          <p:nvPr/>
        </p:nvSpPr>
        <p:spPr>
          <a:xfrm>
            <a:off x="7987117" y="3208872"/>
            <a:ext cx="88547" cy="213341"/>
          </a:xfrm>
          <a:custGeom>
            <a:avLst/>
            <a:gdLst/>
            <a:ahLst/>
            <a:cxnLst/>
            <a:rect l="l" t="t" r="r" b="b"/>
            <a:pathLst>
              <a:path w="2372" h="5715" extrusionOk="0">
                <a:moveTo>
                  <a:pt x="0" y="1"/>
                </a:moveTo>
                <a:lnTo>
                  <a:pt x="0" y="4529"/>
                </a:lnTo>
                <a:cubicBezTo>
                  <a:pt x="0" y="5198"/>
                  <a:pt x="517" y="5715"/>
                  <a:pt x="1186" y="5715"/>
                </a:cubicBezTo>
                <a:cubicBezTo>
                  <a:pt x="1824" y="5715"/>
                  <a:pt x="2371" y="5198"/>
                  <a:pt x="2371" y="4529"/>
                </a:cubicBezTo>
                <a:lnTo>
                  <a:pt x="2371" y="1034"/>
                </a:lnTo>
                <a:cubicBezTo>
                  <a:pt x="2220" y="1078"/>
                  <a:pt x="2064" y="1099"/>
                  <a:pt x="1909" y="1099"/>
                </a:cubicBezTo>
                <a:cubicBezTo>
                  <a:pt x="1533" y="1099"/>
                  <a:pt x="1162" y="976"/>
                  <a:pt x="882" y="760"/>
                </a:cubicBezTo>
                <a:cubicBezTo>
                  <a:pt x="608" y="548"/>
                  <a:pt x="426" y="274"/>
                  <a:pt x="152" y="92"/>
                </a:cubicBezTo>
                <a:cubicBezTo>
                  <a:pt x="92" y="61"/>
                  <a:pt x="31" y="31"/>
                  <a:pt x="0" y="1"/>
                </a:cubicBezTo>
                <a:close/>
              </a:path>
            </a:pathLst>
          </a:custGeom>
          <a:solidFill>
            <a:srgbClr val="CEA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8" name="Google Shape;4168;p44"/>
          <p:cNvSpPr/>
          <p:nvPr/>
        </p:nvSpPr>
        <p:spPr>
          <a:xfrm>
            <a:off x="7985997" y="3200921"/>
            <a:ext cx="89667" cy="221292"/>
          </a:xfrm>
          <a:custGeom>
            <a:avLst/>
            <a:gdLst/>
            <a:ahLst/>
            <a:cxnLst/>
            <a:rect l="l" t="t" r="r" b="b"/>
            <a:pathLst>
              <a:path w="2402" h="5928" extrusionOk="0">
                <a:moveTo>
                  <a:pt x="2401" y="1"/>
                </a:moveTo>
                <a:cubicBezTo>
                  <a:pt x="2310" y="31"/>
                  <a:pt x="2249" y="62"/>
                  <a:pt x="2189" y="92"/>
                </a:cubicBezTo>
                <a:cubicBezTo>
                  <a:pt x="1885" y="244"/>
                  <a:pt x="1672" y="457"/>
                  <a:pt x="1459" y="700"/>
                </a:cubicBezTo>
                <a:cubicBezTo>
                  <a:pt x="1064" y="1034"/>
                  <a:pt x="547" y="1369"/>
                  <a:pt x="30" y="1399"/>
                </a:cubicBezTo>
                <a:lnTo>
                  <a:pt x="30" y="4742"/>
                </a:lnTo>
                <a:cubicBezTo>
                  <a:pt x="0" y="5411"/>
                  <a:pt x="547" y="5928"/>
                  <a:pt x="1216" y="5928"/>
                </a:cubicBezTo>
                <a:cubicBezTo>
                  <a:pt x="1854" y="5928"/>
                  <a:pt x="2401" y="5411"/>
                  <a:pt x="2401" y="4742"/>
                </a:cubicBezTo>
                <a:lnTo>
                  <a:pt x="2401" y="1"/>
                </a:lnTo>
                <a:close/>
              </a:path>
            </a:pathLst>
          </a:custGeom>
          <a:solidFill>
            <a:srgbClr val="E6BC2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9" name="Google Shape;4169;p44"/>
          <p:cNvSpPr/>
          <p:nvPr/>
        </p:nvSpPr>
        <p:spPr>
          <a:xfrm>
            <a:off x="7655776" y="2973992"/>
            <a:ext cx="119195" cy="448221"/>
          </a:xfrm>
          <a:custGeom>
            <a:avLst/>
            <a:gdLst/>
            <a:ahLst/>
            <a:cxnLst/>
            <a:rect l="l" t="t" r="r" b="b"/>
            <a:pathLst>
              <a:path w="3193" h="12007" extrusionOk="0">
                <a:moveTo>
                  <a:pt x="1" y="1"/>
                </a:moveTo>
                <a:lnTo>
                  <a:pt x="1" y="1125"/>
                </a:lnTo>
                <a:lnTo>
                  <a:pt x="396" y="1125"/>
                </a:lnTo>
                <a:cubicBezTo>
                  <a:pt x="396" y="1186"/>
                  <a:pt x="396" y="1247"/>
                  <a:pt x="396" y="1277"/>
                </a:cubicBezTo>
                <a:lnTo>
                  <a:pt x="396" y="10821"/>
                </a:lnTo>
                <a:cubicBezTo>
                  <a:pt x="396" y="11490"/>
                  <a:pt x="913" y="12007"/>
                  <a:pt x="1581" y="12007"/>
                </a:cubicBezTo>
                <a:cubicBezTo>
                  <a:pt x="2220" y="12007"/>
                  <a:pt x="2767" y="11490"/>
                  <a:pt x="2767" y="10821"/>
                </a:cubicBezTo>
                <a:lnTo>
                  <a:pt x="2767" y="1277"/>
                </a:lnTo>
                <a:cubicBezTo>
                  <a:pt x="2767" y="1247"/>
                  <a:pt x="2767" y="1186"/>
                  <a:pt x="2767" y="1125"/>
                </a:cubicBezTo>
                <a:lnTo>
                  <a:pt x="3192" y="1125"/>
                </a:lnTo>
                <a:lnTo>
                  <a:pt x="3192" y="1"/>
                </a:lnTo>
                <a:close/>
              </a:path>
            </a:pathLst>
          </a:custGeom>
          <a:solidFill>
            <a:srgbClr val="055B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0" name="Google Shape;4170;p44"/>
          <p:cNvSpPr/>
          <p:nvPr/>
        </p:nvSpPr>
        <p:spPr>
          <a:xfrm>
            <a:off x="7670559" y="3208872"/>
            <a:ext cx="88509" cy="213341"/>
          </a:xfrm>
          <a:custGeom>
            <a:avLst/>
            <a:gdLst/>
            <a:ahLst/>
            <a:cxnLst/>
            <a:rect l="l" t="t" r="r" b="b"/>
            <a:pathLst>
              <a:path w="2371" h="5715" extrusionOk="0">
                <a:moveTo>
                  <a:pt x="0" y="1"/>
                </a:moveTo>
                <a:lnTo>
                  <a:pt x="0" y="4529"/>
                </a:lnTo>
                <a:cubicBezTo>
                  <a:pt x="0" y="5198"/>
                  <a:pt x="517" y="5715"/>
                  <a:pt x="1185" y="5715"/>
                </a:cubicBezTo>
                <a:cubicBezTo>
                  <a:pt x="1824" y="5715"/>
                  <a:pt x="2371" y="5198"/>
                  <a:pt x="2371" y="4529"/>
                </a:cubicBezTo>
                <a:lnTo>
                  <a:pt x="2371" y="1034"/>
                </a:lnTo>
                <a:cubicBezTo>
                  <a:pt x="2220" y="1078"/>
                  <a:pt x="2067" y="1099"/>
                  <a:pt x="1914" y="1099"/>
                </a:cubicBezTo>
                <a:cubicBezTo>
                  <a:pt x="1545" y="1099"/>
                  <a:pt x="1183" y="976"/>
                  <a:pt x="881" y="760"/>
                </a:cubicBezTo>
                <a:cubicBezTo>
                  <a:pt x="638" y="548"/>
                  <a:pt x="426" y="274"/>
                  <a:pt x="152" y="92"/>
                </a:cubicBezTo>
                <a:cubicBezTo>
                  <a:pt x="122" y="61"/>
                  <a:pt x="61" y="31"/>
                  <a:pt x="0" y="1"/>
                </a:cubicBezTo>
                <a:close/>
              </a:path>
            </a:pathLst>
          </a:custGeom>
          <a:solidFill>
            <a:srgbClr val="FC75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1" name="Google Shape;4171;p44"/>
          <p:cNvSpPr/>
          <p:nvPr/>
        </p:nvSpPr>
        <p:spPr>
          <a:xfrm>
            <a:off x="7670559" y="3200921"/>
            <a:ext cx="88509" cy="221292"/>
          </a:xfrm>
          <a:custGeom>
            <a:avLst/>
            <a:gdLst/>
            <a:ahLst/>
            <a:cxnLst/>
            <a:rect l="l" t="t" r="r" b="b"/>
            <a:pathLst>
              <a:path w="2371" h="5928" extrusionOk="0">
                <a:moveTo>
                  <a:pt x="2371" y="1"/>
                </a:moveTo>
                <a:cubicBezTo>
                  <a:pt x="2280" y="31"/>
                  <a:pt x="2219" y="62"/>
                  <a:pt x="2158" y="92"/>
                </a:cubicBezTo>
                <a:cubicBezTo>
                  <a:pt x="1885" y="244"/>
                  <a:pt x="1672" y="457"/>
                  <a:pt x="1429" y="700"/>
                </a:cubicBezTo>
                <a:cubicBezTo>
                  <a:pt x="1033" y="1034"/>
                  <a:pt x="517" y="1369"/>
                  <a:pt x="0" y="1399"/>
                </a:cubicBezTo>
                <a:lnTo>
                  <a:pt x="0" y="4742"/>
                </a:lnTo>
                <a:cubicBezTo>
                  <a:pt x="0" y="5411"/>
                  <a:pt x="517" y="5928"/>
                  <a:pt x="1185" y="5928"/>
                </a:cubicBezTo>
                <a:cubicBezTo>
                  <a:pt x="1824" y="5928"/>
                  <a:pt x="2371" y="5411"/>
                  <a:pt x="2371" y="4742"/>
                </a:cubicBezTo>
                <a:lnTo>
                  <a:pt x="2371" y="1"/>
                </a:lnTo>
                <a:close/>
              </a:path>
            </a:pathLst>
          </a:custGeom>
          <a:solidFill>
            <a:srgbClr val="FF8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2" name="Google Shape;4172;p44"/>
          <p:cNvSpPr/>
          <p:nvPr/>
        </p:nvSpPr>
        <p:spPr>
          <a:xfrm>
            <a:off x="7551402" y="3458498"/>
            <a:ext cx="644540" cy="51105"/>
          </a:xfrm>
          <a:custGeom>
            <a:avLst/>
            <a:gdLst/>
            <a:ahLst/>
            <a:cxnLst/>
            <a:rect l="l" t="t" r="r" b="b"/>
            <a:pathLst>
              <a:path w="17266" h="1369" extrusionOk="0">
                <a:moveTo>
                  <a:pt x="578" y="1"/>
                </a:moveTo>
                <a:cubicBezTo>
                  <a:pt x="244" y="1"/>
                  <a:pt x="0" y="274"/>
                  <a:pt x="0" y="578"/>
                </a:cubicBezTo>
                <a:lnTo>
                  <a:pt x="0" y="821"/>
                </a:lnTo>
                <a:cubicBezTo>
                  <a:pt x="0" y="1125"/>
                  <a:pt x="244" y="1368"/>
                  <a:pt x="578" y="1368"/>
                </a:cubicBezTo>
                <a:lnTo>
                  <a:pt x="16718" y="1368"/>
                </a:lnTo>
                <a:cubicBezTo>
                  <a:pt x="17022" y="1368"/>
                  <a:pt x="17265" y="1125"/>
                  <a:pt x="17265" y="821"/>
                </a:cubicBezTo>
                <a:lnTo>
                  <a:pt x="17265" y="578"/>
                </a:lnTo>
                <a:cubicBezTo>
                  <a:pt x="17265" y="274"/>
                  <a:pt x="17022" y="1"/>
                  <a:pt x="16718" y="1"/>
                </a:cubicBezTo>
                <a:close/>
              </a:path>
            </a:pathLst>
          </a:custGeom>
          <a:solidFill>
            <a:srgbClr val="0C1F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3" name="Google Shape;4173;p44"/>
          <p:cNvSpPr/>
          <p:nvPr/>
        </p:nvSpPr>
        <p:spPr>
          <a:xfrm>
            <a:off x="7593398" y="3123760"/>
            <a:ext cx="23854" cy="369940"/>
          </a:xfrm>
          <a:custGeom>
            <a:avLst/>
            <a:gdLst/>
            <a:ahLst/>
            <a:cxnLst/>
            <a:rect l="l" t="t" r="r" b="b"/>
            <a:pathLst>
              <a:path w="639" h="9910" extrusionOk="0">
                <a:moveTo>
                  <a:pt x="274" y="1"/>
                </a:moveTo>
                <a:cubicBezTo>
                  <a:pt x="122" y="1"/>
                  <a:pt x="0" y="122"/>
                  <a:pt x="0" y="274"/>
                </a:cubicBezTo>
                <a:lnTo>
                  <a:pt x="0" y="9636"/>
                </a:lnTo>
                <a:cubicBezTo>
                  <a:pt x="0" y="9788"/>
                  <a:pt x="122" y="9910"/>
                  <a:pt x="274" y="9910"/>
                </a:cubicBezTo>
                <a:lnTo>
                  <a:pt x="365" y="9910"/>
                </a:lnTo>
                <a:cubicBezTo>
                  <a:pt x="517" y="9910"/>
                  <a:pt x="638" y="9788"/>
                  <a:pt x="638" y="9636"/>
                </a:cubicBezTo>
                <a:lnTo>
                  <a:pt x="638" y="274"/>
                </a:lnTo>
                <a:cubicBezTo>
                  <a:pt x="638" y="122"/>
                  <a:pt x="517" y="1"/>
                  <a:pt x="365" y="1"/>
                </a:cubicBezTo>
                <a:close/>
              </a:path>
            </a:pathLst>
          </a:custGeom>
          <a:solidFill>
            <a:srgbClr val="0C1F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4" name="Google Shape;4174;p44"/>
          <p:cNvSpPr/>
          <p:nvPr/>
        </p:nvSpPr>
        <p:spPr>
          <a:xfrm>
            <a:off x="8128933" y="3123760"/>
            <a:ext cx="23891" cy="369940"/>
          </a:xfrm>
          <a:custGeom>
            <a:avLst/>
            <a:gdLst/>
            <a:ahLst/>
            <a:cxnLst/>
            <a:rect l="l" t="t" r="r" b="b"/>
            <a:pathLst>
              <a:path w="640" h="9910" extrusionOk="0">
                <a:moveTo>
                  <a:pt x="274" y="1"/>
                </a:moveTo>
                <a:cubicBezTo>
                  <a:pt x="122" y="1"/>
                  <a:pt x="1" y="122"/>
                  <a:pt x="1" y="274"/>
                </a:cubicBezTo>
                <a:lnTo>
                  <a:pt x="1" y="9636"/>
                </a:lnTo>
                <a:cubicBezTo>
                  <a:pt x="1" y="9788"/>
                  <a:pt x="122" y="9910"/>
                  <a:pt x="274" y="9910"/>
                </a:cubicBezTo>
                <a:lnTo>
                  <a:pt x="366" y="9910"/>
                </a:lnTo>
                <a:cubicBezTo>
                  <a:pt x="518" y="9910"/>
                  <a:pt x="639" y="9788"/>
                  <a:pt x="639" y="9636"/>
                </a:cubicBezTo>
                <a:lnTo>
                  <a:pt x="639" y="274"/>
                </a:lnTo>
                <a:cubicBezTo>
                  <a:pt x="639" y="122"/>
                  <a:pt x="518" y="1"/>
                  <a:pt x="366" y="1"/>
                </a:cubicBezTo>
                <a:close/>
              </a:path>
            </a:pathLst>
          </a:custGeom>
          <a:solidFill>
            <a:srgbClr val="0C1F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5" name="Google Shape;4175;p44"/>
          <p:cNvSpPr/>
          <p:nvPr/>
        </p:nvSpPr>
        <p:spPr>
          <a:xfrm>
            <a:off x="7551402" y="3123760"/>
            <a:ext cx="644540" cy="29565"/>
          </a:xfrm>
          <a:custGeom>
            <a:avLst/>
            <a:gdLst/>
            <a:ahLst/>
            <a:cxnLst/>
            <a:rect l="l" t="t" r="r" b="b"/>
            <a:pathLst>
              <a:path w="17266" h="792" extrusionOk="0">
                <a:moveTo>
                  <a:pt x="335" y="1"/>
                </a:moveTo>
                <a:cubicBezTo>
                  <a:pt x="152" y="1"/>
                  <a:pt x="0" y="153"/>
                  <a:pt x="0" y="335"/>
                </a:cubicBezTo>
                <a:lnTo>
                  <a:pt x="0" y="457"/>
                </a:lnTo>
                <a:cubicBezTo>
                  <a:pt x="0" y="639"/>
                  <a:pt x="152" y="791"/>
                  <a:pt x="335" y="791"/>
                </a:cubicBezTo>
                <a:lnTo>
                  <a:pt x="16961" y="791"/>
                </a:lnTo>
                <a:cubicBezTo>
                  <a:pt x="17144" y="791"/>
                  <a:pt x="17265" y="639"/>
                  <a:pt x="17265" y="457"/>
                </a:cubicBezTo>
                <a:lnTo>
                  <a:pt x="17265" y="335"/>
                </a:lnTo>
                <a:cubicBezTo>
                  <a:pt x="17265" y="153"/>
                  <a:pt x="17144" y="1"/>
                  <a:pt x="16961" y="1"/>
                </a:cubicBezTo>
                <a:close/>
              </a:path>
            </a:pathLst>
          </a:custGeom>
          <a:solidFill>
            <a:srgbClr val="0C1F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6" name="Google Shape;4176;p44"/>
          <p:cNvSpPr/>
          <p:nvPr/>
        </p:nvSpPr>
        <p:spPr>
          <a:xfrm>
            <a:off x="6516578" y="3643468"/>
            <a:ext cx="2328384" cy="792031"/>
          </a:xfrm>
          <a:custGeom>
            <a:avLst/>
            <a:gdLst/>
            <a:ahLst/>
            <a:cxnLst/>
            <a:rect l="l" t="t" r="r" b="b"/>
            <a:pathLst>
              <a:path w="62373" h="21217" extrusionOk="0">
                <a:moveTo>
                  <a:pt x="1" y="0"/>
                </a:moveTo>
                <a:lnTo>
                  <a:pt x="1" y="21216"/>
                </a:lnTo>
                <a:lnTo>
                  <a:pt x="62373" y="21216"/>
                </a:lnTo>
                <a:lnTo>
                  <a:pt x="62373" y="0"/>
                </a:lnTo>
                <a:close/>
              </a:path>
            </a:pathLst>
          </a:custGeom>
          <a:solidFill>
            <a:srgbClr val="A06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7" name="Google Shape;4177;p44"/>
          <p:cNvSpPr/>
          <p:nvPr/>
        </p:nvSpPr>
        <p:spPr>
          <a:xfrm>
            <a:off x="6516578" y="3643468"/>
            <a:ext cx="2329504" cy="792031"/>
          </a:xfrm>
          <a:custGeom>
            <a:avLst/>
            <a:gdLst/>
            <a:ahLst/>
            <a:cxnLst/>
            <a:rect l="l" t="t" r="r" b="b"/>
            <a:pathLst>
              <a:path w="62403" h="21217" extrusionOk="0">
                <a:moveTo>
                  <a:pt x="1" y="0"/>
                </a:moveTo>
                <a:lnTo>
                  <a:pt x="1" y="10243"/>
                </a:lnTo>
                <a:cubicBezTo>
                  <a:pt x="3694" y="9227"/>
                  <a:pt x="7513" y="8735"/>
                  <a:pt x="11335" y="8735"/>
                </a:cubicBezTo>
                <a:cubicBezTo>
                  <a:pt x="22830" y="8735"/>
                  <a:pt x="34358" y="13187"/>
                  <a:pt x="42615" y="21216"/>
                </a:cubicBezTo>
                <a:lnTo>
                  <a:pt x="62403" y="21216"/>
                </a:lnTo>
                <a:lnTo>
                  <a:pt x="62403" y="0"/>
                </a:lnTo>
                <a:close/>
              </a:path>
            </a:pathLst>
          </a:custGeom>
          <a:solidFill>
            <a:srgbClr val="6D3D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8" name="Google Shape;4178;p44"/>
          <p:cNvSpPr/>
          <p:nvPr/>
        </p:nvSpPr>
        <p:spPr>
          <a:xfrm>
            <a:off x="6516578" y="3643468"/>
            <a:ext cx="2329504" cy="453895"/>
          </a:xfrm>
          <a:custGeom>
            <a:avLst/>
            <a:gdLst/>
            <a:ahLst/>
            <a:cxnLst/>
            <a:rect l="l" t="t" r="r" b="b"/>
            <a:pathLst>
              <a:path w="62403" h="12159" extrusionOk="0">
                <a:moveTo>
                  <a:pt x="1" y="0"/>
                </a:moveTo>
                <a:lnTo>
                  <a:pt x="1" y="2705"/>
                </a:lnTo>
                <a:lnTo>
                  <a:pt x="62403" y="12158"/>
                </a:lnTo>
                <a:lnTo>
                  <a:pt x="62403"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9" name="Google Shape;4179;p44"/>
          <p:cNvSpPr/>
          <p:nvPr/>
        </p:nvSpPr>
        <p:spPr>
          <a:xfrm>
            <a:off x="6475739" y="3607146"/>
            <a:ext cx="2455455" cy="108966"/>
          </a:xfrm>
          <a:custGeom>
            <a:avLst/>
            <a:gdLst/>
            <a:ahLst/>
            <a:cxnLst/>
            <a:rect l="l" t="t" r="r" b="b"/>
            <a:pathLst>
              <a:path w="65777" h="2919" extrusionOk="0">
                <a:moveTo>
                  <a:pt x="0" y="0"/>
                </a:moveTo>
                <a:lnTo>
                  <a:pt x="456" y="2918"/>
                </a:lnTo>
                <a:lnTo>
                  <a:pt x="65777" y="2918"/>
                </a:lnTo>
                <a:lnTo>
                  <a:pt x="65777" y="0"/>
                </a:lnTo>
                <a:close/>
              </a:path>
            </a:pathLst>
          </a:custGeom>
          <a:solidFill>
            <a:srgbClr val="301E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0" name="Google Shape;4180;p44"/>
          <p:cNvSpPr/>
          <p:nvPr/>
        </p:nvSpPr>
        <p:spPr>
          <a:xfrm>
            <a:off x="6345233" y="3508408"/>
            <a:ext cx="2727815" cy="124869"/>
          </a:xfrm>
          <a:custGeom>
            <a:avLst/>
            <a:gdLst/>
            <a:ahLst/>
            <a:cxnLst/>
            <a:rect l="l" t="t" r="r" b="b"/>
            <a:pathLst>
              <a:path w="73073" h="3345" extrusionOk="0">
                <a:moveTo>
                  <a:pt x="1" y="1"/>
                </a:moveTo>
                <a:lnTo>
                  <a:pt x="1" y="3344"/>
                </a:lnTo>
                <a:lnTo>
                  <a:pt x="73072" y="3344"/>
                </a:lnTo>
                <a:lnTo>
                  <a:pt x="73072" y="1"/>
                </a:lnTo>
                <a:close/>
              </a:path>
            </a:pathLst>
          </a:custGeom>
          <a:solidFill>
            <a:srgbClr val="6D3D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1" name="Google Shape;4181;p44"/>
          <p:cNvSpPr/>
          <p:nvPr/>
        </p:nvSpPr>
        <p:spPr>
          <a:xfrm>
            <a:off x="6480250" y="3643475"/>
            <a:ext cx="97624" cy="1531799"/>
          </a:xfrm>
          <a:custGeom>
            <a:avLst/>
            <a:gdLst/>
            <a:ahLst/>
            <a:cxnLst/>
            <a:rect l="l" t="t" r="r" b="b"/>
            <a:pathLst>
              <a:path w="2615" h="39515" extrusionOk="0">
                <a:moveTo>
                  <a:pt x="2615" y="0"/>
                </a:moveTo>
                <a:lnTo>
                  <a:pt x="1" y="638"/>
                </a:lnTo>
                <a:lnTo>
                  <a:pt x="1" y="39514"/>
                </a:lnTo>
                <a:lnTo>
                  <a:pt x="1977" y="39514"/>
                </a:lnTo>
                <a:lnTo>
                  <a:pt x="2615" y="0"/>
                </a:lnTo>
                <a:close/>
              </a:path>
            </a:pathLst>
          </a:custGeom>
          <a:solidFill>
            <a:srgbClr val="301E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2" name="Google Shape;4182;p44"/>
          <p:cNvSpPr/>
          <p:nvPr/>
        </p:nvSpPr>
        <p:spPr>
          <a:xfrm>
            <a:off x="8836981" y="3667796"/>
            <a:ext cx="97618" cy="1507455"/>
          </a:xfrm>
          <a:custGeom>
            <a:avLst/>
            <a:gdLst/>
            <a:ahLst/>
            <a:cxnLst/>
            <a:rect l="l" t="t" r="r" b="b"/>
            <a:pathLst>
              <a:path w="2615" h="39545" extrusionOk="0">
                <a:moveTo>
                  <a:pt x="2615" y="0"/>
                </a:moveTo>
                <a:lnTo>
                  <a:pt x="1" y="669"/>
                </a:lnTo>
                <a:lnTo>
                  <a:pt x="639" y="39545"/>
                </a:lnTo>
                <a:lnTo>
                  <a:pt x="2615" y="39545"/>
                </a:lnTo>
                <a:lnTo>
                  <a:pt x="2615" y="0"/>
                </a:lnTo>
                <a:close/>
              </a:path>
            </a:pathLst>
          </a:custGeom>
          <a:solidFill>
            <a:srgbClr val="301E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3" name="Google Shape;4183;p44"/>
          <p:cNvSpPr/>
          <p:nvPr/>
        </p:nvSpPr>
        <p:spPr>
          <a:xfrm>
            <a:off x="1348169" y="4939223"/>
            <a:ext cx="152082" cy="236025"/>
          </a:xfrm>
          <a:custGeom>
            <a:avLst/>
            <a:gdLst/>
            <a:ahLst/>
            <a:cxnLst/>
            <a:rect l="l" t="t" r="r" b="b"/>
            <a:pathLst>
              <a:path w="4074" h="4895" extrusionOk="0">
                <a:moveTo>
                  <a:pt x="4073" y="1"/>
                </a:moveTo>
                <a:lnTo>
                  <a:pt x="0" y="1125"/>
                </a:lnTo>
                <a:lnTo>
                  <a:pt x="486" y="4894"/>
                </a:lnTo>
                <a:lnTo>
                  <a:pt x="4073" y="4894"/>
                </a:lnTo>
                <a:lnTo>
                  <a:pt x="4073" y="1"/>
                </a:lnTo>
                <a:close/>
              </a:path>
            </a:pathLst>
          </a:custGeom>
          <a:solidFill>
            <a:srgbClr val="301E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4" name="Google Shape;4184;p44"/>
          <p:cNvSpPr/>
          <p:nvPr/>
        </p:nvSpPr>
        <p:spPr>
          <a:xfrm>
            <a:off x="204425" y="4939223"/>
            <a:ext cx="152082" cy="236025"/>
          </a:xfrm>
          <a:custGeom>
            <a:avLst/>
            <a:gdLst/>
            <a:ahLst/>
            <a:cxnLst/>
            <a:rect l="l" t="t" r="r" b="b"/>
            <a:pathLst>
              <a:path w="4074" h="4895" extrusionOk="0">
                <a:moveTo>
                  <a:pt x="0" y="1"/>
                </a:moveTo>
                <a:lnTo>
                  <a:pt x="0" y="4894"/>
                </a:lnTo>
                <a:lnTo>
                  <a:pt x="3587" y="4894"/>
                </a:lnTo>
                <a:lnTo>
                  <a:pt x="4073" y="1125"/>
                </a:lnTo>
                <a:lnTo>
                  <a:pt x="0" y="1"/>
                </a:lnTo>
                <a:close/>
              </a:path>
            </a:pathLst>
          </a:custGeom>
          <a:solidFill>
            <a:srgbClr val="301E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5" name="Google Shape;4185;p44"/>
          <p:cNvSpPr/>
          <p:nvPr/>
        </p:nvSpPr>
        <p:spPr>
          <a:xfrm>
            <a:off x="131775" y="2973992"/>
            <a:ext cx="1460387" cy="2065133"/>
          </a:xfrm>
          <a:custGeom>
            <a:avLst/>
            <a:gdLst/>
            <a:ahLst/>
            <a:cxnLst/>
            <a:rect l="l" t="t" r="r" b="b"/>
            <a:pathLst>
              <a:path w="39121" h="55321" extrusionOk="0">
                <a:moveTo>
                  <a:pt x="1" y="1"/>
                </a:moveTo>
                <a:lnTo>
                  <a:pt x="518" y="55321"/>
                </a:lnTo>
                <a:lnTo>
                  <a:pt x="38117" y="55321"/>
                </a:lnTo>
                <a:lnTo>
                  <a:pt x="39120" y="1"/>
                </a:lnTo>
                <a:close/>
              </a:path>
            </a:pathLst>
          </a:custGeom>
          <a:solidFill>
            <a:srgbClr val="6D3D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6" name="Google Shape;4186;p44"/>
          <p:cNvSpPr/>
          <p:nvPr/>
        </p:nvSpPr>
        <p:spPr>
          <a:xfrm>
            <a:off x="160146" y="3003482"/>
            <a:ext cx="1404765" cy="2035642"/>
          </a:xfrm>
          <a:custGeom>
            <a:avLst/>
            <a:gdLst/>
            <a:ahLst/>
            <a:cxnLst/>
            <a:rect l="l" t="t" r="r" b="b"/>
            <a:pathLst>
              <a:path w="37631" h="54531" extrusionOk="0">
                <a:moveTo>
                  <a:pt x="1" y="1"/>
                </a:moveTo>
                <a:lnTo>
                  <a:pt x="487" y="54531"/>
                </a:lnTo>
                <a:lnTo>
                  <a:pt x="36658" y="54531"/>
                </a:lnTo>
                <a:lnTo>
                  <a:pt x="37631" y="1"/>
                </a:lnTo>
                <a:close/>
              </a:path>
            </a:pathLst>
          </a:custGeom>
          <a:solidFill>
            <a:srgbClr val="A06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7" name="Google Shape;4187;p44"/>
          <p:cNvSpPr/>
          <p:nvPr/>
        </p:nvSpPr>
        <p:spPr>
          <a:xfrm>
            <a:off x="205539" y="3077246"/>
            <a:ext cx="1312859" cy="815884"/>
          </a:xfrm>
          <a:custGeom>
            <a:avLst/>
            <a:gdLst/>
            <a:ahLst/>
            <a:cxnLst/>
            <a:rect l="l" t="t" r="r" b="b"/>
            <a:pathLst>
              <a:path w="35169" h="21856" extrusionOk="0">
                <a:moveTo>
                  <a:pt x="1" y="1"/>
                </a:moveTo>
                <a:lnTo>
                  <a:pt x="153" y="21855"/>
                </a:lnTo>
                <a:lnTo>
                  <a:pt x="34652" y="21733"/>
                </a:lnTo>
                <a:lnTo>
                  <a:pt x="35169" y="1"/>
                </a:lnTo>
                <a:close/>
              </a:path>
            </a:pathLst>
          </a:custGeom>
          <a:solidFill>
            <a:srgbClr val="8025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8" name="Google Shape;4188;p44"/>
          <p:cNvSpPr/>
          <p:nvPr/>
        </p:nvSpPr>
        <p:spPr>
          <a:xfrm>
            <a:off x="233910" y="3098823"/>
            <a:ext cx="1257274" cy="768177"/>
          </a:xfrm>
          <a:custGeom>
            <a:avLst/>
            <a:gdLst/>
            <a:ahLst/>
            <a:cxnLst/>
            <a:rect l="l" t="t" r="r" b="b"/>
            <a:pathLst>
              <a:path w="33680" h="20578" extrusionOk="0">
                <a:moveTo>
                  <a:pt x="1" y="0"/>
                </a:moveTo>
                <a:lnTo>
                  <a:pt x="122" y="20578"/>
                </a:lnTo>
                <a:lnTo>
                  <a:pt x="33162" y="20456"/>
                </a:lnTo>
                <a:lnTo>
                  <a:pt x="3367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9" name="Google Shape;4189;p44"/>
          <p:cNvSpPr/>
          <p:nvPr/>
        </p:nvSpPr>
        <p:spPr>
          <a:xfrm>
            <a:off x="164700" y="3964544"/>
            <a:ext cx="1382069" cy="37"/>
          </a:xfrm>
          <a:custGeom>
            <a:avLst/>
            <a:gdLst/>
            <a:ahLst/>
            <a:cxnLst/>
            <a:rect l="l" t="t" r="r" b="b"/>
            <a:pathLst>
              <a:path w="37023" h="1" fill="none" extrusionOk="0">
                <a:moveTo>
                  <a:pt x="0" y="1"/>
                </a:moveTo>
                <a:lnTo>
                  <a:pt x="37022" y="1"/>
                </a:lnTo>
              </a:path>
            </a:pathLst>
          </a:custGeom>
          <a:noFill/>
          <a:ln w="9525" cap="flat" cmpd="sng">
            <a:solidFill>
              <a:srgbClr val="6D3D24"/>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0" name="Google Shape;4190;p44"/>
          <p:cNvSpPr/>
          <p:nvPr/>
        </p:nvSpPr>
        <p:spPr>
          <a:xfrm>
            <a:off x="173771" y="4328773"/>
            <a:ext cx="1362769" cy="37"/>
          </a:xfrm>
          <a:custGeom>
            <a:avLst/>
            <a:gdLst/>
            <a:ahLst/>
            <a:cxnLst/>
            <a:rect l="l" t="t" r="r" b="b"/>
            <a:pathLst>
              <a:path w="36506" h="1" fill="none" extrusionOk="0">
                <a:moveTo>
                  <a:pt x="1" y="1"/>
                </a:moveTo>
                <a:lnTo>
                  <a:pt x="36506" y="1"/>
                </a:lnTo>
              </a:path>
            </a:pathLst>
          </a:custGeom>
          <a:noFill/>
          <a:ln w="9525" cap="flat" cmpd="sng">
            <a:solidFill>
              <a:srgbClr val="6D3D24"/>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1" name="Google Shape;4191;p44"/>
          <p:cNvSpPr/>
          <p:nvPr/>
        </p:nvSpPr>
        <p:spPr>
          <a:xfrm>
            <a:off x="173771" y="4685089"/>
            <a:ext cx="1362769" cy="37"/>
          </a:xfrm>
          <a:custGeom>
            <a:avLst/>
            <a:gdLst/>
            <a:ahLst/>
            <a:cxnLst/>
            <a:rect l="l" t="t" r="r" b="b"/>
            <a:pathLst>
              <a:path w="36506" h="1" fill="none" extrusionOk="0">
                <a:moveTo>
                  <a:pt x="1" y="0"/>
                </a:moveTo>
                <a:lnTo>
                  <a:pt x="36506" y="0"/>
                </a:lnTo>
              </a:path>
            </a:pathLst>
          </a:custGeom>
          <a:noFill/>
          <a:ln w="9525" cap="flat" cmpd="sng">
            <a:solidFill>
              <a:srgbClr val="6D3D24"/>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2" name="Google Shape;4192;p44"/>
          <p:cNvSpPr/>
          <p:nvPr/>
        </p:nvSpPr>
        <p:spPr>
          <a:xfrm>
            <a:off x="827344" y="4098447"/>
            <a:ext cx="76079" cy="76079"/>
          </a:xfrm>
          <a:custGeom>
            <a:avLst/>
            <a:gdLst/>
            <a:ahLst/>
            <a:cxnLst/>
            <a:rect l="l" t="t" r="r" b="b"/>
            <a:pathLst>
              <a:path w="2038" h="2038" extrusionOk="0">
                <a:moveTo>
                  <a:pt x="1034" y="1"/>
                </a:moveTo>
                <a:cubicBezTo>
                  <a:pt x="456" y="1"/>
                  <a:pt x="1" y="457"/>
                  <a:pt x="1" y="1034"/>
                </a:cubicBezTo>
                <a:cubicBezTo>
                  <a:pt x="1" y="1581"/>
                  <a:pt x="456" y="2037"/>
                  <a:pt x="1034" y="2037"/>
                </a:cubicBezTo>
                <a:cubicBezTo>
                  <a:pt x="1581" y="2037"/>
                  <a:pt x="2037" y="1581"/>
                  <a:pt x="2037" y="1034"/>
                </a:cubicBezTo>
                <a:cubicBezTo>
                  <a:pt x="2037" y="457"/>
                  <a:pt x="1581" y="1"/>
                  <a:pt x="1034" y="1"/>
                </a:cubicBezTo>
                <a:close/>
              </a:path>
            </a:pathLst>
          </a:custGeom>
          <a:solidFill>
            <a:srgbClr val="6D3D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3" name="Google Shape;4193;p44"/>
          <p:cNvSpPr/>
          <p:nvPr/>
        </p:nvSpPr>
        <p:spPr>
          <a:xfrm>
            <a:off x="827344" y="4464953"/>
            <a:ext cx="76079" cy="77198"/>
          </a:xfrm>
          <a:custGeom>
            <a:avLst/>
            <a:gdLst/>
            <a:ahLst/>
            <a:cxnLst/>
            <a:rect l="l" t="t" r="r" b="b"/>
            <a:pathLst>
              <a:path w="2038" h="2068" extrusionOk="0">
                <a:moveTo>
                  <a:pt x="1034" y="0"/>
                </a:moveTo>
                <a:cubicBezTo>
                  <a:pt x="456" y="0"/>
                  <a:pt x="1" y="456"/>
                  <a:pt x="1" y="1034"/>
                </a:cubicBezTo>
                <a:cubicBezTo>
                  <a:pt x="1" y="1611"/>
                  <a:pt x="456" y="2067"/>
                  <a:pt x="1034" y="2067"/>
                </a:cubicBezTo>
                <a:cubicBezTo>
                  <a:pt x="1581" y="2067"/>
                  <a:pt x="2037" y="1581"/>
                  <a:pt x="2037" y="1034"/>
                </a:cubicBezTo>
                <a:cubicBezTo>
                  <a:pt x="2037" y="456"/>
                  <a:pt x="1581" y="0"/>
                  <a:pt x="1034" y="0"/>
                </a:cubicBezTo>
                <a:close/>
              </a:path>
            </a:pathLst>
          </a:custGeom>
          <a:solidFill>
            <a:srgbClr val="6D3D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4" name="Google Shape;4194;p44"/>
          <p:cNvSpPr/>
          <p:nvPr/>
        </p:nvSpPr>
        <p:spPr>
          <a:xfrm>
            <a:off x="827344" y="4816714"/>
            <a:ext cx="76079" cy="76041"/>
          </a:xfrm>
          <a:custGeom>
            <a:avLst/>
            <a:gdLst/>
            <a:ahLst/>
            <a:cxnLst/>
            <a:rect l="l" t="t" r="r" b="b"/>
            <a:pathLst>
              <a:path w="2038" h="2037" extrusionOk="0">
                <a:moveTo>
                  <a:pt x="1034" y="0"/>
                </a:moveTo>
                <a:cubicBezTo>
                  <a:pt x="456" y="0"/>
                  <a:pt x="1" y="456"/>
                  <a:pt x="1" y="1003"/>
                </a:cubicBezTo>
                <a:cubicBezTo>
                  <a:pt x="1" y="1581"/>
                  <a:pt x="456" y="2037"/>
                  <a:pt x="1034" y="2037"/>
                </a:cubicBezTo>
                <a:cubicBezTo>
                  <a:pt x="1581" y="2037"/>
                  <a:pt x="2037" y="1581"/>
                  <a:pt x="2037" y="1003"/>
                </a:cubicBezTo>
                <a:cubicBezTo>
                  <a:pt x="2037" y="456"/>
                  <a:pt x="1581" y="0"/>
                  <a:pt x="1034" y="0"/>
                </a:cubicBezTo>
                <a:close/>
              </a:path>
            </a:pathLst>
          </a:custGeom>
          <a:solidFill>
            <a:srgbClr val="6D3D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5" name="Google Shape;4195;p44"/>
          <p:cNvSpPr/>
          <p:nvPr/>
        </p:nvSpPr>
        <p:spPr>
          <a:xfrm>
            <a:off x="835295" y="3334824"/>
            <a:ext cx="347244" cy="523105"/>
          </a:xfrm>
          <a:custGeom>
            <a:avLst/>
            <a:gdLst/>
            <a:ahLst/>
            <a:cxnLst/>
            <a:rect l="l" t="t" r="r" b="b"/>
            <a:pathLst>
              <a:path w="9302" h="14013" extrusionOk="0">
                <a:moveTo>
                  <a:pt x="2584" y="0"/>
                </a:moveTo>
                <a:lnTo>
                  <a:pt x="2584" y="1368"/>
                </a:lnTo>
                <a:lnTo>
                  <a:pt x="3344" y="1368"/>
                </a:lnTo>
                <a:lnTo>
                  <a:pt x="3344" y="4560"/>
                </a:lnTo>
                <a:lnTo>
                  <a:pt x="335" y="11976"/>
                </a:lnTo>
                <a:cubicBezTo>
                  <a:pt x="0" y="12979"/>
                  <a:pt x="851" y="14013"/>
                  <a:pt x="2067" y="14013"/>
                </a:cubicBezTo>
                <a:lnTo>
                  <a:pt x="7204" y="14013"/>
                </a:lnTo>
                <a:cubicBezTo>
                  <a:pt x="8450" y="14013"/>
                  <a:pt x="9301" y="12949"/>
                  <a:pt x="8937" y="11946"/>
                </a:cubicBezTo>
                <a:lnTo>
                  <a:pt x="5958" y="4469"/>
                </a:lnTo>
                <a:lnTo>
                  <a:pt x="5958" y="1368"/>
                </a:lnTo>
                <a:lnTo>
                  <a:pt x="6687" y="1368"/>
                </a:lnTo>
                <a:lnTo>
                  <a:pt x="6687" y="0"/>
                </a:lnTo>
                <a:close/>
              </a:path>
            </a:pathLst>
          </a:custGeom>
          <a:solidFill>
            <a:srgbClr val="E0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6" name="Google Shape;4196;p44"/>
          <p:cNvSpPr/>
          <p:nvPr/>
        </p:nvSpPr>
        <p:spPr>
          <a:xfrm>
            <a:off x="835295" y="3621892"/>
            <a:ext cx="347244" cy="236038"/>
          </a:xfrm>
          <a:custGeom>
            <a:avLst/>
            <a:gdLst/>
            <a:ahLst/>
            <a:cxnLst/>
            <a:rect l="l" t="t" r="r" b="b"/>
            <a:pathLst>
              <a:path w="9302" h="6323" extrusionOk="0">
                <a:moveTo>
                  <a:pt x="2067" y="0"/>
                </a:moveTo>
                <a:lnTo>
                  <a:pt x="335" y="4286"/>
                </a:lnTo>
                <a:cubicBezTo>
                  <a:pt x="0" y="5289"/>
                  <a:pt x="851" y="6323"/>
                  <a:pt x="2067" y="6323"/>
                </a:cubicBezTo>
                <a:lnTo>
                  <a:pt x="7204" y="6323"/>
                </a:lnTo>
                <a:cubicBezTo>
                  <a:pt x="8450" y="6323"/>
                  <a:pt x="9301" y="5289"/>
                  <a:pt x="8937" y="4256"/>
                </a:cubicBezTo>
                <a:lnTo>
                  <a:pt x="7599" y="943"/>
                </a:lnTo>
                <a:cubicBezTo>
                  <a:pt x="7084" y="1311"/>
                  <a:pt x="6446" y="1512"/>
                  <a:pt x="5807" y="1512"/>
                </a:cubicBezTo>
                <a:cubicBezTo>
                  <a:pt x="5390" y="1512"/>
                  <a:pt x="4974" y="1427"/>
                  <a:pt x="4590" y="1247"/>
                </a:cubicBezTo>
                <a:cubicBezTo>
                  <a:pt x="3982" y="973"/>
                  <a:pt x="3465" y="487"/>
                  <a:pt x="2857" y="213"/>
                </a:cubicBezTo>
                <a:cubicBezTo>
                  <a:pt x="2614" y="92"/>
                  <a:pt x="2341" y="0"/>
                  <a:pt x="2067" y="0"/>
                </a:cubicBezTo>
                <a:close/>
              </a:path>
            </a:pathLst>
          </a:custGeom>
          <a:solidFill>
            <a:srgbClr val="E0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7" name="Google Shape;4197;p44"/>
          <p:cNvSpPr/>
          <p:nvPr/>
        </p:nvSpPr>
        <p:spPr>
          <a:xfrm>
            <a:off x="1034973" y="3539056"/>
            <a:ext cx="147565" cy="317753"/>
          </a:xfrm>
          <a:custGeom>
            <a:avLst/>
            <a:gdLst/>
            <a:ahLst/>
            <a:cxnLst/>
            <a:rect l="l" t="t" r="r" b="b"/>
            <a:pathLst>
              <a:path w="3953" h="8512" extrusionOk="0">
                <a:moveTo>
                  <a:pt x="974" y="1"/>
                </a:moveTo>
                <a:cubicBezTo>
                  <a:pt x="974" y="92"/>
                  <a:pt x="974" y="213"/>
                  <a:pt x="1004" y="335"/>
                </a:cubicBezTo>
                <a:cubicBezTo>
                  <a:pt x="1156" y="1733"/>
                  <a:pt x="1460" y="3101"/>
                  <a:pt x="1885" y="4438"/>
                </a:cubicBezTo>
                <a:cubicBezTo>
                  <a:pt x="2129" y="5229"/>
                  <a:pt x="2433" y="6049"/>
                  <a:pt x="2189" y="6809"/>
                </a:cubicBezTo>
                <a:cubicBezTo>
                  <a:pt x="2007" y="7478"/>
                  <a:pt x="1430" y="7964"/>
                  <a:pt x="822" y="8238"/>
                </a:cubicBezTo>
                <a:cubicBezTo>
                  <a:pt x="578" y="8359"/>
                  <a:pt x="305" y="8451"/>
                  <a:pt x="1" y="8511"/>
                </a:cubicBezTo>
                <a:lnTo>
                  <a:pt x="1855" y="8511"/>
                </a:lnTo>
                <a:cubicBezTo>
                  <a:pt x="3071" y="8511"/>
                  <a:pt x="3952" y="7478"/>
                  <a:pt x="3588" y="6475"/>
                </a:cubicBezTo>
                <a:lnTo>
                  <a:pt x="974" y="1"/>
                </a:lnTo>
                <a:close/>
              </a:path>
            </a:pathLst>
          </a:custGeom>
          <a:solidFill>
            <a:srgbClr val="E0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8" name="Google Shape;4198;p44"/>
          <p:cNvSpPr/>
          <p:nvPr/>
        </p:nvSpPr>
        <p:spPr>
          <a:xfrm>
            <a:off x="962366" y="3404034"/>
            <a:ext cx="36359" cy="37"/>
          </a:xfrm>
          <a:custGeom>
            <a:avLst/>
            <a:gdLst/>
            <a:ahLst/>
            <a:cxnLst/>
            <a:rect l="l" t="t" r="r" b="b"/>
            <a:pathLst>
              <a:path w="974" h="1" extrusionOk="0">
                <a:moveTo>
                  <a:pt x="1" y="1"/>
                </a:moveTo>
                <a:lnTo>
                  <a:pt x="973" y="1"/>
                </a:lnTo>
              </a:path>
            </a:pathLst>
          </a:custGeom>
          <a:solidFill>
            <a:srgbClr val="E0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9" name="Google Shape;4199;p44"/>
          <p:cNvSpPr/>
          <p:nvPr/>
        </p:nvSpPr>
        <p:spPr>
          <a:xfrm>
            <a:off x="962366" y="3457378"/>
            <a:ext cx="36359" cy="37"/>
          </a:xfrm>
          <a:custGeom>
            <a:avLst/>
            <a:gdLst/>
            <a:ahLst/>
            <a:cxnLst/>
            <a:rect l="l" t="t" r="r" b="b"/>
            <a:pathLst>
              <a:path w="974" h="1" extrusionOk="0">
                <a:moveTo>
                  <a:pt x="1" y="0"/>
                </a:moveTo>
                <a:lnTo>
                  <a:pt x="973" y="0"/>
                </a:lnTo>
              </a:path>
            </a:pathLst>
          </a:custGeom>
          <a:solidFill>
            <a:srgbClr val="E0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0" name="Google Shape;4200;p44"/>
          <p:cNvSpPr/>
          <p:nvPr/>
        </p:nvSpPr>
        <p:spPr>
          <a:xfrm>
            <a:off x="962366" y="3430127"/>
            <a:ext cx="20457" cy="37"/>
          </a:xfrm>
          <a:custGeom>
            <a:avLst/>
            <a:gdLst/>
            <a:ahLst/>
            <a:cxnLst/>
            <a:rect l="l" t="t" r="r" b="b"/>
            <a:pathLst>
              <a:path w="548" h="1" extrusionOk="0">
                <a:moveTo>
                  <a:pt x="1" y="1"/>
                </a:moveTo>
                <a:lnTo>
                  <a:pt x="548" y="1"/>
                </a:lnTo>
              </a:path>
            </a:pathLst>
          </a:custGeom>
          <a:solidFill>
            <a:srgbClr val="E0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1" name="Google Shape;4201;p44"/>
          <p:cNvSpPr/>
          <p:nvPr/>
        </p:nvSpPr>
        <p:spPr>
          <a:xfrm>
            <a:off x="962366" y="3483472"/>
            <a:ext cx="20457" cy="37"/>
          </a:xfrm>
          <a:custGeom>
            <a:avLst/>
            <a:gdLst/>
            <a:ahLst/>
            <a:cxnLst/>
            <a:rect l="l" t="t" r="r" b="b"/>
            <a:pathLst>
              <a:path w="548" h="1" extrusionOk="0">
                <a:moveTo>
                  <a:pt x="1" y="0"/>
                </a:moveTo>
                <a:lnTo>
                  <a:pt x="548" y="0"/>
                </a:lnTo>
              </a:path>
            </a:pathLst>
          </a:custGeom>
          <a:solidFill>
            <a:srgbClr val="E0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2" name="Google Shape;4202;p44"/>
          <p:cNvSpPr/>
          <p:nvPr/>
        </p:nvSpPr>
        <p:spPr>
          <a:xfrm>
            <a:off x="1211992" y="3240640"/>
            <a:ext cx="207704" cy="619566"/>
          </a:xfrm>
          <a:custGeom>
            <a:avLst/>
            <a:gdLst/>
            <a:ahLst/>
            <a:cxnLst/>
            <a:rect l="l" t="t" r="r" b="b"/>
            <a:pathLst>
              <a:path w="5564" h="16597" extrusionOk="0">
                <a:moveTo>
                  <a:pt x="1581" y="1"/>
                </a:moveTo>
                <a:lnTo>
                  <a:pt x="1581" y="973"/>
                </a:lnTo>
                <a:lnTo>
                  <a:pt x="1946" y="973"/>
                </a:lnTo>
                <a:lnTo>
                  <a:pt x="1946" y="1703"/>
                </a:lnTo>
                <a:cubicBezTo>
                  <a:pt x="1946" y="2159"/>
                  <a:pt x="1764" y="2584"/>
                  <a:pt x="1429" y="2888"/>
                </a:cubicBezTo>
                <a:lnTo>
                  <a:pt x="882" y="3374"/>
                </a:lnTo>
                <a:cubicBezTo>
                  <a:pt x="365" y="3830"/>
                  <a:pt x="61" y="4469"/>
                  <a:pt x="61" y="5137"/>
                </a:cubicBezTo>
                <a:lnTo>
                  <a:pt x="1" y="16019"/>
                </a:lnTo>
                <a:cubicBezTo>
                  <a:pt x="1" y="16323"/>
                  <a:pt x="244" y="16566"/>
                  <a:pt x="548" y="16566"/>
                </a:cubicBezTo>
                <a:lnTo>
                  <a:pt x="4925" y="16597"/>
                </a:lnTo>
                <a:cubicBezTo>
                  <a:pt x="5229" y="16597"/>
                  <a:pt x="5472" y="16353"/>
                  <a:pt x="5502" y="16049"/>
                </a:cubicBezTo>
                <a:lnTo>
                  <a:pt x="5563" y="5229"/>
                </a:lnTo>
                <a:cubicBezTo>
                  <a:pt x="5563" y="4530"/>
                  <a:pt x="5259" y="3861"/>
                  <a:pt x="4712" y="3405"/>
                </a:cubicBezTo>
                <a:lnTo>
                  <a:pt x="4256" y="3010"/>
                </a:lnTo>
                <a:cubicBezTo>
                  <a:pt x="3891" y="2706"/>
                  <a:pt x="3709" y="2250"/>
                  <a:pt x="3709" y="1794"/>
                </a:cubicBezTo>
                <a:lnTo>
                  <a:pt x="3709" y="973"/>
                </a:lnTo>
                <a:lnTo>
                  <a:pt x="4134" y="973"/>
                </a:lnTo>
                <a:lnTo>
                  <a:pt x="4134" y="1"/>
                </a:lnTo>
                <a:close/>
              </a:path>
            </a:pathLst>
          </a:custGeom>
          <a:solidFill>
            <a:srgbClr val="EDED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3" name="Google Shape;4203;p44"/>
          <p:cNvSpPr/>
          <p:nvPr/>
        </p:nvSpPr>
        <p:spPr>
          <a:xfrm>
            <a:off x="1246037" y="2362414"/>
            <a:ext cx="266686" cy="534454"/>
          </a:xfrm>
          <a:custGeom>
            <a:avLst/>
            <a:gdLst/>
            <a:ahLst/>
            <a:cxnLst/>
            <a:rect l="l" t="t" r="r" b="b"/>
            <a:pathLst>
              <a:path w="7144" h="14317" fill="none" extrusionOk="0">
                <a:moveTo>
                  <a:pt x="1" y="0"/>
                </a:moveTo>
                <a:cubicBezTo>
                  <a:pt x="3922" y="0"/>
                  <a:pt x="7144" y="3222"/>
                  <a:pt x="7144" y="7174"/>
                </a:cubicBezTo>
                <a:cubicBezTo>
                  <a:pt x="7144" y="11095"/>
                  <a:pt x="3952" y="14317"/>
                  <a:pt x="1" y="14317"/>
                </a:cubicBezTo>
              </a:path>
            </a:pathLst>
          </a:custGeom>
          <a:noFill/>
          <a:ln w="19000" cap="rnd" cmpd="sng">
            <a:solidFill>
              <a:srgbClr val="0C1F36"/>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4" name="Google Shape;4204;p44"/>
          <p:cNvSpPr/>
          <p:nvPr/>
        </p:nvSpPr>
        <p:spPr>
          <a:xfrm>
            <a:off x="1236966" y="2319297"/>
            <a:ext cx="37" cy="234918"/>
          </a:xfrm>
          <a:custGeom>
            <a:avLst/>
            <a:gdLst/>
            <a:ahLst/>
            <a:cxnLst/>
            <a:rect l="l" t="t" r="r" b="b"/>
            <a:pathLst>
              <a:path w="1" h="6293" fill="none" extrusionOk="0">
                <a:moveTo>
                  <a:pt x="0" y="0"/>
                </a:moveTo>
                <a:lnTo>
                  <a:pt x="0" y="6292"/>
                </a:lnTo>
              </a:path>
            </a:pathLst>
          </a:custGeom>
          <a:noFill/>
          <a:ln w="19000" cap="rnd" cmpd="sng">
            <a:solidFill>
              <a:srgbClr val="16273B"/>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5" name="Google Shape;4205;p44"/>
          <p:cNvSpPr/>
          <p:nvPr/>
        </p:nvSpPr>
        <p:spPr>
          <a:xfrm>
            <a:off x="1236966" y="2749339"/>
            <a:ext cx="37" cy="236038"/>
          </a:xfrm>
          <a:custGeom>
            <a:avLst/>
            <a:gdLst/>
            <a:ahLst/>
            <a:cxnLst/>
            <a:rect l="l" t="t" r="r" b="b"/>
            <a:pathLst>
              <a:path w="1" h="6323" fill="none" extrusionOk="0">
                <a:moveTo>
                  <a:pt x="0" y="0"/>
                </a:moveTo>
                <a:lnTo>
                  <a:pt x="0" y="6323"/>
                </a:lnTo>
              </a:path>
            </a:pathLst>
          </a:custGeom>
          <a:noFill/>
          <a:ln w="19000" cap="rnd" cmpd="sng">
            <a:solidFill>
              <a:srgbClr val="0C1F36"/>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6" name="Google Shape;4206;p44"/>
          <p:cNvSpPr/>
          <p:nvPr/>
        </p:nvSpPr>
        <p:spPr>
          <a:xfrm>
            <a:off x="1092872" y="2939947"/>
            <a:ext cx="291622" cy="62453"/>
          </a:xfrm>
          <a:custGeom>
            <a:avLst/>
            <a:gdLst/>
            <a:ahLst/>
            <a:cxnLst/>
            <a:rect l="l" t="t" r="r" b="b"/>
            <a:pathLst>
              <a:path w="7812" h="1673" extrusionOk="0">
                <a:moveTo>
                  <a:pt x="669" y="1"/>
                </a:moveTo>
                <a:cubicBezTo>
                  <a:pt x="304" y="1"/>
                  <a:pt x="0" y="305"/>
                  <a:pt x="0" y="639"/>
                </a:cubicBezTo>
                <a:lnTo>
                  <a:pt x="0" y="1034"/>
                </a:lnTo>
                <a:cubicBezTo>
                  <a:pt x="0" y="1399"/>
                  <a:pt x="304" y="1673"/>
                  <a:pt x="669" y="1673"/>
                </a:cubicBezTo>
                <a:lnTo>
                  <a:pt x="7174" y="1673"/>
                </a:lnTo>
                <a:cubicBezTo>
                  <a:pt x="7538" y="1673"/>
                  <a:pt x="7812" y="1399"/>
                  <a:pt x="7812" y="1034"/>
                </a:cubicBezTo>
                <a:lnTo>
                  <a:pt x="7812" y="639"/>
                </a:lnTo>
                <a:cubicBezTo>
                  <a:pt x="7812" y="305"/>
                  <a:pt x="7538" y="1"/>
                  <a:pt x="7174" y="1"/>
                </a:cubicBezTo>
                <a:close/>
              </a:path>
            </a:pathLst>
          </a:custGeom>
          <a:solidFill>
            <a:srgbClr val="0C1F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7" name="Google Shape;4207;p44"/>
          <p:cNvSpPr/>
          <p:nvPr/>
        </p:nvSpPr>
        <p:spPr>
          <a:xfrm>
            <a:off x="1008880" y="2416318"/>
            <a:ext cx="448259" cy="408502"/>
          </a:xfrm>
          <a:custGeom>
            <a:avLst/>
            <a:gdLst/>
            <a:ahLst/>
            <a:cxnLst/>
            <a:rect l="l" t="t" r="r" b="b"/>
            <a:pathLst>
              <a:path w="12008" h="10943" extrusionOk="0">
                <a:moveTo>
                  <a:pt x="6004" y="0"/>
                </a:moveTo>
                <a:cubicBezTo>
                  <a:pt x="4598" y="0"/>
                  <a:pt x="3192" y="532"/>
                  <a:pt x="2129" y="1596"/>
                </a:cubicBezTo>
                <a:cubicBezTo>
                  <a:pt x="1" y="3724"/>
                  <a:pt x="1" y="7189"/>
                  <a:pt x="2129" y="9347"/>
                </a:cubicBezTo>
                <a:cubicBezTo>
                  <a:pt x="3192" y="10411"/>
                  <a:pt x="4598" y="10943"/>
                  <a:pt x="6004" y="10943"/>
                </a:cubicBezTo>
                <a:cubicBezTo>
                  <a:pt x="7410" y="10943"/>
                  <a:pt x="8816" y="10411"/>
                  <a:pt x="9879" y="9347"/>
                </a:cubicBezTo>
                <a:cubicBezTo>
                  <a:pt x="12007" y="7189"/>
                  <a:pt x="12007" y="3724"/>
                  <a:pt x="9879" y="1596"/>
                </a:cubicBezTo>
                <a:cubicBezTo>
                  <a:pt x="8816" y="532"/>
                  <a:pt x="7410" y="0"/>
                  <a:pt x="6004" y="0"/>
                </a:cubicBezTo>
                <a:close/>
              </a:path>
            </a:pathLst>
          </a:custGeom>
          <a:solidFill>
            <a:srgbClr val="92CC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8" name="Google Shape;4208;p44"/>
          <p:cNvSpPr/>
          <p:nvPr/>
        </p:nvSpPr>
        <p:spPr>
          <a:xfrm>
            <a:off x="1188175" y="2450923"/>
            <a:ext cx="249663" cy="317753"/>
          </a:xfrm>
          <a:custGeom>
            <a:avLst/>
            <a:gdLst/>
            <a:ahLst/>
            <a:cxnLst/>
            <a:rect l="l" t="t" r="r" b="b"/>
            <a:pathLst>
              <a:path w="6688" h="8512" extrusionOk="0">
                <a:moveTo>
                  <a:pt x="3344" y="0"/>
                </a:moveTo>
                <a:lnTo>
                  <a:pt x="2766" y="578"/>
                </a:lnTo>
                <a:cubicBezTo>
                  <a:pt x="2631" y="533"/>
                  <a:pt x="2492" y="512"/>
                  <a:pt x="2353" y="512"/>
                </a:cubicBezTo>
                <a:cubicBezTo>
                  <a:pt x="1928" y="512"/>
                  <a:pt x="1499" y="706"/>
                  <a:pt x="1155" y="1003"/>
                </a:cubicBezTo>
                <a:cubicBezTo>
                  <a:pt x="730" y="1368"/>
                  <a:pt x="456" y="1885"/>
                  <a:pt x="183" y="2402"/>
                </a:cubicBezTo>
                <a:cubicBezTo>
                  <a:pt x="92" y="2553"/>
                  <a:pt x="0" y="2736"/>
                  <a:pt x="31" y="2888"/>
                </a:cubicBezTo>
                <a:cubicBezTo>
                  <a:pt x="152" y="3587"/>
                  <a:pt x="1490" y="3040"/>
                  <a:pt x="1824" y="3648"/>
                </a:cubicBezTo>
                <a:cubicBezTo>
                  <a:pt x="2037" y="3435"/>
                  <a:pt x="2280" y="3283"/>
                  <a:pt x="2554" y="3161"/>
                </a:cubicBezTo>
                <a:lnTo>
                  <a:pt x="2554" y="3161"/>
                </a:lnTo>
                <a:cubicBezTo>
                  <a:pt x="2462" y="3648"/>
                  <a:pt x="3040" y="4286"/>
                  <a:pt x="2614" y="4560"/>
                </a:cubicBezTo>
                <a:cubicBezTo>
                  <a:pt x="2551" y="4614"/>
                  <a:pt x="2476" y="4633"/>
                  <a:pt x="2395" y="4633"/>
                </a:cubicBezTo>
                <a:cubicBezTo>
                  <a:pt x="2206" y="4633"/>
                  <a:pt x="1985" y="4529"/>
                  <a:pt x="1794" y="4529"/>
                </a:cubicBezTo>
                <a:cubicBezTo>
                  <a:pt x="1399" y="4560"/>
                  <a:pt x="1095" y="4955"/>
                  <a:pt x="1064" y="5350"/>
                </a:cubicBezTo>
                <a:cubicBezTo>
                  <a:pt x="1034" y="5745"/>
                  <a:pt x="1186" y="6110"/>
                  <a:pt x="1338" y="6475"/>
                </a:cubicBezTo>
                <a:cubicBezTo>
                  <a:pt x="1642" y="7143"/>
                  <a:pt x="1946" y="7842"/>
                  <a:pt x="2250" y="8511"/>
                </a:cubicBezTo>
                <a:cubicBezTo>
                  <a:pt x="2675" y="8389"/>
                  <a:pt x="2858" y="7873"/>
                  <a:pt x="2918" y="7417"/>
                </a:cubicBezTo>
                <a:cubicBezTo>
                  <a:pt x="2979" y="6961"/>
                  <a:pt x="2949" y="6505"/>
                  <a:pt x="3162" y="6079"/>
                </a:cubicBezTo>
                <a:cubicBezTo>
                  <a:pt x="3526" y="5441"/>
                  <a:pt x="4499" y="5076"/>
                  <a:pt x="4438" y="4347"/>
                </a:cubicBezTo>
                <a:cubicBezTo>
                  <a:pt x="4408" y="4012"/>
                  <a:pt x="4165" y="3648"/>
                  <a:pt x="4347" y="3374"/>
                </a:cubicBezTo>
                <a:cubicBezTo>
                  <a:pt x="4416" y="3270"/>
                  <a:pt x="4516" y="3225"/>
                  <a:pt x="4626" y="3225"/>
                </a:cubicBezTo>
                <a:cubicBezTo>
                  <a:pt x="4900" y="3225"/>
                  <a:pt x="5241" y="3504"/>
                  <a:pt x="5350" y="3830"/>
                </a:cubicBezTo>
                <a:cubicBezTo>
                  <a:pt x="5502" y="4256"/>
                  <a:pt x="5532" y="4803"/>
                  <a:pt x="5958" y="5016"/>
                </a:cubicBezTo>
                <a:cubicBezTo>
                  <a:pt x="6026" y="5045"/>
                  <a:pt x="6101" y="5058"/>
                  <a:pt x="6177" y="5058"/>
                </a:cubicBezTo>
                <a:cubicBezTo>
                  <a:pt x="6340" y="5058"/>
                  <a:pt x="6512" y="4997"/>
                  <a:pt x="6657" y="4894"/>
                </a:cubicBezTo>
                <a:cubicBezTo>
                  <a:pt x="6687" y="4772"/>
                  <a:pt x="6687" y="4651"/>
                  <a:pt x="6687" y="4560"/>
                </a:cubicBezTo>
                <a:cubicBezTo>
                  <a:pt x="6687" y="2675"/>
                  <a:pt x="5745" y="1003"/>
                  <a:pt x="4286" y="31"/>
                </a:cubicBezTo>
                <a:cubicBezTo>
                  <a:pt x="4160" y="43"/>
                  <a:pt x="4029" y="51"/>
                  <a:pt x="3897" y="51"/>
                </a:cubicBezTo>
                <a:cubicBezTo>
                  <a:pt x="3710" y="51"/>
                  <a:pt x="3522" y="36"/>
                  <a:pt x="3344"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9" name="Google Shape;4209;p44"/>
          <p:cNvSpPr/>
          <p:nvPr/>
        </p:nvSpPr>
        <p:spPr>
          <a:xfrm>
            <a:off x="1028179" y="2458874"/>
            <a:ext cx="131663" cy="330221"/>
          </a:xfrm>
          <a:custGeom>
            <a:avLst/>
            <a:gdLst/>
            <a:ahLst/>
            <a:cxnLst/>
            <a:rect l="l" t="t" r="r" b="b"/>
            <a:pathLst>
              <a:path w="3527" h="8846" extrusionOk="0">
                <a:moveTo>
                  <a:pt x="2159" y="0"/>
                </a:moveTo>
                <a:cubicBezTo>
                  <a:pt x="852" y="1003"/>
                  <a:pt x="1" y="2553"/>
                  <a:pt x="1" y="4316"/>
                </a:cubicBezTo>
                <a:cubicBezTo>
                  <a:pt x="1" y="6201"/>
                  <a:pt x="943" y="7842"/>
                  <a:pt x="2371" y="8845"/>
                </a:cubicBezTo>
                <a:cubicBezTo>
                  <a:pt x="2554" y="7629"/>
                  <a:pt x="2463" y="5532"/>
                  <a:pt x="2615" y="5532"/>
                </a:cubicBezTo>
                <a:cubicBezTo>
                  <a:pt x="3526" y="5532"/>
                  <a:pt x="2037" y="3404"/>
                  <a:pt x="1125" y="3313"/>
                </a:cubicBezTo>
                <a:cubicBezTo>
                  <a:pt x="1520" y="2644"/>
                  <a:pt x="1733" y="3192"/>
                  <a:pt x="2098" y="2523"/>
                </a:cubicBezTo>
                <a:cubicBezTo>
                  <a:pt x="2280" y="2219"/>
                  <a:pt x="2432" y="1885"/>
                  <a:pt x="2493" y="1550"/>
                </a:cubicBezTo>
                <a:cubicBezTo>
                  <a:pt x="2554" y="1003"/>
                  <a:pt x="2371" y="486"/>
                  <a:pt x="2159" y="0"/>
                </a:cubicBezTo>
                <a:close/>
              </a:path>
            </a:pathLst>
          </a:custGeom>
          <a:solidFill>
            <a:srgbClr val="6DA3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0" name="Google Shape;4210;p44"/>
          <p:cNvSpPr/>
          <p:nvPr/>
        </p:nvSpPr>
        <p:spPr>
          <a:xfrm>
            <a:off x="6135335" y="4932422"/>
            <a:ext cx="153240" cy="230395"/>
          </a:xfrm>
          <a:custGeom>
            <a:avLst/>
            <a:gdLst/>
            <a:ahLst/>
            <a:cxnLst/>
            <a:rect l="l" t="t" r="r" b="b"/>
            <a:pathLst>
              <a:path w="4105" h="4895" extrusionOk="0">
                <a:moveTo>
                  <a:pt x="4104" y="0"/>
                </a:moveTo>
                <a:lnTo>
                  <a:pt x="1" y="1095"/>
                </a:lnTo>
                <a:lnTo>
                  <a:pt x="487" y="4894"/>
                </a:lnTo>
                <a:lnTo>
                  <a:pt x="4104" y="4894"/>
                </a:lnTo>
                <a:lnTo>
                  <a:pt x="4104" y="0"/>
                </a:lnTo>
                <a:close/>
              </a:path>
            </a:pathLst>
          </a:custGeom>
          <a:solidFill>
            <a:srgbClr val="301E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1" name="Google Shape;4211;p44"/>
          <p:cNvSpPr/>
          <p:nvPr/>
        </p:nvSpPr>
        <p:spPr>
          <a:xfrm>
            <a:off x="5014275" y="4932422"/>
            <a:ext cx="152082" cy="230395"/>
          </a:xfrm>
          <a:custGeom>
            <a:avLst/>
            <a:gdLst/>
            <a:ahLst/>
            <a:cxnLst/>
            <a:rect l="l" t="t" r="r" b="b"/>
            <a:pathLst>
              <a:path w="4074" h="4895" extrusionOk="0">
                <a:moveTo>
                  <a:pt x="1" y="0"/>
                </a:moveTo>
                <a:lnTo>
                  <a:pt x="1" y="4894"/>
                </a:lnTo>
                <a:lnTo>
                  <a:pt x="3587" y="4894"/>
                </a:lnTo>
                <a:lnTo>
                  <a:pt x="4074" y="1095"/>
                </a:lnTo>
                <a:lnTo>
                  <a:pt x="1" y="0"/>
                </a:lnTo>
                <a:close/>
              </a:path>
            </a:pathLst>
          </a:custGeom>
          <a:solidFill>
            <a:srgbClr val="301E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2" name="Google Shape;4212;p44"/>
          <p:cNvSpPr/>
          <p:nvPr/>
        </p:nvSpPr>
        <p:spPr>
          <a:xfrm>
            <a:off x="4934833" y="3915754"/>
            <a:ext cx="1470578" cy="1156297"/>
          </a:xfrm>
          <a:custGeom>
            <a:avLst/>
            <a:gdLst/>
            <a:ahLst/>
            <a:cxnLst/>
            <a:rect l="l" t="t" r="r" b="b"/>
            <a:pathLst>
              <a:path w="39394" h="30975" extrusionOk="0">
                <a:moveTo>
                  <a:pt x="1" y="1"/>
                </a:moveTo>
                <a:lnTo>
                  <a:pt x="518" y="30974"/>
                </a:lnTo>
                <a:lnTo>
                  <a:pt x="38360" y="30974"/>
                </a:lnTo>
                <a:lnTo>
                  <a:pt x="39394" y="1"/>
                </a:lnTo>
                <a:close/>
              </a:path>
            </a:pathLst>
          </a:custGeom>
          <a:solidFill>
            <a:srgbClr val="6D3D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3" name="Google Shape;4213;p44"/>
          <p:cNvSpPr/>
          <p:nvPr/>
        </p:nvSpPr>
        <p:spPr>
          <a:xfrm>
            <a:off x="4968878" y="3958870"/>
            <a:ext cx="1404765" cy="1072304"/>
          </a:xfrm>
          <a:custGeom>
            <a:avLst/>
            <a:gdLst/>
            <a:ahLst/>
            <a:cxnLst/>
            <a:rect l="l" t="t" r="r" b="b"/>
            <a:pathLst>
              <a:path w="37631" h="28725" extrusionOk="0">
                <a:moveTo>
                  <a:pt x="1" y="1"/>
                </a:moveTo>
                <a:lnTo>
                  <a:pt x="487" y="28725"/>
                </a:lnTo>
                <a:lnTo>
                  <a:pt x="36658" y="28725"/>
                </a:lnTo>
                <a:lnTo>
                  <a:pt x="37631" y="1"/>
                </a:lnTo>
                <a:close/>
              </a:path>
            </a:pathLst>
          </a:custGeom>
          <a:solidFill>
            <a:srgbClr val="A06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4" name="Google Shape;4214;p44"/>
          <p:cNvSpPr/>
          <p:nvPr/>
        </p:nvSpPr>
        <p:spPr>
          <a:xfrm>
            <a:off x="4982504" y="4321979"/>
            <a:ext cx="1363926" cy="37"/>
          </a:xfrm>
          <a:custGeom>
            <a:avLst/>
            <a:gdLst/>
            <a:ahLst/>
            <a:cxnLst/>
            <a:rect l="l" t="t" r="r" b="b"/>
            <a:pathLst>
              <a:path w="36537" h="1" fill="none" extrusionOk="0">
                <a:moveTo>
                  <a:pt x="1" y="1"/>
                </a:moveTo>
                <a:lnTo>
                  <a:pt x="36536" y="1"/>
                </a:lnTo>
              </a:path>
            </a:pathLst>
          </a:custGeom>
          <a:noFill/>
          <a:ln w="9525" cap="flat" cmpd="sng">
            <a:solidFill>
              <a:srgbClr val="6D3D24"/>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5" name="Google Shape;4215;p44"/>
          <p:cNvSpPr/>
          <p:nvPr/>
        </p:nvSpPr>
        <p:spPr>
          <a:xfrm>
            <a:off x="4982504" y="4678257"/>
            <a:ext cx="1363926" cy="37"/>
          </a:xfrm>
          <a:custGeom>
            <a:avLst/>
            <a:gdLst/>
            <a:ahLst/>
            <a:cxnLst/>
            <a:rect l="l" t="t" r="r" b="b"/>
            <a:pathLst>
              <a:path w="36537" h="1" fill="none" extrusionOk="0">
                <a:moveTo>
                  <a:pt x="1" y="1"/>
                </a:moveTo>
                <a:lnTo>
                  <a:pt x="36536" y="1"/>
                </a:lnTo>
              </a:path>
            </a:pathLst>
          </a:custGeom>
          <a:noFill/>
          <a:ln w="9525" cap="flat" cmpd="sng">
            <a:solidFill>
              <a:srgbClr val="6D3D24"/>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6" name="Google Shape;4216;p44"/>
          <p:cNvSpPr/>
          <p:nvPr/>
        </p:nvSpPr>
        <p:spPr>
          <a:xfrm>
            <a:off x="5636076" y="4091653"/>
            <a:ext cx="76079" cy="76041"/>
          </a:xfrm>
          <a:custGeom>
            <a:avLst/>
            <a:gdLst/>
            <a:ahLst/>
            <a:cxnLst/>
            <a:rect l="l" t="t" r="r" b="b"/>
            <a:pathLst>
              <a:path w="2038" h="2037" extrusionOk="0">
                <a:moveTo>
                  <a:pt x="1034" y="0"/>
                </a:moveTo>
                <a:cubicBezTo>
                  <a:pt x="456" y="0"/>
                  <a:pt x="1" y="456"/>
                  <a:pt x="1" y="1003"/>
                </a:cubicBezTo>
                <a:cubicBezTo>
                  <a:pt x="1" y="1581"/>
                  <a:pt x="456" y="2037"/>
                  <a:pt x="1034" y="2037"/>
                </a:cubicBezTo>
                <a:cubicBezTo>
                  <a:pt x="1581" y="2037"/>
                  <a:pt x="2037" y="1581"/>
                  <a:pt x="2037" y="1003"/>
                </a:cubicBezTo>
                <a:cubicBezTo>
                  <a:pt x="2037" y="456"/>
                  <a:pt x="1581" y="0"/>
                  <a:pt x="1034" y="0"/>
                </a:cubicBezTo>
                <a:close/>
              </a:path>
            </a:pathLst>
          </a:custGeom>
          <a:solidFill>
            <a:srgbClr val="6D3D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7" name="Google Shape;4217;p44"/>
          <p:cNvSpPr/>
          <p:nvPr/>
        </p:nvSpPr>
        <p:spPr>
          <a:xfrm>
            <a:off x="5636076" y="4458159"/>
            <a:ext cx="76079" cy="76041"/>
          </a:xfrm>
          <a:custGeom>
            <a:avLst/>
            <a:gdLst/>
            <a:ahLst/>
            <a:cxnLst/>
            <a:rect l="l" t="t" r="r" b="b"/>
            <a:pathLst>
              <a:path w="2038" h="2037" extrusionOk="0">
                <a:moveTo>
                  <a:pt x="1034" y="0"/>
                </a:moveTo>
                <a:cubicBezTo>
                  <a:pt x="456" y="0"/>
                  <a:pt x="1" y="456"/>
                  <a:pt x="1" y="1033"/>
                </a:cubicBezTo>
                <a:cubicBezTo>
                  <a:pt x="1" y="1581"/>
                  <a:pt x="456" y="2037"/>
                  <a:pt x="1034" y="2037"/>
                </a:cubicBezTo>
                <a:cubicBezTo>
                  <a:pt x="1581" y="2037"/>
                  <a:pt x="2037" y="1581"/>
                  <a:pt x="2037" y="1033"/>
                </a:cubicBezTo>
                <a:cubicBezTo>
                  <a:pt x="2037" y="456"/>
                  <a:pt x="1581" y="0"/>
                  <a:pt x="1034" y="0"/>
                </a:cubicBezTo>
                <a:close/>
              </a:path>
            </a:pathLst>
          </a:custGeom>
          <a:solidFill>
            <a:srgbClr val="6D3D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8" name="Google Shape;4218;p44"/>
          <p:cNvSpPr/>
          <p:nvPr/>
        </p:nvSpPr>
        <p:spPr>
          <a:xfrm>
            <a:off x="5636076" y="4808763"/>
            <a:ext cx="76079" cy="77198"/>
          </a:xfrm>
          <a:custGeom>
            <a:avLst/>
            <a:gdLst/>
            <a:ahLst/>
            <a:cxnLst/>
            <a:rect l="l" t="t" r="r" b="b"/>
            <a:pathLst>
              <a:path w="2038" h="2068" extrusionOk="0">
                <a:moveTo>
                  <a:pt x="1034" y="0"/>
                </a:moveTo>
                <a:cubicBezTo>
                  <a:pt x="456" y="0"/>
                  <a:pt x="1" y="487"/>
                  <a:pt x="1" y="1034"/>
                </a:cubicBezTo>
                <a:cubicBezTo>
                  <a:pt x="1" y="1611"/>
                  <a:pt x="456" y="2067"/>
                  <a:pt x="1034" y="2067"/>
                </a:cubicBezTo>
                <a:cubicBezTo>
                  <a:pt x="1581" y="2067"/>
                  <a:pt x="2037" y="1611"/>
                  <a:pt x="2037" y="1034"/>
                </a:cubicBezTo>
                <a:cubicBezTo>
                  <a:pt x="2037" y="487"/>
                  <a:pt x="1581" y="31"/>
                  <a:pt x="1034" y="0"/>
                </a:cubicBezTo>
                <a:close/>
              </a:path>
            </a:pathLst>
          </a:custGeom>
          <a:solidFill>
            <a:srgbClr val="6D3D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8">
  <p:cSld name="CUSTOM_1_1_1_1_1_1_1_1">
    <p:bg>
      <p:bgPr>
        <a:solidFill>
          <a:schemeClr val="dk1"/>
        </a:solidFill>
        <a:effectLst/>
      </p:bgPr>
    </p:bg>
    <p:spTree>
      <p:nvGrpSpPr>
        <p:cNvPr id="1" name="Shape 4219"/>
        <p:cNvGrpSpPr/>
        <p:nvPr/>
      </p:nvGrpSpPr>
      <p:grpSpPr>
        <a:xfrm>
          <a:off x="0" y="0"/>
          <a:ext cx="0" cy="0"/>
          <a:chOff x="0" y="0"/>
          <a:chExt cx="0" cy="0"/>
        </a:xfrm>
      </p:grpSpPr>
      <p:sp>
        <p:nvSpPr>
          <p:cNvPr id="4220" name="Google Shape;4220;p45"/>
          <p:cNvSpPr/>
          <p:nvPr/>
        </p:nvSpPr>
        <p:spPr>
          <a:xfrm>
            <a:off x="0" y="3592189"/>
            <a:ext cx="6968699" cy="1551316"/>
          </a:xfrm>
          <a:custGeom>
            <a:avLst/>
            <a:gdLst/>
            <a:ahLst/>
            <a:cxnLst/>
            <a:rect l="l" t="t" r="r" b="b"/>
            <a:pathLst>
              <a:path w="217178" h="57297" extrusionOk="0">
                <a:moveTo>
                  <a:pt x="0" y="1"/>
                </a:moveTo>
                <a:lnTo>
                  <a:pt x="0" y="57296"/>
                </a:lnTo>
                <a:lnTo>
                  <a:pt x="183286" y="57296"/>
                </a:lnTo>
                <a:lnTo>
                  <a:pt x="21717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1" name="Google Shape;4221;p45"/>
          <p:cNvSpPr/>
          <p:nvPr/>
        </p:nvSpPr>
        <p:spPr>
          <a:xfrm>
            <a:off x="0" y="4341081"/>
            <a:ext cx="9143654" cy="802422"/>
          </a:xfrm>
          <a:custGeom>
            <a:avLst/>
            <a:gdLst/>
            <a:ahLst/>
            <a:cxnLst/>
            <a:rect l="l" t="t" r="r" b="b"/>
            <a:pathLst>
              <a:path w="284960" h="29637" extrusionOk="0">
                <a:moveTo>
                  <a:pt x="0" y="1"/>
                </a:moveTo>
                <a:lnTo>
                  <a:pt x="0" y="29636"/>
                </a:lnTo>
                <a:lnTo>
                  <a:pt x="284960" y="29636"/>
                </a:lnTo>
                <a:lnTo>
                  <a:pt x="284960" y="1"/>
                </a:lnTo>
                <a:close/>
              </a:path>
            </a:pathLst>
          </a:custGeom>
          <a:solidFill>
            <a:srgbClr val="C2A9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2" name="Google Shape;4222;p45"/>
          <p:cNvSpPr/>
          <p:nvPr/>
        </p:nvSpPr>
        <p:spPr>
          <a:xfrm>
            <a:off x="-9400" y="4686875"/>
            <a:ext cx="9144000" cy="4566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3" name="Google Shape;4223;p45"/>
          <p:cNvSpPr/>
          <p:nvPr/>
        </p:nvSpPr>
        <p:spPr>
          <a:xfrm>
            <a:off x="0" y="0"/>
            <a:ext cx="9143654" cy="5143519"/>
          </a:xfrm>
          <a:custGeom>
            <a:avLst/>
            <a:gdLst/>
            <a:ahLst/>
            <a:cxnLst/>
            <a:rect l="l" t="t" r="r" b="b"/>
            <a:pathLst>
              <a:path w="284960" h="189973" extrusionOk="0">
                <a:moveTo>
                  <a:pt x="0" y="0"/>
                </a:moveTo>
                <a:lnTo>
                  <a:pt x="0" y="189972"/>
                </a:lnTo>
                <a:lnTo>
                  <a:pt x="284960" y="189972"/>
                </a:lnTo>
                <a:lnTo>
                  <a:pt x="284960" y="0"/>
                </a:lnTo>
                <a:close/>
              </a:path>
            </a:pathLst>
          </a:custGeom>
          <a:solidFill>
            <a:srgbClr val="EFD6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4" name="Google Shape;4224;p45"/>
          <p:cNvSpPr/>
          <p:nvPr/>
        </p:nvSpPr>
        <p:spPr>
          <a:xfrm>
            <a:off x="0" y="2855644"/>
            <a:ext cx="8046422" cy="736575"/>
          </a:xfrm>
          <a:custGeom>
            <a:avLst/>
            <a:gdLst/>
            <a:ahLst/>
            <a:cxnLst/>
            <a:rect l="l" t="t" r="r" b="b"/>
            <a:pathLst>
              <a:path w="250765" h="27205" extrusionOk="0">
                <a:moveTo>
                  <a:pt x="0" y="1"/>
                </a:moveTo>
                <a:lnTo>
                  <a:pt x="0" y="27205"/>
                </a:lnTo>
                <a:lnTo>
                  <a:pt x="250765" y="27205"/>
                </a:lnTo>
                <a:lnTo>
                  <a:pt x="250765" y="1"/>
                </a:lnTo>
                <a:close/>
              </a:path>
            </a:pathLst>
          </a:custGeom>
          <a:solidFill>
            <a:srgbClr val="E8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5" name="Google Shape;4225;p45"/>
          <p:cNvSpPr/>
          <p:nvPr/>
        </p:nvSpPr>
        <p:spPr>
          <a:xfrm>
            <a:off x="0" y="307760"/>
            <a:ext cx="5881222" cy="3284468"/>
          </a:xfrm>
          <a:custGeom>
            <a:avLst/>
            <a:gdLst/>
            <a:ahLst/>
            <a:cxnLst/>
            <a:rect l="l" t="t" r="r" b="b"/>
            <a:pathLst>
              <a:path w="183287" h="121310" extrusionOk="0">
                <a:moveTo>
                  <a:pt x="0" y="1"/>
                </a:moveTo>
                <a:lnTo>
                  <a:pt x="0" y="121310"/>
                </a:lnTo>
                <a:lnTo>
                  <a:pt x="183286" y="121310"/>
                </a:lnTo>
                <a:lnTo>
                  <a:pt x="113224" y="1"/>
                </a:lnTo>
                <a:close/>
              </a:path>
            </a:pathLst>
          </a:custGeom>
          <a:solidFill>
            <a:srgbClr val="E8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6" name="Google Shape;4226;p45"/>
          <p:cNvSpPr/>
          <p:nvPr/>
        </p:nvSpPr>
        <p:spPr>
          <a:xfrm>
            <a:off x="0" y="0"/>
            <a:ext cx="9143654" cy="307789"/>
          </a:xfrm>
          <a:custGeom>
            <a:avLst/>
            <a:gdLst/>
            <a:ahLst/>
            <a:cxnLst/>
            <a:rect l="l" t="t" r="r" b="b"/>
            <a:pathLst>
              <a:path w="284960" h="11368" extrusionOk="0">
                <a:moveTo>
                  <a:pt x="0" y="0"/>
                </a:moveTo>
                <a:lnTo>
                  <a:pt x="0" y="11368"/>
                </a:lnTo>
                <a:lnTo>
                  <a:pt x="284960" y="11368"/>
                </a:lnTo>
                <a:lnTo>
                  <a:pt x="284960" y="0"/>
                </a:lnTo>
                <a:close/>
              </a:path>
            </a:pathLst>
          </a:custGeom>
          <a:solidFill>
            <a:srgbClr val="F0D6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7" name="Google Shape;4227;p45"/>
          <p:cNvSpPr/>
          <p:nvPr/>
        </p:nvSpPr>
        <p:spPr>
          <a:xfrm>
            <a:off x="0" y="0"/>
            <a:ext cx="6580505" cy="307789"/>
          </a:xfrm>
          <a:custGeom>
            <a:avLst/>
            <a:gdLst/>
            <a:ahLst/>
            <a:cxnLst/>
            <a:rect l="l" t="t" r="r" b="b"/>
            <a:pathLst>
              <a:path w="205080" h="11368" extrusionOk="0">
                <a:moveTo>
                  <a:pt x="0" y="0"/>
                </a:moveTo>
                <a:lnTo>
                  <a:pt x="0" y="11368"/>
                </a:lnTo>
                <a:lnTo>
                  <a:pt x="205080" y="11368"/>
                </a:lnTo>
                <a:lnTo>
                  <a:pt x="189213" y="0"/>
                </a:lnTo>
                <a:close/>
              </a:path>
            </a:pathLst>
          </a:custGeom>
          <a:solidFill>
            <a:srgbClr val="F0D6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8" name="Google Shape;4228;p45"/>
          <p:cNvSpPr/>
          <p:nvPr/>
        </p:nvSpPr>
        <p:spPr>
          <a:xfrm>
            <a:off x="3357181" y="4088"/>
            <a:ext cx="145324" cy="307816"/>
          </a:xfrm>
          <a:custGeom>
            <a:avLst/>
            <a:gdLst/>
            <a:ahLst/>
            <a:cxnLst/>
            <a:rect l="l" t="t" r="r" b="b"/>
            <a:pathLst>
              <a:path w="4529" h="11369" fill="none" extrusionOk="0">
                <a:moveTo>
                  <a:pt x="4529" y="11369"/>
                </a:moveTo>
                <a:lnTo>
                  <a:pt x="0" y="1"/>
                </a:lnTo>
              </a:path>
            </a:pathLst>
          </a:custGeom>
          <a:noFill/>
          <a:ln w="9525" cap="flat" cmpd="sng">
            <a:solidFill>
              <a:srgbClr val="D9C09C"/>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9" name="Google Shape;4229;p45"/>
          <p:cNvSpPr/>
          <p:nvPr/>
        </p:nvSpPr>
        <p:spPr>
          <a:xfrm>
            <a:off x="8850378" y="164588"/>
            <a:ext cx="278006" cy="147315"/>
          </a:xfrm>
          <a:custGeom>
            <a:avLst/>
            <a:gdLst/>
            <a:ahLst/>
            <a:cxnLst/>
            <a:rect l="l" t="t" r="r" b="b"/>
            <a:pathLst>
              <a:path w="8664" h="5441" fill="none" extrusionOk="0">
                <a:moveTo>
                  <a:pt x="8663" y="0"/>
                </a:moveTo>
                <a:lnTo>
                  <a:pt x="1" y="5441"/>
                </a:lnTo>
              </a:path>
            </a:pathLst>
          </a:custGeom>
          <a:noFill/>
          <a:ln w="9525" cap="flat" cmpd="sng">
            <a:solidFill>
              <a:srgbClr val="D9C09C"/>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0" name="Google Shape;4230;p45"/>
          <p:cNvSpPr/>
          <p:nvPr/>
        </p:nvSpPr>
        <p:spPr>
          <a:xfrm>
            <a:off x="4572476" y="4088"/>
            <a:ext cx="32" cy="307816"/>
          </a:xfrm>
          <a:custGeom>
            <a:avLst/>
            <a:gdLst/>
            <a:ahLst/>
            <a:cxnLst/>
            <a:rect l="l" t="t" r="r" b="b"/>
            <a:pathLst>
              <a:path w="1" h="11369" fill="none" extrusionOk="0">
                <a:moveTo>
                  <a:pt x="0" y="11369"/>
                </a:moveTo>
                <a:lnTo>
                  <a:pt x="0" y="1"/>
                </a:lnTo>
              </a:path>
            </a:pathLst>
          </a:custGeom>
          <a:noFill/>
          <a:ln w="9525" cap="flat" cmpd="sng">
            <a:solidFill>
              <a:srgbClr val="D9C09C"/>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1" name="Google Shape;4231;p45"/>
          <p:cNvSpPr/>
          <p:nvPr/>
        </p:nvSpPr>
        <p:spPr>
          <a:xfrm>
            <a:off x="15595" y="164588"/>
            <a:ext cx="278006" cy="147315"/>
          </a:xfrm>
          <a:custGeom>
            <a:avLst/>
            <a:gdLst/>
            <a:ahLst/>
            <a:cxnLst/>
            <a:rect l="l" t="t" r="r" b="b"/>
            <a:pathLst>
              <a:path w="8664" h="5441" fill="none" extrusionOk="0">
                <a:moveTo>
                  <a:pt x="8663" y="5441"/>
                </a:moveTo>
                <a:lnTo>
                  <a:pt x="0" y="0"/>
                </a:lnTo>
              </a:path>
            </a:pathLst>
          </a:custGeom>
          <a:noFill/>
          <a:ln w="9525" cap="flat" cmpd="sng">
            <a:solidFill>
              <a:srgbClr val="D9C09C"/>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2" name="Google Shape;4232;p45"/>
          <p:cNvSpPr/>
          <p:nvPr/>
        </p:nvSpPr>
        <p:spPr>
          <a:xfrm>
            <a:off x="926561" y="4088"/>
            <a:ext cx="437000" cy="307816"/>
          </a:xfrm>
          <a:custGeom>
            <a:avLst/>
            <a:gdLst/>
            <a:ahLst/>
            <a:cxnLst/>
            <a:rect l="l" t="t" r="r" b="b"/>
            <a:pathLst>
              <a:path w="13619" h="11369" fill="none" extrusionOk="0">
                <a:moveTo>
                  <a:pt x="13618" y="11369"/>
                </a:moveTo>
                <a:lnTo>
                  <a:pt x="1" y="1"/>
                </a:lnTo>
              </a:path>
            </a:pathLst>
          </a:custGeom>
          <a:noFill/>
          <a:ln w="9525" cap="flat" cmpd="sng">
            <a:solidFill>
              <a:srgbClr val="D9C09C"/>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3" name="Google Shape;4233;p45"/>
          <p:cNvSpPr/>
          <p:nvPr/>
        </p:nvSpPr>
        <p:spPr>
          <a:xfrm>
            <a:off x="2141855" y="4088"/>
            <a:ext cx="290681" cy="307816"/>
          </a:xfrm>
          <a:custGeom>
            <a:avLst/>
            <a:gdLst/>
            <a:ahLst/>
            <a:cxnLst/>
            <a:rect l="l" t="t" r="r" b="b"/>
            <a:pathLst>
              <a:path w="9059" h="11369" fill="none" extrusionOk="0">
                <a:moveTo>
                  <a:pt x="9059" y="11369"/>
                </a:moveTo>
                <a:lnTo>
                  <a:pt x="1" y="1"/>
                </a:lnTo>
              </a:path>
            </a:pathLst>
          </a:custGeom>
          <a:noFill/>
          <a:ln w="9525" cap="flat" cmpd="sng">
            <a:solidFill>
              <a:srgbClr val="D9C09C"/>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4" name="Google Shape;4234;p45"/>
          <p:cNvSpPr/>
          <p:nvPr/>
        </p:nvSpPr>
        <p:spPr>
          <a:xfrm>
            <a:off x="5641446" y="4088"/>
            <a:ext cx="145356" cy="307816"/>
          </a:xfrm>
          <a:custGeom>
            <a:avLst/>
            <a:gdLst/>
            <a:ahLst/>
            <a:cxnLst/>
            <a:rect l="l" t="t" r="r" b="b"/>
            <a:pathLst>
              <a:path w="4530" h="11369" fill="none" extrusionOk="0">
                <a:moveTo>
                  <a:pt x="4530" y="1"/>
                </a:moveTo>
                <a:lnTo>
                  <a:pt x="1" y="11369"/>
                </a:lnTo>
              </a:path>
            </a:pathLst>
          </a:custGeom>
          <a:noFill/>
          <a:ln w="9525" cap="flat" cmpd="sng">
            <a:solidFill>
              <a:srgbClr val="D9C09C"/>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5" name="Google Shape;4235;p45"/>
          <p:cNvSpPr/>
          <p:nvPr/>
        </p:nvSpPr>
        <p:spPr>
          <a:xfrm>
            <a:off x="6711411" y="4088"/>
            <a:ext cx="290681" cy="307816"/>
          </a:xfrm>
          <a:custGeom>
            <a:avLst/>
            <a:gdLst/>
            <a:ahLst/>
            <a:cxnLst/>
            <a:rect l="l" t="t" r="r" b="b"/>
            <a:pathLst>
              <a:path w="9059" h="11369" fill="none" extrusionOk="0">
                <a:moveTo>
                  <a:pt x="9059" y="1"/>
                </a:moveTo>
                <a:lnTo>
                  <a:pt x="1" y="11369"/>
                </a:lnTo>
              </a:path>
            </a:pathLst>
          </a:custGeom>
          <a:noFill/>
          <a:ln w="9525" cap="flat" cmpd="sng">
            <a:solidFill>
              <a:srgbClr val="D9C09C"/>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6" name="Google Shape;4236;p45"/>
          <p:cNvSpPr/>
          <p:nvPr/>
        </p:nvSpPr>
        <p:spPr>
          <a:xfrm>
            <a:off x="7780413" y="4088"/>
            <a:ext cx="436968" cy="307816"/>
          </a:xfrm>
          <a:custGeom>
            <a:avLst/>
            <a:gdLst/>
            <a:ahLst/>
            <a:cxnLst/>
            <a:rect l="l" t="t" r="r" b="b"/>
            <a:pathLst>
              <a:path w="13618" h="11369" fill="none" extrusionOk="0">
                <a:moveTo>
                  <a:pt x="13618" y="1"/>
                </a:moveTo>
                <a:lnTo>
                  <a:pt x="1" y="11369"/>
                </a:lnTo>
              </a:path>
            </a:pathLst>
          </a:custGeom>
          <a:noFill/>
          <a:ln w="9525" cap="flat" cmpd="sng">
            <a:solidFill>
              <a:srgbClr val="D9C09C"/>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7" name="Google Shape;4237;p45"/>
          <p:cNvSpPr/>
          <p:nvPr/>
        </p:nvSpPr>
        <p:spPr>
          <a:xfrm>
            <a:off x="15595" y="311876"/>
            <a:ext cx="9112465" cy="27"/>
          </a:xfrm>
          <a:custGeom>
            <a:avLst/>
            <a:gdLst/>
            <a:ahLst/>
            <a:cxnLst/>
            <a:rect l="l" t="t" r="r" b="b"/>
            <a:pathLst>
              <a:path w="283988" h="1" fill="none" extrusionOk="0">
                <a:moveTo>
                  <a:pt x="0" y="1"/>
                </a:moveTo>
                <a:lnTo>
                  <a:pt x="283987" y="1"/>
                </a:lnTo>
              </a:path>
            </a:pathLst>
          </a:custGeom>
          <a:noFill/>
          <a:ln w="9525" cap="flat" cmpd="sng">
            <a:solidFill>
              <a:srgbClr val="D9C09C"/>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8" name="Google Shape;4238;p45"/>
          <p:cNvSpPr/>
          <p:nvPr/>
        </p:nvSpPr>
        <p:spPr>
          <a:xfrm>
            <a:off x="0" y="3999550"/>
            <a:ext cx="9143654" cy="818917"/>
          </a:xfrm>
          <a:custGeom>
            <a:avLst/>
            <a:gdLst/>
            <a:ahLst/>
            <a:cxnLst/>
            <a:rect l="l" t="t" r="r" b="b"/>
            <a:pathLst>
              <a:path w="284960" h="57297" extrusionOk="0">
                <a:moveTo>
                  <a:pt x="0" y="1"/>
                </a:moveTo>
                <a:lnTo>
                  <a:pt x="0" y="57296"/>
                </a:lnTo>
                <a:lnTo>
                  <a:pt x="284960" y="57296"/>
                </a:lnTo>
                <a:lnTo>
                  <a:pt x="284960" y="1"/>
                </a:lnTo>
                <a:close/>
              </a:path>
            </a:pathLst>
          </a:custGeom>
          <a:solidFill>
            <a:srgbClr val="E0C3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9" name="Google Shape;4239;p45"/>
          <p:cNvSpPr/>
          <p:nvPr/>
        </p:nvSpPr>
        <p:spPr>
          <a:xfrm>
            <a:off x="4572476" y="3588074"/>
            <a:ext cx="32" cy="1551316"/>
          </a:xfrm>
          <a:custGeom>
            <a:avLst/>
            <a:gdLst/>
            <a:ahLst/>
            <a:cxnLst/>
            <a:rect l="l" t="t" r="r" b="b"/>
            <a:pathLst>
              <a:path w="1" h="57297" fill="none" extrusionOk="0">
                <a:moveTo>
                  <a:pt x="0" y="57296"/>
                </a:moveTo>
                <a:lnTo>
                  <a:pt x="0" y="1"/>
                </a:lnTo>
              </a:path>
            </a:pathLst>
          </a:custGeom>
          <a:noFill/>
          <a:ln w="9525" cap="flat" cmpd="sng">
            <a:solidFill>
              <a:srgbClr val="C2A986"/>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0" name="Google Shape;4240;p45"/>
          <p:cNvSpPr/>
          <p:nvPr/>
        </p:nvSpPr>
        <p:spPr>
          <a:xfrm>
            <a:off x="7129847" y="3588074"/>
            <a:ext cx="1998474" cy="989239"/>
          </a:xfrm>
          <a:custGeom>
            <a:avLst/>
            <a:gdLst/>
            <a:ahLst/>
            <a:cxnLst/>
            <a:rect l="l" t="t" r="r" b="b"/>
            <a:pathLst>
              <a:path w="62282" h="36537" fill="none" extrusionOk="0">
                <a:moveTo>
                  <a:pt x="62281" y="36536"/>
                </a:moveTo>
                <a:lnTo>
                  <a:pt x="1" y="1"/>
                </a:lnTo>
              </a:path>
            </a:pathLst>
          </a:custGeom>
          <a:noFill/>
          <a:ln w="9525" cap="flat" cmpd="sng">
            <a:solidFill>
              <a:srgbClr val="C2A986"/>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1" name="Google Shape;4241;p45"/>
          <p:cNvSpPr/>
          <p:nvPr/>
        </p:nvSpPr>
        <p:spPr>
          <a:xfrm>
            <a:off x="6115492" y="3588074"/>
            <a:ext cx="2344698" cy="1551316"/>
          </a:xfrm>
          <a:custGeom>
            <a:avLst/>
            <a:gdLst/>
            <a:ahLst/>
            <a:cxnLst/>
            <a:rect l="l" t="t" r="r" b="b"/>
            <a:pathLst>
              <a:path w="73072" h="57297" fill="none" extrusionOk="0">
                <a:moveTo>
                  <a:pt x="73071" y="57296"/>
                </a:moveTo>
                <a:lnTo>
                  <a:pt x="0" y="1"/>
                </a:lnTo>
              </a:path>
            </a:pathLst>
          </a:custGeom>
          <a:noFill/>
          <a:ln w="9525" cap="flat" cmpd="sng">
            <a:solidFill>
              <a:srgbClr val="C2A986"/>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2" name="Google Shape;4242;p45"/>
          <p:cNvSpPr/>
          <p:nvPr/>
        </p:nvSpPr>
        <p:spPr>
          <a:xfrm>
            <a:off x="5343984" y="3588074"/>
            <a:ext cx="1172349" cy="1551316"/>
          </a:xfrm>
          <a:custGeom>
            <a:avLst/>
            <a:gdLst/>
            <a:ahLst/>
            <a:cxnLst/>
            <a:rect l="l" t="t" r="r" b="b"/>
            <a:pathLst>
              <a:path w="36536" h="57297" fill="none" extrusionOk="0">
                <a:moveTo>
                  <a:pt x="36536" y="57296"/>
                </a:moveTo>
                <a:lnTo>
                  <a:pt x="0" y="1"/>
                </a:lnTo>
              </a:path>
            </a:pathLst>
          </a:custGeom>
          <a:noFill/>
          <a:ln w="9525" cap="flat" cmpd="sng">
            <a:solidFill>
              <a:srgbClr val="C2A986"/>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3" name="Google Shape;4243;p45"/>
          <p:cNvSpPr/>
          <p:nvPr/>
        </p:nvSpPr>
        <p:spPr>
          <a:xfrm>
            <a:off x="15595" y="3588074"/>
            <a:ext cx="1998474" cy="989239"/>
          </a:xfrm>
          <a:custGeom>
            <a:avLst/>
            <a:gdLst/>
            <a:ahLst/>
            <a:cxnLst/>
            <a:rect l="l" t="t" r="r" b="b"/>
            <a:pathLst>
              <a:path w="62282" h="36537" fill="none" extrusionOk="0">
                <a:moveTo>
                  <a:pt x="62281" y="1"/>
                </a:moveTo>
                <a:lnTo>
                  <a:pt x="0" y="36536"/>
                </a:lnTo>
              </a:path>
            </a:pathLst>
          </a:custGeom>
          <a:noFill/>
          <a:ln w="9525" cap="flat" cmpd="sng">
            <a:solidFill>
              <a:srgbClr val="C2A986"/>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4" name="Google Shape;4244;p45"/>
          <p:cNvSpPr/>
          <p:nvPr/>
        </p:nvSpPr>
        <p:spPr>
          <a:xfrm>
            <a:off x="683713" y="3588074"/>
            <a:ext cx="2344698" cy="1551316"/>
          </a:xfrm>
          <a:custGeom>
            <a:avLst/>
            <a:gdLst/>
            <a:ahLst/>
            <a:cxnLst/>
            <a:rect l="l" t="t" r="r" b="b"/>
            <a:pathLst>
              <a:path w="73072" h="57297" fill="none" extrusionOk="0">
                <a:moveTo>
                  <a:pt x="73072" y="1"/>
                </a:moveTo>
                <a:lnTo>
                  <a:pt x="0" y="57296"/>
                </a:lnTo>
              </a:path>
            </a:pathLst>
          </a:custGeom>
          <a:noFill/>
          <a:ln w="9525" cap="flat" cmpd="sng">
            <a:solidFill>
              <a:srgbClr val="C2A986"/>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5" name="Google Shape;4245;p45"/>
          <p:cNvSpPr/>
          <p:nvPr/>
        </p:nvSpPr>
        <p:spPr>
          <a:xfrm>
            <a:off x="2627613" y="3588074"/>
            <a:ext cx="1172349" cy="1551316"/>
          </a:xfrm>
          <a:custGeom>
            <a:avLst/>
            <a:gdLst/>
            <a:ahLst/>
            <a:cxnLst/>
            <a:rect l="l" t="t" r="r" b="b"/>
            <a:pathLst>
              <a:path w="36536" h="57297" fill="none" extrusionOk="0">
                <a:moveTo>
                  <a:pt x="36536" y="1"/>
                </a:moveTo>
                <a:lnTo>
                  <a:pt x="0" y="57296"/>
                </a:lnTo>
              </a:path>
            </a:pathLst>
          </a:custGeom>
          <a:noFill/>
          <a:ln w="9525" cap="flat" cmpd="sng">
            <a:solidFill>
              <a:srgbClr val="C2A986"/>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6" name="Google Shape;4246;p45"/>
          <p:cNvSpPr/>
          <p:nvPr/>
        </p:nvSpPr>
        <p:spPr>
          <a:xfrm>
            <a:off x="15595" y="3999558"/>
            <a:ext cx="9112465" cy="27"/>
          </a:xfrm>
          <a:custGeom>
            <a:avLst/>
            <a:gdLst/>
            <a:ahLst/>
            <a:cxnLst/>
            <a:rect l="l" t="t" r="r" b="b"/>
            <a:pathLst>
              <a:path w="283988" h="1" fill="none" extrusionOk="0">
                <a:moveTo>
                  <a:pt x="0" y="1"/>
                </a:moveTo>
                <a:lnTo>
                  <a:pt x="283987" y="1"/>
                </a:lnTo>
              </a:path>
            </a:pathLst>
          </a:custGeom>
          <a:noFill/>
          <a:ln w="9525" cap="flat" cmpd="sng">
            <a:solidFill>
              <a:srgbClr val="C2A986"/>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7" name="Google Shape;4247;p45"/>
          <p:cNvSpPr/>
          <p:nvPr/>
        </p:nvSpPr>
        <p:spPr>
          <a:xfrm>
            <a:off x="15595" y="4616785"/>
            <a:ext cx="9112465" cy="27"/>
          </a:xfrm>
          <a:custGeom>
            <a:avLst/>
            <a:gdLst/>
            <a:ahLst/>
            <a:cxnLst/>
            <a:rect l="l" t="t" r="r" b="b"/>
            <a:pathLst>
              <a:path w="283988" h="1" fill="none" extrusionOk="0">
                <a:moveTo>
                  <a:pt x="0" y="0"/>
                </a:moveTo>
                <a:lnTo>
                  <a:pt x="283987" y="0"/>
                </a:lnTo>
              </a:path>
            </a:pathLst>
          </a:custGeom>
          <a:noFill/>
          <a:ln w="9525" cap="flat" cmpd="sng">
            <a:solidFill>
              <a:srgbClr val="C2A986"/>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8" name="Google Shape;4248;p45"/>
          <p:cNvSpPr/>
          <p:nvPr/>
        </p:nvSpPr>
        <p:spPr>
          <a:xfrm>
            <a:off x="15595" y="3588074"/>
            <a:ext cx="9112465" cy="27"/>
          </a:xfrm>
          <a:custGeom>
            <a:avLst/>
            <a:gdLst/>
            <a:ahLst/>
            <a:cxnLst/>
            <a:rect l="l" t="t" r="r" b="b"/>
            <a:pathLst>
              <a:path w="283988" h="1" fill="none" extrusionOk="0">
                <a:moveTo>
                  <a:pt x="0" y="1"/>
                </a:moveTo>
                <a:lnTo>
                  <a:pt x="283987" y="1"/>
                </a:lnTo>
              </a:path>
            </a:pathLst>
          </a:custGeom>
          <a:noFill/>
          <a:ln w="9525" cap="flat" cmpd="sng">
            <a:solidFill>
              <a:srgbClr val="C2A986"/>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9" name="Google Shape;4249;p45"/>
          <p:cNvSpPr/>
          <p:nvPr/>
        </p:nvSpPr>
        <p:spPr>
          <a:xfrm>
            <a:off x="0" y="3574076"/>
            <a:ext cx="9143654" cy="125099"/>
          </a:xfrm>
          <a:custGeom>
            <a:avLst/>
            <a:gdLst/>
            <a:ahLst/>
            <a:cxnLst/>
            <a:rect l="l" t="t" r="r" b="b"/>
            <a:pathLst>
              <a:path w="284960" h="1825" extrusionOk="0">
                <a:moveTo>
                  <a:pt x="0" y="1"/>
                </a:moveTo>
                <a:lnTo>
                  <a:pt x="0" y="1824"/>
                </a:lnTo>
                <a:lnTo>
                  <a:pt x="284960" y="1824"/>
                </a:lnTo>
                <a:lnTo>
                  <a:pt x="284960" y="1"/>
                </a:lnTo>
                <a:close/>
              </a:path>
            </a:pathLst>
          </a:custGeom>
          <a:solidFill>
            <a:srgbClr val="FCF1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0" name="Google Shape;4250;p45"/>
          <p:cNvSpPr/>
          <p:nvPr/>
        </p:nvSpPr>
        <p:spPr>
          <a:xfrm>
            <a:off x="1911683" y="444380"/>
            <a:ext cx="5320428" cy="263386"/>
          </a:xfrm>
          <a:custGeom>
            <a:avLst/>
            <a:gdLst/>
            <a:ahLst/>
            <a:cxnLst/>
            <a:rect l="l" t="t" r="r" b="b"/>
            <a:pathLst>
              <a:path w="165810" h="9728" extrusionOk="0">
                <a:moveTo>
                  <a:pt x="1" y="1"/>
                </a:moveTo>
                <a:lnTo>
                  <a:pt x="1" y="9727"/>
                </a:lnTo>
                <a:lnTo>
                  <a:pt x="165809" y="9727"/>
                </a:lnTo>
                <a:lnTo>
                  <a:pt x="16580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1" name="Google Shape;4251;p45"/>
          <p:cNvSpPr/>
          <p:nvPr/>
        </p:nvSpPr>
        <p:spPr>
          <a:xfrm>
            <a:off x="4683663" y="444380"/>
            <a:ext cx="2548550" cy="263386"/>
          </a:xfrm>
          <a:custGeom>
            <a:avLst/>
            <a:gdLst/>
            <a:ahLst/>
            <a:cxnLst/>
            <a:rect l="l" t="t" r="r" b="b"/>
            <a:pathLst>
              <a:path w="79425" h="9728" extrusionOk="0">
                <a:moveTo>
                  <a:pt x="0" y="1"/>
                </a:moveTo>
                <a:lnTo>
                  <a:pt x="12341" y="9727"/>
                </a:lnTo>
                <a:lnTo>
                  <a:pt x="79424" y="9727"/>
                </a:lnTo>
                <a:lnTo>
                  <a:pt x="79424" y="1"/>
                </a:lnTo>
                <a:close/>
              </a:path>
            </a:pathLst>
          </a:custGeom>
          <a:solidFill>
            <a:srgbClr val="FFC6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2" name="Google Shape;4252;p45"/>
          <p:cNvSpPr/>
          <p:nvPr/>
        </p:nvSpPr>
        <p:spPr>
          <a:xfrm>
            <a:off x="2018987" y="515154"/>
            <a:ext cx="130724" cy="120186"/>
          </a:xfrm>
          <a:custGeom>
            <a:avLst/>
            <a:gdLst/>
            <a:ahLst/>
            <a:cxnLst/>
            <a:rect l="l" t="t" r="r" b="b"/>
            <a:pathLst>
              <a:path w="4074" h="4439" extrusionOk="0">
                <a:moveTo>
                  <a:pt x="2037" y="609"/>
                </a:moveTo>
                <a:lnTo>
                  <a:pt x="2857" y="2797"/>
                </a:lnTo>
                <a:lnTo>
                  <a:pt x="1216" y="2797"/>
                </a:lnTo>
                <a:lnTo>
                  <a:pt x="2037" y="609"/>
                </a:lnTo>
                <a:close/>
                <a:moveTo>
                  <a:pt x="1702" y="1"/>
                </a:moveTo>
                <a:lnTo>
                  <a:pt x="0" y="4438"/>
                </a:lnTo>
                <a:lnTo>
                  <a:pt x="638" y="4438"/>
                </a:lnTo>
                <a:lnTo>
                  <a:pt x="1034" y="3283"/>
                </a:lnTo>
                <a:lnTo>
                  <a:pt x="3040" y="3283"/>
                </a:lnTo>
                <a:lnTo>
                  <a:pt x="3435" y="4438"/>
                </a:lnTo>
                <a:lnTo>
                  <a:pt x="4073" y="4438"/>
                </a:lnTo>
                <a:lnTo>
                  <a:pt x="237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3" name="Google Shape;4253;p45"/>
          <p:cNvSpPr/>
          <p:nvPr/>
        </p:nvSpPr>
        <p:spPr>
          <a:xfrm>
            <a:off x="2232570" y="515154"/>
            <a:ext cx="100498" cy="120186"/>
          </a:xfrm>
          <a:custGeom>
            <a:avLst/>
            <a:gdLst/>
            <a:ahLst/>
            <a:cxnLst/>
            <a:rect l="l" t="t" r="r" b="b"/>
            <a:pathLst>
              <a:path w="3132" h="4439" extrusionOk="0">
                <a:moveTo>
                  <a:pt x="1460" y="487"/>
                </a:moveTo>
                <a:cubicBezTo>
                  <a:pt x="1764" y="487"/>
                  <a:pt x="1976" y="548"/>
                  <a:pt x="2128" y="669"/>
                </a:cubicBezTo>
                <a:cubicBezTo>
                  <a:pt x="2280" y="761"/>
                  <a:pt x="2341" y="943"/>
                  <a:pt x="2341" y="1156"/>
                </a:cubicBezTo>
                <a:cubicBezTo>
                  <a:pt x="2341" y="1399"/>
                  <a:pt x="2280" y="1551"/>
                  <a:pt x="2128" y="1672"/>
                </a:cubicBezTo>
                <a:cubicBezTo>
                  <a:pt x="1976" y="1764"/>
                  <a:pt x="1764" y="1824"/>
                  <a:pt x="1460" y="1824"/>
                </a:cubicBezTo>
                <a:lnTo>
                  <a:pt x="578" y="1824"/>
                </a:lnTo>
                <a:lnTo>
                  <a:pt x="578" y="487"/>
                </a:lnTo>
                <a:close/>
                <a:moveTo>
                  <a:pt x="1551" y="2311"/>
                </a:moveTo>
                <a:cubicBezTo>
                  <a:pt x="1885" y="2311"/>
                  <a:pt x="2098" y="2371"/>
                  <a:pt x="2250" y="2523"/>
                </a:cubicBezTo>
                <a:cubicBezTo>
                  <a:pt x="2432" y="2645"/>
                  <a:pt x="2493" y="2858"/>
                  <a:pt x="2493" y="3131"/>
                </a:cubicBezTo>
                <a:cubicBezTo>
                  <a:pt x="2493" y="3405"/>
                  <a:pt x="2432" y="3618"/>
                  <a:pt x="2250" y="3739"/>
                </a:cubicBezTo>
                <a:cubicBezTo>
                  <a:pt x="2098" y="3891"/>
                  <a:pt x="1885" y="3952"/>
                  <a:pt x="1551" y="3952"/>
                </a:cubicBezTo>
                <a:lnTo>
                  <a:pt x="578" y="3952"/>
                </a:lnTo>
                <a:lnTo>
                  <a:pt x="578" y="2311"/>
                </a:lnTo>
                <a:close/>
                <a:moveTo>
                  <a:pt x="1" y="1"/>
                </a:moveTo>
                <a:lnTo>
                  <a:pt x="1" y="4438"/>
                </a:lnTo>
                <a:lnTo>
                  <a:pt x="1581" y="4438"/>
                </a:lnTo>
                <a:cubicBezTo>
                  <a:pt x="2068" y="4438"/>
                  <a:pt x="2463" y="4317"/>
                  <a:pt x="2736" y="4104"/>
                </a:cubicBezTo>
                <a:cubicBezTo>
                  <a:pt x="3010" y="3891"/>
                  <a:pt x="3132" y="3587"/>
                  <a:pt x="3132" y="3192"/>
                </a:cubicBezTo>
                <a:cubicBezTo>
                  <a:pt x="3132" y="2888"/>
                  <a:pt x="3040" y="2645"/>
                  <a:pt x="2888" y="2432"/>
                </a:cubicBezTo>
                <a:cubicBezTo>
                  <a:pt x="2736" y="2250"/>
                  <a:pt x="2493" y="2098"/>
                  <a:pt x="2189" y="2037"/>
                </a:cubicBezTo>
                <a:cubicBezTo>
                  <a:pt x="2432" y="2007"/>
                  <a:pt x="2645" y="1916"/>
                  <a:pt x="2767" y="1733"/>
                </a:cubicBezTo>
                <a:cubicBezTo>
                  <a:pt x="2888" y="1581"/>
                  <a:pt x="2949" y="1368"/>
                  <a:pt x="2949" y="1095"/>
                </a:cubicBezTo>
                <a:cubicBezTo>
                  <a:pt x="2949" y="761"/>
                  <a:pt x="2828" y="487"/>
                  <a:pt x="2584" y="274"/>
                </a:cubicBezTo>
                <a:cubicBezTo>
                  <a:pt x="2341" y="92"/>
                  <a:pt x="1976" y="1"/>
                  <a:pt x="15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4" name="Google Shape;4254;p45"/>
          <p:cNvSpPr/>
          <p:nvPr/>
        </p:nvSpPr>
        <p:spPr>
          <a:xfrm>
            <a:off x="2419839" y="512690"/>
            <a:ext cx="115130" cy="125114"/>
          </a:xfrm>
          <a:custGeom>
            <a:avLst/>
            <a:gdLst/>
            <a:ahLst/>
            <a:cxnLst/>
            <a:rect l="l" t="t" r="r" b="b"/>
            <a:pathLst>
              <a:path w="3588" h="4621" extrusionOk="0">
                <a:moveTo>
                  <a:pt x="2159" y="0"/>
                </a:moveTo>
                <a:cubicBezTo>
                  <a:pt x="1490" y="0"/>
                  <a:pt x="973" y="213"/>
                  <a:pt x="578" y="639"/>
                </a:cubicBezTo>
                <a:cubicBezTo>
                  <a:pt x="183" y="1034"/>
                  <a:pt x="1" y="1611"/>
                  <a:pt x="1" y="2311"/>
                </a:cubicBezTo>
                <a:cubicBezTo>
                  <a:pt x="1" y="3040"/>
                  <a:pt x="183" y="3587"/>
                  <a:pt x="578" y="4013"/>
                </a:cubicBezTo>
                <a:cubicBezTo>
                  <a:pt x="973" y="4408"/>
                  <a:pt x="1490" y="4621"/>
                  <a:pt x="2159" y="4621"/>
                </a:cubicBezTo>
                <a:cubicBezTo>
                  <a:pt x="2432" y="4621"/>
                  <a:pt x="2676" y="4590"/>
                  <a:pt x="2919" y="4499"/>
                </a:cubicBezTo>
                <a:cubicBezTo>
                  <a:pt x="3131" y="4438"/>
                  <a:pt x="3375" y="4317"/>
                  <a:pt x="3587" y="4195"/>
                </a:cubicBezTo>
                <a:lnTo>
                  <a:pt x="3587" y="3557"/>
                </a:lnTo>
                <a:cubicBezTo>
                  <a:pt x="3375" y="3739"/>
                  <a:pt x="3162" y="3891"/>
                  <a:pt x="2919" y="3982"/>
                </a:cubicBezTo>
                <a:cubicBezTo>
                  <a:pt x="2706" y="4073"/>
                  <a:pt x="2463" y="4134"/>
                  <a:pt x="2189" y="4134"/>
                </a:cubicBezTo>
                <a:cubicBezTo>
                  <a:pt x="1703" y="4134"/>
                  <a:pt x="1308" y="3952"/>
                  <a:pt x="1034" y="3648"/>
                </a:cubicBezTo>
                <a:cubicBezTo>
                  <a:pt x="761" y="3344"/>
                  <a:pt x="639" y="2888"/>
                  <a:pt x="639" y="2311"/>
                </a:cubicBezTo>
                <a:cubicBezTo>
                  <a:pt x="639" y="1733"/>
                  <a:pt x="761" y="1277"/>
                  <a:pt x="1034" y="973"/>
                </a:cubicBezTo>
                <a:cubicBezTo>
                  <a:pt x="1308" y="669"/>
                  <a:pt x="1703" y="517"/>
                  <a:pt x="2189" y="517"/>
                </a:cubicBezTo>
                <a:cubicBezTo>
                  <a:pt x="2463" y="517"/>
                  <a:pt x="2706" y="548"/>
                  <a:pt x="2919" y="639"/>
                </a:cubicBezTo>
                <a:cubicBezTo>
                  <a:pt x="3162" y="730"/>
                  <a:pt x="3375" y="882"/>
                  <a:pt x="3587" y="1064"/>
                </a:cubicBezTo>
                <a:lnTo>
                  <a:pt x="3587" y="426"/>
                </a:lnTo>
                <a:cubicBezTo>
                  <a:pt x="3375" y="304"/>
                  <a:pt x="3131" y="183"/>
                  <a:pt x="2919" y="122"/>
                </a:cubicBezTo>
                <a:cubicBezTo>
                  <a:pt x="2676" y="61"/>
                  <a:pt x="2432" y="0"/>
                  <a:pt x="21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5" name="Google Shape;4255;p45"/>
          <p:cNvSpPr/>
          <p:nvPr/>
        </p:nvSpPr>
        <p:spPr>
          <a:xfrm>
            <a:off x="2626619" y="515154"/>
            <a:ext cx="119013" cy="120186"/>
          </a:xfrm>
          <a:custGeom>
            <a:avLst/>
            <a:gdLst/>
            <a:ahLst/>
            <a:cxnLst/>
            <a:rect l="l" t="t" r="r" b="b"/>
            <a:pathLst>
              <a:path w="3709" h="4439" extrusionOk="0">
                <a:moveTo>
                  <a:pt x="1308" y="487"/>
                </a:moveTo>
                <a:cubicBezTo>
                  <a:pt x="1916" y="487"/>
                  <a:pt x="2371" y="639"/>
                  <a:pt x="2645" y="912"/>
                </a:cubicBezTo>
                <a:cubicBezTo>
                  <a:pt x="2949" y="1186"/>
                  <a:pt x="3071" y="1612"/>
                  <a:pt x="3071" y="2220"/>
                </a:cubicBezTo>
                <a:cubicBezTo>
                  <a:pt x="3071" y="2827"/>
                  <a:pt x="2949" y="3253"/>
                  <a:pt x="2645" y="3527"/>
                </a:cubicBezTo>
                <a:cubicBezTo>
                  <a:pt x="2371" y="3800"/>
                  <a:pt x="1916" y="3952"/>
                  <a:pt x="1308" y="3952"/>
                </a:cubicBezTo>
                <a:lnTo>
                  <a:pt x="578" y="3952"/>
                </a:lnTo>
                <a:lnTo>
                  <a:pt x="578" y="487"/>
                </a:lnTo>
                <a:close/>
                <a:moveTo>
                  <a:pt x="1" y="1"/>
                </a:moveTo>
                <a:lnTo>
                  <a:pt x="1" y="4438"/>
                </a:lnTo>
                <a:lnTo>
                  <a:pt x="1216" y="4438"/>
                </a:lnTo>
                <a:cubicBezTo>
                  <a:pt x="2068" y="4438"/>
                  <a:pt x="2706" y="4256"/>
                  <a:pt x="3101" y="3891"/>
                </a:cubicBezTo>
                <a:cubicBezTo>
                  <a:pt x="3496" y="3527"/>
                  <a:pt x="3709" y="2979"/>
                  <a:pt x="3709" y="2220"/>
                </a:cubicBezTo>
                <a:cubicBezTo>
                  <a:pt x="3709" y="1460"/>
                  <a:pt x="3527" y="882"/>
                  <a:pt x="3101" y="548"/>
                </a:cubicBezTo>
                <a:cubicBezTo>
                  <a:pt x="2706" y="183"/>
                  <a:pt x="2068" y="1"/>
                  <a:pt x="12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6" name="Google Shape;4256;p45"/>
          <p:cNvSpPr/>
          <p:nvPr/>
        </p:nvSpPr>
        <p:spPr>
          <a:xfrm>
            <a:off x="2838275" y="515154"/>
            <a:ext cx="91706" cy="120186"/>
          </a:xfrm>
          <a:custGeom>
            <a:avLst/>
            <a:gdLst/>
            <a:ahLst/>
            <a:cxnLst/>
            <a:rect l="l" t="t" r="r" b="b"/>
            <a:pathLst>
              <a:path w="2858" h="4439" extrusionOk="0">
                <a:moveTo>
                  <a:pt x="0" y="1"/>
                </a:moveTo>
                <a:lnTo>
                  <a:pt x="0" y="4438"/>
                </a:lnTo>
                <a:lnTo>
                  <a:pt x="2858" y="4438"/>
                </a:lnTo>
                <a:lnTo>
                  <a:pt x="2858" y="3922"/>
                </a:lnTo>
                <a:lnTo>
                  <a:pt x="608" y="3922"/>
                </a:lnTo>
                <a:lnTo>
                  <a:pt x="608" y="2311"/>
                </a:lnTo>
                <a:lnTo>
                  <a:pt x="2706" y="2311"/>
                </a:lnTo>
                <a:lnTo>
                  <a:pt x="2706" y="1824"/>
                </a:lnTo>
                <a:lnTo>
                  <a:pt x="608" y="1824"/>
                </a:lnTo>
                <a:lnTo>
                  <a:pt x="608" y="517"/>
                </a:lnTo>
                <a:lnTo>
                  <a:pt x="2797" y="517"/>
                </a:lnTo>
                <a:lnTo>
                  <a:pt x="279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7" name="Google Shape;4257;p45"/>
          <p:cNvSpPr/>
          <p:nvPr/>
        </p:nvSpPr>
        <p:spPr>
          <a:xfrm>
            <a:off x="3023588" y="515154"/>
            <a:ext cx="81951" cy="120186"/>
          </a:xfrm>
          <a:custGeom>
            <a:avLst/>
            <a:gdLst/>
            <a:ahLst/>
            <a:cxnLst/>
            <a:rect l="l" t="t" r="r" b="b"/>
            <a:pathLst>
              <a:path w="2554" h="4439" extrusionOk="0">
                <a:moveTo>
                  <a:pt x="1" y="1"/>
                </a:moveTo>
                <a:lnTo>
                  <a:pt x="1" y="4438"/>
                </a:lnTo>
                <a:lnTo>
                  <a:pt x="609" y="4438"/>
                </a:lnTo>
                <a:lnTo>
                  <a:pt x="609" y="2311"/>
                </a:lnTo>
                <a:lnTo>
                  <a:pt x="2372" y="2311"/>
                </a:lnTo>
                <a:lnTo>
                  <a:pt x="2372" y="1824"/>
                </a:lnTo>
                <a:lnTo>
                  <a:pt x="609" y="1824"/>
                </a:lnTo>
                <a:lnTo>
                  <a:pt x="609" y="517"/>
                </a:lnTo>
                <a:lnTo>
                  <a:pt x="2554" y="517"/>
                </a:lnTo>
                <a:lnTo>
                  <a:pt x="255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8" name="Google Shape;4258;p45"/>
          <p:cNvSpPr/>
          <p:nvPr/>
        </p:nvSpPr>
        <p:spPr>
          <a:xfrm>
            <a:off x="3189390" y="512690"/>
            <a:ext cx="124885" cy="125114"/>
          </a:xfrm>
          <a:custGeom>
            <a:avLst/>
            <a:gdLst/>
            <a:ahLst/>
            <a:cxnLst/>
            <a:rect l="l" t="t" r="r" b="b"/>
            <a:pathLst>
              <a:path w="3892" h="4621" extrusionOk="0">
                <a:moveTo>
                  <a:pt x="2220" y="0"/>
                </a:moveTo>
                <a:cubicBezTo>
                  <a:pt x="1521" y="0"/>
                  <a:pt x="974" y="213"/>
                  <a:pt x="609" y="608"/>
                </a:cubicBezTo>
                <a:cubicBezTo>
                  <a:pt x="214" y="1034"/>
                  <a:pt x="1" y="1581"/>
                  <a:pt x="1" y="2311"/>
                </a:cubicBezTo>
                <a:cubicBezTo>
                  <a:pt x="1" y="3040"/>
                  <a:pt x="214" y="3587"/>
                  <a:pt x="609" y="4013"/>
                </a:cubicBezTo>
                <a:cubicBezTo>
                  <a:pt x="974" y="4408"/>
                  <a:pt x="1521" y="4621"/>
                  <a:pt x="2220" y="4621"/>
                </a:cubicBezTo>
                <a:cubicBezTo>
                  <a:pt x="2524" y="4621"/>
                  <a:pt x="2828" y="4560"/>
                  <a:pt x="3101" y="4499"/>
                </a:cubicBezTo>
                <a:cubicBezTo>
                  <a:pt x="3405" y="4408"/>
                  <a:pt x="3648" y="4286"/>
                  <a:pt x="3892" y="4104"/>
                </a:cubicBezTo>
                <a:lnTo>
                  <a:pt x="3892" y="2219"/>
                </a:lnTo>
                <a:lnTo>
                  <a:pt x="2311" y="2219"/>
                </a:lnTo>
                <a:lnTo>
                  <a:pt x="2311" y="2706"/>
                </a:lnTo>
                <a:lnTo>
                  <a:pt x="3284" y="2706"/>
                </a:lnTo>
                <a:lnTo>
                  <a:pt x="3284" y="3891"/>
                </a:lnTo>
                <a:cubicBezTo>
                  <a:pt x="3162" y="3982"/>
                  <a:pt x="3010" y="4043"/>
                  <a:pt x="2828" y="4073"/>
                </a:cubicBezTo>
                <a:cubicBezTo>
                  <a:pt x="2676" y="4104"/>
                  <a:pt x="2493" y="4134"/>
                  <a:pt x="2281" y="4134"/>
                </a:cubicBezTo>
                <a:cubicBezTo>
                  <a:pt x="1734" y="4134"/>
                  <a:pt x="1308" y="3982"/>
                  <a:pt x="1034" y="3678"/>
                </a:cubicBezTo>
                <a:cubicBezTo>
                  <a:pt x="791" y="3374"/>
                  <a:pt x="639" y="2918"/>
                  <a:pt x="639" y="2311"/>
                </a:cubicBezTo>
                <a:cubicBezTo>
                  <a:pt x="639" y="1703"/>
                  <a:pt x="791" y="1277"/>
                  <a:pt x="1034" y="973"/>
                </a:cubicBezTo>
                <a:cubicBezTo>
                  <a:pt x="1308" y="669"/>
                  <a:pt x="1734" y="517"/>
                  <a:pt x="2281" y="517"/>
                </a:cubicBezTo>
                <a:cubicBezTo>
                  <a:pt x="2554" y="517"/>
                  <a:pt x="2797" y="548"/>
                  <a:pt x="3071" y="639"/>
                </a:cubicBezTo>
                <a:cubicBezTo>
                  <a:pt x="3314" y="730"/>
                  <a:pt x="3557" y="882"/>
                  <a:pt x="3770" y="1064"/>
                </a:cubicBezTo>
                <a:lnTo>
                  <a:pt x="3770" y="426"/>
                </a:lnTo>
                <a:cubicBezTo>
                  <a:pt x="3557" y="304"/>
                  <a:pt x="3314" y="183"/>
                  <a:pt x="3041" y="122"/>
                </a:cubicBezTo>
                <a:cubicBezTo>
                  <a:pt x="2797" y="61"/>
                  <a:pt x="2524" y="0"/>
                  <a:pt x="2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9" name="Google Shape;4259;p45"/>
          <p:cNvSpPr/>
          <p:nvPr/>
        </p:nvSpPr>
        <p:spPr>
          <a:xfrm>
            <a:off x="3410802" y="515154"/>
            <a:ext cx="108295" cy="120186"/>
          </a:xfrm>
          <a:custGeom>
            <a:avLst/>
            <a:gdLst/>
            <a:ahLst/>
            <a:cxnLst/>
            <a:rect l="l" t="t" r="r" b="b"/>
            <a:pathLst>
              <a:path w="3375" h="4439" extrusionOk="0">
                <a:moveTo>
                  <a:pt x="1" y="1"/>
                </a:moveTo>
                <a:lnTo>
                  <a:pt x="1" y="4438"/>
                </a:lnTo>
                <a:lnTo>
                  <a:pt x="609" y="4438"/>
                </a:lnTo>
                <a:lnTo>
                  <a:pt x="609" y="2311"/>
                </a:lnTo>
                <a:lnTo>
                  <a:pt x="2797" y="2311"/>
                </a:lnTo>
                <a:lnTo>
                  <a:pt x="2797" y="4438"/>
                </a:lnTo>
                <a:lnTo>
                  <a:pt x="3375" y="4438"/>
                </a:lnTo>
                <a:lnTo>
                  <a:pt x="3375" y="1"/>
                </a:lnTo>
                <a:lnTo>
                  <a:pt x="2797" y="1"/>
                </a:lnTo>
                <a:lnTo>
                  <a:pt x="2797" y="1824"/>
                </a:lnTo>
                <a:lnTo>
                  <a:pt x="609" y="1824"/>
                </a:lnTo>
                <a:lnTo>
                  <a:pt x="60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0" name="Google Shape;4260;p45"/>
          <p:cNvSpPr/>
          <p:nvPr/>
        </p:nvSpPr>
        <p:spPr>
          <a:xfrm>
            <a:off x="3619538" y="515154"/>
            <a:ext cx="19541" cy="120186"/>
          </a:xfrm>
          <a:custGeom>
            <a:avLst/>
            <a:gdLst/>
            <a:ahLst/>
            <a:cxnLst/>
            <a:rect l="l" t="t" r="r" b="b"/>
            <a:pathLst>
              <a:path w="609" h="4439" extrusionOk="0">
                <a:moveTo>
                  <a:pt x="0" y="1"/>
                </a:moveTo>
                <a:lnTo>
                  <a:pt x="0" y="4438"/>
                </a:lnTo>
                <a:lnTo>
                  <a:pt x="608" y="4438"/>
                </a:lnTo>
                <a:lnTo>
                  <a:pt x="6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1" name="Google Shape;4261;p45"/>
          <p:cNvSpPr/>
          <p:nvPr/>
        </p:nvSpPr>
        <p:spPr>
          <a:xfrm>
            <a:off x="3710253" y="515154"/>
            <a:ext cx="48805" cy="153109"/>
          </a:xfrm>
          <a:custGeom>
            <a:avLst/>
            <a:gdLst/>
            <a:ahLst/>
            <a:cxnLst/>
            <a:rect l="l" t="t" r="r" b="b"/>
            <a:pathLst>
              <a:path w="1521" h="5655" extrusionOk="0">
                <a:moveTo>
                  <a:pt x="912" y="1"/>
                </a:moveTo>
                <a:lnTo>
                  <a:pt x="912" y="4134"/>
                </a:lnTo>
                <a:cubicBezTo>
                  <a:pt x="912" y="4499"/>
                  <a:pt x="851" y="4773"/>
                  <a:pt x="730" y="4925"/>
                </a:cubicBezTo>
                <a:cubicBezTo>
                  <a:pt x="639" y="5077"/>
                  <a:pt x="456" y="5137"/>
                  <a:pt x="183" y="5137"/>
                </a:cubicBezTo>
                <a:lnTo>
                  <a:pt x="0" y="5137"/>
                </a:lnTo>
                <a:lnTo>
                  <a:pt x="0" y="5654"/>
                </a:lnTo>
                <a:lnTo>
                  <a:pt x="213" y="5654"/>
                </a:lnTo>
                <a:cubicBezTo>
                  <a:pt x="669" y="5654"/>
                  <a:pt x="1003" y="5533"/>
                  <a:pt x="1186" y="5289"/>
                </a:cubicBezTo>
                <a:cubicBezTo>
                  <a:pt x="1398" y="5046"/>
                  <a:pt x="1520" y="4651"/>
                  <a:pt x="1520" y="4134"/>
                </a:cubicBezTo>
                <a:lnTo>
                  <a:pt x="152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2" name="Google Shape;4262;p45"/>
          <p:cNvSpPr/>
          <p:nvPr/>
        </p:nvSpPr>
        <p:spPr>
          <a:xfrm>
            <a:off x="3858503" y="515154"/>
            <a:ext cx="113173" cy="120186"/>
          </a:xfrm>
          <a:custGeom>
            <a:avLst/>
            <a:gdLst/>
            <a:ahLst/>
            <a:cxnLst/>
            <a:rect l="l" t="t" r="r" b="b"/>
            <a:pathLst>
              <a:path w="3527" h="4439" extrusionOk="0">
                <a:moveTo>
                  <a:pt x="0" y="1"/>
                </a:moveTo>
                <a:lnTo>
                  <a:pt x="0" y="4438"/>
                </a:lnTo>
                <a:lnTo>
                  <a:pt x="608" y="4438"/>
                </a:lnTo>
                <a:lnTo>
                  <a:pt x="608" y="2311"/>
                </a:lnTo>
                <a:lnTo>
                  <a:pt x="2736" y="4438"/>
                </a:lnTo>
                <a:lnTo>
                  <a:pt x="3526" y="4438"/>
                </a:lnTo>
                <a:lnTo>
                  <a:pt x="1186" y="2068"/>
                </a:lnTo>
                <a:lnTo>
                  <a:pt x="3374" y="1"/>
                </a:lnTo>
                <a:lnTo>
                  <a:pt x="2584" y="1"/>
                </a:lnTo>
                <a:lnTo>
                  <a:pt x="608" y="1885"/>
                </a:lnTo>
                <a:lnTo>
                  <a:pt x="6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3" name="Google Shape;4263;p45"/>
          <p:cNvSpPr/>
          <p:nvPr/>
        </p:nvSpPr>
        <p:spPr>
          <a:xfrm>
            <a:off x="4048692" y="515154"/>
            <a:ext cx="88786" cy="120186"/>
          </a:xfrm>
          <a:custGeom>
            <a:avLst/>
            <a:gdLst/>
            <a:ahLst/>
            <a:cxnLst/>
            <a:rect l="l" t="t" r="r" b="b"/>
            <a:pathLst>
              <a:path w="2767" h="4439" extrusionOk="0">
                <a:moveTo>
                  <a:pt x="1" y="1"/>
                </a:moveTo>
                <a:lnTo>
                  <a:pt x="1" y="4438"/>
                </a:lnTo>
                <a:lnTo>
                  <a:pt x="2767" y="4438"/>
                </a:lnTo>
                <a:lnTo>
                  <a:pt x="2767" y="3922"/>
                </a:lnTo>
                <a:lnTo>
                  <a:pt x="608" y="3922"/>
                </a:lnTo>
                <a:lnTo>
                  <a:pt x="6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4" name="Google Shape;4264;p45"/>
          <p:cNvSpPr/>
          <p:nvPr/>
        </p:nvSpPr>
        <p:spPr>
          <a:xfrm>
            <a:off x="4219372" y="515154"/>
            <a:ext cx="129762" cy="120186"/>
          </a:xfrm>
          <a:custGeom>
            <a:avLst/>
            <a:gdLst/>
            <a:ahLst/>
            <a:cxnLst/>
            <a:rect l="l" t="t" r="r" b="b"/>
            <a:pathLst>
              <a:path w="4044" h="4439" extrusionOk="0">
                <a:moveTo>
                  <a:pt x="1" y="1"/>
                </a:moveTo>
                <a:lnTo>
                  <a:pt x="1" y="4438"/>
                </a:lnTo>
                <a:lnTo>
                  <a:pt x="578" y="4438"/>
                </a:lnTo>
                <a:lnTo>
                  <a:pt x="578" y="548"/>
                </a:lnTo>
                <a:lnTo>
                  <a:pt x="1733" y="3587"/>
                </a:lnTo>
                <a:lnTo>
                  <a:pt x="2341" y="3587"/>
                </a:lnTo>
                <a:lnTo>
                  <a:pt x="3466" y="548"/>
                </a:lnTo>
                <a:lnTo>
                  <a:pt x="3466" y="4438"/>
                </a:lnTo>
                <a:lnTo>
                  <a:pt x="4043" y="4438"/>
                </a:lnTo>
                <a:lnTo>
                  <a:pt x="4043" y="1"/>
                </a:lnTo>
                <a:lnTo>
                  <a:pt x="3162" y="1"/>
                </a:lnTo>
                <a:lnTo>
                  <a:pt x="2037" y="3010"/>
                </a:lnTo>
                <a:lnTo>
                  <a:pt x="8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5" name="Google Shape;4265;p45"/>
          <p:cNvSpPr/>
          <p:nvPr/>
        </p:nvSpPr>
        <p:spPr>
          <a:xfrm>
            <a:off x="4449576" y="515154"/>
            <a:ext cx="108295" cy="120186"/>
          </a:xfrm>
          <a:custGeom>
            <a:avLst/>
            <a:gdLst/>
            <a:ahLst/>
            <a:cxnLst/>
            <a:rect l="l" t="t" r="r" b="b"/>
            <a:pathLst>
              <a:path w="3375" h="4439" extrusionOk="0">
                <a:moveTo>
                  <a:pt x="0" y="1"/>
                </a:moveTo>
                <a:lnTo>
                  <a:pt x="0" y="4438"/>
                </a:lnTo>
                <a:lnTo>
                  <a:pt x="578" y="4438"/>
                </a:lnTo>
                <a:lnTo>
                  <a:pt x="578" y="730"/>
                </a:lnTo>
                <a:lnTo>
                  <a:pt x="2553" y="4438"/>
                </a:lnTo>
                <a:lnTo>
                  <a:pt x="3374" y="4438"/>
                </a:lnTo>
                <a:lnTo>
                  <a:pt x="3374" y="1"/>
                </a:lnTo>
                <a:lnTo>
                  <a:pt x="2766" y="1"/>
                </a:lnTo>
                <a:lnTo>
                  <a:pt x="2766" y="3709"/>
                </a:lnTo>
                <a:lnTo>
                  <a:pt x="82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6" name="Google Shape;4266;p45"/>
          <p:cNvSpPr/>
          <p:nvPr/>
        </p:nvSpPr>
        <p:spPr>
          <a:xfrm>
            <a:off x="4649521" y="512690"/>
            <a:ext cx="131687" cy="125114"/>
          </a:xfrm>
          <a:custGeom>
            <a:avLst/>
            <a:gdLst/>
            <a:ahLst/>
            <a:cxnLst/>
            <a:rect l="l" t="t" r="r" b="b"/>
            <a:pathLst>
              <a:path w="4104" h="4621" extrusionOk="0">
                <a:moveTo>
                  <a:pt x="2067" y="487"/>
                </a:moveTo>
                <a:cubicBezTo>
                  <a:pt x="2493" y="487"/>
                  <a:pt x="2827" y="669"/>
                  <a:pt x="3101" y="973"/>
                </a:cubicBezTo>
                <a:cubicBezTo>
                  <a:pt x="3344" y="1307"/>
                  <a:pt x="3465" y="1763"/>
                  <a:pt x="3465" y="2311"/>
                </a:cubicBezTo>
                <a:cubicBezTo>
                  <a:pt x="3465" y="2888"/>
                  <a:pt x="3344" y="3314"/>
                  <a:pt x="3101" y="3648"/>
                </a:cubicBezTo>
                <a:cubicBezTo>
                  <a:pt x="2827" y="3952"/>
                  <a:pt x="2493" y="4134"/>
                  <a:pt x="2067" y="4134"/>
                </a:cubicBezTo>
                <a:cubicBezTo>
                  <a:pt x="1611" y="4134"/>
                  <a:pt x="1277" y="3952"/>
                  <a:pt x="1003" y="3648"/>
                </a:cubicBezTo>
                <a:cubicBezTo>
                  <a:pt x="760" y="3314"/>
                  <a:pt x="639" y="2888"/>
                  <a:pt x="639" y="2311"/>
                </a:cubicBezTo>
                <a:cubicBezTo>
                  <a:pt x="639" y="1763"/>
                  <a:pt x="760" y="1307"/>
                  <a:pt x="1003" y="973"/>
                </a:cubicBezTo>
                <a:cubicBezTo>
                  <a:pt x="1277" y="669"/>
                  <a:pt x="1611" y="487"/>
                  <a:pt x="2067" y="487"/>
                </a:cubicBezTo>
                <a:close/>
                <a:moveTo>
                  <a:pt x="2067" y="0"/>
                </a:moveTo>
                <a:cubicBezTo>
                  <a:pt x="1429" y="0"/>
                  <a:pt x="943" y="213"/>
                  <a:pt x="547" y="639"/>
                </a:cubicBezTo>
                <a:cubicBezTo>
                  <a:pt x="183" y="1064"/>
                  <a:pt x="0" y="1611"/>
                  <a:pt x="0" y="2311"/>
                </a:cubicBezTo>
                <a:cubicBezTo>
                  <a:pt x="0" y="3010"/>
                  <a:pt x="183" y="3587"/>
                  <a:pt x="547" y="3982"/>
                </a:cubicBezTo>
                <a:cubicBezTo>
                  <a:pt x="943" y="4408"/>
                  <a:pt x="1429" y="4621"/>
                  <a:pt x="2067" y="4621"/>
                </a:cubicBezTo>
                <a:cubicBezTo>
                  <a:pt x="2675" y="4621"/>
                  <a:pt x="3161" y="4408"/>
                  <a:pt x="3557" y="3982"/>
                </a:cubicBezTo>
                <a:cubicBezTo>
                  <a:pt x="3921" y="3557"/>
                  <a:pt x="4104" y="3010"/>
                  <a:pt x="4104" y="2311"/>
                </a:cubicBezTo>
                <a:cubicBezTo>
                  <a:pt x="4104" y="1611"/>
                  <a:pt x="3921" y="1064"/>
                  <a:pt x="3557" y="639"/>
                </a:cubicBezTo>
                <a:cubicBezTo>
                  <a:pt x="3161" y="213"/>
                  <a:pt x="2675" y="0"/>
                  <a:pt x="2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7" name="Google Shape;4267;p45"/>
          <p:cNvSpPr/>
          <p:nvPr/>
        </p:nvSpPr>
        <p:spPr>
          <a:xfrm>
            <a:off x="4872858" y="515154"/>
            <a:ext cx="92701" cy="120186"/>
          </a:xfrm>
          <a:custGeom>
            <a:avLst/>
            <a:gdLst/>
            <a:ahLst/>
            <a:cxnLst/>
            <a:rect l="l" t="t" r="r" b="b"/>
            <a:pathLst>
              <a:path w="2889" h="4439" extrusionOk="0">
                <a:moveTo>
                  <a:pt x="1369" y="487"/>
                </a:moveTo>
                <a:cubicBezTo>
                  <a:pt x="1642" y="487"/>
                  <a:pt x="1855" y="578"/>
                  <a:pt x="2007" y="700"/>
                </a:cubicBezTo>
                <a:cubicBezTo>
                  <a:pt x="2159" y="852"/>
                  <a:pt x="2250" y="1064"/>
                  <a:pt x="2250" y="1338"/>
                </a:cubicBezTo>
                <a:cubicBezTo>
                  <a:pt x="2250" y="1581"/>
                  <a:pt x="2159" y="1794"/>
                  <a:pt x="2007" y="1946"/>
                </a:cubicBezTo>
                <a:cubicBezTo>
                  <a:pt x="1855" y="2098"/>
                  <a:pt x="1642" y="2159"/>
                  <a:pt x="1369" y="2159"/>
                </a:cubicBezTo>
                <a:lnTo>
                  <a:pt x="609" y="2159"/>
                </a:lnTo>
                <a:lnTo>
                  <a:pt x="609" y="487"/>
                </a:lnTo>
                <a:close/>
                <a:moveTo>
                  <a:pt x="1" y="1"/>
                </a:moveTo>
                <a:lnTo>
                  <a:pt x="1" y="4438"/>
                </a:lnTo>
                <a:lnTo>
                  <a:pt x="609" y="4438"/>
                </a:lnTo>
                <a:lnTo>
                  <a:pt x="609" y="2645"/>
                </a:lnTo>
                <a:lnTo>
                  <a:pt x="1369" y="2645"/>
                </a:lnTo>
                <a:cubicBezTo>
                  <a:pt x="1855" y="2645"/>
                  <a:pt x="2250" y="2554"/>
                  <a:pt x="2493" y="2311"/>
                </a:cubicBezTo>
                <a:cubicBezTo>
                  <a:pt x="2737" y="2098"/>
                  <a:pt x="2889" y="1764"/>
                  <a:pt x="2889" y="1338"/>
                </a:cubicBezTo>
                <a:cubicBezTo>
                  <a:pt x="2889" y="882"/>
                  <a:pt x="2737" y="578"/>
                  <a:pt x="2493" y="335"/>
                </a:cubicBezTo>
                <a:cubicBezTo>
                  <a:pt x="2250" y="122"/>
                  <a:pt x="1855" y="1"/>
                  <a:pt x="13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8" name="Google Shape;4268;p45"/>
          <p:cNvSpPr/>
          <p:nvPr/>
        </p:nvSpPr>
        <p:spPr>
          <a:xfrm>
            <a:off x="5044532" y="512690"/>
            <a:ext cx="131687" cy="144039"/>
          </a:xfrm>
          <a:custGeom>
            <a:avLst/>
            <a:gdLst/>
            <a:ahLst/>
            <a:cxnLst/>
            <a:rect l="l" t="t" r="r" b="b"/>
            <a:pathLst>
              <a:path w="4104" h="5320" extrusionOk="0">
                <a:moveTo>
                  <a:pt x="2067" y="487"/>
                </a:moveTo>
                <a:cubicBezTo>
                  <a:pt x="2493" y="487"/>
                  <a:pt x="2827" y="669"/>
                  <a:pt x="3101" y="973"/>
                </a:cubicBezTo>
                <a:cubicBezTo>
                  <a:pt x="3344" y="1307"/>
                  <a:pt x="3466" y="1763"/>
                  <a:pt x="3466" y="2311"/>
                </a:cubicBezTo>
                <a:cubicBezTo>
                  <a:pt x="3466" y="2888"/>
                  <a:pt x="3344" y="3314"/>
                  <a:pt x="3101" y="3648"/>
                </a:cubicBezTo>
                <a:cubicBezTo>
                  <a:pt x="2827" y="3952"/>
                  <a:pt x="2493" y="4134"/>
                  <a:pt x="2067" y="4134"/>
                </a:cubicBezTo>
                <a:cubicBezTo>
                  <a:pt x="1612" y="4134"/>
                  <a:pt x="1277" y="3952"/>
                  <a:pt x="1034" y="3648"/>
                </a:cubicBezTo>
                <a:cubicBezTo>
                  <a:pt x="760" y="3314"/>
                  <a:pt x="639" y="2888"/>
                  <a:pt x="639" y="2311"/>
                </a:cubicBezTo>
                <a:cubicBezTo>
                  <a:pt x="639" y="1763"/>
                  <a:pt x="760" y="1307"/>
                  <a:pt x="1034" y="973"/>
                </a:cubicBezTo>
                <a:cubicBezTo>
                  <a:pt x="1277" y="669"/>
                  <a:pt x="1612" y="487"/>
                  <a:pt x="2067" y="487"/>
                </a:cubicBezTo>
                <a:close/>
                <a:moveTo>
                  <a:pt x="2067" y="0"/>
                </a:moveTo>
                <a:cubicBezTo>
                  <a:pt x="1429" y="0"/>
                  <a:pt x="943" y="213"/>
                  <a:pt x="578" y="639"/>
                </a:cubicBezTo>
                <a:cubicBezTo>
                  <a:pt x="183" y="1064"/>
                  <a:pt x="1" y="1611"/>
                  <a:pt x="1" y="2311"/>
                </a:cubicBezTo>
                <a:cubicBezTo>
                  <a:pt x="1" y="3010"/>
                  <a:pt x="183" y="3557"/>
                  <a:pt x="578" y="3982"/>
                </a:cubicBezTo>
                <a:cubicBezTo>
                  <a:pt x="943" y="4408"/>
                  <a:pt x="1429" y="4621"/>
                  <a:pt x="2067" y="4621"/>
                </a:cubicBezTo>
                <a:lnTo>
                  <a:pt x="2159" y="4621"/>
                </a:lnTo>
                <a:cubicBezTo>
                  <a:pt x="2189" y="4621"/>
                  <a:pt x="2250" y="4590"/>
                  <a:pt x="2311" y="4590"/>
                </a:cubicBezTo>
                <a:lnTo>
                  <a:pt x="2979" y="5320"/>
                </a:lnTo>
                <a:lnTo>
                  <a:pt x="3678" y="5320"/>
                </a:lnTo>
                <a:lnTo>
                  <a:pt x="2888" y="4438"/>
                </a:lnTo>
                <a:cubicBezTo>
                  <a:pt x="3283" y="4286"/>
                  <a:pt x="3587" y="4013"/>
                  <a:pt x="3800" y="3648"/>
                </a:cubicBezTo>
                <a:cubicBezTo>
                  <a:pt x="4013" y="3283"/>
                  <a:pt x="4104" y="2827"/>
                  <a:pt x="4104" y="2311"/>
                </a:cubicBezTo>
                <a:cubicBezTo>
                  <a:pt x="4104" y="1611"/>
                  <a:pt x="3922" y="1064"/>
                  <a:pt x="3557" y="639"/>
                </a:cubicBezTo>
                <a:cubicBezTo>
                  <a:pt x="3192" y="213"/>
                  <a:pt x="2675" y="0"/>
                  <a:pt x="2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9" name="Google Shape;4269;p45"/>
          <p:cNvSpPr/>
          <p:nvPr/>
        </p:nvSpPr>
        <p:spPr>
          <a:xfrm>
            <a:off x="5268864" y="515154"/>
            <a:ext cx="110253" cy="120186"/>
          </a:xfrm>
          <a:custGeom>
            <a:avLst/>
            <a:gdLst/>
            <a:ahLst/>
            <a:cxnLst/>
            <a:rect l="l" t="t" r="r" b="b"/>
            <a:pathLst>
              <a:path w="3436" h="4439" extrusionOk="0">
                <a:moveTo>
                  <a:pt x="1338" y="487"/>
                </a:moveTo>
                <a:cubicBezTo>
                  <a:pt x="1642" y="487"/>
                  <a:pt x="1855" y="548"/>
                  <a:pt x="2007" y="700"/>
                </a:cubicBezTo>
                <a:cubicBezTo>
                  <a:pt x="2128" y="821"/>
                  <a:pt x="2219" y="1034"/>
                  <a:pt x="2219" y="1277"/>
                </a:cubicBezTo>
                <a:cubicBezTo>
                  <a:pt x="2219" y="1551"/>
                  <a:pt x="2128" y="1733"/>
                  <a:pt x="2007" y="1885"/>
                </a:cubicBezTo>
                <a:cubicBezTo>
                  <a:pt x="1855" y="2007"/>
                  <a:pt x="1642" y="2068"/>
                  <a:pt x="1338" y="2068"/>
                </a:cubicBezTo>
                <a:lnTo>
                  <a:pt x="578" y="2068"/>
                </a:lnTo>
                <a:lnTo>
                  <a:pt x="578" y="487"/>
                </a:lnTo>
                <a:close/>
                <a:moveTo>
                  <a:pt x="1" y="1"/>
                </a:moveTo>
                <a:lnTo>
                  <a:pt x="1" y="4438"/>
                </a:lnTo>
                <a:lnTo>
                  <a:pt x="578" y="4438"/>
                </a:lnTo>
                <a:lnTo>
                  <a:pt x="578" y="2554"/>
                </a:lnTo>
                <a:lnTo>
                  <a:pt x="1247" y="2554"/>
                </a:lnTo>
                <a:cubicBezTo>
                  <a:pt x="1490" y="2554"/>
                  <a:pt x="1672" y="2615"/>
                  <a:pt x="1794" y="2706"/>
                </a:cubicBezTo>
                <a:cubicBezTo>
                  <a:pt x="1946" y="2797"/>
                  <a:pt x="2068" y="3010"/>
                  <a:pt x="2219" y="3283"/>
                </a:cubicBezTo>
                <a:lnTo>
                  <a:pt x="2797" y="4438"/>
                </a:lnTo>
                <a:lnTo>
                  <a:pt x="3435" y="4438"/>
                </a:lnTo>
                <a:lnTo>
                  <a:pt x="2827" y="3223"/>
                </a:lnTo>
                <a:cubicBezTo>
                  <a:pt x="2706" y="2979"/>
                  <a:pt x="2584" y="2767"/>
                  <a:pt x="2463" y="2645"/>
                </a:cubicBezTo>
                <a:cubicBezTo>
                  <a:pt x="2341" y="2493"/>
                  <a:pt x="2219" y="2402"/>
                  <a:pt x="2098" y="2371"/>
                </a:cubicBezTo>
                <a:cubicBezTo>
                  <a:pt x="2341" y="2280"/>
                  <a:pt x="2523" y="2159"/>
                  <a:pt x="2645" y="1976"/>
                </a:cubicBezTo>
                <a:cubicBezTo>
                  <a:pt x="2797" y="1794"/>
                  <a:pt x="2858" y="1551"/>
                  <a:pt x="2858" y="1277"/>
                </a:cubicBezTo>
                <a:cubicBezTo>
                  <a:pt x="2858" y="852"/>
                  <a:pt x="2736" y="548"/>
                  <a:pt x="2463" y="335"/>
                </a:cubicBezTo>
                <a:cubicBezTo>
                  <a:pt x="2219" y="122"/>
                  <a:pt x="1855" y="1"/>
                  <a:pt x="13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0" name="Google Shape;4270;p45"/>
          <p:cNvSpPr/>
          <p:nvPr/>
        </p:nvSpPr>
        <p:spPr>
          <a:xfrm>
            <a:off x="5460049" y="512690"/>
            <a:ext cx="99503" cy="125114"/>
          </a:xfrm>
          <a:custGeom>
            <a:avLst/>
            <a:gdLst/>
            <a:ahLst/>
            <a:cxnLst/>
            <a:rect l="l" t="t" r="r" b="b"/>
            <a:pathLst>
              <a:path w="3101" h="4621" extrusionOk="0">
                <a:moveTo>
                  <a:pt x="1550" y="0"/>
                </a:moveTo>
                <a:cubicBezTo>
                  <a:pt x="1064" y="0"/>
                  <a:pt x="669" y="122"/>
                  <a:pt x="395" y="365"/>
                </a:cubicBezTo>
                <a:cubicBezTo>
                  <a:pt x="122" y="578"/>
                  <a:pt x="0" y="882"/>
                  <a:pt x="0" y="1277"/>
                </a:cubicBezTo>
                <a:cubicBezTo>
                  <a:pt x="0" y="1611"/>
                  <a:pt x="91" y="1885"/>
                  <a:pt x="304" y="2067"/>
                </a:cubicBezTo>
                <a:cubicBezTo>
                  <a:pt x="486" y="2250"/>
                  <a:pt x="821" y="2402"/>
                  <a:pt x="1246" y="2493"/>
                </a:cubicBezTo>
                <a:lnTo>
                  <a:pt x="1611" y="2554"/>
                </a:lnTo>
                <a:cubicBezTo>
                  <a:pt x="1915" y="2614"/>
                  <a:pt x="2158" y="2706"/>
                  <a:pt x="2280" y="2827"/>
                </a:cubicBezTo>
                <a:cubicBezTo>
                  <a:pt x="2401" y="2949"/>
                  <a:pt x="2493" y="3131"/>
                  <a:pt x="2493" y="3344"/>
                </a:cubicBezTo>
                <a:cubicBezTo>
                  <a:pt x="2493" y="3587"/>
                  <a:pt x="2401" y="3800"/>
                  <a:pt x="2189" y="3921"/>
                </a:cubicBezTo>
                <a:cubicBezTo>
                  <a:pt x="2006" y="4073"/>
                  <a:pt x="1763" y="4134"/>
                  <a:pt x="1398" y="4134"/>
                </a:cubicBezTo>
                <a:cubicBezTo>
                  <a:pt x="1186" y="4134"/>
                  <a:pt x="942" y="4104"/>
                  <a:pt x="730" y="4013"/>
                </a:cubicBezTo>
                <a:cubicBezTo>
                  <a:pt x="486" y="3952"/>
                  <a:pt x="243" y="3861"/>
                  <a:pt x="0" y="3709"/>
                </a:cubicBezTo>
                <a:lnTo>
                  <a:pt x="0" y="4317"/>
                </a:lnTo>
                <a:cubicBezTo>
                  <a:pt x="274" y="4438"/>
                  <a:pt x="517" y="4499"/>
                  <a:pt x="730" y="4529"/>
                </a:cubicBezTo>
                <a:cubicBezTo>
                  <a:pt x="973" y="4590"/>
                  <a:pt x="1216" y="4621"/>
                  <a:pt x="1398" y="4621"/>
                </a:cubicBezTo>
                <a:cubicBezTo>
                  <a:pt x="1976" y="4621"/>
                  <a:pt x="2401" y="4499"/>
                  <a:pt x="2675" y="4286"/>
                </a:cubicBezTo>
                <a:cubicBezTo>
                  <a:pt x="2979" y="4073"/>
                  <a:pt x="3101" y="3739"/>
                  <a:pt x="3101" y="3314"/>
                </a:cubicBezTo>
                <a:cubicBezTo>
                  <a:pt x="3101" y="2949"/>
                  <a:pt x="3009" y="2645"/>
                  <a:pt x="2797" y="2432"/>
                </a:cubicBezTo>
                <a:cubicBezTo>
                  <a:pt x="2584" y="2219"/>
                  <a:pt x="2249" y="2067"/>
                  <a:pt x="1793" y="2007"/>
                </a:cubicBezTo>
                <a:lnTo>
                  <a:pt x="1429" y="1915"/>
                </a:lnTo>
                <a:cubicBezTo>
                  <a:pt x="1094" y="1855"/>
                  <a:pt x="882" y="1763"/>
                  <a:pt x="760" y="1672"/>
                </a:cubicBezTo>
                <a:cubicBezTo>
                  <a:pt x="638" y="1581"/>
                  <a:pt x="578" y="1429"/>
                  <a:pt x="578" y="1247"/>
                </a:cubicBezTo>
                <a:cubicBezTo>
                  <a:pt x="578" y="1003"/>
                  <a:pt x="669" y="821"/>
                  <a:pt x="851" y="700"/>
                </a:cubicBezTo>
                <a:cubicBezTo>
                  <a:pt x="1034" y="578"/>
                  <a:pt x="1277" y="487"/>
                  <a:pt x="1611" y="487"/>
                </a:cubicBezTo>
                <a:cubicBezTo>
                  <a:pt x="1793" y="487"/>
                  <a:pt x="2006" y="517"/>
                  <a:pt x="2189" y="578"/>
                </a:cubicBezTo>
                <a:cubicBezTo>
                  <a:pt x="2401" y="639"/>
                  <a:pt x="2614" y="730"/>
                  <a:pt x="2827" y="821"/>
                </a:cubicBezTo>
                <a:lnTo>
                  <a:pt x="2827" y="244"/>
                </a:lnTo>
                <a:cubicBezTo>
                  <a:pt x="2614" y="152"/>
                  <a:pt x="2401" y="122"/>
                  <a:pt x="2189" y="61"/>
                </a:cubicBezTo>
                <a:cubicBezTo>
                  <a:pt x="1976" y="31"/>
                  <a:pt x="1763" y="0"/>
                  <a:pt x="15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1" name="Google Shape;4271;p45"/>
          <p:cNvSpPr/>
          <p:nvPr/>
        </p:nvSpPr>
        <p:spPr>
          <a:xfrm>
            <a:off x="5631691" y="515154"/>
            <a:ext cx="120970" cy="120186"/>
          </a:xfrm>
          <a:custGeom>
            <a:avLst/>
            <a:gdLst/>
            <a:ahLst/>
            <a:cxnLst/>
            <a:rect l="l" t="t" r="r" b="b"/>
            <a:pathLst>
              <a:path w="3770" h="4439" extrusionOk="0">
                <a:moveTo>
                  <a:pt x="1" y="1"/>
                </a:moveTo>
                <a:lnTo>
                  <a:pt x="1" y="517"/>
                </a:lnTo>
                <a:lnTo>
                  <a:pt x="1581" y="517"/>
                </a:lnTo>
                <a:lnTo>
                  <a:pt x="1581" y="4438"/>
                </a:lnTo>
                <a:lnTo>
                  <a:pt x="2189" y="4438"/>
                </a:lnTo>
                <a:lnTo>
                  <a:pt x="2189" y="517"/>
                </a:lnTo>
                <a:lnTo>
                  <a:pt x="3770" y="517"/>
                </a:lnTo>
                <a:lnTo>
                  <a:pt x="377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2" name="Google Shape;4272;p45"/>
          <p:cNvSpPr/>
          <p:nvPr/>
        </p:nvSpPr>
        <p:spPr>
          <a:xfrm>
            <a:off x="5830673" y="515154"/>
            <a:ext cx="109258" cy="122650"/>
          </a:xfrm>
          <a:custGeom>
            <a:avLst/>
            <a:gdLst/>
            <a:ahLst/>
            <a:cxnLst/>
            <a:rect l="l" t="t" r="r" b="b"/>
            <a:pathLst>
              <a:path w="3405" h="4530" extrusionOk="0">
                <a:moveTo>
                  <a:pt x="1" y="1"/>
                </a:moveTo>
                <a:lnTo>
                  <a:pt x="1" y="2767"/>
                </a:lnTo>
                <a:cubicBezTo>
                  <a:pt x="1" y="3344"/>
                  <a:pt x="152" y="3770"/>
                  <a:pt x="426" y="4074"/>
                </a:cubicBezTo>
                <a:cubicBezTo>
                  <a:pt x="730" y="4378"/>
                  <a:pt x="1156" y="4530"/>
                  <a:pt x="1703" y="4530"/>
                </a:cubicBezTo>
                <a:cubicBezTo>
                  <a:pt x="2250" y="4530"/>
                  <a:pt x="2675" y="4378"/>
                  <a:pt x="2979" y="4074"/>
                </a:cubicBezTo>
                <a:cubicBezTo>
                  <a:pt x="3253" y="3770"/>
                  <a:pt x="3405" y="3344"/>
                  <a:pt x="3405" y="2767"/>
                </a:cubicBezTo>
                <a:lnTo>
                  <a:pt x="3405" y="1"/>
                </a:lnTo>
                <a:lnTo>
                  <a:pt x="2797" y="1"/>
                </a:lnTo>
                <a:lnTo>
                  <a:pt x="2797" y="2706"/>
                </a:lnTo>
                <a:cubicBezTo>
                  <a:pt x="2797" y="3162"/>
                  <a:pt x="2706" y="3527"/>
                  <a:pt x="2523" y="3709"/>
                </a:cubicBezTo>
                <a:cubicBezTo>
                  <a:pt x="2371" y="3922"/>
                  <a:pt x="2098" y="4043"/>
                  <a:pt x="1703" y="4043"/>
                </a:cubicBezTo>
                <a:cubicBezTo>
                  <a:pt x="1308" y="4043"/>
                  <a:pt x="1034" y="3922"/>
                  <a:pt x="852" y="3709"/>
                </a:cubicBezTo>
                <a:cubicBezTo>
                  <a:pt x="700" y="3527"/>
                  <a:pt x="608" y="3162"/>
                  <a:pt x="608" y="2706"/>
                </a:cubicBezTo>
                <a:lnTo>
                  <a:pt x="60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3" name="Google Shape;4273;p45"/>
          <p:cNvSpPr/>
          <p:nvPr/>
        </p:nvSpPr>
        <p:spPr>
          <a:xfrm>
            <a:off x="6019900" y="515154"/>
            <a:ext cx="130724" cy="120186"/>
          </a:xfrm>
          <a:custGeom>
            <a:avLst/>
            <a:gdLst/>
            <a:ahLst/>
            <a:cxnLst/>
            <a:rect l="l" t="t" r="r" b="b"/>
            <a:pathLst>
              <a:path w="4074" h="4439" extrusionOk="0">
                <a:moveTo>
                  <a:pt x="0" y="1"/>
                </a:moveTo>
                <a:lnTo>
                  <a:pt x="1702" y="4438"/>
                </a:lnTo>
                <a:lnTo>
                  <a:pt x="2371" y="4438"/>
                </a:lnTo>
                <a:lnTo>
                  <a:pt x="4073" y="1"/>
                </a:lnTo>
                <a:lnTo>
                  <a:pt x="3435" y="1"/>
                </a:lnTo>
                <a:lnTo>
                  <a:pt x="2037" y="3739"/>
                </a:lnTo>
                <a:lnTo>
                  <a:pt x="63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4" name="Google Shape;4274;p45"/>
          <p:cNvSpPr/>
          <p:nvPr/>
        </p:nvSpPr>
        <p:spPr>
          <a:xfrm>
            <a:off x="6220807" y="515154"/>
            <a:ext cx="179497" cy="120186"/>
          </a:xfrm>
          <a:custGeom>
            <a:avLst/>
            <a:gdLst/>
            <a:ahLst/>
            <a:cxnLst/>
            <a:rect l="l" t="t" r="r" b="b"/>
            <a:pathLst>
              <a:path w="5594" h="4439" extrusionOk="0">
                <a:moveTo>
                  <a:pt x="1" y="1"/>
                </a:moveTo>
                <a:lnTo>
                  <a:pt x="1095" y="4438"/>
                </a:lnTo>
                <a:lnTo>
                  <a:pt x="1855" y="4438"/>
                </a:lnTo>
                <a:lnTo>
                  <a:pt x="2797" y="578"/>
                </a:lnTo>
                <a:lnTo>
                  <a:pt x="3739" y="4438"/>
                </a:lnTo>
                <a:lnTo>
                  <a:pt x="4499" y="4438"/>
                </a:lnTo>
                <a:lnTo>
                  <a:pt x="5594" y="1"/>
                </a:lnTo>
                <a:lnTo>
                  <a:pt x="4986" y="1"/>
                </a:lnTo>
                <a:lnTo>
                  <a:pt x="4074" y="3739"/>
                </a:lnTo>
                <a:lnTo>
                  <a:pt x="3132" y="1"/>
                </a:lnTo>
                <a:lnTo>
                  <a:pt x="2463" y="1"/>
                </a:lnTo>
                <a:lnTo>
                  <a:pt x="1521" y="3739"/>
                </a:lnTo>
                <a:lnTo>
                  <a:pt x="60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5" name="Google Shape;4275;p45"/>
          <p:cNvSpPr/>
          <p:nvPr/>
        </p:nvSpPr>
        <p:spPr>
          <a:xfrm>
            <a:off x="6474404" y="515154"/>
            <a:ext cx="121965" cy="120186"/>
          </a:xfrm>
          <a:custGeom>
            <a:avLst/>
            <a:gdLst/>
            <a:ahLst/>
            <a:cxnLst/>
            <a:rect l="l" t="t" r="r" b="b"/>
            <a:pathLst>
              <a:path w="3801" h="4439" extrusionOk="0">
                <a:moveTo>
                  <a:pt x="213" y="1"/>
                </a:moveTo>
                <a:lnTo>
                  <a:pt x="1581" y="2068"/>
                </a:lnTo>
                <a:lnTo>
                  <a:pt x="1" y="4438"/>
                </a:lnTo>
                <a:lnTo>
                  <a:pt x="669" y="4438"/>
                </a:lnTo>
                <a:lnTo>
                  <a:pt x="1916" y="2554"/>
                </a:lnTo>
                <a:lnTo>
                  <a:pt x="3162" y="4438"/>
                </a:lnTo>
                <a:lnTo>
                  <a:pt x="3800" y="4438"/>
                </a:lnTo>
                <a:lnTo>
                  <a:pt x="2280" y="2128"/>
                </a:lnTo>
                <a:lnTo>
                  <a:pt x="3709" y="1"/>
                </a:lnTo>
                <a:lnTo>
                  <a:pt x="3071" y="1"/>
                </a:lnTo>
                <a:lnTo>
                  <a:pt x="1946" y="1642"/>
                </a:lnTo>
                <a:lnTo>
                  <a:pt x="85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6" name="Google Shape;4276;p45"/>
          <p:cNvSpPr/>
          <p:nvPr/>
        </p:nvSpPr>
        <p:spPr>
          <a:xfrm>
            <a:off x="6664593" y="515154"/>
            <a:ext cx="120007" cy="120186"/>
          </a:xfrm>
          <a:custGeom>
            <a:avLst/>
            <a:gdLst/>
            <a:ahLst/>
            <a:cxnLst/>
            <a:rect l="l" t="t" r="r" b="b"/>
            <a:pathLst>
              <a:path w="3740" h="4439" extrusionOk="0">
                <a:moveTo>
                  <a:pt x="1" y="1"/>
                </a:moveTo>
                <a:lnTo>
                  <a:pt x="1551" y="2311"/>
                </a:lnTo>
                <a:lnTo>
                  <a:pt x="1551" y="4438"/>
                </a:lnTo>
                <a:lnTo>
                  <a:pt x="2159" y="4438"/>
                </a:lnTo>
                <a:lnTo>
                  <a:pt x="2159" y="2311"/>
                </a:lnTo>
                <a:lnTo>
                  <a:pt x="3740" y="1"/>
                </a:lnTo>
                <a:lnTo>
                  <a:pt x="3071" y="1"/>
                </a:lnTo>
                <a:lnTo>
                  <a:pt x="1855" y="1824"/>
                </a:lnTo>
                <a:lnTo>
                  <a:pt x="63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7" name="Google Shape;4277;p45"/>
          <p:cNvSpPr/>
          <p:nvPr/>
        </p:nvSpPr>
        <p:spPr>
          <a:xfrm>
            <a:off x="6854815" y="515154"/>
            <a:ext cx="116093" cy="120186"/>
          </a:xfrm>
          <a:custGeom>
            <a:avLst/>
            <a:gdLst/>
            <a:ahLst/>
            <a:cxnLst/>
            <a:rect l="l" t="t" r="r" b="b"/>
            <a:pathLst>
              <a:path w="3618" h="4439" extrusionOk="0">
                <a:moveTo>
                  <a:pt x="61" y="1"/>
                </a:moveTo>
                <a:lnTo>
                  <a:pt x="61" y="517"/>
                </a:lnTo>
                <a:lnTo>
                  <a:pt x="2796" y="517"/>
                </a:lnTo>
                <a:lnTo>
                  <a:pt x="0" y="3982"/>
                </a:lnTo>
                <a:lnTo>
                  <a:pt x="0" y="4438"/>
                </a:lnTo>
                <a:lnTo>
                  <a:pt x="3617" y="4438"/>
                </a:lnTo>
                <a:lnTo>
                  <a:pt x="3617" y="3922"/>
                </a:lnTo>
                <a:lnTo>
                  <a:pt x="730" y="3922"/>
                </a:lnTo>
                <a:lnTo>
                  <a:pt x="3556" y="457"/>
                </a:lnTo>
                <a:lnTo>
                  <a:pt x="355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8" name="Google Shape;4278;p45"/>
          <p:cNvSpPr/>
          <p:nvPr/>
        </p:nvSpPr>
        <p:spPr>
          <a:xfrm>
            <a:off x="8046685" y="613923"/>
            <a:ext cx="1097264" cy="2978304"/>
          </a:xfrm>
          <a:custGeom>
            <a:avLst/>
            <a:gdLst/>
            <a:ahLst/>
            <a:cxnLst/>
            <a:rect l="l" t="t" r="r" b="b"/>
            <a:pathLst>
              <a:path w="34196" h="110002" extrusionOk="0">
                <a:moveTo>
                  <a:pt x="1" y="0"/>
                </a:moveTo>
                <a:lnTo>
                  <a:pt x="1" y="110002"/>
                </a:lnTo>
                <a:lnTo>
                  <a:pt x="34196" y="110002"/>
                </a:lnTo>
                <a:lnTo>
                  <a:pt x="34196" y="0"/>
                </a:lnTo>
                <a:close/>
              </a:path>
            </a:pathLst>
          </a:custGeom>
          <a:solidFill>
            <a:srgbClr val="DA74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9" name="Google Shape;4279;p45"/>
          <p:cNvSpPr/>
          <p:nvPr/>
        </p:nvSpPr>
        <p:spPr>
          <a:xfrm>
            <a:off x="8046685" y="613923"/>
            <a:ext cx="1056321" cy="2978304"/>
          </a:xfrm>
          <a:custGeom>
            <a:avLst/>
            <a:gdLst/>
            <a:ahLst/>
            <a:cxnLst/>
            <a:rect l="l" t="t" r="r" b="b"/>
            <a:pathLst>
              <a:path w="32920" h="110002" extrusionOk="0">
                <a:moveTo>
                  <a:pt x="1" y="0"/>
                </a:moveTo>
                <a:lnTo>
                  <a:pt x="1" y="110002"/>
                </a:lnTo>
                <a:lnTo>
                  <a:pt x="32220" y="110002"/>
                </a:lnTo>
                <a:lnTo>
                  <a:pt x="32919" y="109911"/>
                </a:lnTo>
                <a:lnTo>
                  <a:pt x="14469" y="0"/>
                </a:lnTo>
                <a:close/>
              </a:path>
            </a:pathLst>
          </a:custGeom>
          <a:solidFill>
            <a:srgbClr val="DC73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0" name="Google Shape;4280;p45"/>
          <p:cNvSpPr/>
          <p:nvPr/>
        </p:nvSpPr>
        <p:spPr>
          <a:xfrm>
            <a:off x="7997910" y="572770"/>
            <a:ext cx="1146037" cy="3019458"/>
          </a:xfrm>
          <a:custGeom>
            <a:avLst/>
            <a:gdLst/>
            <a:ahLst/>
            <a:cxnLst/>
            <a:rect l="l" t="t" r="r" b="b"/>
            <a:pathLst>
              <a:path w="35716" h="111522" extrusionOk="0">
                <a:moveTo>
                  <a:pt x="1" y="0"/>
                </a:moveTo>
                <a:lnTo>
                  <a:pt x="1" y="111522"/>
                </a:lnTo>
                <a:lnTo>
                  <a:pt x="1521" y="111522"/>
                </a:lnTo>
                <a:lnTo>
                  <a:pt x="1521" y="1520"/>
                </a:lnTo>
                <a:lnTo>
                  <a:pt x="35716" y="1520"/>
                </a:lnTo>
                <a:lnTo>
                  <a:pt x="35716" y="0"/>
                </a:lnTo>
                <a:close/>
              </a:path>
            </a:pathLst>
          </a:custGeom>
          <a:solidFill>
            <a:srgbClr val="9954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1" name="Google Shape;4281;p45"/>
          <p:cNvSpPr/>
          <p:nvPr/>
        </p:nvSpPr>
        <p:spPr>
          <a:xfrm>
            <a:off x="8285649" y="909365"/>
            <a:ext cx="858309" cy="789236"/>
          </a:xfrm>
          <a:custGeom>
            <a:avLst/>
            <a:gdLst/>
            <a:ahLst/>
            <a:cxnLst/>
            <a:rect l="l" t="t" r="r" b="b"/>
            <a:pathLst>
              <a:path w="26749" h="29150" extrusionOk="0">
                <a:moveTo>
                  <a:pt x="1" y="0"/>
                </a:moveTo>
                <a:lnTo>
                  <a:pt x="1" y="29149"/>
                </a:lnTo>
                <a:lnTo>
                  <a:pt x="26749" y="29149"/>
                </a:lnTo>
                <a:lnTo>
                  <a:pt x="2674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2" name="Google Shape;4282;p45"/>
          <p:cNvSpPr/>
          <p:nvPr/>
        </p:nvSpPr>
        <p:spPr>
          <a:xfrm>
            <a:off x="8236874" y="868211"/>
            <a:ext cx="907082" cy="871544"/>
          </a:xfrm>
          <a:custGeom>
            <a:avLst/>
            <a:gdLst/>
            <a:ahLst/>
            <a:cxnLst/>
            <a:rect l="l" t="t" r="r" b="b"/>
            <a:pathLst>
              <a:path w="28269" h="32190" extrusionOk="0">
                <a:moveTo>
                  <a:pt x="1" y="0"/>
                </a:moveTo>
                <a:lnTo>
                  <a:pt x="1" y="32189"/>
                </a:lnTo>
                <a:lnTo>
                  <a:pt x="28269" y="32189"/>
                </a:lnTo>
                <a:lnTo>
                  <a:pt x="28269" y="30669"/>
                </a:lnTo>
                <a:lnTo>
                  <a:pt x="1521" y="30669"/>
                </a:lnTo>
                <a:lnTo>
                  <a:pt x="1521" y="1520"/>
                </a:lnTo>
                <a:lnTo>
                  <a:pt x="28269" y="1520"/>
                </a:lnTo>
                <a:lnTo>
                  <a:pt x="28269" y="0"/>
                </a:lnTo>
                <a:close/>
              </a:path>
            </a:pathLst>
          </a:custGeom>
          <a:solidFill>
            <a:srgbClr val="9954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3" name="Google Shape;4283;p45"/>
          <p:cNvSpPr/>
          <p:nvPr/>
        </p:nvSpPr>
        <p:spPr>
          <a:xfrm>
            <a:off x="8155914" y="2095245"/>
            <a:ext cx="97578" cy="82308"/>
          </a:xfrm>
          <a:custGeom>
            <a:avLst/>
            <a:gdLst/>
            <a:ahLst/>
            <a:cxnLst/>
            <a:rect l="l" t="t" r="r" b="b"/>
            <a:pathLst>
              <a:path w="3041" h="3040" fill="none" extrusionOk="0">
                <a:moveTo>
                  <a:pt x="3040" y="1520"/>
                </a:moveTo>
                <a:cubicBezTo>
                  <a:pt x="3040" y="2341"/>
                  <a:pt x="2372" y="3040"/>
                  <a:pt x="1521" y="3040"/>
                </a:cubicBezTo>
                <a:cubicBezTo>
                  <a:pt x="700" y="3040"/>
                  <a:pt x="1" y="2341"/>
                  <a:pt x="1" y="1520"/>
                </a:cubicBezTo>
                <a:cubicBezTo>
                  <a:pt x="1" y="669"/>
                  <a:pt x="700" y="0"/>
                  <a:pt x="1521" y="0"/>
                </a:cubicBezTo>
                <a:cubicBezTo>
                  <a:pt x="2372" y="0"/>
                  <a:pt x="3040" y="669"/>
                  <a:pt x="3040" y="1520"/>
                </a:cubicBezTo>
                <a:close/>
              </a:path>
            </a:pathLst>
          </a:custGeom>
          <a:noFill/>
          <a:ln w="9875" cap="flat" cmpd="sng">
            <a:solidFill>
              <a:srgbClr val="4D2241"/>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4" name="Google Shape;4284;p45"/>
          <p:cNvSpPr/>
          <p:nvPr/>
        </p:nvSpPr>
        <p:spPr>
          <a:xfrm>
            <a:off x="8285649" y="909365"/>
            <a:ext cx="444765" cy="789236"/>
          </a:xfrm>
          <a:custGeom>
            <a:avLst/>
            <a:gdLst/>
            <a:ahLst/>
            <a:cxnLst/>
            <a:rect l="l" t="t" r="r" b="b"/>
            <a:pathLst>
              <a:path w="13861" h="29150" extrusionOk="0">
                <a:moveTo>
                  <a:pt x="1" y="0"/>
                </a:moveTo>
                <a:lnTo>
                  <a:pt x="1" y="14499"/>
                </a:lnTo>
                <a:lnTo>
                  <a:pt x="5320" y="29149"/>
                </a:lnTo>
                <a:lnTo>
                  <a:pt x="13861" y="29149"/>
                </a:lnTo>
                <a:lnTo>
                  <a:pt x="3253" y="0"/>
                </a:lnTo>
                <a:close/>
              </a:path>
            </a:pathLst>
          </a:custGeom>
          <a:solidFill>
            <a:srgbClr val="F2F1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5" name="Google Shape;4285;p45"/>
          <p:cNvSpPr/>
          <p:nvPr/>
        </p:nvSpPr>
        <p:spPr>
          <a:xfrm>
            <a:off x="8481711" y="909365"/>
            <a:ext cx="428176" cy="789236"/>
          </a:xfrm>
          <a:custGeom>
            <a:avLst/>
            <a:gdLst/>
            <a:ahLst/>
            <a:cxnLst/>
            <a:rect l="l" t="t" r="r" b="b"/>
            <a:pathLst>
              <a:path w="13344" h="29150" extrusionOk="0">
                <a:moveTo>
                  <a:pt x="0" y="0"/>
                </a:moveTo>
                <a:lnTo>
                  <a:pt x="10639" y="29149"/>
                </a:lnTo>
                <a:lnTo>
                  <a:pt x="13344" y="29149"/>
                </a:lnTo>
                <a:lnTo>
                  <a:pt x="2705" y="0"/>
                </a:lnTo>
                <a:close/>
              </a:path>
            </a:pathLst>
          </a:custGeom>
          <a:solidFill>
            <a:srgbClr val="F2F1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6" name="Google Shape;4286;p45"/>
          <p:cNvSpPr/>
          <p:nvPr/>
        </p:nvSpPr>
        <p:spPr>
          <a:xfrm>
            <a:off x="8776253" y="909365"/>
            <a:ext cx="367723" cy="789236"/>
          </a:xfrm>
          <a:custGeom>
            <a:avLst/>
            <a:gdLst/>
            <a:ahLst/>
            <a:cxnLst/>
            <a:rect l="l" t="t" r="r" b="b"/>
            <a:pathLst>
              <a:path w="11460" h="29150" extrusionOk="0">
                <a:moveTo>
                  <a:pt x="1" y="0"/>
                </a:moveTo>
                <a:lnTo>
                  <a:pt x="10639" y="29149"/>
                </a:lnTo>
                <a:lnTo>
                  <a:pt x="11460" y="29149"/>
                </a:lnTo>
                <a:lnTo>
                  <a:pt x="11460" y="18724"/>
                </a:lnTo>
                <a:lnTo>
                  <a:pt x="4621" y="0"/>
                </a:lnTo>
                <a:close/>
              </a:path>
            </a:pathLst>
          </a:custGeom>
          <a:solidFill>
            <a:srgbClr val="F2F1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7" name="Google Shape;4287;p45"/>
          <p:cNvSpPr/>
          <p:nvPr/>
        </p:nvSpPr>
        <p:spPr>
          <a:xfrm>
            <a:off x="8236875" y="868200"/>
            <a:ext cx="910001" cy="871544"/>
          </a:xfrm>
          <a:custGeom>
            <a:avLst/>
            <a:gdLst/>
            <a:ahLst/>
            <a:cxnLst/>
            <a:rect l="l" t="t" r="r" b="b"/>
            <a:pathLst>
              <a:path w="15533" h="32190" fill="none" extrusionOk="0">
                <a:moveTo>
                  <a:pt x="10122" y="0"/>
                </a:moveTo>
                <a:lnTo>
                  <a:pt x="1" y="0"/>
                </a:lnTo>
                <a:lnTo>
                  <a:pt x="1" y="32189"/>
                </a:lnTo>
                <a:lnTo>
                  <a:pt x="15533" y="32189"/>
                </a:lnTo>
              </a:path>
            </a:pathLst>
          </a:custGeom>
          <a:noFill/>
          <a:ln w="9875" cap="flat" cmpd="sng">
            <a:solidFill>
              <a:srgbClr val="4D2241"/>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8" name="Google Shape;4288;p45"/>
          <p:cNvSpPr/>
          <p:nvPr/>
        </p:nvSpPr>
        <p:spPr>
          <a:xfrm>
            <a:off x="8046685" y="613923"/>
            <a:ext cx="32" cy="2569309"/>
          </a:xfrm>
          <a:custGeom>
            <a:avLst/>
            <a:gdLst/>
            <a:ahLst/>
            <a:cxnLst/>
            <a:rect l="l" t="t" r="r" b="b"/>
            <a:pathLst>
              <a:path w="1" h="94896" fill="none" extrusionOk="0">
                <a:moveTo>
                  <a:pt x="1" y="0"/>
                </a:moveTo>
                <a:lnTo>
                  <a:pt x="1" y="94895"/>
                </a:lnTo>
              </a:path>
            </a:pathLst>
          </a:custGeom>
          <a:noFill/>
          <a:ln w="9875" cap="flat" cmpd="sng">
            <a:solidFill>
              <a:srgbClr val="4D2241"/>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9" name="Google Shape;4289;p45"/>
          <p:cNvSpPr/>
          <p:nvPr/>
        </p:nvSpPr>
        <p:spPr>
          <a:xfrm>
            <a:off x="4225244" y="859141"/>
            <a:ext cx="3372685" cy="1678867"/>
          </a:xfrm>
          <a:custGeom>
            <a:avLst/>
            <a:gdLst/>
            <a:ahLst/>
            <a:cxnLst/>
            <a:rect l="l" t="t" r="r" b="b"/>
            <a:pathLst>
              <a:path w="105109" h="62008" extrusionOk="0">
                <a:moveTo>
                  <a:pt x="0" y="1"/>
                </a:moveTo>
                <a:lnTo>
                  <a:pt x="0" y="62008"/>
                </a:lnTo>
                <a:lnTo>
                  <a:pt x="105109" y="62008"/>
                </a:lnTo>
                <a:lnTo>
                  <a:pt x="1051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0" name="Google Shape;4290;p45"/>
          <p:cNvSpPr/>
          <p:nvPr/>
        </p:nvSpPr>
        <p:spPr>
          <a:xfrm>
            <a:off x="4176469" y="818014"/>
            <a:ext cx="3470231" cy="1719994"/>
          </a:xfrm>
          <a:custGeom>
            <a:avLst/>
            <a:gdLst/>
            <a:ahLst/>
            <a:cxnLst/>
            <a:rect l="l" t="t" r="r" b="b"/>
            <a:pathLst>
              <a:path w="108149" h="63527" extrusionOk="0">
                <a:moveTo>
                  <a:pt x="0" y="0"/>
                </a:moveTo>
                <a:lnTo>
                  <a:pt x="0" y="63527"/>
                </a:lnTo>
                <a:lnTo>
                  <a:pt x="1520" y="63527"/>
                </a:lnTo>
                <a:lnTo>
                  <a:pt x="1520" y="1520"/>
                </a:lnTo>
                <a:lnTo>
                  <a:pt x="106629" y="1520"/>
                </a:lnTo>
                <a:lnTo>
                  <a:pt x="106629" y="63527"/>
                </a:lnTo>
                <a:lnTo>
                  <a:pt x="108148" y="63527"/>
                </a:lnTo>
                <a:lnTo>
                  <a:pt x="108148" y="0"/>
                </a:lnTo>
                <a:close/>
              </a:path>
            </a:pathLst>
          </a:custGeom>
          <a:solidFill>
            <a:srgbClr val="9954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1" name="Google Shape;4291;p45"/>
          <p:cNvSpPr/>
          <p:nvPr/>
        </p:nvSpPr>
        <p:spPr>
          <a:xfrm>
            <a:off x="4090632" y="2537974"/>
            <a:ext cx="3642862" cy="84799"/>
          </a:xfrm>
          <a:custGeom>
            <a:avLst/>
            <a:gdLst/>
            <a:ahLst/>
            <a:cxnLst/>
            <a:rect l="l" t="t" r="r" b="b"/>
            <a:pathLst>
              <a:path w="113529" h="3132" extrusionOk="0">
                <a:moveTo>
                  <a:pt x="1" y="1"/>
                </a:moveTo>
                <a:lnTo>
                  <a:pt x="1" y="3132"/>
                </a:lnTo>
                <a:lnTo>
                  <a:pt x="113529" y="3132"/>
                </a:lnTo>
                <a:lnTo>
                  <a:pt x="11352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2" name="Google Shape;4292;p45"/>
          <p:cNvSpPr/>
          <p:nvPr/>
        </p:nvSpPr>
        <p:spPr>
          <a:xfrm>
            <a:off x="4469086" y="859141"/>
            <a:ext cx="1058246" cy="1678867"/>
          </a:xfrm>
          <a:custGeom>
            <a:avLst/>
            <a:gdLst/>
            <a:ahLst/>
            <a:cxnLst/>
            <a:rect l="l" t="t" r="r" b="b"/>
            <a:pathLst>
              <a:path w="32980" h="62008" extrusionOk="0">
                <a:moveTo>
                  <a:pt x="0" y="1"/>
                </a:moveTo>
                <a:lnTo>
                  <a:pt x="22584" y="62008"/>
                </a:lnTo>
                <a:lnTo>
                  <a:pt x="32979" y="62008"/>
                </a:lnTo>
                <a:lnTo>
                  <a:pt x="10395" y="1"/>
                </a:lnTo>
                <a:close/>
              </a:path>
            </a:pathLst>
          </a:custGeom>
          <a:solidFill>
            <a:srgbClr val="72AC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3" name="Google Shape;4293;p45"/>
          <p:cNvSpPr/>
          <p:nvPr/>
        </p:nvSpPr>
        <p:spPr>
          <a:xfrm>
            <a:off x="5160597" y="859141"/>
            <a:ext cx="1285522" cy="1678867"/>
          </a:xfrm>
          <a:custGeom>
            <a:avLst/>
            <a:gdLst/>
            <a:ahLst/>
            <a:cxnLst/>
            <a:rect l="l" t="t" r="r" b="b"/>
            <a:pathLst>
              <a:path w="40063" h="62008" extrusionOk="0">
                <a:moveTo>
                  <a:pt x="1" y="1"/>
                </a:moveTo>
                <a:lnTo>
                  <a:pt x="22585" y="62008"/>
                </a:lnTo>
                <a:lnTo>
                  <a:pt x="40062" y="62008"/>
                </a:lnTo>
                <a:lnTo>
                  <a:pt x="17478" y="1"/>
                </a:lnTo>
                <a:close/>
              </a:path>
            </a:pathLst>
          </a:custGeom>
          <a:solidFill>
            <a:srgbClr val="72AC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4" name="Google Shape;4294;p45"/>
          <p:cNvSpPr/>
          <p:nvPr/>
        </p:nvSpPr>
        <p:spPr>
          <a:xfrm>
            <a:off x="6100859" y="859141"/>
            <a:ext cx="868063" cy="1678867"/>
          </a:xfrm>
          <a:custGeom>
            <a:avLst/>
            <a:gdLst/>
            <a:ahLst/>
            <a:cxnLst/>
            <a:rect l="l" t="t" r="r" b="b"/>
            <a:pathLst>
              <a:path w="27053" h="62008" extrusionOk="0">
                <a:moveTo>
                  <a:pt x="0" y="1"/>
                </a:moveTo>
                <a:lnTo>
                  <a:pt x="22584" y="62008"/>
                </a:lnTo>
                <a:lnTo>
                  <a:pt x="27052" y="62008"/>
                </a:lnTo>
                <a:lnTo>
                  <a:pt x="4499" y="1"/>
                </a:lnTo>
                <a:close/>
              </a:path>
            </a:pathLst>
          </a:custGeom>
          <a:solidFill>
            <a:srgbClr val="72AC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5" name="Google Shape;4295;p45"/>
          <p:cNvSpPr/>
          <p:nvPr/>
        </p:nvSpPr>
        <p:spPr>
          <a:xfrm>
            <a:off x="6580713" y="859141"/>
            <a:ext cx="1017302" cy="1678867"/>
          </a:xfrm>
          <a:custGeom>
            <a:avLst/>
            <a:gdLst/>
            <a:ahLst/>
            <a:cxnLst/>
            <a:rect l="l" t="t" r="r" b="b"/>
            <a:pathLst>
              <a:path w="31704" h="62008" extrusionOk="0">
                <a:moveTo>
                  <a:pt x="1" y="1"/>
                </a:moveTo>
                <a:lnTo>
                  <a:pt x="22554" y="62008"/>
                </a:lnTo>
                <a:lnTo>
                  <a:pt x="31704" y="62008"/>
                </a:lnTo>
                <a:lnTo>
                  <a:pt x="31704" y="30701"/>
                </a:lnTo>
                <a:lnTo>
                  <a:pt x="20548" y="1"/>
                </a:lnTo>
                <a:close/>
              </a:path>
            </a:pathLst>
          </a:custGeom>
          <a:solidFill>
            <a:srgbClr val="72AC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6" name="Google Shape;4296;p45"/>
          <p:cNvSpPr/>
          <p:nvPr/>
        </p:nvSpPr>
        <p:spPr>
          <a:xfrm>
            <a:off x="4225244" y="859141"/>
            <a:ext cx="1741934" cy="197539"/>
          </a:xfrm>
          <a:custGeom>
            <a:avLst/>
            <a:gdLst/>
            <a:ahLst/>
            <a:cxnLst/>
            <a:rect l="l" t="t" r="r" b="b"/>
            <a:pathLst>
              <a:path w="54287" h="7296" extrusionOk="0">
                <a:moveTo>
                  <a:pt x="0" y="1"/>
                </a:moveTo>
                <a:lnTo>
                  <a:pt x="0" y="7296"/>
                </a:lnTo>
                <a:lnTo>
                  <a:pt x="54287" y="1"/>
                </a:lnTo>
                <a:close/>
              </a:path>
            </a:pathLst>
          </a:custGeom>
          <a:solidFill>
            <a:srgbClr val="72AC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7" name="Google Shape;4297;p45"/>
          <p:cNvSpPr/>
          <p:nvPr/>
        </p:nvSpPr>
        <p:spPr>
          <a:xfrm>
            <a:off x="4225244" y="2452390"/>
            <a:ext cx="1741934" cy="85611"/>
          </a:xfrm>
          <a:custGeom>
            <a:avLst/>
            <a:gdLst/>
            <a:ahLst/>
            <a:cxnLst/>
            <a:rect l="l" t="t" r="r" b="b"/>
            <a:pathLst>
              <a:path w="54287" h="3162" extrusionOk="0">
                <a:moveTo>
                  <a:pt x="0" y="1"/>
                </a:moveTo>
                <a:lnTo>
                  <a:pt x="0" y="3162"/>
                </a:lnTo>
                <a:lnTo>
                  <a:pt x="54287" y="3162"/>
                </a:lnTo>
                <a:lnTo>
                  <a:pt x="0" y="1"/>
                </a:lnTo>
                <a:close/>
              </a:path>
            </a:pathLst>
          </a:custGeom>
          <a:solidFill>
            <a:srgbClr val="72AC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8" name="Google Shape;4298;p45"/>
          <p:cNvSpPr/>
          <p:nvPr/>
        </p:nvSpPr>
        <p:spPr>
          <a:xfrm>
            <a:off x="6226679" y="2477922"/>
            <a:ext cx="276049" cy="60079"/>
          </a:xfrm>
          <a:custGeom>
            <a:avLst/>
            <a:gdLst/>
            <a:ahLst/>
            <a:cxnLst/>
            <a:rect l="l" t="t" r="r" b="b"/>
            <a:pathLst>
              <a:path w="8603" h="2219" extrusionOk="0">
                <a:moveTo>
                  <a:pt x="1094" y="0"/>
                </a:moveTo>
                <a:cubicBezTo>
                  <a:pt x="487" y="0"/>
                  <a:pt x="0" y="486"/>
                  <a:pt x="0" y="1094"/>
                </a:cubicBezTo>
                <a:cubicBezTo>
                  <a:pt x="0" y="1702"/>
                  <a:pt x="487" y="2219"/>
                  <a:pt x="1094" y="2219"/>
                </a:cubicBezTo>
                <a:lnTo>
                  <a:pt x="7508" y="2219"/>
                </a:lnTo>
                <a:cubicBezTo>
                  <a:pt x="8116" y="2219"/>
                  <a:pt x="8602" y="1702"/>
                  <a:pt x="8602" y="1094"/>
                </a:cubicBezTo>
                <a:cubicBezTo>
                  <a:pt x="8602" y="486"/>
                  <a:pt x="8116" y="0"/>
                  <a:pt x="75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9" name="Google Shape;4299;p45"/>
          <p:cNvSpPr/>
          <p:nvPr/>
        </p:nvSpPr>
        <p:spPr>
          <a:xfrm>
            <a:off x="6833348" y="1963553"/>
            <a:ext cx="677881" cy="571174"/>
          </a:xfrm>
          <a:custGeom>
            <a:avLst/>
            <a:gdLst/>
            <a:ahLst/>
            <a:cxnLst/>
            <a:rect l="l" t="t" r="r" b="b"/>
            <a:pathLst>
              <a:path w="21126" h="21096" extrusionOk="0">
                <a:moveTo>
                  <a:pt x="18602" y="7539"/>
                </a:moveTo>
                <a:lnTo>
                  <a:pt x="18602" y="18603"/>
                </a:lnTo>
                <a:lnTo>
                  <a:pt x="7538" y="18603"/>
                </a:lnTo>
                <a:lnTo>
                  <a:pt x="18602" y="7539"/>
                </a:lnTo>
                <a:close/>
                <a:moveTo>
                  <a:pt x="21125" y="1"/>
                </a:moveTo>
                <a:lnTo>
                  <a:pt x="0" y="21095"/>
                </a:lnTo>
                <a:lnTo>
                  <a:pt x="21125" y="21095"/>
                </a:lnTo>
                <a:lnTo>
                  <a:pt x="211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0" name="Google Shape;4300;p45"/>
          <p:cNvSpPr/>
          <p:nvPr/>
        </p:nvSpPr>
        <p:spPr>
          <a:xfrm>
            <a:off x="4090632" y="2537974"/>
            <a:ext cx="3642862" cy="27"/>
          </a:xfrm>
          <a:custGeom>
            <a:avLst/>
            <a:gdLst/>
            <a:ahLst/>
            <a:cxnLst/>
            <a:rect l="l" t="t" r="r" b="b"/>
            <a:pathLst>
              <a:path w="113529" h="1" fill="none" extrusionOk="0">
                <a:moveTo>
                  <a:pt x="113529" y="1"/>
                </a:moveTo>
                <a:lnTo>
                  <a:pt x="1" y="1"/>
                </a:lnTo>
              </a:path>
            </a:pathLst>
          </a:custGeom>
          <a:noFill/>
          <a:ln w="9875" cap="flat" cmpd="sng">
            <a:solidFill>
              <a:srgbClr val="4D2241"/>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1" name="Google Shape;4301;p45"/>
          <p:cNvSpPr/>
          <p:nvPr/>
        </p:nvSpPr>
        <p:spPr>
          <a:xfrm>
            <a:off x="4225244" y="859141"/>
            <a:ext cx="3372685" cy="818883"/>
          </a:xfrm>
          <a:custGeom>
            <a:avLst/>
            <a:gdLst/>
            <a:ahLst/>
            <a:cxnLst/>
            <a:rect l="l" t="t" r="r" b="b"/>
            <a:pathLst>
              <a:path w="105109" h="30245" fill="none" extrusionOk="0">
                <a:moveTo>
                  <a:pt x="105109" y="1"/>
                </a:moveTo>
                <a:lnTo>
                  <a:pt x="0" y="1"/>
                </a:lnTo>
                <a:lnTo>
                  <a:pt x="0" y="30245"/>
                </a:lnTo>
              </a:path>
            </a:pathLst>
          </a:custGeom>
          <a:noFill/>
          <a:ln w="9875" cap="flat" cmpd="sng">
            <a:solidFill>
              <a:srgbClr val="4D2241"/>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2" name="Google Shape;4302;p45"/>
          <p:cNvSpPr/>
          <p:nvPr/>
        </p:nvSpPr>
        <p:spPr>
          <a:xfrm>
            <a:off x="2745603" y="855865"/>
            <a:ext cx="396987" cy="469101"/>
          </a:xfrm>
          <a:custGeom>
            <a:avLst/>
            <a:gdLst/>
            <a:ahLst/>
            <a:cxnLst/>
            <a:rect l="l" t="t" r="r" b="b"/>
            <a:pathLst>
              <a:path w="12372" h="17326" extrusionOk="0">
                <a:moveTo>
                  <a:pt x="1" y="0"/>
                </a:moveTo>
                <a:lnTo>
                  <a:pt x="1095" y="17326"/>
                </a:lnTo>
                <a:lnTo>
                  <a:pt x="12372" y="16444"/>
                </a:lnTo>
                <a:lnTo>
                  <a:pt x="12372" y="639"/>
                </a:lnTo>
                <a:lnTo>
                  <a:pt x="1" y="0"/>
                </a:lnTo>
                <a:close/>
              </a:path>
            </a:pathLst>
          </a:custGeom>
          <a:solidFill>
            <a:srgbClr val="FFB5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3" name="Google Shape;4303;p45"/>
          <p:cNvSpPr/>
          <p:nvPr/>
        </p:nvSpPr>
        <p:spPr>
          <a:xfrm>
            <a:off x="2641251" y="787555"/>
            <a:ext cx="435042" cy="450176"/>
          </a:xfrm>
          <a:custGeom>
            <a:avLst/>
            <a:gdLst/>
            <a:ahLst/>
            <a:cxnLst/>
            <a:rect l="l" t="t" r="r" b="b"/>
            <a:pathLst>
              <a:path w="13558" h="16627" extrusionOk="0">
                <a:moveTo>
                  <a:pt x="1004" y="1"/>
                </a:moveTo>
                <a:lnTo>
                  <a:pt x="1" y="15168"/>
                </a:lnTo>
                <a:lnTo>
                  <a:pt x="11308" y="16627"/>
                </a:lnTo>
                <a:lnTo>
                  <a:pt x="13557" y="821"/>
                </a:lnTo>
                <a:lnTo>
                  <a:pt x="100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4" name="Google Shape;4304;p45"/>
          <p:cNvSpPr/>
          <p:nvPr/>
        </p:nvSpPr>
        <p:spPr>
          <a:xfrm>
            <a:off x="2675393" y="813059"/>
            <a:ext cx="372600" cy="348970"/>
          </a:xfrm>
          <a:custGeom>
            <a:avLst/>
            <a:gdLst/>
            <a:ahLst/>
            <a:cxnLst/>
            <a:rect l="l" t="t" r="r" b="b"/>
            <a:pathLst>
              <a:path w="11612" h="12889" extrusionOk="0">
                <a:moveTo>
                  <a:pt x="1064" y="1"/>
                </a:moveTo>
                <a:lnTo>
                  <a:pt x="0" y="12889"/>
                </a:lnTo>
                <a:lnTo>
                  <a:pt x="2037" y="2129"/>
                </a:lnTo>
                <a:lnTo>
                  <a:pt x="11612" y="791"/>
                </a:lnTo>
                <a:lnTo>
                  <a:pt x="1064" y="1"/>
                </a:lnTo>
                <a:close/>
              </a:path>
            </a:pathLst>
          </a:custGeom>
          <a:solidFill>
            <a:srgbClr val="E6E5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5" name="Google Shape;4305;p45"/>
          <p:cNvSpPr/>
          <p:nvPr/>
        </p:nvSpPr>
        <p:spPr>
          <a:xfrm>
            <a:off x="319892" y="646007"/>
            <a:ext cx="37093" cy="2946220"/>
          </a:xfrm>
          <a:custGeom>
            <a:avLst/>
            <a:gdLst/>
            <a:ahLst/>
            <a:cxnLst/>
            <a:rect l="l" t="t" r="r" b="b"/>
            <a:pathLst>
              <a:path w="1156" h="108817" extrusionOk="0">
                <a:moveTo>
                  <a:pt x="1" y="1"/>
                </a:moveTo>
                <a:lnTo>
                  <a:pt x="1" y="108817"/>
                </a:lnTo>
                <a:lnTo>
                  <a:pt x="1156" y="108817"/>
                </a:lnTo>
                <a:lnTo>
                  <a:pt x="1156" y="1"/>
                </a:lnTo>
                <a:close/>
              </a:path>
            </a:pathLst>
          </a:custGeom>
          <a:solidFill>
            <a:srgbClr val="4D2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6" name="Google Shape;4306;p45"/>
          <p:cNvSpPr/>
          <p:nvPr/>
        </p:nvSpPr>
        <p:spPr>
          <a:xfrm>
            <a:off x="1258197" y="646007"/>
            <a:ext cx="37093" cy="2946220"/>
          </a:xfrm>
          <a:custGeom>
            <a:avLst/>
            <a:gdLst/>
            <a:ahLst/>
            <a:cxnLst/>
            <a:rect l="l" t="t" r="r" b="b"/>
            <a:pathLst>
              <a:path w="1156" h="108817" extrusionOk="0">
                <a:moveTo>
                  <a:pt x="0" y="1"/>
                </a:moveTo>
                <a:lnTo>
                  <a:pt x="0" y="108817"/>
                </a:lnTo>
                <a:lnTo>
                  <a:pt x="1155" y="108817"/>
                </a:lnTo>
                <a:lnTo>
                  <a:pt x="1155" y="1"/>
                </a:lnTo>
                <a:close/>
              </a:path>
            </a:pathLst>
          </a:custGeom>
          <a:solidFill>
            <a:srgbClr val="4D2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7" name="Google Shape;4307;p45"/>
          <p:cNvSpPr/>
          <p:nvPr/>
        </p:nvSpPr>
        <p:spPr>
          <a:xfrm>
            <a:off x="356954" y="799901"/>
            <a:ext cx="901242" cy="41181"/>
          </a:xfrm>
          <a:custGeom>
            <a:avLst/>
            <a:gdLst/>
            <a:ahLst/>
            <a:cxnLst/>
            <a:rect l="l" t="t" r="r" b="b"/>
            <a:pathLst>
              <a:path w="28087" h="1521" extrusionOk="0">
                <a:moveTo>
                  <a:pt x="1" y="1"/>
                </a:moveTo>
                <a:lnTo>
                  <a:pt x="1" y="1520"/>
                </a:lnTo>
                <a:lnTo>
                  <a:pt x="28086" y="1520"/>
                </a:lnTo>
                <a:lnTo>
                  <a:pt x="28086" y="1"/>
                </a:lnTo>
                <a:close/>
              </a:path>
            </a:pathLst>
          </a:custGeom>
          <a:solidFill>
            <a:srgbClr val="9954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8" name="Google Shape;4308;p45"/>
          <p:cNvSpPr/>
          <p:nvPr/>
        </p:nvSpPr>
        <p:spPr>
          <a:xfrm>
            <a:off x="356954" y="1478019"/>
            <a:ext cx="901242" cy="41181"/>
          </a:xfrm>
          <a:custGeom>
            <a:avLst/>
            <a:gdLst/>
            <a:ahLst/>
            <a:cxnLst/>
            <a:rect l="l" t="t" r="r" b="b"/>
            <a:pathLst>
              <a:path w="28087" h="1521" extrusionOk="0">
                <a:moveTo>
                  <a:pt x="1" y="0"/>
                </a:moveTo>
                <a:lnTo>
                  <a:pt x="1" y="1520"/>
                </a:lnTo>
                <a:lnTo>
                  <a:pt x="28086" y="1520"/>
                </a:lnTo>
                <a:lnTo>
                  <a:pt x="28086" y="0"/>
                </a:lnTo>
                <a:close/>
              </a:path>
            </a:pathLst>
          </a:custGeom>
          <a:solidFill>
            <a:srgbClr val="9954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9" name="Google Shape;4309;p45"/>
          <p:cNvSpPr/>
          <p:nvPr/>
        </p:nvSpPr>
        <p:spPr>
          <a:xfrm>
            <a:off x="356954" y="2156949"/>
            <a:ext cx="901242" cy="41181"/>
          </a:xfrm>
          <a:custGeom>
            <a:avLst/>
            <a:gdLst/>
            <a:ahLst/>
            <a:cxnLst/>
            <a:rect l="l" t="t" r="r" b="b"/>
            <a:pathLst>
              <a:path w="28087" h="1521" extrusionOk="0">
                <a:moveTo>
                  <a:pt x="1" y="1"/>
                </a:moveTo>
                <a:lnTo>
                  <a:pt x="1" y="1521"/>
                </a:lnTo>
                <a:lnTo>
                  <a:pt x="28086" y="1521"/>
                </a:lnTo>
                <a:lnTo>
                  <a:pt x="28086" y="1"/>
                </a:lnTo>
                <a:close/>
              </a:path>
            </a:pathLst>
          </a:custGeom>
          <a:solidFill>
            <a:srgbClr val="9954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0" name="Google Shape;4310;p45"/>
          <p:cNvSpPr/>
          <p:nvPr/>
        </p:nvSpPr>
        <p:spPr>
          <a:xfrm>
            <a:off x="356954" y="2835067"/>
            <a:ext cx="901242" cy="41181"/>
          </a:xfrm>
          <a:custGeom>
            <a:avLst/>
            <a:gdLst/>
            <a:ahLst/>
            <a:cxnLst/>
            <a:rect l="l" t="t" r="r" b="b"/>
            <a:pathLst>
              <a:path w="28087" h="1521" extrusionOk="0">
                <a:moveTo>
                  <a:pt x="1" y="1"/>
                </a:moveTo>
                <a:lnTo>
                  <a:pt x="1" y="1521"/>
                </a:lnTo>
                <a:lnTo>
                  <a:pt x="28086" y="1521"/>
                </a:lnTo>
                <a:lnTo>
                  <a:pt x="28086" y="1"/>
                </a:lnTo>
                <a:close/>
              </a:path>
            </a:pathLst>
          </a:custGeom>
          <a:solidFill>
            <a:srgbClr val="9954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1" name="Google Shape;4311;p45"/>
          <p:cNvSpPr/>
          <p:nvPr/>
        </p:nvSpPr>
        <p:spPr>
          <a:xfrm>
            <a:off x="356954" y="3472870"/>
            <a:ext cx="901242" cy="41181"/>
          </a:xfrm>
          <a:custGeom>
            <a:avLst/>
            <a:gdLst/>
            <a:ahLst/>
            <a:cxnLst/>
            <a:rect l="l" t="t" r="r" b="b"/>
            <a:pathLst>
              <a:path w="28087" h="1521" extrusionOk="0">
                <a:moveTo>
                  <a:pt x="1" y="0"/>
                </a:moveTo>
                <a:lnTo>
                  <a:pt x="1" y="1520"/>
                </a:lnTo>
                <a:lnTo>
                  <a:pt x="28086" y="1520"/>
                </a:lnTo>
                <a:lnTo>
                  <a:pt x="28086" y="0"/>
                </a:lnTo>
                <a:close/>
              </a:path>
            </a:pathLst>
          </a:custGeom>
          <a:solidFill>
            <a:srgbClr val="9954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2" name="Google Shape;4312;p45"/>
          <p:cNvSpPr/>
          <p:nvPr/>
        </p:nvSpPr>
        <p:spPr>
          <a:xfrm>
            <a:off x="1026067" y="1018801"/>
            <a:ext cx="233116" cy="459246"/>
          </a:xfrm>
          <a:custGeom>
            <a:avLst/>
            <a:gdLst/>
            <a:ahLst/>
            <a:cxnLst/>
            <a:rect l="l" t="t" r="r" b="b"/>
            <a:pathLst>
              <a:path w="7265" h="16962" extrusionOk="0">
                <a:moveTo>
                  <a:pt x="3344" y="1"/>
                </a:moveTo>
                <a:cubicBezTo>
                  <a:pt x="3131" y="1"/>
                  <a:pt x="2949" y="153"/>
                  <a:pt x="2918" y="365"/>
                </a:cubicBezTo>
                <a:lnTo>
                  <a:pt x="31" y="16627"/>
                </a:lnTo>
                <a:cubicBezTo>
                  <a:pt x="0" y="16809"/>
                  <a:pt x="152" y="16961"/>
                  <a:pt x="335" y="16961"/>
                </a:cubicBezTo>
                <a:lnTo>
                  <a:pt x="3952" y="16961"/>
                </a:lnTo>
                <a:cubicBezTo>
                  <a:pt x="4134" y="16961"/>
                  <a:pt x="4316" y="16809"/>
                  <a:pt x="4377" y="16627"/>
                </a:cubicBezTo>
                <a:lnTo>
                  <a:pt x="7234" y="365"/>
                </a:lnTo>
                <a:cubicBezTo>
                  <a:pt x="7265" y="153"/>
                  <a:pt x="7143" y="1"/>
                  <a:pt x="6931" y="1"/>
                </a:cubicBezTo>
                <a:close/>
              </a:path>
            </a:pathLst>
          </a:custGeom>
          <a:solidFill>
            <a:srgbClr val="FFD9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3" name="Google Shape;4313;p45"/>
          <p:cNvSpPr/>
          <p:nvPr/>
        </p:nvSpPr>
        <p:spPr>
          <a:xfrm>
            <a:off x="1130420" y="1043494"/>
            <a:ext cx="106338" cy="17301"/>
          </a:xfrm>
          <a:custGeom>
            <a:avLst/>
            <a:gdLst/>
            <a:ahLst/>
            <a:cxnLst/>
            <a:rect l="l" t="t" r="r" b="b"/>
            <a:pathLst>
              <a:path w="3314" h="639" extrusionOk="0">
                <a:moveTo>
                  <a:pt x="305" y="1"/>
                </a:moveTo>
                <a:cubicBezTo>
                  <a:pt x="183" y="1"/>
                  <a:pt x="61" y="92"/>
                  <a:pt x="61" y="213"/>
                </a:cubicBezTo>
                <a:lnTo>
                  <a:pt x="31" y="426"/>
                </a:lnTo>
                <a:cubicBezTo>
                  <a:pt x="1" y="548"/>
                  <a:pt x="61" y="639"/>
                  <a:pt x="183" y="639"/>
                </a:cubicBezTo>
                <a:lnTo>
                  <a:pt x="3040" y="639"/>
                </a:lnTo>
                <a:cubicBezTo>
                  <a:pt x="3131" y="639"/>
                  <a:pt x="3253" y="548"/>
                  <a:pt x="3283" y="426"/>
                </a:cubicBezTo>
                <a:lnTo>
                  <a:pt x="3314" y="213"/>
                </a:lnTo>
                <a:cubicBezTo>
                  <a:pt x="3314" y="92"/>
                  <a:pt x="3253" y="1"/>
                  <a:pt x="3131" y="1"/>
                </a:cubicBezTo>
                <a:close/>
              </a:path>
            </a:pathLst>
          </a:custGeom>
          <a:solidFill>
            <a:srgbClr val="D6B3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4" name="Google Shape;4314;p45"/>
          <p:cNvSpPr/>
          <p:nvPr/>
        </p:nvSpPr>
        <p:spPr>
          <a:xfrm>
            <a:off x="1121660" y="1140611"/>
            <a:ext cx="85834" cy="9070"/>
          </a:xfrm>
          <a:custGeom>
            <a:avLst/>
            <a:gdLst/>
            <a:ahLst/>
            <a:cxnLst/>
            <a:rect l="l" t="t" r="r" b="b"/>
            <a:pathLst>
              <a:path w="2675" h="335" extrusionOk="0">
                <a:moveTo>
                  <a:pt x="152" y="0"/>
                </a:moveTo>
                <a:cubicBezTo>
                  <a:pt x="91" y="0"/>
                  <a:pt x="30" y="61"/>
                  <a:pt x="0" y="122"/>
                </a:cubicBezTo>
                <a:lnTo>
                  <a:pt x="0" y="213"/>
                </a:lnTo>
                <a:cubicBezTo>
                  <a:pt x="0" y="274"/>
                  <a:pt x="30" y="335"/>
                  <a:pt x="91" y="335"/>
                </a:cubicBezTo>
                <a:lnTo>
                  <a:pt x="2493" y="335"/>
                </a:lnTo>
                <a:cubicBezTo>
                  <a:pt x="2584" y="335"/>
                  <a:pt x="2644" y="274"/>
                  <a:pt x="2644" y="213"/>
                </a:cubicBezTo>
                <a:lnTo>
                  <a:pt x="2675" y="122"/>
                </a:lnTo>
                <a:cubicBezTo>
                  <a:pt x="2675" y="61"/>
                  <a:pt x="2614" y="0"/>
                  <a:pt x="2553" y="0"/>
                </a:cubicBezTo>
                <a:close/>
              </a:path>
            </a:pathLst>
          </a:custGeom>
          <a:solidFill>
            <a:srgbClr val="D6B3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5" name="Google Shape;4315;p45"/>
          <p:cNvSpPr/>
          <p:nvPr/>
        </p:nvSpPr>
        <p:spPr>
          <a:xfrm>
            <a:off x="1068007" y="1198200"/>
            <a:ext cx="110253" cy="269153"/>
          </a:xfrm>
          <a:custGeom>
            <a:avLst/>
            <a:gdLst/>
            <a:ahLst/>
            <a:cxnLst/>
            <a:rect l="l" t="t" r="r" b="b"/>
            <a:pathLst>
              <a:path w="3436" h="9941" extrusionOk="0">
                <a:moveTo>
                  <a:pt x="2614" y="1"/>
                </a:moveTo>
                <a:cubicBezTo>
                  <a:pt x="2128" y="1"/>
                  <a:pt x="1672" y="396"/>
                  <a:pt x="1581" y="882"/>
                </a:cubicBezTo>
                <a:lnTo>
                  <a:pt x="0" y="9940"/>
                </a:lnTo>
                <a:lnTo>
                  <a:pt x="1763" y="9940"/>
                </a:lnTo>
                <a:lnTo>
                  <a:pt x="3344" y="882"/>
                </a:lnTo>
                <a:cubicBezTo>
                  <a:pt x="3435" y="396"/>
                  <a:pt x="3101" y="1"/>
                  <a:pt x="2614" y="1"/>
                </a:cubicBezTo>
                <a:close/>
              </a:path>
            </a:pathLst>
          </a:custGeom>
          <a:solidFill>
            <a:srgbClr val="D6B3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6" name="Google Shape;4316;p45"/>
          <p:cNvSpPr/>
          <p:nvPr/>
        </p:nvSpPr>
        <p:spPr>
          <a:xfrm>
            <a:off x="933395" y="1091227"/>
            <a:ext cx="171700" cy="386821"/>
          </a:xfrm>
          <a:custGeom>
            <a:avLst/>
            <a:gdLst/>
            <a:ahLst/>
            <a:cxnLst/>
            <a:rect l="l" t="t" r="r" b="b"/>
            <a:pathLst>
              <a:path w="5351" h="14287" extrusionOk="0">
                <a:moveTo>
                  <a:pt x="2858" y="1"/>
                </a:moveTo>
                <a:cubicBezTo>
                  <a:pt x="2676" y="1"/>
                  <a:pt x="2493" y="153"/>
                  <a:pt x="2432" y="335"/>
                </a:cubicBezTo>
                <a:lnTo>
                  <a:pt x="31" y="13952"/>
                </a:lnTo>
                <a:cubicBezTo>
                  <a:pt x="1" y="14134"/>
                  <a:pt x="153" y="14286"/>
                  <a:pt x="335" y="14286"/>
                </a:cubicBezTo>
                <a:lnTo>
                  <a:pt x="2493" y="14286"/>
                </a:lnTo>
                <a:cubicBezTo>
                  <a:pt x="2706" y="14286"/>
                  <a:pt x="2888" y="14134"/>
                  <a:pt x="2919" y="13952"/>
                </a:cubicBezTo>
                <a:lnTo>
                  <a:pt x="5320" y="335"/>
                </a:lnTo>
                <a:cubicBezTo>
                  <a:pt x="5350" y="153"/>
                  <a:pt x="5229" y="1"/>
                  <a:pt x="5016" y="1"/>
                </a:cubicBezTo>
                <a:close/>
              </a:path>
            </a:pathLst>
          </a:custGeom>
          <a:solidFill>
            <a:srgbClr val="B5A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7" name="Google Shape;4317;p45"/>
          <p:cNvSpPr/>
          <p:nvPr/>
        </p:nvSpPr>
        <p:spPr>
          <a:xfrm>
            <a:off x="1015318" y="1110991"/>
            <a:ext cx="78069" cy="13186"/>
          </a:xfrm>
          <a:custGeom>
            <a:avLst/>
            <a:gdLst/>
            <a:ahLst/>
            <a:cxnLst/>
            <a:rect l="l" t="t" r="r" b="b"/>
            <a:pathLst>
              <a:path w="2433" h="487" extrusionOk="0">
                <a:moveTo>
                  <a:pt x="92" y="0"/>
                </a:moveTo>
                <a:lnTo>
                  <a:pt x="1" y="486"/>
                </a:lnTo>
                <a:lnTo>
                  <a:pt x="2341" y="486"/>
                </a:lnTo>
                <a:lnTo>
                  <a:pt x="2433" y="0"/>
                </a:lnTo>
                <a:close/>
              </a:path>
            </a:pathLst>
          </a:custGeom>
          <a:solidFill>
            <a:srgbClr val="998B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8" name="Google Shape;4318;p45"/>
          <p:cNvSpPr/>
          <p:nvPr/>
        </p:nvSpPr>
        <p:spPr>
          <a:xfrm>
            <a:off x="954863" y="1399826"/>
            <a:ext cx="78069" cy="12373"/>
          </a:xfrm>
          <a:custGeom>
            <a:avLst/>
            <a:gdLst/>
            <a:ahLst/>
            <a:cxnLst/>
            <a:rect l="l" t="t" r="r" b="b"/>
            <a:pathLst>
              <a:path w="2433" h="457" extrusionOk="0">
                <a:moveTo>
                  <a:pt x="92" y="1"/>
                </a:moveTo>
                <a:lnTo>
                  <a:pt x="0" y="457"/>
                </a:lnTo>
                <a:lnTo>
                  <a:pt x="2371" y="457"/>
                </a:lnTo>
                <a:lnTo>
                  <a:pt x="2432" y="1"/>
                </a:lnTo>
                <a:close/>
              </a:path>
            </a:pathLst>
          </a:custGeom>
          <a:solidFill>
            <a:srgbClr val="998B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9" name="Google Shape;4319;p45"/>
          <p:cNvSpPr/>
          <p:nvPr/>
        </p:nvSpPr>
        <p:spPr>
          <a:xfrm>
            <a:off x="945108" y="1449211"/>
            <a:ext cx="78069" cy="13186"/>
          </a:xfrm>
          <a:custGeom>
            <a:avLst/>
            <a:gdLst/>
            <a:ahLst/>
            <a:cxnLst/>
            <a:rect l="l" t="t" r="r" b="b"/>
            <a:pathLst>
              <a:path w="2433" h="487" extrusionOk="0">
                <a:moveTo>
                  <a:pt x="92" y="1"/>
                </a:moveTo>
                <a:lnTo>
                  <a:pt x="0" y="487"/>
                </a:lnTo>
                <a:lnTo>
                  <a:pt x="2341" y="487"/>
                </a:lnTo>
                <a:lnTo>
                  <a:pt x="2432" y="1"/>
                </a:lnTo>
                <a:close/>
              </a:path>
            </a:pathLst>
          </a:custGeom>
          <a:solidFill>
            <a:srgbClr val="998B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0" name="Google Shape;4320;p45"/>
          <p:cNvSpPr/>
          <p:nvPr/>
        </p:nvSpPr>
        <p:spPr>
          <a:xfrm>
            <a:off x="799778" y="1043494"/>
            <a:ext cx="222398" cy="434554"/>
          </a:xfrm>
          <a:custGeom>
            <a:avLst/>
            <a:gdLst/>
            <a:ahLst/>
            <a:cxnLst/>
            <a:rect l="l" t="t" r="r" b="b"/>
            <a:pathLst>
              <a:path w="6931" h="16050" extrusionOk="0">
                <a:moveTo>
                  <a:pt x="3344" y="1"/>
                </a:moveTo>
                <a:cubicBezTo>
                  <a:pt x="3040" y="1"/>
                  <a:pt x="2736" y="244"/>
                  <a:pt x="2706" y="578"/>
                </a:cubicBezTo>
                <a:lnTo>
                  <a:pt x="61" y="15502"/>
                </a:lnTo>
                <a:cubicBezTo>
                  <a:pt x="0" y="15806"/>
                  <a:pt x="213" y="16049"/>
                  <a:pt x="517" y="16049"/>
                </a:cubicBezTo>
                <a:lnTo>
                  <a:pt x="3587" y="16049"/>
                </a:lnTo>
                <a:cubicBezTo>
                  <a:pt x="3891" y="16049"/>
                  <a:pt x="4195" y="15806"/>
                  <a:pt x="4256" y="15502"/>
                </a:cubicBezTo>
                <a:lnTo>
                  <a:pt x="6870" y="578"/>
                </a:lnTo>
                <a:cubicBezTo>
                  <a:pt x="6931" y="244"/>
                  <a:pt x="6718" y="1"/>
                  <a:pt x="6414" y="1"/>
                </a:cubicBezTo>
                <a:close/>
              </a:path>
            </a:pathLst>
          </a:custGeom>
          <a:solidFill>
            <a:srgbClr val="DB76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1" name="Google Shape;4321;p45"/>
          <p:cNvSpPr/>
          <p:nvPr/>
        </p:nvSpPr>
        <p:spPr>
          <a:xfrm>
            <a:off x="840755" y="1082996"/>
            <a:ext cx="131687" cy="395051"/>
          </a:xfrm>
          <a:custGeom>
            <a:avLst/>
            <a:gdLst/>
            <a:ahLst/>
            <a:cxnLst/>
            <a:rect l="l" t="t" r="r" b="b"/>
            <a:pathLst>
              <a:path w="4104" h="14591" extrusionOk="0">
                <a:moveTo>
                  <a:pt x="2888" y="1"/>
                </a:moveTo>
                <a:cubicBezTo>
                  <a:pt x="2705" y="1"/>
                  <a:pt x="2553" y="153"/>
                  <a:pt x="2523" y="335"/>
                </a:cubicBezTo>
                <a:lnTo>
                  <a:pt x="0" y="14590"/>
                </a:lnTo>
                <a:lnTo>
                  <a:pt x="1550" y="14590"/>
                </a:lnTo>
                <a:lnTo>
                  <a:pt x="4073" y="335"/>
                </a:lnTo>
                <a:cubicBezTo>
                  <a:pt x="4104" y="153"/>
                  <a:pt x="3982" y="1"/>
                  <a:pt x="3800" y="1"/>
                </a:cubicBezTo>
                <a:close/>
              </a:path>
            </a:pathLst>
          </a:custGeom>
          <a:solidFill>
            <a:srgbClr val="BF5A5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2" name="Google Shape;4322;p45"/>
          <p:cNvSpPr/>
          <p:nvPr/>
        </p:nvSpPr>
        <p:spPr>
          <a:xfrm>
            <a:off x="1043620" y="1691152"/>
            <a:ext cx="135602" cy="466665"/>
          </a:xfrm>
          <a:custGeom>
            <a:avLst/>
            <a:gdLst/>
            <a:ahLst/>
            <a:cxnLst/>
            <a:rect l="l" t="t" r="r" b="b"/>
            <a:pathLst>
              <a:path w="4226" h="17236" extrusionOk="0">
                <a:moveTo>
                  <a:pt x="487" y="1"/>
                </a:moveTo>
                <a:cubicBezTo>
                  <a:pt x="213" y="1"/>
                  <a:pt x="0" y="214"/>
                  <a:pt x="0" y="487"/>
                </a:cubicBezTo>
                <a:lnTo>
                  <a:pt x="0" y="16749"/>
                </a:lnTo>
                <a:cubicBezTo>
                  <a:pt x="0" y="17022"/>
                  <a:pt x="213" y="17235"/>
                  <a:pt x="487" y="17235"/>
                </a:cubicBezTo>
                <a:lnTo>
                  <a:pt x="3739" y="17235"/>
                </a:lnTo>
                <a:cubicBezTo>
                  <a:pt x="4013" y="17235"/>
                  <a:pt x="4225" y="17022"/>
                  <a:pt x="4225" y="16749"/>
                </a:cubicBezTo>
                <a:lnTo>
                  <a:pt x="4225" y="487"/>
                </a:lnTo>
                <a:cubicBezTo>
                  <a:pt x="4225" y="214"/>
                  <a:pt x="4013" y="1"/>
                  <a:pt x="3739" y="1"/>
                </a:cubicBezTo>
                <a:close/>
              </a:path>
            </a:pathLst>
          </a:custGeom>
          <a:solidFill>
            <a:srgbClr val="FFB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3" name="Google Shape;4323;p45"/>
          <p:cNvSpPr/>
          <p:nvPr/>
        </p:nvSpPr>
        <p:spPr>
          <a:xfrm>
            <a:off x="1056295" y="1715845"/>
            <a:ext cx="110253" cy="14837"/>
          </a:xfrm>
          <a:custGeom>
            <a:avLst/>
            <a:gdLst/>
            <a:ahLst/>
            <a:cxnLst/>
            <a:rect l="l" t="t" r="r" b="b"/>
            <a:pathLst>
              <a:path w="3436" h="548" extrusionOk="0">
                <a:moveTo>
                  <a:pt x="1" y="1"/>
                </a:moveTo>
                <a:lnTo>
                  <a:pt x="1" y="548"/>
                </a:lnTo>
                <a:lnTo>
                  <a:pt x="3435" y="548"/>
                </a:lnTo>
                <a:lnTo>
                  <a:pt x="3435" y="1"/>
                </a:lnTo>
                <a:close/>
              </a:path>
            </a:pathLst>
          </a:custGeom>
          <a:solidFill>
            <a:srgbClr val="DE93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4" name="Google Shape;4324;p45"/>
          <p:cNvSpPr/>
          <p:nvPr/>
        </p:nvSpPr>
        <p:spPr>
          <a:xfrm>
            <a:off x="1056295" y="2063134"/>
            <a:ext cx="110253" cy="15676"/>
          </a:xfrm>
          <a:custGeom>
            <a:avLst/>
            <a:gdLst/>
            <a:ahLst/>
            <a:cxnLst/>
            <a:rect l="l" t="t" r="r" b="b"/>
            <a:pathLst>
              <a:path w="3436" h="579" extrusionOk="0">
                <a:moveTo>
                  <a:pt x="1" y="1"/>
                </a:moveTo>
                <a:lnTo>
                  <a:pt x="1" y="578"/>
                </a:lnTo>
                <a:lnTo>
                  <a:pt x="3435" y="578"/>
                </a:lnTo>
                <a:lnTo>
                  <a:pt x="3435" y="1"/>
                </a:lnTo>
                <a:close/>
              </a:path>
            </a:pathLst>
          </a:custGeom>
          <a:solidFill>
            <a:srgbClr val="DE93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5" name="Google Shape;4325;p45"/>
          <p:cNvSpPr/>
          <p:nvPr/>
        </p:nvSpPr>
        <p:spPr>
          <a:xfrm>
            <a:off x="1056295" y="2123214"/>
            <a:ext cx="110253" cy="14837"/>
          </a:xfrm>
          <a:custGeom>
            <a:avLst/>
            <a:gdLst/>
            <a:ahLst/>
            <a:cxnLst/>
            <a:rect l="l" t="t" r="r" b="b"/>
            <a:pathLst>
              <a:path w="3436" h="548" extrusionOk="0">
                <a:moveTo>
                  <a:pt x="1" y="1"/>
                </a:moveTo>
                <a:lnTo>
                  <a:pt x="1" y="548"/>
                </a:lnTo>
                <a:lnTo>
                  <a:pt x="3435" y="548"/>
                </a:lnTo>
                <a:lnTo>
                  <a:pt x="3435" y="1"/>
                </a:lnTo>
                <a:close/>
              </a:path>
            </a:pathLst>
          </a:custGeom>
          <a:solidFill>
            <a:srgbClr val="DE93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6" name="Google Shape;4326;p45"/>
          <p:cNvSpPr/>
          <p:nvPr/>
        </p:nvSpPr>
        <p:spPr>
          <a:xfrm>
            <a:off x="482774" y="3091006"/>
            <a:ext cx="162908" cy="381893"/>
          </a:xfrm>
          <a:custGeom>
            <a:avLst/>
            <a:gdLst/>
            <a:ahLst/>
            <a:cxnLst/>
            <a:rect l="l" t="t" r="r" b="b"/>
            <a:pathLst>
              <a:path w="5077" h="14105" extrusionOk="0">
                <a:moveTo>
                  <a:pt x="305" y="1"/>
                </a:moveTo>
                <a:cubicBezTo>
                  <a:pt x="122" y="1"/>
                  <a:pt x="1" y="153"/>
                  <a:pt x="31" y="335"/>
                </a:cubicBezTo>
                <a:lnTo>
                  <a:pt x="2402" y="13770"/>
                </a:lnTo>
                <a:cubicBezTo>
                  <a:pt x="2433" y="13952"/>
                  <a:pt x="2615" y="14104"/>
                  <a:pt x="2797" y="14104"/>
                </a:cubicBezTo>
                <a:lnTo>
                  <a:pt x="4773" y="14104"/>
                </a:lnTo>
                <a:cubicBezTo>
                  <a:pt x="4955" y="14104"/>
                  <a:pt x="5077" y="13952"/>
                  <a:pt x="5047" y="13770"/>
                </a:cubicBezTo>
                <a:lnTo>
                  <a:pt x="2676" y="335"/>
                </a:lnTo>
                <a:cubicBezTo>
                  <a:pt x="2645" y="153"/>
                  <a:pt x="2463" y="1"/>
                  <a:pt x="2281" y="1"/>
                </a:cubicBezTo>
                <a:close/>
              </a:path>
            </a:pathLst>
          </a:custGeom>
          <a:solidFill>
            <a:srgbClr val="FFB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7" name="Google Shape;4327;p45"/>
          <p:cNvSpPr/>
          <p:nvPr/>
        </p:nvSpPr>
        <p:spPr>
          <a:xfrm>
            <a:off x="494486" y="3110771"/>
            <a:ext cx="71234" cy="12373"/>
          </a:xfrm>
          <a:custGeom>
            <a:avLst/>
            <a:gdLst/>
            <a:ahLst/>
            <a:cxnLst/>
            <a:rect l="l" t="t" r="r" b="b"/>
            <a:pathLst>
              <a:path w="2220" h="457" extrusionOk="0">
                <a:moveTo>
                  <a:pt x="1" y="0"/>
                </a:moveTo>
                <a:lnTo>
                  <a:pt x="61" y="456"/>
                </a:lnTo>
                <a:lnTo>
                  <a:pt x="2220" y="456"/>
                </a:lnTo>
                <a:lnTo>
                  <a:pt x="2159" y="0"/>
                </a:lnTo>
                <a:close/>
              </a:path>
            </a:pathLst>
          </a:custGeom>
          <a:solidFill>
            <a:srgbClr val="DE93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8" name="Google Shape;4328;p45"/>
          <p:cNvSpPr/>
          <p:nvPr/>
        </p:nvSpPr>
        <p:spPr>
          <a:xfrm>
            <a:off x="553979" y="3395517"/>
            <a:ext cx="71234" cy="12373"/>
          </a:xfrm>
          <a:custGeom>
            <a:avLst/>
            <a:gdLst/>
            <a:ahLst/>
            <a:cxnLst/>
            <a:rect l="l" t="t" r="r" b="b"/>
            <a:pathLst>
              <a:path w="2220" h="457" extrusionOk="0">
                <a:moveTo>
                  <a:pt x="1" y="0"/>
                </a:moveTo>
                <a:lnTo>
                  <a:pt x="62" y="456"/>
                </a:lnTo>
                <a:lnTo>
                  <a:pt x="2220" y="456"/>
                </a:lnTo>
                <a:lnTo>
                  <a:pt x="2159" y="0"/>
                </a:lnTo>
                <a:close/>
              </a:path>
            </a:pathLst>
          </a:custGeom>
          <a:solidFill>
            <a:srgbClr val="DE93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9" name="Google Shape;4329;p45"/>
          <p:cNvSpPr/>
          <p:nvPr/>
        </p:nvSpPr>
        <p:spPr>
          <a:xfrm>
            <a:off x="563734" y="3444063"/>
            <a:ext cx="72197" cy="12373"/>
          </a:xfrm>
          <a:custGeom>
            <a:avLst/>
            <a:gdLst/>
            <a:ahLst/>
            <a:cxnLst/>
            <a:rect l="l" t="t" r="r" b="b"/>
            <a:pathLst>
              <a:path w="2250" h="457" extrusionOk="0">
                <a:moveTo>
                  <a:pt x="1" y="0"/>
                </a:moveTo>
                <a:lnTo>
                  <a:pt x="92" y="456"/>
                </a:lnTo>
                <a:lnTo>
                  <a:pt x="2250" y="456"/>
                </a:lnTo>
                <a:lnTo>
                  <a:pt x="2159" y="0"/>
                </a:lnTo>
                <a:close/>
              </a:path>
            </a:pathLst>
          </a:custGeom>
          <a:solidFill>
            <a:srgbClr val="DE93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0" name="Google Shape;4330;p45"/>
          <p:cNvSpPr/>
          <p:nvPr/>
        </p:nvSpPr>
        <p:spPr>
          <a:xfrm>
            <a:off x="355992" y="3051504"/>
            <a:ext cx="204847" cy="421395"/>
          </a:xfrm>
          <a:custGeom>
            <a:avLst/>
            <a:gdLst/>
            <a:ahLst/>
            <a:cxnLst/>
            <a:rect l="l" t="t" r="r" b="b"/>
            <a:pathLst>
              <a:path w="6384" h="15564" extrusionOk="0">
                <a:moveTo>
                  <a:pt x="396" y="1"/>
                </a:moveTo>
                <a:cubicBezTo>
                  <a:pt x="152" y="1"/>
                  <a:pt x="0" y="214"/>
                  <a:pt x="31" y="426"/>
                </a:cubicBezTo>
                <a:lnTo>
                  <a:pt x="2614" y="15138"/>
                </a:lnTo>
                <a:cubicBezTo>
                  <a:pt x="2675" y="15381"/>
                  <a:pt x="2888" y="15563"/>
                  <a:pt x="3131" y="15563"/>
                </a:cubicBezTo>
                <a:lnTo>
                  <a:pt x="5988" y="15563"/>
                </a:lnTo>
                <a:cubicBezTo>
                  <a:pt x="6232" y="15563"/>
                  <a:pt x="6384" y="15381"/>
                  <a:pt x="6353" y="15138"/>
                </a:cubicBezTo>
                <a:lnTo>
                  <a:pt x="3739" y="426"/>
                </a:lnTo>
                <a:cubicBezTo>
                  <a:pt x="3709" y="214"/>
                  <a:pt x="3496" y="1"/>
                  <a:pt x="32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1" name="Google Shape;4331;p45"/>
          <p:cNvSpPr/>
          <p:nvPr/>
        </p:nvSpPr>
        <p:spPr>
          <a:xfrm>
            <a:off x="370624" y="3073732"/>
            <a:ext cx="99503" cy="14025"/>
          </a:xfrm>
          <a:custGeom>
            <a:avLst/>
            <a:gdLst/>
            <a:ahLst/>
            <a:cxnLst/>
            <a:rect l="l" t="t" r="r" b="b"/>
            <a:pathLst>
              <a:path w="3101" h="518" extrusionOk="0">
                <a:moveTo>
                  <a:pt x="0" y="0"/>
                </a:moveTo>
                <a:lnTo>
                  <a:pt x="92" y="517"/>
                </a:lnTo>
                <a:lnTo>
                  <a:pt x="3101" y="517"/>
                </a:lnTo>
                <a:lnTo>
                  <a:pt x="3010" y="0"/>
                </a:lnTo>
                <a:close/>
              </a:path>
            </a:pathLst>
          </a:custGeom>
          <a:solidFill>
            <a:srgbClr val="C73E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2" name="Google Shape;4332;p45"/>
          <p:cNvSpPr/>
          <p:nvPr/>
        </p:nvSpPr>
        <p:spPr>
          <a:xfrm>
            <a:off x="435957" y="3387287"/>
            <a:ext cx="99535" cy="13998"/>
          </a:xfrm>
          <a:custGeom>
            <a:avLst/>
            <a:gdLst/>
            <a:ahLst/>
            <a:cxnLst/>
            <a:rect l="l" t="t" r="r" b="b"/>
            <a:pathLst>
              <a:path w="3102" h="517" extrusionOk="0">
                <a:moveTo>
                  <a:pt x="1" y="0"/>
                </a:moveTo>
                <a:lnTo>
                  <a:pt x="92" y="517"/>
                </a:lnTo>
                <a:lnTo>
                  <a:pt x="3101" y="517"/>
                </a:lnTo>
                <a:lnTo>
                  <a:pt x="3010" y="0"/>
                </a:lnTo>
                <a:close/>
              </a:path>
            </a:pathLst>
          </a:custGeom>
          <a:solidFill>
            <a:srgbClr val="C73E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3" name="Google Shape;4333;p45"/>
          <p:cNvSpPr/>
          <p:nvPr/>
        </p:nvSpPr>
        <p:spPr>
          <a:xfrm>
            <a:off x="447669" y="3441599"/>
            <a:ext cx="99503" cy="13186"/>
          </a:xfrm>
          <a:custGeom>
            <a:avLst/>
            <a:gdLst/>
            <a:ahLst/>
            <a:cxnLst/>
            <a:rect l="l" t="t" r="r" b="b"/>
            <a:pathLst>
              <a:path w="3101" h="487" extrusionOk="0">
                <a:moveTo>
                  <a:pt x="1" y="0"/>
                </a:moveTo>
                <a:lnTo>
                  <a:pt x="92" y="487"/>
                </a:lnTo>
                <a:lnTo>
                  <a:pt x="3101" y="487"/>
                </a:lnTo>
                <a:lnTo>
                  <a:pt x="3010" y="0"/>
                </a:lnTo>
                <a:close/>
              </a:path>
            </a:pathLst>
          </a:custGeom>
          <a:solidFill>
            <a:srgbClr val="C73E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4" name="Google Shape;4334;p45"/>
          <p:cNvSpPr/>
          <p:nvPr/>
        </p:nvSpPr>
        <p:spPr>
          <a:xfrm>
            <a:off x="395974" y="2711632"/>
            <a:ext cx="575489" cy="123462"/>
          </a:xfrm>
          <a:custGeom>
            <a:avLst/>
            <a:gdLst/>
            <a:ahLst/>
            <a:cxnLst/>
            <a:rect l="l" t="t" r="r" b="b"/>
            <a:pathLst>
              <a:path w="17935" h="4560" extrusionOk="0">
                <a:moveTo>
                  <a:pt x="365" y="0"/>
                </a:moveTo>
                <a:cubicBezTo>
                  <a:pt x="153" y="0"/>
                  <a:pt x="1" y="183"/>
                  <a:pt x="1" y="365"/>
                </a:cubicBezTo>
                <a:lnTo>
                  <a:pt x="1" y="4195"/>
                </a:lnTo>
                <a:cubicBezTo>
                  <a:pt x="1" y="4408"/>
                  <a:pt x="153" y="4560"/>
                  <a:pt x="365" y="4560"/>
                </a:cubicBezTo>
                <a:lnTo>
                  <a:pt x="17569" y="4560"/>
                </a:lnTo>
                <a:cubicBezTo>
                  <a:pt x="17782" y="4560"/>
                  <a:pt x="17934" y="4408"/>
                  <a:pt x="17934" y="4195"/>
                </a:cubicBezTo>
                <a:lnTo>
                  <a:pt x="17934" y="365"/>
                </a:lnTo>
                <a:cubicBezTo>
                  <a:pt x="17934" y="183"/>
                  <a:pt x="17782" y="0"/>
                  <a:pt x="17569" y="0"/>
                </a:cubicBezTo>
                <a:close/>
              </a:path>
            </a:pathLst>
          </a:custGeom>
          <a:solidFill>
            <a:srgbClr val="FFD9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5" name="Google Shape;4335;p45"/>
          <p:cNvSpPr/>
          <p:nvPr/>
        </p:nvSpPr>
        <p:spPr>
          <a:xfrm>
            <a:off x="427197" y="2726442"/>
            <a:ext cx="21499" cy="93842"/>
          </a:xfrm>
          <a:custGeom>
            <a:avLst/>
            <a:gdLst/>
            <a:ahLst/>
            <a:cxnLst/>
            <a:rect l="l" t="t" r="r" b="b"/>
            <a:pathLst>
              <a:path w="670" h="3466" extrusionOk="0">
                <a:moveTo>
                  <a:pt x="213" y="1"/>
                </a:moveTo>
                <a:cubicBezTo>
                  <a:pt x="92" y="1"/>
                  <a:pt x="0" y="122"/>
                  <a:pt x="0" y="244"/>
                </a:cubicBezTo>
                <a:lnTo>
                  <a:pt x="0" y="3253"/>
                </a:lnTo>
                <a:cubicBezTo>
                  <a:pt x="0" y="3374"/>
                  <a:pt x="92" y="3466"/>
                  <a:pt x="213" y="3466"/>
                </a:cubicBezTo>
                <a:lnTo>
                  <a:pt x="456" y="3466"/>
                </a:lnTo>
                <a:cubicBezTo>
                  <a:pt x="578" y="3466"/>
                  <a:pt x="669" y="3374"/>
                  <a:pt x="669" y="3253"/>
                </a:cubicBezTo>
                <a:lnTo>
                  <a:pt x="669" y="244"/>
                </a:lnTo>
                <a:cubicBezTo>
                  <a:pt x="669" y="122"/>
                  <a:pt x="578" y="1"/>
                  <a:pt x="456" y="1"/>
                </a:cubicBezTo>
                <a:close/>
              </a:path>
            </a:pathLst>
          </a:custGeom>
          <a:solidFill>
            <a:srgbClr val="D6B3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6" name="Google Shape;4336;p45"/>
          <p:cNvSpPr/>
          <p:nvPr/>
        </p:nvSpPr>
        <p:spPr>
          <a:xfrm>
            <a:off x="549101" y="2735485"/>
            <a:ext cx="10781" cy="75756"/>
          </a:xfrm>
          <a:custGeom>
            <a:avLst/>
            <a:gdLst/>
            <a:ahLst/>
            <a:cxnLst/>
            <a:rect l="l" t="t" r="r" b="b"/>
            <a:pathLst>
              <a:path w="336" h="2798" extrusionOk="0">
                <a:moveTo>
                  <a:pt x="122" y="1"/>
                </a:moveTo>
                <a:cubicBezTo>
                  <a:pt x="62" y="1"/>
                  <a:pt x="1" y="62"/>
                  <a:pt x="1" y="122"/>
                </a:cubicBezTo>
                <a:lnTo>
                  <a:pt x="1" y="2676"/>
                </a:lnTo>
                <a:cubicBezTo>
                  <a:pt x="1" y="2736"/>
                  <a:pt x="62" y="2797"/>
                  <a:pt x="122" y="2797"/>
                </a:cubicBezTo>
                <a:lnTo>
                  <a:pt x="214" y="2797"/>
                </a:lnTo>
                <a:cubicBezTo>
                  <a:pt x="274" y="2797"/>
                  <a:pt x="335" y="2736"/>
                  <a:pt x="335" y="2676"/>
                </a:cubicBezTo>
                <a:lnTo>
                  <a:pt x="335" y="122"/>
                </a:lnTo>
                <a:cubicBezTo>
                  <a:pt x="335" y="62"/>
                  <a:pt x="274" y="1"/>
                  <a:pt x="214" y="1"/>
                </a:cubicBezTo>
                <a:close/>
              </a:path>
            </a:pathLst>
          </a:custGeom>
          <a:solidFill>
            <a:srgbClr val="D6B3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7" name="Google Shape;4337;p45"/>
          <p:cNvSpPr/>
          <p:nvPr/>
        </p:nvSpPr>
        <p:spPr>
          <a:xfrm>
            <a:off x="620306" y="2748671"/>
            <a:ext cx="337496" cy="51036"/>
          </a:xfrm>
          <a:custGeom>
            <a:avLst/>
            <a:gdLst/>
            <a:ahLst/>
            <a:cxnLst/>
            <a:rect l="l" t="t" r="r" b="b"/>
            <a:pathLst>
              <a:path w="10518" h="1885" extrusionOk="0">
                <a:moveTo>
                  <a:pt x="943" y="0"/>
                </a:moveTo>
                <a:cubicBezTo>
                  <a:pt x="426" y="0"/>
                  <a:pt x="1" y="426"/>
                  <a:pt x="1" y="942"/>
                </a:cubicBezTo>
                <a:cubicBezTo>
                  <a:pt x="1" y="1459"/>
                  <a:pt x="426" y="1885"/>
                  <a:pt x="943" y="1885"/>
                </a:cubicBezTo>
                <a:lnTo>
                  <a:pt x="10518" y="1885"/>
                </a:lnTo>
                <a:lnTo>
                  <a:pt x="10518" y="31"/>
                </a:lnTo>
                <a:lnTo>
                  <a:pt x="10518" y="0"/>
                </a:lnTo>
                <a:close/>
              </a:path>
            </a:pathLst>
          </a:custGeom>
          <a:solidFill>
            <a:srgbClr val="D6B3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8" name="Google Shape;4338;p45"/>
          <p:cNvSpPr/>
          <p:nvPr/>
        </p:nvSpPr>
        <p:spPr>
          <a:xfrm>
            <a:off x="1100192" y="2422770"/>
            <a:ext cx="97546" cy="409861"/>
          </a:xfrm>
          <a:custGeom>
            <a:avLst/>
            <a:gdLst/>
            <a:ahLst/>
            <a:cxnLst/>
            <a:rect l="l" t="t" r="r" b="b"/>
            <a:pathLst>
              <a:path w="3040" h="15138" extrusionOk="0">
                <a:moveTo>
                  <a:pt x="365" y="1"/>
                </a:moveTo>
                <a:cubicBezTo>
                  <a:pt x="152" y="1"/>
                  <a:pt x="0" y="183"/>
                  <a:pt x="0" y="396"/>
                </a:cubicBezTo>
                <a:lnTo>
                  <a:pt x="0" y="14773"/>
                </a:lnTo>
                <a:cubicBezTo>
                  <a:pt x="0" y="14986"/>
                  <a:pt x="152" y="15138"/>
                  <a:pt x="365" y="15138"/>
                </a:cubicBezTo>
                <a:lnTo>
                  <a:pt x="2645" y="15138"/>
                </a:lnTo>
                <a:cubicBezTo>
                  <a:pt x="2858" y="15138"/>
                  <a:pt x="3040" y="14986"/>
                  <a:pt x="3040" y="14773"/>
                </a:cubicBezTo>
                <a:lnTo>
                  <a:pt x="3040" y="396"/>
                </a:lnTo>
                <a:cubicBezTo>
                  <a:pt x="3040" y="183"/>
                  <a:pt x="2858" y="1"/>
                  <a:pt x="2645" y="1"/>
                </a:cubicBezTo>
                <a:close/>
              </a:path>
            </a:pathLst>
          </a:custGeom>
          <a:solidFill>
            <a:srgbClr val="B5A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9" name="Google Shape;4339;p45"/>
          <p:cNvSpPr/>
          <p:nvPr/>
        </p:nvSpPr>
        <p:spPr>
          <a:xfrm>
            <a:off x="1108953" y="2444160"/>
            <a:ext cx="79032" cy="14025"/>
          </a:xfrm>
          <a:custGeom>
            <a:avLst/>
            <a:gdLst/>
            <a:ahLst/>
            <a:cxnLst/>
            <a:rect l="l" t="t" r="r" b="b"/>
            <a:pathLst>
              <a:path w="2463" h="518" extrusionOk="0">
                <a:moveTo>
                  <a:pt x="1" y="1"/>
                </a:moveTo>
                <a:lnTo>
                  <a:pt x="1" y="518"/>
                </a:lnTo>
                <a:lnTo>
                  <a:pt x="2463" y="518"/>
                </a:lnTo>
                <a:lnTo>
                  <a:pt x="2463" y="1"/>
                </a:lnTo>
                <a:close/>
              </a:path>
            </a:pathLst>
          </a:custGeom>
          <a:solidFill>
            <a:srgbClr val="998B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0" name="Google Shape;4340;p45"/>
          <p:cNvSpPr/>
          <p:nvPr/>
        </p:nvSpPr>
        <p:spPr>
          <a:xfrm>
            <a:off x="1108953" y="2750323"/>
            <a:ext cx="79032" cy="13186"/>
          </a:xfrm>
          <a:custGeom>
            <a:avLst/>
            <a:gdLst/>
            <a:ahLst/>
            <a:cxnLst/>
            <a:rect l="l" t="t" r="r" b="b"/>
            <a:pathLst>
              <a:path w="2463" h="487" extrusionOk="0">
                <a:moveTo>
                  <a:pt x="1" y="0"/>
                </a:moveTo>
                <a:lnTo>
                  <a:pt x="1" y="486"/>
                </a:lnTo>
                <a:lnTo>
                  <a:pt x="2463" y="486"/>
                </a:lnTo>
                <a:lnTo>
                  <a:pt x="2463" y="0"/>
                </a:lnTo>
                <a:close/>
              </a:path>
            </a:pathLst>
          </a:custGeom>
          <a:solidFill>
            <a:srgbClr val="998B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1" name="Google Shape;4341;p45"/>
          <p:cNvSpPr/>
          <p:nvPr/>
        </p:nvSpPr>
        <p:spPr>
          <a:xfrm>
            <a:off x="1108953" y="2802144"/>
            <a:ext cx="79032" cy="13213"/>
          </a:xfrm>
          <a:custGeom>
            <a:avLst/>
            <a:gdLst/>
            <a:ahLst/>
            <a:cxnLst/>
            <a:rect l="l" t="t" r="r" b="b"/>
            <a:pathLst>
              <a:path w="2463" h="488" extrusionOk="0">
                <a:moveTo>
                  <a:pt x="1" y="1"/>
                </a:moveTo>
                <a:lnTo>
                  <a:pt x="1" y="487"/>
                </a:lnTo>
                <a:lnTo>
                  <a:pt x="2463" y="487"/>
                </a:lnTo>
                <a:lnTo>
                  <a:pt x="2463" y="1"/>
                </a:lnTo>
                <a:close/>
              </a:path>
            </a:pathLst>
          </a:custGeom>
          <a:solidFill>
            <a:srgbClr val="998B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2" name="Google Shape;4342;p45"/>
          <p:cNvSpPr/>
          <p:nvPr/>
        </p:nvSpPr>
        <p:spPr>
          <a:xfrm>
            <a:off x="448664" y="2591474"/>
            <a:ext cx="544236" cy="120186"/>
          </a:xfrm>
          <a:custGeom>
            <a:avLst/>
            <a:gdLst/>
            <a:ahLst/>
            <a:cxnLst/>
            <a:rect l="l" t="t" r="r" b="b"/>
            <a:pathLst>
              <a:path w="16961" h="4439" extrusionOk="0">
                <a:moveTo>
                  <a:pt x="578" y="1"/>
                </a:moveTo>
                <a:cubicBezTo>
                  <a:pt x="243" y="1"/>
                  <a:pt x="0" y="274"/>
                  <a:pt x="0" y="609"/>
                </a:cubicBezTo>
                <a:lnTo>
                  <a:pt x="0" y="3831"/>
                </a:lnTo>
                <a:cubicBezTo>
                  <a:pt x="0" y="4165"/>
                  <a:pt x="243" y="4438"/>
                  <a:pt x="578" y="4438"/>
                </a:cubicBezTo>
                <a:lnTo>
                  <a:pt x="16383" y="4438"/>
                </a:lnTo>
                <a:cubicBezTo>
                  <a:pt x="16718" y="4438"/>
                  <a:pt x="16961" y="4165"/>
                  <a:pt x="16961" y="3831"/>
                </a:cubicBezTo>
                <a:lnTo>
                  <a:pt x="16961" y="609"/>
                </a:lnTo>
                <a:cubicBezTo>
                  <a:pt x="16961" y="274"/>
                  <a:pt x="16718" y="1"/>
                  <a:pt x="16383" y="1"/>
                </a:cubicBezTo>
                <a:close/>
              </a:path>
            </a:pathLst>
          </a:custGeom>
          <a:solidFill>
            <a:srgbClr val="DB76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3" name="Google Shape;4343;p45"/>
          <p:cNvSpPr/>
          <p:nvPr/>
        </p:nvSpPr>
        <p:spPr>
          <a:xfrm>
            <a:off x="621301" y="2629325"/>
            <a:ext cx="371605" cy="44484"/>
          </a:xfrm>
          <a:custGeom>
            <a:avLst/>
            <a:gdLst/>
            <a:ahLst/>
            <a:cxnLst/>
            <a:rect l="l" t="t" r="r" b="b"/>
            <a:pathLst>
              <a:path w="11581" h="1643" extrusionOk="0">
                <a:moveTo>
                  <a:pt x="304" y="1"/>
                </a:moveTo>
                <a:cubicBezTo>
                  <a:pt x="122" y="1"/>
                  <a:pt x="0" y="122"/>
                  <a:pt x="0" y="305"/>
                </a:cubicBezTo>
                <a:cubicBezTo>
                  <a:pt x="0" y="1034"/>
                  <a:pt x="608" y="1642"/>
                  <a:pt x="1337" y="1642"/>
                </a:cubicBezTo>
                <a:lnTo>
                  <a:pt x="11581" y="1642"/>
                </a:lnTo>
                <a:lnTo>
                  <a:pt x="11581" y="1"/>
                </a:lnTo>
                <a:close/>
              </a:path>
            </a:pathLst>
          </a:custGeom>
          <a:solidFill>
            <a:srgbClr val="BF5A5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4" name="Google Shape;4344;p45"/>
          <p:cNvSpPr/>
          <p:nvPr/>
        </p:nvSpPr>
        <p:spPr>
          <a:xfrm>
            <a:off x="498401" y="2629325"/>
            <a:ext cx="52688" cy="44484"/>
          </a:xfrm>
          <a:custGeom>
            <a:avLst/>
            <a:gdLst/>
            <a:ahLst/>
            <a:cxnLst/>
            <a:rect l="l" t="t" r="r" b="b"/>
            <a:pathLst>
              <a:path w="1642" h="1643" extrusionOk="0">
                <a:moveTo>
                  <a:pt x="821" y="1"/>
                </a:moveTo>
                <a:cubicBezTo>
                  <a:pt x="365" y="1"/>
                  <a:pt x="0" y="366"/>
                  <a:pt x="0" y="822"/>
                </a:cubicBezTo>
                <a:cubicBezTo>
                  <a:pt x="0" y="1277"/>
                  <a:pt x="365" y="1642"/>
                  <a:pt x="821" y="1642"/>
                </a:cubicBezTo>
                <a:lnTo>
                  <a:pt x="942" y="1642"/>
                </a:lnTo>
                <a:cubicBezTo>
                  <a:pt x="1338" y="1642"/>
                  <a:pt x="1642" y="1338"/>
                  <a:pt x="1642" y="943"/>
                </a:cubicBezTo>
                <a:lnTo>
                  <a:pt x="1642" y="700"/>
                </a:lnTo>
                <a:cubicBezTo>
                  <a:pt x="1642" y="305"/>
                  <a:pt x="1338" y="1"/>
                  <a:pt x="942" y="1"/>
                </a:cubicBezTo>
                <a:close/>
              </a:path>
            </a:pathLst>
          </a:custGeom>
          <a:solidFill>
            <a:srgbClr val="BF5A5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5" name="Google Shape;4345;p45"/>
          <p:cNvSpPr/>
          <p:nvPr/>
        </p:nvSpPr>
        <p:spPr>
          <a:xfrm>
            <a:off x="387214" y="1378437"/>
            <a:ext cx="381360" cy="99609"/>
          </a:xfrm>
          <a:custGeom>
            <a:avLst/>
            <a:gdLst/>
            <a:ahLst/>
            <a:cxnLst/>
            <a:rect l="l" t="t" r="r" b="b"/>
            <a:pathLst>
              <a:path w="11885" h="3679" extrusionOk="0">
                <a:moveTo>
                  <a:pt x="912" y="1"/>
                </a:moveTo>
                <a:cubicBezTo>
                  <a:pt x="395" y="1"/>
                  <a:pt x="0" y="396"/>
                  <a:pt x="0" y="912"/>
                </a:cubicBezTo>
                <a:lnTo>
                  <a:pt x="0" y="2797"/>
                </a:lnTo>
                <a:cubicBezTo>
                  <a:pt x="0" y="3283"/>
                  <a:pt x="395" y="3678"/>
                  <a:pt x="912" y="3678"/>
                </a:cubicBezTo>
                <a:lnTo>
                  <a:pt x="11885" y="3678"/>
                </a:lnTo>
                <a:lnTo>
                  <a:pt x="11885" y="1"/>
                </a:lnTo>
                <a:close/>
              </a:path>
            </a:pathLst>
          </a:custGeom>
          <a:solidFill>
            <a:srgbClr val="BF5A5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6" name="Google Shape;4346;p45"/>
          <p:cNvSpPr/>
          <p:nvPr/>
        </p:nvSpPr>
        <p:spPr>
          <a:xfrm>
            <a:off x="406724" y="1398202"/>
            <a:ext cx="361851" cy="60919"/>
          </a:xfrm>
          <a:custGeom>
            <a:avLst/>
            <a:gdLst/>
            <a:ahLst/>
            <a:cxnLst/>
            <a:rect l="l" t="t" r="r" b="b"/>
            <a:pathLst>
              <a:path w="11277" h="2250" extrusionOk="0">
                <a:moveTo>
                  <a:pt x="426" y="0"/>
                </a:moveTo>
                <a:cubicBezTo>
                  <a:pt x="182" y="0"/>
                  <a:pt x="0" y="182"/>
                  <a:pt x="0" y="426"/>
                </a:cubicBezTo>
                <a:lnTo>
                  <a:pt x="0" y="1824"/>
                </a:lnTo>
                <a:cubicBezTo>
                  <a:pt x="0" y="2037"/>
                  <a:pt x="182" y="2249"/>
                  <a:pt x="426" y="2249"/>
                </a:cubicBezTo>
                <a:lnTo>
                  <a:pt x="11277" y="2249"/>
                </a:lnTo>
                <a:lnTo>
                  <a:pt x="1127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7" name="Google Shape;4347;p45"/>
          <p:cNvSpPr/>
          <p:nvPr/>
        </p:nvSpPr>
        <p:spPr>
          <a:xfrm>
            <a:off x="598839" y="1415476"/>
            <a:ext cx="169743" cy="8258"/>
          </a:xfrm>
          <a:custGeom>
            <a:avLst/>
            <a:gdLst/>
            <a:ahLst/>
            <a:cxnLst/>
            <a:rect l="l" t="t" r="r" b="b"/>
            <a:pathLst>
              <a:path w="5290" h="305" extrusionOk="0">
                <a:moveTo>
                  <a:pt x="1" y="0"/>
                </a:moveTo>
                <a:lnTo>
                  <a:pt x="1" y="304"/>
                </a:lnTo>
                <a:lnTo>
                  <a:pt x="5290" y="304"/>
                </a:lnTo>
                <a:lnTo>
                  <a:pt x="5290" y="0"/>
                </a:lnTo>
                <a:close/>
              </a:path>
            </a:pathLst>
          </a:custGeom>
          <a:solidFill>
            <a:srgbClr val="E6E5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8" name="Google Shape;4348;p45"/>
          <p:cNvSpPr/>
          <p:nvPr/>
        </p:nvSpPr>
        <p:spPr>
          <a:xfrm>
            <a:off x="444749" y="1439329"/>
            <a:ext cx="229233" cy="8258"/>
          </a:xfrm>
          <a:custGeom>
            <a:avLst/>
            <a:gdLst/>
            <a:ahLst/>
            <a:cxnLst/>
            <a:rect l="l" t="t" r="r" b="b"/>
            <a:pathLst>
              <a:path w="7144" h="305" extrusionOk="0">
                <a:moveTo>
                  <a:pt x="0" y="1"/>
                </a:moveTo>
                <a:lnTo>
                  <a:pt x="0" y="305"/>
                </a:lnTo>
                <a:lnTo>
                  <a:pt x="7143" y="305"/>
                </a:lnTo>
                <a:lnTo>
                  <a:pt x="7143" y="1"/>
                </a:lnTo>
                <a:close/>
              </a:path>
            </a:pathLst>
          </a:custGeom>
          <a:solidFill>
            <a:srgbClr val="E6E5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9" name="Google Shape;4349;p45"/>
          <p:cNvSpPr/>
          <p:nvPr/>
        </p:nvSpPr>
        <p:spPr>
          <a:xfrm>
            <a:off x="355992" y="1001528"/>
            <a:ext cx="191177" cy="376938"/>
          </a:xfrm>
          <a:custGeom>
            <a:avLst/>
            <a:gdLst/>
            <a:ahLst/>
            <a:cxnLst/>
            <a:rect l="l" t="t" r="r" b="b"/>
            <a:pathLst>
              <a:path w="5958" h="13922" extrusionOk="0">
                <a:moveTo>
                  <a:pt x="335" y="0"/>
                </a:moveTo>
                <a:cubicBezTo>
                  <a:pt x="122" y="0"/>
                  <a:pt x="0" y="183"/>
                  <a:pt x="31" y="365"/>
                </a:cubicBezTo>
                <a:lnTo>
                  <a:pt x="2341" y="13557"/>
                </a:lnTo>
                <a:cubicBezTo>
                  <a:pt x="2402" y="13770"/>
                  <a:pt x="2584" y="13922"/>
                  <a:pt x="2797" y="13922"/>
                </a:cubicBezTo>
                <a:lnTo>
                  <a:pt x="5593" y="13922"/>
                </a:lnTo>
                <a:cubicBezTo>
                  <a:pt x="5806" y="13922"/>
                  <a:pt x="5958" y="13770"/>
                  <a:pt x="5897" y="13557"/>
                </a:cubicBezTo>
                <a:lnTo>
                  <a:pt x="3587" y="365"/>
                </a:lnTo>
                <a:cubicBezTo>
                  <a:pt x="3557" y="183"/>
                  <a:pt x="3344" y="0"/>
                  <a:pt x="313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0" name="Google Shape;4350;p45"/>
          <p:cNvSpPr/>
          <p:nvPr/>
        </p:nvSpPr>
        <p:spPr>
          <a:xfrm>
            <a:off x="416447" y="1189996"/>
            <a:ext cx="109290" cy="188469"/>
          </a:xfrm>
          <a:custGeom>
            <a:avLst/>
            <a:gdLst/>
            <a:ahLst/>
            <a:cxnLst/>
            <a:rect l="l" t="t" r="r" b="b"/>
            <a:pathLst>
              <a:path w="3406" h="6961" extrusionOk="0">
                <a:moveTo>
                  <a:pt x="214" y="0"/>
                </a:moveTo>
                <a:cubicBezTo>
                  <a:pt x="92" y="0"/>
                  <a:pt x="1" y="91"/>
                  <a:pt x="31" y="213"/>
                </a:cubicBezTo>
                <a:lnTo>
                  <a:pt x="1186" y="6748"/>
                </a:lnTo>
                <a:cubicBezTo>
                  <a:pt x="1217" y="6869"/>
                  <a:pt x="1308" y="6961"/>
                  <a:pt x="1430" y="6961"/>
                </a:cubicBezTo>
                <a:lnTo>
                  <a:pt x="3193" y="6961"/>
                </a:lnTo>
                <a:cubicBezTo>
                  <a:pt x="3314" y="6961"/>
                  <a:pt x="3405" y="6869"/>
                  <a:pt x="3375" y="6748"/>
                </a:cubicBezTo>
                <a:lnTo>
                  <a:pt x="2220" y="213"/>
                </a:lnTo>
                <a:cubicBezTo>
                  <a:pt x="2189" y="91"/>
                  <a:pt x="2098" y="0"/>
                  <a:pt x="1977" y="0"/>
                </a:cubicBezTo>
                <a:close/>
              </a:path>
            </a:pathLst>
          </a:custGeom>
          <a:solidFill>
            <a:srgbClr val="C73E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1" name="Google Shape;4351;p45"/>
          <p:cNvSpPr/>
          <p:nvPr/>
        </p:nvSpPr>
        <p:spPr>
          <a:xfrm>
            <a:off x="365747" y="1020453"/>
            <a:ext cx="102423" cy="10722"/>
          </a:xfrm>
          <a:custGeom>
            <a:avLst/>
            <a:gdLst/>
            <a:ahLst/>
            <a:cxnLst/>
            <a:rect l="l" t="t" r="r" b="b"/>
            <a:pathLst>
              <a:path w="3192" h="396" extrusionOk="0">
                <a:moveTo>
                  <a:pt x="0" y="1"/>
                </a:moveTo>
                <a:lnTo>
                  <a:pt x="61" y="396"/>
                </a:lnTo>
                <a:lnTo>
                  <a:pt x="3192" y="396"/>
                </a:lnTo>
                <a:lnTo>
                  <a:pt x="3131" y="1"/>
                </a:lnTo>
                <a:close/>
              </a:path>
            </a:pathLst>
          </a:custGeom>
          <a:solidFill>
            <a:srgbClr val="C73E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2" name="Google Shape;4352;p45"/>
          <p:cNvSpPr/>
          <p:nvPr/>
        </p:nvSpPr>
        <p:spPr>
          <a:xfrm>
            <a:off x="369629" y="1040218"/>
            <a:ext cx="102455" cy="10722"/>
          </a:xfrm>
          <a:custGeom>
            <a:avLst/>
            <a:gdLst/>
            <a:ahLst/>
            <a:cxnLst/>
            <a:rect l="l" t="t" r="r" b="b"/>
            <a:pathLst>
              <a:path w="3193" h="396" extrusionOk="0">
                <a:moveTo>
                  <a:pt x="1" y="0"/>
                </a:moveTo>
                <a:lnTo>
                  <a:pt x="92" y="395"/>
                </a:lnTo>
                <a:lnTo>
                  <a:pt x="3193" y="395"/>
                </a:lnTo>
                <a:lnTo>
                  <a:pt x="3132" y="0"/>
                </a:lnTo>
                <a:close/>
              </a:path>
            </a:pathLst>
          </a:custGeom>
          <a:solidFill>
            <a:srgbClr val="C73E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3" name="Google Shape;4353;p45"/>
          <p:cNvSpPr/>
          <p:nvPr/>
        </p:nvSpPr>
        <p:spPr>
          <a:xfrm>
            <a:off x="374507" y="1059955"/>
            <a:ext cx="102455" cy="9909"/>
          </a:xfrm>
          <a:custGeom>
            <a:avLst/>
            <a:gdLst/>
            <a:ahLst/>
            <a:cxnLst/>
            <a:rect l="l" t="t" r="r" b="b"/>
            <a:pathLst>
              <a:path w="3193" h="366" extrusionOk="0">
                <a:moveTo>
                  <a:pt x="1" y="1"/>
                </a:moveTo>
                <a:lnTo>
                  <a:pt x="62" y="365"/>
                </a:lnTo>
                <a:lnTo>
                  <a:pt x="3192" y="365"/>
                </a:lnTo>
                <a:lnTo>
                  <a:pt x="3101" y="1"/>
                </a:lnTo>
                <a:close/>
              </a:path>
            </a:pathLst>
          </a:custGeom>
          <a:solidFill>
            <a:srgbClr val="C73E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4" name="Google Shape;4354;p45"/>
          <p:cNvSpPr/>
          <p:nvPr/>
        </p:nvSpPr>
        <p:spPr>
          <a:xfrm>
            <a:off x="929513" y="1780879"/>
            <a:ext cx="114135" cy="376938"/>
          </a:xfrm>
          <a:custGeom>
            <a:avLst/>
            <a:gdLst/>
            <a:ahLst/>
            <a:cxnLst/>
            <a:rect l="l" t="t" r="r" b="b"/>
            <a:pathLst>
              <a:path w="3557" h="13922" extrusionOk="0">
                <a:moveTo>
                  <a:pt x="395" y="0"/>
                </a:moveTo>
                <a:cubicBezTo>
                  <a:pt x="182" y="0"/>
                  <a:pt x="0" y="152"/>
                  <a:pt x="0" y="365"/>
                </a:cubicBezTo>
                <a:lnTo>
                  <a:pt x="0" y="13526"/>
                </a:lnTo>
                <a:cubicBezTo>
                  <a:pt x="0" y="13739"/>
                  <a:pt x="182" y="13921"/>
                  <a:pt x="395" y="13921"/>
                </a:cubicBezTo>
                <a:lnTo>
                  <a:pt x="3192" y="13921"/>
                </a:lnTo>
                <a:cubicBezTo>
                  <a:pt x="3404" y="13921"/>
                  <a:pt x="3556" y="13739"/>
                  <a:pt x="3556" y="13556"/>
                </a:cubicBezTo>
                <a:lnTo>
                  <a:pt x="3556" y="365"/>
                </a:lnTo>
                <a:cubicBezTo>
                  <a:pt x="3556" y="152"/>
                  <a:pt x="3404" y="0"/>
                  <a:pt x="3192" y="0"/>
                </a:cubicBezTo>
                <a:close/>
              </a:path>
            </a:pathLst>
          </a:custGeom>
          <a:solidFill>
            <a:srgbClr val="9FB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5" name="Google Shape;4355;p45"/>
          <p:cNvSpPr/>
          <p:nvPr/>
        </p:nvSpPr>
        <p:spPr>
          <a:xfrm>
            <a:off x="951943" y="1969320"/>
            <a:ext cx="70240" cy="188496"/>
          </a:xfrm>
          <a:custGeom>
            <a:avLst/>
            <a:gdLst/>
            <a:ahLst/>
            <a:cxnLst/>
            <a:rect l="l" t="t" r="r" b="b"/>
            <a:pathLst>
              <a:path w="2189" h="6962" extrusionOk="0">
                <a:moveTo>
                  <a:pt x="213" y="1"/>
                </a:moveTo>
                <a:cubicBezTo>
                  <a:pt x="91" y="1"/>
                  <a:pt x="0" y="92"/>
                  <a:pt x="0" y="213"/>
                </a:cubicBezTo>
                <a:lnTo>
                  <a:pt x="0" y="6748"/>
                </a:lnTo>
                <a:cubicBezTo>
                  <a:pt x="0" y="6870"/>
                  <a:pt x="91" y="6961"/>
                  <a:pt x="213" y="6961"/>
                </a:cubicBezTo>
                <a:lnTo>
                  <a:pt x="1976" y="6961"/>
                </a:lnTo>
                <a:cubicBezTo>
                  <a:pt x="2098" y="6961"/>
                  <a:pt x="2189" y="6870"/>
                  <a:pt x="2189" y="6748"/>
                </a:cubicBezTo>
                <a:lnTo>
                  <a:pt x="2189" y="213"/>
                </a:lnTo>
                <a:cubicBezTo>
                  <a:pt x="2189" y="92"/>
                  <a:pt x="2098" y="1"/>
                  <a:pt x="1976" y="1"/>
                </a:cubicBezTo>
                <a:close/>
              </a:path>
            </a:pathLst>
          </a:custGeom>
          <a:solidFill>
            <a:srgbClr val="809E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6" name="Google Shape;4356;p45"/>
          <p:cNvSpPr/>
          <p:nvPr/>
        </p:nvSpPr>
        <p:spPr>
          <a:xfrm>
            <a:off x="937310" y="1799804"/>
            <a:ext cx="99503" cy="9882"/>
          </a:xfrm>
          <a:custGeom>
            <a:avLst/>
            <a:gdLst/>
            <a:ahLst/>
            <a:cxnLst/>
            <a:rect l="l" t="t" r="r" b="b"/>
            <a:pathLst>
              <a:path w="3101" h="365" extrusionOk="0">
                <a:moveTo>
                  <a:pt x="0" y="0"/>
                </a:moveTo>
                <a:lnTo>
                  <a:pt x="0" y="365"/>
                </a:lnTo>
                <a:lnTo>
                  <a:pt x="3101" y="365"/>
                </a:lnTo>
                <a:lnTo>
                  <a:pt x="3101" y="0"/>
                </a:lnTo>
                <a:close/>
              </a:path>
            </a:pathLst>
          </a:custGeom>
          <a:solidFill>
            <a:srgbClr val="809E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7" name="Google Shape;4357;p45"/>
          <p:cNvSpPr/>
          <p:nvPr/>
        </p:nvSpPr>
        <p:spPr>
          <a:xfrm>
            <a:off x="936315" y="1819542"/>
            <a:ext cx="100498" cy="9909"/>
          </a:xfrm>
          <a:custGeom>
            <a:avLst/>
            <a:gdLst/>
            <a:ahLst/>
            <a:cxnLst/>
            <a:rect l="l" t="t" r="r" b="b"/>
            <a:pathLst>
              <a:path w="3132" h="366" extrusionOk="0">
                <a:moveTo>
                  <a:pt x="1" y="1"/>
                </a:moveTo>
                <a:lnTo>
                  <a:pt x="1" y="365"/>
                </a:lnTo>
                <a:lnTo>
                  <a:pt x="3132" y="365"/>
                </a:lnTo>
                <a:lnTo>
                  <a:pt x="3132" y="1"/>
                </a:lnTo>
                <a:close/>
              </a:path>
            </a:pathLst>
          </a:custGeom>
          <a:solidFill>
            <a:srgbClr val="809E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8" name="Google Shape;4358;p45"/>
          <p:cNvSpPr/>
          <p:nvPr/>
        </p:nvSpPr>
        <p:spPr>
          <a:xfrm>
            <a:off x="936315" y="1839306"/>
            <a:ext cx="100498" cy="9882"/>
          </a:xfrm>
          <a:custGeom>
            <a:avLst/>
            <a:gdLst/>
            <a:ahLst/>
            <a:cxnLst/>
            <a:rect l="l" t="t" r="r" b="b"/>
            <a:pathLst>
              <a:path w="3132" h="365" extrusionOk="0">
                <a:moveTo>
                  <a:pt x="1" y="0"/>
                </a:moveTo>
                <a:lnTo>
                  <a:pt x="1" y="365"/>
                </a:lnTo>
                <a:lnTo>
                  <a:pt x="3132" y="365"/>
                </a:lnTo>
                <a:lnTo>
                  <a:pt x="3132" y="0"/>
                </a:lnTo>
                <a:close/>
              </a:path>
            </a:pathLst>
          </a:custGeom>
          <a:solidFill>
            <a:srgbClr val="809E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9" name="Google Shape;4359;p45"/>
          <p:cNvSpPr/>
          <p:nvPr/>
        </p:nvSpPr>
        <p:spPr>
          <a:xfrm>
            <a:off x="464259" y="1849162"/>
            <a:ext cx="331624" cy="307816"/>
          </a:xfrm>
          <a:custGeom>
            <a:avLst/>
            <a:gdLst/>
            <a:ahLst/>
            <a:cxnLst/>
            <a:rect l="l" t="t" r="r" b="b"/>
            <a:pathLst>
              <a:path w="10335" h="11369" extrusionOk="0">
                <a:moveTo>
                  <a:pt x="2736" y="1"/>
                </a:moveTo>
                <a:cubicBezTo>
                  <a:pt x="2402" y="1"/>
                  <a:pt x="2158" y="274"/>
                  <a:pt x="2310" y="518"/>
                </a:cubicBezTo>
                <a:lnTo>
                  <a:pt x="2979" y="1642"/>
                </a:lnTo>
                <a:cubicBezTo>
                  <a:pt x="1733" y="2311"/>
                  <a:pt x="851" y="3314"/>
                  <a:pt x="578" y="4439"/>
                </a:cubicBezTo>
                <a:lnTo>
                  <a:pt x="304" y="5533"/>
                </a:lnTo>
                <a:cubicBezTo>
                  <a:pt x="0" y="6657"/>
                  <a:pt x="335" y="7843"/>
                  <a:pt x="1216" y="8785"/>
                </a:cubicBezTo>
                <a:lnTo>
                  <a:pt x="2918" y="10670"/>
                </a:lnTo>
                <a:lnTo>
                  <a:pt x="1915" y="11369"/>
                </a:lnTo>
                <a:lnTo>
                  <a:pt x="8450" y="11369"/>
                </a:lnTo>
                <a:lnTo>
                  <a:pt x="7447" y="10670"/>
                </a:lnTo>
                <a:lnTo>
                  <a:pt x="9180" y="8785"/>
                </a:lnTo>
                <a:cubicBezTo>
                  <a:pt x="10031" y="7843"/>
                  <a:pt x="10335" y="6657"/>
                  <a:pt x="10061" y="5533"/>
                </a:cubicBezTo>
                <a:lnTo>
                  <a:pt x="9788" y="4439"/>
                </a:lnTo>
                <a:cubicBezTo>
                  <a:pt x="9514" y="3314"/>
                  <a:pt x="8633" y="2311"/>
                  <a:pt x="7387" y="1642"/>
                </a:cubicBezTo>
                <a:lnTo>
                  <a:pt x="8055" y="518"/>
                </a:lnTo>
                <a:cubicBezTo>
                  <a:pt x="8207" y="274"/>
                  <a:pt x="7964" y="1"/>
                  <a:pt x="76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0" name="Google Shape;4360;p45"/>
          <p:cNvSpPr/>
          <p:nvPr/>
        </p:nvSpPr>
        <p:spPr>
          <a:xfrm>
            <a:off x="471094" y="1607220"/>
            <a:ext cx="330662" cy="241969"/>
          </a:xfrm>
          <a:custGeom>
            <a:avLst/>
            <a:gdLst/>
            <a:ahLst/>
            <a:cxnLst/>
            <a:rect l="l" t="t" r="r" b="b"/>
            <a:pathLst>
              <a:path w="10305" h="8937" extrusionOk="0">
                <a:moveTo>
                  <a:pt x="1277" y="1"/>
                </a:moveTo>
                <a:lnTo>
                  <a:pt x="2341" y="6900"/>
                </a:lnTo>
                <a:lnTo>
                  <a:pt x="0" y="4833"/>
                </a:lnTo>
                <a:lnTo>
                  <a:pt x="2523" y="8937"/>
                </a:lnTo>
                <a:lnTo>
                  <a:pt x="7417" y="8937"/>
                </a:lnTo>
                <a:lnTo>
                  <a:pt x="9453" y="7508"/>
                </a:lnTo>
                <a:lnTo>
                  <a:pt x="9453" y="7508"/>
                </a:lnTo>
                <a:lnTo>
                  <a:pt x="7964" y="8025"/>
                </a:lnTo>
                <a:lnTo>
                  <a:pt x="10304" y="5776"/>
                </a:lnTo>
                <a:lnTo>
                  <a:pt x="10304" y="5776"/>
                </a:lnTo>
                <a:lnTo>
                  <a:pt x="7477" y="6779"/>
                </a:lnTo>
                <a:lnTo>
                  <a:pt x="8633" y="3344"/>
                </a:lnTo>
                <a:lnTo>
                  <a:pt x="6626" y="5745"/>
                </a:lnTo>
                <a:lnTo>
                  <a:pt x="6626" y="1"/>
                </a:lnTo>
                <a:lnTo>
                  <a:pt x="4955" y="6080"/>
                </a:lnTo>
                <a:lnTo>
                  <a:pt x="4499" y="2645"/>
                </a:lnTo>
                <a:lnTo>
                  <a:pt x="3617" y="6414"/>
                </a:lnTo>
                <a:lnTo>
                  <a:pt x="1277" y="1"/>
                </a:lnTo>
                <a:close/>
              </a:path>
            </a:pathLst>
          </a:custGeom>
          <a:solidFill>
            <a:srgbClr val="AACE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1" name="Google Shape;4361;p45"/>
          <p:cNvSpPr/>
          <p:nvPr/>
        </p:nvSpPr>
        <p:spPr>
          <a:xfrm>
            <a:off x="543261" y="1870578"/>
            <a:ext cx="128767" cy="23068"/>
          </a:xfrm>
          <a:custGeom>
            <a:avLst/>
            <a:gdLst/>
            <a:ahLst/>
            <a:cxnLst/>
            <a:rect l="l" t="t" r="r" b="b"/>
            <a:pathLst>
              <a:path w="4013" h="852" extrusionOk="0">
                <a:moveTo>
                  <a:pt x="0" y="0"/>
                </a:moveTo>
                <a:lnTo>
                  <a:pt x="517" y="851"/>
                </a:lnTo>
                <a:lnTo>
                  <a:pt x="4013" y="0"/>
                </a:lnTo>
                <a:close/>
              </a:path>
            </a:pathLst>
          </a:custGeom>
          <a:solidFill>
            <a:srgbClr val="E6E5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2" name="Google Shape;4362;p45"/>
          <p:cNvSpPr/>
          <p:nvPr/>
        </p:nvSpPr>
        <p:spPr>
          <a:xfrm>
            <a:off x="3304492" y="1920775"/>
            <a:ext cx="727616" cy="41181"/>
          </a:xfrm>
          <a:custGeom>
            <a:avLst/>
            <a:gdLst/>
            <a:ahLst/>
            <a:cxnLst/>
            <a:rect l="l" t="t" r="r" b="b"/>
            <a:pathLst>
              <a:path w="22676" h="1521" extrusionOk="0">
                <a:moveTo>
                  <a:pt x="1" y="0"/>
                </a:moveTo>
                <a:lnTo>
                  <a:pt x="1" y="1520"/>
                </a:lnTo>
                <a:lnTo>
                  <a:pt x="22676" y="1520"/>
                </a:lnTo>
                <a:lnTo>
                  <a:pt x="22676" y="0"/>
                </a:lnTo>
                <a:close/>
              </a:path>
            </a:pathLst>
          </a:custGeom>
          <a:solidFill>
            <a:srgbClr val="9E49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3" name="Google Shape;4363;p45"/>
          <p:cNvSpPr/>
          <p:nvPr/>
        </p:nvSpPr>
        <p:spPr>
          <a:xfrm>
            <a:off x="3338634" y="1445096"/>
            <a:ext cx="413576" cy="348970"/>
          </a:xfrm>
          <a:custGeom>
            <a:avLst/>
            <a:gdLst/>
            <a:ahLst/>
            <a:cxnLst/>
            <a:rect l="l" t="t" r="r" b="b"/>
            <a:pathLst>
              <a:path w="12889" h="12889" extrusionOk="0">
                <a:moveTo>
                  <a:pt x="2463" y="1156"/>
                </a:moveTo>
                <a:lnTo>
                  <a:pt x="11733" y="10426"/>
                </a:lnTo>
                <a:cubicBezTo>
                  <a:pt x="10517" y="11490"/>
                  <a:pt x="8998" y="12068"/>
                  <a:pt x="7387" y="12068"/>
                </a:cubicBezTo>
                <a:cubicBezTo>
                  <a:pt x="5624" y="12068"/>
                  <a:pt x="3982" y="11399"/>
                  <a:pt x="2736" y="10153"/>
                </a:cubicBezTo>
                <a:cubicBezTo>
                  <a:pt x="1490" y="8907"/>
                  <a:pt x="821" y="7265"/>
                  <a:pt x="821" y="5502"/>
                </a:cubicBezTo>
                <a:cubicBezTo>
                  <a:pt x="821" y="3891"/>
                  <a:pt x="1399" y="2371"/>
                  <a:pt x="2463" y="1156"/>
                </a:cubicBezTo>
                <a:close/>
                <a:moveTo>
                  <a:pt x="2432" y="1"/>
                </a:moveTo>
                <a:lnTo>
                  <a:pt x="2159" y="274"/>
                </a:lnTo>
                <a:cubicBezTo>
                  <a:pt x="760" y="1672"/>
                  <a:pt x="0" y="3527"/>
                  <a:pt x="0" y="5502"/>
                </a:cubicBezTo>
                <a:cubicBezTo>
                  <a:pt x="0" y="7478"/>
                  <a:pt x="760" y="9332"/>
                  <a:pt x="2159" y="10730"/>
                </a:cubicBezTo>
                <a:cubicBezTo>
                  <a:pt x="3374" y="11946"/>
                  <a:pt x="4894" y="12645"/>
                  <a:pt x="6475" y="12828"/>
                </a:cubicBezTo>
                <a:lnTo>
                  <a:pt x="7569" y="12888"/>
                </a:lnTo>
                <a:cubicBezTo>
                  <a:pt x="9393" y="12858"/>
                  <a:pt x="11217" y="12128"/>
                  <a:pt x="12615" y="10730"/>
                </a:cubicBezTo>
                <a:lnTo>
                  <a:pt x="12888" y="10457"/>
                </a:lnTo>
                <a:lnTo>
                  <a:pt x="2432" y="1"/>
                </a:lnTo>
                <a:close/>
              </a:path>
            </a:pathLst>
          </a:custGeom>
          <a:solidFill>
            <a:srgbClr val="9E49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4" name="Google Shape;4364;p45"/>
          <p:cNvSpPr/>
          <p:nvPr/>
        </p:nvSpPr>
        <p:spPr>
          <a:xfrm>
            <a:off x="3384489" y="1432750"/>
            <a:ext cx="382355" cy="322626"/>
          </a:xfrm>
          <a:custGeom>
            <a:avLst/>
            <a:gdLst/>
            <a:ahLst/>
            <a:cxnLst/>
            <a:rect l="l" t="t" r="r" b="b"/>
            <a:pathLst>
              <a:path w="11916" h="11916" extrusionOk="0">
                <a:moveTo>
                  <a:pt x="5958" y="1"/>
                </a:moveTo>
                <a:cubicBezTo>
                  <a:pt x="5623" y="1"/>
                  <a:pt x="5319" y="31"/>
                  <a:pt x="5015" y="92"/>
                </a:cubicBezTo>
                <a:cubicBezTo>
                  <a:pt x="2493" y="487"/>
                  <a:pt x="517" y="2463"/>
                  <a:pt x="91" y="4955"/>
                </a:cubicBezTo>
                <a:cubicBezTo>
                  <a:pt x="30" y="5290"/>
                  <a:pt x="0" y="5624"/>
                  <a:pt x="0" y="5958"/>
                </a:cubicBezTo>
                <a:cubicBezTo>
                  <a:pt x="0" y="7265"/>
                  <a:pt x="395" y="8451"/>
                  <a:pt x="1094" y="9423"/>
                </a:cubicBezTo>
                <a:cubicBezTo>
                  <a:pt x="2189" y="10943"/>
                  <a:pt x="3952" y="11916"/>
                  <a:pt x="5958" y="11916"/>
                </a:cubicBezTo>
                <a:cubicBezTo>
                  <a:pt x="7234" y="11916"/>
                  <a:pt x="8420" y="11521"/>
                  <a:pt x="9392" y="10852"/>
                </a:cubicBezTo>
                <a:cubicBezTo>
                  <a:pt x="10456" y="10062"/>
                  <a:pt x="11277" y="8967"/>
                  <a:pt x="11672" y="7660"/>
                </a:cubicBezTo>
                <a:cubicBezTo>
                  <a:pt x="11824" y="7144"/>
                  <a:pt x="11915" y="6566"/>
                  <a:pt x="11915" y="5958"/>
                </a:cubicBezTo>
                <a:cubicBezTo>
                  <a:pt x="11915" y="3527"/>
                  <a:pt x="10426" y="1399"/>
                  <a:pt x="8329" y="487"/>
                </a:cubicBezTo>
                <a:cubicBezTo>
                  <a:pt x="7599" y="183"/>
                  <a:pt x="6809" y="1"/>
                  <a:pt x="5958" y="1"/>
                </a:cubicBezTo>
                <a:close/>
              </a:path>
            </a:pathLst>
          </a:custGeom>
          <a:solidFill>
            <a:srgbClr val="B0D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5" name="Google Shape;4365;p45"/>
          <p:cNvSpPr/>
          <p:nvPr/>
        </p:nvSpPr>
        <p:spPr>
          <a:xfrm>
            <a:off x="3593194" y="1445935"/>
            <a:ext cx="173658" cy="217791"/>
          </a:xfrm>
          <a:custGeom>
            <a:avLst/>
            <a:gdLst/>
            <a:ahLst/>
            <a:cxnLst/>
            <a:rect l="l" t="t" r="r" b="b"/>
            <a:pathLst>
              <a:path w="5412" h="8044" extrusionOk="0">
                <a:moveTo>
                  <a:pt x="1825" y="0"/>
                </a:moveTo>
                <a:cubicBezTo>
                  <a:pt x="1460" y="456"/>
                  <a:pt x="1764" y="1429"/>
                  <a:pt x="1673" y="1915"/>
                </a:cubicBezTo>
                <a:cubicBezTo>
                  <a:pt x="1581" y="2401"/>
                  <a:pt x="1247" y="2766"/>
                  <a:pt x="913" y="3131"/>
                </a:cubicBezTo>
                <a:cubicBezTo>
                  <a:pt x="578" y="3496"/>
                  <a:pt x="244" y="3860"/>
                  <a:pt x="122" y="4347"/>
                </a:cubicBezTo>
                <a:cubicBezTo>
                  <a:pt x="1" y="4803"/>
                  <a:pt x="183" y="5410"/>
                  <a:pt x="639" y="5532"/>
                </a:cubicBezTo>
                <a:cubicBezTo>
                  <a:pt x="733" y="5570"/>
                  <a:pt x="828" y="5584"/>
                  <a:pt x="923" y="5584"/>
                </a:cubicBezTo>
                <a:cubicBezTo>
                  <a:pt x="1134" y="5584"/>
                  <a:pt x="1351" y="5513"/>
                  <a:pt x="1581" y="5471"/>
                </a:cubicBezTo>
                <a:cubicBezTo>
                  <a:pt x="1651" y="5457"/>
                  <a:pt x="1724" y="5450"/>
                  <a:pt x="1798" y="5450"/>
                </a:cubicBezTo>
                <a:cubicBezTo>
                  <a:pt x="2042" y="5450"/>
                  <a:pt x="2285" y="5534"/>
                  <a:pt x="2402" y="5745"/>
                </a:cubicBezTo>
                <a:cubicBezTo>
                  <a:pt x="2584" y="6018"/>
                  <a:pt x="2402" y="6353"/>
                  <a:pt x="2250" y="6596"/>
                </a:cubicBezTo>
                <a:cubicBezTo>
                  <a:pt x="2068" y="6869"/>
                  <a:pt x="1855" y="7143"/>
                  <a:pt x="1885" y="7447"/>
                </a:cubicBezTo>
                <a:cubicBezTo>
                  <a:pt x="1946" y="7751"/>
                  <a:pt x="2250" y="7994"/>
                  <a:pt x="2554" y="8024"/>
                </a:cubicBezTo>
                <a:cubicBezTo>
                  <a:pt x="2621" y="8038"/>
                  <a:pt x="2687" y="8044"/>
                  <a:pt x="2754" y="8044"/>
                </a:cubicBezTo>
                <a:cubicBezTo>
                  <a:pt x="2991" y="8044"/>
                  <a:pt x="3229" y="7967"/>
                  <a:pt x="3466" y="7872"/>
                </a:cubicBezTo>
                <a:cubicBezTo>
                  <a:pt x="4043" y="7690"/>
                  <a:pt x="4621" y="7447"/>
                  <a:pt x="5168" y="7173"/>
                </a:cubicBezTo>
                <a:cubicBezTo>
                  <a:pt x="5320" y="6657"/>
                  <a:pt x="5411" y="6079"/>
                  <a:pt x="5411" y="5471"/>
                </a:cubicBezTo>
                <a:cubicBezTo>
                  <a:pt x="5411" y="3040"/>
                  <a:pt x="3922" y="912"/>
                  <a:pt x="1825" y="0"/>
                </a:cubicBezTo>
                <a:close/>
              </a:path>
            </a:pathLst>
          </a:custGeom>
          <a:solidFill>
            <a:srgbClr val="AACE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6" name="Google Shape;4366;p45"/>
          <p:cNvSpPr/>
          <p:nvPr/>
        </p:nvSpPr>
        <p:spPr>
          <a:xfrm>
            <a:off x="3387409" y="1435213"/>
            <a:ext cx="173625" cy="168840"/>
          </a:xfrm>
          <a:custGeom>
            <a:avLst/>
            <a:gdLst/>
            <a:ahLst/>
            <a:cxnLst/>
            <a:rect l="l" t="t" r="r" b="b"/>
            <a:pathLst>
              <a:path w="5411" h="6236" extrusionOk="0">
                <a:moveTo>
                  <a:pt x="4924" y="1"/>
                </a:moveTo>
                <a:cubicBezTo>
                  <a:pt x="2402" y="396"/>
                  <a:pt x="426" y="2372"/>
                  <a:pt x="0" y="4864"/>
                </a:cubicBezTo>
                <a:cubicBezTo>
                  <a:pt x="183" y="5168"/>
                  <a:pt x="487" y="5381"/>
                  <a:pt x="851" y="5411"/>
                </a:cubicBezTo>
                <a:cubicBezTo>
                  <a:pt x="891" y="5416"/>
                  <a:pt x="930" y="5418"/>
                  <a:pt x="970" y="5418"/>
                </a:cubicBezTo>
                <a:cubicBezTo>
                  <a:pt x="1385" y="5418"/>
                  <a:pt x="1783" y="5194"/>
                  <a:pt x="2179" y="5194"/>
                </a:cubicBezTo>
                <a:cubicBezTo>
                  <a:pt x="2263" y="5194"/>
                  <a:pt x="2348" y="5204"/>
                  <a:pt x="2432" y="5229"/>
                </a:cubicBezTo>
                <a:cubicBezTo>
                  <a:pt x="2949" y="5351"/>
                  <a:pt x="3192" y="5958"/>
                  <a:pt x="3678" y="6171"/>
                </a:cubicBezTo>
                <a:cubicBezTo>
                  <a:pt x="3783" y="6215"/>
                  <a:pt x="3897" y="6236"/>
                  <a:pt x="4013" y="6236"/>
                </a:cubicBezTo>
                <a:cubicBezTo>
                  <a:pt x="4299" y="6236"/>
                  <a:pt x="4590" y="6106"/>
                  <a:pt x="4742" y="5867"/>
                </a:cubicBezTo>
                <a:cubicBezTo>
                  <a:pt x="4985" y="5533"/>
                  <a:pt x="4955" y="5047"/>
                  <a:pt x="4681" y="4743"/>
                </a:cubicBezTo>
                <a:cubicBezTo>
                  <a:pt x="4408" y="4439"/>
                  <a:pt x="3921" y="4317"/>
                  <a:pt x="3769" y="3952"/>
                </a:cubicBezTo>
                <a:cubicBezTo>
                  <a:pt x="3648" y="3618"/>
                  <a:pt x="3800" y="3284"/>
                  <a:pt x="4043" y="3040"/>
                </a:cubicBezTo>
                <a:cubicBezTo>
                  <a:pt x="4286" y="2797"/>
                  <a:pt x="4590" y="2615"/>
                  <a:pt x="4803" y="2372"/>
                </a:cubicBezTo>
                <a:cubicBezTo>
                  <a:pt x="5228" y="1946"/>
                  <a:pt x="5411" y="1308"/>
                  <a:pt x="5289" y="761"/>
                </a:cubicBezTo>
                <a:cubicBezTo>
                  <a:pt x="5198" y="426"/>
                  <a:pt x="5076" y="153"/>
                  <a:pt x="4924" y="1"/>
                </a:cubicBezTo>
                <a:close/>
              </a:path>
            </a:pathLst>
          </a:custGeom>
          <a:solidFill>
            <a:srgbClr val="AACE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7" name="Google Shape;4367;p45"/>
          <p:cNvSpPr/>
          <p:nvPr/>
        </p:nvSpPr>
        <p:spPr>
          <a:xfrm>
            <a:off x="3420557" y="1651136"/>
            <a:ext cx="265332" cy="104239"/>
          </a:xfrm>
          <a:custGeom>
            <a:avLst/>
            <a:gdLst/>
            <a:ahLst/>
            <a:cxnLst/>
            <a:rect l="l" t="t" r="r" b="b"/>
            <a:pathLst>
              <a:path w="8269" h="3850" extrusionOk="0">
                <a:moveTo>
                  <a:pt x="5369" y="1"/>
                </a:moveTo>
                <a:cubicBezTo>
                  <a:pt x="5237" y="1"/>
                  <a:pt x="5101" y="83"/>
                  <a:pt x="5077" y="202"/>
                </a:cubicBezTo>
                <a:cubicBezTo>
                  <a:pt x="5046" y="293"/>
                  <a:pt x="5107" y="385"/>
                  <a:pt x="5138" y="476"/>
                </a:cubicBezTo>
                <a:cubicBezTo>
                  <a:pt x="5411" y="1145"/>
                  <a:pt x="5715" y="1813"/>
                  <a:pt x="5989" y="2482"/>
                </a:cubicBezTo>
                <a:cubicBezTo>
                  <a:pt x="5941" y="2539"/>
                  <a:pt x="5879" y="2563"/>
                  <a:pt x="5812" y="2563"/>
                </a:cubicBezTo>
                <a:cubicBezTo>
                  <a:pt x="5664" y="2563"/>
                  <a:pt x="5495" y="2446"/>
                  <a:pt x="5411" y="2300"/>
                </a:cubicBezTo>
                <a:cubicBezTo>
                  <a:pt x="5259" y="2087"/>
                  <a:pt x="5229" y="1844"/>
                  <a:pt x="5016" y="1692"/>
                </a:cubicBezTo>
                <a:cubicBezTo>
                  <a:pt x="4931" y="1643"/>
                  <a:pt x="4836" y="1624"/>
                  <a:pt x="4737" y="1624"/>
                </a:cubicBezTo>
                <a:cubicBezTo>
                  <a:pt x="4589" y="1624"/>
                  <a:pt x="4432" y="1667"/>
                  <a:pt x="4287" y="1722"/>
                </a:cubicBezTo>
                <a:cubicBezTo>
                  <a:pt x="4043" y="1844"/>
                  <a:pt x="3831" y="1996"/>
                  <a:pt x="3557" y="1996"/>
                </a:cubicBezTo>
                <a:cubicBezTo>
                  <a:pt x="3543" y="1996"/>
                  <a:pt x="3529" y="1997"/>
                  <a:pt x="3515" y="1997"/>
                </a:cubicBezTo>
                <a:cubicBezTo>
                  <a:pt x="2962" y="1997"/>
                  <a:pt x="2603" y="1409"/>
                  <a:pt x="2128" y="1053"/>
                </a:cubicBezTo>
                <a:cubicBezTo>
                  <a:pt x="1918" y="913"/>
                  <a:pt x="1605" y="845"/>
                  <a:pt x="1280" y="845"/>
                </a:cubicBezTo>
                <a:cubicBezTo>
                  <a:pt x="758" y="845"/>
                  <a:pt x="207" y="1020"/>
                  <a:pt x="1" y="1357"/>
                </a:cubicBezTo>
                <a:cubicBezTo>
                  <a:pt x="1065" y="2877"/>
                  <a:pt x="2828" y="3850"/>
                  <a:pt x="4834" y="3850"/>
                </a:cubicBezTo>
                <a:cubicBezTo>
                  <a:pt x="6110" y="3850"/>
                  <a:pt x="7296" y="3455"/>
                  <a:pt x="8268" y="2786"/>
                </a:cubicBezTo>
                <a:cubicBezTo>
                  <a:pt x="8177" y="2300"/>
                  <a:pt x="7812" y="1935"/>
                  <a:pt x="7448" y="1631"/>
                </a:cubicBezTo>
                <a:cubicBezTo>
                  <a:pt x="6931" y="1175"/>
                  <a:pt x="6414" y="719"/>
                  <a:pt x="5867" y="263"/>
                </a:cubicBezTo>
                <a:cubicBezTo>
                  <a:pt x="5746" y="142"/>
                  <a:pt x="5624" y="50"/>
                  <a:pt x="5472" y="20"/>
                </a:cubicBezTo>
                <a:cubicBezTo>
                  <a:pt x="5439" y="7"/>
                  <a:pt x="5404" y="1"/>
                  <a:pt x="5369" y="1"/>
                </a:cubicBezTo>
                <a:close/>
              </a:path>
            </a:pathLst>
          </a:custGeom>
          <a:solidFill>
            <a:srgbClr val="AACE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8" name="Google Shape;4368;p45"/>
          <p:cNvSpPr/>
          <p:nvPr/>
        </p:nvSpPr>
        <p:spPr>
          <a:xfrm>
            <a:off x="3549296" y="1783342"/>
            <a:ext cx="31253" cy="101233"/>
          </a:xfrm>
          <a:custGeom>
            <a:avLst/>
            <a:gdLst/>
            <a:ahLst/>
            <a:cxnLst/>
            <a:rect l="l" t="t" r="r" b="b"/>
            <a:pathLst>
              <a:path w="974" h="3739" extrusionOk="0">
                <a:moveTo>
                  <a:pt x="1" y="0"/>
                </a:moveTo>
                <a:lnTo>
                  <a:pt x="1" y="3739"/>
                </a:lnTo>
                <a:lnTo>
                  <a:pt x="974" y="3739"/>
                </a:lnTo>
                <a:lnTo>
                  <a:pt x="974" y="0"/>
                </a:lnTo>
                <a:close/>
              </a:path>
            </a:pathLst>
          </a:custGeom>
          <a:solidFill>
            <a:srgbClr val="9E49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9" name="Google Shape;4369;p45"/>
          <p:cNvSpPr/>
          <p:nvPr/>
        </p:nvSpPr>
        <p:spPr>
          <a:xfrm>
            <a:off x="3472251" y="1884548"/>
            <a:ext cx="186332" cy="36253"/>
          </a:xfrm>
          <a:custGeom>
            <a:avLst/>
            <a:gdLst/>
            <a:ahLst/>
            <a:cxnLst/>
            <a:rect l="l" t="t" r="r" b="b"/>
            <a:pathLst>
              <a:path w="5807" h="1339" extrusionOk="0">
                <a:moveTo>
                  <a:pt x="1338" y="1"/>
                </a:moveTo>
                <a:cubicBezTo>
                  <a:pt x="578" y="1"/>
                  <a:pt x="1" y="609"/>
                  <a:pt x="1" y="1338"/>
                </a:cubicBezTo>
                <a:lnTo>
                  <a:pt x="5806" y="1338"/>
                </a:lnTo>
                <a:cubicBezTo>
                  <a:pt x="5806" y="609"/>
                  <a:pt x="5198" y="1"/>
                  <a:pt x="4469" y="1"/>
                </a:cubicBezTo>
                <a:close/>
              </a:path>
            </a:pathLst>
          </a:custGeom>
          <a:solidFill>
            <a:srgbClr val="9E49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0" name="Google Shape;4370;p45"/>
          <p:cNvSpPr/>
          <p:nvPr/>
        </p:nvSpPr>
        <p:spPr>
          <a:xfrm>
            <a:off x="3304492" y="1920775"/>
            <a:ext cx="727616" cy="27"/>
          </a:xfrm>
          <a:custGeom>
            <a:avLst/>
            <a:gdLst/>
            <a:ahLst/>
            <a:cxnLst/>
            <a:rect l="l" t="t" r="r" b="b"/>
            <a:pathLst>
              <a:path w="22676" h="1" fill="none" extrusionOk="0">
                <a:moveTo>
                  <a:pt x="1" y="0"/>
                </a:moveTo>
                <a:lnTo>
                  <a:pt x="22676" y="0"/>
                </a:lnTo>
              </a:path>
            </a:pathLst>
          </a:custGeom>
          <a:noFill/>
          <a:ln w="9875" cap="flat" cmpd="sng">
            <a:solidFill>
              <a:srgbClr val="4D2241"/>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1" name="Google Shape;4371;p45"/>
          <p:cNvSpPr/>
          <p:nvPr/>
        </p:nvSpPr>
        <p:spPr>
          <a:xfrm>
            <a:off x="3304492" y="1200691"/>
            <a:ext cx="727616" cy="41154"/>
          </a:xfrm>
          <a:custGeom>
            <a:avLst/>
            <a:gdLst/>
            <a:ahLst/>
            <a:cxnLst/>
            <a:rect l="l" t="t" r="r" b="b"/>
            <a:pathLst>
              <a:path w="22676" h="1520" extrusionOk="0">
                <a:moveTo>
                  <a:pt x="1" y="0"/>
                </a:moveTo>
                <a:lnTo>
                  <a:pt x="1" y="1520"/>
                </a:lnTo>
                <a:lnTo>
                  <a:pt x="22676" y="1520"/>
                </a:lnTo>
                <a:lnTo>
                  <a:pt x="22676" y="0"/>
                </a:lnTo>
                <a:close/>
              </a:path>
            </a:pathLst>
          </a:custGeom>
          <a:solidFill>
            <a:srgbClr val="9E49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2" name="Google Shape;4372;p45"/>
          <p:cNvSpPr/>
          <p:nvPr/>
        </p:nvSpPr>
        <p:spPr>
          <a:xfrm>
            <a:off x="3321082" y="1116731"/>
            <a:ext cx="417458" cy="83987"/>
          </a:xfrm>
          <a:custGeom>
            <a:avLst/>
            <a:gdLst/>
            <a:ahLst/>
            <a:cxnLst/>
            <a:rect l="l" t="t" r="r" b="b"/>
            <a:pathLst>
              <a:path w="13010" h="3102" extrusionOk="0">
                <a:moveTo>
                  <a:pt x="244" y="1"/>
                </a:moveTo>
                <a:cubicBezTo>
                  <a:pt x="122" y="1"/>
                  <a:pt x="0" y="122"/>
                  <a:pt x="0" y="274"/>
                </a:cubicBezTo>
                <a:lnTo>
                  <a:pt x="0" y="2828"/>
                </a:lnTo>
                <a:cubicBezTo>
                  <a:pt x="0" y="2980"/>
                  <a:pt x="122" y="3101"/>
                  <a:pt x="274" y="3101"/>
                </a:cubicBezTo>
                <a:lnTo>
                  <a:pt x="12736" y="3101"/>
                </a:lnTo>
                <a:cubicBezTo>
                  <a:pt x="12888" y="3101"/>
                  <a:pt x="13010" y="2980"/>
                  <a:pt x="13010" y="2828"/>
                </a:cubicBezTo>
                <a:lnTo>
                  <a:pt x="13010" y="274"/>
                </a:lnTo>
                <a:cubicBezTo>
                  <a:pt x="13010" y="122"/>
                  <a:pt x="12888" y="1"/>
                  <a:pt x="12736" y="1"/>
                </a:cubicBezTo>
                <a:close/>
              </a:path>
            </a:pathLst>
          </a:custGeom>
          <a:solidFill>
            <a:srgbClr val="FFD9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3" name="Google Shape;4373;p45"/>
          <p:cNvSpPr/>
          <p:nvPr/>
        </p:nvSpPr>
        <p:spPr>
          <a:xfrm>
            <a:off x="3700498" y="1127426"/>
            <a:ext cx="15627" cy="62570"/>
          </a:xfrm>
          <a:custGeom>
            <a:avLst/>
            <a:gdLst/>
            <a:ahLst/>
            <a:cxnLst/>
            <a:rect l="l" t="t" r="r" b="b"/>
            <a:pathLst>
              <a:path w="487" h="2311" extrusionOk="0">
                <a:moveTo>
                  <a:pt x="152" y="1"/>
                </a:moveTo>
                <a:cubicBezTo>
                  <a:pt x="61" y="1"/>
                  <a:pt x="0" y="62"/>
                  <a:pt x="0" y="153"/>
                </a:cubicBezTo>
                <a:lnTo>
                  <a:pt x="0" y="2159"/>
                </a:lnTo>
                <a:cubicBezTo>
                  <a:pt x="0" y="2250"/>
                  <a:pt x="61" y="2311"/>
                  <a:pt x="152" y="2311"/>
                </a:cubicBezTo>
                <a:lnTo>
                  <a:pt x="335" y="2311"/>
                </a:lnTo>
                <a:cubicBezTo>
                  <a:pt x="395" y="2311"/>
                  <a:pt x="487" y="2250"/>
                  <a:pt x="487" y="2159"/>
                </a:cubicBezTo>
                <a:lnTo>
                  <a:pt x="487" y="153"/>
                </a:lnTo>
                <a:cubicBezTo>
                  <a:pt x="487" y="62"/>
                  <a:pt x="395" y="1"/>
                  <a:pt x="335" y="1"/>
                </a:cubicBezTo>
                <a:close/>
              </a:path>
            </a:pathLst>
          </a:custGeom>
          <a:solidFill>
            <a:srgbClr val="D6B3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4" name="Google Shape;4374;p45"/>
          <p:cNvSpPr/>
          <p:nvPr/>
        </p:nvSpPr>
        <p:spPr>
          <a:xfrm>
            <a:off x="3619538" y="1133193"/>
            <a:ext cx="7829" cy="51063"/>
          </a:xfrm>
          <a:custGeom>
            <a:avLst/>
            <a:gdLst/>
            <a:ahLst/>
            <a:cxnLst/>
            <a:rect l="l" t="t" r="r" b="b"/>
            <a:pathLst>
              <a:path w="244" h="1886" extrusionOk="0">
                <a:moveTo>
                  <a:pt x="92" y="1"/>
                </a:moveTo>
                <a:cubicBezTo>
                  <a:pt x="31" y="1"/>
                  <a:pt x="0" y="31"/>
                  <a:pt x="0" y="92"/>
                </a:cubicBezTo>
                <a:lnTo>
                  <a:pt x="0" y="1794"/>
                </a:lnTo>
                <a:cubicBezTo>
                  <a:pt x="0" y="1855"/>
                  <a:pt x="31" y="1885"/>
                  <a:pt x="92" y="1885"/>
                </a:cubicBezTo>
                <a:lnTo>
                  <a:pt x="152" y="1885"/>
                </a:lnTo>
                <a:cubicBezTo>
                  <a:pt x="213" y="1885"/>
                  <a:pt x="244" y="1855"/>
                  <a:pt x="244" y="1794"/>
                </a:cubicBezTo>
                <a:lnTo>
                  <a:pt x="244" y="92"/>
                </a:lnTo>
                <a:cubicBezTo>
                  <a:pt x="244" y="31"/>
                  <a:pt x="213" y="1"/>
                  <a:pt x="152" y="1"/>
                </a:cubicBezTo>
                <a:close/>
              </a:path>
            </a:pathLst>
          </a:custGeom>
          <a:solidFill>
            <a:srgbClr val="D6B3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5" name="Google Shape;4375;p45"/>
          <p:cNvSpPr/>
          <p:nvPr/>
        </p:nvSpPr>
        <p:spPr>
          <a:xfrm>
            <a:off x="3330837" y="1141424"/>
            <a:ext cx="243865" cy="33763"/>
          </a:xfrm>
          <a:custGeom>
            <a:avLst/>
            <a:gdLst/>
            <a:ahLst/>
            <a:cxnLst/>
            <a:rect l="l" t="t" r="r" b="b"/>
            <a:pathLst>
              <a:path w="7600" h="1247" extrusionOk="0">
                <a:moveTo>
                  <a:pt x="0" y="1"/>
                </a:moveTo>
                <a:lnTo>
                  <a:pt x="0" y="1247"/>
                </a:lnTo>
                <a:lnTo>
                  <a:pt x="6991" y="1247"/>
                </a:lnTo>
                <a:cubicBezTo>
                  <a:pt x="7326" y="1247"/>
                  <a:pt x="7599" y="973"/>
                  <a:pt x="7599" y="609"/>
                </a:cubicBezTo>
                <a:cubicBezTo>
                  <a:pt x="7599" y="274"/>
                  <a:pt x="7326" y="1"/>
                  <a:pt x="6991" y="1"/>
                </a:cubicBezTo>
                <a:close/>
              </a:path>
            </a:pathLst>
          </a:custGeom>
          <a:solidFill>
            <a:srgbClr val="D6B3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6" name="Google Shape;4376;p45"/>
          <p:cNvSpPr/>
          <p:nvPr/>
        </p:nvSpPr>
        <p:spPr>
          <a:xfrm>
            <a:off x="3332794" y="1045145"/>
            <a:ext cx="360888" cy="71613"/>
          </a:xfrm>
          <a:custGeom>
            <a:avLst/>
            <a:gdLst/>
            <a:ahLst/>
            <a:cxnLst/>
            <a:rect l="l" t="t" r="r" b="b"/>
            <a:pathLst>
              <a:path w="11247" h="2645" extrusionOk="0">
                <a:moveTo>
                  <a:pt x="213" y="0"/>
                </a:moveTo>
                <a:cubicBezTo>
                  <a:pt x="91" y="0"/>
                  <a:pt x="0" y="92"/>
                  <a:pt x="0" y="213"/>
                </a:cubicBezTo>
                <a:lnTo>
                  <a:pt x="0" y="2432"/>
                </a:lnTo>
                <a:cubicBezTo>
                  <a:pt x="0" y="2554"/>
                  <a:pt x="91" y="2645"/>
                  <a:pt x="213" y="2645"/>
                </a:cubicBezTo>
                <a:lnTo>
                  <a:pt x="11003" y="2645"/>
                </a:lnTo>
                <a:cubicBezTo>
                  <a:pt x="11125" y="2645"/>
                  <a:pt x="11247" y="2554"/>
                  <a:pt x="11247" y="2432"/>
                </a:cubicBezTo>
                <a:lnTo>
                  <a:pt x="11247" y="213"/>
                </a:lnTo>
                <a:cubicBezTo>
                  <a:pt x="11247" y="92"/>
                  <a:pt x="11125" y="0"/>
                  <a:pt x="11003" y="0"/>
                </a:cubicBezTo>
                <a:close/>
              </a:path>
            </a:pathLst>
          </a:custGeom>
          <a:solidFill>
            <a:srgbClr val="FF50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7" name="Google Shape;4377;p45"/>
          <p:cNvSpPr/>
          <p:nvPr/>
        </p:nvSpPr>
        <p:spPr>
          <a:xfrm>
            <a:off x="3660516" y="1054188"/>
            <a:ext cx="13669" cy="54340"/>
          </a:xfrm>
          <a:custGeom>
            <a:avLst/>
            <a:gdLst/>
            <a:ahLst/>
            <a:cxnLst/>
            <a:rect l="l" t="t" r="r" b="b"/>
            <a:pathLst>
              <a:path w="426" h="2007" extrusionOk="0">
                <a:moveTo>
                  <a:pt x="122" y="1"/>
                </a:moveTo>
                <a:cubicBezTo>
                  <a:pt x="61" y="1"/>
                  <a:pt x="0" y="31"/>
                  <a:pt x="0" y="122"/>
                </a:cubicBezTo>
                <a:lnTo>
                  <a:pt x="0" y="1855"/>
                </a:lnTo>
                <a:cubicBezTo>
                  <a:pt x="0" y="1946"/>
                  <a:pt x="61" y="2007"/>
                  <a:pt x="122" y="2007"/>
                </a:cubicBezTo>
                <a:lnTo>
                  <a:pt x="274" y="2007"/>
                </a:lnTo>
                <a:cubicBezTo>
                  <a:pt x="365" y="2007"/>
                  <a:pt x="426" y="1946"/>
                  <a:pt x="426" y="1855"/>
                </a:cubicBezTo>
                <a:lnTo>
                  <a:pt x="426" y="122"/>
                </a:lnTo>
                <a:cubicBezTo>
                  <a:pt x="426" y="31"/>
                  <a:pt x="365" y="1"/>
                  <a:pt x="274" y="1"/>
                </a:cubicBezTo>
                <a:close/>
              </a:path>
            </a:pathLst>
          </a:custGeom>
          <a:solidFill>
            <a:srgbClr val="C73E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8" name="Google Shape;4378;p45"/>
          <p:cNvSpPr/>
          <p:nvPr/>
        </p:nvSpPr>
        <p:spPr>
          <a:xfrm>
            <a:off x="3590274" y="1059143"/>
            <a:ext cx="6867" cy="43645"/>
          </a:xfrm>
          <a:custGeom>
            <a:avLst/>
            <a:gdLst/>
            <a:ahLst/>
            <a:cxnLst/>
            <a:rect l="l" t="t" r="r" b="b"/>
            <a:pathLst>
              <a:path w="214" h="1612" extrusionOk="0">
                <a:moveTo>
                  <a:pt x="92" y="0"/>
                </a:moveTo>
                <a:cubicBezTo>
                  <a:pt x="31" y="0"/>
                  <a:pt x="1" y="31"/>
                  <a:pt x="1" y="61"/>
                </a:cubicBezTo>
                <a:lnTo>
                  <a:pt x="1" y="1550"/>
                </a:lnTo>
                <a:cubicBezTo>
                  <a:pt x="1" y="1581"/>
                  <a:pt x="31" y="1611"/>
                  <a:pt x="92" y="1611"/>
                </a:cubicBezTo>
                <a:lnTo>
                  <a:pt x="153" y="1611"/>
                </a:lnTo>
                <a:cubicBezTo>
                  <a:pt x="183" y="1611"/>
                  <a:pt x="213" y="1581"/>
                  <a:pt x="213" y="1550"/>
                </a:cubicBezTo>
                <a:lnTo>
                  <a:pt x="213" y="61"/>
                </a:lnTo>
                <a:cubicBezTo>
                  <a:pt x="213" y="31"/>
                  <a:pt x="183" y="0"/>
                  <a:pt x="153" y="0"/>
                </a:cubicBezTo>
                <a:close/>
              </a:path>
            </a:pathLst>
          </a:custGeom>
          <a:solidFill>
            <a:srgbClr val="C73E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9" name="Google Shape;4379;p45"/>
          <p:cNvSpPr/>
          <p:nvPr/>
        </p:nvSpPr>
        <p:spPr>
          <a:xfrm>
            <a:off x="3341554" y="1065722"/>
            <a:ext cx="210719" cy="29647"/>
          </a:xfrm>
          <a:custGeom>
            <a:avLst/>
            <a:gdLst/>
            <a:ahLst/>
            <a:cxnLst/>
            <a:rect l="l" t="t" r="r" b="b"/>
            <a:pathLst>
              <a:path w="6567" h="1095" extrusionOk="0">
                <a:moveTo>
                  <a:pt x="1" y="0"/>
                </a:moveTo>
                <a:lnTo>
                  <a:pt x="1" y="1095"/>
                </a:lnTo>
                <a:lnTo>
                  <a:pt x="6019" y="1095"/>
                </a:lnTo>
                <a:cubicBezTo>
                  <a:pt x="6323" y="1095"/>
                  <a:pt x="6566" y="851"/>
                  <a:pt x="6566" y="547"/>
                </a:cubicBezTo>
                <a:cubicBezTo>
                  <a:pt x="6566" y="243"/>
                  <a:pt x="6323" y="0"/>
                  <a:pt x="6019" y="0"/>
                </a:cubicBezTo>
                <a:close/>
              </a:path>
            </a:pathLst>
          </a:custGeom>
          <a:solidFill>
            <a:srgbClr val="C73E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0" name="Google Shape;4380;p45"/>
          <p:cNvSpPr/>
          <p:nvPr/>
        </p:nvSpPr>
        <p:spPr>
          <a:xfrm>
            <a:off x="3791213" y="818014"/>
            <a:ext cx="226281" cy="200815"/>
          </a:xfrm>
          <a:custGeom>
            <a:avLst/>
            <a:gdLst/>
            <a:ahLst/>
            <a:cxnLst/>
            <a:rect l="l" t="t" r="r" b="b"/>
            <a:pathLst>
              <a:path w="7052" h="7417" extrusionOk="0">
                <a:moveTo>
                  <a:pt x="3222" y="0"/>
                </a:moveTo>
                <a:cubicBezTo>
                  <a:pt x="3197" y="37"/>
                  <a:pt x="3174" y="75"/>
                  <a:pt x="3154" y="114"/>
                </a:cubicBezTo>
                <a:lnTo>
                  <a:pt x="3154" y="114"/>
                </a:lnTo>
                <a:cubicBezTo>
                  <a:pt x="3176" y="76"/>
                  <a:pt x="3199" y="38"/>
                  <a:pt x="3222" y="0"/>
                </a:cubicBezTo>
                <a:close/>
                <a:moveTo>
                  <a:pt x="3154" y="114"/>
                </a:moveTo>
                <a:lnTo>
                  <a:pt x="3154" y="114"/>
                </a:lnTo>
                <a:cubicBezTo>
                  <a:pt x="2327" y="1523"/>
                  <a:pt x="2079" y="3265"/>
                  <a:pt x="2523" y="4833"/>
                </a:cubicBezTo>
                <a:cubicBezTo>
                  <a:pt x="2067" y="3739"/>
                  <a:pt x="1246" y="2766"/>
                  <a:pt x="243" y="2128"/>
                </a:cubicBezTo>
                <a:lnTo>
                  <a:pt x="243" y="2128"/>
                </a:lnTo>
                <a:cubicBezTo>
                  <a:pt x="1003" y="3040"/>
                  <a:pt x="1429" y="4256"/>
                  <a:pt x="1398" y="5471"/>
                </a:cubicBezTo>
                <a:cubicBezTo>
                  <a:pt x="1064" y="4863"/>
                  <a:pt x="578" y="4316"/>
                  <a:pt x="0" y="3921"/>
                </a:cubicBezTo>
                <a:lnTo>
                  <a:pt x="0" y="3921"/>
                </a:lnTo>
                <a:cubicBezTo>
                  <a:pt x="0" y="5137"/>
                  <a:pt x="578" y="6353"/>
                  <a:pt x="1489" y="7143"/>
                </a:cubicBezTo>
                <a:cubicBezTo>
                  <a:pt x="2584" y="7174"/>
                  <a:pt x="3739" y="7417"/>
                  <a:pt x="4833" y="7417"/>
                </a:cubicBezTo>
                <a:cubicBezTo>
                  <a:pt x="6110" y="7082"/>
                  <a:pt x="7052" y="5775"/>
                  <a:pt x="6961" y="4438"/>
                </a:cubicBezTo>
                <a:lnTo>
                  <a:pt x="6961" y="4438"/>
                </a:lnTo>
                <a:cubicBezTo>
                  <a:pt x="6535" y="4863"/>
                  <a:pt x="6110" y="5259"/>
                  <a:pt x="5684" y="5684"/>
                </a:cubicBezTo>
                <a:cubicBezTo>
                  <a:pt x="6201" y="4894"/>
                  <a:pt x="6322" y="3891"/>
                  <a:pt x="6049" y="2979"/>
                </a:cubicBezTo>
                <a:lnTo>
                  <a:pt x="6049" y="2979"/>
                </a:lnTo>
                <a:cubicBezTo>
                  <a:pt x="5684" y="3526"/>
                  <a:pt x="5350" y="4073"/>
                  <a:pt x="4985" y="4620"/>
                </a:cubicBezTo>
                <a:cubicBezTo>
                  <a:pt x="5350" y="3800"/>
                  <a:pt x="5259" y="2766"/>
                  <a:pt x="4711" y="2067"/>
                </a:cubicBezTo>
                <a:cubicBezTo>
                  <a:pt x="4681" y="2797"/>
                  <a:pt x="4407" y="3496"/>
                  <a:pt x="4012" y="4104"/>
                </a:cubicBezTo>
                <a:cubicBezTo>
                  <a:pt x="4134" y="3648"/>
                  <a:pt x="3982" y="3131"/>
                  <a:pt x="3800" y="2705"/>
                </a:cubicBezTo>
                <a:cubicBezTo>
                  <a:pt x="3587" y="2249"/>
                  <a:pt x="3313" y="1854"/>
                  <a:pt x="3161" y="1398"/>
                </a:cubicBezTo>
                <a:cubicBezTo>
                  <a:pt x="2996" y="985"/>
                  <a:pt x="2955" y="496"/>
                  <a:pt x="3154" y="114"/>
                </a:cubicBezTo>
                <a:close/>
              </a:path>
            </a:pathLst>
          </a:custGeom>
          <a:solidFill>
            <a:srgbClr val="AACE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1" name="Google Shape;4381;p45"/>
          <p:cNvSpPr/>
          <p:nvPr/>
        </p:nvSpPr>
        <p:spPr>
          <a:xfrm>
            <a:off x="3776580" y="998224"/>
            <a:ext cx="252625" cy="202494"/>
          </a:xfrm>
          <a:custGeom>
            <a:avLst/>
            <a:gdLst/>
            <a:ahLst/>
            <a:cxnLst/>
            <a:rect l="l" t="t" r="r" b="b"/>
            <a:pathLst>
              <a:path w="7873" h="7479" extrusionOk="0">
                <a:moveTo>
                  <a:pt x="1246" y="1"/>
                </a:moveTo>
                <a:cubicBezTo>
                  <a:pt x="1246" y="426"/>
                  <a:pt x="1490" y="791"/>
                  <a:pt x="1885" y="943"/>
                </a:cubicBezTo>
                <a:lnTo>
                  <a:pt x="2401" y="1125"/>
                </a:lnTo>
                <a:lnTo>
                  <a:pt x="1094" y="2068"/>
                </a:lnTo>
                <a:cubicBezTo>
                  <a:pt x="395" y="2554"/>
                  <a:pt x="0" y="3314"/>
                  <a:pt x="0" y="4135"/>
                </a:cubicBezTo>
                <a:cubicBezTo>
                  <a:pt x="0" y="5168"/>
                  <a:pt x="638" y="6080"/>
                  <a:pt x="1581" y="6475"/>
                </a:cubicBezTo>
                <a:lnTo>
                  <a:pt x="2401" y="6840"/>
                </a:lnTo>
                <a:lnTo>
                  <a:pt x="1094" y="7144"/>
                </a:lnTo>
                <a:lnTo>
                  <a:pt x="1094" y="7478"/>
                </a:lnTo>
                <a:lnTo>
                  <a:pt x="6778" y="7478"/>
                </a:lnTo>
                <a:lnTo>
                  <a:pt x="6778" y="7144"/>
                </a:lnTo>
                <a:lnTo>
                  <a:pt x="5471" y="6840"/>
                </a:lnTo>
                <a:lnTo>
                  <a:pt x="6292" y="6475"/>
                </a:lnTo>
                <a:cubicBezTo>
                  <a:pt x="7265" y="6080"/>
                  <a:pt x="7873" y="5168"/>
                  <a:pt x="7873" y="4135"/>
                </a:cubicBezTo>
                <a:cubicBezTo>
                  <a:pt x="7873" y="3314"/>
                  <a:pt x="7478" y="2554"/>
                  <a:pt x="6809" y="2068"/>
                </a:cubicBezTo>
                <a:lnTo>
                  <a:pt x="5471" y="1125"/>
                </a:lnTo>
                <a:lnTo>
                  <a:pt x="5988" y="943"/>
                </a:lnTo>
                <a:cubicBezTo>
                  <a:pt x="6383" y="791"/>
                  <a:pt x="6657" y="426"/>
                  <a:pt x="66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2" name="Google Shape;4382;p45"/>
          <p:cNvSpPr/>
          <p:nvPr/>
        </p:nvSpPr>
        <p:spPr>
          <a:xfrm>
            <a:off x="3811685" y="1028684"/>
            <a:ext cx="121932" cy="25532"/>
          </a:xfrm>
          <a:custGeom>
            <a:avLst/>
            <a:gdLst/>
            <a:ahLst/>
            <a:cxnLst/>
            <a:rect l="l" t="t" r="r" b="b"/>
            <a:pathLst>
              <a:path w="3800" h="943" extrusionOk="0">
                <a:moveTo>
                  <a:pt x="1307" y="0"/>
                </a:moveTo>
                <a:lnTo>
                  <a:pt x="0" y="943"/>
                </a:lnTo>
                <a:lnTo>
                  <a:pt x="0" y="943"/>
                </a:lnTo>
                <a:lnTo>
                  <a:pt x="3800" y="0"/>
                </a:lnTo>
                <a:close/>
              </a:path>
            </a:pathLst>
          </a:custGeom>
          <a:solidFill>
            <a:srgbClr val="E6E5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3" name="Google Shape;4383;p45"/>
          <p:cNvSpPr/>
          <p:nvPr/>
        </p:nvSpPr>
        <p:spPr>
          <a:xfrm>
            <a:off x="3304492" y="1200691"/>
            <a:ext cx="727616" cy="27"/>
          </a:xfrm>
          <a:custGeom>
            <a:avLst/>
            <a:gdLst/>
            <a:ahLst/>
            <a:cxnLst/>
            <a:rect l="l" t="t" r="r" b="b"/>
            <a:pathLst>
              <a:path w="22676" h="1" fill="none" extrusionOk="0">
                <a:moveTo>
                  <a:pt x="1" y="0"/>
                </a:moveTo>
                <a:lnTo>
                  <a:pt x="22676" y="0"/>
                </a:lnTo>
              </a:path>
            </a:pathLst>
          </a:custGeom>
          <a:noFill/>
          <a:ln w="9875" cap="flat" cmpd="sng">
            <a:solidFill>
              <a:srgbClr val="4D2241"/>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4" name="Google Shape;4384;p45"/>
          <p:cNvSpPr/>
          <p:nvPr/>
        </p:nvSpPr>
        <p:spPr>
          <a:xfrm>
            <a:off x="1816091" y="1586643"/>
            <a:ext cx="1305031" cy="41181"/>
          </a:xfrm>
          <a:custGeom>
            <a:avLst/>
            <a:gdLst/>
            <a:ahLst/>
            <a:cxnLst/>
            <a:rect l="l" t="t" r="r" b="b"/>
            <a:pathLst>
              <a:path w="40671" h="1521" extrusionOk="0">
                <a:moveTo>
                  <a:pt x="1" y="1"/>
                </a:moveTo>
                <a:lnTo>
                  <a:pt x="1" y="1520"/>
                </a:lnTo>
                <a:lnTo>
                  <a:pt x="40670" y="1520"/>
                </a:lnTo>
                <a:lnTo>
                  <a:pt x="40670" y="1"/>
                </a:lnTo>
                <a:close/>
              </a:path>
            </a:pathLst>
          </a:custGeom>
          <a:solidFill>
            <a:srgbClr val="9E49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5" name="Google Shape;4385;p45"/>
          <p:cNvSpPr/>
          <p:nvPr/>
        </p:nvSpPr>
        <p:spPr>
          <a:xfrm>
            <a:off x="2542739" y="1504363"/>
            <a:ext cx="484778" cy="82308"/>
          </a:xfrm>
          <a:custGeom>
            <a:avLst/>
            <a:gdLst/>
            <a:ahLst/>
            <a:cxnLst/>
            <a:rect l="l" t="t" r="r" b="b"/>
            <a:pathLst>
              <a:path w="15108" h="3040" extrusionOk="0">
                <a:moveTo>
                  <a:pt x="365" y="0"/>
                </a:moveTo>
                <a:cubicBezTo>
                  <a:pt x="153" y="0"/>
                  <a:pt x="1" y="152"/>
                  <a:pt x="1" y="365"/>
                </a:cubicBezTo>
                <a:lnTo>
                  <a:pt x="1" y="2645"/>
                </a:lnTo>
                <a:cubicBezTo>
                  <a:pt x="1" y="2857"/>
                  <a:pt x="153" y="3040"/>
                  <a:pt x="365" y="3040"/>
                </a:cubicBezTo>
                <a:lnTo>
                  <a:pt x="14743" y="3040"/>
                </a:lnTo>
                <a:cubicBezTo>
                  <a:pt x="14955" y="3040"/>
                  <a:pt x="15107" y="2857"/>
                  <a:pt x="15107" y="2645"/>
                </a:cubicBezTo>
                <a:lnTo>
                  <a:pt x="15107" y="365"/>
                </a:lnTo>
                <a:cubicBezTo>
                  <a:pt x="15107" y="152"/>
                  <a:pt x="14955" y="0"/>
                  <a:pt x="14743" y="0"/>
                </a:cubicBezTo>
                <a:close/>
              </a:path>
            </a:pathLst>
          </a:custGeom>
          <a:solidFill>
            <a:srgbClr val="FFB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6" name="Google Shape;4386;p45"/>
          <p:cNvSpPr/>
          <p:nvPr/>
        </p:nvSpPr>
        <p:spPr>
          <a:xfrm>
            <a:off x="2986525" y="1511754"/>
            <a:ext cx="15627" cy="66686"/>
          </a:xfrm>
          <a:custGeom>
            <a:avLst/>
            <a:gdLst/>
            <a:ahLst/>
            <a:cxnLst/>
            <a:rect l="l" t="t" r="r" b="b"/>
            <a:pathLst>
              <a:path w="487" h="2463" extrusionOk="0">
                <a:moveTo>
                  <a:pt x="1" y="1"/>
                </a:moveTo>
                <a:lnTo>
                  <a:pt x="1" y="2463"/>
                </a:lnTo>
                <a:lnTo>
                  <a:pt x="487" y="2463"/>
                </a:lnTo>
                <a:lnTo>
                  <a:pt x="487" y="1"/>
                </a:lnTo>
                <a:close/>
              </a:path>
            </a:pathLst>
          </a:custGeom>
          <a:solidFill>
            <a:srgbClr val="DE93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7" name="Google Shape;4387;p45"/>
          <p:cNvSpPr/>
          <p:nvPr/>
        </p:nvSpPr>
        <p:spPr>
          <a:xfrm>
            <a:off x="2624661" y="1511754"/>
            <a:ext cx="15659" cy="67525"/>
          </a:xfrm>
          <a:custGeom>
            <a:avLst/>
            <a:gdLst/>
            <a:ahLst/>
            <a:cxnLst/>
            <a:rect l="l" t="t" r="r" b="b"/>
            <a:pathLst>
              <a:path w="488" h="2494" extrusionOk="0">
                <a:moveTo>
                  <a:pt x="1" y="1"/>
                </a:moveTo>
                <a:lnTo>
                  <a:pt x="1" y="2493"/>
                </a:lnTo>
                <a:lnTo>
                  <a:pt x="487" y="2493"/>
                </a:lnTo>
                <a:lnTo>
                  <a:pt x="487" y="1"/>
                </a:lnTo>
                <a:close/>
              </a:path>
            </a:pathLst>
          </a:custGeom>
          <a:solidFill>
            <a:srgbClr val="DE93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8" name="Google Shape;4388;p45"/>
          <p:cNvSpPr/>
          <p:nvPr/>
        </p:nvSpPr>
        <p:spPr>
          <a:xfrm>
            <a:off x="2562249" y="1511754"/>
            <a:ext cx="16621" cy="66686"/>
          </a:xfrm>
          <a:custGeom>
            <a:avLst/>
            <a:gdLst/>
            <a:ahLst/>
            <a:cxnLst/>
            <a:rect l="l" t="t" r="r" b="b"/>
            <a:pathLst>
              <a:path w="518" h="2463" extrusionOk="0">
                <a:moveTo>
                  <a:pt x="1" y="1"/>
                </a:moveTo>
                <a:lnTo>
                  <a:pt x="1" y="2463"/>
                </a:lnTo>
                <a:lnTo>
                  <a:pt x="517" y="2463"/>
                </a:lnTo>
                <a:lnTo>
                  <a:pt x="517" y="1"/>
                </a:lnTo>
                <a:close/>
              </a:path>
            </a:pathLst>
          </a:custGeom>
          <a:solidFill>
            <a:srgbClr val="DE93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9" name="Google Shape;4389;p45"/>
          <p:cNvSpPr/>
          <p:nvPr/>
        </p:nvSpPr>
        <p:spPr>
          <a:xfrm>
            <a:off x="1926315" y="1018801"/>
            <a:ext cx="204847" cy="567871"/>
          </a:xfrm>
          <a:custGeom>
            <a:avLst/>
            <a:gdLst/>
            <a:ahLst/>
            <a:cxnLst/>
            <a:rect l="l" t="t" r="r" b="b"/>
            <a:pathLst>
              <a:path w="6384" h="20974" extrusionOk="0">
                <a:moveTo>
                  <a:pt x="1" y="1"/>
                </a:moveTo>
                <a:lnTo>
                  <a:pt x="1" y="20974"/>
                </a:lnTo>
                <a:lnTo>
                  <a:pt x="6384" y="20974"/>
                </a:lnTo>
                <a:lnTo>
                  <a:pt x="6384" y="1"/>
                </a:lnTo>
                <a:close/>
              </a:path>
            </a:pathLst>
          </a:custGeom>
          <a:solidFill>
            <a:srgbClr val="9FB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0" name="Google Shape;4390;p45"/>
          <p:cNvSpPr/>
          <p:nvPr/>
        </p:nvSpPr>
        <p:spPr>
          <a:xfrm>
            <a:off x="1985808" y="1082184"/>
            <a:ext cx="84904" cy="70801"/>
          </a:xfrm>
          <a:custGeom>
            <a:avLst/>
            <a:gdLst/>
            <a:ahLst/>
            <a:cxnLst/>
            <a:rect l="l" t="t" r="r" b="b"/>
            <a:pathLst>
              <a:path w="2646" h="2615" extrusionOk="0">
                <a:moveTo>
                  <a:pt x="1338" y="0"/>
                </a:moveTo>
                <a:cubicBezTo>
                  <a:pt x="609" y="0"/>
                  <a:pt x="1" y="578"/>
                  <a:pt x="1" y="1307"/>
                </a:cubicBezTo>
                <a:cubicBezTo>
                  <a:pt x="1" y="2037"/>
                  <a:pt x="609" y="2614"/>
                  <a:pt x="1338" y="2614"/>
                </a:cubicBezTo>
                <a:cubicBezTo>
                  <a:pt x="2068" y="2614"/>
                  <a:pt x="2645" y="2037"/>
                  <a:pt x="2645" y="1307"/>
                </a:cubicBezTo>
                <a:cubicBezTo>
                  <a:pt x="2645" y="578"/>
                  <a:pt x="2068" y="0"/>
                  <a:pt x="1338" y="0"/>
                </a:cubicBezTo>
                <a:close/>
              </a:path>
            </a:pathLst>
          </a:custGeom>
          <a:solidFill>
            <a:srgbClr val="809E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1" name="Google Shape;4391;p45"/>
          <p:cNvSpPr/>
          <p:nvPr/>
        </p:nvSpPr>
        <p:spPr>
          <a:xfrm>
            <a:off x="1971175" y="1228659"/>
            <a:ext cx="115130" cy="358013"/>
          </a:xfrm>
          <a:custGeom>
            <a:avLst/>
            <a:gdLst/>
            <a:ahLst/>
            <a:cxnLst/>
            <a:rect l="l" t="t" r="r" b="b"/>
            <a:pathLst>
              <a:path w="3588" h="13223" extrusionOk="0">
                <a:moveTo>
                  <a:pt x="1794" y="1"/>
                </a:moveTo>
                <a:cubicBezTo>
                  <a:pt x="791" y="1"/>
                  <a:pt x="1" y="791"/>
                  <a:pt x="1" y="1794"/>
                </a:cubicBezTo>
                <a:lnTo>
                  <a:pt x="1" y="13223"/>
                </a:lnTo>
                <a:lnTo>
                  <a:pt x="3587" y="13223"/>
                </a:lnTo>
                <a:lnTo>
                  <a:pt x="3587" y="1794"/>
                </a:lnTo>
                <a:cubicBezTo>
                  <a:pt x="3587" y="791"/>
                  <a:pt x="2767" y="1"/>
                  <a:pt x="1794" y="1"/>
                </a:cubicBezTo>
                <a:close/>
              </a:path>
            </a:pathLst>
          </a:custGeom>
          <a:solidFill>
            <a:srgbClr val="809E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2" name="Google Shape;4392;p45"/>
          <p:cNvSpPr/>
          <p:nvPr/>
        </p:nvSpPr>
        <p:spPr>
          <a:xfrm>
            <a:off x="2205262" y="1018801"/>
            <a:ext cx="204847" cy="567871"/>
          </a:xfrm>
          <a:custGeom>
            <a:avLst/>
            <a:gdLst/>
            <a:ahLst/>
            <a:cxnLst/>
            <a:rect l="l" t="t" r="r" b="b"/>
            <a:pathLst>
              <a:path w="6384" h="20974" extrusionOk="0">
                <a:moveTo>
                  <a:pt x="1" y="1"/>
                </a:moveTo>
                <a:lnTo>
                  <a:pt x="1" y="20974"/>
                </a:lnTo>
                <a:lnTo>
                  <a:pt x="6384" y="20974"/>
                </a:lnTo>
                <a:lnTo>
                  <a:pt x="6384"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3" name="Google Shape;4393;p45"/>
          <p:cNvSpPr/>
          <p:nvPr/>
        </p:nvSpPr>
        <p:spPr>
          <a:xfrm>
            <a:off x="2265749" y="1082184"/>
            <a:ext cx="83909" cy="70801"/>
          </a:xfrm>
          <a:custGeom>
            <a:avLst/>
            <a:gdLst/>
            <a:ahLst/>
            <a:cxnLst/>
            <a:rect l="l" t="t" r="r" b="b"/>
            <a:pathLst>
              <a:path w="2615" h="2615" extrusionOk="0">
                <a:moveTo>
                  <a:pt x="1307" y="0"/>
                </a:moveTo>
                <a:cubicBezTo>
                  <a:pt x="578" y="0"/>
                  <a:pt x="0" y="578"/>
                  <a:pt x="0" y="1307"/>
                </a:cubicBezTo>
                <a:cubicBezTo>
                  <a:pt x="0" y="2037"/>
                  <a:pt x="578" y="2614"/>
                  <a:pt x="1307" y="2614"/>
                </a:cubicBezTo>
                <a:cubicBezTo>
                  <a:pt x="2037" y="2614"/>
                  <a:pt x="2614" y="2037"/>
                  <a:pt x="2614" y="1307"/>
                </a:cubicBezTo>
                <a:cubicBezTo>
                  <a:pt x="2614" y="578"/>
                  <a:pt x="2037" y="0"/>
                  <a:pt x="1307" y="0"/>
                </a:cubicBezTo>
                <a:close/>
              </a:path>
            </a:pathLst>
          </a:custGeom>
          <a:solidFill>
            <a:srgbClr val="C73E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4" name="Google Shape;4394;p45"/>
          <p:cNvSpPr/>
          <p:nvPr/>
        </p:nvSpPr>
        <p:spPr>
          <a:xfrm>
            <a:off x="2250122" y="1228659"/>
            <a:ext cx="115130" cy="358013"/>
          </a:xfrm>
          <a:custGeom>
            <a:avLst/>
            <a:gdLst/>
            <a:ahLst/>
            <a:cxnLst/>
            <a:rect l="l" t="t" r="r" b="b"/>
            <a:pathLst>
              <a:path w="3588" h="13223" extrusionOk="0">
                <a:moveTo>
                  <a:pt x="1794" y="1"/>
                </a:moveTo>
                <a:cubicBezTo>
                  <a:pt x="822" y="1"/>
                  <a:pt x="1" y="791"/>
                  <a:pt x="1" y="1794"/>
                </a:cubicBezTo>
                <a:lnTo>
                  <a:pt x="1" y="13223"/>
                </a:lnTo>
                <a:lnTo>
                  <a:pt x="3588" y="13223"/>
                </a:lnTo>
                <a:lnTo>
                  <a:pt x="3588" y="1794"/>
                </a:lnTo>
                <a:cubicBezTo>
                  <a:pt x="3588" y="791"/>
                  <a:pt x="2767" y="1"/>
                  <a:pt x="1794" y="1"/>
                </a:cubicBezTo>
                <a:close/>
              </a:path>
            </a:pathLst>
          </a:custGeom>
          <a:solidFill>
            <a:srgbClr val="C73E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5" name="Google Shape;4395;p45"/>
          <p:cNvSpPr/>
          <p:nvPr/>
        </p:nvSpPr>
        <p:spPr>
          <a:xfrm>
            <a:off x="1816091" y="1586643"/>
            <a:ext cx="1305031" cy="27"/>
          </a:xfrm>
          <a:custGeom>
            <a:avLst/>
            <a:gdLst/>
            <a:ahLst/>
            <a:cxnLst/>
            <a:rect l="l" t="t" r="r" b="b"/>
            <a:pathLst>
              <a:path w="40671" h="1" fill="none" extrusionOk="0">
                <a:moveTo>
                  <a:pt x="1" y="1"/>
                </a:moveTo>
                <a:lnTo>
                  <a:pt x="40670" y="1"/>
                </a:lnTo>
              </a:path>
            </a:pathLst>
          </a:custGeom>
          <a:noFill/>
          <a:ln w="9875" cap="flat" cmpd="sng">
            <a:solidFill>
              <a:srgbClr val="4D2241"/>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6" name="Google Shape;4396;p45"/>
          <p:cNvSpPr/>
          <p:nvPr/>
        </p:nvSpPr>
        <p:spPr>
          <a:xfrm>
            <a:off x="1470817" y="2384920"/>
            <a:ext cx="2453956" cy="96306"/>
          </a:xfrm>
          <a:custGeom>
            <a:avLst/>
            <a:gdLst/>
            <a:ahLst/>
            <a:cxnLst/>
            <a:rect l="l" t="t" r="r" b="b"/>
            <a:pathLst>
              <a:path w="76477" h="3557" extrusionOk="0">
                <a:moveTo>
                  <a:pt x="761" y="0"/>
                </a:moveTo>
                <a:cubicBezTo>
                  <a:pt x="335" y="0"/>
                  <a:pt x="1" y="335"/>
                  <a:pt x="1" y="760"/>
                </a:cubicBezTo>
                <a:lnTo>
                  <a:pt x="1" y="2797"/>
                </a:lnTo>
                <a:cubicBezTo>
                  <a:pt x="1" y="3222"/>
                  <a:pt x="335" y="3557"/>
                  <a:pt x="761" y="3557"/>
                </a:cubicBezTo>
                <a:lnTo>
                  <a:pt x="75716" y="3557"/>
                </a:lnTo>
                <a:cubicBezTo>
                  <a:pt x="76142" y="3557"/>
                  <a:pt x="76476" y="3222"/>
                  <a:pt x="76476" y="2797"/>
                </a:cubicBezTo>
                <a:lnTo>
                  <a:pt x="76476" y="760"/>
                </a:lnTo>
                <a:cubicBezTo>
                  <a:pt x="76476" y="335"/>
                  <a:pt x="76142" y="0"/>
                  <a:pt x="75716" y="0"/>
                </a:cubicBezTo>
                <a:close/>
              </a:path>
            </a:pathLst>
          </a:custGeom>
          <a:solidFill>
            <a:srgbClr val="9E49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7" name="Google Shape;4397;p45"/>
          <p:cNvSpPr/>
          <p:nvPr/>
        </p:nvSpPr>
        <p:spPr>
          <a:xfrm>
            <a:off x="1553734" y="2481198"/>
            <a:ext cx="1577133" cy="623835"/>
          </a:xfrm>
          <a:custGeom>
            <a:avLst/>
            <a:gdLst/>
            <a:ahLst/>
            <a:cxnLst/>
            <a:rect l="l" t="t" r="r" b="b"/>
            <a:pathLst>
              <a:path w="49151" h="23041" extrusionOk="0">
                <a:moveTo>
                  <a:pt x="0" y="1"/>
                </a:moveTo>
                <a:lnTo>
                  <a:pt x="0" y="23041"/>
                </a:lnTo>
                <a:lnTo>
                  <a:pt x="49150" y="23041"/>
                </a:lnTo>
                <a:lnTo>
                  <a:pt x="49150" y="1"/>
                </a:lnTo>
                <a:close/>
              </a:path>
            </a:pathLst>
          </a:custGeom>
          <a:solidFill>
            <a:srgbClr val="FFB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8" name="Google Shape;4398;p45"/>
          <p:cNvSpPr/>
          <p:nvPr/>
        </p:nvSpPr>
        <p:spPr>
          <a:xfrm>
            <a:off x="3130892" y="2481198"/>
            <a:ext cx="708107" cy="1111023"/>
          </a:xfrm>
          <a:custGeom>
            <a:avLst/>
            <a:gdLst/>
            <a:ahLst/>
            <a:cxnLst/>
            <a:rect l="l" t="t" r="r" b="b"/>
            <a:pathLst>
              <a:path w="22068" h="41035" extrusionOk="0">
                <a:moveTo>
                  <a:pt x="0" y="1"/>
                </a:moveTo>
                <a:lnTo>
                  <a:pt x="0" y="41035"/>
                </a:lnTo>
                <a:lnTo>
                  <a:pt x="22067" y="41035"/>
                </a:lnTo>
                <a:lnTo>
                  <a:pt x="22067" y="1"/>
                </a:lnTo>
                <a:close/>
              </a:path>
            </a:pathLst>
          </a:custGeom>
          <a:solidFill>
            <a:srgbClr val="FFB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9" name="Google Shape;4399;p45"/>
          <p:cNvSpPr/>
          <p:nvPr/>
        </p:nvSpPr>
        <p:spPr>
          <a:xfrm>
            <a:off x="1542021" y="2481198"/>
            <a:ext cx="36131" cy="1111023"/>
          </a:xfrm>
          <a:custGeom>
            <a:avLst/>
            <a:gdLst/>
            <a:ahLst/>
            <a:cxnLst/>
            <a:rect l="l" t="t" r="r" b="b"/>
            <a:pathLst>
              <a:path w="1126" h="41035" extrusionOk="0">
                <a:moveTo>
                  <a:pt x="1" y="1"/>
                </a:moveTo>
                <a:lnTo>
                  <a:pt x="1" y="41035"/>
                </a:lnTo>
                <a:lnTo>
                  <a:pt x="1125" y="41035"/>
                </a:lnTo>
                <a:lnTo>
                  <a:pt x="1125" y="1"/>
                </a:lnTo>
                <a:close/>
              </a:path>
            </a:pathLst>
          </a:custGeom>
          <a:solidFill>
            <a:srgbClr val="4D2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0" name="Google Shape;4400;p45"/>
          <p:cNvSpPr/>
          <p:nvPr/>
        </p:nvSpPr>
        <p:spPr>
          <a:xfrm>
            <a:off x="3112345" y="2481198"/>
            <a:ext cx="36131" cy="1111023"/>
          </a:xfrm>
          <a:custGeom>
            <a:avLst/>
            <a:gdLst/>
            <a:ahLst/>
            <a:cxnLst/>
            <a:rect l="l" t="t" r="r" b="b"/>
            <a:pathLst>
              <a:path w="1126" h="41035" extrusionOk="0">
                <a:moveTo>
                  <a:pt x="1" y="1"/>
                </a:moveTo>
                <a:lnTo>
                  <a:pt x="1" y="41035"/>
                </a:lnTo>
                <a:lnTo>
                  <a:pt x="1125" y="41035"/>
                </a:lnTo>
                <a:lnTo>
                  <a:pt x="1125" y="1"/>
                </a:lnTo>
                <a:close/>
              </a:path>
            </a:pathLst>
          </a:custGeom>
          <a:solidFill>
            <a:srgbClr val="4D2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1" name="Google Shape;4401;p45"/>
          <p:cNvSpPr/>
          <p:nvPr/>
        </p:nvSpPr>
        <p:spPr>
          <a:xfrm>
            <a:off x="3820446" y="2481198"/>
            <a:ext cx="37093" cy="1111023"/>
          </a:xfrm>
          <a:custGeom>
            <a:avLst/>
            <a:gdLst/>
            <a:ahLst/>
            <a:cxnLst/>
            <a:rect l="l" t="t" r="r" b="b"/>
            <a:pathLst>
              <a:path w="1156" h="41035" extrusionOk="0">
                <a:moveTo>
                  <a:pt x="1" y="1"/>
                </a:moveTo>
                <a:lnTo>
                  <a:pt x="1" y="41035"/>
                </a:lnTo>
                <a:lnTo>
                  <a:pt x="1156" y="41035"/>
                </a:lnTo>
                <a:lnTo>
                  <a:pt x="1156" y="1"/>
                </a:lnTo>
                <a:close/>
              </a:path>
            </a:pathLst>
          </a:custGeom>
          <a:solidFill>
            <a:srgbClr val="4D2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2" name="Google Shape;4402;p45"/>
          <p:cNvSpPr/>
          <p:nvPr/>
        </p:nvSpPr>
        <p:spPr>
          <a:xfrm>
            <a:off x="1470817" y="2384920"/>
            <a:ext cx="2453956" cy="37878"/>
          </a:xfrm>
          <a:custGeom>
            <a:avLst/>
            <a:gdLst/>
            <a:ahLst/>
            <a:cxnLst/>
            <a:rect l="l" t="t" r="r" b="b"/>
            <a:pathLst>
              <a:path w="76477" h="1399" extrusionOk="0">
                <a:moveTo>
                  <a:pt x="761" y="0"/>
                </a:moveTo>
                <a:cubicBezTo>
                  <a:pt x="335" y="0"/>
                  <a:pt x="1" y="335"/>
                  <a:pt x="1" y="760"/>
                </a:cubicBezTo>
                <a:lnTo>
                  <a:pt x="1" y="1399"/>
                </a:lnTo>
                <a:lnTo>
                  <a:pt x="76476" y="1399"/>
                </a:lnTo>
                <a:lnTo>
                  <a:pt x="76476" y="760"/>
                </a:lnTo>
                <a:cubicBezTo>
                  <a:pt x="76476" y="335"/>
                  <a:pt x="76142" y="0"/>
                  <a:pt x="757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3" name="Google Shape;4403;p45"/>
          <p:cNvSpPr/>
          <p:nvPr/>
        </p:nvSpPr>
        <p:spPr>
          <a:xfrm>
            <a:off x="3148445" y="2481198"/>
            <a:ext cx="672009" cy="1111023"/>
          </a:xfrm>
          <a:custGeom>
            <a:avLst/>
            <a:gdLst/>
            <a:ahLst/>
            <a:cxnLst/>
            <a:rect l="l" t="t" r="r" b="b"/>
            <a:pathLst>
              <a:path w="20943" h="41035" extrusionOk="0">
                <a:moveTo>
                  <a:pt x="0" y="1"/>
                </a:moveTo>
                <a:lnTo>
                  <a:pt x="0" y="8542"/>
                </a:lnTo>
                <a:lnTo>
                  <a:pt x="0" y="41035"/>
                </a:lnTo>
                <a:lnTo>
                  <a:pt x="4377" y="41035"/>
                </a:lnTo>
                <a:lnTo>
                  <a:pt x="5897" y="10426"/>
                </a:lnTo>
                <a:lnTo>
                  <a:pt x="20943" y="8542"/>
                </a:lnTo>
                <a:lnTo>
                  <a:pt x="20943" y="1"/>
                </a:lnTo>
                <a:close/>
              </a:path>
            </a:pathLst>
          </a:custGeom>
          <a:solidFill>
            <a:srgbClr val="FFB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4" name="Google Shape;4404;p45"/>
          <p:cNvSpPr/>
          <p:nvPr/>
        </p:nvSpPr>
        <p:spPr>
          <a:xfrm>
            <a:off x="1578121" y="2481198"/>
            <a:ext cx="1534200" cy="624647"/>
          </a:xfrm>
          <a:custGeom>
            <a:avLst/>
            <a:gdLst/>
            <a:ahLst/>
            <a:cxnLst/>
            <a:rect l="l" t="t" r="r" b="b"/>
            <a:pathLst>
              <a:path w="47813" h="23071" extrusionOk="0">
                <a:moveTo>
                  <a:pt x="0" y="1"/>
                </a:moveTo>
                <a:lnTo>
                  <a:pt x="0" y="8542"/>
                </a:lnTo>
                <a:lnTo>
                  <a:pt x="0" y="23071"/>
                </a:lnTo>
                <a:lnTo>
                  <a:pt x="4651" y="23071"/>
                </a:lnTo>
                <a:lnTo>
                  <a:pt x="7417" y="9818"/>
                </a:lnTo>
                <a:lnTo>
                  <a:pt x="47813" y="8542"/>
                </a:lnTo>
                <a:lnTo>
                  <a:pt x="47813" y="1"/>
                </a:lnTo>
                <a:close/>
              </a:path>
            </a:pathLst>
          </a:custGeom>
          <a:solidFill>
            <a:srgbClr val="FFB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5" name="Google Shape;4405;p45"/>
          <p:cNvSpPr/>
          <p:nvPr/>
        </p:nvSpPr>
        <p:spPr>
          <a:xfrm>
            <a:off x="2181869" y="2344578"/>
            <a:ext cx="507175" cy="40369"/>
          </a:xfrm>
          <a:custGeom>
            <a:avLst/>
            <a:gdLst/>
            <a:ahLst/>
            <a:cxnLst/>
            <a:rect l="l" t="t" r="r" b="b"/>
            <a:pathLst>
              <a:path w="15806" h="1491" extrusionOk="0">
                <a:moveTo>
                  <a:pt x="0" y="1"/>
                </a:moveTo>
                <a:lnTo>
                  <a:pt x="0" y="1490"/>
                </a:lnTo>
                <a:lnTo>
                  <a:pt x="15806" y="1490"/>
                </a:lnTo>
                <a:lnTo>
                  <a:pt x="14712" y="1"/>
                </a:lnTo>
                <a:close/>
              </a:path>
            </a:pathLst>
          </a:custGeom>
          <a:solidFill>
            <a:srgbClr val="A0A8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6" name="Google Shape;4406;p45"/>
          <p:cNvSpPr/>
          <p:nvPr/>
        </p:nvSpPr>
        <p:spPr>
          <a:xfrm>
            <a:off x="1780023" y="2012938"/>
            <a:ext cx="630070" cy="372010"/>
          </a:xfrm>
          <a:custGeom>
            <a:avLst/>
            <a:gdLst/>
            <a:ahLst/>
            <a:cxnLst/>
            <a:rect l="l" t="t" r="r" b="b"/>
            <a:pathLst>
              <a:path w="19636" h="13740" extrusionOk="0">
                <a:moveTo>
                  <a:pt x="0" y="1"/>
                </a:moveTo>
                <a:lnTo>
                  <a:pt x="3800" y="13739"/>
                </a:lnTo>
                <a:lnTo>
                  <a:pt x="19636" y="13739"/>
                </a:lnTo>
                <a:lnTo>
                  <a:pt x="15836" y="1"/>
                </a:lnTo>
                <a:close/>
              </a:path>
            </a:pathLst>
          </a:custGeom>
          <a:solidFill>
            <a:srgbClr val="B1BA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7" name="Google Shape;4407;p45"/>
          <p:cNvSpPr/>
          <p:nvPr/>
        </p:nvSpPr>
        <p:spPr>
          <a:xfrm>
            <a:off x="1507879" y="2481198"/>
            <a:ext cx="2385674" cy="27"/>
          </a:xfrm>
          <a:custGeom>
            <a:avLst/>
            <a:gdLst/>
            <a:ahLst/>
            <a:cxnLst/>
            <a:rect l="l" t="t" r="r" b="b"/>
            <a:pathLst>
              <a:path w="74349" h="1" fill="none" extrusionOk="0">
                <a:moveTo>
                  <a:pt x="74349" y="1"/>
                </a:moveTo>
                <a:lnTo>
                  <a:pt x="1" y="1"/>
                </a:lnTo>
              </a:path>
            </a:pathLst>
          </a:custGeom>
          <a:noFill/>
          <a:ln w="9875" cap="flat" cmpd="sng">
            <a:solidFill>
              <a:srgbClr val="4D2241"/>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8" name="Google Shape;4408;p45"/>
          <p:cNvSpPr/>
          <p:nvPr/>
        </p:nvSpPr>
        <p:spPr>
          <a:xfrm>
            <a:off x="1711738" y="2384920"/>
            <a:ext cx="1117736" cy="27"/>
          </a:xfrm>
          <a:custGeom>
            <a:avLst/>
            <a:gdLst/>
            <a:ahLst/>
            <a:cxnLst/>
            <a:rect l="l" t="t" r="r" b="b"/>
            <a:pathLst>
              <a:path w="34834" h="1" fill="none" extrusionOk="0">
                <a:moveTo>
                  <a:pt x="0" y="0"/>
                </a:moveTo>
                <a:lnTo>
                  <a:pt x="34834" y="0"/>
                </a:lnTo>
              </a:path>
            </a:pathLst>
          </a:custGeom>
          <a:noFill/>
          <a:ln w="9875" cap="flat" cmpd="sng">
            <a:solidFill>
              <a:srgbClr val="4D2241"/>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9" name="Google Shape;4409;p45"/>
          <p:cNvSpPr/>
          <p:nvPr/>
        </p:nvSpPr>
        <p:spPr>
          <a:xfrm>
            <a:off x="2288179" y="2012125"/>
            <a:ext cx="121933" cy="372823"/>
          </a:xfrm>
          <a:custGeom>
            <a:avLst/>
            <a:gdLst/>
            <a:ahLst/>
            <a:cxnLst/>
            <a:rect l="l" t="t" r="r" b="b"/>
            <a:pathLst>
              <a:path w="3800" h="13770" fill="none" extrusionOk="0">
                <a:moveTo>
                  <a:pt x="0" y="0"/>
                </a:moveTo>
                <a:lnTo>
                  <a:pt x="3800" y="13769"/>
                </a:lnTo>
              </a:path>
            </a:pathLst>
          </a:custGeom>
          <a:noFill/>
          <a:ln w="9875" cap="flat" cmpd="sng">
            <a:solidFill>
              <a:srgbClr val="4D2241"/>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0" name="Google Shape;4410;p45"/>
          <p:cNvSpPr/>
          <p:nvPr/>
        </p:nvSpPr>
        <p:spPr>
          <a:xfrm>
            <a:off x="2908485" y="2260646"/>
            <a:ext cx="576452" cy="123462"/>
          </a:xfrm>
          <a:custGeom>
            <a:avLst/>
            <a:gdLst/>
            <a:ahLst/>
            <a:cxnLst/>
            <a:rect l="l" t="t" r="r" b="b"/>
            <a:pathLst>
              <a:path w="17965" h="4560" extrusionOk="0">
                <a:moveTo>
                  <a:pt x="396" y="1"/>
                </a:moveTo>
                <a:cubicBezTo>
                  <a:pt x="183" y="1"/>
                  <a:pt x="1" y="153"/>
                  <a:pt x="1" y="365"/>
                </a:cubicBezTo>
                <a:lnTo>
                  <a:pt x="1" y="4195"/>
                </a:lnTo>
                <a:cubicBezTo>
                  <a:pt x="1" y="4378"/>
                  <a:pt x="183" y="4560"/>
                  <a:pt x="396" y="4560"/>
                </a:cubicBezTo>
                <a:lnTo>
                  <a:pt x="17570" y="4560"/>
                </a:lnTo>
                <a:cubicBezTo>
                  <a:pt x="17782" y="4560"/>
                  <a:pt x="17965" y="4378"/>
                  <a:pt x="17965" y="4195"/>
                </a:cubicBezTo>
                <a:lnTo>
                  <a:pt x="17965" y="365"/>
                </a:lnTo>
                <a:cubicBezTo>
                  <a:pt x="17965" y="153"/>
                  <a:pt x="17782" y="1"/>
                  <a:pt x="17570" y="1"/>
                </a:cubicBezTo>
                <a:close/>
              </a:path>
            </a:pathLst>
          </a:custGeom>
          <a:solidFill>
            <a:srgbClr val="B5A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1" name="Google Shape;4411;p45"/>
          <p:cNvSpPr/>
          <p:nvPr/>
        </p:nvSpPr>
        <p:spPr>
          <a:xfrm>
            <a:off x="3432269" y="2275456"/>
            <a:ext cx="21499" cy="93842"/>
          </a:xfrm>
          <a:custGeom>
            <a:avLst/>
            <a:gdLst/>
            <a:ahLst/>
            <a:cxnLst/>
            <a:rect l="l" t="t" r="r" b="b"/>
            <a:pathLst>
              <a:path w="670" h="3466" extrusionOk="0">
                <a:moveTo>
                  <a:pt x="213" y="1"/>
                </a:moveTo>
                <a:cubicBezTo>
                  <a:pt x="92" y="1"/>
                  <a:pt x="0" y="92"/>
                  <a:pt x="0" y="214"/>
                </a:cubicBezTo>
                <a:lnTo>
                  <a:pt x="0" y="3223"/>
                </a:lnTo>
                <a:cubicBezTo>
                  <a:pt x="0" y="3344"/>
                  <a:pt x="92" y="3466"/>
                  <a:pt x="213" y="3466"/>
                </a:cubicBezTo>
                <a:lnTo>
                  <a:pt x="456" y="3466"/>
                </a:lnTo>
                <a:cubicBezTo>
                  <a:pt x="578" y="3466"/>
                  <a:pt x="669" y="3344"/>
                  <a:pt x="669" y="3223"/>
                </a:cubicBezTo>
                <a:lnTo>
                  <a:pt x="669" y="214"/>
                </a:lnTo>
                <a:cubicBezTo>
                  <a:pt x="669" y="92"/>
                  <a:pt x="578" y="1"/>
                  <a:pt x="456" y="1"/>
                </a:cubicBezTo>
                <a:close/>
              </a:path>
            </a:pathLst>
          </a:custGeom>
          <a:solidFill>
            <a:srgbClr val="998B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2" name="Google Shape;4412;p45"/>
          <p:cNvSpPr/>
          <p:nvPr/>
        </p:nvSpPr>
        <p:spPr>
          <a:xfrm>
            <a:off x="3320087" y="2284526"/>
            <a:ext cx="11744" cy="75729"/>
          </a:xfrm>
          <a:custGeom>
            <a:avLst/>
            <a:gdLst/>
            <a:ahLst/>
            <a:cxnLst/>
            <a:rect l="l" t="t" r="r" b="b"/>
            <a:pathLst>
              <a:path w="366" h="2797" extrusionOk="0">
                <a:moveTo>
                  <a:pt x="153" y="0"/>
                </a:moveTo>
                <a:cubicBezTo>
                  <a:pt x="62" y="0"/>
                  <a:pt x="1" y="61"/>
                  <a:pt x="1" y="122"/>
                </a:cubicBezTo>
                <a:lnTo>
                  <a:pt x="1" y="2675"/>
                </a:lnTo>
                <a:cubicBezTo>
                  <a:pt x="1" y="2736"/>
                  <a:pt x="62" y="2797"/>
                  <a:pt x="153" y="2797"/>
                </a:cubicBezTo>
                <a:lnTo>
                  <a:pt x="244" y="2797"/>
                </a:lnTo>
                <a:cubicBezTo>
                  <a:pt x="305" y="2797"/>
                  <a:pt x="366" y="2736"/>
                  <a:pt x="366" y="2675"/>
                </a:cubicBezTo>
                <a:lnTo>
                  <a:pt x="366" y="122"/>
                </a:lnTo>
                <a:cubicBezTo>
                  <a:pt x="366" y="61"/>
                  <a:pt x="305" y="0"/>
                  <a:pt x="244" y="0"/>
                </a:cubicBezTo>
                <a:close/>
              </a:path>
            </a:pathLst>
          </a:custGeom>
          <a:solidFill>
            <a:srgbClr val="998B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3" name="Google Shape;4413;p45"/>
          <p:cNvSpPr/>
          <p:nvPr/>
        </p:nvSpPr>
        <p:spPr>
          <a:xfrm>
            <a:off x="2922155" y="2296033"/>
            <a:ext cx="337496" cy="51063"/>
          </a:xfrm>
          <a:custGeom>
            <a:avLst/>
            <a:gdLst/>
            <a:ahLst/>
            <a:cxnLst/>
            <a:rect l="l" t="t" r="r" b="b"/>
            <a:pathLst>
              <a:path w="10518" h="1886" extrusionOk="0">
                <a:moveTo>
                  <a:pt x="1" y="1"/>
                </a:moveTo>
                <a:lnTo>
                  <a:pt x="1" y="1855"/>
                </a:lnTo>
                <a:lnTo>
                  <a:pt x="1" y="1885"/>
                </a:lnTo>
                <a:lnTo>
                  <a:pt x="9575" y="1885"/>
                </a:lnTo>
                <a:cubicBezTo>
                  <a:pt x="10092" y="1885"/>
                  <a:pt x="10517" y="1460"/>
                  <a:pt x="10517" y="943"/>
                </a:cubicBezTo>
                <a:cubicBezTo>
                  <a:pt x="10517" y="426"/>
                  <a:pt x="10092" y="1"/>
                  <a:pt x="9575" y="1"/>
                </a:cubicBezTo>
                <a:close/>
              </a:path>
            </a:pathLst>
          </a:custGeom>
          <a:solidFill>
            <a:srgbClr val="998B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4" name="Google Shape;4414;p45"/>
          <p:cNvSpPr/>
          <p:nvPr/>
        </p:nvSpPr>
        <p:spPr>
          <a:xfrm>
            <a:off x="2924113" y="2140487"/>
            <a:ext cx="545231" cy="120186"/>
          </a:xfrm>
          <a:custGeom>
            <a:avLst/>
            <a:gdLst/>
            <a:ahLst/>
            <a:cxnLst/>
            <a:rect l="l" t="t" r="r" b="b"/>
            <a:pathLst>
              <a:path w="16992" h="4439" extrusionOk="0">
                <a:moveTo>
                  <a:pt x="608" y="1"/>
                </a:moveTo>
                <a:cubicBezTo>
                  <a:pt x="274" y="1"/>
                  <a:pt x="0" y="274"/>
                  <a:pt x="0" y="609"/>
                </a:cubicBezTo>
                <a:lnTo>
                  <a:pt x="0" y="3831"/>
                </a:lnTo>
                <a:cubicBezTo>
                  <a:pt x="0" y="4165"/>
                  <a:pt x="274" y="4439"/>
                  <a:pt x="608" y="4439"/>
                </a:cubicBezTo>
                <a:lnTo>
                  <a:pt x="16384" y="4439"/>
                </a:lnTo>
                <a:cubicBezTo>
                  <a:pt x="16718" y="4439"/>
                  <a:pt x="16992" y="4165"/>
                  <a:pt x="16992" y="3831"/>
                </a:cubicBezTo>
                <a:lnTo>
                  <a:pt x="16992" y="609"/>
                </a:lnTo>
                <a:cubicBezTo>
                  <a:pt x="16992" y="274"/>
                  <a:pt x="16718" y="1"/>
                  <a:pt x="16384" y="1"/>
                </a:cubicBezTo>
                <a:close/>
              </a:path>
            </a:pathLst>
          </a:custGeom>
          <a:solidFill>
            <a:srgbClr val="DB76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5" name="Google Shape;4415;p45"/>
          <p:cNvSpPr/>
          <p:nvPr/>
        </p:nvSpPr>
        <p:spPr>
          <a:xfrm>
            <a:off x="2924113" y="2178365"/>
            <a:ext cx="495495" cy="44457"/>
          </a:xfrm>
          <a:custGeom>
            <a:avLst/>
            <a:gdLst/>
            <a:ahLst/>
            <a:cxnLst/>
            <a:rect l="l" t="t" r="r" b="b"/>
            <a:pathLst>
              <a:path w="15442" h="1642" extrusionOk="0">
                <a:moveTo>
                  <a:pt x="0" y="0"/>
                </a:moveTo>
                <a:lnTo>
                  <a:pt x="0" y="1641"/>
                </a:lnTo>
                <a:lnTo>
                  <a:pt x="15077" y="1641"/>
                </a:lnTo>
                <a:cubicBezTo>
                  <a:pt x="15289" y="1641"/>
                  <a:pt x="15441" y="1489"/>
                  <a:pt x="15441" y="1307"/>
                </a:cubicBezTo>
                <a:lnTo>
                  <a:pt x="15441" y="334"/>
                </a:lnTo>
                <a:cubicBezTo>
                  <a:pt x="15441" y="152"/>
                  <a:pt x="15289" y="0"/>
                  <a:pt x="15077" y="0"/>
                </a:cubicBezTo>
                <a:close/>
              </a:path>
            </a:pathLst>
          </a:custGeom>
          <a:solidFill>
            <a:srgbClr val="BF5A5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6" name="Google Shape;4416;p45"/>
          <p:cNvSpPr/>
          <p:nvPr/>
        </p:nvSpPr>
        <p:spPr>
          <a:xfrm>
            <a:off x="2998237" y="2040933"/>
            <a:ext cx="380397" cy="99582"/>
          </a:xfrm>
          <a:custGeom>
            <a:avLst/>
            <a:gdLst/>
            <a:ahLst/>
            <a:cxnLst/>
            <a:rect l="l" t="t" r="r" b="b"/>
            <a:pathLst>
              <a:path w="11855" h="3678" extrusionOk="0">
                <a:moveTo>
                  <a:pt x="882" y="0"/>
                </a:moveTo>
                <a:cubicBezTo>
                  <a:pt x="396" y="0"/>
                  <a:pt x="0" y="395"/>
                  <a:pt x="0" y="912"/>
                </a:cubicBezTo>
                <a:lnTo>
                  <a:pt x="0" y="2766"/>
                </a:lnTo>
                <a:cubicBezTo>
                  <a:pt x="0" y="3283"/>
                  <a:pt x="396" y="3678"/>
                  <a:pt x="882" y="3678"/>
                </a:cubicBezTo>
                <a:lnTo>
                  <a:pt x="11855" y="3678"/>
                </a:lnTo>
                <a:lnTo>
                  <a:pt x="11855" y="0"/>
                </a:lnTo>
                <a:close/>
              </a:path>
            </a:pathLst>
          </a:custGeom>
          <a:solidFill>
            <a:srgbClr val="9FBA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7" name="Google Shape;4417;p45"/>
          <p:cNvSpPr/>
          <p:nvPr/>
        </p:nvSpPr>
        <p:spPr>
          <a:xfrm>
            <a:off x="3017747" y="2060671"/>
            <a:ext cx="360888" cy="60919"/>
          </a:xfrm>
          <a:custGeom>
            <a:avLst/>
            <a:gdLst/>
            <a:ahLst/>
            <a:cxnLst/>
            <a:rect l="l" t="t" r="r" b="b"/>
            <a:pathLst>
              <a:path w="11247" h="2250" extrusionOk="0">
                <a:moveTo>
                  <a:pt x="426" y="1"/>
                </a:moveTo>
                <a:cubicBezTo>
                  <a:pt x="183" y="1"/>
                  <a:pt x="0" y="183"/>
                  <a:pt x="0" y="426"/>
                </a:cubicBezTo>
                <a:lnTo>
                  <a:pt x="0" y="1824"/>
                </a:lnTo>
                <a:cubicBezTo>
                  <a:pt x="0" y="2037"/>
                  <a:pt x="183" y="2250"/>
                  <a:pt x="426" y="2250"/>
                </a:cubicBezTo>
                <a:lnTo>
                  <a:pt x="11247" y="2250"/>
                </a:lnTo>
                <a:lnTo>
                  <a:pt x="1124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8" name="Google Shape;4418;p45"/>
          <p:cNvSpPr/>
          <p:nvPr/>
        </p:nvSpPr>
        <p:spPr>
          <a:xfrm>
            <a:off x="3209894" y="2077944"/>
            <a:ext cx="168748" cy="8258"/>
          </a:xfrm>
          <a:custGeom>
            <a:avLst/>
            <a:gdLst/>
            <a:ahLst/>
            <a:cxnLst/>
            <a:rect l="l" t="t" r="r" b="b"/>
            <a:pathLst>
              <a:path w="5259" h="305" extrusionOk="0">
                <a:moveTo>
                  <a:pt x="0" y="1"/>
                </a:moveTo>
                <a:lnTo>
                  <a:pt x="0" y="305"/>
                </a:lnTo>
                <a:lnTo>
                  <a:pt x="5259" y="305"/>
                </a:lnTo>
                <a:lnTo>
                  <a:pt x="5259" y="1"/>
                </a:lnTo>
                <a:close/>
              </a:path>
            </a:pathLst>
          </a:custGeom>
          <a:solidFill>
            <a:srgbClr val="E6E5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9" name="Google Shape;4419;p45"/>
          <p:cNvSpPr/>
          <p:nvPr/>
        </p:nvSpPr>
        <p:spPr>
          <a:xfrm>
            <a:off x="3054810" y="2100985"/>
            <a:ext cx="229233" cy="9097"/>
          </a:xfrm>
          <a:custGeom>
            <a:avLst/>
            <a:gdLst/>
            <a:ahLst/>
            <a:cxnLst/>
            <a:rect l="l" t="t" r="r" b="b"/>
            <a:pathLst>
              <a:path w="7144" h="336" extrusionOk="0">
                <a:moveTo>
                  <a:pt x="0" y="1"/>
                </a:moveTo>
                <a:lnTo>
                  <a:pt x="0" y="335"/>
                </a:lnTo>
                <a:lnTo>
                  <a:pt x="7143" y="335"/>
                </a:lnTo>
                <a:lnTo>
                  <a:pt x="7143" y="1"/>
                </a:lnTo>
                <a:close/>
              </a:path>
            </a:pathLst>
          </a:custGeom>
          <a:solidFill>
            <a:srgbClr val="E6E5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0" name="Google Shape;4420;p45"/>
          <p:cNvSpPr/>
          <p:nvPr/>
        </p:nvSpPr>
        <p:spPr>
          <a:xfrm>
            <a:off x="731493" y="3184821"/>
            <a:ext cx="2201331" cy="120186"/>
          </a:xfrm>
          <a:custGeom>
            <a:avLst/>
            <a:gdLst/>
            <a:ahLst/>
            <a:cxnLst/>
            <a:rect l="l" t="t" r="r" b="b"/>
            <a:pathLst>
              <a:path w="68604" h="4439" extrusionOk="0">
                <a:moveTo>
                  <a:pt x="761" y="1"/>
                </a:moveTo>
                <a:cubicBezTo>
                  <a:pt x="335" y="1"/>
                  <a:pt x="1" y="335"/>
                  <a:pt x="1" y="761"/>
                </a:cubicBezTo>
                <a:lnTo>
                  <a:pt x="1" y="3679"/>
                </a:lnTo>
                <a:cubicBezTo>
                  <a:pt x="1" y="4104"/>
                  <a:pt x="335" y="4439"/>
                  <a:pt x="761" y="4439"/>
                </a:cubicBezTo>
                <a:lnTo>
                  <a:pt x="67844" y="4439"/>
                </a:lnTo>
                <a:cubicBezTo>
                  <a:pt x="68270" y="4439"/>
                  <a:pt x="68604" y="4104"/>
                  <a:pt x="68604" y="3679"/>
                </a:cubicBezTo>
                <a:lnTo>
                  <a:pt x="68604" y="761"/>
                </a:lnTo>
                <a:cubicBezTo>
                  <a:pt x="68604" y="335"/>
                  <a:pt x="68270" y="1"/>
                  <a:pt x="67844" y="1"/>
                </a:cubicBezTo>
                <a:close/>
              </a:path>
            </a:pathLst>
          </a:custGeom>
          <a:solidFill>
            <a:srgbClr val="9E49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1" name="Google Shape;4421;p45"/>
          <p:cNvSpPr/>
          <p:nvPr/>
        </p:nvSpPr>
        <p:spPr>
          <a:xfrm>
            <a:off x="872940" y="3304979"/>
            <a:ext cx="48773" cy="1529900"/>
          </a:xfrm>
          <a:custGeom>
            <a:avLst/>
            <a:gdLst/>
            <a:ahLst/>
            <a:cxnLst/>
            <a:rect l="l" t="t" r="r" b="b"/>
            <a:pathLst>
              <a:path w="1520" h="56506" extrusionOk="0">
                <a:moveTo>
                  <a:pt x="0" y="1"/>
                </a:moveTo>
                <a:lnTo>
                  <a:pt x="0" y="56050"/>
                </a:lnTo>
                <a:cubicBezTo>
                  <a:pt x="0" y="56293"/>
                  <a:pt x="213" y="56506"/>
                  <a:pt x="456" y="56506"/>
                </a:cubicBezTo>
                <a:lnTo>
                  <a:pt x="1064" y="56506"/>
                </a:lnTo>
                <a:cubicBezTo>
                  <a:pt x="1338" y="56506"/>
                  <a:pt x="1520" y="56293"/>
                  <a:pt x="1520" y="56050"/>
                </a:cubicBezTo>
                <a:lnTo>
                  <a:pt x="1520" y="1"/>
                </a:lnTo>
                <a:close/>
              </a:path>
            </a:pathLst>
          </a:custGeom>
          <a:solidFill>
            <a:srgbClr val="4D2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2" name="Google Shape;4422;p45"/>
          <p:cNvSpPr/>
          <p:nvPr/>
        </p:nvSpPr>
        <p:spPr>
          <a:xfrm>
            <a:off x="2741721" y="3304979"/>
            <a:ext cx="48805" cy="1529900"/>
          </a:xfrm>
          <a:custGeom>
            <a:avLst/>
            <a:gdLst/>
            <a:ahLst/>
            <a:cxnLst/>
            <a:rect l="l" t="t" r="r" b="b"/>
            <a:pathLst>
              <a:path w="1521" h="56506" extrusionOk="0">
                <a:moveTo>
                  <a:pt x="0" y="1"/>
                </a:moveTo>
                <a:lnTo>
                  <a:pt x="0" y="56050"/>
                </a:lnTo>
                <a:cubicBezTo>
                  <a:pt x="0" y="56293"/>
                  <a:pt x="213" y="56506"/>
                  <a:pt x="456" y="56506"/>
                </a:cubicBezTo>
                <a:lnTo>
                  <a:pt x="1064" y="56506"/>
                </a:lnTo>
                <a:cubicBezTo>
                  <a:pt x="1338" y="56506"/>
                  <a:pt x="1520" y="56293"/>
                  <a:pt x="1520" y="56050"/>
                </a:cubicBezTo>
                <a:lnTo>
                  <a:pt x="1520" y="1"/>
                </a:lnTo>
                <a:close/>
              </a:path>
            </a:pathLst>
          </a:custGeom>
          <a:solidFill>
            <a:srgbClr val="4D2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3" name="Google Shape;4423;p45"/>
          <p:cNvSpPr/>
          <p:nvPr/>
        </p:nvSpPr>
        <p:spPr>
          <a:xfrm>
            <a:off x="921683" y="3304979"/>
            <a:ext cx="1820003" cy="550597"/>
          </a:xfrm>
          <a:custGeom>
            <a:avLst/>
            <a:gdLst/>
            <a:ahLst/>
            <a:cxnLst/>
            <a:rect l="l" t="t" r="r" b="b"/>
            <a:pathLst>
              <a:path w="56720" h="20336" extrusionOk="0">
                <a:moveTo>
                  <a:pt x="1" y="1"/>
                </a:moveTo>
                <a:lnTo>
                  <a:pt x="1" y="20335"/>
                </a:lnTo>
                <a:lnTo>
                  <a:pt x="56719" y="20335"/>
                </a:lnTo>
                <a:lnTo>
                  <a:pt x="56719" y="1"/>
                </a:lnTo>
                <a:close/>
              </a:path>
            </a:pathLst>
          </a:custGeom>
          <a:solidFill>
            <a:srgbClr val="FFB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4" name="Google Shape;4424;p45"/>
          <p:cNvSpPr/>
          <p:nvPr/>
        </p:nvSpPr>
        <p:spPr>
          <a:xfrm>
            <a:off x="921683" y="3304979"/>
            <a:ext cx="1820003" cy="550597"/>
          </a:xfrm>
          <a:custGeom>
            <a:avLst/>
            <a:gdLst/>
            <a:ahLst/>
            <a:cxnLst/>
            <a:rect l="l" t="t" r="r" b="b"/>
            <a:pathLst>
              <a:path w="56720" h="20336" extrusionOk="0">
                <a:moveTo>
                  <a:pt x="1" y="1"/>
                </a:moveTo>
                <a:lnTo>
                  <a:pt x="1" y="20335"/>
                </a:lnTo>
                <a:lnTo>
                  <a:pt x="8755" y="8633"/>
                </a:lnTo>
                <a:lnTo>
                  <a:pt x="56719" y="3344"/>
                </a:lnTo>
                <a:lnTo>
                  <a:pt x="56719" y="1"/>
                </a:lnTo>
                <a:close/>
              </a:path>
            </a:pathLst>
          </a:custGeom>
          <a:solidFill>
            <a:srgbClr val="FFB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5" name="Google Shape;4425;p45"/>
          <p:cNvSpPr/>
          <p:nvPr/>
        </p:nvSpPr>
        <p:spPr>
          <a:xfrm>
            <a:off x="731493" y="3184821"/>
            <a:ext cx="2201331" cy="39529"/>
          </a:xfrm>
          <a:custGeom>
            <a:avLst/>
            <a:gdLst/>
            <a:ahLst/>
            <a:cxnLst/>
            <a:rect l="l" t="t" r="r" b="b"/>
            <a:pathLst>
              <a:path w="68604" h="1460" extrusionOk="0">
                <a:moveTo>
                  <a:pt x="761" y="1"/>
                </a:moveTo>
                <a:cubicBezTo>
                  <a:pt x="335" y="1"/>
                  <a:pt x="1" y="335"/>
                  <a:pt x="1" y="761"/>
                </a:cubicBezTo>
                <a:lnTo>
                  <a:pt x="1" y="1460"/>
                </a:lnTo>
                <a:lnTo>
                  <a:pt x="68604" y="1460"/>
                </a:lnTo>
                <a:lnTo>
                  <a:pt x="68604" y="761"/>
                </a:lnTo>
                <a:cubicBezTo>
                  <a:pt x="68604" y="335"/>
                  <a:pt x="68270" y="1"/>
                  <a:pt x="678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6" name="Google Shape;4426;p45"/>
          <p:cNvSpPr/>
          <p:nvPr/>
        </p:nvSpPr>
        <p:spPr>
          <a:xfrm>
            <a:off x="2188672" y="4051407"/>
            <a:ext cx="36131" cy="783469"/>
          </a:xfrm>
          <a:custGeom>
            <a:avLst/>
            <a:gdLst/>
            <a:ahLst/>
            <a:cxnLst/>
            <a:rect l="l" t="t" r="r" b="b"/>
            <a:pathLst>
              <a:path w="1126" h="28937" extrusionOk="0">
                <a:moveTo>
                  <a:pt x="1" y="0"/>
                </a:moveTo>
                <a:lnTo>
                  <a:pt x="1" y="28572"/>
                </a:lnTo>
                <a:cubicBezTo>
                  <a:pt x="1" y="28755"/>
                  <a:pt x="153" y="28937"/>
                  <a:pt x="366" y="28937"/>
                </a:cubicBezTo>
                <a:lnTo>
                  <a:pt x="761" y="28937"/>
                </a:lnTo>
                <a:cubicBezTo>
                  <a:pt x="974" y="28937"/>
                  <a:pt x="1126" y="28755"/>
                  <a:pt x="1126" y="28572"/>
                </a:cubicBezTo>
                <a:lnTo>
                  <a:pt x="1126" y="0"/>
                </a:lnTo>
                <a:close/>
              </a:path>
            </a:pathLst>
          </a:custGeom>
          <a:solidFill>
            <a:srgbClr val="4D2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7" name="Google Shape;4427;p45"/>
          <p:cNvSpPr/>
          <p:nvPr/>
        </p:nvSpPr>
        <p:spPr>
          <a:xfrm>
            <a:off x="1465939" y="4051407"/>
            <a:ext cx="36131" cy="783469"/>
          </a:xfrm>
          <a:custGeom>
            <a:avLst/>
            <a:gdLst/>
            <a:ahLst/>
            <a:cxnLst/>
            <a:rect l="l" t="t" r="r" b="b"/>
            <a:pathLst>
              <a:path w="1126" h="28937" extrusionOk="0">
                <a:moveTo>
                  <a:pt x="1" y="0"/>
                </a:moveTo>
                <a:lnTo>
                  <a:pt x="1" y="28572"/>
                </a:lnTo>
                <a:cubicBezTo>
                  <a:pt x="1" y="28755"/>
                  <a:pt x="153" y="28937"/>
                  <a:pt x="365" y="28937"/>
                </a:cubicBezTo>
                <a:lnTo>
                  <a:pt x="761" y="28937"/>
                </a:lnTo>
                <a:cubicBezTo>
                  <a:pt x="973" y="28937"/>
                  <a:pt x="1125" y="28755"/>
                  <a:pt x="1125" y="28572"/>
                </a:cubicBezTo>
                <a:lnTo>
                  <a:pt x="1125" y="0"/>
                </a:lnTo>
                <a:close/>
              </a:path>
            </a:pathLst>
          </a:custGeom>
          <a:solidFill>
            <a:srgbClr val="4D2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8" name="Google Shape;4428;p45"/>
          <p:cNvSpPr/>
          <p:nvPr/>
        </p:nvSpPr>
        <p:spPr>
          <a:xfrm>
            <a:off x="1377182" y="3395517"/>
            <a:ext cx="910002" cy="247736"/>
          </a:xfrm>
          <a:custGeom>
            <a:avLst/>
            <a:gdLst/>
            <a:ahLst/>
            <a:cxnLst/>
            <a:rect l="l" t="t" r="r" b="b"/>
            <a:pathLst>
              <a:path w="28360" h="9150" extrusionOk="0">
                <a:moveTo>
                  <a:pt x="761" y="0"/>
                </a:moveTo>
                <a:cubicBezTo>
                  <a:pt x="335" y="0"/>
                  <a:pt x="1" y="335"/>
                  <a:pt x="1" y="760"/>
                </a:cubicBezTo>
                <a:lnTo>
                  <a:pt x="1" y="8389"/>
                </a:lnTo>
                <a:cubicBezTo>
                  <a:pt x="1" y="8784"/>
                  <a:pt x="335" y="9149"/>
                  <a:pt x="761" y="9149"/>
                </a:cubicBezTo>
                <a:lnTo>
                  <a:pt x="27600" y="9149"/>
                </a:lnTo>
                <a:cubicBezTo>
                  <a:pt x="28026" y="9149"/>
                  <a:pt x="28360" y="8784"/>
                  <a:pt x="28360" y="8389"/>
                </a:cubicBezTo>
                <a:lnTo>
                  <a:pt x="28360" y="760"/>
                </a:lnTo>
                <a:cubicBezTo>
                  <a:pt x="28360" y="335"/>
                  <a:pt x="28026" y="0"/>
                  <a:pt x="27600" y="0"/>
                </a:cubicBezTo>
                <a:close/>
              </a:path>
            </a:pathLst>
          </a:custGeom>
          <a:solidFill>
            <a:srgbClr val="9E49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9" name="Google Shape;4429;p45"/>
          <p:cNvSpPr/>
          <p:nvPr/>
        </p:nvSpPr>
        <p:spPr>
          <a:xfrm>
            <a:off x="1377182" y="3955128"/>
            <a:ext cx="910002" cy="96306"/>
          </a:xfrm>
          <a:custGeom>
            <a:avLst/>
            <a:gdLst/>
            <a:ahLst/>
            <a:cxnLst/>
            <a:rect l="l" t="t" r="r" b="b"/>
            <a:pathLst>
              <a:path w="28360" h="3557" extrusionOk="0">
                <a:moveTo>
                  <a:pt x="761" y="0"/>
                </a:moveTo>
                <a:cubicBezTo>
                  <a:pt x="335" y="0"/>
                  <a:pt x="1" y="334"/>
                  <a:pt x="1" y="760"/>
                </a:cubicBezTo>
                <a:lnTo>
                  <a:pt x="1" y="2797"/>
                </a:lnTo>
                <a:cubicBezTo>
                  <a:pt x="1" y="3222"/>
                  <a:pt x="335" y="3556"/>
                  <a:pt x="761" y="3556"/>
                </a:cubicBezTo>
                <a:lnTo>
                  <a:pt x="27600" y="3556"/>
                </a:lnTo>
                <a:cubicBezTo>
                  <a:pt x="28026" y="3556"/>
                  <a:pt x="28360" y="3222"/>
                  <a:pt x="28360" y="2797"/>
                </a:cubicBezTo>
                <a:lnTo>
                  <a:pt x="28360" y="760"/>
                </a:lnTo>
                <a:cubicBezTo>
                  <a:pt x="28360" y="334"/>
                  <a:pt x="28026" y="0"/>
                  <a:pt x="27600" y="0"/>
                </a:cubicBezTo>
                <a:close/>
              </a:path>
            </a:pathLst>
          </a:custGeom>
          <a:solidFill>
            <a:srgbClr val="9E49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0" name="Google Shape;4430;p45"/>
          <p:cNvSpPr/>
          <p:nvPr/>
        </p:nvSpPr>
        <p:spPr>
          <a:xfrm>
            <a:off x="1523506" y="3580683"/>
            <a:ext cx="24386" cy="374474"/>
          </a:xfrm>
          <a:custGeom>
            <a:avLst/>
            <a:gdLst/>
            <a:ahLst/>
            <a:cxnLst/>
            <a:rect l="l" t="t" r="r" b="b"/>
            <a:pathLst>
              <a:path w="760" h="13831" extrusionOk="0">
                <a:moveTo>
                  <a:pt x="243" y="0"/>
                </a:moveTo>
                <a:cubicBezTo>
                  <a:pt x="122" y="0"/>
                  <a:pt x="0" y="91"/>
                  <a:pt x="0" y="213"/>
                </a:cubicBezTo>
                <a:lnTo>
                  <a:pt x="0" y="13830"/>
                </a:lnTo>
                <a:lnTo>
                  <a:pt x="760" y="13830"/>
                </a:lnTo>
                <a:lnTo>
                  <a:pt x="760" y="213"/>
                </a:lnTo>
                <a:cubicBezTo>
                  <a:pt x="760" y="91"/>
                  <a:pt x="669" y="0"/>
                  <a:pt x="547" y="0"/>
                </a:cubicBezTo>
                <a:close/>
              </a:path>
            </a:pathLst>
          </a:custGeom>
          <a:solidFill>
            <a:srgbClr val="4D2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1" name="Google Shape;4431;p45"/>
          <p:cNvSpPr/>
          <p:nvPr/>
        </p:nvSpPr>
        <p:spPr>
          <a:xfrm>
            <a:off x="2116505" y="3580683"/>
            <a:ext cx="24419" cy="374474"/>
          </a:xfrm>
          <a:custGeom>
            <a:avLst/>
            <a:gdLst/>
            <a:ahLst/>
            <a:cxnLst/>
            <a:rect l="l" t="t" r="r" b="b"/>
            <a:pathLst>
              <a:path w="761" h="13831" extrusionOk="0">
                <a:moveTo>
                  <a:pt x="213" y="0"/>
                </a:moveTo>
                <a:cubicBezTo>
                  <a:pt x="92" y="0"/>
                  <a:pt x="1" y="91"/>
                  <a:pt x="1" y="213"/>
                </a:cubicBezTo>
                <a:lnTo>
                  <a:pt x="1" y="13830"/>
                </a:lnTo>
                <a:lnTo>
                  <a:pt x="761" y="13830"/>
                </a:lnTo>
                <a:lnTo>
                  <a:pt x="761" y="213"/>
                </a:lnTo>
                <a:cubicBezTo>
                  <a:pt x="761" y="91"/>
                  <a:pt x="639" y="0"/>
                  <a:pt x="517" y="0"/>
                </a:cubicBezTo>
                <a:close/>
              </a:path>
            </a:pathLst>
          </a:custGeom>
          <a:solidFill>
            <a:srgbClr val="4D2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2" name="Google Shape;4432;p45"/>
          <p:cNvSpPr/>
          <p:nvPr/>
        </p:nvSpPr>
        <p:spPr>
          <a:xfrm>
            <a:off x="1377182" y="3395517"/>
            <a:ext cx="910002" cy="247736"/>
          </a:xfrm>
          <a:custGeom>
            <a:avLst/>
            <a:gdLst/>
            <a:ahLst/>
            <a:cxnLst/>
            <a:rect l="l" t="t" r="r" b="b"/>
            <a:pathLst>
              <a:path w="28360" h="9150" extrusionOk="0">
                <a:moveTo>
                  <a:pt x="761" y="0"/>
                </a:moveTo>
                <a:cubicBezTo>
                  <a:pt x="335" y="0"/>
                  <a:pt x="1" y="335"/>
                  <a:pt x="1" y="760"/>
                </a:cubicBezTo>
                <a:lnTo>
                  <a:pt x="1" y="2857"/>
                </a:lnTo>
                <a:lnTo>
                  <a:pt x="1" y="8389"/>
                </a:lnTo>
                <a:cubicBezTo>
                  <a:pt x="1" y="8784"/>
                  <a:pt x="335" y="9149"/>
                  <a:pt x="761" y="9149"/>
                </a:cubicBezTo>
                <a:lnTo>
                  <a:pt x="2858" y="9149"/>
                </a:lnTo>
                <a:lnTo>
                  <a:pt x="2858" y="2857"/>
                </a:lnTo>
                <a:lnTo>
                  <a:pt x="28360" y="2857"/>
                </a:lnTo>
                <a:lnTo>
                  <a:pt x="28360" y="760"/>
                </a:lnTo>
                <a:cubicBezTo>
                  <a:pt x="28360" y="335"/>
                  <a:pt x="28026" y="0"/>
                  <a:pt x="276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3" name="Google Shape;4433;p45"/>
          <p:cNvSpPr/>
          <p:nvPr/>
        </p:nvSpPr>
        <p:spPr>
          <a:xfrm>
            <a:off x="1377182" y="3955128"/>
            <a:ext cx="910002" cy="96306"/>
          </a:xfrm>
          <a:custGeom>
            <a:avLst/>
            <a:gdLst/>
            <a:ahLst/>
            <a:cxnLst/>
            <a:rect l="l" t="t" r="r" b="b"/>
            <a:pathLst>
              <a:path w="28360" h="3557" extrusionOk="0">
                <a:moveTo>
                  <a:pt x="761" y="0"/>
                </a:moveTo>
                <a:cubicBezTo>
                  <a:pt x="335" y="0"/>
                  <a:pt x="1" y="334"/>
                  <a:pt x="1" y="760"/>
                </a:cubicBezTo>
                <a:lnTo>
                  <a:pt x="1" y="3556"/>
                </a:lnTo>
                <a:lnTo>
                  <a:pt x="1855" y="3556"/>
                </a:lnTo>
                <a:lnTo>
                  <a:pt x="1855" y="1581"/>
                </a:lnTo>
                <a:lnTo>
                  <a:pt x="28360" y="1581"/>
                </a:lnTo>
                <a:lnTo>
                  <a:pt x="28360" y="760"/>
                </a:lnTo>
                <a:cubicBezTo>
                  <a:pt x="28360" y="334"/>
                  <a:pt x="28026" y="0"/>
                  <a:pt x="276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4" name="Google Shape;4434;p45"/>
          <p:cNvSpPr/>
          <p:nvPr/>
        </p:nvSpPr>
        <p:spPr>
          <a:xfrm>
            <a:off x="755881" y="3304979"/>
            <a:ext cx="2152558" cy="27"/>
          </a:xfrm>
          <a:custGeom>
            <a:avLst/>
            <a:gdLst/>
            <a:ahLst/>
            <a:cxnLst/>
            <a:rect l="l" t="t" r="r" b="b"/>
            <a:pathLst>
              <a:path w="67084" h="1" fill="none" extrusionOk="0">
                <a:moveTo>
                  <a:pt x="1" y="1"/>
                </a:moveTo>
                <a:lnTo>
                  <a:pt x="67084" y="1"/>
                </a:lnTo>
              </a:path>
            </a:pathLst>
          </a:custGeom>
          <a:noFill/>
          <a:ln w="9875" cap="flat" cmpd="sng">
            <a:solidFill>
              <a:srgbClr val="4D2241"/>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5" name="Google Shape;4435;p45"/>
          <p:cNvSpPr/>
          <p:nvPr/>
        </p:nvSpPr>
        <p:spPr>
          <a:xfrm>
            <a:off x="1547861" y="3643226"/>
            <a:ext cx="567692" cy="27"/>
          </a:xfrm>
          <a:custGeom>
            <a:avLst/>
            <a:gdLst/>
            <a:ahLst/>
            <a:cxnLst/>
            <a:rect l="l" t="t" r="r" b="b"/>
            <a:pathLst>
              <a:path w="17692" h="1" fill="none" extrusionOk="0">
                <a:moveTo>
                  <a:pt x="1" y="0"/>
                </a:moveTo>
                <a:lnTo>
                  <a:pt x="17691" y="0"/>
                </a:lnTo>
              </a:path>
            </a:pathLst>
          </a:custGeom>
          <a:noFill/>
          <a:ln w="9875" cap="flat" cmpd="sng">
            <a:solidFill>
              <a:srgbClr val="4D2241"/>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6" name="Google Shape;4436;p45"/>
          <p:cNvSpPr/>
          <p:nvPr/>
        </p:nvSpPr>
        <p:spPr>
          <a:xfrm>
            <a:off x="1502039" y="4204461"/>
            <a:ext cx="686640" cy="27"/>
          </a:xfrm>
          <a:custGeom>
            <a:avLst/>
            <a:gdLst/>
            <a:ahLst/>
            <a:cxnLst/>
            <a:rect l="l" t="t" r="r" b="b"/>
            <a:pathLst>
              <a:path w="21399" h="1" fill="none" extrusionOk="0">
                <a:moveTo>
                  <a:pt x="0" y="1"/>
                </a:moveTo>
                <a:lnTo>
                  <a:pt x="21399" y="1"/>
                </a:lnTo>
              </a:path>
            </a:pathLst>
          </a:custGeom>
          <a:noFill/>
          <a:ln w="9875" cap="flat" cmpd="sng">
            <a:solidFill>
              <a:srgbClr val="4D2241"/>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7" name="Google Shape;4437;p45"/>
          <p:cNvSpPr/>
          <p:nvPr/>
        </p:nvSpPr>
        <p:spPr>
          <a:xfrm>
            <a:off x="6211052" y="3183196"/>
            <a:ext cx="2201331" cy="120159"/>
          </a:xfrm>
          <a:custGeom>
            <a:avLst/>
            <a:gdLst/>
            <a:ahLst/>
            <a:cxnLst/>
            <a:rect l="l" t="t" r="r" b="b"/>
            <a:pathLst>
              <a:path w="68604" h="4438" extrusionOk="0">
                <a:moveTo>
                  <a:pt x="761" y="0"/>
                </a:moveTo>
                <a:cubicBezTo>
                  <a:pt x="335" y="0"/>
                  <a:pt x="1" y="334"/>
                  <a:pt x="1" y="760"/>
                </a:cubicBezTo>
                <a:lnTo>
                  <a:pt x="1" y="3678"/>
                </a:lnTo>
                <a:cubicBezTo>
                  <a:pt x="1" y="4103"/>
                  <a:pt x="335" y="4438"/>
                  <a:pt x="761" y="4438"/>
                </a:cubicBezTo>
                <a:lnTo>
                  <a:pt x="67844" y="4438"/>
                </a:lnTo>
                <a:cubicBezTo>
                  <a:pt x="68270" y="4438"/>
                  <a:pt x="68604" y="4103"/>
                  <a:pt x="68604" y="3678"/>
                </a:cubicBezTo>
                <a:lnTo>
                  <a:pt x="68604" y="760"/>
                </a:lnTo>
                <a:cubicBezTo>
                  <a:pt x="68604" y="334"/>
                  <a:pt x="68270" y="0"/>
                  <a:pt x="67844" y="0"/>
                </a:cubicBezTo>
                <a:close/>
              </a:path>
            </a:pathLst>
          </a:custGeom>
          <a:solidFill>
            <a:srgbClr val="9E49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8" name="Google Shape;4438;p45"/>
          <p:cNvSpPr/>
          <p:nvPr/>
        </p:nvSpPr>
        <p:spPr>
          <a:xfrm>
            <a:off x="6353461" y="3303327"/>
            <a:ext cx="48805" cy="1529927"/>
          </a:xfrm>
          <a:custGeom>
            <a:avLst/>
            <a:gdLst/>
            <a:ahLst/>
            <a:cxnLst/>
            <a:rect l="l" t="t" r="r" b="b"/>
            <a:pathLst>
              <a:path w="1521" h="56507" extrusionOk="0">
                <a:moveTo>
                  <a:pt x="1" y="1"/>
                </a:moveTo>
                <a:lnTo>
                  <a:pt x="1" y="56050"/>
                </a:lnTo>
                <a:cubicBezTo>
                  <a:pt x="1" y="56293"/>
                  <a:pt x="183" y="56506"/>
                  <a:pt x="457" y="56506"/>
                </a:cubicBezTo>
                <a:lnTo>
                  <a:pt x="1064" y="56506"/>
                </a:lnTo>
                <a:cubicBezTo>
                  <a:pt x="1308" y="56506"/>
                  <a:pt x="1520" y="56293"/>
                  <a:pt x="1520" y="56050"/>
                </a:cubicBezTo>
                <a:lnTo>
                  <a:pt x="1520" y="1"/>
                </a:lnTo>
                <a:close/>
              </a:path>
            </a:pathLst>
          </a:custGeom>
          <a:solidFill>
            <a:srgbClr val="4D2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9" name="Google Shape;4439;p45"/>
          <p:cNvSpPr/>
          <p:nvPr/>
        </p:nvSpPr>
        <p:spPr>
          <a:xfrm>
            <a:off x="8222242" y="3303327"/>
            <a:ext cx="48805" cy="1529927"/>
          </a:xfrm>
          <a:custGeom>
            <a:avLst/>
            <a:gdLst/>
            <a:ahLst/>
            <a:cxnLst/>
            <a:rect l="l" t="t" r="r" b="b"/>
            <a:pathLst>
              <a:path w="1521" h="56507" extrusionOk="0">
                <a:moveTo>
                  <a:pt x="1" y="1"/>
                </a:moveTo>
                <a:lnTo>
                  <a:pt x="1" y="56050"/>
                </a:lnTo>
                <a:cubicBezTo>
                  <a:pt x="1" y="56293"/>
                  <a:pt x="183" y="56506"/>
                  <a:pt x="457" y="56506"/>
                </a:cubicBezTo>
                <a:lnTo>
                  <a:pt x="1065" y="56506"/>
                </a:lnTo>
                <a:cubicBezTo>
                  <a:pt x="1308" y="56506"/>
                  <a:pt x="1521" y="56293"/>
                  <a:pt x="1521" y="56050"/>
                </a:cubicBezTo>
                <a:lnTo>
                  <a:pt x="1521" y="1"/>
                </a:lnTo>
                <a:close/>
              </a:path>
            </a:pathLst>
          </a:custGeom>
          <a:solidFill>
            <a:srgbClr val="4D2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0" name="Google Shape;4440;p45"/>
          <p:cNvSpPr/>
          <p:nvPr/>
        </p:nvSpPr>
        <p:spPr>
          <a:xfrm>
            <a:off x="6402236" y="3303327"/>
            <a:ext cx="1819971" cy="550597"/>
          </a:xfrm>
          <a:custGeom>
            <a:avLst/>
            <a:gdLst/>
            <a:ahLst/>
            <a:cxnLst/>
            <a:rect l="l" t="t" r="r" b="b"/>
            <a:pathLst>
              <a:path w="56719" h="20336" extrusionOk="0">
                <a:moveTo>
                  <a:pt x="0" y="1"/>
                </a:moveTo>
                <a:lnTo>
                  <a:pt x="0" y="20335"/>
                </a:lnTo>
                <a:lnTo>
                  <a:pt x="56719" y="20335"/>
                </a:lnTo>
                <a:lnTo>
                  <a:pt x="56719" y="1"/>
                </a:lnTo>
                <a:close/>
              </a:path>
            </a:pathLst>
          </a:custGeom>
          <a:solidFill>
            <a:srgbClr val="FFB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1" name="Google Shape;4441;p45"/>
          <p:cNvSpPr/>
          <p:nvPr/>
        </p:nvSpPr>
        <p:spPr>
          <a:xfrm>
            <a:off x="6402236" y="3303327"/>
            <a:ext cx="1819971" cy="551409"/>
          </a:xfrm>
          <a:custGeom>
            <a:avLst/>
            <a:gdLst/>
            <a:ahLst/>
            <a:cxnLst/>
            <a:rect l="l" t="t" r="r" b="b"/>
            <a:pathLst>
              <a:path w="56719" h="20366" extrusionOk="0">
                <a:moveTo>
                  <a:pt x="0" y="1"/>
                </a:moveTo>
                <a:lnTo>
                  <a:pt x="0" y="20366"/>
                </a:lnTo>
                <a:lnTo>
                  <a:pt x="8724" y="8633"/>
                </a:lnTo>
                <a:lnTo>
                  <a:pt x="56719" y="3344"/>
                </a:lnTo>
                <a:lnTo>
                  <a:pt x="56719" y="1"/>
                </a:lnTo>
                <a:close/>
              </a:path>
            </a:pathLst>
          </a:custGeom>
          <a:solidFill>
            <a:srgbClr val="FFB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2" name="Google Shape;4442;p45"/>
          <p:cNvSpPr/>
          <p:nvPr/>
        </p:nvSpPr>
        <p:spPr>
          <a:xfrm>
            <a:off x="6211052" y="3183196"/>
            <a:ext cx="2201331" cy="39529"/>
          </a:xfrm>
          <a:custGeom>
            <a:avLst/>
            <a:gdLst/>
            <a:ahLst/>
            <a:cxnLst/>
            <a:rect l="l" t="t" r="r" b="b"/>
            <a:pathLst>
              <a:path w="68604" h="1460" extrusionOk="0">
                <a:moveTo>
                  <a:pt x="761" y="0"/>
                </a:moveTo>
                <a:cubicBezTo>
                  <a:pt x="335" y="0"/>
                  <a:pt x="1" y="334"/>
                  <a:pt x="1" y="760"/>
                </a:cubicBezTo>
                <a:lnTo>
                  <a:pt x="1" y="1459"/>
                </a:lnTo>
                <a:lnTo>
                  <a:pt x="68604" y="1459"/>
                </a:lnTo>
                <a:lnTo>
                  <a:pt x="68604" y="760"/>
                </a:lnTo>
                <a:cubicBezTo>
                  <a:pt x="68604" y="334"/>
                  <a:pt x="68270" y="0"/>
                  <a:pt x="678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3" name="Google Shape;4443;p45"/>
          <p:cNvSpPr/>
          <p:nvPr/>
        </p:nvSpPr>
        <p:spPr>
          <a:xfrm>
            <a:off x="7668263" y="4049755"/>
            <a:ext cx="36098" cy="783496"/>
          </a:xfrm>
          <a:custGeom>
            <a:avLst/>
            <a:gdLst/>
            <a:ahLst/>
            <a:cxnLst/>
            <a:rect l="l" t="t" r="r" b="b"/>
            <a:pathLst>
              <a:path w="1125" h="28938" extrusionOk="0">
                <a:moveTo>
                  <a:pt x="0" y="1"/>
                </a:moveTo>
                <a:lnTo>
                  <a:pt x="0" y="28572"/>
                </a:lnTo>
                <a:cubicBezTo>
                  <a:pt x="0" y="28785"/>
                  <a:pt x="182" y="28937"/>
                  <a:pt x="365" y="28937"/>
                </a:cubicBezTo>
                <a:lnTo>
                  <a:pt x="760" y="28937"/>
                </a:lnTo>
                <a:cubicBezTo>
                  <a:pt x="973" y="28937"/>
                  <a:pt x="1125" y="28785"/>
                  <a:pt x="1125" y="28572"/>
                </a:cubicBezTo>
                <a:lnTo>
                  <a:pt x="1125" y="1"/>
                </a:lnTo>
                <a:close/>
              </a:path>
            </a:pathLst>
          </a:custGeom>
          <a:solidFill>
            <a:srgbClr val="4D2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4" name="Google Shape;4444;p45"/>
          <p:cNvSpPr/>
          <p:nvPr/>
        </p:nvSpPr>
        <p:spPr>
          <a:xfrm>
            <a:off x="6945498" y="4049755"/>
            <a:ext cx="36131" cy="783496"/>
          </a:xfrm>
          <a:custGeom>
            <a:avLst/>
            <a:gdLst/>
            <a:ahLst/>
            <a:cxnLst/>
            <a:rect l="l" t="t" r="r" b="b"/>
            <a:pathLst>
              <a:path w="1126" h="28938" extrusionOk="0">
                <a:moveTo>
                  <a:pt x="1" y="1"/>
                </a:moveTo>
                <a:lnTo>
                  <a:pt x="1" y="28572"/>
                </a:lnTo>
                <a:cubicBezTo>
                  <a:pt x="1" y="28785"/>
                  <a:pt x="183" y="28937"/>
                  <a:pt x="366" y="28937"/>
                </a:cubicBezTo>
                <a:lnTo>
                  <a:pt x="761" y="28937"/>
                </a:lnTo>
                <a:cubicBezTo>
                  <a:pt x="973" y="28937"/>
                  <a:pt x="1125" y="28785"/>
                  <a:pt x="1125" y="28572"/>
                </a:cubicBezTo>
                <a:lnTo>
                  <a:pt x="1125" y="1"/>
                </a:lnTo>
                <a:close/>
              </a:path>
            </a:pathLst>
          </a:custGeom>
          <a:solidFill>
            <a:srgbClr val="4D2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5" name="Google Shape;4445;p45"/>
          <p:cNvSpPr/>
          <p:nvPr/>
        </p:nvSpPr>
        <p:spPr>
          <a:xfrm>
            <a:off x="6856740" y="3393866"/>
            <a:ext cx="910001" cy="247736"/>
          </a:xfrm>
          <a:custGeom>
            <a:avLst/>
            <a:gdLst/>
            <a:ahLst/>
            <a:cxnLst/>
            <a:rect l="l" t="t" r="r" b="b"/>
            <a:pathLst>
              <a:path w="28360" h="9150" extrusionOk="0">
                <a:moveTo>
                  <a:pt x="761" y="0"/>
                </a:moveTo>
                <a:cubicBezTo>
                  <a:pt x="335" y="0"/>
                  <a:pt x="1" y="335"/>
                  <a:pt x="1" y="760"/>
                </a:cubicBezTo>
                <a:lnTo>
                  <a:pt x="1" y="8390"/>
                </a:lnTo>
                <a:cubicBezTo>
                  <a:pt x="1" y="8785"/>
                  <a:pt x="335" y="9149"/>
                  <a:pt x="761" y="9149"/>
                </a:cubicBezTo>
                <a:lnTo>
                  <a:pt x="27600" y="9149"/>
                </a:lnTo>
                <a:cubicBezTo>
                  <a:pt x="28026" y="9149"/>
                  <a:pt x="28360" y="8815"/>
                  <a:pt x="28360" y="8390"/>
                </a:cubicBezTo>
                <a:lnTo>
                  <a:pt x="28360" y="760"/>
                </a:lnTo>
                <a:cubicBezTo>
                  <a:pt x="28360" y="335"/>
                  <a:pt x="28026" y="0"/>
                  <a:pt x="27600" y="0"/>
                </a:cubicBezTo>
                <a:close/>
              </a:path>
            </a:pathLst>
          </a:custGeom>
          <a:solidFill>
            <a:srgbClr val="9E49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6" name="Google Shape;4446;p45"/>
          <p:cNvSpPr/>
          <p:nvPr/>
        </p:nvSpPr>
        <p:spPr>
          <a:xfrm>
            <a:off x="6856740" y="3953477"/>
            <a:ext cx="910001" cy="96306"/>
          </a:xfrm>
          <a:custGeom>
            <a:avLst/>
            <a:gdLst/>
            <a:ahLst/>
            <a:cxnLst/>
            <a:rect l="l" t="t" r="r" b="b"/>
            <a:pathLst>
              <a:path w="28360" h="3557" extrusionOk="0">
                <a:moveTo>
                  <a:pt x="761" y="0"/>
                </a:moveTo>
                <a:cubicBezTo>
                  <a:pt x="335" y="0"/>
                  <a:pt x="1" y="335"/>
                  <a:pt x="1" y="760"/>
                </a:cubicBezTo>
                <a:lnTo>
                  <a:pt x="1" y="2797"/>
                </a:lnTo>
                <a:cubicBezTo>
                  <a:pt x="1" y="3222"/>
                  <a:pt x="335" y="3557"/>
                  <a:pt x="761" y="3557"/>
                </a:cubicBezTo>
                <a:lnTo>
                  <a:pt x="27600" y="3557"/>
                </a:lnTo>
                <a:cubicBezTo>
                  <a:pt x="28026" y="3557"/>
                  <a:pt x="28360" y="3222"/>
                  <a:pt x="28360" y="2797"/>
                </a:cubicBezTo>
                <a:lnTo>
                  <a:pt x="28360" y="760"/>
                </a:lnTo>
                <a:cubicBezTo>
                  <a:pt x="28360" y="335"/>
                  <a:pt x="28026" y="0"/>
                  <a:pt x="27600" y="0"/>
                </a:cubicBezTo>
                <a:close/>
              </a:path>
            </a:pathLst>
          </a:custGeom>
          <a:solidFill>
            <a:srgbClr val="9E49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7" name="Google Shape;4447;p45"/>
          <p:cNvSpPr/>
          <p:nvPr/>
        </p:nvSpPr>
        <p:spPr>
          <a:xfrm>
            <a:off x="7004027" y="3579031"/>
            <a:ext cx="24419" cy="374474"/>
          </a:xfrm>
          <a:custGeom>
            <a:avLst/>
            <a:gdLst/>
            <a:ahLst/>
            <a:cxnLst/>
            <a:rect l="l" t="t" r="r" b="b"/>
            <a:pathLst>
              <a:path w="761" h="13831" extrusionOk="0">
                <a:moveTo>
                  <a:pt x="213" y="0"/>
                </a:moveTo>
                <a:cubicBezTo>
                  <a:pt x="92" y="0"/>
                  <a:pt x="1" y="92"/>
                  <a:pt x="1" y="244"/>
                </a:cubicBezTo>
                <a:lnTo>
                  <a:pt x="1" y="13830"/>
                </a:lnTo>
                <a:lnTo>
                  <a:pt x="760" y="13830"/>
                </a:lnTo>
                <a:lnTo>
                  <a:pt x="760" y="244"/>
                </a:lnTo>
                <a:cubicBezTo>
                  <a:pt x="760" y="92"/>
                  <a:pt x="639" y="0"/>
                  <a:pt x="517" y="0"/>
                </a:cubicBezTo>
                <a:close/>
              </a:path>
            </a:pathLst>
          </a:custGeom>
          <a:solidFill>
            <a:srgbClr val="4D2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8" name="Google Shape;4448;p45"/>
          <p:cNvSpPr/>
          <p:nvPr/>
        </p:nvSpPr>
        <p:spPr>
          <a:xfrm>
            <a:off x="7596063" y="3579031"/>
            <a:ext cx="24419" cy="374474"/>
          </a:xfrm>
          <a:custGeom>
            <a:avLst/>
            <a:gdLst/>
            <a:ahLst/>
            <a:cxnLst/>
            <a:rect l="l" t="t" r="r" b="b"/>
            <a:pathLst>
              <a:path w="761" h="13831" extrusionOk="0">
                <a:moveTo>
                  <a:pt x="244" y="0"/>
                </a:moveTo>
                <a:cubicBezTo>
                  <a:pt x="92" y="0"/>
                  <a:pt x="1" y="92"/>
                  <a:pt x="1" y="244"/>
                </a:cubicBezTo>
                <a:lnTo>
                  <a:pt x="1" y="13830"/>
                </a:lnTo>
                <a:lnTo>
                  <a:pt x="761" y="13830"/>
                </a:lnTo>
                <a:lnTo>
                  <a:pt x="761" y="244"/>
                </a:lnTo>
                <a:cubicBezTo>
                  <a:pt x="761" y="92"/>
                  <a:pt x="639" y="0"/>
                  <a:pt x="517" y="0"/>
                </a:cubicBezTo>
                <a:close/>
              </a:path>
            </a:pathLst>
          </a:custGeom>
          <a:solidFill>
            <a:srgbClr val="4D2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9" name="Google Shape;4449;p45"/>
          <p:cNvSpPr/>
          <p:nvPr/>
        </p:nvSpPr>
        <p:spPr>
          <a:xfrm>
            <a:off x="6856740" y="3393866"/>
            <a:ext cx="910001" cy="247736"/>
          </a:xfrm>
          <a:custGeom>
            <a:avLst/>
            <a:gdLst/>
            <a:ahLst/>
            <a:cxnLst/>
            <a:rect l="l" t="t" r="r" b="b"/>
            <a:pathLst>
              <a:path w="28360" h="9150" extrusionOk="0">
                <a:moveTo>
                  <a:pt x="761" y="0"/>
                </a:moveTo>
                <a:cubicBezTo>
                  <a:pt x="335" y="0"/>
                  <a:pt x="1" y="335"/>
                  <a:pt x="1" y="760"/>
                </a:cubicBezTo>
                <a:lnTo>
                  <a:pt x="1" y="2858"/>
                </a:lnTo>
                <a:lnTo>
                  <a:pt x="1" y="8390"/>
                </a:lnTo>
                <a:cubicBezTo>
                  <a:pt x="1" y="8785"/>
                  <a:pt x="335" y="9149"/>
                  <a:pt x="761" y="9149"/>
                </a:cubicBezTo>
                <a:lnTo>
                  <a:pt x="2858" y="9149"/>
                </a:lnTo>
                <a:lnTo>
                  <a:pt x="2858" y="2858"/>
                </a:lnTo>
                <a:lnTo>
                  <a:pt x="28360" y="2858"/>
                </a:lnTo>
                <a:lnTo>
                  <a:pt x="28360" y="760"/>
                </a:lnTo>
                <a:cubicBezTo>
                  <a:pt x="28360" y="335"/>
                  <a:pt x="28026" y="0"/>
                  <a:pt x="276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0" name="Google Shape;4450;p45"/>
          <p:cNvSpPr/>
          <p:nvPr/>
        </p:nvSpPr>
        <p:spPr>
          <a:xfrm>
            <a:off x="6856740" y="3953477"/>
            <a:ext cx="910001" cy="96306"/>
          </a:xfrm>
          <a:custGeom>
            <a:avLst/>
            <a:gdLst/>
            <a:ahLst/>
            <a:cxnLst/>
            <a:rect l="l" t="t" r="r" b="b"/>
            <a:pathLst>
              <a:path w="28360" h="3557" extrusionOk="0">
                <a:moveTo>
                  <a:pt x="761" y="0"/>
                </a:moveTo>
                <a:cubicBezTo>
                  <a:pt x="335" y="0"/>
                  <a:pt x="1" y="335"/>
                  <a:pt x="1" y="760"/>
                </a:cubicBezTo>
                <a:lnTo>
                  <a:pt x="1" y="3557"/>
                </a:lnTo>
                <a:lnTo>
                  <a:pt x="1855" y="3557"/>
                </a:lnTo>
                <a:lnTo>
                  <a:pt x="1855" y="1581"/>
                </a:lnTo>
                <a:lnTo>
                  <a:pt x="28360" y="1581"/>
                </a:lnTo>
                <a:lnTo>
                  <a:pt x="28360" y="760"/>
                </a:lnTo>
                <a:cubicBezTo>
                  <a:pt x="28360" y="335"/>
                  <a:pt x="28026" y="0"/>
                  <a:pt x="276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1" name="Google Shape;4451;p45"/>
          <p:cNvSpPr/>
          <p:nvPr/>
        </p:nvSpPr>
        <p:spPr>
          <a:xfrm>
            <a:off x="6235439" y="3303327"/>
            <a:ext cx="2152590" cy="27"/>
          </a:xfrm>
          <a:custGeom>
            <a:avLst/>
            <a:gdLst/>
            <a:ahLst/>
            <a:cxnLst/>
            <a:rect l="l" t="t" r="r" b="b"/>
            <a:pathLst>
              <a:path w="67085" h="1" fill="none" extrusionOk="0">
                <a:moveTo>
                  <a:pt x="1" y="1"/>
                </a:moveTo>
                <a:lnTo>
                  <a:pt x="67084" y="1"/>
                </a:lnTo>
              </a:path>
            </a:pathLst>
          </a:custGeom>
          <a:noFill/>
          <a:ln w="9875" cap="flat" cmpd="sng">
            <a:solidFill>
              <a:srgbClr val="4D2241"/>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2" name="Google Shape;4452;p45"/>
          <p:cNvSpPr/>
          <p:nvPr/>
        </p:nvSpPr>
        <p:spPr>
          <a:xfrm>
            <a:off x="7028415" y="3641574"/>
            <a:ext cx="567660" cy="27"/>
          </a:xfrm>
          <a:custGeom>
            <a:avLst/>
            <a:gdLst/>
            <a:ahLst/>
            <a:cxnLst/>
            <a:rect l="l" t="t" r="r" b="b"/>
            <a:pathLst>
              <a:path w="17691" h="1" fill="none" extrusionOk="0">
                <a:moveTo>
                  <a:pt x="0" y="0"/>
                </a:moveTo>
                <a:lnTo>
                  <a:pt x="17691" y="0"/>
                </a:lnTo>
              </a:path>
            </a:pathLst>
          </a:custGeom>
          <a:noFill/>
          <a:ln w="9875" cap="flat" cmpd="sng">
            <a:solidFill>
              <a:srgbClr val="4D2241"/>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3" name="Google Shape;4453;p45"/>
          <p:cNvSpPr/>
          <p:nvPr/>
        </p:nvSpPr>
        <p:spPr>
          <a:xfrm>
            <a:off x="6981597" y="4202837"/>
            <a:ext cx="686673" cy="27"/>
          </a:xfrm>
          <a:custGeom>
            <a:avLst/>
            <a:gdLst/>
            <a:ahLst/>
            <a:cxnLst/>
            <a:rect l="l" t="t" r="r" b="b"/>
            <a:pathLst>
              <a:path w="21400" h="1" fill="none" extrusionOk="0">
                <a:moveTo>
                  <a:pt x="0" y="0"/>
                </a:moveTo>
                <a:lnTo>
                  <a:pt x="21399" y="0"/>
                </a:lnTo>
              </a:path>
            </a:pathLst>
          </a:custGeom>
          <a:noFill/>
          <a:ln w="9875" cap="flat" cmpd="sng">
            <a:solidFill>
              <a:srgbClr val="4D2241"/>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4" name="Google Shape;4454;p45"/>
          <p:cNvSpPr/>
          <p:nvPr/>
        </p:nvSpPr>
        <p:spPr>
          <a:xfrm>
            <a:off x="3471289" y="3184821"/>
            <a:ext cx="2201331" cy="120186"/>
          </a:xfrm>
          <a:custGeom>
            <a:avLst/>
            <a:gdLst/>
            <a:ahLst/>
            <a:cxnLst/>
            <a:rect l="l" t="t" r="r" b="b"/>
            <a:pathLst>
              <a:path w="68604" h="4439" extrusionOk="0">
                <a:moveTo>
                  <a:pt x="760" y="1"/>
                </a:moveTo>
                <a:cubicBezTo>
                  <a:pt x="335" y="1"/>
                  <a:pt x="0" y="335"/>
                  <a:pt x="0" y="761"/>
                </a:cubicBezTo>
                <a:lnTo>
                  <a:pt x="0" y="3679"/>
                </a:lnTo>
                <a:cubicBezTo>
                  <a:pt x="0" y="4104"/>
                  <a:pt x="335" y="4439"/>
                  <a:pt x="760" y="4439"/>
                </a:cubicBezTo>
                <a:lnTo>
                  <a:pt x="67844" y="4439"/>
                </a:lnTo>
                <a:cubicBezTo>
                  <a:pt x="68269" y="4439"/>
                  <a:pt x="68603" y="4104"/>
                  <a:pt x="68603" y="3679"/>
                </a:cubicBezTo>
                <a:lnTo>
                  <a:pt x="68603" y="761"/>
                </a:lnTo>
                <a:cubicBezTo>
                  <a:pt x="68603" y="335"/>
                  <a:pt x="68269" y="1"/>
                  <a:pt x="67844" y="1"/>
                </a:cubicBezTo>
                <a:close/>
              </a:path>
            </a:pathLst>
          </a:custGeom>
          <a:solidFill>
            <a:srgbClr val="9E49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5" name="Google Shape;4455;p45"/>
          <p:cNvSpPr/>
          <p:nvPr/>
        </p:nvSpPr>
        <p:spPr>
          <a:xfrm>
            <a:off x="3613698" y="3304979"/>
            <a:ext cx="48773" cy="1529900"/>
          </a:xfrm>
          <a:custGeom>
            <a:avLst/>
            <a:gdLst/>
            <a:ahLst/>
            <a:cxnLst/>
            <a:rect l="l" t="t" r="r" b="b"/>
            <a:pathLst>
              <a:path w="1520" h="56506" extrusionOk="0">
                <a:moveTo>
                  <a:pt x="0" y="1"/>
                </a:moveTo>
                <a:lnTo>
                  <a:pt x="0" y="56050"/>
                </a:lnTo>
                <a:cubicBezTo>
                  <a:pt x="0" y="56293"/>
                  <a:pt x="182" y="56506"/>
                  <a:pt x="456" y="56506"/>
                </a:cubicBezTo>
                <a:lnTo>
                  <a:pt x="1064" y="56506"/>
                </a:lnTo>
                <a:cubicBezTo>
                  <a:pt x="1307" y="56506"/>
                  <a:pt x="1520" y="56293"/>
                  <a:pt x="1520" y="56050"/>
                </a:cubicBezTo>
                <a:lnTo>
                  <a:pt x="1520" y="1"/>
                </a:lnTo>
                <a:close/>
              </a:path>
            </a:pathLst>
          </a:custGeom>
          <a:solidFill>
            <a:srgbClr val="4D2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6" name="Google Shape;4456;p45"/>
          <p:cNvSpPr/>
          <p:nvPr/>
        </p:nvSpPr>
        <p:spPr>
          <a:xfrm>
            <a:off x="5482479" y="3304979"/>
            <a:ext cx="48805" cy="1529900"/>
          </a:xfrm>
          <a:custGeom>
            <a:avLst/>
            <a:gdLst/>
            <a:ahLst/>
            <a:cxnLst/>
            <a:rect l="l" t="t" r="r" b="b"/>
            <a:pathLst>
              <a:path w="1521" h="56506" extrusionOk="0">
                <a:moveTo>
                  <a:pt x="0" y="1"/>
                </a:moveTo>
                <a:lnTo>
                  <a:pt x="0" y="56050"/>
                </a:lnTo>
                <a:cubicBezTo>
                  <a:pt x="0" y="56293"/>
                  <a:pt x="183" y="56506"/>
                  <a:pt x="456" y="56506"/>
                </a:cubicBezTo>
                <a:lnTo>
                  <a:pt x="1064" y="56506"/>
                </a:lnTo>
                <a:cubicBezTo>
                  <a:pt x="1307" y="56506"/>
                  <a:pt x="1520" y="56293"/>
                  <a:pt x="1520" y="56050"/>
                </a:cubicBezTo>
                <a:lnTo>
                  <a:pt x="1520" y="1"/>
                </a:lnTo>
                <a:close/>
              </a:path>
            </a:pathLst>
          </a:custGeom>
          <a:solidFill>
            <a:srgbClr val="4D2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7" name="Google Shape;4457;p45"/>
          <p:cNvSpPr/>
          <p:nvPr/>
        </p:nvSpPr>
        <p:spPr>
          <a:xfrm>
            <a:off x="3661478" y="3304979"/>
            <a:ext cx="1819971" cy="550597"/>
          </a:xfrm>
          <a:custGeom>
            <a:avLst/>
            <a:gdLst/>
            <a:ahLst/>
            <a:cxnLst/>
            <a:rect l="l" t="t" r="r" b="b"/>
            <a:pathLst>
              <a:path w="56719" h="20336" extrusionOk="0">
                <a:moveTo>
                  <a:pt x="0" y="1"/>
                </a:moveTo>
                <a:lnTo>
                  <a:pt x="0" y="20335"/>
                </a:lnTo>
                <a:lnTo>
                  <a:pt x="56719" y="20335"/>
                </a:lnTo>
                <a:lnTo>
                  <a:pt x="56719" y="1"/>
                </a:lnTo>
                <a:close/>
              </a:path>
            </a:pathLst>
          </a:custGeom>
          <a:solidFill>
            <a:srgbClr val="FFB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8" name="Google Shape;4458;p45"/>
          <p:cNvSpPr/>
          <p:nvPr/>
        </p:nvSpPr>
        <p:spPr>
          <a:xfrm>
            <a:off x="3662441" y="3304979"/>
            <a:ext cx="1820003" cy="550597"/>
          </a:xfrm>
          <a:custGeom>
            <a:avLst/>
            <a:gdLst/>
            <a:ahLst/>
            <a:cxnLst/>
            <a:rect l="l" t="t" r="r" b="b"/>
            <a:pathLst>
              <a:path w="56720" h="20336" extrusionOk="0">
                <a:moveTo>
                  <a:pt x="1" y="1"/>
                </a:moveTo>
                <a:lnTo>
                  <a:pt x="1" y="20335"/>
                </a:lnTo>
                <a:lnTo>
                  <a:pt x="8724" y="8633"/>
                </a:lnTo>
                <a:lnTo>
                  <a:pt x="56719" y="3344"/>
                </a:lnTo>
                <a:lnTo>
                  <a:pt x="56719" y="1"/>
                </a:lnTo>
                <a:close/>
              </a:path>
            </a:pathLst>
          </a:custGeom>
          <a:solidFill>
            <a:srgbClr val="FFB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9" name="Google Shape;4459;p45"/>
          <p:cNvSpPr/>
          <p:nvPr/>
        </p:nvSpPr>
        <p:spPr>
          <a:xfrm>
            <a:off x="3471289" y="3184821"/>
            <a:ext cx="2201331" cy="39529"/>
          </a:xfrm>
          <a:custGeom>
            <a:avLst/>
            <a:gdLst/>
            <a:ahLst/>
            <a:cxnLst/>
            <a:rect l="l" t="t" r="r" b="b"/>
            <a:pathLst>
              <a:path w="68604" h="1460" extrusionOk="0">
                <a:moveTo>
                  <a:pt x="760" y="1"/>
                </a:moveTo>
                <a:cubicBezTo>
                  <a:pt x="335" y="1"/>
                  <a:pt x="0" y="335"/>
                  <a:pt x="0" y="761"/>
                </a:cubicBezTo>
                <a:lnTo>
                  <a:pt x="0" y="1460"/>
                </a:lnTo>
                <a:lnTo>
                  <a:pt x="68603" y="1460"/>
                </a:lnTo>
                <a:lnTo>
                  <a:pt x="68603" y="761"/>
                </a:lnTo>
                <a:cubicBezTo>
                  <a:pt x="68603" y="335"/>
                  <a:pt x="68269" y="1"/>
                  <a:pt x="678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0" name="Google Shape;4460;p45"/>
          <p:cNvSpPr/>
          <p:nvPr/>
        </p:nvSpPr>
        <p:spPr>
          <a:xfrm>
            <a:off x="4928468" y="4051407"/>
            <a:ext cx="36131" cy="783469"/>
          </a:xfrm>
          <a:custGeom>
            <a:avLst/>
            <a:gdLst/>
            <a:ahLst/>
            <a:cxnLst/>
            <a:rect l="l" t="t" r="r" b="b"/>
            <a:pathLst>
              <a:path w="1126" h="28937" extrusionOk="0">
                <a:moveTo>
                  <a:pt x="0" y="0"/>
                </a:moveTo>
                <a:lnTo>
                  <a:pt x="0" y="28572"/>
                </a:lnTo>
                <a:cubicBezTo>
                  <a:pt x="0" y="28755"/>
                  <a:pt x="183" y="28937"/>
                  <a:pt x="365" y="28937"/>
                </a:cubicBezTo>
                <a:lnTo>
                  <a:pt x="760" y="28937"/>
                </a:lnTo>
                <a:cubicBezTo>
                  <a:pt x="973" y="28937"/>
                  <a:pt x="1125" y="28755"/>
                  <a:pt x="1125" y="28572"/>
                </a:cubicBezTo>
                <a:lnTo>
                  <a:pt x="1125" y="0"/>
                </a:lnTo>
                <a:close/>
              </a:path>
            </a:pathLst>
          </a:custGeom>
          <a:solidFill>
            <a:srgbClr val="4D2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1" name="Google Shape;4461;p45"/>
          <p:cNvSpPr/>
          <p:nvPr/>
        </p:nvSpPr>
        <p:spPr>
          <a:xfrm>
            <a:off x="4205734" y="4051407"/>
            <a:ext cx="36098" cy="783469"/>
          </a:xfrm>
          <a:custGeom>
            <a:avLst/>
            <a:gdLst/>
            <a:ahLst/>
            <a:cxnLst/>
            <a:rect l="l" t="t" r="r" b="b"/>
            <a:pathLst>
              <a:path w="1125" h="28937" extrusionOk="0">
                <a:moveTo>
                  <a:pt x="0" y="0"/>
                </a:moveTo>
                <a:lnTo>
                  <a:pt x="0" y="28572"/>
                </a:lnTo>
                <a:cubicBezTo>
                  <a:pt x="0" y="28755"/>
                  <a:pt x="183" y="28937"/>
                  <a:pt x="365" y="28937"/>
                </a:cubicBezTo>
                <a:lnTo>
                  <a:pt x="760" y="28937"/>
                </a:lnTo>
                <a:cubicBezTo>
                  <a:pt x="973" y="28937"/>
                  <a:pt x="1125" y="28755"/>
                  <a:pt x="1125" y="28572"/>
                </a:cubicBezTo>
                <a:lnTo>
                  <a:pt x="1125" y="0"/>
                </a:lnTo>
                <a:close/>
              </a:path>
            </a:pathLst>
          </a:custGeom>
          <a:solidFill>
            <a:srgbClr val="4D2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2" name="Google Shape;4462;p45"/>
          <p:cNvSpPr/>
          <p:nvPr/>
        </p:nvSpPr>
        <p:spPr>
          <a:xfrm>
            <a:off x="4116977" y="3395517"/>
            <a:ext cx="910001" cy="247736"/>
          </a:xfrm>
          <a:custGeom>
            <a:avLst/>
            <a:gdLst/>
            <a:ahLst/>
            <a:cxnLst/>
            <a:rect l="l" t="t" r="r" b="b"/>
            <a:pathLst>
              <a:path w="28360" h="9150" extrusionOk="0">
                <a:moveTo>
                  <a:pt x="760" y="0"/>
                </a:moveTo>
                <a:cubicBezTo>
                  <a:pt x="335" y="0"/>
                  <a:pt x="0" y="335"/>
                  <a:pt x="0" y="760"/>
                </a:cubicBezTo>
                <a:lnTo>
                  <a:pt x="0" y="8389"/>
                </a:lnTo>
                <a:cubicBezTo>
                  <a:pt x="0" y="8784"/>
                  <a:pt x="335" y="9149"/>
                  <a:pt x="760" y="9149"/>
                </a:cubicBezTo>
                <a:lnTo>
                  <a:pt x="27600" y="9149"/>
                </a:lnTo>
                <a:cubicBezTo>
                  <a:pt x="28025" y="9149"/>
                  <a:pt x="28359" y="8784"/>
                  <a:pt x="28359" y="8389"/>
                </a:cubicBezTo>
                <a:lnTo>
                  <a:pt x="28359" y="760"/>
                </a:lnTo>
                <a:cubicBezTo>
                  <a:pt x="28359" y="335"/>
                  <a:pt x="28025" y="0"/>
                  <a:pt x="27600" y="0"/>
                </a:cubicBezTo>
                <a:close/>
              </a:path>
            </a:pathLst>
          </a:custGeom>
          <a:solidFill>
            <a:srgbClr val="9E49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3" name="Google Shape;4463;p45"/>
          <p:cNvSpPr/>
          <p:nvPr/>
        </p:nvSpPr>
        <p:spPr>
          <a:xfrm>
            <a:off x="4116977" y="3955128"/>
            <a:ext cx="910001" cy="96306"/>
          </a:xfrm>
          <a:custGeom>
            <a:avLst/>
            <a:gdLst/>
            <a:ahLst/>
            <a:cxnLst/>
            <a:rect l="l" t="t" r="r" b="b"/>
            <a:pathLst>
              <a:path w="28360" h="3557" extrusionOk="0">
                <a:moveTo>
                  <a:pt x="760" y="0"/>
                </a:moveTo>
                <a:cubicBezTo>
                  <a:pt x="335" y="0"/>
                  <a:pt x="0" y="334"/>
                  <a:pt x="0" y="760"/>
                </a:cubicBezTo>
                <a:lnTo>
                  <a:pt x="0" y="2797"/>
                </a:lnTo>
                <a:cubicBezTo>
                  <a:pt x="0" y="3222"/>
                  <a:pt x="335" y="3556"/>
                  <a:pt x="760" y="3556"/>
                </a:cubicBezTo>
                <a:lnTo>
                  <a:pt x="27600" y="3556"/>
                </a:lnTo>
                <a:cubicBezTo>
                  <a:pt x="28025" y="3556"/>
                  <a:pt x="28359" y="3222"/>
                  <a:pt x="28359" y="2797"/>
                </a:cubicBezTo>
                <a:lnTo>
                  <a:pt x="28359" y="760"/>
                </a:lnTo>
                <a:cubicBezTo>
                  <a:pt x="28359" y="334"/>
                  <a:pt x="28025" y="0"/>
                  <a:pt x="27600" y="0"/>
                </a:cubicBezTo>
                <a:close/>
              </a:path>
            </a:pathLst>
          </a:custGeom>
          <a:solidFill>
            <a:srgbClr val="9E49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4" name="Google Shape;4464;p45"/>
          <p:cNvSpPr/>
          <p:nvPr/>
        </p:nvSpPr>
        <p:spPr>
          <a:xfrm>
            <a:off x="4263269" y="3580683"/>
            <a:ext cx="24419" cy="374474"/>
          </a:xfrm>
          <a:custGeom>
            <a:avLst/>
            <a:gdLst/>
            <a:ahLst/>
            <a:cxnLst/>
            <a:rect l="l" t="t" r="r" b="b"/>
            <a:pathLst>
              <a:path w="761" h="13831" extrusionOk="0">
                <a:moveTo>
                  <a:pt x="244" y="0"/>
                </a:moveTo>
                <a:cubicBezTo>
                  <a:pt x="122" y="0"/>
                  <a:pt x="1" y="91"/>
                  <a:pt x="1" y="213"/>
                </a:cubicBezTo>
                <a:lnTo>
                  <a:pt x="1" y="13830"/>
                </a:lnTo>
                <a:lnTo>
                  <a:pt x="761" y="13830"/>
                </a:lnTo>
                <a:lnTo>
                  <a:pt x="761" y="213"/>
                </a:lnTo>
                <a:cubicBezTo>
                  <a:pt x="761" y="91"/>
                  <a:pt x="669" y="0"/>
                  <a:pt x="548" y="0"/>
                </a:cubicBezTo>
                <a:close/>
              </a:path>
            </a:pathLst>
          </a:custGeom>
          <a:solidFill>
            <a:srgbClr val="4D2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5" name="Google Shape;4465;p45"/>
          <p:cNvSpPr/>
          <p:nvPr/>
        </p:nvSpPr>
        <p:spPr>
          <a:xfrm>
            <a:off x="4856300" y="3580683"/>
            <a:ext cx="24419" cy="374474"/>
          </a:xfrm>
          <a:custGeom>
            <a:avLst/>
            <a:gdLst/>
            <a:ahLst/>
            <a:cxnLst/>
            <a:rect l="l" t="t" r="r" b="b"/>
            <a:pathLst>
              <a:path w="761" h="13831" extrusionOk="0">
                <a:moveTo>
                  <a:pt x="213" y="0"/>
                </a:moveTo>
                <a:cubicBezTo>
                  <a:pt x="91" y="0"/>
                  <a:pt x="0" y="91"/>
                  <a:pt x="0" y="213"/>
                </a:cubicBezTo>
                <a:lnTo>
                  <a:pt x="0" y="13830"/>
                </a:lnTo>
                <a:lnTo>
                  <a:pt x="760" y="13830"/>
                </a:lnTo>
                <a:lnTo>
                  <a:pt x="760" y="213"/>
                </a:lnTo>
                <a:cubicBezTo>
                  <a:pt x="760" y="91"/>
                  <a:pt x="639" y="0"/>
                  <a:pt x="517" y="0"/>
                </a:cubicBezTo>
                <a:close/>
              </a:path>
            </a:pathLst>
          </a:custGeom>
          <a:solidFill>
            <a:srgbClr val="4D22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6" name="Google Shape;4466;p45"/>
          <p:cNvSpPr/>
          <p:nvPr/>
        </p:nvSpPr>
        <p:spPr>
          <a:xfrm>
            <a:off x="4116977" y="3395517"/>
            <a:ext cx="910001" cy="247736"/>
          </a:xfrm>
          <a:custGeom>
            <a:avLst/>
            <a:gdLst/>
            <a:ahLst/>
            <a:cxnLst/>
            <a:rect l="l" t="t" r="r" b="b"/>
            <a:pathLst>
              <a:path w="28360" h="9150" extrusionOk="0">
                <a:moveTo>
                  <a:pt x="760" y="0"/>
                </a:moveTo>
                <a:cubicBezTo>
                  <a:pt x="335" y="0"/>
                  <a:pt x="0" y="335"/>
                  <a:pt x="0" y="760"/>
                </a:cubicBezTo>
                <a:lnTo>
                  <a:pt x="0" y="2857"/>
                </a:lnTo>
                <a:lnTo>
                  <a:pt x="0" y="8389"/>
                </a:lnTo>
                <a:cubicBezTo>
                  <a:pt x="0" y="8784"/>
                  <a:pt x="335" y="9149"/>
                  <a:pt x="760" y="9149"/>
                </a:cubicBezTo>
                <a:lnTo>
                  <a:pt x="2857" y="9149"/>
                </a:lnTo>
                <a:lnTo>
                  <a:pt x="2857" y="2857"/>
                </a:lnTo>
                <a:lnTo>
                  <a:pt x="28359" y="2857"/>
                </a:lnTo>
                <a:lnTo>
                  <a:pt x="28359" y="760"/>
                </a:lnTo>
                <a:cubicBezTo>
                  <a:pt x="28359" y="335"/>
                  <a:pt x="28025" y="0"/>
                  <a:pt x="276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7" name="Google Shape;4467;p45"/>
          <p:cNvSpPr/>
          <p:nvPr/>
        </p:nvSpPr>
        <p:spPr>
          <a:xfrm>
            <a:off x="4116977" y="3955128"/>
            <a:ext cx="910001" cy="96306"/>
          </a:xfrm>
          <a:custGeom>
            <a:avLst/>
            <a:gdLst/>
            <a:ahLst/>
            <a:cxnLst/>
            <a:rect l="l" t="t" r="r" b="b"/>
            <a:pathLst>
              <a:path w="28360" h="3557" extrusionOk="0">
                <a:moveTo>
                  <a:pt x="760" y="0"/>
                </a:moveTo>
                <a:cubicBezTo>
                  <a:pt x="335" y="0"/>
                  <a:pt x="0" y="334"/>
                  <a:pt x="0" y="760"/>
                </a:cubicBezTo>
                <a:lnTo>
                  <a:pt x="0" y="3556"/>
                </a:lnTo>
                <a:lnTo>
                  <a:pt x="1854" y="3556"/>
                </a:lnTo>
                <a:lnTo>
                  <a:pt x="1854" y="1581"/>
                </a:lnTo>
                <a:lnTo>
                  <a:pt x="28359" y="1581"/>
                </a:lnTo>
                <a:lnTo>
                  <a:pt x="28359" y="760"/>
                </a:lnTo>
                <a:cubicBezTo>
                  <a:pt x="28359" y="334"/>
                  <a:pt x="28025" y="0"/>
                  <a:pt x="276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8" name="Google Shape;4468;p45"/>
          <p:cNvSpPr/>
          <p:nvPr/>
        </p:nvSpPr>
        <p:spPr>
          <a:xfrm>
            <a:off x="3495676" y="3304979"/>
            <a:ext cx="2152558" cy="27"/>
          </a:xfrm>
          <a:custGeom>
            <a:avLst/>
            <a:gdLst/>
            <a:ahLst/>
            <a:cxnLst/>
            <a:rect l="l" t="t" r="r" b="b"/>
            <a:pathLst>
              <a:path w="67084" h="1" fill="none" extrusionOk="0">
                <a:moveTo>
                  <a:pt x="0" y="1"/>
                </a:moveTo>
                <a:lnTo>
                  <a:pt x="67084" y="1"/>
                </a:lnTo>
              </a:path>
            </a:pathLst>
          </a:custGeom>
          <a:noFill/>
          <a:ln w="9875" cap="flat" cmpd="sng">
            <a:solidFill>
              <a:srgbClr val="4D2241"/>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9" name="Google Shape;4469;p45"/>
          <p:cNvSpPr/>
          <p:nvPr/>
        </p:nvSpPr>
        <p:spPr>
          <a:xfrm>
            <a:off x="4287657" y="3643226"/>
            <a:ext cx="568655" cy="27"/>
          </a:xfrm>
          <a:custGeom>
            <a:avLst/>
            <a:gdLst/>
            <a:ahLst/>
            <a:cxnLst/>
            <a:rect l="l" t="t" r="r" b="b"/>
            <a:pathLst>
              <a:path w="17722" h="1" fill="none" extrusionOk="0">
                <a:moveTo>
                  <a:pt x="1" y="0"/>
                </a:moveTo>
                <a:lnTo>
                  <a:pt x="17721" y="0"/>
                </a:lnTo>
              </a:path>
            </a:pathLst>
          </a:custGeom>
          <a:noFill/>
          <a:ln w="9875" cap="flat" cmpd="sng">
            <a:solidFill>
              <a:srgbClr val="4D2241"/>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0" name="Google Shape;4470;p45"/>
          <p:cNvSpPr/>
          <p:nvPr/>
        </p:nvSpPr>
        <p:spPr>
          <a:xfrm>
            <a:off x="4241802" y="4204461"/>
            <a:ext cx="686672" cy="27"/>
          </a:xfrm>
          <a:custGeom>
            <a:avLst/>
            <a:gdLst/>
            <a:ahLst/>
            <a:cxnLst/>
            <a:rect l="l" t="t" r="r" b="b"/>
            <a:pathLst>
              <a:path w="21400" h="1" fill="none" extrusionOk="0">
                <a:moveTo>
                  <a:pt x="1" y="1"/>
                </a:moveTo>
                <a:lnTo>
                  <a:pt x="21399" y="1"/>
                </a:lnTo>
              </a:path>
            </a:pathLst>
          </a:custGeom>
          <a:noFill/>
          <a:ln w="9875" cap="flat" cmpd="sng">
            <a:solidFill>
              <a:srgbClr val="4D2241"/>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9">
  <p:cSld name="CUSTOM_1_1_1_1_1_1_1_1_1_1_1_1_1_1_1_1_1_1_1">
    <p:bg>
      <p:bgPr>
        <a:solidFill>
          <a:schemeClr val="dk1"/>
        </a:solidFill>
        <a:effectLst/>
      </p:bgPr>
    </p:bg>
    <p:spTree>
      <p:nvGrpSpPr>
        <p:cNvPr id="1" name="Shape 4471"/>
        <p:cNvGrpSpPr/>
        <p:nvPr/>
      </p:nvGrpSpPr>
      <p:grpSpPr>
        <a:xfrm>
          <a:off x="0" y="0"/>
          <a:ext cx="0" cy="0"/>
          <a:chOff x="0" y="0"/>
          <a:chExt cx="0" cy="0"/>
        </a:xfrm>
      </p:grpSpPr>
      <p:sp>
        <p:nvSpPr>
          <p:cNvPr id="4472" name="Google Shape;4472;p46"/>
          <p:cNvSpPr/>
          <p:nvPr/>
        </p:nvSpPr>
        <p:spPr>
          <a:xfrm>
            <a:off x="-9425" y="-8950"/>
            <a:ext cx="91917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3" name="Google Shape;4473;p46"/>
          <p:cNvSpPr/>
          <p:nvPr/>
        </p:nvSpPr>
        <p:spPr>
          <a:xfrm>
            <a:off x="-9425" y="-100"/>
            <a:ext cx="9191700" cy="158100"/>
          </a:xfrm>
          <a:prstGeom prst="rect">
            <a:avLst/>
          </a:prstGeom>
          <a:solidFill>
            <a:srgbClr val="FCED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4" name="Google Shape;4474;p46"/>
          <p:cNvSpPr/>
          <p:nvPr/>
        </p:nvSpPr>
        <p:spPr>
          <a:xfrm>
            <a:off x="7147408" y="2893560"/>
            <a:ext cx="68314" cy="568812"/>
          </a:xfrm>
          <a:custGeom>
            <a:avLst/>
            <a:gdLst/>
            <a:ahLst/>
            <a:cxnLst/>
            <a:rect l="l" t="t" r="r" b="b"/>
            <a:pathLst>
              <a:path w="2129" h="19241" extrusionOk="0">
                <a:moveTo>
                  <a:pt x="1" y="0"/>
                </a:moveTo>
                <a:lnTo>
                  <a:pt x="1" y="19241"/>
                </a:lnTo>
                <a:lnTo>
                  <a:pt x="2129" y="19241"/>
                </a:lnTo>
                <a:lnTo>
                  <a:pt x="2129" y="0"/>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5" name="Google Shape;4475;p46"/>
          <p:cNvSpPr/>
          <p:nvPr/>
        </p:nvSpPr>
        <p:spPr>
          <a:xfrm>
            <a:off x="7193263" y="2893560"/>
            <a:ext cx="22461" cy="568812"/>
          </a:xfrm>
          <a:custGeom>
            <a:avLst/>
            <a:gdLst/>
            <a:ahLst/>
            <a:cxnLst/>
            <a:rect l="l" t="t" r="r" b="b"/>
            <a:pathLst>
              <a:path w="700" h="19241" extrusionOk="0">
                <a:moveTo>
                  <a:pt x="0" y="0"/>
                </a:moveTo>
                <a:lnTo>
                  <a:pt x="0" y="19241"/>
                </a:lnTo>
                <a:lnTo>
                  <a:pt x="700" y="19241"/>
                </a:lnTo>
                <a:lnTo>
                  <a:pt x="700" y="0"/>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6" name="Google Shape;4476;p46"/>
          <p:cNvSpPr/>
          <p:nvPr/>
        </p:nvSpPr>
        <p:spPr>
          <a:xfrm>
            <a:off x="7597067" y="2893560"/>
            <a:ext cx="68282" cy="568812"/>
          </a:xfrm>
          <a:custGeom>
            <a:avLst/>
            <a:gdLst/>
            <a:ahLst/>
            <a:cxnLst/>
            <a:rect l="l" t="t" r="r" b="b"/>
            <a:pathLst>
              <a:path w="2128" h="19241" extrusionOk="0">
                <a:moveTo>
                  <a:pt x="0" y="0"/>
                </a:moveTo>
                <a:lnTo>
                  <a:pt x="0" y="19241"/>
                </a:lnTo>
                <a:lnTo>
                  <a:pt x="2128" y="19241"/>
                </a:lnTo>
                <a:lnTo>
                  <a:pt x="2128" y="0"/>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7" name="Google Shape;4477;p46"/>
          <p:cNvSpPr/>
          <p:nvPr/>
        </p:nvSpPr>
        <p:spPr>
          <a:xfrm>
            <a:off x="7597067" y="2893560"/>
            <a:ext cx="22461" cy="568812"/>
          </a:xfrm>
          <a:custGeom>
            <a:avLst/>
            <a:gdLst/>
            <a:ahLst/>
            <a:cxnLst/>
            <a:rect l="l" t="t" r="r" b="b"/>
            <a:pathLst>
              <a:path w="700" h="19241" extrusionOk="0">
                <a:moveTo>
                  <a:pt x="0" y="0"/>
                </a:moveTo>
                <a:lnTo>
                  <a:pt x="0" y="19241"/>
                </a:lnTo>
                <a:lnTo>
                  <a:pt x="699" y="19241"/>
                </a:lnTo>
                <a:lnTo>
                  <a:pt x="699" y="0"/>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8" name="Google Shape;4478;p46"/>
          <p:cNvSpPr/>
          <p:nvPr/>
        </p:nvSpPr>
        <p:spPr>
          <a:xfrm>
            <a:off x="-9425" y="4054475"/>
            <a:ext cx="9200646" cy="1147382"/>
          </a:xfrm>
          <a:custGeom>
            <a:avLst/>
            <a:gdLst/>
            <a:ahLst/>
            <a:cxnLst/>
            <a:rect l="l" t="t" r="r" b="b"/>
            <a:pathLst>
              <a:path w="284960" h="36840" extrusionOk="0">
                <a:moveTo>
                  <a:pt x="0" y="0"/>
                </a:moveTo>
                <a:lnTo>
                  <a:pt x="0" y="36840"/>
                </a:lnTo>
                <a:lnTo>
                  <a:pt x="284960" y="36840"/>
                </a:lnTo>
                <a:lnTo>
                  <a:pt x="28496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9" name="Google Shape;4479;p46"/>
          <p:cNvSpPr/>
          <p:nvPr/>
        </p:nvSpPr>
        <p:spPr>
          <a:xfrm>
            <a:off x="0" y="4024800"/>
            <a:ext cx="9191385" cy="113251"/>
          </a:xfrm>
          <a:custGeom>
            <a:avLst/>
            <a:gdLst/>
            <a:ahLst/>
            <a:cxnLst/>
            <a:rect l="l" t="t" r="r" b="b"/>
            <a:pathLst>
              <a:path w="284960" h="2797" extrusionOk="0">
                <a:moveTo>
                  <a:pt x="0" y="0"/>
                </a:moveTo>
                <a:lnTo>
                  <a:pt x="0" y="2797"/>
                </a:lnTo>
                <a:lnTo>
                  <a:pt x="284960" y="2797"/>
                </a:lnTo>
                <a:lnTo>
                  <a:pt x="284960" y="0"/>
                </a:lnTo>
                <a:close/>
              </a:path>
            </a:pathLst>
          </a:custGeom>
          <a:solidFill>
            <a:srgbClr val="D5BD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0" name="Google Shape;4480;p46"/>
          <p:cNvSpPr/>
          <p:nvPr/>
        </p:nvSpPr>
        <p:spPr>
          <a:xfrm>
            <a:off x="445242" y="296640"/>
            <a:ext cx="3662862" cy="2060844"/>
          </a:xfrm>
          <a:custGeom>
            <a:avLst/>
            <a:gdLst/>
            <a:ahLst/>
            <a:cxnLst/>
            <a:rect l="l" t="t" r="r" b="b"/>
            <a:pathLst>
              <a:path w="91583" h="55929" extrusionOk="0">
                <a:moveTo>
                  <a:pt x="1064" y="0"/>
                </a:moveTo>
                <a:cubicBezTo>
                  <a:pt x="487" y="0"/>
                  <a:pt x="1" y="456"/>
                  <a:pt x="1" y="1034"/>
                </a:cubicBezTo>
                <a:lnTo>
                  <a:pt x="1" y="54895"/>
                </a:lnTo>
                <a:cubicBezTo>
                  <a:pt x="1" y="55472"/>
                  <a:pt x="487" y="55928"/>
                  <a:pt x="1064" y="55928"/>
                </a:cubicBezTo>
                <a:lnTo>
                  <a:pt x="90519" y="55928"/>
                </a:lnTo>
                <a:cubicBezTo>
                  <a:pt x="91127" y="55928"/>
                  <a:pt x="91583" y="55472"/>
                  <a:pt x="91583" y="54895"/>
                </a:cubicBezTo>
                <a:lnTo>
                  <a:pt x="91583" y="1034"/>
                </a:lnTo>
                <a:cubicBezTo>
                  <a:pt x="91583" y="456"/>
                  <a:pt x="91127" y="0"/>
                  <a:pt x="90519" y="0"/>
                </a:cubicBezTo>
                <a:close/>
              </a:path>
            </a:pathLst>
          </a:custGeom>
          <a:solidFill>
            <a:srgbClr val="FFFD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1" name="Google Shape;4481;p46"/>
          <p:cNvSpPr/>
          <p:nvPr/>
        </p:nvSpPr>
        <p:spPr>
          <a:xfrm>
            <a:off x="506036" y="352646"/>
            <a:ext cx="3541317" cy="1948827"/>
          </a:xfrm>
          <a:custGeom>
            <a:avLst/>
            <a:gdLst/>
            <a:ahLst/>
            <a:cxnLst/>
            <a:rect l="l" t="t" r="r" b="b"/>
            <a:pathLst>
              <a:path w="88544" h="52889" extrusionOk="0">
                <a:moveTo>
                  <a:pt x="0" y="0"/>
                </a:moveTo>
                <a:lnTo>
                  <a:pt x="0" y="52888"/>
                </a:lnTo>
                <a:lnTo>
                  <a:pt x="88543" y="52888"/>
                </a:lnTo>
                <a:lnTo>
                  <a:pt x="88543" y="0"/>
                </a:lnTo>
                <a:close/>
              </a:path>
            </a:pathLst>
          </a:custGeom>
          <a:solidFill>
            <a:srgbClr val="E8F0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2" name="Google Shape;4482;p46"/>
          <p:cNvSpPr/>
          <p:nvPr/>
        </p:nvSpPr>
        <p:spPr>
          <a:xfrm>
            <a:off x="799009" y="479178"/>
            <a:ext cx="2894558" cy="1729327"/>
          </a:xfrm>
          <a:custGeom>
            <a:avLst/>
            <a:gdLst/>
            <a:ahLst/>
            <a:cxnLst/>
            <a:rect l="l" t="t" r="r" b="b"/>
            <a:pathLst>
              <a:path w="72373" h="46932" extrusionOk="0">
                <a:moveTo>
                  <a:pt x="44075" y="4074"/>
                </a:moveTo>
                <a:cubicBezTo>
                  <a:pt x="43983" y="4074"/>
                  <a:pt x="43862" y="4135"/>
                  <a:pt x="43801" y="4195"/>
                </a:cubicBezTo>
                <a:lnTo>
                  <a:pt x="43771" y="4256"/>
                </a:lnTo>
                <a:lnTo>
                  <a:pt x="43436" y="4256"/>
                </a:lnTo>
                <a:cubicBezTo>
                  <a:pt x="43375" y="4256"/>
                  <a:pt x="43315" y="4287"/>
                  <a:pt x="43254" y="4317"/>
                </a:cubicBezTo>
                <a:lnTo>
                  <a:pt x="42859" y="4530"/>
                </a:lnTo>
                <a:cubicBezTo>
                  <a:pt x="42707" y="4621"/>
                  <a:pt x="42646" y="4773"/>
                  <a:pt x="42676" y="4955"/>
                </a:cubicBezTo>
                <a:cubicBezTo>
                  <a:pt x="42707" y="5107"/>
                  <a:pt x="42859" y="5229"/>
                  <a:pt x="43011" y="5259"/>
                </a:cubicBezTo>
                <a:cubicBezTo>
                  <a:pt x="43011" y="5350"/>
                  <a:pt x="43041" y="5442"/>
                  <a:pt x="43102" y="5502"/>
                </a:cubicBezTo>
                <a:lnTo>
                  <a:pt x="43315" y="5776"/>
                </a:lnTo>
                <a:cubicBezTo>
                  <a:pt x="43375" y="5867"/>
                  <a:pt x="43467" y="5928"/>
                  <a:pt x="43558" y="5928"/>
                </a:cubicBezTo>
                <a:lnTo>
                  <a:pt x="43619" y="5928"/>
                </a:lnTo>
                <a:cubicBezTo>
                  <a:pt x="43710" y="5928"/>
                  <a:pt x="43771" y="5898"/>
                  <a:pt x="43862" y="5837"/>
                </a:cubicBezTo>
                <a:lnTo>
                  <a:pt x="44075" y="5654"/>
                </a:lnTo>
                <a:cubicBezTo>
                  <a:pt x="44166" y="5594"/>
                  <a:pt x="44196" y="5502"/>
                  <a:pt x="44227" y="5411"/>
                </a:cubicBezTo>
                <a:lnTo>
                  <a:pt x="44500" y="5259"/>
                </a:lnTo>
                <a:cubicBezTo>
                  <a:pt x="44561" y="5198"/>
                  <a:pt x="44622" y="5138"/>
                  <a:pt x="44652" y="5077"/>
                </a:cubicBezTo>
                <a:lnTo>
                  <a:pt x="44743" y="4895"/>
                </a:lnTo>
                <a:cubicBezTo>
                  <a:pt x="44804" y="4743"/>
                  <a:pt x="44774" y="4560"/>
                  <a:pt x="44652" y="4469"/>
                </a:cubicBezTo>
                <a:lnTo>
                  <a:pt x="44348" y="4195"/>
                </a:lnTo>
                <a:cubicBezTo>
                  <a:pt x="44287" y="4104"/>
                  <a:pt x="44196" y="4074"/>
                  <a:pt x="44075" y="4074"/>
                </a:cubicBezTo>
                <a:close/>
                <a:moveTo>
                  <a:pt x="20366" y="5746"/>
                </a:moveTo>
                <a:lnTo>
                  <a:pt x="20700" y="6019"/>
                </a:lnTo>
                <a:lnTo>
                  <a:pt x="20092" y="6445"/>
                </a:lnTo>
                <a:lnTo>
                  <a:pt x="19424" y="6870"/>
                </a:lnTo>
                <a:lnTo>
                  <a:pt x="19363" y="6718"/>
                </a:lnTo>
                <a:lnTo>
                  <a:pt x="19393" y="6688"/>
                </a:lnTo>
                <a:cubicBezTo>
                  <a:pt x="19424" y="6657"/>
                  <a:pt x="19424" y="6627"/>
                  <a:pt x="19454" y="6597"/>
                </a:cubicBezTo>
                <a:lnTo>
                  <a:pt x="19484" y="6566"/>
                </a:lnTo>
                <a:cubicBezTo>
                  <a:pt x="19606" y="6566"/>
                  <a:pt x="19697" y="6505"/>
                  <a:pt x="19758" y="6384"/>
                </a:cubicBezTo>
                <a:lnTo>
                  <a:pt x="19819" y="6293"/>
                </a:lnTo>
                <a:lnTo>
                  <a:pt x="20123" y="6141"/>
                </a:lnTo>
                <a:cubicBezTo>
                  <a:pt x="20214" y="6110"/>
                  <a:pt x="20275" y="6019"/>
                  <a:pt x="20305" y="5928"/>
                </a:cubicBezTo>
                <a:lnTo>
                  <a:pt x="20366" y="5746"/>
                </a:lnTo>
                <a:close/>
                <a:moveTo>
                  <a:pt x="15746" y="7752"/>
                </a:moveTo>
                <a:lnTo>
                  <a:pt x="15928" y="7812"/>
                </a:lnTo>
                <a:cubicBezTo>
                  <a:pt x="15959" y="7843"/>
                  <a:pt x="16019" y="7843"/>
                  <a:pt x="16050" y="7843"/>
                </a:cubicBezTo>
                <a:cubicBezTo>
                  <a:pt x="16080" y="7843"/>
                  <a:pt x="16111" y="7843"/>
                  <a:pt x="16111" y="7812"/>
                </a:cubicBezTo>
                <a:lnTo>
                  <a:pt x="16171" y="7812"/>
                </a:lnTo>
                <a:lnTo>
                  <a:pt x="16232" y="8208"/>
                </a:lnTo>
                <a:lnTo>
                  <a:pt x="16111" y="8299"/>
                </a:lnTo>
                <a:cubicBezTo>
                  <a:pt x="16050" y="8329"/>
                  <a:pt x="16019" y="8360"/>
                  <a:pt x="15989" y="8420"/>
                </a:cubicBezTo>
                <a:cubicBezTo>
                  <a:pt x="15959" y="8390"/>
                  <a:pt x="15928" y="8390"/>
                  <a:pt x="15898" y="8390"/>
                </a:cubicBezTo>
                <a:lnTo>
                  <a:pt x="15685" y="8390"/>
                </a:lnTo>
                <a:cubicBezTo>
                  <a:pt x="15746" y="8360"/>
                  <a:pt x="15807" y="8268"/>
                  <a:pt x="15807" y="8208"/>
                </a:cubicBezTo>
                <a:lnTo>
                  <a:pt x="15837" y="8086"/>
                </a:lnTo>
                <a:cubicBezTo>
                  <a:pt x="15867" y="7964"/>
                  <a:pt x="15837" y="7843"/>
                  <a:pt x="15776" y="7782"/>
                </a:cubicBezTo>
                <a:lnTo>
                  <a:pt x="15746" y="7752"/>
                </a:lnTo>
                <a:close/>
                <a:moveTo>
                  <a:pt x="11369" y="8299"/>
                </a:moveTo>
                <a:lnTo>
                  <a:pt x="11551" y="8481"/>
                </a:lnTo>
                <a:cubicBezTo>
                  <a:pt x="11612" y="8542"/>
                  <a:pt x="11703" y="8603"/>
                  <a:pt x="11825" y="8603"/>
                </a:cubicBezTo>
                <a:cubicBezTo>
                  <a:pt x="11877" y="8603"/>
                  <a:pt x="11929" y="8580"/>
                  <a:pt x="11982" y="8555"/>
                </a:cubicBezTo>
                <a:lnTo>
                  <a:pt x="11982" y="8555"/>
                </a:lnTo>
                <a:cubicBezTo>
                  <a:pt x="11979" y="8559"/>
                  <a:pt x="11977" y="8565"/>
                  <a:pt x="11977" y="8572"/>
                </a:cubicBezTo>
                <a:lnTo>
                  <a:pt x="11794" y="8876"/>
                </a:lnTo>
                <a:cubicBezTo>
                  <a:pt x="11794" y="8907"/>
                  <a:pt x="11794" y="8907"/>
                  <a:pt x="11764" y="8907"/>
                </a:cubicBezTo>
                <a:lnTo>
                  <a:pt x="11338" y="8694"/>
                </a:lnTo>
                <a:lnTo>
                  <a:pt x="11369" y="8299"/>
                </a:lnTo>
                <a:close/>
                <a:moveTo>
                  <a:pt x="38603" y="4408"/>
                </a:moveTo>
                <a:cubicBezTo>
                  <a:pt x="38512" y="4439"/>
                  <a:pt x="38451" y="4469"/>
                  <a:pt x="38421" y="4530"/>
                </a:cubicBezTo>
                <a:cubicBezTo>
                  <a:pt x="38330" y="4499"/>
                  <a:pt x="38269" y="4469"/>
                  <a:pt x="38208" y="4469"/>
                </a:cubicBezTo>
                <a:cubicBezTo>
                  <a:pt x="38147" y="4469"/>
                  <a:pt x="38087" y="4499"/>
                  <a:pt x="38026" y="4530"/>
                </a:cubicBezTo>
                <a:lnTo>
                  <a:pt x="37418" y="4864"/>
                </a:lnTo>
                <a:cubicBezTo>
                  <a:pt x="37296" y="4925"/>
                  <a:pt x="37236" y="5046"/>
                  <a:pt x="37205" y="5168"/>
                </a:cubicBezTo>
                <a:lnTo>
                  <a:pt x="37175" y="5168"/>
                </a:lnTo>
                <a:cubicBezTo>
                  <a:pt x="37084" y="5168"/>
                  <a:pt x="37023" y="5198"/>
                  <a:pt x="36992" y="5259"/>
                </a:cubicBezTo>
                <a:cubicBezTo>
                  <a:pt x="36932" y="5229"/>
                  <a:pt x="36901" y="5198"/>
                  <a:pt x="36871" y="5198"/>
                </a:cubicBezTo>
                <a:cubicBezTo>
                  <a:pt x="36840" y="5198"/>
                  <a:pt x="36780" y="5168"/>
                  <a:pt x="36749" y="5168"/>
                </a:cubicBezTo>
                <a:cubicBezTo>
                  <a:pt x="36658" y="5168"/>
                  <a:pt x="36597" y="5198"/>
                  <a:pt x="36536" y="5259"/>
                </a:cubicBezTo>
                <a:lnTo>
                  <a:pt x="35989" y="5654"/>
                </a:lnTo>
                <a:cubicBezTo>
                  <a:pt x="35868" y="5746"/>
                  <a:pt x="35807" y="5898"/>
                  <a:pt x="35837" y="6019"/>
                </a:cubicBezTo>
                <a:lnTo>
                  <a:pt x="35989" y="6870"/>
                </a:lnTo>
                <a:cubicBezTo>
                  <a:pt x="35989" y="6901"/>
                  <a:pt x="36020" y="6931"/>
                  <a:pt x="36020" y="6961"/>
                </a:cubicBezTo>
                <a:lnTo>
                  <a:pt x="36415" y="7782"/>
                </a:lnTo>
                <a:cubicBezTo>
                  <a:pt x="36445" y="7843"/>
                  <a:pt x="36476" y="7873"/>
                  <a:pt x="36506" y="7904"/>
                </a:cubicBezTo>
                <a:lnTo>
                  <a:pt x="36567" y="7995"/>
                </a:lnTo>
                <a:lnTo>
                  <a:pt x="36536" y="8056"/>
                </a:lnTo>
                <a:cubicBezTo>
                  <a:pt x="36476" y="8177"/>
                  <a:pt x="36476" y="8360"/>
                  <a:pt x="36567" y="8481"/>
                </a:cubicBezTo>
                <a:lnTo>
                  <a:pt x="36992" y="8998"/>
                </a:lnTo>
                <a:cubicBezTo>
                  <a:pt x="37084" y="9089"/>
                  <a:pt x="37205" y="9150"/>
                  <a:pt x="37296" y="9150"/>
                </a:cubicBezTo>
                <a:lnTo>
                  <a:pt x="37357" y="9150"/>
                </a:lnTo>
                <a:lnTo>
                  <a:pt x="37600" y="9119"/>
                </a:lnTo>
                <a:cubicBezTo>
                  <a:pt x="37752" y="9089"/>
                  <a:pt x="37904" y="8968"/>
                  <a:pt x="37935" y="8785"/>
                </a:cubicBezTo>
                <a:lnTo>
                  <a:pt x="37995" y="8208"/>
                </a:lnTo>
                <a:cubicBezTo>
                  <a:pt x="38026" y="8238"/>
                  <a:pt x="38026" y="8268"/>
                  <a:pt x="38056" y="8299"/>
                </a:cubicBezTo>
                <a:lnTo>
                  <a:pt x="38421" y="8512"/>
                </a:lnTo>
                <a:cubicBezTo>
                  <a:pt x="38482" y="8542"/>
                  <a:pt x="38543" y="8542"/>
                  <a:pt x="38603" y="8542"/>
                </a:cubicBezTo>
                <a:cubicBezTo>
                  <a:pt x="38695" y="8542"/>
                  <a:pt x="38786" y="8512"/>
                  <a:pt x="38847" y="8451"/>
                </a:cubicBezTo>
                <a:lnTo>
                  <a:pt x="39302" y="8086"/>
                </a:lnTo>
                <a:cubicBezTo>
                  <a:pt x="39394" y="7995"/>
                  <a:pt x="39424" y="7904"/>
                  <a:pt x="39424" y="7782"/>
                </a:cubicBezTo>
                <a:cubicBezTo>
                  <a:pt x="39424" y="7661"/>
                  <a:pt x="39363" y="7569"/>
                  <a:pt x="39272" y="7478"/>
                </a:cubicBezTo>
                <a:lnTo>
                  <a:pt x="39120" y="7357"/>
                </a:lnTo>
                <a:lnTo>
                  <a:pt x="39059" y="7144"/>
                </a:lnTo>
                <a:cubicBezTo>
                  <a:pt x="39029" y="7022"/>
                  <a:pt x="38968" y="6931"/>
                  <a:pt x="38847" y="6870"/>
                </a:cubicBezTo>
                <a:cubicBezTo>
                  <a:pt x="38816" y="6870"/>
                  <a:pt x="38786" y="6870"/>
                  <a:pt x="38755" y="6840"/>
                </a:cubicBezTo>
                <a:cubicBezTo>
                  <a:pt x="38786" y="6809"/>
                  <a:pt x="38786" y="6779"/>
                  <a:pt x="38786" y="6749"/>
                </a:cubicBezTo>
                <a:cubicBezTo>
                  <a:pt x="38816" y="6688"/>
                  <a:pt x="38786" y="6657"/>
                  <a:pt x="38786" y="6597"/>
                </a:cubicBezTo>
                <a:lnTo>
                  <a:pt x="39363" y="6475"/>
                </a:lnTo>
                <a:cubicBezTo>
                  <a:pt x="39485" y="6445"/>
                  <a:pt x="39576" y="6384"/>
                  <a:pt x="39637" y="6262"/>
                </a:cubicBezTo>
                <a:lnTo>
                  <a:pt x="39941" y="5685"/>
                </a:lnTo>
                <a:cubicBezTo>
                  <a:pt x="40002" y="5533"/>
                  <a:pt x="39971" y="5350"/>
                  <a:pt x="39880" y="5229"/>
                </a:cubicBezTo>
                <a:lnTo>
                  <a:pt x="39485" y="4834"/>
                </a:lnTo>
                <a:cubicBezTo>
                  <a:pt x="39454" y="4803"/>
                  <a:pt x="39424" y="4773"/>
                  <a:pt x="39394" y="4773"/>
                </a:cubicBezTo>
                <a:lnTo>
                  <a:pt x="38877" y="4469"/>
                </a:lnTo>
                <a:cubicBezTo>
                  <a:pt x="38847" y="4439"/>
                  <a:pt x="38755" y="4408"/>
                  <a:pt x="38695" y="4408"/>
                </a:cubicBezTo>
                <a:close/>
                <a:moveTo>
                  <a:pt x="11095" y="10578"/>
                </a:moveTo>
                <a:lnTo>
                  <a:pt x="11095" y="10700"/>
                </a:lnTo>
                <a:lnTo>
                  <a:pt x="11004" y="10578"/>
                </a:lnTo>
                <a:close/>
                <a:moveTo>
                  <a:pt x="13436" y="10001"/>
                </a:moveTo>
                <a:cubicBezTo>
                  <a:pt x="13436" y="10031"/>
                  <a:pt x="13466" y="10062"/>
                  <a:pt x="13466" y="10092"/>
                </a:cubicBezTo>
                <a:cubicBezTo>
                  <a:pt x="13527" y="10123"/>
                  <a:pt x="13588" y="10153"/>
                  <a:pt x="13648" y="10153"/>
                </a:cubicBezTo>
                <a:lnTo>
                  <a:pt x="13648" y="10183"/>
                </a:lnTo>
                <a:cubicBezTo>
                  <a:pt x="13648" y="10305"/>
                  <a:pt x="13740" y="10457"/>
                  <a:pt x="13861" y="10518"/>
                </a:cubicBezTo>
                <a:lnTo>
                  <a:pt x="14074" y="10639"/>
                </a:lnTo>
                <a:cubicBezTo>
                  <a:pt x="14135" y="10670"/>
                  <a:pt x="14196" y="10670"/>
                  <a:pt x="14256" y="10670"/>
                </a:cubicBezTo>
                <a:lnTo>
                  <a:pt x="14348" y="10670"/>
                </a:lnTo>
                <a:lnTo>
                  <a:pt x="14652" y="10609"/>
                </a:lnTo>
                <a:lnTo>
                  <a:pt x="14864" y="10761"/>
                </a:lnTo>
                <a:lnTo>
                  <a:pt x="14652" y="10761"/>
                </a:lnTo>
                <a:lnTo>
                  <a:pt x="14439" y="10822"/>
                </a:lnTo>
                <a:lnTo>
                  <a:pt x="14348" y="10761"/>
                </a:lnTo>
                <a:cubicBezTo>
                  <a:pt x="14287" y="10700"/>
                  <a:pt x="14226" y="10700"/>
                  <a:pt x="14165" y="10700"/>
                </a:cubicBezTo>
                <a:cubicBezTo>
                  <a:pt x="14044" y="10700"/>
                  <a:pt x="13922" y="10761"/>
                  <a:pt x="13831" y="10852"/>
                </a:cubicBezTo>
                <a:lnTo>
                  <a:pt x="13648" y="11156"/>
                </a:lnTo>
                <a:cubicBezTo>
                  <a:pt x="13618" y="11126"/>
                  <a:pt x="13618" y="11126"/>
                  <a:pt x="13588" y="11095"/>
                </a:cubicBezTo>
                <a:lnTo>
                  <a:pt x="13436" y="10943"/>
                </a:lnTo>
                <a:cubicBezTo>
                  <a:pt x="13375" y="10882"/>
                  <a:pt x="13284" y="10822"/>
                  <a:pt x="13193" y="10822"/>
                </a:cubicBezTo>
                <a:cubicBezTo>
                  <a:pt x="13162" y="10822"/>
                  <a:pt x="13162" y="10822"/>
                  <a:pt x="13132" y="10852"/>
                </a:cubicBezTo>
                <a:lnTo>
                  <a:pt x="12889" y="10852"/>
                </a:lnTo>
                <a:cubicBezTo>
                  <a:pt x="12767" y="10882"/>
                  <a:pt x="12676" y="10943"/>
                  <a:pt x="12615" y="11034"/>
                </a:cubicBezTo>
                <a:lnTo>
                  <a:pt x="12524" y="11126"/>
                </a:lnTo>
                <a:cubicBezTo>
                  <a:pt x="12524" y="11156"/>
                  <a:pt x="12524" y="11186"/>
                  <a:pt x="12493" y="11186"/>
                </a:cubicBezTo>
                <a:lnTo>
                  <a:pt x="12372" y="11278"/>
                </a:lnTo>
                <a:cubicBezTo>
                  <a:pt x="12341" y="11278"/>
                  <a:pt x="12341" y="11308"/>
                  <a:pt x="12311" y="11308"/>
                </a:cubicBezTo>
                <a:lnTo>
                  <a:pt x="12250" y="11308"/>
                </a:lnTo>
                <a:cubicBezTo>
                  <a:pt x="12159" y="11308"/>
                  <a:pt x="12068" y="11338"/>
                  <a:pt x="12007" y="11399"/>
                </a:cubicBezTo>
                <a:cubicBezTo>
                  <a:pt x="11946" y="11338"/>
                  <a:pt x="11855" y="11308"/>
                  <a:pt x="11764" y="11308"/>
                </a:cubicBezTo>
                <a:lnTo>
                  <a:pt x="11673" y="11308"/>
                </a:lnTo>
                <a:cubicBezTo>
                  <a:pt x="11673" y="11308"/>
                  <a:pt x="11642" y="11278"/>
                  <a:pt x="11612" y="11278"/>
                </a:cubicBezTo>
                <a:lnTo>
                  <a:pt x="11490" y="11186"/>
                </a:lnTo>
                <a:cubicBezTo>
                  <a:pt x="11460" y="11156"/>
                  <a:pt x="11460" y="11126"/>
                  <a:pt x="11460" y="11126"/>
                </a:cubicBezTo>
                <a:lnTo>
                  <a:pt x="11399" y="11034"/>
                </a:lnTo>
                <a:cubicBezTo>
                  <a:pt x="11430" y="11034"/>
                  <a:pt x="11460" y="11065"/>
                  <a:pt x="11490" y="11065"/>
                </a:cubicBezTo>
                <a:cubicBezTo>
                  <a:pt x="11490" y="11065"/>
                  <a:pt x="11825" y="11034"/>
                  <a:pt x="11825" y="11034"/>
                </a:cubicBezTo>
                <a:cubicBezTo>
                  <a:pt x="11886" y="11034"/>
                  <a:pt x="11946" y="11004"/>
                  <a:pt x="12007" y="10974"/>
                </a:cubicBezTo>
                <a:lnTo>
                  <a:pt x="12433" y="10700"/>
                </a:lnTo>
                <a:lnTo>
                  <a:pt x="13041" y="10578"/>
                </a:lnTo>
                <a:cubicBezTo>
                  <a:pt x="13162" y="10578"/>
                  <a:pt x="13284" y="10487"/>
                  <a:pt x="13314" y="10335"/>
                </a:cubicBezTo>
                <a:lnTo>
                  <a:pt x="13436" y="10001"/>
                </a:lnTo>
                <a:close/>
                <a:moveTo>
                  <a:pt x="15807" y="12281"/>
                </a:moveTo>
                <a:lnTo>
                  <a:pt x="15807" y="12341"/>
                </a:lnTo>
                <a:lnTo>
                  <a:pt x="15776" y="12311"/>
                </a:lnTo>
                <a:lnTo>
                  <a:pt x="15807" y="12281"/>
                </a:lnTo>
                <a:close/>
                <a:moveTo>
                  <a:pt x="13648" y="12463"/>
                </a:moveTo>
                <a:lnTo>
                  <a:pt x="13922" y="12737"/>
                </a:lnTo>
                <a:lnTo>
                  <a:pt x="14013" y="12919"/>
                </a:lnTo>
                <a:cubicBezTo>
                  <a:pt x="14074" y="13010"/>
                  <a:pt x="14165" y="13071"/>
                  <a:pt x="14256" y="13101"/>
                </a:cubicBezTo>
                <a:lnTo>
                  <a:pt x="14408" y="13132"/>
                </a:lnTo>
                <a:cubicBezTo>
                  <a:pt x="14348" y="13162"/>
                  <a:pt x="14317" y="13223"/>
                  <a:pt x="14256" y="13253"/>
                </a:cubicBezTo>
                <a:lnTo>
                  <a:pt x="13922" y="12980"/>
                </a:lnTo>
                <a:lnTo>
                  <a:pt x="13679" y="12767"/>
                </a:lnTo>
                <a:lnTo>
                  <a:pt x="13648" y="12463"/>
                </a:lnTo>
                <a:close/>
                <a:moveTo>
                  <a:pt x="10183" y="13132"/>
                </a:moveTo>
                <a:lnTo>
                  <a:pt x="10214" y="13193"/>
                </a:lnTo>
                <a:lnTo>
                  <a:pt x="10305" y="13405"/>
                </a:lnTo>
                <a:cubicBezTo>
                  <a:pt x="10335" y="13436"/>
                  <a:pt x="10366" y="13496"/>
                  <a:pt x="10396" y="13527"/>
                </a:cubicBezTo>
                <a:lnTo>
                  <a:pt x="10396" y="13557"/>
                </a:lnTo>
                <a:lnTo>
                  <a:pt x="10183" y="13375"/>
                </a:lnTo>
                <a:cubicBezTo>
                  <a:pt x="10123" y="13344"/>
                  <a:pt x="10062" y="13314"/>
                  <a:pt x="10001" y="13314"/>
                </a:cubicBezTo>
                <a:lnTo>
                  <a:pt x="9910" y="13284"/>
                </a:lnTo>
                <a:lnTo>
                  <a:pt x="10183" y="13132"/>
                </a:lnTo>
                <a:close/>
                <a:moveTo>
                  <a:pt x="47570" y="8268"/>
                </a:moveTo>
                <a:lnTo>
                  <a:pt x="47205" y="8390"/>
                </a:lnTo>
                <a:cubicBezTo>
                  <a:pt x="47145" y="8390"/>
                  <a:pt x="47084" y="8420"/>
                  <a:pt x="47053" y="8481"/>
                </a:cubicBezTo>
                <a:lnTo>
                  <a:pt x="46780" y="8724"/>
                </a:lnTo>
                <a:lnTo>
                  <a:pt x="46202" y="8846"/>
                </a:lnTo>
                <a:cubicBezTo>
                  <a:pt x="46172" y="8876"/>
                  <a:pt x="46111" y="8876"/>
                  <a:pt x="46050" y="8937"/>
                </a:cubicBezTo>
                <a:lnTo>
                  <a:pt x="45382" y="9484"/>
                </a:lnTo>
                <a:lnTo>
                  <a:pt x="44956" y="9879"/>
                </a:lnTo>
                <a:cubicBezTo>
                  <a:pt x="44834" y="9971"/>
                  <a:pt x="44804" y="10092"/>
                  <a:pt x="44834" y="10214"/>
                </a:cubicBezTo>
                <a:lnTo>
                  <a:pt x="44834" y="10427"/>
                </a:lnTo>
                <a:lnTo>
                  <a:pt x="44470" y="10913"/>
                </a:lnTo>
                <a:cubicBezTo>
                  <a:pt x="44409" y="11004"/>
                  <a:pt x="44379" y="11126"/>
                  <a:pt x="44409" y="11247"/>
                </a:cubicBezTo>
                <a:cubicBezTo>
                  <a:pt x="44409" y="11278"/>
                  <a:pt x="44409" y="11308"/>
                  <a:pt x="44439" y="11338"/>
                </a:cubicBezTo>
                <a:lnTo>
                  <a:pt x="44257" y="11612"/>
                </a:lnTo>
                <a:cubicBezTo>
                  <a:pt x="44196" y="11673"/>
                  <a:pt x="44196" y="11764"/>
                  <a:pt x="44196" y="11825"/>
                </a:cubicBezTo>
                <a:lnTo>
                  <a:pt x="44196" y="11977"/>
                </a:lnTo>
                <a:lnTo>
                  <a:pt x="44166" y="12007"/>
                </a:lnTo>
                <a:cubicBezTo>
                  <a:pt x="44044" y="12098"/>
                  <a:pt x="43983" y="12220"/>
                  <a:pt x="43983" y="12372"/>
                </a:cubicBezTo>
                <a:lnTo>
                  <a:pt x="44014" y="12706"/>
                </a:lnTo>
                <a:cubicBezTo>
                  <a:pt x="44044" y="12828"/>
                  <a:pt x="44105" y="12949"/>
                  <a:pt x="44227" y="13010"/>
                </a:cubicBezTo>
                <a:lnTo>
                  <a:pt x="44409" y="13101"/>
                </a:lnTo>
                <a:lnTo>
                  <a:pt x="44439" y="13162"/>
                </a:lnTo>
                <a:cubicBezTo>
                  <a:pt x="44470" y="13344"/>
                  <a:pt x="44591" y="13466"/>
                  <a:pt x="44774" y="13466"/>
                </a:cubicBezTo>
                <a:lnTo>
                  <a:pt x="45412" y="13557"/>
                </a:lnTo>
                <a:lnTo>
                  <a:pt x="45473" y="13557"/>
                </a:lnTo>
                <a:cubicBezTo>
                  <a:pt x="45503" y="13557"/>
                  <a:pt x="45564" y="13557"/>
                  <a:pt x="45625" y="13527"/>
                </a:cubicBezTo>
                <a:lnTo>
                  <a:pt x="45746" y="13466"/>
                </a:lnTo>
                <a:cubicBezTo>
                  <a:pt x="45838" y="13436"/>
                  <a:pt x="45929" y="13344"/>
                  <a:pt x="45959" y="13223"/>
                </a:cubicBezTo>
                <a:cubicBezTo>
                  <a:pt x="45989" y="13101"/>
                  <a:pt x="45959" y="12980"/>
                  <a:pt x="45868" y="12889"/>
                </a:cubicBezTo>
                <a:lnTo>
                  <a:pt x="45564" y="12493"/>
                </a:lnTo>
                <a:lnTo>
                  <a:pt x="45534" y="12159"/>
                </a:lnTo>
                <a:lnTo>
                  <a:pt x="45807" y="11582"/>
                </a:lnTo>
                <a:lnTo>
                  <a:pt x="46081" y="10943"/>
                </a:lnTo>
                <a:lnTo>
                  <a:pt x="46628" y="10305"/>
                </a:lnTo>
                <a:lnTo>
                  <a:pt x="47175" y="9971"/>
                </a:lnTo>
                <a:lnTo>
                  <a:pt x="47874" y="9575"/>
                </a:lnTo>
                <a:cubicBezTo>
                  <a:pt x="47965" y="9545"/>
                  <a:pt x="47996" y="9484"/>
                  <a:pt x="48026" y="9423"/>
                </a:cubicBezTo>
                <a:lnTo>
                  <a:pt x="48178" y="9150"/>
                </a:lnTo>
                <a:cubicBezTo>
                  <a:pt x="48208" y="9059"/>
                  <a:pt x="48239" y="8937"/>
                  <a:pt x="48178" y="8846"/>
                </a:cubicBezTo>
                <a:lnTo>
                  <a:pt x="48056" y="8481"/>
                </a:lnTo>
                <a:cubicBezTo>
                  <a:pt x="47996" y="8329"/>
                  <a:pt x="47844" y="8268"/>
                  <a:pt x="47692" y="8268"/>
                </a:cubicBezTo>
                <a:close/>
                <a:moveTo>
                  <a:pt x="16688" y="13770"/>
                </a:moveTo>
                <a:lnTo>
                  <a:pt x="16718" y="13800"/>
                </a:lnTo>
                <a:lnTo>
                  <a:pt x="16718" y="13831"/>
                </a:lnTo>
                <a:lnTo>
                  <a:pt x="16688" y="13770"/>
                </a:lnTo>
                <a:close/>
                <a:moveTo>
                  <a:pt x="14135" y="14287"/>
                </a:moveTo>
                <a:lnTo>
                  <a:pt x="14165" y="14317"/>
                </a:lnTo>
                <a:cubicBezTo>
                  <a:pt x="14135" y="14348"/>
                  <a:pt x="14135" y="14378"/>
                  <a:pt x="14135" y="14408"/>
                </a:cubicBezTo>
                <a:lnTo>
                  <a:pt x="14074" y="14408"/>
                </a:lnTo>
                <a:cubicBezTo>
                  <a:pt x="14074" y="14408"/>
                  <a:pt x="14074" y="14408"/>
                  <a:pt x="14104" y="14378"/>
                </a:cubicBezTo>
                <a:lnTo>
                  <a:pt x="14135" y="14287"/>
                </a:lnTo>
                <a:close/>
                <a:moveTo>
                  <a:pt x="18390" y="13983"/>
                </a:moveTo>
                <a:cubicBezTo>
                  <a:pt x="18421" y="14013"/>
                  <a:pt x="18451" y="14013"/>
                  <a:pt x="18481" y="14013"/>
                </a:cubicBezTo>
                <a:cubicBezTo>
                  <a:pt x="18451" y="14104"/>
                  <a:pt x="18451" y="14165"/>
                  <a:pt x="18451" y="14256"/>
                </a:cubicBezTo>
                <a:cubicBezTo>
                  <a:pt x="18481" y="14317"/>
                  <a:pt x="18481" y="14348"/>
                  <a:pt x="18512" y="14408"/>
                </a:cubicBezTo>
                <a:cubicBezTo>
                  <a:pt x="18512" y="14408"/>
                  <a:pt x="18481" y="14439"/>
                  <a:pt x="18481" y="14469"/>
                </a:cubicBezTo>
                <a:lnTo>
                  <a:pt x="18390" y="14773"/>
                </a:lnTo>
                <a:cubicBezTo>
                  <a:pt x="18390" y="14834"/>
                  <a:pt x="18360" y="14895"/>
                  <a:pt x="18390" y="14955"/>
                </a:cubicBezTo>
                <a:lnTo>
                  <a:pt x="18421" y="15199"/>
                </a:lnTo>
                <a:cubicBezTo>
                  <a:pt x="18481" y="15381"/>
                  <a:pt x="18633" y="15503"/>
                  <a:pt x="18816" y="15503"/>
                </a:cubicBezTo>
                <a:cubicBezTo>
                  <a:pt x="18816" y="15518"/>
                  <a:pt x="18816" y="15525"/>
                  <a:pt x="18820" y="15525"/>
                </a:cubicBezTo>
                <a:cubicBezTo>
                  <a:pt x="18823" y="15525"/>
                  <a:pt x="18831" y="15518"/>
                  <a:pt x="18846" y="15503"/>
                </a:cubicBezTo>
                <a:lnTo>
                  <a:pt x="19029" y="15503"/>
                </a:lnTo>
                <a:lnTo>
                  <a:pt x="18998" y="15624"/>
                </a:lnTo>
                <a:lnTo>
                  <a:pt x="18968" y="15624"/>
                </a:lnTo>
                <a:lnTo>
                  <a:pt x="18603" y="15655"/>
                </a:lnTo>
                <a:cubicBezTo>
                  <a:pt x="18451" y="15655"/>
                  <a:pt x="18329" y="15746"/>
                  <a:pt x="18269" y="15898"/>
                </a:cubicBezTo>
                <a:lnTo>
                  <a:pt x="18147" y="16171"/>
                </a:lnTo>
                <a:cubicBezTo>
                  <a:pt x="18147" y="16141"/>
                  <a:pt x="18117" y="16110"/>
                  <a:pt x="18086" y="16110"/>
                </a:cubicBezTo>
                <a:lnTo>
                  <a:pt x="17873" y="15958"/>
                </a:lnTo>
                <a:lnTo>
                  <a:pt x="17691" y="15837"/>
                </a:lnTo>
                <a:cubicBezTo>
                  <a:pt x="17721" y="15807"/>
                  <a:pt x="17752" y="15807"/>
                  <a:pt x="17782" y="15776"/>
                </a:cubicBezTo>
                <a:lnTo>
                  <a:pt x="18177" y="15411"/>
                </a:lnTo>
                <a:cubicBezTo>
                  <a:pt x="18238" y="15351"/>
                  <a:pt x="18299" y="15259"/>
                  <a:pt x="18299" y="15168"/>
                </a:cubicBezTo>
                <a:lnTo>
                  <a:pt x="18329" y="14925"/>
                </a:lnTo>
                <a:cubicBezTo>
                  <a:pt x="18329" y="14834"/>
                  <a:pt x="18329" y="14773"/>
                  <a:pt x="18299" y="14712"/>
                </a:cubicBezTo>
                <a:lnTo>
                  <a:pt x="18238" y="14591"/>
                </a:lnTo>
                <a:lnTo>
                  <a:pt x="18299" y="14469"/>
                </a:lnTo>
                <a:cubicBezTo>
                  <a:pt x="18329" y="14408"/>
                  <a:pt x="18360" y="14348"/>
                  <a:pt x="18329" y="14287"/>
                </a:cubicBezTo>
                <a:lnTo>
                  <a:pt x="18329" y="14013"/>
                </a:lnTo>
                <a:cubicBezTo>
                  <a:pt x="18360" y="14013"/>
                  <a:pt x="18390" y="13983"/>
                  <a:pt x="18390" y="13983"/>
                </a:cubicBezTo>
                <a:close/>
                <a:moveTo>
                  <a:pt x="18542" y="16870"/>
                </a:moveTo>
                <a:cubicBezTo>
                  <a:pt x="18573" y="16901"/>
                  <a:pt x="18603" y="16901"/>
                  <a:pt x="18633" y="16901"/>
                </a:cubicBezTo>
                <a:cubicBezTo>
                  <a:pt x="18573" y="16901"/>
                  <a:pt x="18542" y="16931"/>
                  <a:pt x="18481" y="16962"/>
                </a:cubicBezTo>
                <a:cubicBezTo>
                  <a:pt x="18512" y="16931"/>
                  <a:pt x="18512" y="16901"/>
                  <a:pt x="18542" y="16870"/>
                </a:cubicBezTo>
                <a:close/>
                <a:moveTo>
                  <a:pt x="19272" y="16840"/>
                </a:moveTo>
                <a:lnTo>
                  <a:pt x="19363" y="16901"/>
                </a:lnTo>
                <a:cubicBezTo>
                  <a:pt x="19363" y="16931"/>
                  <a:pt x="19363" y="16931"/>
                  <a:pt x="19363" y="16931"/>
                </a:cubicBezTo>
                <a:cubicBezTo>
                  <a:pt x="19332" y="16962"/>
                  <a:pt x="19272" y="16962"/>
                  <a:pt x="19211" y="16992"/>
                </a:cubicBezTo>
                <a:lnTo>
                  <a:pt x="19180" y="17022"/>
                </a:lnTo>
                <a:lnTo>
                  <a:pt x="19150" y="17022"/>
                </a:lnTo>
                <a:lnTo>
                  <a:pt x="18846" y="16901"/>
                </a:lnTo>
                <a:lnTo>
                  <a:pt x="18755" y="16901"/>
                </a:lnTo>
                <a:lnTo>
                  <a:pt x="19272" y="16840"/>
                </a:lnTo>
                <a:close/>
                <a:moveTo>
                  <a:pt x="812" y="16682"/>
                </a:moveTo>
                <a:cubicBezTo>
                  <a:pt x="815" y="16684"/>
                  <a:pt x="818" y="16686"/>
                  <a:pt x="821" y="16688"/>
                </a:cubicBezTo>
                <a:lnTo>
                  <a:pt x="1065" y="16749"/>
                </a:lnTo>
                <a:cubicBezTo>
                  <a:pt x="1004" y="16810"/>
                  <a:pt x="973" y="16840"/>
                  <a:pt x="973" y="16901"/>
                </a:cubicBezTo>
                <a:lnTo>
                  <a:pt x="913" y="17083"/>
                </a:lnTo>
                <a:lnTo>
                  <a:pt x="867" y="17151"/>
                </a:lnTo>
                <a:lnTo>
                  <a:pt x="867" y="17151"/>
                </a:lnTo>
                <a:cubicBezTo>
                  <a:pt x="873" y="17139"/>
                  <a:pt x="878" y="17127"/>
                  <a:pt x="882" y="17114"/>
                </a:cubicBezTo>
                <a:lnTo>
                  <a:pt x="913" y="17053"/>
                </a:lnTo>
                <a:cubicBezTo>
                  <a:pt x="943" y="16962"/>
                  <a:pt x="913" y="16870"/>
                  <a:pt x="882" y="16779"/>
                </a:cubicBezTo>
                <a:cubicBezTo>
                  <a:pt x="860" y="16746"/>
                  <a:pt x="838" y="16712"/>
                  <a:pt x="812" y="16682"/>
                </a:cubicBezTo>
                <a:close/>
                <a:moveTo>
                  <a:pt x="30913" y="15047"/>
                </a:moveTo>
                <a:cubicBezTo>
                  <a:pt x="30822" y="15047"/>
                  <a:pt x="30731" y="15077"/>
                  <a:pt x="30670" y="15138"/>
                </a:cubicBezTo>
                <a:lnTo>
                  <a:pt x="30548" y="15229"/>
                </a:lnTo>
                <a:lnTo>
                  <a:pt x="30518" y="15229"/>
                </a:lnTo>
                <a:cubicBezTo>
                  <a:pt x="30457" y="15199"/>
                  <a:pt x="30396" y="15168"/>
                  <a:pt x="30336" y="15168"/>
                </a:cubicBezTo>
                <a:cubicBezTo>
                  <a:pt x="30245" y="15168"/>
                  <a:pt x="30153" y="15199"/>
                  <a:pt x="30062" y="15259"/>
                </a:cubicBezTo>
                <a:lnTo>
                  <a:pt x="30062" y="15290"/>
                </a:lnTo>
                <a:lnTo>
                  <a:pt x="30001" y="15229"/>
                </a:lnTo>
                <a:cubicBezTo>
                  <a:pt x="29910" y="15138"/>
                  <a:pt x="29819" y="15107"/>
                  <a:pt x="29728" y="15107"/>
                </a:cubicBezTo>
                <a:lnTo>
                  <a:pt x="29637" y="15107"/>
                </a:lnTo>
                <a:lnTo>
                  <a:pt x="29333" y="15199"/>
                </a:lnTo>
                <a:cubicBezTo>
                  <a:pt x="29211" y="15199"/>
                  <a:pt x="29120" y="15290"/>
                  <a:pt x="29059" y="15411"/>
                </a:cubicBezTo>
                <a:lnTo>
                  <a:pt x="28938" y="15715"/>
                </a:lnTo>
                <a:cubicBezTo>
                  <a:pt x="28877" y="15837"/>
                  <a:pt x="28877" y="15928"/>
                  <a:pt x="28938" y="16050"/>
                </a:cubicBezTo>
                <a:cubicBezTo>
                  <a:pt x="28938" y="16080"/>
                  <a:pt x="28968" y="16080"/>
                  <a:pt x="28998" y="16110"/>
                </a:cubicBezTo>
                <a:lnTo>
                  <a:pt x="28968" y="16171"/>
                </a:lnTo>
                <a:cubicBezTo>
                  <a:pt x="28968" y="16323"/>
                  <a:pt x="29029" y="16475"/>
                  <a:pt x="29181" y="16566"/>
                </a:cubicBezTo>
                <a:lnTo>
                  <a:pt x="29211" y="16566"/>
                </a:lnTo>
                <a:cubicBezTo>
                  <a:pt x="29211" y="16627"/>
                  <a:pt x="29211" y="16688"/>
                  <a:pt x="29241" y="16749"/>
                </a:cubicBezTo>
                <a:cubicBezTo>
                  <a:pt x="29272" y="16870"/>
                  <a:pt x="29363" y="16992"/>
                  <a:pt x="29485" y="17022"/>
                </a:cubicBezTo>
                <a:lnTo>
                  <a:pt x="30305" y="17235"/>
                </a:lnTo>
                <a:lnTo>
                  <a:pt x="30396" y="17235"/>
                </a:lnTo>
                <a:cubicBezTo>
                  <a:pt x="30457" y="17235"/>
                  <a:pt x="30518" y="17235"/>
                  <a:pt x="30579" y="17205"/>
                </a:cubicBezTo>
                <a:lnTo>
                  <a:pt x="30761" y="17114"/>
                </a:lnTo>
                <a:lnTo>
                  <a:pt x="31339" y="16810"/>
                </a:lnTo>
                <a:cubicBezTo>
                  <a:pt x="31400" y="16779"/>
                  <a:pt x="31430" y="16749"/>
                  <a:pt x="31460" y="16688"/>
                </a:cubicBezTo>
                <a:lnTo>
                  <a:pt x="31734" y="16323"/>
                </a:lnTo>
                <a:cubicBezTo>
                  <a:pt x="31825" y="16202"/>
                  <a:pt x="31825" y="16019"/>
                  <a:pt x="31734" y="15898"/>
                </a:cubicBezTo>
                <a:lnTo>
                  <a:pt x="31582" y="15685"/>
                </a:lnTo>
                <a:lnTo>
                  <a:pt x="31612" y="15533"/>
                </a:lnTo>
                <a:cubicBezTo>
                  <a:pt x="31612" y="15411"/>
                  <a:pt x="31612" y="15320"/>
                  <a:pt x="31521" y="15229"/>
                </a:cubicBezTo>
                <a:cubicBezTo>
                  <a:pt x="31460" y="15138"/>
                  <a:pt x="31369" y="15107"/>
                  <a:pt x="31278" y="15077"/>
                </a:cubicBezTo>
                <a:lnTo>
                  <a:pt x="30944" y="15047"/>
                </a:lnTo>
                <a:close/>
                <a:moveTo>
                  <a:pt x="867" y="17151"/>
                </a:moveTo>
                <a:cubicBezTo>
                  <a:pt x="849" y="17191"/>
                  <a:pt x="825" y="17225"/>
                  <a:pt x="798" y="17256"/>
                </a:cubicBezTo>
                <a:lnTo>
                  <a:pt x="798" y="17256"/>
                </a:lnTo>
                <a:lnTo>
                  <a:pt x="867" y="17151"/>
                </a:lnTo>
                <a:close/>
                <a:moveTo>
                  <a:pt x="37995" y="17509"/>
                </a:moveTo>
                <a:lnTo>
                  <a:pt x="38026" y="17661"/>
                </a:lnTo>
                <a:lnTo>
                  <a:pt x="37995" y="17873"/>
                </a:lnTo>
                <a:lnTo>
                  <a:pt x="37935" y="17752"/>
                </a:lnTo>
                <a:lnTo>
                  <a:pt x="37995" y="17509"/>
                </a:lnTo>
                <a:close/>
                <a:moveTo>
                  <a:pt x="20639" y="17843"/>
                </a:moveTo>
                <a:lnTo>
                  <a:pt x="20852" y="17904"/>
                </a:lnTo>
                <a:lnTo>
                  <a:pt x="21035" y="17904"/>
                </a:lnTo>
                <a:cubicBezTo>
                  <a:pt x="21004" y="17934"/>
                  <a:pt x="20974" y="17934"/>
                  <a:pt x="20974" y="17965"/>
                </a:cubicBezTo>
                <a:lnTo>
                  <a:pt x="20822" y="18147"/>
                </a:lnTo>
                <a:cubicBezTo>
                  <a:pt x="20822" y="18177"/>
                  <a:pt x="20791" y="18208"/>
                  <a:pt x="20791" y="18208"/>
                </a:cubicBezTo>
                <a:lnTo>
                  <a:pt x="20700" y="18451"/>
                </a:lnTo>
                <a:lnTo>
                  <a:pt x="20670" y="18451"/>
                </a:lnTo>
                <a:lnTo>
                  <a:pt x="20639" y="18208"/>
                </a:lnTo>
                <a:lnTo>
                  <a:pt x="20670" y="17904"/>
                </a:lnTo>
                <a:cubicBezTo>
                  <a:pt x="20670" y="17873"/>
                  <a:pt x="20639" y="17843"/>
                  <a:pt x="20639" y="17843"/>
                </a:cubicBezTo>
                <a:close/>
                <a:moveTo>
                  <a:pt x="65595" y="18056"/>
                </a:moveTo>
                <a:lnTo>
                  <a:pt x="65625" y="18208"/>
                </a:lnTo>
                <a:cubicBezTo>
                  <a:pt x="65656" y="18269"/>
                  <a:pt x="65686" y="18329"/>
                  <a:pt x="65716" y="18360"/>
                </a:cubicBezTo>
                <a:lnTo>
                  <a:pt x="65412" y="18755"/>
                </a:lnTo>
                <a:lnTo>
                  <a:pt x="65352" y="18755"/>
                </a:lnTo>
                <a:cubicBezTo>
                  <a:pt x="65382" y="18664"/>
                  <a:pt x="65382" y="18542"/>
                  <a:pt x="65291" y="18451"/>
                </a:cubicBezTo>
                <a:lnTo>
                  <a:pt x="65291" y="18421"/>
                </a:lnTo>
                <a:lnTo>
                  <a:pt x="65564" y="18086"/>
                </a:lnTo>
                <a:lnTo>
                  <a:pt x="65595" y="18056"/>
                </a:lnTo>
                <a:close/>
                <a:moveTo>
                  <a:pt x="38239" y="18390"/>
                </a:moveTo>
                <a:lnTo>
                  <a:pt x="38269" y="18421"/>
                </a:lnTo>
                <a:lnTo>
                  <a:pt x="38360" y="18573"/>
                </a:lnTo>
                <a:cubicBezTo>
                  <a:pt x="38360" y="18603"/>
                  <a:pt x="38391" y="18603"/>
                  <a:pt x="38391" y="18633"/>
                </a:cubicBezTo>
                <a:lnTo>
                  <a:pt x="38391" y="18664"/>
                </a:lnTo>
                <a:lnTo>
                  <a:pt x="38421" y="18876"/>
                </a:lnTo>
                <a:cubicBezTo>
                  <a:pt x="38421" y="18876"/>
                  <a:pt x="38208" y="18998"/>
                  <a:pt x="38208" y="18998"/>
                </a:cubicBezTo>
                <a:cubicBezTo>
                  <a:pt x="38147" y="19059"/>
                  <a:pt x="38087" y="19089"/>
                  <a:pt x="38087" y="19180"/>
                </a:cubicBezTo>
                <a:lnTo>
                  <a:pt x="37965" y="19393"/>
                </a:lnTo>
                <a:cubicBezTo>
                  <a:pt x="37965" y="19454"/>
                  <a:pt x="37935" y="19484"/>
                  <a:pt x="37935" y="19545"/>
                </a:cubicBezTo>
                <a:lnTo>
                  <a:pt x="37935" y="19819"/>
                </a:lnTo>
                <a:cubicBezTo>
                  <a:pt x="37935" y="19849"/>
                  <a:pt x="37935" y="19849"/>
                  <a:pt x="37935" y="19880"/>
                </a:cubicBezTo>
                <a:cubicBezTo>
                  <a:pt x="37904" y="19880"/>
                  <a:pt x="37904" y="19910"/>
                  <a:pt x="37874" y="19910"/>
                </a:cubicBezTo>
                <a:lnTo>
                  <a:pt x="37752" y="19880"/>
                </a:lnTo>
                <a:cubicBezTo>
                  <a:pt x="37722" y="19880"/>
                  <a:pt x="37691" y="19849"/>
                  <a:pt x="37661" y="19849"/>
                </a:cubicBezTo>
                <a:lnTo>
                  <a:pt x="37752" y="19576"/>
                </a:lnTo>
                <a:cubicBezTo>
                  <a:pt x="37783" y="19545"/>
                  <a:pt x="37783" y="19545"/>
                  <a:pt x="37783" y="19515"/>
                </a:cubicBezTo>
                <a:lnTo>
                  <a:pt x="37813" y="19089"/>
                </a:lnTo>
                <a:lnTo>
                  <a:pt x="37843" y="19089"/>
                </a:lnTo>
                <a:cubicBezTo>
                  <a:pt x="37935" y="19059"/>
                  <a:pt x="37995" y="18968"/>
                  <a:pt x="38026" y="18876"/>
                </a:cubicBezTo>
                <a:lnTo>
                  <a:pt x="38208" y="18451"/>
                </a:lnTo>
                <a:cubicBezTo>
                  <a:pt x="38208" y="18421"/>
                  <a:pt x="38239" y="18421"/>
                  <a:pt x="38239" y="18390"/>
                </a:cubicBezTo>
                <a:close/>
                <a:moveTo>
                  <a:pt x="16445" y="17022"/>
                </a:moveTo>
                <a:cubicBezTo>
                  <a:pt x="16506" y="17144"/>
                  <a:pt x="16627" y="17205"/>
                  <a:pt x="16779" y="17205"/>
                </a:cubicBezTo>
                <a:cubicBezTo>
                  <a:pt x="16810" y="17296"/>
                  <a:pt x="16901" y="17357"/>
                  <a:pt x="16992" y="17387"/>
                </a:cubicBezTo>
                <a:cubicBezTo>
                  <a:pt x="17022" y="17417"/>
                  <a:pt x="17022" y="17417"/>
                  <a:pt x="17053" y="17417"/>
                </a:cubicBezTo>
                <a:cubicBezTo>
                  <a:pt x="17053" y="17417"/>
                  <a:pt x="17053" y="17417"/>
                  <a:pt x="17053" y="17448"/>
                </a:cubicBezTo>
                <a:lnTo>
                  <a:pt x="17114" y="17539"/>
                </a:lnTo>
                <a:cubicBezTo>
                  <a:pt x="17144" y="17691"/>
                  <a:pt x="17296" y="17782"/>
                  <a:pt x="17418" y="17782"/>
                </a:cubicBezTo>
                <a:cubicBezTo>
                  <a:pt x="17418" y="17782"/>
                  <a:pt x="17600" y="17813"/>
                  <a:pt x="17600" y="17813"/>
                </a:cubicBezTo>
                <a:cubicBezTo>
                  <a:pt x="17691" y="17813"/>
                  <a:pt x="17752" y="17782"/>
                  <a:pt x="17813" y="17721"/>
                </a:cubicBezTo>
                <a:lnTo>
                  <a:pt x="17843" y="17752"/>
                </a:lnTo>
                <a:cubicBezTo>
                  <a:pt x="17873" y="17843"/>
                  <a:pt x="17965" y="17934"/>
                  <a:pt x="18056" y="17965"/>
                </a:cubicBezTo>
                <a:lnTo>
                  <a:pt x="18147" y="17995"/>
                </a:lnTo>
                <a:cubicBezTo>
                  <a:pt x="18177" y="18025"/>
                  <a:pt x="18238" y="18025"/>
                  <a:pt x="18269" y="18025"/>
                </a:cubicBezTo>
                <a:lnTo>
                  <a:pt x="18269" y="18056"/>
                </a:lnTo>
                <a:cubicBezTo>
                  <a:pt x="18269" y="18056"/>
                  <a:pt x="18269" y="18086"/>
                  <a:pt x="18269" y="18086"/>
                </a:cubicBezTo>
                <a:lnTo>
                  <a:pt x="18329" y="18299"/>
                </a:lnTo>
                <a:lnTo>
                  <a:pt x="18177" y="18573"/>
                </a:lnTo>
                <a:cubicBezTo>
                  <a:pt x="18086" y="18724"/>
                  <a:pt x="18117" y="18907"/>
                  <a:pt x="18208" y="19028"/>
                </a:cubicBezTo>
                <a:lnTo>
                  <a:pt x="18421" y="19272"/>
                </a:lnTo>
                <a:lnTo>
                  <a:pt x="18512" y="19484"/>
                </a:lnTo>
                <a:lnTo>
                  <a:pt x="18512" y="19576"/>
                </a:lnTo>
                <a:lnTo>
                  <a:pt x="18451" y="19667"/>
                </a:lnTo>
                <a:lnTo>
                  <a:pt x="18329" y="19819"/>
                </a:lnTo>
                <a:lnTo>
                  <a:pt x="18086" y="19940"/>
                </a:lnTo>
                <a:cubicBezTo>
                  <a:pt x="18025" y="19849"/>
                  <a:pt x="17934" y="19758"/>
                  <a:pt x="17813" y="19758"/>
                </a:cubicBezTo>
                <a:lnTo>
                  <a:pt x="17570" y="19697"/>
                </a:lnTo>
                <a:lnTo>
                  <a:pt x="17326" y="19697"/>
                </a:lnTo>
                <a:lnTo>
                  <a:pt x="17205" y="19606"/>
                </a:lnTo>
                <a:cubicBezTo>
                  <a:pt x="17174" y="19576"/>
                  <a:pt x="17174" y="19576"/>
                  <a:pt x="17144" y="19576"/>
                </a:cubicBezTo>
                <a:lnTo>
                  <a:pt x="16962" y="19515"/>
                </a:lnTo>
                <a:lnTo>
                  <a:pt x="16901" y="19424"/>
                </a:lnTo>
                <a:cubicBezTo>
                  <a:pt x="16870" y="19393"/>
                  <a:pt x="16840" y="19363"/>
                  <a:pt x="16810" y="19332"/>
                </a:cubicBezTo>
                <a:lnTo>
                  <a:pt x="16627" y="19211"/>
                </a:lnTo>
                <a:cubicBezTo>
                  <a:pt x="16597" y="19180"/>
                  <a:pt x="16566" y="19180"/>
                  <a:pt x="16566" y="19180"/>
                </a:cubicBezTo>
                <a:lnTo>
                  <a:pt x="16202" y="18998"/>
                </a:lnTo>
                <a:cubicBezTo>
                  <a:pt x="16141" y="18998"/>
                  <a:pt x="16080" y="18968"/>
                  <a:pt x="16050" y="18968"/>
                </a:cubicBezTo>
                <a:lnTo>
                  <a:pt x="16019" y="18968"/>
                </a:lnTo>
                <a:lnTo>
                  <a:pt x="15959" y="18694"/>
                </a:lnTo>
                <a:cubicBezTo>
                  <a:pt x="15928" y="18573"/>
                  <a:pt x="15807" y="18451"/>
                  <a:pt x="15685" y="18421"/>
                </a:cubicBezTo>
                <a:lnTo>
                  <a:pt x="15685" y="18329"/>
                </a:lnTo>
                <a:lnTo>
                  <a:pt x="15746" y="18086"/>
                </a:lnTo>
                <a:lnTo>
                  <a:pt x="15928" y="17661"/>
                </a:lnTo>
                <a:lnTo>
                  <a:pt x="16050" y="17478"/>
                </a:lnTo>
                <a:lnTo>
                  <a:pt x="16141" y="17448"/>
                </a:lnTo>
                <a:cubicBezTo>
                  <a:pt x="16323" y="17417"/>
                  <a:pt x="16445" y="17266"/>
                  <a:pt x="16445" y="17083"/>
                </a:cubicBezTo>
                <a:lnTo>
                  <a:pt x="16445" y="17022"/>
                </a:lnTo>
                <a:close/>
                <a:moveTo>
                  <a:pt x="21795" y="22463"/>
                </a:moveTo>
                <a:cubicBezTo>
                  <a:pt x="21795" y="22463"/>
                  <a:pt x="21764" y="22494"/>
                  <a:pt x="21764" y="22494"/>
                </a:cubicBezTo>
                <a:lnTo>
                  <a:pt x="21703" y="22494"/>
                </a:lnTo>
                <a:cubicBezTo>
                  <a:pt x="21703" y="22494"/>
                  <a:pt x="21673" y="22463"/>
                  <a:pt x="21673" y="22463"/>
                </a:cubicBezTo>
                <a:close/>
                <a:moveTo>
                  <a:pt x="62038" y="22980"/>
                </a:moveTo>
                <a:lnTo>
                  <a:pt x="62038" y="23010"/>
                </a:lnTo>
                <a:cubicBezTo>
                  <a:pt x="62038" y="23010"/>
                  <a:pt x="62029" y="23010"/>
                  <a:pt x="62021" y="23016"/>
                </a:cubicBezTo>
                <a:lnTo>
                  <a:pt x="62021" y="23016"/>
                </a:lnTo>
                <a:lnTo>
                  <a:pt x="62038" y="22980"/>
                </a:lnTo>
                <a:close/>
                <a:moveTo>
                  <a:pt x="40336" y="23466"/>
                </a:moveTo>
                <a:cubicBezTo>
                  <a:pt x="40366" y="23497"/>
                  <a:pt x="40366" y="23497"/>
                  <a:pt x="40397" y="23527"/>
                </a:cubicBezTo>
                <a:cubicBezTo>
                  <a:pt x="40427" y="23618"/>
                  <a:pt x="40488" y="23679"/>
                  <a:pt x="40579" y="23740"/>
                </a:cubicBezTo>
                <a:lnTo>
                  <a:pt x="40609" y="23740"/>
                </a:lnTo>
                <a:lnTo>
                  <a:pt x="40457" y="23801"/>
                </a:lnTo>
                <a:cubicBezTo>
                  <a:pt x="40427" y="23801"/>
                  <a:pt x="40366" y="23831"/>
                  <a:pt x="40336" y="23861"/>
                </a:cubicBezTo>
                <a:lnTo>
                  <a:pt x="40214" y="23953"/>
                </a:lnTo>
                <a:lnTo>
                  <a:pt x="40062" y="23922"/>
                </a:lnTo>
                <a:lnTo>
                  <a:pt x="40093" y="23892"/>
                </a:lnTo>
                <a:cubicBezTo>
                  <a:pt x="40154" y="23831"/>
                  <a:pt x="40184" y="23770"/>
                  <a:pt x="40184" y="23679"/>
                </a:cubicBezTo>
                <a:lnTo>
                  <a:pt x="40214" y="23618"/>
                </a:lnTo>
                <a:lnTo>
                  <a:pt x="40214" y="23588"/>
                </a:lnTo>
                <a:cubicBezTo>
                  <a:pt x="40275" y="23557"/>
                  <a:pt x="40305" y="23527"/>
                  <a:pt x="40336" y="23466"/>
                </a:cubicBezTo>
                <a:close/>
                <a:moveTo>
                  <a:pt x="41339" y="23649"/>
                </a:moveTo>
                <a:cubicBezTo>
                  <a:pt x="41369" y="23679"/>
                  <a:pt x="41400" y="23709"/>
                  <a:pt x="41430" y="23740"/>
                </a:cubicBezTo>
                <a:lnTo>
                  <a:pt x="41613" y="23801"/>
                </a:lnTo>
                <a:lnTo>
                  <a:pt x="41825" y="23983"/>
                </a:lnTo>
                <a:lnTo>
                  <a:pt x="41795" y="23983"/>
                </a:lnTo>
                <a:lnTo>
                  <a:pt x="41643" y="23922"/>
                </a:lnTo>
                <a:lnTo>
                  <a:pt x="41309" y="23770"/>
                </a:lnTo>
                <a:cubicBezTo>
                  <a:pt x="41278" y="23740"/>
                  <a:pt x="41217" y="23740"/>
                  <a:pt x="41187" y="23709"/>
                </a:cubicBezTo>
                <a:lnTo>
                  <a:pt x="41278" y="23649"/>
                </a:lnTo>
                <a:close/>
                <a:moveTo>
                  <a:pt x="36445" y="24591"/>
                </a:moveTo>
                <a:cubicBezTo>
                  <a:pt x="36506" y="24652"/>
                  <a:pt x="36567" y="24682"/>
                  <a:pt x="36628" y="24682"/>
                </a:cubicBezTo>
                <a:cubicBezTo>
                  <a:pt x="36658" y="24712"/>
                  <a:pt x="36688" y="24712"/>
                  <a:pt x="36719" y="24743"/>
                </a:cubicBezTo>
                <a:lnTo>
                  <a:pt x="36628" y="24743"/>
                </a:lnTo>
                <a:cubicBezTo>
                  <a:pt x="36567" y="24743"/>
                  <a:pt x="36506" y="24743"/>
                  <a:pt x="36445" y="24773"/>
                </a:cubicBezTo>
                <a:lnTo>
                  <a:pt x="36445" y="24591"/>
                </a:lnTo>
                <a:close/>
                <a:moveTo>
                  <a:pt x="44318" y="24895"/>
                </a:moveTo>
                <a:cubicBezTo>
                  <a:pt x="44337" y="24933"/>
                  <a:pt x="44344" y="24972"/>
                  <a:pt x="44362" y="25003"/>
                </a:cubicBezTo>
                <a:lnTo>
                  <a:pt x="44362" y="25003"/>
                </a:lnTo>
                <a:cubicBezTo>
                  <a:pt x="44337" y="24985"/>
                  <a:pt x="44312" y="24980"/>
                  <a:pt x="44287" y="24956"/>
                </a:cubicBezTo>
                <a:cubicBezTo>
                  <a:pt x="44287" y="24956"/>
                  <a:pt x="44318" y="24925"/>
                  <a:pt x="44318" y="24895"/>
                </a:cubicBezTo>
                <a:close/>
                <a:moveTo>
                  <a:pt x="35108" y="24135"/>
                </a:moveTo>
                <a:lnTo>
                  <a:pt x="35351" y="24165"/>
                </a:lnTo>
                <a:lnTo>
                  <a:pt x="35442" y="24165"/>
                </a:lnTo>
                <a:cubicBezTo>
                  <a:pt x="35381" y="24256"/>
                  <a:pt x="35351" y="24378"/>
                  <a:pt x="35381" y="24500"/>
                </a:cubicBezTo>
                <a:lnTo>
                  <a:pt x="35412" y="24591"/>
                </a:lnTo>
                <a:lnTo>
                  <a:pt x="35412" y="24864"/>
                </a:lnTo>
                <a:cubicBezTo>
                  <a:pt x="35412" y="24895"/>
                  <a:pt x="35442" y="24925"/>
                  <a:pt x="35442" y="24986"/>
                </a:cubicBezTo>
                <a:lnTo>
                  <a:pt x="35381" y="24986"/>
                </a:lnTo>
                <a:cubicBezTo>
                  <a:pt x="35321" y="24986"/>
                  <a:pt x="35260" y="24986"/>
                  <a:pt x="35199" y="25016"/>
                </a:cubicBezTo>
                <a:lnTo>
                  <a:pt x="35169" y="25047"/>
                </a:lnTo>
                <a:lnTo>
                  <a:pt x="35077" y="25047"/>
                </a:lnTo>
                <a:cubicBezTo>
                  <a:pt x="35077" y="25047"/>
                  <a:pt x="34713" y="25077"/>
                  <a:pt x="34713" y="25077"/>
                </a:cubicBezTo>
                <a:lnTo>
                  <a:pt x="34500" y="25077"/>
                </a:lnTo>
                <a:cubicBezTo>
                  <a:pt x="34530" y="24986"/>
                  <a:pt x="34530" y="24895"/>
                  <a:pt x="34500" y="24773"/>
                </a:cubicBezTo>
                <a:cubicBezTo>
                  <a:pt x="34500" y="24773"/>
                  <a:pt x="34561" y="24682"/>
                  <a:pt x="34561" y="24682"/>
                </a:cubicBezTo>
                <a:lnTo>
                  <a:pt x="34622" y="24682"/>
                </a:lnTo>
                <a:cubicBezTo>
                  <a:pt x="34682" y="24652"/>
                  <a:pt x="34743" y="24621"/>
                  <a:pt x="34804" y="24591"/>
                </a:cubicBezTo>
                <a:lnTo>
                  <a:pt x="34986" y="24408"/>
                </a:lnTo>
                <a:cubicBezTo>
                  <a:pt x="35077" y="24348"/>
                  <a:pt x="35108" y="24226"/>
                  <a:pt x="35108" y="24135"/>
                </a:cubicBezTo>
                <a:close/>
                <a:moveTo>
                  <a:pt x="62005" y="23059"/>
                </a:moveTo>
                <a:lnTo>
                  <a:pt x="61978" y="23253"/>
                </a:lnTo>
                <a:cubicBezTo>
                  <a:pt x="61947" y="23253"/>
                  <a:pt x="61947" y="23284"/>
                  <a:pt x="61947" y="23284"/>
                </a:cubicBezTo>
                <a:lnTo>
                  <a:pt x="61947" y="23375"/>
                </a:lnTo>
                <a:cubicBezTo>
                  <a:pt x="61856" y="23405"/>
                  <a:pt x="61765" y="23497"/>
                  <a:pt x="61704" y="23588"/>
                </a:cubicBezTo>
                <a:lnTo>
                  <a:pt x="61613" y="23801"/>
                </a:lnTo>
                <a:cubicBezTo>
                  <a:pt x="61582" y="23861"/>
                  <a:pt x="61582" y="23922"/>
                  <a:pt x="61582" y="23983"/>
                </a:cubicBezTo>
                <a:lnTo>
                  <a:pt x="61613" y="24256"/>
                </a:lnTo>
                <a:cubicBezTo>
                  <a:pt x="61613" y="24287"/>
                  <a:pt x="61613" y="24317"/>
                  <a:pt x="61643" y="24317"/>
                </a:cubicBezTo>
                <a:cubicBezTo>
                  <a:pt x="61613" y="24408"/>
                  <a:pt x="61582" y="24469"/>
                  <a:pt x="61582" y="24530"/>
                </a:cubicBezTo>
                <a:lnTo>
                  <a:pt x="61613" y="24712"/>
                </a:lnTo>
                <a:lnTo>
                  <a:pt x="61552" y="24864"/>
                </a:lnTo>
                <a:lnTo>
                  <a:pt x="61461" y="24956"/>
                </a:lnTo>
                <a:cubicBezTo>
                  <a:pt x="61431" y="24956"/>
                  <a:pt x="61370" y="24925"/>
                  <a:pt x="61339" y="24925"/>
                </a:cubicBezTo>
                <a:cubicBezTo>
                  <a:pt x="61309" y="24925"/>
                  <a:pt x="61309" y="24956"/>
                  <a:pt x="61279" y="24956"/>
                </a:cubicBezTo>
                <a:cubicBezTo>
                  <a:pt x="61157" y="24956"/>
                  <a:pt x="61066" y="25047"/>
                  <a:pt x="61005" y="25168"/>
                </a:cubicBezTo>
                <a:lnTo>
                  <a:pt x="60914" y="25320"/>
                </a:lnTo>
                <a:lnTo>
                  <a:pt x="60853" y="25320"/>
                </a:lnTo>
                <a:lnTo>
                  <a:pt x="60458" y="25412"/>
                </a:lnTo>
                <a:cubicBezTo>
                  <a:pt x="60397" y="25412"/>
                  <a:pt x="60336" y="25442"/>
                  <a:pt x="60275" y="25503"/>
                </a:cubicBezTo>
                <a:lnTo>
                  <a:pt x="60275" y="25442"/>
                </a:lnTo>
                <a:cubicBezTo>
                  <a:pt x="60275" y="25412"/>
                  <a:pt x="60275" y="25381"/>
                  <a:pt x="60275" y="25320"/>
                </a:cubicBezTo>
                <a:lnTo>
                  <a:pt x="60215" y="25168"/>
                </a:lnTo>
                <a:cubicBezTo>
                  <a:pt x="60215" y="25138"/>
                  <a:pt x="60184" y="25108"/>
                  <a:pt x="60184" y="25108"/>
                </a:cubicBezTo>
                <a:lnTo>
                  <a:pt x="60032" y="24834"/>
                </a:lnTo>
                <a:cubicBezTo>
                  <a:pt x="60032" y="24834"/>
                  <a:pt x="60093" y="24773"/>
                  <a:pt x="60093" y="24743"/>
                </a:cubicBezTo>
                <a:lnTo>
                  <a:pt x="60154" y="24743"/>
                </a:lnTo>
                <a:cubicBezTo>
                  <a:pt x="60275" y="24652"/>
                  <a:pt x="60336" y="24530"/>
                  <a:pt x="60336" y="24378"/>
                </a:cubicBezTo>
                <a:cubicBezTo>
                  <a:pt x="60397" y="24378"/>
                  <a:pt x="60427" y="24317"/>
                  <a:pt x="60488" y="24256"/>
                </a:cubicBezTo>
                <a:cubicBezTo>
                  <a:pt x="60519" y="24256"/>
                  <a:pt x="60549" y="24287"/>
                  <a:pt x="60579" y="24287"/>
                </a:cubicBezTo>
                <a:cubicBezTo>
                  <a:pt x="60610" y="24287"/>
                  <a:pt x="60731" y="24256"/>
                  <a:pt x="60731" y="24256"/>
                </a:cubicBezTo>
                <a:cubicBezTo>
                  <a:pt x="60792" y="24256"/>
                  <a:pt x="60853" y="24256"/>
                  <a:pt x="60914" y="24226"/>
                </a:cubicBezTo>
                <a:lnTo>
                  <a:pt x="61187" y="24044"/>
                </a:lnTo>
                <a:cubicBezTo>
                  <a:pt x="61218" y="24044"/>
                  <a:pt x="61248" y="24013"/>
                  <a:pt x="61279" y="23953"/>
                </a:cubicBezTo>
                <a:lnTo>
                  <a:pt x="61400" y="23801"/>
                </a:lnTo>
                <a:lnTo>
                  <a:pt x="61674" y="23497"/>
                </a:lnTo>
                <a:lnTo>
                  <a:pt x="61947" y="23162"/>
                </a:lnTo>
                <a:cubicBezTo>
                  <a:pt x="61972" y="23137"/>
                  <a:pt x="61997" y="23091"/>
                  <a:pt x="62005" y="23059"/>
                </a:cubicBezTo>
                <a:close/>
                <a:moveTo>
                  <a:pt x="39728" y="25837"/>
                </a:moveTo>
                <a:lnTo>
                  <a:pt x="39819" y="25898"/>
                </a:lnTo>
                <a:cubicBezTo>
                  <a:pt x="39880" y="25959"/>
                  <a:pt x="39971" y="25989"/>
                  <a:pt x="40032" y="25989"/>
                </a:cubicBezTo>
                <a:cubicBezTo>
                  <a:pt x="40062" y="25989"/>
                  <a:pt x="40093" y="25959"/>
                  <a:pt x="40123" y="25959"/>
                </a:cubicBezTo>
                <a:lnTo>
                  <a:pt x="40184" y="25959"/>
                </a:lnTo>
                <a:cubicBezTo>
                  <a:pt x="40214" y="25959"/>
                  <a:pt x="40214" y="25989"/>
                  <a:pt x="40214" y="26019"/>
                </a:cubicBezTo>
                <a:lnTo>
                  <a:pt x="40245" y="26111"/>
                </a:lnTo>
                <a:cubicBezTo>
                  <a:pt x="40305" y="26202"/>
                  <a:pt x="40397" y="26293"/>
                  <a:pt x="40488" y="26323"/>
                </a:cubicBezTo>
                <a:lnTo>
                  <a:pt x="40579" y="26354"/>
                </a:lnTo>
                <a:lnTo>
                  <a:pt x="40701" y="26354"/>
                </a:lnTo>
                <a:lnTo>
                  <a:pt x="40701" y="26415"/>
                </a:lnTo>
                <a:lnTo>
                  <a:pt x="40640" y="26384"/>
                </a:lnTo>
                <a:cubicBezTo>
                  <a:pt x="40609" y="26384"/>
                  <a:pt x="40549" y="26354"/>
                  <a:pt x="40518" y="26354"/>
                </a:cubicBezTo>
                <a:lnTo>
                  <a:pt x="40366" y="26323"/>
                </a:lnTo>
                <a:lnTo>
                  <a:pt x="40093" y="26323"/>
                </a:lnTo>
                <a:cubicBezTo>
                  <a:pt x="40002" y="26354"/>
                  <a:pt x="39941" y="26384"/>
                  <a:pt x="39880" y="26415"/>
                </a:cubicBezTo>
                <a:lnTo>
                  <a:pt x="39850" y="26445"/>
                </a:lnTo>
                <a:lnTo>
                  <a:pt x="39698" y="26384"/>
                </a:lnTo>
                <a:lnTo>
                  <a:pt x="39515" y="26323"/>
                </a:lnTo>
                <a:lnTo>
                  <a:pt x="39333" y="26323"/>
                </a:lnTo>
                <a:cubicBezTo>
                  <a:pt x="39302" y="26293"/>
                  <a:pt x="39272" y="26263"/>
                  <a:pt x="39242" y="26263"/>
                </a:cubicBezTo>
                <a:lnTo>
                  <a:pt x="39363" y="26263"/>
                </a:lnTo>
                <a:cubicBezTo>
                  <a:pt x="39515" y="26232"/>
                  <a:pt x="39637" y="26141"/>
                  <a:pt x="39698" y="26019"/>
                </a:cubicBezTo>
                <a:lnTo>
                  <a:pt x="39728" y="25928"/>
                </a:lnTo>
                <a:cubicBezTo>
                  <a:pt x="39728" y="25898"/>
                  <a:pt x="39728" y="25867"/>
                  <a:pt x="39728" y="25837"/>
                </a:cubicBezTo>
                <a:close/>
                <a:moveTo>
                  <a:pt x="37874" y="25047"/>
                </a:moveTo>
                <a:lnTo>
                  <a:pt x="37904" y="25077"/>
                </a:lnTo>
                <a:cubicBezTo>
                  <a:pt x="37904" y="25108"/>
                  <a:pt x="37904" y="25138"/>
                  <a:pt x="37935" y="25138"/>
                </a:cubicBezTo>
                <a:lnTo>
                  <a:pt x="37935" y="25168"/>
                </a:lnTo>
                <a:cubicBezTo>
                  <a:pt x="37965" y="25229"/>
                  <a:pt x="37965" y="25290"/>
                  <a:pt x="37995" y="25320"/>
                </a:cubicBezTo>
                <a:cubicBezTo>
                  <a:pt x="37995" y="25320"/>
                  <a:pt x="38026" y="25412"/>
                  <a:pt x="38026" y="25412"/>
                </a:cubicBezTo>
                <a:cubicBezTo>
                  <a:pt x="38026" y="25442"/>
                  <a:pt x="38056" y="25472"/>
                  <a:pt x="38056" y="25472"/>
                </a:cubicBezTo>
                <a:lnTo>
                  <a:pt x="38087" y="25564"/>
                </a:lnTo>
                <a:cubicBezTo>
                  <a:pt x="38117" y="25594"/>
                  <a:pt x="38147" y="25655"/>
                  <a:pt x="38178" y="25715"/>
                </a:cubicBezTo>
                <a:lnTo>
                  <a:pt x="38239" y="25746"/>
                </a:lnTo>
                <a:cubicBezTo>
                  <a:pt x="38269" y="25776"/>
                  <a:pt x="38299" y="25776"/>
                  <a:pt x="38330" y="25807"/>
                </a:cubicBezTo>
                <a:cubicBezTo>
                  <a:pt x="38360" y="25807"/>
                  <a:pt x="38391" y="25837"/>
                  <a:pt x="38391" y="25837"/>
                </a:cubicBezTo>
                <a:cubicBezTo>
                  <a:pt x="38421" y="25837"/>
                  <a:pt x="38421" y="25837"/>
                  <a:pt x="38451" y="25867"/>
                </a:cubicBezTo>
                <a:cubicBezTo>
                  <a:pt x="38451" y="25898"/>
                  <a:pt x="38451" y="25959"/>
                  <a:pt x="38482" y="25989"/>
                </a:cubicBezTo>
                <a:cubicBezTo>
                  <a:pt x="38482" y="25989"/>
                  <a:pt x="38482" y="25989"/>
                  <a:pt x="38512" y="26019"/>
                </a:cubicBezTo>
                <a:lnTo>
                  <a:pt x="38330" y="26019"/>
                </a:lnTo>
                <a:lnTo>
                  <a:pt x="38178" y="26050"/>
                </a:lnTo>
                <a:cubicBezTo>
                  <a:pt x="38147" y="26080"/>
                  <a:pt x="38087" y="26080"/>
                  <a:pt x="38056" y="26111"/>
                </a:cubicBezTo>
                <a:lnTo>
                  <a:pt x="37904" y="26232"/>
                </a:lnTo>
                <a:cubicBezTo>
                  <a:pt x="37874" y="26263"/>
                  <a:pt x="37813" y="26293"/>
                  <a:pt x="37813" y="26354"/>
                </a:cubicBezTo>
                <a:cubicBezTo>
                  <a:pt x="37813" y="26354"/>
                  <a:pt x="37722" y="26475"/>
                  <a:pt x="37722" y="26475"/>
                </a:cubicBezTo>
                <a:lnTo>
                  <a:pt x="37509" y="26415"/>
                </a:lnTo>
                <a:lnTo>
                  <a:pt x="37509" y="26384"/>
                </a:lnTo>
                <a:cubicBezTo>
                  <a:pt x="37479" y="26293"/>
                  <a:pt x="37388" y="26202"/>
                  <a:pt x="37296" y="26171"/>
                </a:cubicBezTo>
                <a:lnTo>
                  <a:pt x="37023" y="26080"/>
                </a:lnTo>
                <a:cubicBezTo>
                  <a:pt x="37023" y="26050"/>
                  <a:pt x="36992" y="26050"/>
                  <a:pt x="36992" y="26050"/>
                </a:cubicBezTo>
                <a:lnTo>
                  <a:pt x="36810" y="26019"/>
                </a:lnTo>
                <a:lnTo>
                  <a:pt x="36658" y="26019"/>
                </a:lnTo>
                <a:lnTo>
                  <a:pt x="36658" y="25989"/>
                </a:lnTo>
                <a:cubicBezTo>
                  <a:pt x="36658" y="25989"/>
                  <a:pt x="36658" y="25989"/>
                  <a:pt x="36658" y="25959"/>
                </a:cubicBezTo>
                <a:lnTo>
                  <a:pt x="36688" y="25746"/>
                </a:lnTo>
                <a:cubicBezTo>
                  <a:pt x="36688" y="25746"/>
                  <a:pt x="36688" y="25715"/>
                  <a:pt x="36658" y="25685"/>
                </a:cubicBezTo>
                <a:lnTo>
                  <a:pt x="36658" y="25685"/>
                </a:lnTo>
                <a:lnTo>
                  <a:pt x="36719" y="25715"/>
                </a:lnTo>
                <a:lnTo>
                  <a:pt x="36780" y="25715"/>
                </a:lnTo>
                <a:lnTo>
                  <a:pt x="36810" y="25746"/>
                </a:lnTo>
                <a:lnTo>
                  <a:pt x="36932" y="25807"/>
                </a:lnTo>
                <a:cubicBezTo>
                  <a:pt x="36992" y="25837"/>
                  <a:pt x="37053" y="25867"/>
                  <a:pt x="37114" y="25867"/>
                </a:cubicBezTo>
                <a:cubicBezTo>
                  <a:pt x="37175" y="25867"/>
                  <a:pt x="37205" y="25837"/>
                  <a:pt x="37266" y="25837"/>
                </a:cubicBezTo>
                <a:cubicBezTo>
                  <a:pt x="37357" y="25807"/>
                  <a:pt x="37448" y="25715"/>
                  <a:pt x="37479" y="25594"/>
                </a:cubicBezTo>
                <a:lnTo>
                  <a:pt x="37539" y="25472"/>
                </a:lnTo>
                <a:cubicBezTo>
                  <a:pt x="37539" y="25472"/>
                  <a:pt x="37539" y="25472"/>
                  <a:pt x="37539" y="25442"/>
                </a:cubicBezTo>
                <a:cubicBezTo>
                  <a:pt x="37600" y="25412"/>
                  <a:pt x="37631" y="25351"/>
                  <a:pt x="37661" y="25290"/>
                </a:cubicBezTo>
                <a:lnTo>
                  <a:pt x="37691" y="25229"/>
                </a:lnTo>
                <a:cubicBezTo>
                  <a:pt x="37783" y="25199"/>
                  <a:pt x="37843" y="25138"/>
                  <a:pt x="37874" y="25047"/>
                </a:cubicBezTo>
                <a:close/>
                <a:moveTo>
                  <a:pt x="16840" y="27357"/>
                </a:moveTo>
                <a:lnTo>
                  <a:pt x="16870" y="27387"/>
                </a:lnTo>
                <a:cubicBezTo>
                  <a:pt x="16931" y="27448"/>
                  <a:pt x="17022" y="27478"/>
                  <a:pt x="17083" y="27509"/>
                </a:cubicBezTo>
                <a:cubicBezTo>
                  <a:pt x="17114" y="27509"/>
                  <a:pt x="17144" y="27539"/>
                  <a:pt x="17205" y="27539"/>
                </a:cubicBezTo>
                <a:cubicBezTo>
                  <a:pt x="17205" y="27539"/>
                  <a:pt x="17235" y="27539"/>
                  <a:pt x="17266" y="27509"/>
                </a:cubicBezTo>
                <a:cubicBezTo>
                  <a:pt x="17266" y="27570"/>
                  <a:pt x="17266" y="27630"/>
                  <a:pt x="17266" y="27661"/>
                </a:cubicBezTo>
                <a:lnTo>
                  <a:pt x="17296" y="27752"/>
                </a:lnTo>
                <a:cubicBezTo>
                  <a:pt x="17326" y="27782"/>
                  <a:pt x="17326" y="27782"/>
                  <a:pt x="17326" y="27813"/>
                </a:cubicBezTo>
                <a:lnTo>
                  <a:pt x="17539" y="28178"/>
                </a:lnTo>
                <a:cubicBezTo>
                  <a:pt x="17539" y="28208"/>
                  <a:pt x="17570" y="28208"/>
                  <a:pt x="17570" y="28238"/>
                </a:cubicBezTo>
                <a:lnTo>
                  <a:pt x="17509" y="28238"/>
                </a:lnTo>
                <a:cubicBezTo>
                  <a:pt x="17478" y="28238"/>
                  <a:pt x="17448" y="28269"/>
                  <a:pt x="17418" y="28269"/>
                </a:cubicBezTo>
                <a:lnTo>
                  <a:pt x="17266" y="28330"/>
                </a:lnTo>
                <a:lnTo>
                  <a:pt x="17174" y="28360"/>
                </a:lnTo>
                <a:cubicBezTo>
                  <a:pt x="17114" y="28390"/>
                  <a:pt x="17053" y="28451"/>
                  <a:pt x="17022" y="28512"/>
                </a:cubicBezTo>
                <a:cubicBezTo>
                  <a:pt x="16992" y="28542"/>
                  <a:pt x="16962" y="28542"/>
                  <a:pt x="16962" y="28573"/>
                </a:cubicBezTo>
                <a:cubicBezTo>
                  <a:pt x="16901" y="28542"/>
                  <a:pt x="16840" y="28542"/>
                  <a:pt x="16810" y="28542"/>
                </a:cubicBezTo>
                <a:lnTo>
                  <a:pt x="16414" y="28542"/>
                </a:lnTo>
                <a:lnTo>
                  <a:pt x="16202" y="28603"/>
                </a:lnTo>
                <a:cubicBezTo>
                  <a:pt x="16171" y="28603"/>
                  <a:pt x="16171" y="28603"/>
                  <a:pt x="16141" y="28633"/>
                </a:cubicBezTo>
                <a:lnTo>
                  <a:pt x="16019" y="28694"/>
                </a:lnTo>
                <a:cubicBezTo>
                  <a:pt x="15928" y="28725"/>
                  <a:pt x="15867" y="28785"/>
                  <a:pt x="15837" y="28846"/>
                </a:cubicBezTo>
                <a:lnTo>
                  <a:pt x="15807" y="28907"/>
                </a:lnTo>
                <a:cubicBezTo>
                  <a:pt x="15776" y="28968"/>
                  <a:pt x="15746" y="28998"/>
                  <a:pt x="15746" y="29059"/>
                </a:cubicBezTo>
                <a:lnTo>
                  <a:pt x="15746" y="29150"/>
                </a:lnTo>
                <a:lnTo>
                  <a:pt x="15594" y="29181"/>
                </a:lnTo>
                <a:lnTo>
                  <a:pt x="15442" y="29181"/>
                </a:lnTo>
                <a:cubicBezTo>
                  <a:pt x="15442" y="29181"/>
                  <a:pt x="15442" y="29211"/>
                  <a:pt x="15411" y="29211"/>
                </a:cubicBezTo>
                <a:cubicBezTo>
                  <a:pt x="15381" y="29181"/>
                  <a:pt x="15381" y="29181"/>
                  <a:pt x="15351" y="29181"/>
                </a:cubicBezTo>
                <a:lnTo>
                  <a:pt x="15290" y="29150"/>
                </a:lnTo>
                <a:lnTo>
                  <a:pt x="15259" y="29120"/>
                </a:lnTo>
                <a:cubicBezTo>
                  <a:pt x="15259" y="29089"/>
                  <a:pt x="15229" y="29059"/>
                  <a:pt x="15199" y="29029"/>
                </a:cubicBezTo>
                <a:lnTo>
                  <a:pt x="15138" y="28937"/>
                </a:lnTo>
                <a:lnTo>
                  <a:pt x="15107" y="28846"/>
                </a:lnTo>
                <a:cubicBezTo>
                  <a:pt x="15107" y="28816"/>
                  <a:pt x="15077" y="28785"/>
                  <a:pt x="15077" y="28755"/>
                </a:cubicBezTo>
                <a:lnTo>
                  <a:pt x="15047" y="28694"/>
                </a:lnTo>
                <a:cubicBezTo>
                  <a:pt x="15047" y="28694"/>
                  <a:pt x="15047" y="28664"/>
                  <a:pt x="15047" y="28633"/>
                </a:cubicBezTo>
                <a:lnTo>
                  <a:pt x="15047" y="28390"/>
                </a:lnTo>
                <a:lnTo>
                  <a:pt x="15077" y="28299"/>
                </a:lnTo>
                <a:lnTo>
                  <a:pt x="15138" y="28117"/>
                </a:lnTo>
                <a:cubicBezTo>
                  <a:pt x="15199" y="28026"/>
                  <a:pt x="15168" y="27904"/>
                  <a:pt x="15138" y="27813"/>
                </a:cubicBezTo>
                <a:lnTo>
                  <a:pt x="15138" y="27782"/>
                </a:lnTo>
                <a:lnTo>
                  <a:pt x="15138" y="27752"/>
                </a:lnTo>
                <a:lnTo>
                  <a:pt x="15259" y="27691"/>
                </a:lnTo>
                <a:cubicBezTo>
                  <a:pt x="15290" y="27661"/>
                  <a:pt x="15320" y="27630"/>
                  <a:pt x="15351" y="27630"/>
                </a:cubicBezTo>
                <a:lnTo>
                  <a:pt x="15472" y="27509"/>
                </a:lnTo>
                <a:lnTo>
                  <a:pt x="15594" y="27509"/>
                </a:lnTo>
                <a:cubicBezTo>
                  <a:pt x="15624" y="27539"/>
                  <a:pt x="15685" y="27539"/>
                  <a:pt x="15715" y="27539"/>
                </a:cubicBezTo>
                <a:lnTo>
                  <a:pt x="15807" y="27539"/>
                </a:lnTo>
                <a:cubicBezTo>
                  <a:pt x="15867" y="27600"/>
                  <a:pt x="15928" y="27630"/>
                  <a:pt x="16019" y="27630"/>
                </a:cubicBezTo>
                <a:lnTo>
                  <a:pt x="16323" y="27630"/>
                </a:lnTo>
                <a:cubicBezTo>
                  <a:pt x="16414" y="27630"/>
                  <a:pt x="16506" y="27600"/>
                  <a:pt x="16566" y="27570"/>
                </a:cubicBezTo>
                <a:lnTo>
                  <a:pt x="16597" y="27539"/>
                </a:lnTo>
                <a:cubicBezTo>
                  <a:pt x="16658" y="27478"/>
                  <a:pt x="16688" y="27448"/>
                  <a:pt x="16718" y="27387"/>
                </a:cubicBezTo>
                <a:lnTo>
                  <a:pt x="16749" y="27387"/>
                </a:lnTo>
                <a:lnTo>
                  <a:pt x="16840" y="27357"/>
                </a:lnTo>
                <a:close/>
                <a:moveTo>
                  <a:pt x="2372" y="28390"/>
                </a:moveTo>
                <a:cubicBezTo>
                  <a:pt x="2280" y="28390"/>
                  <a:pt x="2189" y="28421"/>
                  <a:pt x="2098" y="28481"/>
                </a:cubicBezTo>
                <a:cubicBezTo>
                  <a:pt x="2068" y="28512"/>
                  <a:pt x="2037" y="28542"/>
                  <a:pt x="2007" y="28603"/>
                </a:cubicBezTo>
                <a:cubicBezTo>
                  <a:pt x="1946" y="28694"/>
                  <a:pt x="1916" y="28785"/>
                  <a:pt x="1946" y="28877"/>
                </a:cubicBezTo>
                <a:cubicBezTo>
                  <a:pt x="1977" y="28998"/>
                  <a:pt x="2037" y="29089"/>
                  <a:pt x="2128" y="29120"/>
                </a:cubicBezTo>
                <a:lnTo>
                  <a:pt x="2189" y="29181"/>
                </a:lnTo>
                <a:cubicBezTo>
                  <a:pt x="2250" y="29211"/>
                  <a:pt x="2311" y="29211"/>
                  <a:pt x="2372" y="29211"/>
                </a:cubicBezTo>
                <a:cubicBezTo>
                  <a:pt x="2432" y="29272"/>
                  <a:pt x="2524" y="29333"/>
                  <a:pt x="2615" y="29333"/>
                </a:cubicBezTo>
                <a:cubicBezTo>
                  <a:pt x="2645" y="29333"/>
                  <a:pt x="2676" y="29363"/>
                  <a:pt x="2676" y="29363"/>
                </a:cubicBezTo>
                <a:cubicBezTo>
                  <a:pt x="2676" y="29393"/>
                  <a:pt x="2676" y="29424"/>
                  <a:pt x="2706" y="29454"/>
                </a:cubicBezTo>
                <a:cubicBezTo>
                  <a:pt x="2706" y="29576"/>
                  <a:pt x="2767" y="29697"/>
                  <a:pt x="2888" y="29758"/>
                </a:cubicBezTo>
                <a:lnTo>
                  <a:pt x="2919" y="29788"/>
                </a:lnTo>
                <a:cubicBezTo>
                  <a:pt x="2980" y="29819"/>
                  <a:pt x="3071" y="29849"/>
                  <a:pt x="3132" y="29849"/>
                </a:cubicBezTo>
                <a:cubicBezTo>
                  <a:pt x="3223" y="29849"/>
                  <a:pt x="3314" y="29819"/>
                  <a:pt x="3405" y="29728"/>
                </a:cubicBezTo>
                <a:lnTo>
                  <a:pt x="3496" y="29697"/>
                </a:lnTo>
                <a:cubicBezTo>
                  <a:pt x="3557" y="29637"/>
                  <a:pt x="3618" y="29576"/>
                  <a:pt x="3648" y="29485"/>
                </a:cubicBezTo>
                <a:cubicBezTo>
                  <a:pt x="3709" y="29363"/>
                  <a:pt x="3679" y="29241"/>
                  <a:pt x="3618" y="29120"/>
                </a:cubicBezTo>
                <a:lnTo>
                  <a:pt x="3587" y="29059"/>
                </a:lnTo>
                <a:cubicBezTo>
                  <a:pt x="3557" y="29029"/>
                  <a:pt x="3527" y="28998"/>
                  <a:pt x="3496" y="28998"/>
                </a:cubicBezTo>
                <a:lnTo>
                  <a:pt x="3466" y="28968"/>
                </a:lnTo>
                <a:cubicBezTo>
                  <a:pt x="3466" y="28937"/>
                  <a:pt x="3436" y="28937"/>
                  <a:pt x="3405" y="28907"/>
                </a:cubicBezTo>
                <a:cubicBezTo>
                  <a:pt x="3375" y="28846"/>
                  <a:pt x="3344" y="28785"/>
                  <a:pt x="3284" y="28755"/>
                </a:cubicBezTo>
                <a:lnTo>
                  <a:pt x="3223" y="28725"/>
                </a:lnTo>
                <a:cubicBezTo>
                  <a:pt x="3192" y="28725"/>
                  <a:pt x="3162" y="28694"/>
                  <a:pt x="3132" y="28694"/>
                </a:cubicBezTo>
                <a:cubicBezTo>
                  <a:pt x="3101" y="28664"/>
                  <a:pt x="3040" y="28633"/>
                  <a:pt x="2949" y="28603"/>
                </a:cubicBezTo>
                <a:cubicBezTo>
                  <a:pt x="2919" y="28603"/>
                  <a:pt x="2919" y="28603"/>
                  <a:pt x="2919" y="28573"/>
                </a:cubicBezTo>
                <a:cubicBezTo>
                  <a:pt x="2828" y="28542"/>
                  <a:pt x="2767" y="28512"/>
                  <a:pt x="2676" y="28512"/>
                </a:cubicBezTo>
                <a:cubicBezTo>
                  <a:pt x="2615" y="28451"/>
                  <a:pt x="2524" y="28390"/>
                  <a:pt x="2432" y="28390"/>
                </a:cubicBezTo>
                <a:close/>
                <a:moveTo>
                  <a:pt x="54379" y="31308"/>
                </a:moveTo>
                <a:lnTo>
                  <a:pt x="54440" y="31399"/>
                </a:lnTo>
                <a:cubicBezTo>
                  <a:pt x="54470" y="31460"/>
                  <a:pt x="54561" y="31521"/>
                  <a:pt x="54622" y="31521"/>
                </a:cubicBezTo>
                <a:cubicBezTo>
                  <a:pt x="54622" y="31551"/>
                  <a:pt x="54652" y="31612"/>
                  <a:pt x="54652" y="31643"/>
                </a:cubicBezTo>
                <a:lnTo>
                  <a:pt x="54743" y="31764"/>
                </a:lnTo>
                <a:cubicBezTo>
                  <a:pt x="54713" y="31734"/>
                  <a:pt x="54683" y="31734"/>
                  <a:pt x="54683" y="31734"/>
                </a:cubicBezTo>
                <a:lnTo>
                  <a:pt x="54622" y="31673"/>
                </a:lnTo>
                <a:cubicBezTo>
                  <a:pt x="54591" y="31643"/>
                  <a:pt x="54531" y="31612"/>
                  <a:pt x="54470" y="31582"/>
                </a:cubicBezTo>
                <a:lnTo>
                  <a:pt x="54470" y="31551"/>
                </a:lnTo>
                <a:cubicBezTo>
                  <a:pt x="54470" y="31521"/>
                  <a:pt x="54440" y="31521"/>
                  <a:pt x="54440" y="31491"/>
                </a:cubicBezTo>
                <a:lnTo>
                  <a:pt x="54379" y="31308"/>
                </a:lnTo>
                <a:close/>
                <a:moveTo>
                  <a:pt x="58117" y="31521"/>
                </a:moveTo>
                <a:lnTo>
                  <a:pt x="58057" y="31703"/>
                </a:lnTo>
                <a:cubicBezTo>
                  <a:pt x="58026" y="31764"/>
                  <a:pt x="58026" y="31825"/>
                  <a:pt x="58026" y="31855"/>
                </a:cubicBezTo>
                <a:lnTo>
                  <a:pt x="57996" y="31855"/>
                </a:lnTo>
                <a:lnTo>
                  <a:pt x="57874" y="31825"/>
                </a:lnTo>
                <a:cubicBezTo>
                  <a:pt x="57874" y="31795"/>
                  <a:pt x="57874" y="31795"/>
                  <a:pt x="57844" y="31795"/>
                </a:cubicBezTo>
                <a:lnTo>
                  <a:pt x="57935" y="31734"/>
                </a:lnTo>
                <a:cubicBezTo>
                  <a:pt x="57965" y="31703"/>
                  <a:pt x="57996" y="31673"/>
                  <a:pt x="58026" y="31643"/>
                </a:cubicBezTo>
                <a:lnTo>
                  <a:pt x="58087" y="31551"/>
                </a:lnTo>
                <a:lnTo>
                  <a:pt x="58117" y="31521"/>
                </a:lnTo>
                <a:close/>
                <a:moveTo>
                  <a:pt x="59181" y="33436"/>
                </a:moveTo>
                <a:cubicBezTo>
                  <a:pt x="59212" y="33466"/>
                  <a:pt x="59212" y="33497"/>
                  <a:pt x="59212" y="33527"/>
                </a:cubicBezTo>
                <a:lnTo>
                  <a:pt x="59181" y="33527"/>
                </a:lnTo>
                <a:cubicBezTo>
                  <a:pt x="59120" y="33527"/>
                  <a:pt x="59090" y="33558"/>
                  <a:pt x="59029" y="33588"/>
                </a:cubicBezTo>
                <a:cubicBezTo>
                  <a:pt x="59029" y="33558"/>
                  <a:pt x="59029" y="33558"/>
                  <a:pt x="59029" y="33558"/>
                </a:cubicBezTo>
                <a:cubicBezTo>
                  <a:pt x="59090" y="33527"/>
                  <a:pt x="59151" y="33497"/>
                  <a:pt x="59181" y="33436"/>
                </a:cubicBezTo>
                <a:close/>
                <a:moveTo>
                  <a:pt x="57722" y="28755"/>
                </a:moveTo>
                <a:cubicBezTo>
                  <a:pt x="57722" y="28785"/>
                  <a:pt x="57722" y="28816"/>
                  <a:pt x="57753" y="28816"/>
                </a:cubicBezTo>
                <a:lnTo>
                  <a:pt x="57844" y="28998"/>
                </a:lnTo>
                <a:cubicBezTo>
                  <a:pt x="57905" y="29089"/>
                  <a:pt x="57996" y="29150"/>
                  <a:pt x="58087" y="29181"/>
                </a:cubicBezTo>
                <a:cubicBezTo>
                  <a:pt x="57935" y="29211"/>
                  <a:pt x="57844" y="29302"/>
                  <a:pt x="57783" y="29424"/>
                </a:cubicBezTo>
                <a:lnTo>
                  <a:pt x="57722" y="29637"/>
                </a:lnTo>
                <a:cubicBezTo>
                  <a:pt x="57722" y="29667"/>
                  <a:pt x="57722" y="29697"/>
                  <a:pt x="57722" y="29728"/>
                </a:cubicBezTo>
                <a:lnTo>
                  <a:pt x="57722" y="29758"/>
                </a:lnTo>
                <a:cubicBezTo>
                  <a:pt x="57661" y="29819"/>
                  <a:pt x="57601" y="29910"/>
                  <a:pt x="57601" y="30001"/>
                </a:cubicBezTo>
                <a:lnTo>
                  <a:pt x="57631" y="30214"/>
                </a:lnTo>
                <a:cubicBezTo>
                  <a:pt x="57631" y="30244"/>
                  <a:pt x="57631" y="30275"/>
                  <a:pt x="57631" y="30305"/>
                </a:cubicBezTo>
                <a:lnTo>
                  <a:pt x="57661" y="30396"/>
                </a:lnTo>
                <a:cubicBezTo>
                  <a:pt x="57692" y="30427"/>
                  <a:pt x="57692" y="30457"/>
                  <a:pt x="57722" y="30488"/>
                </a:cubicBezTo>
                <a:cubicBezTo>
                  <a:pt x="57692" y="30548"/>
                  <a:pt x="57692" y="30640"/>
                  <a:pt x="57722" y="30700"/>
                </a:cubicBezTo>
                <a:cubicBezTo>
                  <a:pt x="57661" y="30731"/>
                  <a:pt x="57601" y="30792"/>
                  <a:pt x="57570" y="30852"/>
                </a:cubicBezTo>
                <a:lnTo>
                  <a:pt x="57509" y="31004"/>
                </a:lnTo>
                <a:lnTo>
                  <a:pt x="57418" y="31095"/>
                </a:lnTo>
                <a:lnTo>
                  <a:pt x="57297" y="31187"/>
                </a:lnTo>
                <a:cubicBezTo>
                  <a:pt x="57297" y="31217"/>
                  <a:pt x="57266" y="31247"/>
                  <a:pt x="57236" y="31278"/>
                </a:cubicBezTo>
                <a:lnTo>
                  <a:pt x="57145" y="31399"/>
                </a:lnTo>
                <a:cubicBezTo>
                  <a:pt x="57084" y="31491"/>
                  <a:pt x="57054" y="31582"/>
                  <a:pt x="57084" y="31673"/>
                </a:cubicBezTo>
                <a:cubicBezTo>
                  <a:pt x="57054" y="31673"/>
                  <a:pt x="57054" y="31673"/>
                  <a:pt x="57054" y="31703"/>
                </a:cubicBezTo>
                <a:lnTo>
                  <a:pt x="56962" y="31825"/>
                </a:lnTo>
                <a:lnTo>
                  <a:pt x="56871" y="31886"/>
                </a:lnTo>
                <a:lnTo>
                  <a:pt x="56750" y="31977"/>
                </a:lnTo>
                <a:cubicBezTo>
                  <a:pt x="56719" y="32007"/>
                  <a:pt x="56689" y="32007"/>
                  <a:pt x="56689" y="32038"/>
                </a:cubicBezTo>
                <a:lnTo>
                  <a:pt x="56598" y="32099"/>
                </a:lnTo>
                <a:cubicBezTo>
                  <a:pt x="56598" y="32129"/>
                  <a:pt x="56567" y="32129"/>
                  <a:pt x="56567" y="32159"/>
                </a:cubicBezTo>
                <a:lnTo>
                  <a:pt x="56476" y="32251"/>
                </a:lnTo>
                <a:lnTo>
                  <a:pt x="56415" y="32311"/>
                </a:lnTo>
                <a:lnTo>
                  <a:pt x="56324" y="32342"/>
                </a:lnTo>
                <a:cubicBezTo>
                  <a:pt x="56294" y="32342"/>
                  <a:pt x="56263" y="32342"/>
                  <a:pt x="56233" y="32372"/>
                </a:cubicBezTo>
                <a:lnTo>
                  <a:pt x="56142" y="32403"/>
                </a:lnTo>
                <a:cubicBezTo>
                  <a:pt x="56081" y="32433"/>
                  <a:pt x="56050" y="32463"/>
                  <a:pt x="56020" y="32494"/>
                </a:cubicBezTo>
                <a:lnTo>
                  <a:pt x="55959" y="32494"/>
                </a:lnTo>
                <a:cubicBezTo>
                  <a:pt x="55868" y="32494"/>
                  <a:pt x="55747" y="32554"/>
                  <a:pt x="55686" y="32615"/>
                </a:cubicBezTo>
                <a:lnTo>
                  <a:pt x="55564" y="32767"/>
                </a:lnTo>
                <a:cubicBezTo>
                  <a:pt x="55503" y="32828"/>
                  <a:pt x="55473" y="32889"/>
                  <a:pt x="55473" y="32950"/>
                </a:cubicBezTo>
                <a:lnTo>
                  <a:pt x="55443" y="33132"/>
                </a:lnTo>
                <a:cubicBezTo>
                  <a:pt x="55443" y="33193"/>
                  <a:pt x="55443" y="33223"/>
                  <a:pt x="55443" y="33254"/>
                </a:cubicBezTo>
                <a:lnTo>
                  <a:pt x="55473" y="33436"/>
                </a:lnTo>
                <a:cubicBezTo>
                  <a:pt x="55473" y="33466"/>
                  <a:pt x="55503" y="33527"/>
                  <a:pt x="55503" y="33558"/>
                </a:cubicBezTo>
                <a:lnTo>
                  <a:pt x="55625" y="33710"/>
                </a:lnTo>
                <a:cubicBezTo>
                  <a:pt x="55625" y="33770"/>
                  <a:pt x="55655" y="33801"/>
                  <a:pt x="55686" y="33801"/>
                </a:cubicBezTo>
                <a:lnTo>
                  <a:pt x="55686" y="33892"/>
                </a:lnTo>
                <a:cubicBezTo>
                  <a:pt x="55716" y="34074"/>
                  <a:pt x="55838" y="34196"/>
                  <a:pt x="55990" y="34226"/>
                </a:cubicBezTo>
                <a:cubicBezTo>
                  <a:pt x="55990" y="34226"/>
                  <a:pt x="55959" y="34226"/>
                  <a:pt x="55959" y="34257"/>
                </a:cubicBezTo>
                <a:cubicBezTo>
                  <a:pt x="55898" y="34196"/>
                  <a:pt x="55868" y="34196"/>
                  <a:pt x="55807" y="34165"/>
                </a:cubicBezTo>
                <a:lnTo>
                  <a:pt x="55777" y="34165"/>
                </a:lnTo>
                <a:lnTo>
                  <a:pt x="55655" y="34105"/>
                </a:lnTo>
                <a:lnTo>
                  <a:pt x="55595" y="34105"/>
                </a:lnTo>
                <a:lnTo>
                  <a:pt x="55625" y="33953"/>
                </a:lnTo>
                <a:cubicBezTo>
                  <a:pt x="55655" y="33861"/>
                  <a:pt x="55625" y="33740"/>
                  <a:pt x="55564" y="33649"/>
                </a:cubicBezTo>
                <a:lnTo>
                  <a:pt x="55473" y="33527"/>
                </a:lnTo>
                <a:cubicBezTo>
                  <a:pt x="55412" y="33466"/>
                  <a:pt x="55351" y="33406"/>
                  <a:pt x="55291" y="33406"/>
                </a:cubicBezTo>
                <a:cubicBezTo>
                  <a:pt x="55260" y="33345"/>
                  <a:pt x="55230" y="33284"/>
                  <a:pt x="55199" y="33223"/>
                </a:cubicBezTo>
                <a:cubicBezTo>
                  <a:pt x="55230" y="33162"/>
                  <a:pt x="55260" y="33102"/>
                  <a:pt x="55260" y="33041"/>
                </a:cubicBezTo>
                <a:lnTo>
                  <a:pt x="55260" y="32980"/>
                </a:lnTo>
                <a:cubicBezTo>
                  <a:pt x="55260" y="32919"/>
                  <a:pt x="55260" y="32858"/>
                  <a:pt x="55230" y="32798"/>
                </a:cubicBezTo>
                <a:lnTo>
                  <a:pt x="55139" y="32615"/>
                </a:lnTo>
                <a:cubicBezTo>
                  <a:pt x="55139" y="32585"/>
                  <a:pt x="55108" y="32554"/>
                  <a:pt x="55108" y="32524"/>
                </a:cubicBezTo>
                <a:cubicBezTo>
                  <a:pt x="55108" y="32494"/>
                  <a:pt x="55108" y="32463"/>
                  <a:pt x="55108" y="32403"/>
                </a:cubicBezTo>
                <a:lnTo>
                  <a:pt x="55078" y="32281"/>
                </a:lnTo>
                <a:cubicBezTo>
                  <a:pt x="55078" y="32220"/>
                  <a:pt x="55078" y="32159"/>
                  <a:pt x="55047" y="32099"/>
                </a:cubicBezTo>
                <a:lnTo>
                  <a:pt x="54956" y="31977"/>
                </a:lnTo>
                <a:cubicBezTo>
                  <a:pt x="54926" y="31947"/>
                  <a:pt x="54926" y="31947"/>
                  <a:pt x="54895" y="31916"/>
                </a:cubicBezTo>
                <a:cubicBezTo>
                  <a:pt x="54926" y="31916"/>
                  <a:pt x="54956" y="31916"/>
                  <a:pt x="54987" y="31947"/>
                </a:cubicBezTo>
                <a:lnTo>
                  <a:pt x="55078" y="31947"/>
                </a:lnTo>
                <a:cubicBezTo>
                  <a:pt x="55139" y="31947"/>
                  <a:pt x="55230" y="31916"/>
                  <a:pt x="55291" y="31855"/>
                </a:cubicBezTo>
                <a:lnTo>
                  <a:pt x="55534" y="31673"/>
                </a:lnTo>
                <a:cubicBezTo>
                  <a:pt x="55564" y="31673"/>
                  <a:pt x="55564" y="31643"/>
                  <a:pt x="55595" y="31643"/>
                </a:cubicBezTo>
                <a:lnTo>
                  <a:pt x="55716" y="31521"/>
                </a:lnTo>
                <a:lnTo>
                  <a:pt x="55898" y="31399"/>
                </a:lnTo>
                <a:cubicBezTo>
                  <a:pt x="55929" y="31399"/>
                  <a:pt x="55929" y="31399"/>
                  <a:pt x="55959" y="31369"/>
                </a:cubicBezTo>
                <a:lnTo>
                  <a:pt x="56111" y="31247"/>
                </a:lnTo>
                <a:cubicBezTo>
                  <a:pt x="56202" y="31187"/>
                  <a:pt x="56233" y="31095"/>
                  <a:pt x="56263" y="30974"/>
                </a:cubicBezTo>
                <a:lnTo>
                  <a:pt x="56294" y="30609"/>
                </a:lnTo>
                <a:cubicBezTo>
                  <a:pt x="56294" y="30579"/>
                  <a:pt x="56294" y="30548"/>
                  <a:pt x="56263" y="30488"/>
                </a:cubicBezTo>
                <a:lnTo>
                  <a:pt x="56172" y="30123"/>
                </a:lnTo>
                <a:cubicBezTo>
                  <a:pt x="56172" y="30062"/>
                  <a:pt x="56142" y="30032"/>
                  <a:pt x="56111" y="30001"/>
                </a:cubicBezTo>
                <a:lnTo>
                  <a:pt x="56081" y="29940"/>
                </a:lnTo>
                <a:lnTo>
                  <a:pt x="56111" y="29940"/>
                </a:lnTo>
                <a:lnTo>
                  <a:pt x="56294" y="29849"/>
                </a:lnTo>
                <a:cubicBezTo>
                  <a:pt x="56354" y="29788"/>
                  <a:pt x="56415" y="29728"/>
                  <a:pt x="56446" y="29637"/>
                </a:cubicBezTo>
                <a:lnTo>
                  <a:pt x="56476" y="29606"/>
                </a:lnTo>
                <a:lnTo>
                  <a:pt x="56506" y="29545"/>
                </a:lnTo>
                <a:cubicBezTo>
                  <a:pt x="56598" y="29485"/>
                  <a:pt x="56628" y="29363"/>
                  <a:pt x="56598" y="29241"/>
                </a:cubicBezTo>
                <a:cubicBezTo>
                  <a:pt x="56689" y="29211"/>
                  <a:pt x="56841" y="29150"/>
                  <a:pt x="56841" y="29150"/>
                </a:cubicBezTo>
                <a:lnTo>
                  <a:pt x="56871" y="29150"/>
                </a:lnTo>
                <a:cubicBezTo>
                  <a:pt x="56932" y="29150"/>
                  <a:pt x="57023" y="29120"/>
                  <a:pt x="57084" y="29059"/>
                </a:cubicBezTo>
                <a:lnTo>
                  <a:pt x="57145" y="29029"/>
                </a:lnTo>
                <a:lnTo>
                  <a:pt x="57266" y="29029"/>
                </a:lnTo>
                <a:cubicBezTo>
                  <a:pt x="57327" y="29029"/>
                  <a:pt x="57357" y="28998"/>
                  <a:pt x="57418" y="28968"/>
                </a:cubicBezTo>
                <a:lnTo>
                  <a:pt x="57722" y="28755"/>
                </a:lnTo>
                <a:close/>
                <a:moveTo>
                  <a:pt x="57509" y="34348"/>
                </a:moveTo>
                <a:cubicBezTo>
                  <a:pt x="57509" y="34409"/>
                  <a:pt x="57540" y="34469"/>
                  <a:pt x="57540" y="34500"/>
                </a:cubicBezTo>
                <a:cubicBezTo>
                  <a:pt x="57479" y="34530"/>
                  <a:pt x="57418" y="34530"/>
                  <a:pt x="57357" y="34591"/>
                </a:cubicBezTo>
                <a:lnTo>
                  <a:pt x="57327" y="34591"/>
                </a:lnTo>
                <a:lnTo>
                  <a:pt x="57084" y="34469"/>
                </a:lnTo>
                <a:lnTo>
                  <a:pt x="57023" y="34469"/>
                </a:lnTo>
                <a:cubicBezTo>
                  <a:pt x="57054" y="34469"/>
                  <a:pt x="57084" y="34469"/>
                  <a:pt x="57145" y="34439"/>
                </a:cubicBezTo>
                <a:lnTo>
                  <a:pt x="57266" y="34439"/>
                </a:lnTo>
                <a:cubicBezTo>
                  <a:pt x="57357" y="34439"/>
                  <a:pt x="57449" y="34409"/>
                  <a:pt x="57509" y="34348"/>
                </a:cubicBezTo>
                <a:close/>
                <a:moveTo>
                  <a:pt x="61886" y="35320"/>
                </a:moveTo>
                <a:lnTo>
                  <a:pt x="61947" y="35381"/>
                </a:lnTo>
                <a:cubicBezTo>
                  <a:pt x="61947" y="35381"/>
                  <a:pt x="61978" y="35381"/>
                  <a:pt x="62008" y="35412"/>
                </a:cubicBezTo>
                <a:cubicBezTo>
                  <a:pt x="62008" y="35412"/>
                  <a:pt x="62038" y="35442"/>
                  <a:pt x="62038" y="35442"/>
                </a:cubicBezTo>
                <a:lnTo>
                  <a:pt x="62038" y="35472"/>
                </a:lnTo>
                <a:lnTo>
                  <a:pt x="62038" y="35503"/>
                </a:lnTo>
                <a:lnTo>
                  <a:pt x="61978" y="35594"/>
                </a:lnTo>
                <a:cubicBezTo>
                  <a:pt x="61947" y="35655"/>
                  <a:pt x="61947" y="35716"/>
                  <a:pt x="61947" y="35776"/>
                </a:cubicBezTo>
                <a:cubicBezTo>
                  <a:pt x="61947" y="35776"/>
                  <a:pt x="61917" y="35959"/>
                  <a:pt x="61917" y="35959"/>
                </a:cubicBezTo>
                <a:cubicBezTo>
                  <a:pt x="61917" y="35989"/>
                  <a:pt x="61917" y="36050"/>
                  <a:pt x="61917" y="36080"/>
                </a:cubicBezTo>
                <a:lnTo>
                  <a:pt x="61917" y="36141"/>
                </a:lnTo>
                <a:cubicBezTo>
                  <a:pt x="61917" y="36172"/>
                  <a:pt x="61917" y="36232"/>
                  <a:pt x="61947" y="36263"/>
                </a:cubicBezTo>
                <a:cubicBezTo>
                  <a:pt x="61947" y="36263"/>
                  <a:pt x="61917" y="36324"/>
                  <a:pt x="61917" y="36324"/>
                </a:cubicBezTo>
                <a:lnTo>
                  <a:pt x="61886" y="36324"/>
                </a:lnTo>
                <a:cubicBezTo>
                  <a:pt x="61856" y="36293"/>
                  <a:pt x="61826" y="36293"/>
                  <a:pt x="61795" y="36293"/>
                </a:cubicBezTo>
                <a:lnTo>
                  <a:pt x="61734" y="36232"/>
                </a:lnTo>
                <a:lnTo>
                  <a:pt x="61613" y="36141"/>
                </a:lnTo>
                <a:lnTo>
                  <a:pt x="61582" y="36141"/>
                </a:lnTo>
                <a:lnTo>
                  <a:pt x="61613" y="36111"/>
                </a:lnTo>
                <a:cubicBezTo>
                  <a:pt x="61643" y="36080"/>
                  <a:pt x="61674" y="36050"/>
                  <a:pt x="61674" y="36020"/>
                </a:cubicBezTo>
                <a:lnTo>
                  <a:pt x="61734" y="35898"/>
                </a:lnTo>
                <a:cubicBezTo>
                  <a:pt x="61795" y="35776"/>
                  <a:pt x="61765" y="35594"/>
                  <a:pt x="61674" y="35472"/>
                </a:cubicBezTo>
                <a:lnTo>
                  <a:pt x="61582" y="35381"/>
                </a:lnTo>
                <a:cubicBezTo>
                  <a:pt x="61552" y="35351"/>
                  <a:pt x="61522" y="35351"/>
                  <a:pt x="61491" y="35320"/>
                </a:cubicBezTo>
                <a:close/>
                <a:moveTo>
                  <a:pt x="67297" y="35837"/>
                </a:moveTo>
                <a:cubicBezTo>
                  <a:pt x="67236" y="35837"/>
                  <a:pt x="67175" y="35837"/>
                  <a:pt x="67115" y="35868"/>
                </a:cubicBezTo>
                <a:cubicBezTo>
                  <a:pt x="66993" y="35959"/>
                  <a:pt x="66902" y="36080"/>
                  <a:pt x="66902" y="36232"/>
                </a:cubicBezTo>
                <a:lnTo>
                  <a:pt x="66932" y="36384"/>
                </a:lnTo>
                <a:cubicBezTo>
                  <a:pt x="66932" y="36415"/>
                  <a:pt x="66932" y="36476"/>
                  <a:pt x="66963" y="36536"/>
                </a:cubicBezTo>
                <a:lnTo>
                  <a:pt x="66993" y="36597"/>
                </a:lnTo>
                <a:cubicBezTo>
                  <a:pt x="67023" y="36627"/>
                  <a:pt x="67054" y="36658"/>
                  <a:pt x="67084" y="36688"/>
                </a:cubicBezTo>
                <a:cubicBezTo>
                  <a:pt x="67084" y="36719"/>
                  <a:pt x="67084" y="36719"/>
                  <a:pt x="67115" y="36749"/>
                </a:cubicBezTo>
                <a:lnTo>
                  <a:pt x="67175" y="36840"/>
                </a:lnTo>
                <a:cubicBezTo>
                  <a:pt x="67236" y="36931"/>
                  <a:pt x="67358" y="36992"/>
                  <a:pt x="67479" y="36992"/>
                </a:cubicBezTo>
                <a:cubicBezTo>
                  <a:pt x="67540" y="36992"/>
                  <a:pt x="67570" y="36992"/>
                  <a:pt x="67631" y="36962"/>
                </a:cubicBezTo>
                <a:lnTo>
                  <a:pt x="67692" y="36931"/>
                </a:lnTo>
                <a:cubicBezTo>
                  <a:pt x="67814" y="36871"/>
                  <a:pt x="67905" y="36779"/>
                  <a:pt x="67905" y="36658"/>
                </a:cubicBezTo>
                <a:cubicBezTo>
                  <a:pt x="67935" y="36536"/>
                  <a:pt x="67905" y="36384"/>
                  <a:pt x="67814" y="36293"/>
                </a:cubicBezTo>
                <a:lnTo>
                  <a:pt x="67783" y="36293"/>
                </a:lnTo>
                <a:lnTo>
                  <a:pt x="67753" y="36202"/>
                </a:lnTo>
                <a:cubicBezTo>
                  <a:pt x="67753" y="36111"/>
                  <a:pt x="67692" y="36020"/>
                  <a:pt x="67601" y="35959"/>
                </a:cubicBezTo>
                <a:lnTo>
                  <a:pt x="67510" y="35898"/>
                </a:lnTo>
                <a:cubicBezTo>
                  <a:pt x="67449" y="35837"/>
                  <a:pt x="67358" y="35837"/>
                  <a:pt x="67297" y="35837"/>
                </a:cubicBezTo>
                <a:close/>
                <a:moveTo>
                  <a:pt x="69911" y="36111"/>
                </a:moveTo>
                <a:lnTo>
                  <a:pt x="69881" y="36141"/>
                </a:lnTo>
                <a:cubicBezTo>
                  <a:pt x="69850" y="36141"/>
                  <a:pt x="69820" y="36141"/>
                  <a:pt x="69789" y="36172"/>
                </a:cubicBezTo>
                <a:lnTo>
                  <a:pt x="69729" y="36202"/>
                </a:lnTo>
                <a:cubicBezTo>
                  <a:pt x="69698" y="36202"/>
                  <a:pt x="69668" y="36202"/>
                  <a:pt x="69637" y="36232"/>
                </a:cubicBezTo>
                <a:lnTo>
                  <a:pt x="69546" y="36263"/>
                </a:lnTo>
                <a:cubicBezTo>
                  <a:pt x="69455" y="36293"/>
                  <a:pt x="69394" y="36354"/>
                  <a:pt x="69364" y="36415"/>
                </a:cubicBezTo>
                <a:cubicBezTo>
                  <a:pt x="69303" y="36415"/>
                  <a:pt x="69273" y="36445"/>
                  <a:pt x="69242" y="36476"/>
                </a:cubicBezTo>
                <a:lnTo>
                  <a:pt x="69151" y="36567"/>
                </a:lnTo>
                <a:cubicBezTo>
                  <a:pt x="69060" y="36658"/>
                  <a:pt x="69029" y="36779"/>
                  <a:pt x="69060" y="36931"/>
                </a:cubicBezTo>
                <a:lnTo>
                  <a:pt x="69060" y="37023"/>
                </a:lnTo>
                <a:cubicBezTo>
                  <a:pt x="69090" y="37144"/>
                  <a:pt x="69212" y="37266"/>
                  <a:pt x="69364" y="37296"/>
                </a:cubicBezTo>
                <a:lnTo>
                  <a:pt x="69455" y="37327"/>
                </a:lnTo>
                <a:lnTo>
                  <a:pt x="69637" y="37327"/>
                </a:lnTo>
                <a:lnTo>
                  <a:pt x="69759" y="37296"/>
                </a:lnTo>
                <a:cubicBezTo>
                  <a:pt x="69881" y="37266"/>
                  <a:pt x="70002" y="37175"/>
                  <a:pt x="70032" y="37053"/>
                </a:cubicBezTo>
                <a:lnTo>
                  <a:pt x="70063" y="36962"/>
                </a:lnTo>
                <a:lnTo>
                  <a:pt x="70093" y="36962"/>
                </a:lnTo>
                <a:cubicBezTo>
                  <a:pt x="70124" y="36931"/>
                  <a:pt x="70154" y="36931"/>
                  <a:pt x="70184" y="36901"/>
                </a:cubicBezTo>
                <a:cubicBezTo>
                  <a:pt x="70276" y="36840"/>
                  <a:pt x="70336" y="36779"/>
                  <a:pt x="70336" y="36688"/>
                </a:cubicBezTo>
                <a:lnTo>
                  <a:pt x="70367" y="36597"/>
                </a:lnTo>
                <a:cubicBezTo>
                  <a:pt x="70397" y="36445"/>
                  <a:pt x="70367" y="36324"/>
                  <a:pt x="70276" y="36232"/>
                </a:cubicBezTo>
                <a:cubicBezTo>
                  <a:pt x="70215" y="36141"/>
                  <a:pt x="70093" y="36111"/>
                  <a:pt x="70002" y="36111"/>
                </a:cubicBezTo>
                <a:close/>
                <a:moveTo>
                  <a:pt x="66780" y="36962"/>
                </a:moveTo>
                <a:cubicBezTo>
                  <a:pt x="66659" y="36962"/>
                  <a:pt x="66537" y="37023"/>
                  <a:pt x="66476" y="37114"/>
                </a:cubicBezTo>
                <a:cubicBezTo>
                  <a:pt x="66385" y="37235"/>
                  <a:pt x="66385" y="37357"/>
                  <a:pt x="66415" y="37479"/>
                </a:cubicBezTo>
                <a:lnTo>
                  <a:pt x="66446" y="37539"/>
                </a:lnTo>
                <a:cubicBezTo>
                  <a:pt x="66476" y="37600"/>
                  <a:pt x="66507" y="37631"/>
                  <a:pt x="66537" y="37661"/>
                </a:cubicBezTo>
                <a:lnTo>
                  <a:pt x="66659" y="37813"/>
                </a:lnTo>
                <a:lnTo>
                  <a:pt x="66689" y="37843"/>
                </a:lnTo>
                <a:lnTo>
                  <a:pt x="66811" y="37965"/>
                </a:lnTo>
                <a:cubicBezTo>
                  <a:pt x="66841" y="37965"/>
                  <a:pt x="66841" y="37995"/>
                  <a:pt x="66871" y="37995"/>
                </a:cubicBezTo>
                <a:lnTo>
                  <a:pt x="66993" y="38086"/>
                </a:lnTo>
                <a:cubicBezTo>
                  <a:pt x="67023" y="38086"/>
                  <a:pt x="67023" y="38117"/>
                  <a:pt x="67023" y="38117"/>
                </a:cubicBezTo>
                <a:lnTo>
                  <a:pt x="67145" y="38178"/>
                </a:lnTo>
                <a:cubicBezTo>
                  <a:pt x="67206" y="38208"/>
                  <a:pt x="67266" y="38208"/>
                  <a:pt x="67327" y="38208"/>
                </a:cubicBezTo>
                <a:cubicBezTo>
                  <a:pt x="67388" y="38208"/>
                  <a:pt x="67449" y="38178"/>
                  <a:pt x="67540" y="38147"/>
                </a:cubicBezTo>
                <a:lnTo>
                  <a:pt x="67601" y="38086"/>
                </a:lnTo>
                <a:cubicBezTo>
                  <a:pt x="67692" y="38026"/>
                  <a:pt x="67753" y="37935"/>
                  <a:pt x="67783" y="37813"/>
                </a:cubicBezTo>
                <a:cubicBezTo>
                  <a:pt x="67783" y="37691"/>
                  <a:pt x="67722" y="37570"/>
                  <a:pt x="67662" y="37509"/>
                </a:cubicBezTo>
                <a:lnTo>
                  <a:pt x="67540" y="37387"/>
                </a:lnTo>
                <a:lnTo>
                  <a:pt x="67388" y="37266"/>
                </a:lnTo>
                <a:lnTo>
                  <a:pt x="67297" y="37205"/>
                </a:lnTo>
                <a:lnTo>
                  <a:pt x="67206" y="37114"/>
                </a:lnTo>
                <a:cubicBezTo>
                  <a:pt x="67206" y="37114"/>
                  <a:pt x="67206" y="37114"/>
                  <a:pt x="67175" y="37083"/>
                </a:cubicBezTo>
                <a:lnTo>
                  <a:pt x="67084" y="37023"/>
                </a:lnTo>
                <a:cubicBezTo>
                  <a:pt x="67023" y="36992"/>
                  <a:pt x="66963" y="36962"/>
                  <a:pt x="66871" y="36962"/>
                </a:cubicBezTo>
                <a:close/>
                <a:moveTo>
                  <a:pt x="43923" y="35290"/>
                </a:moveTo>
                <a:cubicBezTo>
                  <a:pt x="43801" y="35320"/>
                  <a:pt x="43679" y="35351"/>
                  <a:pt x="43619" y="35472"/>
                </a:cubicBezTo>
                <a:lnTo>
                  <a:pt x="43558" y="35564"/>
                </a:lnTo>
                <a:cubicBezTo>
                  <a:pt x="43527" y="35594"/>
                  <a:pt x="43497" y="35624"/>
                  <a:pt x="43497" y="35685"/>
                </a:cubicBezTo>
                <a:cubicBezTo>
                  <a:pt x="43436" y="35685"/>
                  <a:pt x="43406" y="35716"/>
                  <a:pt x="43375" y="35746"/>
                </a:cubicBezTo>
                <a:cubicBezTo>
                  <a:pt x="43315" y="35807"/>
                  <a:pt x="43284" y="35898"/>
                  <a:pt x="43284" y="35989"/>
                </a:cubicBezTo>
                <a:lnTo>
                  <a:pt x="43223" y="36020"/>
                </a:lnTo>
                <a:cubicBezTo>
                  <a:pt x="43223" y="36050"/>
                  <a:pt x="43193" y="36050"/>
                  <a:pt x="43193" y="36080"/>
                </a:cubicBezTo>
                <a:lnTo>
                  <a:pt x="43163" y="36080"/>
                </a:lnTo>
                <a:cubicBezTo>
                  <a:pt x="43132" y="36080"/>
                  <a:pt x="43102" y="36111"/>
                  <a:pt x="43072" y="36111"/>
                </a:cubicBezTo>
                <a:lnTo>
                  <a:pt x="43041" y="36141"/>
                </a:lnTo>
                <a:lnTo>
                  <a:pt x="42980" y="36141"/>
                </a:lnTo>
                <a:lnTo>
                  <a:pt x="42950" y="36172"/>
                </a:lnTo>
                <a:cubicBezTo>
                  <a:pt x="42768" y="36172"/>
                  <a:pt x="42646" y="36293"/>
                  <a:pt x="42585" y="36476"/>
                </a:cubicBezTo>
                <a:lnTo>
                  <a:pt x="42585" y="36536"/>
                </a:lnTo>
                <a:lnTo>
                  <a:pt x="42555" y="36597"/>
                </a:lnTo>
                <a:cubicBezTo>
                  <a:pt x="42494" y="36658"/>
                  <a:pt x="42494" y="36749"/>
                  <a:pt x="42494" y="36810"/>
                </a:cubicBezTo>
                <a:lnTo>
                  <a:pt x="42524" y="37023"/>
                </a:lnTo>
                <a:cubicBezTo>
                  <a:pt x="42524" y="37023"/>
                  <a:pt x="42524" y="37053"/>
                  <a:pt x="42524" y="37083"/>
                </a:cubicBezTo>
                <a:cubicBezTo>
                  <a:pt x="42524" y="37083"/>
                  <a:pt x="42585" y="37235"/>
                  <a:pt x="42585" y="37235"/>
                </a:cubicBezTo>
                <a:lnTo>
                  <a:pt x="42524" y="37327"/>
                </a:lnTo>
                <a:cubicBezTo>
                  <a:pt x="42464" y="37357"/>
                  <a:pt x="42433" y="37448"/>
                  <a:pt x="42403" y="37509"/>
                </a:cubicBezTo>
                <a:lnTo>
                  <a:pt x="42372" y="37661"/>
                </a:lnTo>
                <a:cubicBezTo>
                  <a:pt x="42342" y="37722"/>
                  <a:pt x="42342" y="37752"/>
                  <a:pt x="42372" y="37813"/>
                </a:cubicBezTo>
                <a:lnTo>
                  <a:pt x="42372" y="37965"/>
                </a:lnTo>
                <a:cubicBezTo>
                  <a:pt x="42372" y="37995"/>
                  <a:pt x="42403" y="38026"/>
                  <a:pt x="42403" y="38056"/>
                </a:cubicBezTo>
                <a:lnTo>
                  <a:pt x="42464" y="38178"/>
                </a:lnTo>
                <a:lnTo>
                  <a:pt x="42464" y="38299"/>
                </a:lnTo>
                <a:cubicBezTo>
                  <a:pt x="42464" y="38360"/>
                  <a:pt x="42464" y="38390"/>
                  <a:pt x="42494" y="38451"/>
                </a:cubicBezTo>
                <a:lnTo>
                  <a:pt x="42555" y="38573"/>
                </a:lnTo>
                <a:cubicBezTo>
                  <a:pt x="42585" y="38634"/>
                  <a:pt x="42646" y="38694"/>
                  <a:pt x="42737" y="38725"/>
                </a:cubicBezTo>
                <a:lnTo>
                  <a:pt x="43011" y="38877"/>
                </a:lnTo>
                <a:cubicBezTo>
                  <a:pt x="43041" y="38907"/>
                  <a:pt x="43102" y="38907"/>
                  <a:pt x="43163" y="38907"/>
                </a:cubicBezTo>
                <a:cubicBezTo>
                  <a:pt x="43223" y="38907"/>
                  <a:pt x="43284" y="38907"/>
                  <a:pt x="43345" y="38877"/>
                </a:cubicBezTo>
                <a:lnTo>
                  <a:pt x="43497" y="38786"/>
                </a:lnTo>
                <a:lnTo>
                  <a:pt x="43619" y="38755"/>
                </a:lnTo>
                <a:cubicBezTo>
                  <a:pt x="43740" y="38694"/>
                  <a:pt x="43831" y="38603"/>
                  <a:pt x="43862" y="38512"/>
                </a:cubicBezTo>
                <a:lnTo>
                  <a:pt x="43953" y="38238"/>
                </a:lnTo>
                <a:lnTo>
                  <a:pt x="44044" y="37935"/>
                </a:lnTo>
                <a:lnTo>
                  <a:pt x="44135" y="37539"/>
                </a:lnTo>
                <a:lnTo>
                  <a:pt x="44257" y="37266"/>
                </a:lnTo>
                <a:lnTo>
                  <a:pt x="44318" y="37023"/>
                </a:lnTo>
                <a:cubicBezTo>
                  <a:pt x="44348" y="36992"/>
                  <a:pt x="44348" y="36962"/>
                  <a:pt x="44348" y="36931"/>
                </a:cubicBezTo>
                <a:lnTo>
                  <a:pt x="44348" y="36901"/>
                </a:lnTo>
                <a:cubicBezTo>
                  <a:pt x="44379" y="36840"/>
                  <a:pt x="44409" y="36810"/>
                  <a:pt x="44409" y="36749"/>
                </a:cubicBezTo>
                <a:cubicBezTo>
                  <a:pt x="44439" y="36719"/>
                  <a:pt x="44439" y="36688"/>
                  <a:pt x="44439" y="36688"/>
                </a:cubicBezTo>
                <a:lnTo>
                  <a:pt x="44470" y="36627"/>
                </a:lnTo>
                <a:cubicBezTo>
                  <a:pt x="44500" y="36597"/>
                  <a:pt x="44531" y="36536"/>
                  <a:pt x="44531" y="36506"/>
                </a:cubicBezTo>
                <a:lnTo>
                  <a:pt x="44561" y="36415"/>
                </a:lnTo>
                <a:cubicBezTo>
                  <a:pt x="44561" y="36324"/>
                  <a:pt x="44561" y="36232"/>
                  <a:pt x="44500" y="36141"/>
                </a:cubicBezTo>
                <a:lnTo>
                  <a:pt x="44500" y="36111"/>
                </a:lnTo>
                <a:lnTo>
                  <a:pt x="44470" y="35959"/>
                </a:lnTo>
                <a:cubicBezTo>
                  <a:pt x="44470" y="35928"/>
                  <a:pt x="44470" y="35898"/>
                  <a:pt x="44439" y="35868"/>
                </a:cubicBezTo>
                <a:lnTo>
                  <a:pt x="44409" y="35716"/>
                </a:lnTo>
                <a:lnTo>
                  <a:pt x="44379" y="35655"/>
                </a:lnTo>
                <a:lnTo>
                  <a:pt x="44318" y="35564"/>
                </a:lnTo>
                <a:cubicBezTo>
                  <a:pt x="44318" y="35564"/>
                  <a:pt x="44287" y="35533"/>
                  <a:pt x="44287" y="35533"/>
                </a:cubicBezTo>
                <a:lnTo>
                  <a:pt x="44227" y="35442"/>
                </a:lnTo>
                <a:cubicBezTo>
                  <a:pt x="44135" y="35351"/>
                  <a:pt x="44044" y="35290"/>
                  <a:pt x="43923" y="35290"/>
                </a:cubicBezTo>
                <a:close/>
                <a:moveTo>
                  <a:pt x="53224" y="3648"/>
                </a:moveTo>
                <a:cubicBezTo>
                  <a:pt x="53163" y="3648"/>
                  <a:pt x="53072" y="3679"/>
                  <a:pt x="53011" y="3709"/>
                </a:cubicBezTo>
                <a:lnTo>
                  <a:pt x="52585" y="4013"/>
                </a:lnTo>
                <a:cubicBezTo>
                  <a:pt x="52555" y="4043"/>
                  <a:pt x="52494" y="4074"/>
                  <a:pt x="52464" y="4135"/>
                </a:cubicBezTo>
                <a:lnTo>
                  <a:pt x="51947" y="4955"/>
                </a:lnTo>
                <a:cubicBezTo>
                  <a:pt x="51856" y="5138"/>
                  <a:pt x="51886" y="5320"/>
                  <a:pt x="52038" y="5442"/>
                </a:cubicBezTo>
                <a:lnTo>
                  <a:pt x="52221" y="5594"/>
                </a:lnTo>
                <a:lnTo>
                  <a:pt x="52342" y="6262"/>
                </a:lnTo>
                <a:cubicBezTo>
                  <a:pt x="52342" y="6323"/>
                  <a:pt x="52373" y="6384"/>
                  <a:pt x="52403" y="6445"/>
                </a:cubicBezTo>
                <a:lnTo>
                  <a:pt x="52737" y="6840"/>
                </a:lnTo>
                <a:cubicBezTo>
                  <a:pt x="52768" y="6870"/>
                  <a:pt x="52829" y="6901"/>
                  <a:pt x="52859" y="6931"/>
                </a:cubicBezTo>
                <a:lnTo>
                  <a:pt x="53406" y="7235"/>
                </a:lnTo>
                <a:cubicBezTo>
                  <a:pt x="53467" y="7265"/>
                  <a:pt x="53528" y="7296"/>
                  <a:pt x="53588" y="7296"/>
                </a:cubicBezTo>
                <a:cubicBezTo>
                  <a:pt x="53619" y="7296"/>
                  <a:pt x="53649" y="7265"/>
                  <a:pt x="53649" y="7265"/>
                </a:cubicBezTo>
                <a:lnTo>
                  <a:pt x="53649" y="7265"/>
                </a:lnTo>
                <a:lnTo>
                  <a:pt x="53558" y="7630"/>
                </a:lnTo>
                <a:cubicBezTo>
                  <a:pt x="53528" y="7752"/>
                  <a:pt x="53558" y="7904"/>
                  <a:pt x="53680" y="7995"/>
                </a:cubicBezTo>
                <a:cubicBezTo>
                  <a:pt x="53740" y="8056"/>
                  <a:pt x="53832" y="8116"/>
                  <a:pt x="53923" y="8116"/>
                </a:cubicBezTo>
                <a:cubicBezTo>
                  <a:pt x="53984" y="8116"/>
                  <a:pt x="54014" y="8086"/>
                  <a:pt x="54044" y="8086"/>
                </a:cubicBezTo>
                <a:lnTo>
                  <a:pt x="54196" y="8056"/>
                </a:lnTo>
                <a:lnTo>
                  <a:pt x="54196" y="8056"/>
                </a:lnTo>
                <a:cubicBezTo>
                  <a:pt x="54166" y="8086"/>
                  <a:pt x="54105" y="8116"/>
                  <a:pt x="54105" y="8147"/>
                </a:cubicBezTo>
                <a:lnTo>
                  <a:pt x="53923" y="8512"/>
                </a:lnTo>
                <a:cubicBezTo>
                  <a:pt x="53892" y="8572"/>
                  <a:pt x="53892" y="8603"/>
                  <a:pt x="53862" y="8633"/>
                </a:cubicBezTo>
                <a:lnTo>
                  <a:pt x="53862" y="8664"/>
                </a:lnTo>
                <a:lnTo>
                  <a:pt x="53832" y="8664"/>
                </a:lnTo>
                <a:cubicBezTo>
                  <a:pt x="53740" y="8664"/>
                  <a:pt x="53649" y="8694"/>
                  <a:pt x="53558" y="8785"/>
                </a:cubicBezTo>
                <a:lnTo>
                  <a:pt x="53376" y="8968"/>
                </a:lnTo>
                <a:cubicBezTo>
                  <a:pt x="53345" y="8937"/>
                  <a:pt x="53284" y="8937"/>
                  <a:pt x="53224" y="8937"/>
                </a:cubicBezTo>
                <a:lnTo>
                  <a:pt x="53163" y="8937"/>
                </a:lnTo>
                <a:lnTo>
                  <a:pt x="52646" y="8998"/>
                </a:lnTo>
                <a:cubicBezTo>
                  <a:pt x="52494" y="9028"/>
                  <a:pt x="52373" y="9150"/>
                  <a:pt x="52342" y="9271"/>
                </a:cubicBezTo>
                <a:lnTo>
                  <a:pt x="52038" y="9332"/>
                </a:lnTo>
                <a:cubicBezTo>
                  <a:pt x="51947" y="9363"/>
                  <a:pt x="51886" y="9393"/>
                  <a:pt x="51825" y="9454"/>
                </a:cubicBezTo>
                <a:lnTo>
                  <a:pt x="51552" y="9727"/>
                </a:lnTo>
                <a:lnTo>
                  <a:pt x="51430" y="9758"/>
                </a:lnTo>
                <a:cubicBezTo>
                  <a:pt x="51309" y="9758"/>
                  <a:pt x="51187" y="9849"/>
                  <a:pt x="51126" y="9971"/>
                </a:cubicBezTo>
                <a:lnTo>
                  <a:pt x="50914" y="10487"/>
                </a:lnTo>
                <a:cubicBezTo>
                  <a:pt x="50883" y="10548"/>
                  <a:pt x="50853" y="10639"/>
                  <a:pt x="50883" y="10730"/>
                </a:cubicBezTo>
                <a:cubicBezTo>
                  <a:pt x="50883" y="10730"/>
                  <a:pt x="50518" y="10700"/>
                  <a:pt x="50488" y="10700"/>
                </a:cubicBezTo>
                <a:cubicBezTo>
                  <a:pt x="50458" y="10700"/>
                  <a:pt x="50397" y="10700"/>
                  <a:pt x="50366" y="10730"/>
                </a:cubicBezTo>
                <a:lnTo>
                  <a:pt x="50002" y="10882"/>
                </a:lnTo>
                <a:cubicBezTo>
                  <a:pt x="49850" y="10943"/>
                  <a:pt x="49759" y="11095"/>
                  <a:pt x="49759" y="11247"/>
                </a:cubicBezTo>
                <a:lnTo>
                  <a:pt x="49789" y="11764"/>
                </a:lnTo>
                <a:lnTo>
                  <a:pt x="49546" y="11794"/>
                </a:lnTo>
                <a:lnTo>
                  <a:pt x="49485" y="11794"/>
                </a:lnTo>
                <a:lnTo>
                  <a:pt x="49455" y="11673"/>
                </a:lnTo>
                <a:cubicBezTo>
                  <a:pt x="49424" y="11521"/>
                  <a:pt x="49272" y="11399"/>
                  <a:pt x="49090" y="11399"/>
                </a:cubicBezTo>
                <a:lnTo>
                  <a:pt x="49029" y="11399"/>
                </a:lnTo>
                <a:lnTo>
                  <a:pt x="48938" y="11430"/>
                </a:lnTo>
                <a:cubicBezTo>
                  <a:pt x="48877" y="11430"/>
                  <a:pt x="48816" y="11460"/>
                  <a:pt x="48756" y="11490"/>
                </a:cubicBezTo>
                <a:cubicBezTo>
                  <a:pt x="48725" y="11490"/>
                  <a:pt x="48725" y="11460"/>
                  <a:pt x="48695" y="11460"/>
                </a:cubicBezTo>
                <a:lnTo>
                  <a:pt x="48178" y="11278"/>
                </a:lnTo>
                <a:lnTo>
                  <a:pt x="48056" y="11278"/>
                </a:lnTo>
                <a:cubicBezTo>
                  <a:pt x="47965" y="11278"/>
                  <a:pt x="47874" y="11308"/>
                  <a:pt x="47783" y="11369"/>
                </a:cubicBezTo>
                <a:lnTo>
                  <a:pt x="47661" y="11490"/>
                </a:lnTo>
                <a:cubicBezTo>
                  <a:pt x="47600" y="11551"/>
                  <a:pt x="47540" y="11642"/>
                  <a:pt x="47540" y="11703"/>
                </a:cubicBezTo>
                <a:lnTo>
                  <a:pt x="47418" y="12250"/>
                </a:lnTo>
                <a:lnTo>
                  <a:pt x="47084" y="12737"/>
                </a:lnTo>
                <a:cubicBezTo>
                  <a:pt x="47053" y="12797"/>
                  <a:pt x="47023" y="12889"/>
                  <a:pt x="47023" y="12949"/>
                </a:cubicBezTo>
                <a:lnTo>
                  <a:pt x="47023" y="13162"/>
                </a:lnTo>
                <a:cubicBezTo>
                  <a:pt x="47023" y="13193"/>
                  <a:pt x="47023" y="13193"/>
                  <a:pt x="47053" y="13223"/>
                </a:cubicBezTo>
                <a:lnTo>
                  <a:pt x="47145" y="13588"/>
                </a:lnTo>
                <a:lnTo>
                  <a:pt x="46993" y="13496"/>
                </a:lnTo>
                <a:cubicBezTo>
                  <a:pt x="46962" y="13496"/>
                  <a:pt x="46901" y="13466"/>
                  <a:pt x="46871" y="13466"/>
                </a:cubicBezTo>
                <a:lnTo>
                  <a:pt x="46293" y="13284"/>
                </a:lnTo>
                <a:cubicBezTo>
                  <a:pt x="46263" y="13284"/>
                  <a:pt x="46233" y="13253"/>
                  <a:pt x="46172" y="13253"/>
                </a:cubicBezTo>
                <a:cubicBezTo>
                  <a:pt x="46050" y="13253"/>
                  <a:pt x="45929" y="13344"/>
                  <a:pt x="45838" y="13466"/>
                </a:cubicBezTo>
                <a:lnTo>
                  <a:pt x="45746" y="13648"/>
                </a:lnTo>
                <a:cubicBezTo>
                  <a:pt x="45716" y="13709"/>
                  <a:pt x="45716" y="13770"/>
                  <a:pt x="45716" y="13831"/>
                </a:cubicBezTo>
                <a:cubicBezTo>
                  <a:pt x="45655" y="13861"/>
                  <a:pt x="45625" y="13861"/>
                  <a:pt x="45594" y="13892"/>
                </a:cubicBezTo>
                <a:lnTo>
                  <a:pt x="45412" y="14044"/>
                </a:lnTo>
                <a:lnTo>
                  <a:pt x="45321" y="14044"/>
                </a:lnTo>
                <a:cubicBezTo>
                  <a:pt x="45260" y="13952"/>
                  <a:pt x="45169" y="13892"/>
                  <a:pt x="45047" y="13861"/>
                </a:cubicBezTo>
                <a:lnTo>
                  <a:pt x="44895" y="13831"/>
                </a:lnTo>
                <a:lnTo>
                  <a:pt x="44834" y="13831"/>
                </a:lnTo>
                <a:cubicBezTo>
                  <a:pt x="44743" y="13831"/>
                  <a:pt x="44682" y="13861"/>
                  <a:pt x="44622" y="13892"/>
                </a:cubicBezTo>
                <a:lnTo>
                  <a:pt x="43923" y="14348"/>
                </a:lnTo>
                <a:lnTo>
                  <a:pt x="43710" y="14469"/>
                </a:lnTo>
                <a:lnTo>
                  <a:pt x="43679" y="14408"/>
                </a:lnTo>
                <a:cubicBezTo>
                  <a:pt x="43649" y="14287"/>
                  <a:pt x="43558" y="14196"/>
                  <a:pt x="43436" y="14165"/>
                </a:cubicBezTo>
                <a:lnTo>
                  <a:pt x="42889" y="14013"/>
                </a:lnTo>
                <a:cubicBezTo>
                  <a:pt x="42859" y="13983"/>
                  <a:pt x="42798" y="13983"/>
                  <a:pt x="42768" y="13983"/>
                </a:cubicBezTo>
                <a:cubicBezTo>
                  <a:pt x="42676" y="13983"/>
                  <a:pt x="42555" y="14044"/>
                  <a:pt x="42494" y="14104"/>
                </a:cubicBezTo>
                <a:cubicBezTo>
                  <a:pt x="42403" y="14196"/>
                  <a:pt x="42372" y="14317"/>
                  <a:pt x="42403" y="14408"/>
                </a:cubicBezTo>
                <a:cubicBezTo>
                  <a:pt x="42403" y="14408"/>
                  <a:pt x="41643" y="13800"/>
                  <a:pt x="41643" y="13800"/>
                </a:cubicBezTo>
                <a:cubicBezTo>
                  <a:pt x="41582" y="13770"/>
                  <a:pt x="41521" y="13740"/>
                  <a:pt x="41491" y="13709"/>
                </a:cubicBezTo>
                <a:lnTo>
                  <a:pt x="41035" y="13618"/>
                </a:lnTo>
                <a:lnTo>
                  <a:pt x="40792" y="13344"/>
                </a:lnTo>
                <a:cubicBezTo>
                  <a:pt x="40761" y="13344"/>
                  <a:pt x="40731" y="13314"/>
                  <a:pt x="40731" y="13284"/>
                </a:cubicBezTo>
                <a:cubicBezTo>
                  <a:pt x="40731" y="13162"/>
                  <a:pt x="40670" y="13041"/>
                  <a:pt x="40579" y="12980"/>
                </a:cubicBezTo>
                <a:lnTo>
                  <a:pt x="39941" y="12524"/>
                </a:lnTo>
                <a:cubicBezTo>
                  <a:pt x="39880" y="12493"/>
                  <a:pt x="39789" y="12463"/>
                  <a:pt x="39728" y="12463"/>
                </a:cubicBezTo>
                <a:cubicBezTo>
                  <a:pt x="39667" y="12463"/>
                  <a:pt x="39637" y="12463"/>
                  <a:pt x="39606" y="12493"/>
                </a:cubicBezTo>
                <a:lnTo>
                  <a:pt x="39302" y="12585"/>
                </a:lnTo>
                <a:cubicBezTo>
                  <a:pt x="39302" y="12585"/>
                  <a:pt x="38998" y="12554"/>
                  <a:pt x="38998" y="12554"/>
                </a:cubicBezTo>
                <a:cubicBezTo>
                  <a:pt x="38877" y="12554"/>
                  <a:pt x="38755" y="12615"/>
                  <a:pt x="38664" y="12737"/>
                </a:cubicBezTo>
                <a:lnTo>
                  <a:pt x="38512" y="13041"/>
                </a:lnTo>
                <a:lnTo>
                  <a:pt x="38360" y="13041"/>
                </a:lnTo>
                <a:cubicBezTo>
                  <a:pt x="38299" y="13041"/>
                  <a:pt x="38239" y="13041"/>
                  <a:pt x="38178" y="13071"/>
                </a:cubicBezTo>
                <a:lnTo>
                  <a:pt x="37752" y="13344"/>
                </a:lnTo>
                <a:cubicBezTo>
                  <a:pt x="37691" y="13344"/>
                  <a:pt x="37661" y="13405"/>
                  <a:pt x="37631" y="13436"/>
                </a:cubicBezTo>
                <a:lnTo>
                  <a:pt x="37084" y="14135"/>
                </a:lnTo>
                <a:lnTo>
                  <a:pt x="36749" y="14530"/>
                </a:lnTo>
                <a:cubicBezTo>
                  <a:pt x="36749" y="14560"/>
                  <a:pt x="36719" y="14591"/>
                  <a:pt x="36719" y="14591"/>
                </a:cubicBezTo>
                <a:lnTo>
                  <a:pt x="36232" y="15563"/>
                </a:lnTo>
                <a:lnTo>
                  <a:pt x="35898" y="16202"/>
                </a:lnTo>
                <a:lnTo>
                  <a:pt x="35564" y="16597"/>
                </a:lnTo>
                <a:lnTo>
                  <a:pt x="35077" y="16931"/>
                </a:lnTo>
                <a:cubicBezTo>
                  <a:pt x="35047" y="16962"/>
                  <a:pt x="34986" y="16992"/>
                  <a:pt x="34986" y="17022"/>
                </a:cubicBezTo>
                <a:lnTo>
                  <a:pt x="34804" y="17296"/>
                </a:lnTo>
                <a:cubicBezTo>
                  <a:pt x="34743" y="17387"/>
                  <a:pt x="34713" y="17448"/>
                  <a:pt x="34713" y="17539"/>
                </a:cubicBezTo>
                <a:lnTo>
                  <a:pt x="34804" y="18481"/>
                </a:lnTo>
                <a:cubicBezTo>
                  <a:pt x="34804" y="18481"/>
                  <a:pt x="34804" y="18512"/>
                  <a:pt x="34804" y="18512"/>
                </a:cubicBezTo>
                <a:lnTo>
                  <a:pt x="34865" y="18937"/>
                </a:lnTo>
                <a:cubicBezTo>
                  <a:pt x="34895" y="19028"/>
                  <a:pt x="34925" y="19120"/>
                  <a:pt x="35017" y="19180"/>
                </a:cubicBezTo>
                <a:lnTo>
                  <a:pt x="35290" y="19393"/>
                </a:lnTo>
                <a:cubicBezTo>
                  <a:pt x="35321" y="19393"/>
                  <a:pt x="35351" y="19424"/>
                  <a:pt x="35381" y="19424"/>
                </a:cubicBezTo>
                <a:lnTo>
                  <a:pt x="35351" y="19515"/>
                </a:lnTo>
                <a:cubicBezTo>
                  <a:pt x="35351" y="19545"/>
                  <a:pt x="35351" y="19606"/>
                  <a:pt x="35351" y="19636"/>
                </a:cubicBezTo>
                <a:lnTo>
                  <a:pt x="35351" y="20001"/>
                </a:lnTo>
                <a:cubicBezTo>
                  <a:pt x="35351" y="20062"/>
                  <a:pt x="35351" y="20092"/>
                  <a:pt x="35381" y="20153"/>
                </a:cubicBezTo>
                <a:lnTo>
                  <a:pt x="35412" y="20275"/>
                </a:lnTo>
                <a:cubicBezTo>
                  <a:pt x="35381" y="20275"/>
                  <a:pt x="35351" y="20275"/>
                  <a:pt x="35321" y="20305"/>
                </a:cubicBezTo>
                <a:cubicBezTo>
                  <a:pt x="35290" y="20305"/>
                  <a:pt x="35229" y="20305"/>
                  <a:pt x="35199" y="20335"/>
                </a:cubicBezTo>
                <a:lnTo>
                  <a:pt x="35108" y="20366"/>
                </a:lnTo>
                <a:cubicBezTo>
                  <a:pt x="35047" y="20396"/>
                  <a:pt x="35017" y="20396"/>
                  <a:pt x="34986" y="20457"/>
                </a:cubicBezTo>
                <a:lnTo>
                  <a:pt x="34925" y="20457"/>
                </a:lnTo>
                <a:lnTo>
                  <a:pt x="34865" y="20487"/>
                </a:lnTo>
                <a:cubicBezTo>
                  <a:pt x="34804" y="20518"/>
                  <a:pt x="34743" y="20609"/>
                  <a:pt x="34713" y="20670"/>
                </a:cubicBezTo>
                <a:cubicBezTo>
                  <a:pt x="34652" y="20639"/>
                  <a:pt x="34591" y="20609"/>
                  <a:pt x="34530" y="20579"/>
                </a:cubicBezTo>
                <a:lnTo>
                  <a:pt x="34500" y="20579"/>
                </a:lnTo>
                <a:lnTo>
                  <a:pt x="34378" y="20244"/>
                </a:lnTo>
                <a:cubicBezTo>
                  <a:pt x="34348" y="20153"/>
                  <a:pt x="34287" y="20062"/>
                  <a:pt x="34166" y="20032"/>
                </a:cubicBezTo>
                <a:lnTo>
                  <a:pt x="34044" y="19728"/>
                </a:lnTo>
                <a:cubicBezTo>
                  <a:pt x="34044" y="19697"/>
                  <a:pt x="34044" y="19697"/>
                  <a:pt x="34014" y="19667"/>
                </a:cubicBezTo>
                <a:cubicBezTo>
                  <a:pt x="34044" y="19636"/>
                  <a:pt x="34044" y="19606"/>
                  <a:pt x="34044" y="19576"/>
                </a:cubicBezTo>
                <a:lnTo>
                  <a:pt x="34105" y="19302"/>
                </a:lnTo>
                <a:cubicBezTo>
                  <a:pt x="34105" y="19180"/>
                  <a:pt x="34074" y="19059"/>
                  <a:pt x="34014" y="18968"/>
                </a:cubicBezTo>
                <a:cubicBezTo>
                  <a:pt x="33983" y="18937"/>
                  <a:pt x="33922" y="18907"/>
                  <a:pt x="33892" y="18876"/>
                </a:cubicBezTo>
                <a:cubicBezTo>
                  <a:pt x="33892" y="18816"/>
                  <a:pt x="33862" y="18724"/>
                  <a:pt x="33831" y="18664"/>
                </a:cubicBezTo>
                <a:cubicBezTo>
                  <a:pt x="33740" y="18542"/>
                  <a:pt x="33618" y="18481"/>
                  <a:pt x="33497" y="18481"/>
                </a:cubicBezTo>
                <a:lnTo>
                  <a:pt x="33466" y="18481"/>
                </a:lnTo>
                <a:lnTo>
                  <a:pt x="33284" y="18512"/>
                </a:lnTo>
                <a:lnTo>
                  <a:pt x="33193" y="18481"/>
                </a:lnTo>
                <a:lnTo>
                  <a:pt x="33102" y="18481"/>
                </a:lnTo>
                <a:cubicBezTo>
                  <a:pt x="32980" y="18481"/>
                  <a:pt x="32828" y="18573"/>
                  <a:pt x="32767" y="18694"/>
                </a:cubicBezTo>
                <a:lnTo>
                  <a:pt x="32615" y="18998"/>
                </a:lnTo>
                <a:cubicBezTo>
                  <a:pt x="32615" y="19028"/>
                  <a:pt x="32585" y="19059"/>
                  <a:pt x="32585" y="19089"/>
                </a:cubicBezTo>
                <a:lnTo>
                  <a:pt x="32524" y="19484"/>
                </a:lnTo>
                <a:cubicBezTo>
                  <a:pt x="32494" y="19576"/>
                  <a:pt x="32494" y="19667"/>
                  <a:pt x="32555" y="19728"/>
                </a:cubicBezTo>
                <a:lnTo>
                  <a:pt x="32555" y="19758"/>
                </a:lnTo>
                <a:lnTo>
                  <a:pt x="32524" y="19758"/>
                </a:lnTo>
                <a:cubicBezTo>
                  <a:pt x="32524" y="19758"/>
                  <a:pt x="32494" y="19788"/>
                  <a:pt x="32463" y="19788"/>
                </a:cubicBezTo>
                <a:cubicBezTo>
                  <a:pt x="32433" y="19819"/>
                  <a:pt x="32372" y="19819"/>
                  <a:pt x="32342" y="19849"/>
                </a:cubicBezTo>
                <a:lnTo>
                  <a:pt x="32190" y="20032"/>
                </a:lnTo>
                <a:lnTo>
                  <a:pt x="31916" y="20305"/>
                </a:lnTo>
                <a:cubicBezTo>
                  <a:pt x="31825" y="20396"/>
                  <a:pt x="31795" y="20548"/>
                  <a:pt x="31825" y="20670"/>
                </a:cubicBezTo>
                <a:lnTo>
                  <a:pt x="31886" y="20883"/>
                </a:lnTo>
                <a:lnTo>
                  <a:pt x="31795" y="21095"/>
                </a:lnTo>
                <a:cubicBezTo>
                  <a:pt x="31734" y="21187"/>
                  <a:pt x="31734" y="21308"/>
                  <a:pt x="31795" y="21430"/>
                </a:cubicBezTo>
                <a:cubicBezTo>
                  <a:pt x="31855" y="21521"/>
                  <a:pt x="31947" y="21612"/>
                  <a:pt x="32068" y="21612"/>
                </a:cubicBezTo>
                <a:lnTo>
                  <a:pt x="32342" y="21673"/>
                </a:lnTo>
                <a:lnTo>
                  <a:pt x="32403" y="21673"/>
                </a:lnTo>
                <a:cubicBezTo>
                  <a:pt x="32463" y="21673"/>
                  <a:pt x="32524" y="21673"/>
                  <a:pt x="32585" y="21642"/>
                </a:cubicBezTo>
                <a:lnTo>
                  <a:pt x="32646" y="21612"/>
                </a:lnTo>
                <a:lnTo>
                  <a:pt x="32646" y="21612"/>
                </a:lnTo>
                <a:cubicBezTo>
                  <a:pt x="32585" y="21673"/>
                  <a:pt x="32585" y="21764"/>
                  <a:pt x="32585" y="21825"/>
                </a:cubicBezTo>
                <a:cubicBezTo>
                  <a:pt x="32615" y="21946"/>
                  <a:pt x="32676" y="22038"/>
                  <a:pt x="32767" y="22098"/>
                </a:cubicBezTo>
                <a:lnTo>
                  <a:pt x="32828" y="22129"/>
                </a:lnTo>
                <a:cubicBezTo>
                  <a:pt x="32828" y="22159"/>
                  <a:pt x="32828" y="22220"/>
                  <a:pt x="32828" y="22250"/>
                </a:cubicBezTo>
                <a:lnTo>
                  <a:pt x="32828" y="22463"/>
                </a:lnTo>
                <a:cubicBezTo>
                  <a:pt x="32859" y="22615"/>
                  <a:pt x="32950" y="22737"/>
                  <a:pt x="33102" y="22798"/>
                </a:cubicBezTo>
                <a:lnTo>
                  <a:pt x="33314" y="22889"/>
                </a:lnTo>
                <a:lnTo>
                  <a:pt x="33375" y="22949"/>
                </a:lnTo>
                <a:lnTo>
                  <a:pt x="33497" y="23101"/>
                </a:lnTo>
                <a:lnTo>
                  <a:pt x="33466" y="23345"/>
                </a:lnTo>
                <a:lnTo>
                  <a:pt x="33284" y="23345"/>
                </a:lnTo>
                <a:lnTo>
                  <a:pt x="33132" y="23314"/>
                </a:lnTo>
                <a:lnTo>
                  <a:pt x="32798" y="23314"/>
                </a:lnTo>
                <a:lnTo>
                  <a:pt x="32585" y="23284"/>
                </a:lnTo>
                <a:cubicBezTo>
                  <a:pt x="32585" y="23253"/>
                  <a:pt x="32555" y="23253"/>
                  <a:pt x="32524" y="23253"/>
                </a:cubicBezTo>
                <a:cubicBezTo>
                  <a:pt x="32433" y="23253"/>
                  <a:pt x="32372" y="23284"/>
                  <a:pt x="32311" y="23345"/>
                </a:cubicBezTo>
                <a:lnTo>
                  <a:pt x="32038" y="23527"/>
                </a:lnTo>
                <a:cubicBezTo>
                  <a:pt x="31855" y="23649"/>
                  <a:pt x="31825" y="23892"/>
                  <a:pt x="31916" y="24044"/>
                </a:cubicBezTo>
                <a:lnTo>
                  <a:pt x="31947" y="24074"/>
                </a:lnTo>
                <a:lnTo>
                  <a:pt x="31947" y="24135"/>
                </a:lnTo>
                <a:lnTo>
                  <a:pt x="31947" y="24196"/>
                </a:lnTo>
                <a:lnTo>
                  <a:pt x="31947" y="24287"/>
                </a:lnTo>
                <a:cubicBezTo>
                  <a:pt x="31947" y="24317"/>
                  <a:pt x="31947" y="24348"/>
                  <a:pt x="31977" y="24378"/>
                </a:cubicBezTo>
                <a:lnTo>
                  <a:pt x="31977" y="24408"/>
                </a:lnTo>
                <a:lnTo>
                  <a:pt x="31947" y="24500"/>
                </a:lnTo>
                <a:cubicBezTo>
                  <a:pt x="31947" y="24530"/>
                  <a:pt x="31947" y="24530"/>
                  <a:pt x="31947" y="24560"/>
                </a:cubicBezTo>
                <a:cubicBezTo>
                  <a:pt x="31886" y="24621"/>
                  <a:pt x="31855" y="24682"/>
                  <a:pt x="31855" y="24773"/>
                </a:cubicBezTo>
                <a:lnTo>
                  <a:pt x="31825" y="24925"/>
                </a:lnTo>
                <a:cubicBezTo>
                  <a:pt x="31825" y="25016"/>
                  <a:pt x="31855" y="25077"/>
                  <a:pt x="31886" y="25138"/>
                </a:cubicBezTo>
                <a:lnTo>
                  <a:pt x="31916" y="25229"/>
                </a:lnTo>
                <a:cubicBezTo>
                  <a:pt x="31947" y="25260"/>
                  <a:pt x="31947" y="25290"/>
                  <a:pt x="31977" y="25320"/>
                </a:cubicBezTo>
                <a:lnTo>
                  <a:pt x="31977" y="25381"/>
                </a:lnTo>
                <a:cubicBezTo>
                  <a:pt x="31947" y="25503"/>
                  <a:pt x="31977" y="25624"/>
                  <a:pt x="32099" y="25715"/>
                </a:cubicBezTo>
                <a:cubicBezTo>
                  <a:pt x="32159" y="25776"/>
                  <a:pt x="32251" y="25807"/>
                  <a:pt x="32342" y="25807"/>
                </a:cubicBezTo>
                <a:lnTo>
                  <a:pt x="32463" y="25807"/>
                </a:lnTo>
                <a:lnTo>
                  <a:pt x="32433" y="25837"/>
                </a:lnTo>
                <a:lnTo>
                  <a:pt x="32403" y="25867"/>
                </a:lnTo>
                <a:lnTo>
                  <a:pt x="32190" y="25989"/>
                </a:lnTo>
                <a:cubicBezTo>
                  <a:pt x="32159" y="26019"/>
                  <a:pt x="32129" y="26050"/>
                  <a:pt x="32099" y="26080"/>
                </a:cubicBezTo>
                <a:lnTo>
                  <a:pt x="31947" y="26232"/>
                </a:lnTo>
                <a:cubicBezTo>
                  <a:pt x="31916" y="26293"/>
                  <a:pt x="31886" y="26354"/>
                  <a:pt x="31886" y="26384"/>
                </a:cubicBezTo>
                <a:lnTo>
                  <a:pt x="31855" y="26506"/>
                </a:lnTo>
                <a:lnTo>
                  <a:pt x="31795" y="26658"/>
                </a:lnTo>
                <a:cubicBezTo>
                  <a:pt x="31764" y="26719"/>
                  <a:pt x="31764" y="26810"/>
                  <a:pt x="31795" y="26871"/>
                </a:cubicBezTo>
                <a:lnTo>
                  <a:pt x="31795" y="26962"/>
                </a:lnTo>
                <a:lnTo>
                  <a:pt x="31795" y="26992"/>
                </a:lnTo>
                <a:lnTo>
                  <a:pt x="31734" y="27022"/>
                </a:lnTo>
                <a:cubicBezTo>
                  <a:pt x="31704" y="27022"/>
                  <a:pt x="31704" y="27053"/>
                  <a:pt x="31673" y="27053"/>
                </a:cubicBezTo>
                <a:lnTo>
                  <a:pt x="31612" y="27144"/>
                </a:lnTo>
                <a:lnTo>
                  <a:pt x="31552" y="27144"/>
                </a:lnTo>
                <a:cubicBezTo>
                  <a:pt x="31460" y="27144"/>
                  <a:pt x="31400" y="27174"/>
                  <a:pt x="31339" y="27235"/>
                </a:cubicBezTo>
                <a:lnTo>
                  <a:pt x="31248" y="27296"/>
                </a:lnTo>
                <a:cubicBezTo>
                  <a:pt x="31217" y="27326"/>
                  <a:pt x="31187" y="27387"/>
                  <a:pt x="31156" y="27418"/>
                </a:cubicBezTo>
                <a:lnTo>
                  <a:pt x="31096" y="27570"/>
                </a:lnTo>
                <a:lnTo>
                  <a:pt x="31035" y="27600"/>
                </a:lnTo>
                <a:cubicBezTo>
                  <a:pt x="30974" y="27630"/>
                  <a:pt x="30944" y="27661"/>
                  <a:pt x="30883" y="27722"/>
                </a:cubicBezTo>
                <a:lnTo>
                  <a:pt x="30822" y="27874"/>
                </a:lnTo>
                <a:cubicBezTo>
                  <a:pt x="30792" y="27934"/>
                  <a:pt x="30792" y="27965"/>
                  <a:pt x="30792" y="28026"/>
                </a:cubicBezTo>
                <a:lnTo>
                  <a:pt x="30792" y="28056"/>
                </a:lnTo>
                <a:cubicBezTo>
                  <a:pt x="30761" y="28056"/>
                  <a:pt x="30761" y="28086"/>
                  <a:pt x="30731" y="28086"/>
                </a:cubicBezTo>
                <a:lnTo>
                  <a:pt x="30640" y="28238"/>
                </a:lnTo>
                <a:cubicBezTo>
                  <a:pt x="30609" y="28238"/>
                  <a:pt x="30579" y="28269"/>
                  <a:pt x="30579" y="28299"/>
                </a:cubicBezTo>
                <a:lnTo>
                  <a:pt x="30518" y="28451"/>
                </a:lnTo>
                <a:cubicBezTo>
                  <a:pt x="30488" y="28481"/>
                  <a:pt x="30488" y="28542"/>
                  <a:pt x="30488" y="28573"/>
                </a:cubicBezTo>
                <a:cubicBezTo>
                  <a:pt x="30396" y="28633"/>
                  <a:pt x="30366" y="28725"/>
                  <a:pt x="30366" y="28816"/>
                </a:cubicBezTo>
                <a:lnTo>
                  <a:pt x="30336" y="28998"/>
                </a:lnTo>
                <a:cubicBezTo>
                  <a:pt x="30336" y="29120"/>
                  <a:pt x="30366" y="29241"/>
                  <a:pt x="30457" y="29333"/>
                </a:cubicBezTo>
                <a:cubicBezTo>
                  <a:pt x="30457" y="29363"/>
                  <a:pt x="30488" y="29393"/>
                  <a:pt x="30488" y="29424"/>
                </a:cubicBezTo>
                <a:lnTo>
                  <a:pt x="30488" y="29515"/>
                </a:lnTo>
                <a:lnTo>
                  <a:pt x="30518" y="29667"/>
                </a:lnTo>
                <a:lnTo>
                  <a:pt x="30518" y="29728"/>
                </a:lnTo>
                <a:lnTo>
                  <a:pt x="30488" y="29758"/>
                </a:lnTo>
                <a:cubicBezTo>
                  <a:pt x="30457" y="29849"/>
                  <a:pt x="30427" y="29910"/>
                  <a:pt x="30427" y="30001"/>
                </a:cubicBezTo>
                <a:cubicBezTo>
                  <a:pt x="30305" y="30062"/>
                  <a:pt x="30245" y="30184"/>
                  <a:pt x="30214" y="30305"/>
                </a:cubicBezTo>
                <a:cubicBezTo>
                  <a:pt x="30214" y="30457"/>
                  <a:pt x="30275" y="30579"/>
                  <a:pt x="30366" y="30670"/>
                </a:cubicBezTo>
                <a:cubicBezTo>
                  <a:pt x="30366" y="30700"/>
                  <a:pt x="30366" y="30731"/>
                  <a:pt x="30396" y="30761"/>
                </a:cubicBezTo>
                <a:lnTo>
                  <a:pt x="30427" y="30944"/>
                </a:lnTo>
                <a:lnTo>
                  <a:pt x="30427" y="30974"/>
                </a:lnTo>
                <a:cubicBezTo>
                  <a:pt x="30457" y="31035"/>
                  <a:pt x="30488" y="31095"/>
                  <a:pt x="30548" y="31126"/>
                </a:cubicBezTo>
                <a:cubicBezTo>
                  <a:pt x="30548" y="31156"/>
                  <a:pt x="30548" y="31156"/>
                  <a:pt x="30579" y="31187"/>
                </a:cubicBezTo>
                <a:lnTo>
                  <a:pt x="30609" y="31247"/>
                </a:lnTo>
                <a:cubicBezTo>
                  <a:pt x="30670" y="31308"/>
                  <a:pt x="30731" y="31339"/>
                  <a:pt x="30822" y="31369"/>
                </a:cubicBezTo>
                <a:lnTo>
                  <a:pt x="30852" y="31369"/>
                </a:lnTo>
                <a:cubicBezTo>
                  <a:pt x="30883" y="31460"/>
                  <a:pt x="30913" y="31521"/>
                  <a:pt x="30974" y="31551"/>
                </a:cubicBezTo>
                <a:lnTo>
                  <a:pt x="31004" y="31582"/>
                </a:lnTo>
                <a:cubicBezTo>
                  <a:pt x="31035" y="31612"/>
                  <a:pt x="31065" y="31612"/>
                  <a:pt x="31065" y="31643"/>
                </a:cubicBezTo>
                <a:lnTo>
                  <a:pt x="31096" y="31643"/>
                </a:lnTo>
                <a:lnTo>
                  <a:pt x="31096" y="31673"/>
                </a:lnTo>
                <a:lnTo>
                  <a:pt x="31126" y="31734"/>
                </a:lnTo>
                <a:cubicBezTo>
                  <a:pt x="31126" y="31764"/>
                  <a:pt x="31126" y="31795"/>
                  <a:pt x="31156" y="31825"/>
                </a:cubicBezTo>
                <a:lnTo>
                  <a:pt x="31187" y="31916"/>
                </a:lnTo>
                <a:cubicBezTo>
                  <a:pt x="31187" y="31947"/>
                  <a:pt x="31217" y="31977"/>
                  <a:pt x="31248" y="32007"/>
                </a:cubicBezTo>
                <a:lnTo>
                  <a:pt x="31339" y="32099"/>
                </a:lnTo>
                <a:cubicBezTo>
                  <a:pt x="31369" y="32129"/>
                  <a:pt x="31400" y="32159"/>
                  <a:pt x="31430" y="32190"/>
                </a:cubicBezTo>
                <a:lnTo>
                  <a:pt x="31582" y="32251"/>
                </a:lnTo>
                <a:cubicBezTo>
                  <a:pt x="31612" y="32251"/>
                  <a:pt x="31612" y="32281"/>
                  <a:pt x="31612" y="32281"/>
                </a:cubicBezTo>
                <a:lnTo>
                  <a:pt x="31704" y="32342"/>
                </a:lnTo>
                <a:lnTo>
                  <a:pt x="31764" y="32372"/>
                </a:lnTo>
                <a:lnTo>
                  <a:pt x="31886" y="32494"/>
                </a:lnTo>
                <a:lnTo>
                  <a:pt x="32068" y="32615"/>
                </a:lnTo>
                <a:cubicBezTo>
                  <a:pt x="32099" y="32646"/>
                  <a:pt x="32129" y="32646"/>
                  <a:pt x="32159" y="32676"/>
                </a:cubicBezTo>
                <a:lnTo>
                  <a:pt x="32342" y="32767"/>
                </a:lnTo>
                <a:cubicBezTo>
                  <a:pt x="32403" y="32798"/>
                  <a:pt x="32463" y="32798"/>
                  <a:pt x="32524" y="32798"/>
                </a:cubicBezTo>
                <a:lnTo>
                  <a:pt x="32615" y="32798"/>
                </a:lnTo>
                <a:cubicBezTo>
                  <a:pt x="32646" y="32798"/>
                  <a:pt x="32676" y="32798"/>
                  <a:pt x="32737" y="32767"/>
                </a:cubicBezTo>
                <a:lnTo>
                  <a:pt x="32950" y="32706"/>
                </a:lnTo>
                <a:lnTo>
                  <a:pt x="33041" y="32676"/>
                </a:lnTo>
                <a:lnTo>
                  <a:pt x="33193" y="32646"/>
                </a:lnTo>
                <a:lnTo>
                  <a:pt x="33254" y="32646"/>
                </a:lnTo>
                <a:lnTo>
                  <a:pt x="33345" y="32676"/>
                </a:lnTo>
                <a:lnTo>
                  <a:pt x="33466" y="32676"/>
                </a:lnTo>
                <a:lnTo>
                  <a:pt x="33588" y="32706"/>
                </a:lnTo>
                <a:cubicBezTo>
                  <a:pt x="33618" y="32737"/>
                  <a:pt x="33679" y="32737"/>
                  <a:pt x="33710" y="32737"/>
                </a:cubicBezTo>
                <a:cubicBezTo>
                  <a:pt x="33740" y="32737"/>
                  <a:pt x="33801" y="32737"/>
                  <a:pt x="33831" y="32706"/>
                </a:cubicBezTo>
                <a:lnTo>
                  <a:pt x="34014" y="32646"/>
                </a:lnTo>
                <a:cubicBezTo>
                  <a:pt x="34044" y="32646"/>
                  <a:pt x="34074" y="32646"/>
                  <a:pt x="34074" y="32615"/>
                </a:cubicBezTo>
                <a:lnTo>
                  <a:pt x="34166" y="32585"/>
                </a:lnTo>
                <a:lnTo>
                  <a:pt x="34409" y="32494"/>
                </a:lnTo>
                <a:lnTo>
                  <a:pt x="34530" y="32433"/>
                </a:lnTo>
                <a:lnTo>
                  <a:pt x="34804" y="32433"/>
                </a:lnTo>
                <a:lnTo>
                  <a:pt x="34804" y="32463"/>
                </a:lnTo>
                <a:cubicBezTo>
                  <a:pt x="34834" y="32524"/>
                  <a:pt x="34865" y="32554"/>
                  <a:pt x="34865" y="32554"/>
                </a:cubicBezTo>
                <a:lnTo>
                  <a:pt x="34986" y="32706"/>
                </a:lnTo>
                <a:cubicBezTo>
                  <a:pt x="35047" y="32767"/>
                  <a:pt x="35138" y="32828"/>
                  <a:pt x="35260" y="32828"/>
                </a:cubicBezTo>
                <a:lnTo>
                  <a:pt x="35442" y="32828"/>
                </a:lnTo>
                <a:cubicBezTo>
                  <a:pt x="35473" y="32828"/>
                  <a:pt x="35533" y="32828"/>
                  <a:pt x="35594" y="32798"/>
                </a:cubicBezTo>
                <a:lnTo>
                  <a:pt x="35625" y="32798"/>
                </a:lnTo>
                <a:lnTo>
                  <a:pt x="35594" y="32950"/>
                </a:lnTo>
                <a:cubicBezTo>
                  <a:pt x="35564" y="33010"/>
                  <a:pt x="35564" y="33071"/>
                  <a:pt x="35564" y="33132"/>
                </a:cubicBezTo>
                <a:lnTo>
                  <a:pt x="35564" y="33223"/>
                </a:lnTo>
                <a:lnTo>
                  <a:pt x="35533" y="33223"/>
                </a:lnTo>
                <a:cubicBezTo>
                  <a:pt x="35503" y="33284"/>
                  <a:pt x="35473" y="33345"/>
                  <a:pt x="35473" y="33406"/>
                </a:cubicBezTo>
                <a:lnTo>
                  <a:pt x="35473" y="33466"/>
                </a:lnTo>
                <a:cubicBezTo>
                  <a:pt x="35473" y="33558"/>
                  <a:pt x="35473" y="33649"/>
                  <a:pt x="35503" y="33710"/>
                </a:cubicBezTo>
                <a:lnTo>
                  <a:pt x="35625" y="33922"/>
                </a:lnTo>
                <a:cubicBezTo>
                  <a:pt x="35655" y="33922"/>
                  <a:pt x="35655" y="33953"/>
                  <a:pt x="35655" y="33953"/>
                </a:cubicBezTo>
                <a:lnTo>
                  <a:pt x="35807" y="34135"/>
                </a:lnTo>
                <a:cubicBezTo>
                  <a:pt x="35807" y="34135"/>
                  <a:pt x="35807" y="34135"/>
                  <a:pt x="35837" y="34165"/>
                </a:cubicBezTo>
                <a:lnTo>
                  <a:pt x="36020" y="34348"/>
                </a:lnTo>
                <a:lnTo>
                  <a:pt x="36141" y="34469"/>
                </a:lnTo>
                <a:lnTo>
                  <a:pt x="36141" y="34530"/>
                </a:lnTo>
                <a:cubicBezTo>
                  <a:pt x="36141" y="34621"/>
                  <a:pt x="36172" y="34713"/>
                  <a:pt x="36232" y="34773"/>
                </a:cubicBezTo>
                <a:lnTo>
                  <a:pt x="36293" y="34865"/>
                </a:lnTo>
                <a:lnTo>
                  <a:pt x="36324" y="34956"/>
                </a:lnTo>
                <a:cubicBezTo>
                  <a:pt x="36324" y="34956"/>
                  <a:pt x="36293" y="34956"/>
                  <a:pt x="36293" y="34986"/>
                </a:cubicBezTo>
                <a:lnTo>
                  <a:pt x="36293" y="35017"/>
                </a:lnTo>
                <a:cubicBezTo>
                  <a:pt x="36263" y="35108"/>
                  <a:pt x="36263" y="35199"/>
                  <a:pt x="36293" y="35260"/>
                </a:cubicBezTo>
                <a:lnTo>
                  <a:pt x="36354" y="35381"/>
                </a:lnTo>
                <a:lnTo>
                  <a:pt x="36415" y="35503"/>
                </a:lnTo>
                <a:cubicBezTo>
                  <a:pt x="36415" y="35533"/>
                  <a:pt x="36415" y="35564"/>
                  <a:pt x="36445" y="35564"/>
                </a:cubicBezTo>
                <a:lnTo>
                  <a:pt x="36354" y="35685"/>
                </a:lnTo>
                <a:cubicBezTo>
                  <a:pt x="36324" y="35685"/>
                  <a:pt x="36324" y="35716"/>
                  <a:pt x="36293" y="35746"/>
                </a:cubicBezTo>
                <a:lnTo>
                  <a:pt x="36263" y="35807"/>
                </a:lnTo>
                <a:cubicBezTo>
                  <a:pt x="36232" y="35837"/>
                  <a:pt x="36232" y="35868"/>
                  <a:pt x="36232" y="35868"/>
                </a:cubicBezTo>
                <a:lnTo>
                  <a:pt x="36172" y="36050"/>
                </a:lnTo>
                <a:cubicBezTo>
                  <a:pt x="36141" y="36080"/>
                  <a:pt x="36141" y="36111"/>
                  <a:pt x="36141" y="36141"/>
                </a:cubicBezTo>
                <a:lnTo>
                  <a:pt x="36141" y="36202"/>
                </a:lnTo>
                <a:lnTo>
                  <a:pt x="36080" y="36324"/>
                </a:lnTo>
                <a:cubicBezTo>
                  <a:pt x="36080" y="36354"/>
                  <a:pt x="36080" y="36384"/>
                  <a:pt x="36080" y="36415"/>
                </a:cubicBezTo>
                <a:lnTo>
                  <a:pt x="36050" y="36597"/>
                </a:lnTo>
                <a:cubicBezTo>
                  <a:pt x="36050" y="36627"/>
                  <a:pt x="36020" y="36658"/>
                  <a:pt x="36050" y="36688"/>
                </a:cubicBezTo>
                <a:lnTo>
                  <a:pt x="36050" y="36810"/>
                </a:lnTo>
                <a:lnTo>
                  <a:pt x="36080" y="36962"/>
                </a:lnTo>
                <a:cubicBezTo>
                  <a:pt x="36080" y="37053"/>
                  <a:pt x="36111" y="37114"/>
                  <a:pt x="36141" y="37175"/>
                </a:cubicBezTo>
                <a:lnTo>
                  <a:pt x="36263" y="37327"/>
                </a:lnTo>
                <a:lnTo>
                  <a:pt x="36293" y="37418"/>
                </a:lnTo>
                <a:lnTo>
                  <a:pt x="36415" y="37661"/>
                </a:lnTo>
                <a:lnTo>
                  <a:pt x="36415" y="37722"/>
                </a:lnTo>
                <a:lnTo>
                  <a:pt x="36536" y="37904"/>
                </a:lnTo>
                <a:cubicBezTo>
                  <a:pt x="36536" y="37904"/>
                  <a:pt x="36567" y="37935"/>
                  <a:pt x="36567" y="37965"/>
                </a:cubicBezTo>
                <a:lnTo>
                  <a:pt x="36597" y="38178"/>
                </a:lnTo>
                <a:cubicBezTo>
                  <a:pt x="36597" y="38208"/>
                  <a:pt x="36597" y="38208"/>
                  <a:pt x="36597" y="38238"/>
                </a:cubicBezTo>
                <a:lnTo>
                  <a:pt x="36658" y="38573"/>
                </a:lnTo>
                <a:cubicBezTo>
                  <a:pt x="36658" y="38573"/>
                  <a:pt x="36658" y="38603"/>
                  <a:pt x="36658" y="38603"/>
                </a:cubicBezTo>
                <a:lnTo>
                  <a:pt x="36719" y="38725"/>
                </a:lnTo>
                <a:lnTo>
                  <a:pt x="36749" y="38938"/>
                </a:lnTo>
                <a:cubicBezTo>
                  <a:pt x="36749" y="38968"/>
                  <a:pt x="36780" y="38998"/>
                  <a:pt x="36780" y="39029"/>
                </a:cubicBezTo>
                <a:lnTo>
                  <a:pt x="36871" y="39211"/>
                </a:lnTo>
                <a:cubicBezTo>
                  <a:pt x="36871" y="39242"/>
                  <a:pt x="36901" y="39272"/>
                  <a:pt x="36932" y="39302"/>
                </a:cubicBezTo>
                <a:lnTo>
                  <a:pt x="37023" y="39424"/>
                </a:lnTo>
                <a:lnTo>
                  <a:pt x="37175" y="39667"/>
                </a:lnTo>
                <a:lnTo>
                  <a:pt x="37266" y="39910"/>
                </a:lnTo>
                <a:lnTo>
                  <a:pt x="37327" y="39971"/>
                </a:lnTo>
                <a:cubicBezTo>
                  <a:pt x="37296" y="40062"/>
                  <a:pt x="37266" y="40184"/>
                  <a:pt x="37327" y="40275"/>
                </a:cubicBezTo>
                <a:lnTo>
                  <a:pt x="37357" y="40366"/>
                </a:lnTo>
                <a:lnTo>
                  <a:pt x="37357" y="40427"/>
                </a:lnTo>
                <a:cubicBezTo>
                  <a:pt x="37357" y="40488"/>
                  <a:pt x="37357" y="40549"/>
                  <a:pt x="37388" y="40579"/>
                </a:cubicBezTo>
                <a:lnTo>
                  <a:pt x="37418" y="40640"/>
                </a:lnTo>
                <a:cubicBezTo>
                  <a:pt x="37448" y="40731"/>
                  <a:pt x="37479" y="40792"/>
                  <a:pt x="37570" y="40822"/>
                </a:cubicBezTo>
                <a:cubicBezTo>
                  <a:pt x="37600" y="40883"/>
                  <a:pt x="37661" y="40913"/>
                  <a:pt x="37752" y="40944"/>
                </a:cubicBezTo>
                <a:cubicBezTo>
                  <a:pt x="37813" y="41004"/>
                  <a:pt x="37904" y="41035"/>
                  <a:pt x="37995" y="41035"/>
                </a:cubicBezTo>
                <a:lnTo>
                  <a:pt x="38117" y="41035"/>
                </a:lnTo>
                <a:cubicBezTo>
                  <a:pt x="38208" y="41035"/>
                  <a:pt x="38269" y="41004"/>
                  <a:pt x="38330" y="40944"/>
                </a:cubicBezTo>
                <a:lnTo>
                  <a:pt x="38391" y="40913"/>
                </a:lnTo>
                <a:lnTo>
                  <a:pt x="38482" y="40883"/>
                </a:lnTo>
                <a:lnTo>
                  <a:pt x="38543" y="40883"/>
                </a:lnTo>
                <a:lnTo>
                  <a:pt x="38664" y="40822"/>
                </a:lnTo>
                <a:lnTo>
                  <a:pt x="38755" y="40822"/>
                </a:lnTo>
                <a:lnTo>
                  <a:pt x="38816" y="40792"/>
                </a:lnTo>
                <a:lnTo>
                  <a:pt x="38938" y="40822"/>
                </a:lnTo>
                <a:lnTo>
                  <a:pt x="39242" y="40822"/>
                </a:lnTo>
                <a:cubicBezTo>
                  <a:pt x="39333" y="40822"/>
                  <a:pt x="39424" y="40792"/>
                  <a:pt x="39485" y="40731"/>
                </a:cubicBezTo>
                <a:cubicBezTo>
                  <a:pt x="39485" y="40731"/>
                  <a:pt x="39728" y="40609"/>
                  <a:pt x="39728" y="40609"/>
                </a:cubicBezTo>
                <a:cubicBezTo>
                  <a:pt x="39728" y="40609"/>
                  <a:pt x="39758" y="40609"/>
                  <a:pt x="39789" y="40579"/>
                </a:cubicBezTo>
                <a:lnTo>
                  <a:pt x="39941" y="40488"/>
                </a:lnTo>
                <a:cubicBezTo>
                  <a:pt x="39971" y="40457"/>
                  <a:pt x="39971" y="40457"/>
                  <a:pt x="40002" y="40427"/>
                </a:cubicBezTo>
                <a:lnTo>
                  <a:pt x="40123" y="40275"/>
                </a:lnTo>
                <a:lnTo>
                  <a:pt x="40366" y="40032"/>
                </a:lnTo>
                <a:cubicBezTo>
                  <a:pt x="40366" y="40032"/>
                  <a:pt x="40397" y="40001"/>
                  <a:pt x="40397" y="40001"/>
                </a:cubicBezTo>
                <a:lnTo>
                  <a:pt x="40518" y="39819"/>
                </a:lnTo>
                <a:cubicBezTo>
                  <a:pt x="40518" y="39819"/>
                  <a:pt x="40549" y="39789"/>
                  <a:pt x="40549" y="39789"/>
                </a:cubicBezTo>
                <a:lnTo>
                  <a:pt x="40579" y="39697"/>
                </a:lnTo>
                <a:lnTo>
                  <a:pt x="40609" y="39637"/>
                </a:lnTo>
                <a:lnTo>
                  <a:pt x="40761" y="39515"/>
                </a:lnTo>
                <a:cubicBezTo>
                  <a:pt x="40792" y="39485"/>
                  <a:pt x="40822" y="39454"/>
                  <a:pt x="40853" y="39424"/>
                </a:cubicBezTo>
                <a:lnTo>
                  <a:pt x="40913" y="39302"/>
                </a:lnTo>
                <a:cubicBezTo>
                  <a:pt x="40913" y="39272"/>
                  <a:pt x="40944" y="39242"/>
                  <a:pt x="40944" y="39181"/>
                </a:cubicBezTo>
                <a:lnTo>
                  <a:pt x="40974" y="39029"/>
                </a:lnTo>
                <a:lnTo>
                  <a:pt x="41005" y="38907"/>
                </a:lnTo>
                <a:cubicBezTo>
                  <a:pt x="41005" y="38877"/>
                  <a:pt x="41005" y="38877"/>
                  <a:pt x="41005" y="38846"/>
                </a:cubicBezTo>
                <a:lnTo>
                  <a:pt x="41035" y="38725"/>
                </a:lnTo>
                <a:lnTo>
                  <a:pt x="41065" y="38725"/>
                </a:lnTo>
                <a:lnTo>
                  <a:pt x="41248" y="38634"/>
                </a:lnTo>
                <a:cubicBezTo>
                  <a:pt x="41278" y="38634"/>
                  <a:pt x="41309" y="38603"/>
                  <a:pt x="41339" y="38573"/>
                </a:cubicBezTo>
                <a:lnTo>
                  <a:pt x="41430" y="38482"/>
                </a:lnTo>
                <a:cubicBezTo>
                  <a:pt x="41461" y="38451"/>
                  <a:pt x="41491" y="38390"/>
                  <a:pt x="41521" y="38330"/>
                </a:cubicBezTo>
                <a:lnTo>
                  <a:pt x="41552" y="38238"/>
                </a:lnTo>
                <a:cubicBezTo>
                  <a:pt x="41582" y="38178"/>
                  <a:pt x="41582" y="38086"/>
                  <a:pt x="41552" y="38026"/>
                </a:cubicBezTo>
                <a:cubicBezTo>
                  <a:pt x="41552" y="37995"/>
                  <a:pt x="41552" y="37783"/>
                  <a:pt x="41552" y="37783"/>
                </a:cubicBezTo>
                <a:cubicBezTo>
                  <a:pt x="41552" y="37722"/>
                  <a:pt x="41552" y="37661"/>
                  <a:pt x="41491" y="37600"/>
                </a:cubicBezTo>
                <a:lnTo>
                  <a:pt x="41461" y="37479"/>
                </a:lnTo>
                <a:cubicBezTo>
                  <a:pt x="41461" y="37479"/>
                  <a:pt x="41461" y="37448"/>
                  <a:pt x="41461" y="37448"/>
                </a:cubicBezTo>
                <a:lnTo>
                  <a:pt x="41491" y="37418"/>
                </a:lnTo>
                <a:lnTo>
                  <a:pt x="41491" y="37387"/>
                </a:lnTo>
                <a:cubicBezTo>
                  <a:pt x="41521" y="37387"/>
                  <a:pt x="41552" y="37357"/>
                  <a:pt x="41582" y="37327"/>
                </a:cubicBezTo>
                <a:lnTo>
                  <a:pt x="41764" y="37144"/>
                </a:lnTo>
                <a:lnTo>
                  <a:pt x="41916" y="37083"/>
                </a:lnTo>
                <a:lnTo>
                  <a:pt x="42099" y="36992"/>
                </a:lnTo>
                <a:cubicBezTo>
                  <a:pt x="42160" y="36992"/>
                  <a:pt x="42190" y="36962"/>
                  <a:pt x="42220" y="36931"/>
                </a:cubicBezTo>
                <a:lnTo>
                  <a:pt x="42342" y="36810"/>
                </a:lnTo>
                <a:cubicBezTo>
                  <a:pt x="42372" y="36779"/>
                  <a:pt x="42403" y="36749"/>
                  <a:pt x="42403" y="36719"/>
                </a:cubicBezTo>
                <a:lnTo>
                  <a:pt x="42494" y="36567"/>
                </a:lnTo>
                <a:cubicBezTo>
                  <a:pt x="42494" y="36567"/>
                  <a:pt x="42494" y="36536"/>
                  <a:pt x="42524" y="36536"/>
                </a:cubicBezTo>
                <a:lnTo>
                  <a:pt x="42585" y="36384"/>
                </a:lnTo>
                <a:cubicBezTo>
                  <a:pt x="42616" y="36293"/>
                  <a:pt x="42616" y="36202"/>
                  <a:pt x="42585" y="36111"/>
                </a:cubicBezTo>
                <a:lnTo>
                  <a:pt x="42555" y="36080"/>
                </a:lnTo>
                <a:lnTo>
                  <a:pt x="42555" y="35807"/>
                </a:lnTo>
                <a:cubicBezTo>
                  <a:pt x="42555" y="35807"/>
                  <a:pt x="42555" y="35776"/>
                  <a:pt x="42555" y="35776"/>
                </a:cubicBezTo>
                <a:lnTo>
                  <a:pt x="42524" y="35624"/>
                </a:lnTo>
                <a:lnTo>
                  <a:pt x="42555" y="35442"/>
                </a:lnTo>
                <a:cubicBezTo>
                  <a:pt x="42555" y="35412"/>
                  <a:pt x="42524" y="35351"/>
                  <a:pt x="42524" y="35320"/>
                </a:cubicBezTo>
                <a:lnTo>
                  <a:pt x="42494" y="35229"/>
                </a:lnTo>
                <a:cubicBezTo>
                  <a:pt x="42464" y="35138"/>
                  <a:pt x="42433" y="35077"/>
                  <a:pt x="42372" y="35047"/>
                </a:cubicBezTo>
                <a:lnTo>
                  <a:pt x="42342" y="34956"/>
                </a:lnTo>
                <a:cubicBezTo>
                  <a:pt x="42312" y="34956"/>
                  <a:pt x="42312" y="34895"/>
                  <a:pt x="42312" y="34895"/>
                </a:cubicBezTo>
                <a:lnTo>
                  <a:pt x="42312" y="34865"/>
                </a:lnTo>
                <a:cubicBezTo>
                  <a:pt x="42342" y="34804"/>
                  <a:pt x="42342" y="34713"/>
                  <a:pt x="42342" y="34652"/>
                </a:cubicBezTo>
                <a:lnTo>
                  <a:pt x="42342" y="34591"/>
                </a:lnTo>
                <a:cubicBezTo>
                  <a:pt x="42312" y="34530"/>
                  <a:pt x="42312" y="34469"/>
                  <a:pt x="42251" y="34409"/>
                </a:cubicBezTo>
                <a:cubicBezTo>
                  <a:pt x="42312" y="34378"/>
                  <a:pt x="42342" y="34317"/>
                  <a:pt x="42342" y="34257"/>
                </a:cubicBezTo>
                <a:lnTo>
                  <a:pt x="42372" y="34196"/>
                </a:lnTo>
                <a:lnTo>
                  <a:pt x="42403" y="34165"/>
                </a:lnTo>
                <a:cubicBezTo>
                  <a:pt x="42403" y="34135"/>
                  <a:pt x="42433" y="34105"/>
                  <a:pt x="42464" y="34074"/>
                </a:cubicBezTo>
                <a:cubicBezTo>
                  <a:pt x="42464" y="34044"/>
                  <a:pt x="42494" y="34013"/>
                  <a:pt x="42524" y="33983"/>
                </a:cubicBezTo>
                <a:lnTo>
                  <a:pt x="42585" y="33953"/>
                </a:lnTo>
                <a:cubicBezTo>
                  <a:pt x="42616" y="33922"/>
                  <a:pt x="42646" y="33922"/>
                  <a:pt x="42646" y="33892"/>
                </a:cubicBezTo>
                <a:lnTo>
                  <a:pt x="42707" y="33831"/>
                </a:lnTo>
                <a:cubicBezTo>
                  <a:pt x="42737" y="33801"/>
                  <a:pt x="42768" y="33770"/>
                  <a:pt x="42768" y="33740"/>
                </a:cubicBezTo>
                <a:lnTo>
                  <a:pt x="42798" y="33679"/>
                </a:lnTo>
                <a:lnTo>
                  <a:pt x="42950" y="33497"/>
                </a:lnTo>
                <a:lnTo>
                  <a:pt x="43102" y="33406"/>
                </a:lnTo>
                <a:lnTo>
                  <a:pt x="43406" y="33162"/>
                </a:lnTo>
                <a:lnTo>
                  <a:pt x="43619" y="33010"/>
                </a:lnTo>
                <a:cubicBezTo>
                  <a:pt x="43649" y="33010"/>
                  <a:pt x="43649" y="32980"/>
                  <a:pt x="43679" y="32980"/>
                </a:cubicBezTo>
                <a:lnTo>
                  <a:pt x="43923" y="32676"/>
                </a:lnTo>
                <a:lnTo>
                  <a:pt x="44075" y="32463"/>
                </a:lnTo>
                <a:cubicBezTo>
                  <a:pt x="44105" y="32463"/>
                  <a:pt x="44105" y="32433"/>
                  <a:pt x="44105" y="32433"/>
                </a:cubicBezTo>
                <a:lnTo>
                  <a:pt x="44287" y="32099"/>
                </a:lnTo>
                <a:lnTo>
                  <a:pt x="44439" y="31825"/>
                </a:lnTo>
                <a:lnTo>
                  <a:pt x="44531" y="31612"/>
                </a:lnTo>
                <a:cubicBezTo>
                  <a:pt x="44531" y="31582"/>
                  <a:pt x="44531" y="31582"/>
                  <a:pt x="44531" y="31551"/>
                </a:cubicBezTo>
                <a:lnTo>
                  <a:pt x="44591" y="31399"/>
                </a:lnTo>
                <a:lnTo>
                  <a:pt x="44591" y="31369"/>
                </a:lnTo>
                <a:cubicBezTo>
                  <a:pt x="44622" y="31308"/>
                  <a:pt x="44652" y="31247"/>
                  <a:pt x="44652" y="31156"/>
                </a:cubicBezTo>
                <a:lnTo>
                  <a:pt x="44652" y="31095"/>
                </a:lnTo>
                <a:lnTo>
                  <a:pt x="44652" y="31004"/>
                </a:lnTo>
                <a:cubicBezTo>
                  <a:pt x="44682" y="30974"/>
                  <a:pt x="44682" y="30944"/>
                  <a:pt x="44682" y="30913"/>
                </a:cubicBezTo>
                <a:lnTo>
                  <a:pt x="44652" y="30852"/>
                </a:lnTo>
                <a:cubicBezTo>
                  <a:pt x="44652" y="30731"/>
                  <a:pt x="44591" y="30640"/>
                  <a:pt x="44500" y="30579"/>
                </a:cubicBezTo>
                <a:lnTo>
                  <a:pt x="44652" y="30518"/>
                </a:lnTo>
                <a:cubicBezTo>
                  <a:pt x="44743" y="30457"/>
                  <a:pt x="44804" y="30396"/>
                  <a:pt x="44834" y="30305"/>
                </a:cubicBezTo>
                <a:cubicBezTo>
                  <a:pt x="44895" y="30305"/>
                  <a:pt x="44926" y="30275"/>
                  <a:pt x="44956" y="30275"/>
                </a:cubicBezTo>
                <a:lnTo>
                  <a:pt x="44956" y="30244"/>
                </a:lnTo>
                <a:cubicBezTo>
                  <a:pt x="44986" y="30275"/>
                  <a:pt x="44986" y="30275"/>
                  <a:pt x="45017" y="30275"/>
                </a:cubicBezTo>
                <a:cubicBezTo>
                  <a:pt x="45078" y="30275"/>
                  <a:pt x="45138" y="30244"/>
                  <a:pt x="45199" y="30214"/>
                </a:cubicBezTo>
                <a:lnTo>
                  <a:pt x="45290" y="30153"/>
                </a:lnTo>
                <a:cubicBezTo>
                  <a:pt x="45351" y="30123"/>
                  <a:pt x="45382" y="30092"/>
                  <a:pt x="45412" y="30062"/>
                </a:cubicBezTo>
                <a:cubicBezTo>
                  <a:pt x="45473" y="30032"/>
                  <a:pt x="45534" y="30001"/>
                  <a:pt x="45564" y="29971"/>
                </a:cubicBezTo>
                <a:lnTo>
                  <a:pt x="45625" y="29910"/>
                </a:lnTo>
                <a:cubicBezTo>
                  <a:pt x="45655" y="29880"/>
                  <a:pt x="45655" y="29849"/>
                  <a:pt x="45686" y="29819"/>
                </a:cubicBezTo>
                <a:cubicBezTo>
                  <a:pt x="45777" y="29788"/>
                  <a:pt x="45868" y="29728"/>
                  <a:pt x="45929" y="29667"/>
                </a:cubicBezTo>
                <a:cubicBezTo>
                  <a:pt x="45959" y="29606"/>
                  <a:pt x="45989" y="29515"/>
                  <a:pt x="45989" y="29454"/>
                </a:cubicBezTo>
                <a:cubicBezTo>
                  <a:pt x="46020" y="29424"/>
                  <a:pt x="46050" y="29363"/>
                  <a:pt x="46081" y="29333"/>
                </a:cubicBezTo>
                <a:lnTo>
                  <a:pt x="46111" y="29241"/>
                </a:lnTo>
                <a:lnTo>
                  <a:pt x="46141" y="29241"/>
                </a:lnTo>
                <a:cubicBezTo>
                  <a:pt x="46172" y="29211"/>
                  <a:pt x="46233" y="29150"/>
                  <a:pt x="46233" y="29120"/>
                </a:cubicBezTo>
                <a:lnTo>
                  <a:pt x="46263" y="29059"/>
                </a:lnTo>
                <a:lnTo>
                  <a:pt x="46354" y="28937"/>
                </a:lnTo>
                <a:cubicBezTo>
                  <a:pt x="46385" y="28877"/>
                  <a:pt x="46385" y="28816"/>
                  <a:pt x="46385" y="28755"/>
                </a:cubicBezTo>
                <a:lnTo>
                  <a:pt x="46385" y="28725"/>
                </a:lnTo>
                <a:cubicBezTo>
                  <a:pt x="46385" y="28664"/>
                  <a:pt x="46385" y="28603"/>
                  <a:pt x="46354" y="28542"/>
                </a:cubicBezTo>
                <a:lnTo>
                  <a:pt x="46385" y="28542"/>
                </a:lnTo>
                <a:lnTo>
                  <a:pt x="46628" y="28512"/>
                </a:lnTo>
                <a:lnTo>
                  <a:pt x="46993" y="28512"/>
                </a:lnTo>
                <a:lnTo>
                  <a:pt x="47145" y="28481"/>
                </a:lnTo>
                <a:lnTo>
                  <a:pt x="47175" y="28542"/>
                </a:lnTo>
                <a:cubicBezTo>
                  <a:pt x="47205" y="28633"/>
                  <a:pt x="47297" y="28725"/>
                  <a:pt x="47388" y="28755"/>
                </a:cubicBezTo>
                <a:lnTo>
                  <a:pt x="47479" y="28785"/>
                </a:lnTo>
                <a:cubicBezTo>
                  <a:pt x="47479" y="28907"/>
                  <a:pt x="47540" y="28998"/>
                  <a:pt x="47600" y="29059"/>
                </a:cubicBezTo>
                <a:lnTo>
                  <a:pt x="47874" y="29333"/>
                </a:lnTo>
                <a:cubicBezTo>
                  <a:pt x="47904" y="29393"/>
                  <a:pt x="47996" y="29424"/>
                  <a:pt x="48056" y="29424"/>
                </a:cubicBezTo>
                <a:cubicBezTo>
                  <a:pt x="48056" y="29424"/>
                  <a:pt x="48208" y="29454"/>
                  <a:pt x="48208" y="29454"/>
                </a:cubicBezTo>
                <a:cubicBezTo>
                  <a:pt x="48208" y="29454"/>
                  <a:pt x="48239" y="29485"/>
                  <a:pt x="48239" y="29485"/>
                </a:cubicBezTo>
                <a:lnTo>
                  <a:pt x="48300" y="29758"/>
                </a:lnTo>
                <a:lnTo>
                  <a:pt x="48360" y="30153"/>
                </a:lnTo>
                <a:cubicBezTo>
                  <a:pt x="48391" y="30184"/>
                  <a:pt x="48391" y="30244"/>
                  <a:pt x="48421" y="30275"/>
                </a:cubicBezTo>
                <a:lnTo>
                  <a:pt x="48573" y="30518"/>
                </a:lnTo>
                <a:lnTo>
                  <a:pt x="48573" y="30548"/>
                </a:lnTo>
                <a:lnTo>
                  <a:pt x="48634" y="30822"/>
                </a:lnTo>
                <a:cubicBezTo>
                  <a:pt x="48634" y="30852"/>
                  <a:pt x="48664" y="30883"/>
                  <a:pt x="48664" y="30913"/>
                </a:cubicBezTo>
                <a:lnTo>
                  <a:pt x="48786" y="31126"/>
                </a:lnTo>
                <a:cubicBezTo>
                  <a:pt x="48786" y="31126"/>
                  <a:pt x="48786" y="31156"/>
                  <a:pt x="48816" y="31156"/>
                </a:cubicBezTo>
                <a:lnTo>
                  <a:pt x="48847" y="31217"/>
                </a:lnTo>
                <a:lnTo>
                  <a:pt x="48907" y="31339"/>
                </a:lnTo>
                <a:lnTo>
                  <a:pt x="48999" y="31643"/>
                </a:lnTo>
                <a:cubicBezTo>
                  <a:pt x="48999" y="31703"/>
                  <a:pt x="49029" y="31734"/>
                  <a:pt x="49090" y="31795"/>
                </a:cubicBezTo>
                <a:lnTo>
                  <a:pt x="49272" y="31977"/>
                </a:lnTo>
                <a:cubicBezTo>
                  <a:pt x="49333" y="32038"/>
                  <a:pt x="49455" y="32068"/>
                  <a:pt x="49546" y="32068"/>
                </a:cubicBezTo>
                <a:lnTo>
                  <a:pt x="49667" y="32068"/>
                </a:lnTo>
                <a:cubicBezTo>
                  <a:pt x="49667" y="32099"/>
                  <a:pt x="49667" y="32099"/>
                  <a:pt x="49667" y="32129"/>
                </a:cubicBezTo>
                <a:lnTo>
                  <a:pt x="49789" y="32281"/>
                </a:lnTo>
                <a:cubicBezTo>
                  <a:pt x="49850" y="32403"/>
                  <a:pt x="49971" y="32463"/>
                  <a:pt x="50093" y="32463"/>
                </a:cubicBezTo>
                <a:lnTo>
                  <a:pt x="50184" y="32463"/>
                </a:lnTo>
                <a:lnTo>
                  <a:pt x="50366" y="32433"/>
                </a:lnTo>
                <a:cubicBezTo>
                  <a:pt x="50427" y="32403"/>
                  <a:pt x="50458" y="32403"/>
                  <a:pt x="50488" y="32372"/>
                </a:cubicBezTo>
                <a:lnTo>
                  <a:pt x="50579" y="32311"/>
                </a:lnTo>
                <a:cubicBezTo>
                  <a:pt x="50670" y="32251"/>
                  <a:pt x="50731" y="32159"/>
                  <a:pt x="50731" y="32038"/>
                </a:cubicBezTo>
                <a:lnTo>
                  <a:pt x="50762" y="31855"/>
                </a:lnTo>
                <a:cubicBezTo>
                  <a:pt x="50792" y="31764"/>
                  <a:pt x="50762" y="31703"/>
                  <a:pt x="50731" y="31643"/>
                </a:cubicBezTo>
                <a:lnTo>
                  <a:pt x="50640" y="31430"/>
                </a:lnTo>
                <a:cubicBezTo>
                  <a:pt x="50640" y="31399"/>
                  <a:pt x="50640" y="31399"/>
                  <a:pt x="50610" y="31369"/>
                </a:cubicBezTo>
                <a:lnTo>
                  <a:pt x="50518" y="31217"/>
                </a:lnTo>
                <a:cubicBezTo>
                  <a:pt x="50488" y="31187"/>
                  <a:pt x="50488" y="31156"/>
                  <a:pt x="50458" y="31156"/>
                </a:cubicBezTo>
                <a:lnTo>
                  <a:pt x="50397" y="31095"/>
                </a:lnTo>
                <a:lnTo>
                  <a:pt x="50397" y="30944"/>
                </a:lnTo>
                <a:lnTo>
                  <a:pt x="50458" y="30822"/>
                </a:lnTo>
                <a:cubicBezTo>
                  <a:pt x="50458" y="30792"/>
                  <a:pt x="50488" y="30731"/>
                  <a:pt x="50488" y="30670"/>
                </a:cubicBezTo>
                <a:lnTo>
                  <a:pt x="50458" y="30457"/>
                </a:lnTo>
                <a:lnTo>
                  <a:pt x="50458" y="30396"/>
                </a:lnTo>
                <a:lnTo>
                  <a:pt x="50549" y="30336"/>
                </a:lnTo>
                <a:lnTo>
                  <a:pt x="50640" y="30305"/>
                </a:lnTo>
                <a:cubicBezTo>
                  <a:pt x="50731" y="30244"/>
                  <a:pt x="50792" y="30184"/>
                  <a:pt x="50822" y="30062"/>
                </a:cubicBezTo>
                <a:lnTo>
                  <a:pt x="50883" y="30032"/>
                </a:lnTo>
                <a:cubicBezTo>
                  <a:pt x="50883" y="30032"/>
                  <a:pt x="50914" y="30032"/>
                  <a:pt x="50914" y="30001"/>
                </a:cubicBezTo>
                <a:lnTo>
                  <a:pt x="51066" y="29880"/>
                </a:lnTo>
                <a:cubicBezTo>
                  <a:pt x="51096" y="29880"/>
                  <a:pt x="51096" y="29849"/>
                  <a:pt x="51096" y="29849"/>
                </a:cubicBezTo>
                <a:lnTo>
                  <a:pt x="51278" y="29667"/>
                </a:lnTo>
                <a:lnTo>
                  <a:pt x="51491" y="29545"/>
                </a:lnTo>
                <a:cubicBezTo>
                  <a:pt x="51552" y="29515"/>
                  <a:pt x="51582" y="29485"/>
                  <a:pt x="51613" y="29454"/>
                </a:cubicBezTo>
                <a:lnTo>
                  <a:pt x="51734" y="29333"/>
                </a:lnTo>
                <a:cubicBezTo>
                  <a:pt x="51734" y="29302"/>
                  <a:pt x="51765" y="29272"/>
                  <a:pt x="51765" y="29272"/>
                </a:cubicBezTo>
                <a:lnTo>
                  <a:pt x="51795" y="29272"/>
                </a:lnTo>
                <a:cubicBezTo>
                  <a:pt x="51856" y="29272"/>
                  <a:pt x="51917" y="29241"/>
                  <a:pt x="51977" y="29211"/>
                </a:cubicBezTo>
                <a:lnTo>
                  <a:pt x="52008" y="29211"/>
                </a:lnTo>
                <a:cubicBezTo>
                  <a:pt x="52038" y="29211"/>
                  <a:pt x="52069" y="29241"/>
                  <a:pt x="52069" y="29241"/>
                </a:cubicBezTo>
                <a:cubicBezTo>
                  <a:pt x="52099" y="29241"/>
                  <a:pt x="52129" y="29241"/>
                  <a:pt x="52129" y="29211"/>
                </a:cubicBezTo>
                <a:lnTo>
                  <a:pt x="52160" y="29272"/>
                </a:lnTo>
                <a:cubicBezTo>
                  <a:pt x="52160" y="29302"/>
                  <a:pt x="52190" y="29302"/>
                  <a:pt x="52190" y="29333"/>
                </a:cubicBezTo>
                <a:lnTo>
                  <a:pt x="52342" y="29515"/>
                </a:lnTo>
                <a:cubicBezTo>
                  <a:pt x="52373" y="29545"/>
                  <a:pt x="52373" y="29545"/>
                  <a:pt x="52403" y="29576"/>
                </a:cubicBezTo>
                <a:cubicBezTo>
                  <a:pt x="52403" y="29576"/>
                  <a:pt x="52525" y="29758"/>
                  <a:pt x="52525" y="29758"/>
                </a:cubicBezTo>
                <a:lnTo>
                  <a:pt x="52525" y="29788"/>
                </a:lnTo>
                <a:lnTo>
                  <a:pt x="52494" y="29971"/>
                </a:lnTo>
                <a:cubicBezTo>
                  <a:pt x="52433" y="30153"/>
                  <a:pt x="52525" y="30336"/>
                  <a:pt x="52707" y="30427"/>
                </a:cubicBezTo>
                <a:lnTo>
                  <a:pt x="52829" y="30457"/>
                </a:lnTo>
                <a:cubicBezTo>
                  <a:pt x="52859" y="30488"/>
                  <a:pt x="52889" y="30488"/>
                  <a:pt x="52920" y="30488"/>
                </a:cubicBezTo>
                <a:lnTo>
                  <a:pt x="53011" y="30518"/>
                </a:lnTo>
                <a:lnTo>
                  <a:pt x="53072" y="30518"/>
                </a:lnTo>
                <a:cubicBezTo>
                  <a:pt x="53132" y="30518"/>
                  <a:pt x="53163" y="30518"/>
                  <a:pt x="53224" y="30488"/>
                </a:cubicBezTo>
                <a:lnTo>
                  <a:pt x="53254" y="30670"/>
                </a:lnTo>
                <a:cubicBezTo>
                  <a:pt x="53284" y="30700"/>
                  <a:pt x="53284" y="30731"/>
                  <a:pt x="53315" y="30792"/>
                </a:cubicBezTo>
                <a:lnTo>
                  <a:pt x="53315" y="30852"/>
                </a:lnTo>
                <a:cubicBezTo>
                  <a:pt x="53315" y="30913"/>
                  <a:pt x="53315" y="30974"/>
                  <a:pt x="53345" y="31035"/>
                </a:cubicBezTo>
                <a:cubicBezTo>
                  <a:pt x="53315" y="31095"/>
                  <a:pt x="53315" y="31156"/>
                  <a:pt x="53315" y="31217"/>
                </a:cubicBezTo>
                <a:lnTo>
                  <a:pt x="53315" y="31278"/>
                </a:lnTo>
                <a:lnTo>
                  <a:pt x="53284" y="31399"/>
                </a:lnTo>
                <a:lnTo>
                  <a:pt x="53284" y="31430"/>
                </a:lnTo>
                <a:lnTo>
                  <a:pt x="53254" y="31551"/>
                </a:lnTo>
                <a:cubicBezTo>
                  <a:pt x="53254" y="31612"/>
                  <a:pt x="53254" y="31703"/>
                  <a:pt x="53284" y="31734"/>
                </a:cubicBezTo>
                <a:lnTo>
                  <a:pt x="53315" y="31825"/>
                </a:lnTo>
                <a:lnTo>
                  <a:pt x="53072" y="31825"/>
                </a:lnTo>
                <a:cubicBezTo>
                  <a:pt x="52950" y="31825"/>
                  <a:pt x="52859" y="31855"/>
                  <a:pt x="52798" y="31947"/>
                </a:cubicBezTo>
                <a:cubicBezTo>
                  <a:pt x="52707" y="32038"/>
                  <a:pt x="52677" y="32159"/>
                  <a:pt x="52707" y="32251"/>
                </a:cubicBezTo>
                <a:lnTo>
                  <a:pt x="52707" y="32372"/>
                </a:lnTo>
                <a:cubicBezTo>
                  <a:pt x="52737" y="32433"/>
                  <a:pt x="52768" y="32494"/>
                  <a:pt x="52798" y="32554"/>
                </a:cubicBezTo>
                <a:lnTo>
                  <a:pt x="53011" y="32767"/>
                </a:lnTo>
                <a:cubicBezTo>
                  <a:pt x="53041" y="32798"/>
                  <a:pt x="53041" y="32798"/>
                  <a:pt x="53072" y="32828"/>
                </a:cubicBezTo>
                <a:lnTo>
                  <a:pt x="53163" y="32889"/>
                </a:lnTo>
                <a:lnTo>
                  <a:pt x="53224" y="33010"/>
                </a:lnTo>
                <a:cubicBezTo>
                  <a:pt x="53254" y="33041"/>
                  <a:pt x="53284" y="33071"/>
                  <a:pt x="53345" y="33102"/>
                </a:cubicBezTo>
                <a:lnTo>
                  <a:pt x="53436" y="33193"/>
                </a:lnTo>
                <a:lnTo>
                  <a:pt x="53436" y="33223"/>
                </a:lnTo>
                <a:lnTo>
                  <a:pt x="53497" y="33375"/>
                </a:lnTo>
                <a:cubicBezTo>
                  <a:pt x="53528" y="33436"/>
                  <a:pt x="53558" y="33497"/>
                  <a:pt x="53588" y="33527"/>
                </a:cubicBezTo>
                <a:lnTo>
                  <a:pt x="53740" y="33649"/>
                </a:lnTo>
                <a:lnTo>
                  <a:pt x="53862" y="33922"/>
                </a:lnTo>
                <a:lnTo>
                  <a:pt x="53984" y="34044"/>
                </a:lnTo>
                <a:cubicBezTo>
                  <a:pt x="53984" y="34074"/>
                  <a:pt x="53984" y="34105"/>
                  <a:pt x="54014" y="34105"/>
                </a:cubicBezTo>
                <a:lnTo>
                  <a:pt x="54136" y="34257"/>
                </a:lnTo>
                <a:lnTo>
                  <a:pt x="54227" y="34348"/>
                </a:lnTo>
                <a:cubicBezTo>
                  <a:pt x="54257" y="34378"/>
                  <a:pt x="54288" y="34409"/>
                  <a:pt x="54318" y="34439"/>
                </a:cubicBezTo>
                <a:lnTo>
                  <a:pt x="54531" y="34591"/>
                </a:lnTo>
                <a:lnTo>
                  <a:pt x="54683" y="34713"/>
                </a:lnTo>
                <a:cubicBezTo>
                  <a:pt x="54683" y="34743"/>
                  <a:pt x="54713" y="34743"/>
                  <a:pt x="54713" y="34743"/>
                </a:cubicBezTo>
                <a:cubicBezTo>
                  <a:pt x="54713" y="34773"/>
                  <a:pt x="54713" y="34804"/>
                  <a:pt x="54743" y="34804"/>
                </a:cubicBezTo>
                <a:cubicBezTo>
                  <a:pt x="54804" y="34925"/>
                  <a:pt x="54895" y="35017"/>
                  <a:pt x="55047" y="35017"/>
                </a:cubicBezTo>
                <a:cubicBezTo>
                  <a:pt x="55078" y="35077"/>
                  <a:pt x="55139" y="35108"/>
                  <a:pt x="55199" y="35138"/>
                </a:cubicBezTo>
                <a:lnTo>
                  <a:pt x="55564" y="35199"/>
                </a:lnTo>
                <a:cubicBezTo>
                  <a:pt x="55595" y="35229"/>
                  <a:pt x="55625" y="35229"/>
                  <a:pt x="55655" y="35229"/>
                </a:cubicBezTo>
                <a:cubicBezTo>
                  <a:pt x="55686" y="35229"/>
                  <a:pt x="55747" y="35199"/>
                  <a:pt x="55777" y="35199"/>
                </a:cubicBezTo>
                <a:lnTo>
                  <a:pt x="55807" y="35199"/>
                </a:lnTo>
                <a:lnTo>
                  <a:pt x="55990" y="35260"/>
                </a:lnTo>
                <a:cubicBezTo>
                  <a:pt x="56020" y="35260"/>
                  <a:pt x="56020" y="35290"/>
                  <a:pt x="56050" y="35290"/>
                </a:cubicBezTo>
                <a:lnTo>
                  <a:pt x="56233" y="35320"/>
                </a:lnTo>
                <a:lnTo>
                  <a:pt x="56294" y="35320"/>
                </a:lnTo>
                <a:cubicBezTo>
                  <a:pt x="56294" y="35320"/>
                  <a:pt x="56506" y="35351"/>
                  <a:pt x="56506" y="35351"/>
                </a:cubicBezTo>
                <a:cubicBezTo>
                  <a:pt x="56506" y="35351"/>
                  <a:pt x="56628" y="35320"/>
                  <a:pt x="56628" y="35320"/>
                </a:cubicBezTo>
                <a:lnTo>
                  <a:pt x="56780" y="35381"/>
                </a:lnTo>
                <a:cubicBezTo>
                  <a:pt x="56810" y="35412"/>
                  <a:pt x="56871" y="35412"/>
                  <a:pt x="56902" y="35412"/>
                </a:cubicBezTo>
                <a:cubicBezTo>
                  <a:pt x="56962" y="35412"/>
                  <a:pt x="56993" y="35412"/>
                  <a:pt x="57023" y="35381"/>
                </a:cubicBezTo>
                <a:lnTo>
                  <a:pt x="57114" y="35381"/>
                </a:lnTo>
                <a:cubicBezTo>
                  <a:pt x="57175" y="35442"/>
                  <a:pt x="57266" y="35472"/>
                  <a:pt x="57357" y="35472"/>
                </a:cubicBezTo>
                <a:lnTo>
                  <a:pt x="57449" y="35472"/>
                </a:lnTo>
                <a:cubicBezTo>
                  <a:pt x="57479" y="35472"/>
                  <a:pt x="57509" y="35472"/>
                  <a:pt x="57540" y="35442"/>
                </a:cubicBezTo>
                <a:cubicBezTo>
                  <a:pt x="57540" y="35472"/>
                  <a:pt x="57570" y="35503"/>
                  <a:pt x="57601" y="35533"/>
                </a:cubicBezTo>
                <a:lnTo>
                  <a:pt x="57874" y="35655"/>
                </a:lnTo>
                <a:cubicBezTo>
                  <a:pt x="57935" y="35685"/>
                  <a:pt x="57996" y="35716"/>
                  <a:pt x="58057" y="35716"/>
                </a:cubicBezTo>
                <a:lnTo>
                  <a:pt x="58148" y="35716"/>
                </a:lnTo>
                <a:cubicBezTo>
                  <a:pt x="58269" y="35716"/>
                  <a:pt x="58361" y="35655"/>
                  <a:pt x="58421" y="35594"/>
                </a:cubicBezTo>
                <a:lnTo>
                  <a:pt x="58452" y="35624"/>
                </a:lnTo>
                <a:cubicBezTo>
                  <a:pt x="58513" y="35685"/>
                  <a:pt x="58604" y="35746"/>
                  <a:pt x="58725" y="35746"/>
                </a:cubicBezTo>
                <a:cubicBezTo>
                  <a:pt x="58756" y="35746"/>
                  <a:pt x="58786" y="35716"/>
                  <a:pt x="58816" y="35716"/>
                </a:cubicBezTo>
                <a:lnTo>
                  <a:pt x="58968" y="35685"/>
                </a:lnTo>
                <a:cubicBezTo>
                  <a:pt x="59060" y="35655"/>
                  <a:pt x="59120" y="35624"/>
                  <a:pt x="59181" y="35564"/>
                </a:cubicBezTo>
                <a:lnTo>
                  <a:pt x="59242" y="35472"/>
                </a:lnTo>
                <a:lnTo>
                  <a:pt x="59333" y="35442"/>
                </a:lnTo>
                <a:lnTo>
                  <a:pt x="59546" y="35351"/>
                </a:lnTo>
                <a:cubicBezTo>
                  <a:pt x="59576" y="35351"/>
                  <a:pt x="59607" y="35351"/>
                  <a:pt x="59607" y="35320"/>
                </a:cubicBezTo>
                <a:lnTo>
                  <a:pt x="59698" y="35260"/>
                </a:lnTo>
                <a:cubicBezTo>
                  <a:pt x="59820" y="35169"/>
                  <a:pt x="59850" y="35047"/>
                  <a:pt x="59850" y="34895"/>
                </a:cubicBezTo>
                <a:cubicBezTo>
                  <a:pt x="59820" y="34773"/>
                  <a:pt x="59728" y="34652"/>
                  <a:pt x="59576" y="34591"/>
                </a:cubicBezTo>
                <a:lnTo>
                  <a:pt x="59516" y="34591"/>
                </a:lnTo>
                <a:cubicBezTo>
                  <a:pt x="59455" y="34561"/>
                  <a:pt x="59424" y="34561"/>
                  <a:pt x="59394" y="34561"/>
                </a:cubicBezTo>
                <a:cubicBezTo>
                  <a:pt x="59333" y="34561"/>
                  <a:pt x="59303" y="34561"/>
                  <a:pt x="59242" y="34591"/>
                </a:cubicBezTo>
                <a:lnTo>
                  <a:pt x="59090" y="34591"/>
                </a:lnTo>
                <a:lnTo>
                  <a:pt x="58908" y="34652"/>
                </a:lnTo>
                <a:lnTo>
                  <a:pt x="58877" y="34652"/>
                </a:lnTo>
                <a:cubicBezTo>
                  <a:pt x="58968" y="34591"/>
                  <a:pt x="58999" y="34469"/>
                  <a:pt x="59029" y="34348"/>
                </a:cubicBezTo>
                <a:lnTo>
                  <a:pt x="59029" y="34317"/>
                </a:lnTo>
                <a:cubicBezTo>
                  <a:pt x="59060" y="34348"/>
                  <a:pt x="59090" y="34378"/>
                  <a:pt x="59151" y="34378"/>
                </a:cubicBezTo>
                <a:lnTo>
                  <a:pt x="59272" y="34409"/>
                </a:lnTo>
                <a:lnTo>
                  <a:pt x="59364" y="34409"/>
                </a:lnTo>
                <a:cubicBezTo>
                  <a:pt x="59455" y="34409"/>
                  <a:pt x="59516" y="34378"/>
                  <a:pt x="59607" y="34348"/>
                </a:cubicBezTo>
                <a:lnTo>
                  <a:pt x="59880" y="34348"/>
                </a:lnTo>
                <a:lnTo>
                  <a:pt x="60002" y="34409"/>
                </a:lnTo>
                <a:cubicBezTo>
                  <a:pt x="60032" y="34439"/>
                  <a:pt x="60093" y="34439"/>
                  <a:pt x="60154" y="34439"/>
                </a:cubicBezTo>
                <a:cubicBezTo>
                  <a:pt x="60215" y="34439"/>
                  <a:pt x="60275" y="34409"/>
                  <a:pt x="60336" y="34378"/>
                </a:cubicBezTo>
                <a:cubicBezTo>
                  <a:pt x="60367" y="34409"/>
                  <a:pt x="60397" y="34439"/>
                  <a:pt x="60427" y="34439"/>
                </a:cubicBezTo>
                <a:cubicBezTo>
                  <a:pt x="60427" y="34500"/>
                  <a:pt x="60427" y="34530"/>
                  <a:pt x="60427" y="34561"/>
                </a:cubicBezTo>
                <a:lnTo>
                  <a:pt x="60458" y="34713"/>
                </a:lnTo>
                <a:cubicBezTo>
                  <a:pt x="60458" y="34865"/>
                  <a:pt x="60579" y="34986"/>
                  <a:pt x="60731" y="35017"/>
                </a:cubicBezTo>
                <a:cubicBezTo>
                  <a:pt x="60762" y="35047"/>
                  <a:pt x="60792" y="35047"/>
                  <a:pt x="60823" y="35047"/>
                </a:cubicBezTo>
                <a:cubicBezTo>
                  <a:pt x="60944" y="35047"/>
                  <a:pt x="61066" y="34986"/>
                  <a:pt x="61127" y="34895"/>
                </a:cubicBezTo>
                <a:cubicBezTo>
                  <a:pt x="61127" y="34986"/>
                  <a:pt x="61127" y="35077"/>
                  <a:pt x="61187" y="35169"/>
                </a:cubicBezTo>
                <a:cubicBezTo>
                  <a:pt x="61218" y="35199"/>
                  <a:pt x="61248" y="35260"/>
                  <a:pt x="61309" y="35260"/>
                </a:cubicBezTo>
                <a:lnTo>
                  <a:pt x="61279" y="35260"/>
                </a:lnTo>
                <a:cubicBezTo>
                  <a:pt x="61248" y="35260"/>
                  <a:pt x="61218" y="35290"/>
                  <a:pt x="61157" y="35290"/>
                </a:cubicBezTo>
                <a:cubicBezTo>
                  <a:pt x="61127" y="35290"/>
                  <a:pt x="61096" y="35290"/>
                  <a:pt x="61066" y="35320"/>
                </a:cubicBezTo>
                <a:cubicBezTo>
                  <a:pt x="61005" y="35290"/>
                  <a:pt x="60975" y="35290"/>
                  <a:pt x="60914" y="35290"/>
                </a:cubicBezTo>
                <a:lnTo>
                  <a:pt x="60883" y="35290"/>
                </a:lnTo>
                <a:lnTo>
                  <a:pt x="60823" y="35260"/>
                </a:lnTo>
                <a:cubicBezTo>
                  <a:pt x="60792" y="35229"/>
                  <a:pt x="60762" y="35229"/>
                  <a:pt x="60731" y="35199"/>
                </a:cubicBezTo>
                <a:lnTo>
                  <a:pt x="60610" y="35138"/>
                </a:lnTo>
                <a:lnTo>
                  <a:pt x="60367" y="35138"/>
                </a:lnTo>
                <a:lnTo>
                  <a:pt x="60245" y="35169"/>
                </a:lnTo>
                <a:cubicBezTo>
                  <a:pt x="60123" y="35199"/>
                  <a:pt x="60032" y="35320"/>
                  <a:pt x="60002" y="35412"/>
                </a:cubicBezTo>
                <a:lnTo>
                  <a:pt x="59911" y="35472"/>
                </a:lnTo>
                <a:cubicBezTo>
                  <a:pt x="59880" y="35503"/>
                  <a:pt x="59850" y="35533"/>
                  <a:pt x="59820" y="35564"/>
                </a:cubicBezTo>
                <a:lnTo>
                  <a:pt x="59728" y="35685"/>
                </a:lnTo>
                <a:cubicBezTo>
                  <a:pt x="59698" y="35716"/>
                  <a:pt x="59698" y="35746"/>
                  <a:pt x="59668" y="35776"/>
                </a:cubicBezTo>
                <a:lnTo>
                  <a:pt x="59607" y="35746"/>
                </a:lnTo>
                <a:cubicBezTo>
                  <a:pt x="59546" y="35685"/>
                  <a:pt x="59485" y="35685"/>
                  <a:pt x="59424" y="35685"/>
                </a:cubicBezTo>
                <a:lnTo>
                  <a:pt x="59303" y="35685"/>
                </a:lnTo>
                <a:lnTo>
                  <a:pt x="59181" y="35716"/>
                </a:lnTo>
                <a:lnTo>
                  <a:pt x="59120" y="35746"/>
                </a:lnTo>
                <a:lnTo>
                  <a:pt x="59060" y="35776"/>
                </a:lnTo>
                <a:cubicBezTo>
                  <a:pt x="59029" y="35776"/>
                  <a:pt x="58968" y="35807"/>
                  <a:pt x="58908" y="35837"/>
                </a:cubicBezTo>
                <a:cubicBezTo>
                  <a:pt x="58877" y="35868"/>
                  <a:pt x="58847" y="35868"/>
                  <a:pt x="58847" y="35898"/>
                </a:cubicBezTo>
                <a:cubicBezTo>
                  <a:pt x="58786" y="35928"/>
                  <a:pt x="58725" y="35989"/>
                  <a:pt x="58695" y="36050"/>
                </a:cubicBezTo>
                <a:lnTo>
                  <a:pt x="58695" y="36080"/>
                </a:lnTo>
                <a:lnTo>
                  <a:pt x="58634" y="36141"/>
                </a:lnTo>
                <a:cubicBezTo>
                  <a:pt x="58604" y="36141"/>
                  <a:pt x="58573" y="36172"/>
                  <a:pt x="58573" y="36202"/>
                </a:cubicBezTo>
                <a:lnTo>
                  <a:pt x="58543" y="36202"/>
                </a:lnTo>
                <a:cubicBezTo>
                  <a:pt x="58452" y="36232"/>
                  <a:pt x="58361" y="36263"/>
                  <a:pt x="58300" y="36354"/>
                </a:cubicBezTo>
                <a:lnTo>
                  <a:pt x="58178" y="36536"/>
                </a:lnTo>
                <a:cubicBezTo>
                  <a:pt x="58117" y="36597"/>
                  <a:pt x="58087" y="36658"/>
                  <a:pt x="58087" y="36749"/>
                </a:cubicBezTo>
                <a:lnTo>
                  <a:pt x="58087" y="36779"/>
                </a:lnTo>
                <a:cubicBezTo>
                  <a:pt x="58057" y="36810"/>
                  <a:pt x="58026" y="36871"/>
                  <a:pt x="57996" y="36901"/>
                </a:cubicBezTo>
                <a:lnTo>
                  <a:pt x="57965" y="36931"/>
                </a:lnTo>
                <a:lnTo>
                  <a:pt x="57935" y="36962"/>
                </a:lnTo>
                <a:cubicBezTo>
                  <a:pt x="57935" y="36962"/>
                  <a:pt x="57874" y="36931"/>
                  <a:pt x="57844" y="36931"/>
                </a:cubicBezTo>
                <a:cubicBezTo>
                  <a:pt x="57813" y="36931"/>
                  <a:pt x="57783" y="36962"/>
                  <a:pt x="57722" y="36962"/>
                </a:cubicBezTo>
                <a:lnTo>
                  <a:pt x="57661" y="36992"/>
                </a:lnTo>
                <a:cubicBezTo>
                  <a:pt x="57631" y="36992"/>
                  <a:pt x="57601" y="37023"/>
                  <a:pt x="57570" y="37053"/>
                </a:cubicBezTo>
                <a:cubicBezTo>
                  <a:pt x="57540" y="37053"/>
                  <a:pt x="57509" y="37053"/>
                  <a:pt x="57479" y="37083"/>
                </a:cubicBezTo>
                <a:lnTo>
                  <a:pt x="57357" y="37083"/>
                </a:lnTo>
                <a:lnTo>
                  <a:pt x="57266" y="37114"/>
                </a:lnTo>
                <a:cubicBezTo>
                  <a:pt x="57236" y="37114"/>
                  <a:pt x="57206" y="37114"/>
                  <a:pt x="57175" y="37144"/>
                </a:cubicBezTo>
                <a:lnTo>
                  <a:pt x="57023" y="37205"/>
                </a:lnTo>
                <a:cubicBezTo>
                  <a:pt x="56993" y="37235"/>
                  <a:pt x="56962" y="37266"/>
                  <a:pt x="56932" y="37266"/>
                </a:cubicBezTo>
                <a:lnTo>
                  <a:pt x="56871" y="37327"/>
                </a:lnTo>
                <a:lnTo>
                  <a:pt x="56841" y="37327"/>
                </a:lnTo>
                <a:cubicBezTo>
                  <a:pt x="56689" y="37327"/>
                  <a:pt x="56567" y="37387"/>
                  <a:pt x="56506" y="37509"/>
                </a:cubicBezTo>
                <a:lnTo>
                  <a:pt x="56415" y="37661"/>
                </a:lnTo>
                <a:cubicBezTo>
                  <a:pt x="56385" y="37752"/>
                  <a:pt x="56354" y="37843"/>
                  <a:pt x="56385" y="37904"/>
                </a:cubicBezTo>
                <a:lnTo>
                  <a:pt x="56385" y="37935"/>
                </a:lnTo>
                <a:cubicBezTo>
                  <a:pt x="56354" y="37965"/>
                  <a:pt x="56354" y="38026"/>
                  <a:pt x="56324" y="38056"/>
                </a:cubicBezTo>
                <a:lnTo>
                  <a:pt x="56324" y="38208"/>
                </a:lnTo>
                <a:cubicBezTo>
                  <a:pt x="56294" y="38269"/>
                  <a:pt x="56294" y="38330"/>
                  <a:pt x="56324" y="38421"/>
                </a:cubicBezTo>
                <a:cubicBezTo>
                  <a:pt x="56324" y="38451"/>
                  <a:pt x="56324" y="38482"/>
                  <a:pt x="56324" y="38512"/>
                </a:cubicBezTo>
                <a:cubicBezTo>
                  <a:pt x="56294" y="38603"/>
                  <a:pt x="56294" y="38664"/>
                  <a:pt x="56324" y="38755"/>
                </a:cubicBezTo>
                <a:lnTo>
                  <a:pt x="56324" y="38846"/>
                </a:lnTo>
                <a:cubicBezTo>
                  <a:pt x="56354" y="38877"/>
                  <a:pt x="56354" y="38907"/>
                  <a:pt x="56385" y="38938"/>
                </a:cubicBezTo>
                <a:lnTo>
                  <a:pt x="56446" y="39059"/>
                </a:lnTo>
                <a:lnTo>
                  <a:pt x="56476" y="39150"/>
                </a:lnTo>
                <a:cubicBezTo>
                  <a:pt x="56476" y="39211"/>
                  <a:pt x="56506" y="39302"/>
                  <a:pt x="56567" y="39363"/>
                </a:cubicBezTo>
                <a:cubicBezTo>
                  <a:pt x="56567" y="39363"/>
                  <a:pt x="56598" y="39393"/>
                  <a:pt x="56598" y="39424"/>
                </a:cubicBezTo>
                <a:lnTo>
                  <a:pt x="56628" y="39485"/>
                </a:lnTo>
                <a:cubicBezTo>
                  <a:pt x="56628" y="39545"/>
                  <a:pt x="56628" y="39576"/>
                  <a:pt x="56628" y="39606"/>
                </a:cubicBezTo>
                <a:lnTo>
                  <a:pt x="56658" y="39728"/>
                </a:lnTo>
                <a:cubicBezTo>
                  <a:pt x="56689" y="39758"/>
                  <a:pt x="56689" y="39789"/>
                  <a:pt x="56689" y="39819"/>
                </a:cubicBezTo>
                <a:lnTo>
                  <a:pt x="56780" y="40001"/>
                </a:lnTo>
                <a:lnTo>
                  <a:pt x="56780" y="40032"/>
                </a:lnTo>
                <a:lnTo>
                  <a:pt x="56780" y="40062"/>
                </a:lnTo>
                <a:cubicBezTo>
                  <a:pt x="56689" y="40123"/>
                  <a:pt x="56628" y="40245"/>
                  <a:pt x="56628" y="40336"/>
                </a:cubicBezTo>
                <a:lnTo>
                  <a:pt x="56628" y="40488"/>
                </a:lnTo>
                <a:cubicBezTo>
                  <a:pt x="56628" y="40640"/>
                  <a:pt x="56719" y="40792"/>
                  <a:pt x="56871" y="40852"/>
                </a:cubicBezTo>
                <a:lnTo>
                  <a:pt x="56932" y="40883"/>
                </a:lnTo>
                <a:lnTo>
                  <a:pt x="57114" y="41004"/>
                </a:lnTo>
                <a:cubicBezTo>
                  <a:pt x="57175" y="41035"/>
                  <a:pt x="57236" y="41065"/>
                  <a:pt x="57327" y="41065"/>
                </a:cubicBezTo>
                <a:lnTo>
                  <a:pt x="57449" y="41065"/>
                </a:lnTo>
                <a:cubicBezTo>
                  <a:pt x="57449" y="41065"/>
                  <a:pt x="57601" y="41096"/>
                  <a:pt x="57601" y="41096"/>
                </a:cubicBezTo>
                <a:cubicBezTo>
                  <a:pt x="57692" y="41096"/>
                  <a:pt x="57783" y="41065"/>
                  <a:pt x="57844" y="41004"/>
                </a:cubicBezTo>
                <a:lnTo>
                  <a:pt x="57905" y="40944"/>
                </a:lnTo>
                <a:cubicBezTo>
                  <a:pt x="57996" y="40944"/>
                  <a:pt x="58087" y="40883"/>
                  <a:pt x="58148" y="40822"/>
                </a:cubicBezTo>
                <a:lnTo>
                  <a:pt x="58178" y="40792"/>
                </a:lnTo>
                <a:lnTo>
                  <a:pt x="58239" y="40792"/>
                </a:lnTo>
                <a:lnTo>
                  <a:pt x="58361" y="40822"/>
                </a:lnTo>
                <a:lnTo>
                  <a:pt x="58604" y="40822"/>
                </a:lnTo>
                <a:lnTo>
                  <a:pt x="58756" y="40792"/>
                </a:lnTo>
                <a:cubicBezTo>
                  <a:pt x="58847" y="40792"/>
                  <a:pt x="58968" y="40731"/>
                  <a:pt x="59029" y="40670"/>
                </a:cubicBezTo>
                <a:lnTo>
                  <a:pt x="59120" y="40549"/>
                </a:lnTo>
                <a:cubicBezTo>
                  <a:pt x="59120" y="40549"/>
                  <a:pt x="59120" y="40518"/>
                  <a:pt x="59151" y="40518"/>
                </a:cubicBezTo>
                <a:cubicBezTo>
                  <a:pt x="59151" y="40518"/>
                  <a:pt x="59181" y="40488"/>
                  <a:pt x="59212" y="40488"/>
                </a:cubicBezTo>
                <a:lnTo>
                  <a:pt x="59303" y="40427"/>
                </a:lnTo>
                <a:lnTo>
                  <a:pt x="59424" y="40427"/>
                </a:lnTo>
                <a:cubicBezTo>
                  <a:pt x="59455" y="40427"/>
                  <a:pt x="59485" y="40427"/>
                  <a:pt x="59546" y="40397"/>
                </a:cubicBezTo>
                <a:lnTo>
                  <a:pt x="59759" y="40336"/>
                </a:lnTo>
                <a:lnTo>
                  <a:pt x="59972" y="40275"/>
                </a:lnTo>
                <a:lnTo>
                  <a:pt x="60154" y="40245"/>
                </a:lnTo>
                <a:lnTo>
                  <a:pt x="60245" y="40305"/>
                </a:lnTo>
                <a:cubicBezTo>
                  <a:pt x="60306" y="40336"/>
                  <a:pt x="60367" y="40366"/>
                  <a:pt x="60427" y="40366"/>
                </a:cubicBezTo>
                <a:lnTo>
                  <a:pt x="60458" y="40366"/>
                </a:lnTo>
                <a:cubicBezTo>
                  <a:pt x="60488" y="40397"/>
                  <a:pt x="60519" y="40427"/>
                  <a:pt x="60549" y="40488"/>
                </a:cubicBezTo>
                <a:lnTo>
                  <a:pt x="60640" y="40518"/>
                </a:lnTo>
                <a:lnTo>
                  <a:pt x="60640" y="40549"/>
                </a:lnTo>
                <a:cubicBezTo>
                  <a:pt x="60640" y="40700"/>
                  <a:pt x="60701" y="40822"/>
                  <a:pt x="60823" y="40883"/>
                </a:cubicBezTo>
                <a:lnTo>
                  <a:pt x="60975" y="41004"/>
                </a:lnTo>
                <a:cubicBezTo>
                  <a:pt x="61005" y="41004"/>
                  <a:pt x="61066" y="41035"/>
                  <a:pt x="61096" y="41035"/>
                </a:cubicBezTo>
                <a:cubicBezTo>
                  <a:pt x="61157" y="41096"/>
                  <a:pt x="61248" y="41126"/>
                  <a:pt x="61339" y="41126"/>
                </a:cubicBezTo>
                <a:lnTo>
                  <a:pt x="61370" y="41126"/>
                </a:lnTo>
                <a:cubicBezTo>
                  <a:pt x="61431" y="41187"/>
                  <a:pt x="61491" y="41217"/>
                  <a:pt x="61552" y="41217"/>
                </a:cubicBezTo>
                <a:lnTo>
                  <a:pt x="61582" y="41217"/>
                </a:lnTo>
                <a:lnTo>
                  <a:pt x="61613" y="41369"/>
                </a:lnTo>
                <a:cubicBezTo>
                  <a:pt x="61613" y="41430"/>
                  <a:pt x="61643" y="41491"/>
                  <a:pt x="61674" y="41521"/>
                </a:cubicBezTo>
                <a:lnTo>
                  <a:pt x="61826" y="41673"/>
                </a:lnTo>
                <a:cubicBezTo>
                  <a:pt x="61856" y="41734"/>
                  <a:pt x="61917" y="41764"/>
                  <a:pt x="61978" y="41795"/>
                </a:cubicBezTo>
                <a:lnTo>
                  <a:pt x="62160" y="41856"/>
                </a:lnTo>
                <a:cubicBezTo>
                  <a:pt x="62190" y="41886"/>
                  <a:pt x="62221" y="41886"/>
                  <a:pt x="62251" y="41886"/>
                </a:cubicBezTo>
                <a:lnTo>
                  <a:pt x="62312" y="41886"/>
                </a:lnTo>
                <a:lnTo>
                  <a:pt x="62373" y="41916"/>
                </a:lnTo>
                <a:lnTo>
                  <a:pt x="62555" y="41977"/>
                </a:lnTo>
                <a:lnTo>
                  <a:pt x="62586" y="41977"/>
                </a:lnTo>
                <a:cubicBezTo>
                  <a:pt x="62555" y="42038"/>
                  <a:pt x="62555" y="42068"/>
                  <a:pt x="62555" y="42099"/>
                </a:cubicBezTo>
                <a:lnTo>
                  <a:pt x="62555" y="42220"/>
                </a:lnTo>
                <a:cubicBezTo>
                  <a:pt x="62525" y="42281"/>
                  <a:pt x="62555" y="42372"/>
                  <a:pt x="62586" y="42403"/>
                </a:cubicBezTo>
                <a:lnTo>
                  <a:pt x="62677" y="42585"/>
                </a:lnTo>
                <a:lnTo>
                  <a:pt x="62677" y="42707"/>
                </a:lnTo>
                <a:cubicBezTo>
                  <a:pt x="62707" y="42767"/>
                  <a:pt x="62707" y="42798"/>
                  <a:pt x="62738" y="42828"/>
                </a:cubicBezTo>
                <a:lnTo>
                  <a:pt x="62859" y="43071"/>
                </a:lnTo>
                <a:cubicBezTo>
                  <a:pt x="62920" y="43193"/>
                  <a:pt x="63011" y="43254"/>
                  <a:pt x="63163" y="43254"/>
                </a:cubicBezTo>
                <a:lnTo>
                  <a:pt x="63224" y="43254"/>
                </a:lnTo>
                <a:cubicBezTo>
                  <a:pt x="63254" y="43284"/>
                  <a:pt x="63315" y="43284"/>
                  <a:pt x="63345" y="43284"/>
                </a:cubicBezTo>
                <a:cubicBezTo>
                  <a:pt x="63437" y="43284"/>
                  <a:pt x="63558" y="43254"/>
                  <a:pt x="63619" y="43163"/>
                </a:cubicBezTo>
                <a:lnTo>
                  <a:pt x="63680" y="43163"/>
                </a:lnTo>
                <a:cubicBezTo>
                  <a:pt x="63801" y="43102"/>
                  <a:pt x="63923" y="42980"/>
                  <a:pt x="63923" y="42828"/>
                </a:cubicBezTo>
                <a:lnTo>
                  <a:pt x="63953" y="42707"/>
                </a:lnTo>
                <a:cubicBezTo>
                  <a:pt x="63984" y="42646"/>
                  <a:pt x="64014" y="42555"/>
                  <a:pt x="64014" y="42463"/>
                </a:cubicBezTo>
                <a:lnTo>
                  <a:pt x="64014" y="42159"/>
                </a:lnTo>
                <a:cubicBezTo>
                  <a:pt x="63984" y="41977"/>
                  <a:pt x="63862" y="41825"/>
                  <a:pt x="63680" y="41795"/>
                </a:cubicBezTo>
                <a:lnTo>
                  <a:pt x="63741" y="41764"/>
                </a:lnTo>
                <a:lnTo>
                  <a:pt x="63862" y="41764"/>
                </a:lnTo>
                <a:cubicBezTo>
                  <a:pt x="63953" y="41764"/>
                  <a:pt x="64014" y="41734"/>
                  <a:pt x="64075" y="41673"/>
                </a:cubicBezTo>
                <a:lnTo>
                  <a:pt x="64197" y="41582"/>
                </a:lnTo>
                <a:cubicBezTo>
                  <a:pt x="64318" y="41521"/>
                  <a:pt x="64348" y="41369"/>
                  <a:pt x="64348" y="41248"/>
                </a:cubicBezTo>
                <a:lnTo>
                  <a:pt x="64348" y="41217"/>
                </a:lnTo>
                <a:lnTo>
                  <a:pt x="64348" y="41126"/>
                </a:lnTo>
                <a:lnTo>
                  <a:pt x="64379" y="41004"/>
                </a:lnTo>
                <a:lnTo>
                  <a:pt x="64440" y="40944"/>
                </a:lnTo>
                <a:cubicBezTo>
                  <a:pt x="64440" y="40913"/>
                  <a:pt x="64470" y="40883"/>
                  <a:pt x="64470" y="40852"/>
                </a:cubicBezTo>
                <a:lnTo>
                  <a:pt x="64531" y="40670"/>
                </a:lnTo>
                <a:lnTo>
                  <a:pt x="64561" y="40609"/>
                </a:lnTo>
                <a:lnTo>
                  <a:pt x="64592" y="40549"/>
                </a:lnTo>
                <a:lnTo>
                  <a:pt x="64622" y="40457"/>
                </a:lnTo>
                <a:lnTo>
                  <a:pt x="64683" y="40427"/>
                </a:lnTo>
                <a:cubicBezTo>
                  <a:pt x="64744" y="40366"/>
                  <a:pt x="64774" y="40305"/>
                  <a:pt x="64804" y="40245"/>
                </a:cubicBezTo>
                <a:lnTo>
                  <a:pt x="64896" y="40032"/>
                </a:lnTo>
                <a:cubicBezTo>
                  <a:pt x="64896" y="40032"/>
                  <a:pt x="64926" y="40001"/>
                  <a:pt x="64926" y="40001"/>
                </a:cubicBezTo>
                <a:lnTo>
                  <a:pt x="64956" y="39819"/>
                </a:lnTo>
                <a:cubicBezTo>
                  <a:pt x="64956" y="39789"/>
                  <a:pt x="64956" y="39758"/>
                  <a:pt x="64956" y="39728"/>
                </a:cubicBezTo>
                <a:lnTo>
                  <a:pt x="64956" y="39637"/>
                </a:lnTo>
                <a:lnTo>
                  <a:pt x="64987" y="39515"/>
                </a:lnTo>
                <a:lnTo>
                  <a:pt x="65017" y="39424"/>
                </a:lnTo>
                <a:cubicBezTo>
                  <a:pt x="65048" y="39393"/>
                  <a:pt x="65048" y="39333"/>
                  <a:pt x="65048" y="39302"/>
                </a:cubicBezTo>
                <a:lnTo>
                  <a:pt x="65048" y="39120"/>
                </a:lnTo>
                <a:cubicBezTo>
                  <a:pt x="65078" y="39059"/>
                  <a:pt x="65048" y="38968"/>
                  <a:pt x="65017" y="38938"/>
                </a:cubicBezTo>
                <a:lnTo>
                  <a:pt x="64987" y="38846"/>
                </a:lnTo>
                <a:lnTo>
                  <a:pt x="64987" y="38816"/>
                </a:lnTo>
                <a:cubicBezTo>
                  <a:pt x="64987" y="38786"/>
                  <a:pt x="64987" y="38786"/>
                  <a:pt x="64987" y="38755"/>
                </a:cubicBezTo>
                <a:lnTo>
                  <a:pt x="64987" y="38634"/>
                </a:lnTo>
                <a:cubicBezTo>
                  <a:pt x="64987" y="38603"/>
                  <a:pt x="64956" y="38573"/>
                  <a:pt x="64956" y="38542"/>
                </a:cubicBezTo>
                <a:lnTo>
                  <a:pt x="64896" y="38360"/>
                </a:lnTo>
                <a:cubicBezTo>
                  <a:pt x="64896" y="38299"/>
                  <a:pt x="64865" y="38269"/>
                  <a:pt x="64835" y="38208"/>
                </a:cubicBezTo>
                <a:lnTo>
                  <a:pt x="64683" y="38056"/>
                </a:lnTo>
                <a:cubicBezTo>
                  <a:pt x="64652" y="38026"/>
                  <a:pt x="64652" y="38026"/>
                  <a:pt x="64652" y="38026"/>
                </a:cubicBezTo>
                <a:lnTo>
                  <a:pt x="64500" y="37904"/>
                </a:lnTo>
                <a:lnTo>
                  <a:pt x="64500" y="37783"/>
                </a:lnTo>
                <a:cubicBezTo>
                  <a:pt x="64470" y="37661"/>
                  <a:pt x="64379" y="37539"/>
                  <a:pt x="64257" y="37509"/>
                </a:cubicBezTo>
                <a:cubicBezTo>
                  <a:pt x="64257" y="37479"/>
                  <a:pt x="64227" y="37479"/>
                  <a:pt x="64197" y="37479"/>
                </a:cubicBezTo>
                <a:lnTo>
                  <a:pt x="64166" y="37479"/>
                </a:lnTo>
                <a:cubicBezTo>
                  <a:pt x="64166" y="37418"/>
                  <a:pt x="64136" y="37387"/>
                  <a:pt x="64105" y="37357"/>
                </a:cubicBezTo>
                <a:cubicBezTo>
                  <a:pt x="64105" y="37266"/>
                  <a:pt x="64045" y="37175"/>
                  <a:pt x="63953" y="37114"/>
                </a:cubicBezTo>
                <a:lnTo>
                  <a:pt x="63832" y="37023"/>
                </a:lnTo>
                <a:lnTo>
                  <a:pt x="63680" y="36931"/>
                </a:lnTo>
                <a:cubicBezTo>
                  <a:pt x="63680" y="36901"/>
                  <a:pt x="63649" y="36901"/>
                  <a:pt x="63619" y="36901"/>
                </a:cubicBezTo>
                <a:lnTo>
                  <a:pt x="63589" y="36871"/>
                </a:lnTo>
                <a:cubicBezTo>
                  <a:pt x="63589" y="36840"/>
                  <a:pt x="63558" y="36810"/>
                  <a:pt x="63558" y="36749"/>
                </a:cubicBezTo>
                <a:lnTo>
                  <a:pt x="63497" y="36597"/>
                </a:lnTo>
                <a:cubicBezTo>
                  <a:pt x="63497" y="36536"/>
                  <a:pt x="63467" y="36476"/>
                  <a:pt x="63437" y="36445"/>
                </a:cubicBezTo>
                <a:lnTo>
                  <a:pt x="63406" y="36384"/>
                </a:lnTo>
                <a:cubicBezTo>
                  <a:pt x="63437" y="36232"/>
                  <a:pt x="63406" y="36111"/>
                  <a:pt x="63285" y="36020"/>
                </a:cubicBezTo>
                <a:lnTo>
                  <a:pt x="63224" y="35959"/>
                </a:lnTo>
                <a:lnTo>
                  <a:pt x="63193" y="35898"/>
                </a:lnTo>
                <a:cubicBezTo>
                  <a:pt x="63133" y="35837"/>
                  <a:pt x="63102" y="35807"/>
                  <a:pt x="63041" y="35776"/>
                </a:cubicBezTo>
                <a:cubicBezTo>
                  <a:pt x="63041" y="35746"/>
                  <a:pt x="63011" y="35685"/>
                  <a:pt x="62981" y="35655"/>
                </a:cubicBezTo>
                <a:lnTo>
                  <a:pt x="62981" y="35624"/>
                </a:lnTo>
                <a:cubicBezTo>
                  <a:pt x="62950" y="35564"/>
                  <a:pt x="62950" y="35503"/>
                  <a:pt x="62890" y="35442"/>
                </a:cubicBezTo>
                <a:cubicBezTo>
                  <a:pt x="62890" y="35442"/>
                  <a:pt x="62890" y="35412"/>
                  <a:pt x="62890" y="35381"/>
                </a:cubicBezTo>
                <a:cubicBezTo>
                  <a:pt x="62920" y="35351"/>
                  <a:pt x="62950" y="35320"/>
                  <a:pt x="62981" y="35290"/>
                </a:cubicBezTo>
                <a:cubicBezTo>
                  <a:pt x="62981" y="35320"/>
                  <a:pt x="63011" y="35320"/>
                  <a:pt x="63011" y="35351"/>
                </a:cubicBezTo>
                <a:lnTo>
                  <a:pt x="63163" y="35472"/>
                </a:lnTo>
                <a:lnTo>
                  <a:pt x="63315" y="35594"/>
                </a:lnTo>
                <a:cubicBezTo>
                  <a:pt x="63376" y="35655"/>
                  <a:pt x="63437" y="35685"/>
                  <a:pt x="63497" y="35685"/>
                </a:cubicBezTo>
                <a:lnTo>
                  <a:pt x="63741" y="35716"/>
                </a:lnTo>
                <a:cubicBezTo>
                  <a:pt x="63832" y="35776"/>
                  <a:pt x="63893" y="35807"/>
                  <a:pt x="63984" y="35807"/>
                </a:cubicBezTo>
                <a:lnTo>
                  <a:pt x="64014" y="35807"/>
                </a:lnTo>
                <a:lnTo>
                  <a:pt x="64136" y="35776"/>
                </a:lnTo>
                <a:cubicBezTo>
                  <a:pt x="64288" y="35776"/>
                  <a:pt x="64409" y="35685"/>
                  <a:pt x="64470" y="35533"/>
                </a:cubicBezTo>
                <a:lnTo>
                  <a:pt x="64500" y="35472"/>
                </a:lnTo>
                <a:cubicBezTo>
                  <a:pt x="64561" y="35290"/>
                  <a:pt x="64470" y="35077"/>
                  <a:pt x="64288" y="34986"/>
                </a:cubicBezTo>
                <a:cubicBezTo>
                  <a:pt x="64257" y="34956"/>
                  <a:pt x="64197" y="34925"/>
                  <a:pt x="64166" y="34895"/>
                </a:cubicBezTo>
                <a:lnTo>
                  <a:pt x="64379" y="34804"/>
                </a:lnTo>
                <a:cubicBezTo>
                  <a:pt x="64409" y="34773"/>
                  <a:pt x="64440" y="34773"/>
                  <a:pt x="64470" y="34743"/>
                </a:cubicBezTo>
                <a:cubicBezTo>
                  <a:pt x="64531" y="34743"/>
                  <a:pt x="64561" y="34713"/>
                  <a:pt x="64592" y="34682"/>
                </a:cubicBezTo>
                <a:lnTo>
                  <a:pt x="64683" y="34804"/>
                </a:lnTo>
                <a:cubicBezTo>
                  <a:pt x="64713" y="34834"/>
                  <a:pt x="64713" y="34865"/>
                  <a:pt x="64744" y="34865"/>
                </a:cubicBezTo>
                <a:lnTo>
                  <a:pt x="64835" y="34956"/>
                </a:lnTo>
                <a:cubicBezTo>
                  <a:pt x="64896" y="35017"/>
                  <a:pt x="64987" y="35047"/>
                  <a:pt x="65078" y="35047"/>
                </a:cubicBezTo>
                <a:lnTo>
                  <a:pt x="65169" y="35047"/>
                </a:lnTo>
                <a:lnTo>
                  <a:pt x="65260" y="35108"/>
                </a:lnTo>
                <a:cubicBezTo>
                  <a:pt x="65291" y="35138"/>
                  <a:pt x="65352" y="35138"/>
                  <a:pt x="65412" y="35138"/>
                </a:cubicBezTo>
                <a:lnTo>
                  <a:pt x="65473" y="35138"/>
                </a:lnTo>
                <a:lnTo>
                  <a:pt x="65504" y="35169"/>
                </a:lnTo>
                <a:cubicBezTo>
                  <a:pt x="65504" y="35320"/>
                  <a:pt x="65564" y="35442"/>
                  <a:pt x="65656" y="35503"/>
                </a:cubicBezTo>
                <a:lnTo>
                  <a:pt x="65686" y="35533"/>
                </a:lnTo>
                <a:cubicBezTo>
                  <a:pt x="65747" y="35594"/>
                  <a:pt x="65807" y="35594"/>
                  <a:pt x="65868" y="35624"/>
                </a:cubicBezTo>
                <a:lnTo>
                  <a:pt x="65959" y="35624"/>
                </a:lnTo>
                <a:lnTo>
                  <a:pt x="65959" y="35655"/>
                </a:lnTo>
                <a:cubicBezTo>
                  <a:pt x="66051" y="35746"/>
                  <a:pt x="66172" y="35837"/>
                  <a:pt x="66294" y="35837"/>
                </a:cubicBezTo>
                <a:lnTo>
                  <a:pt x="66446" y="35837"/>
                </a:lnTo>
                <a:cubicBezTo>
                  <a:pt x="66567" y="35837"/>
                  <a:pt x="66719" y="35746"/>
                  <a:pt x="66780" y="35624"/>
                </a:cubicBezTo>
                <a:cubicBezTo>
                  <a:pt x="66841" y="35472"/>
                  <a:pt x="66811" y="35320"/>
                  <a:pt x="66719" y="35199"/>
                </a:cubicBezTo>
                <a:lnTo>
                  <a:pt x="66659" y="35138"/>
                </a:lnTo>
                <a:cubicBezTo>
                  <a:pt x="66659" y="35077"/>
                  <a:pt x="66628" y="35017"/>
                  <a:pt x="66567" y="34956"/>
                </a:cubicBezTo>
                <a:lnTo>
                  <a:pt x="66537" y="34895"/>
                </a:lnTo>
                <a:lnTo>
                  <a:pt x="66476" y="34773"/>
                </a:lnTo>
                <a:cubicBezTo>
                  <a:pt x="66415" y="34652"/>
                  <a:pt x="66294" y="34561"/>
                  <a:pt x="66142" y="34561"/>
                </a:cubicBezTo>
                <a:lnTo>
                  <a:pt x="66081" y="34561"/>
                </a:lnTo>
                <a:lnTo>
                  <a:pt x="65899" y="34439"/>
                </a:lnTo>
                <a:lnTo>
                  <a:pt x="65807" y="34409"/>
                </a:lnTo>
                <a:cubicBezTo>
                  <a:pt x="65747" y="34378"/>
                  <a:pt x="65716" y="34378"/>
                  <a:pt x="65656" y="34378"/>
                </a:cubicBezTo>
                <a:lnTo>
                  <a:pt x="65595" y="34378"/>
                </a:lnTo>
                <a:lnTo>
                  <a:pt x="65473" y="34287"/>
                </a:lnTo>
                <a:cubicBezTo>
                  <a:pt x="65443" y="34257"/>
                  <a:pt x="65382" y="34226"/>
                  <a:pt x="65321" y="34226"/>
                </a:cubicBezTo>
                <a:lnTo>
                  <a:pt x="65260" y="34165"/>
                </a:lnTo>
                <a:cubicBezTo>
                  <a:pt x="65260" y="34135"/>
                  <a:pt x="65230" y="34135"/>
                  <a:pt x="65230" y="34105"/>
                </a:cubicBezTo>
                <a:cubicBezTo>
                  <a:pt x="65169" y="34013"/>
                  <a:pt x="65078" y="33953"/>
                  <a:pt x="64987" y="33922"/>
                </a:cubicBezTo>
                <a:lnTo>
                  <a:pt x="64896" y="33922"/>
                </a:lnTo>
                <a:cubicBezTo>
                  <a:pt x="64896" y="33861"/>
                  <a:pt x="64865" y="33831"/>
                  <a:pt x="64804" y="33801"/>
                </a:cubicBezTo>
                <a:lnTo>
                  <a:pt x="64744" y="33740"/>
                </a:lnTo>
                <a:lnTo>
                  <a:pt x="64683" y="33679"/>
                </a:lnTo>
                <a:cubicBezTo>
                  <a:pt x="64652" y="33649"/>
                  <a:pt x="64622" y="33618"/>
                  <a:pt x="64592" y="33588"/>
                </a:cubicBezTo>
                <a:lnTo>
                  <a:pt x="64531" y="33558"/>
                </a:lnTo>
                <a:lnTo>
                  <a:pt x="64440" y="33497"/>
                </a:lnTo>
                <a:lnTo>
                  <a:pt x="64318" y="33436"/>
                </a:lnTo>
                <a:cubicBezTo>
                  <a:pt x="64288" y="33406"/>
                  <a:pt x="64227" y="33406"/>
                  <a:pt x="64166" y="33406"/>
                </a:cubicBezTo>
                <a:cubicBezTo>
                  <a:pt x="64075" y="33406"/>
                  <a:pt x="63984" y="33436"/>
                  <a:pt x="63893" y="33497"/>
                </a:cubicBezTo>
                <a:lnTo>
                  <a:pt x="63862" y="33558"/>
                </a:lnTo>
                <a:cubicBezTo>
                  <a:pt x="63741" y="33618"/>
                  <a:pt x="63710" y="33770"/>
                  <a:pt x="63710" y="33892"/>
                </a:cubicBezTo>
                <a:cubicBezTo>
                  <a:pt x="63741" y="33922"/>
                  <a:pt x="63741" y="33953"/>
                  <a:pt x="63741" y="33983"/>
                </a:cubicBezTo>
                <a:lnTo>
                  <a:pt x="63649" y="33983"/>
                </a:lnTo>
                <a:cubicBezTo>
                  <a:pt x="63589" y="33983"/>
                  <a:pt x="63497" y="34013"/>
                  <a:pt x="63467" y="34044"/>
                </a:cubicBezTo>
                <a:cubicBezTo>
                  <a:pt x="63437" y="34013"/>
                  <a:pt x="63406" y="33983"/>
                  <a:pt x="63406" y="33983"/>
                </a:cubicBezTo>
                <a:lnTo>
                  <a:pt x="63254" y="33861"/>
                </a:lnTo>
                <a:lnTo>
                  <a:pt x="63133" y="33740"/>
                </a:lnTo>
                <a:cubicBezTo>
                  <a:pt x="63072" y="33710"/>
                  <a:pt x="63041" y="33710"/>
                  <a:pt x="63011" y="33679"/>
                </a:cubicBezTo>
                <a:lnTo>
                  <a:pt x="62677" y="33588"/>
                </a:lnTo>
                <a:lnTo>
                  <a:pt x="62312" y="33436"/>
                </a:lnTo>
                <a:lnTo>
                  <a:pt x="62251" y="33436"/>
                </a:lnTo>
                <a:lnTo>
                  <a:pt x="62069" y="33406"/>
                </a:lnTo>
                <a:lnTo>
                  <a:pt x="61947" y="33345"/>
                </a:lnTo>
                <a:lnTo>
                  <a:pt x="61795" y="33284"/>
                </a:lnTo>
                <a:cubicBezTo>
                  <a:pt x="61734" y="33254"/>
                  <a:pt x="61704" y="33254"/>
                  <a:pt x="61643" y="33254"/>
                </a:cubicBezTo>
                <a:lnTo>
                  <a:pt x="61461" y="33254"/>
                </a:lnTo>
                <a:cubicBezTo>
                  <a:pt x="61400" y="33254"/>
                  <a:pt x="61339" y="33254"/>
                  <a:pt x="61279" y="33284"/>
                </a:cubicBezTo>
                <a:lnTo>
                  <a:pt x="61157" y="33345"/>
                </a:lnTo>
                <a:lnTo>
                  <a:pt x="61127" y="33284"/>
                </a:lnTo>
                <a:cubicBezTo>
                  <a:pt x="61096" y="33193"/>
                  <a:pt x="60975" y="33102"/>
                  <a:pt x="60883" y="33071"/>
                </a:cubicBezTo>
                <a:lnTo>
                  <a:pt x="60549" y="32980"/>
                </a:lnTo>
                <a:lnTo>
                  <a:pt x="60458" y="32980"/>
                </a:lnTo>
                <a:cubicBezTo>
                  <a:pt x="60397" y="32980"/>
                  <a:pt x="60306" y="33010"/>
                  <a:pt x="60245" y="33041"/>
                </a:cubicBezTo>
                <a:lnTo>
                  <a:pt x="60215" y="33071"/>
                </a:lnTo>
                <a:lnTo>
                  <a:pt x="60093" y="33071"/>
                </a:lnTo>
                <a:cubicBezTo>
                  <a:pt x="60123" y="33041"/>
                  <a:pt x="60093" y="33010"/>
                  <a:pt x="60093" y="32980"/>
                </a:cubicBezTo>
                <a:lnTo>
                  <a:pt x="60093" y="32889"/>
                </a:lnTo>
                <a:cubicBezTo>
                  <a:pt x="60063" y="32798"/>
                  <a:pt x="60002" y="32706"/>
                  <a:pt x="59911" y="32646"/>
                </a:cubicBezTo>
                <a:cubicBezTo>
                  <a:pt x="59850" y="32585"/>
                  <a:pt x="59789" y="32524"/>
                  <a:pt x="59698" y="32494"/>
                </a:cubicBezTo>
                <a:cubicBezTo>
                  <a:pt x="59668" y="32494"/>
                  <a:pt x="59607" y="32463"/>
                  <a:pt x="59576" y="32463"/>
                </a:cubicBezTo>
                <a:cubicBezTo>
                  <a:pt x="59485" y="32463"/>
                  <a:pt x="59364" y="32524"/>
                  <a:pt x="59303" y="32585"/>
                </a:cubicBezTo>
                <a:lnTo>
                  <a:pt x="59242" y="32676"/>
                </a:lnTo>
                <a:cubicBezTo>
                  <a:pt x="59151" y="32615"/>
                  <a:pt x="59090" y="32585"/>
                  <a:pt x="58999" y="32585"/>
                </a:cubicBezTo>
                <a:cubicBezTo>
                  <a:pt x="58938" y="32585"/>
                  <a:pt x="58847" y="32615"/>
                  <a:pt x="58786" y="32646"/>
                </a:cubicBezTo>
                <a:lnTo>
                  <a:pt x="58665" y="32737"/>
                </a:lnTo>
                <a:lnTo>
                  <a:pt x="58604" y="32737"/>
                </a:lnTo>
                <a:lnTo>
                  <a:pt x="58421" y="32706"/>
                </a:lnTo>
                <a:lnTo>
                  <a:pt x="58300" y="32676"/>
                </a:lnTo>
                <a:cubicBezTo>
                  <a:pt x="58269" y="32646"/>
                  <a:pt x="58209" y="32646"/>
                  <a:pt x="58178" y="32646"/>
                </a:cubicBezTo>
                <a:cubicBezTo>
                  <a:pt x="58117" y="32646"/>
                  <a:pt x="58026" y="32676"/>
                  <a:pt x="57965" y="32706"/>
                </a:cubicBezTo>
                <a:cubicBezTo>
                  <a:pt x="57996" y="32676"/>
                  <a:pt x="58026" y="32646"/>
                  <a:pt x="58057" y="32615"/>
                </a:cubicBezTo>
                <a:cubicBezTo>
                  <a:pt x="58117" y="32554"/>
                  <a:pt x="58178" y="32463"/>
                  <a:pt x="58209" y="32372"/>
                </a:cubicBezTo>
                <a:lnTo>
                  <a:pt x="58209" y="32281"/>
                </a:lnTo>
                <a:cubicBezTo>
                  <a:pt x="58209" y="32281"/>
                  <a:pt x="58209" y="32251"/>
                  <a:pt x="58209" y="32251"/>
                </a:cubicBezTo>
                <a:cubicBezTo>
                  <a:pt x="58239" y="32251"/>
                  <a:pt x="58300" y="32281"/>
                  <a:pt x="58330" y="32281"/>
                </a:cubicBezTo>
                <a:cubicBezTo>
                  <a:pt x="58361" y="32311"/>
                  <a:pt x="58391" y="32311"/>
                  <a:pt x="58421" y="32311"/>
                </a:cubicBezTo>
                <a:cubicBezTo>
                  <a:pt x="58452" y="32311"/>
                  <a:pt x="58482" y="32281"/>
                  <a:pt x="58513" y="32281"/>
                </a:cubicBezTo>
                <a:cubicBezTo>
                  <a:pt x="58573" y="32342"/>
                  <a:pt x="58604" y="32372"/>
                  <a:pt x="58665" y="32403"/>
                </a:cubicBezTo>
                <a:lnTo>
                  <a:pt x="58908" y="32524"/>
                </a:lnTo>
                <a:cubicBezTo>
                  <a:pt x="58968" y="32554"/>
                  <a:pt x="59029" y="32554"/>
                  <a:pt x="59060" y="32554"/>
                </a:cubicBezTo>
                <a:cubicBezTo>
                  <a:pt x="59212" y="32554"/>
                  <a:pt x="59333" y="32494"/>
                  <a:pt x="59394" y="32403"/>
                </a:cubicBezTo>
                <a:cubicBezTo>
                  <a:pt x="59485" y="32342"/>
                  <a:pt x="59546" y="32281"/>
                  <a:pt x="59576" y="32190"/>
                </a:cubicBezTo>
                <a:lnTo>
                  <a:pt x="59668" y="32007"/>
                </a:lnTo>
                <a:cubicBezTo>
                  <a:pt x="59668" y="31947"/>
                  <a:pt x="59698" y="31886"/>
                  <a:pt x="59668" y="31825"/>
                </a:cubicBezTo>
                <a:lnTo>
                  <a:pt x="59668" y="31703"/>
                </a:lnTo>
                <a:lnTo>
                  <a:pt x="59637" y="31551"/>
                </a:lnTo>
                <a:lnTo>
                  <a:pt x="59607" y="31369"/>
                </a:lnTo>
                <a:cubicBezTo>
                  <a:pt x="59607" y="31308"/>
                  <a:pt x="59576" y="31247"/>
                  <a:pt x="59516" y="31187"/>
                </a:cubicBezTo>
                <a:cubicBezTo>
                  <a:pt x="59546" y="31126"/>
                  <a:pt x="59546" y="31065"/>
                  <a:pt x="59516" y="31004"/>
                </a:cubicBezTo>
                <a:lnTo>
                  <a:pt x="59455" y="30761"/>
                </a:lnTo>
                <a:cubicBezTo>
                  <a:pt x="59455" y="30731"/>
                  <a:pt x="59424" y="30670"/>
                  <a:pt x="59394" y="30640"/>
                </a:cubicBezTo>
                <a:lnTo>
                  <a:pt x="59333" y="30579"/>
                </a:lnTo>
                <a:cubicBezTo>
                  <a:pt x="59303" y="30488"/>
                  <a:pt x="59212" y="30457"/>
                  <a:pt x="59151" y="30427"/>
                </a:cubicBezTo>
                <a:cubicBezTo>
                  <a:pt x="59120" y="30336"/>
                  <a:pt x="59060" y="30244"/>
                  <a:pt x="58938" y="30184"/>
                </a:cubicBezTo>
                <a:lnTo>
                  <a:pt x="58816" y="30123"/>
                </a:lnTo>
                <a:lnTo>
                  <a:pt x="58877" y="29971"/>
                </a:lnTo>
                <a:cubicBezTo>
                  <a:pt x="58877" y="29880"/>
                  <a:pt x="58877" y="29788"/>
                  <a:pt x="58847" y="29697"/>
                </a:cubicBezTo>
                <a:lnTo>
                  <a:pt x="58847" y="29667"/>
                </a:lnTo>
                <a:cubicBezTo>
                  <a:pt x="58847" y="29606"/>
                  <a:pt x="58847" y="29545"/>
                  <a:pt x="58816" y="29485"/>
                </a:cubicBezTo>
                <a:lnTo>
                  <a:pt x="58816" y="29454"/>
                </a:lnTo>
                <a:cubicBezTo>
                  <a:pt x="58756" y="29333"/>
                  <a:pt x="58665" y="29241"/>
                  <a:pt x="58543" y="29211"/>
                </a:cubicBezTo>
                <a:cubicBezTo>
                  <a:pt x="58513" y="29181"/>
                  <a:pt x="58482" y="29181"/>
                  <a:pt x="58452" y="29181"/>
                </a:cubicBezTo>
                <a:lnTo>
                  <a:pt x="58269" y="29181"/>
                </a:lnTo>
                <a:cubicBezTo>
                  <a:pt x="58361" y="29150"/>
                  <a:pt x="58452" y="29089"/>
                  <a:pt x="58482" y="28998"/>
                </a:cubicBezTo>
                <a:lnTo>
                  <a:pt x="58573" y="28816"/>
                </a:lnTo>
                <a:cubicBezTo>
                  <a:pt x="58573" y="28816"/>
                  <a:pt x="58573" y="28785"/>
                  <a:pt x="58604" y="28785"/>
                </a:cubicBezTo>
                <a:lnTo>
                  <a:pt x="58725" y="28421"/>
                </a:lnTo>
                <a:lnTo>
                  <a:pt x="58756" y="28269"/>
                </a:lnTo>
                <a:cubicBezTo>
                  <a:pt x="58786" y="28117"/>
                  <a:pt x="58725" y="27965"/>
                  <a:pt x="58604" y="27874"/>
                </a:cubicBezTo>
                <a:lnTo>
                  <a:pt x="58513" y="27813"/>
                </a:lnTo>
                <a:cubicBezTo>
                  <a:pt x="58513" y="27813"/>
                  <a:pt x="58513" y="27813"/>
                  <a:pt x="58513" y="27782"/>
                </a:cubicBezTo>
                <a:cubicBezTo>
                  <a:pt x="58604" y="27752"/>
                  <a:pt x="58665" y="27661"/>
                  <a:pt x="58695" y="27570"/>
                </a:cubicBezTo>
                <a:lnTo>
                  <a:pt x="58756" y="27387"/>
                </a:lnTo>
                <a:cubicBezTo>
                  <a:pt x="58756" y="27387"/>
                  <a:pt x="58756" y="27357"/>
                  <a:pt x="58756" y="27357"/>
                </a:cubicBezTo>
                <a:lnTo>
                  <a:pt x="58786" y="27174"/>
                </a:lnTo>
                <a:cubicBezTo>
                  <a:pt x="58786" y="27083"/>
                  <a:pt x="58786" y="26992"/>
                  <a:pt x="58756" y="26931"/>
                </a:cubicBezTo>
                <a:cubicBezTo>
                  <a:pt x="58756" y="26901"/>
                  <a:pt x="58756" y="26871"/>
                  <a:pt x="58756" y="26840"/>
                </a:cubicBezTo>
                <a:lnTo>
                  <a:pt x="58756" y="26688"/>
                </a:lnTo>
                <a:cubicBezTo>
                  <a:pt x="58756" y="26597"/>
                  <a:pt x="58725" y="26506"/>
                  <a:pt x="58665" y="26445"/>
                </a:cubicBezTo>
                <a:lnTo>
                  <a:pt x="58543" y="26293"/>
                </a:lnTo>
                <a:lnTo>
                  <a:pt x="58452" y="26111"/>
                </a:lnTo>
                <a:lnTo>
                  <a:pt x="58391" y="25928"/>
                </a:lnTo>
                <a:lnTo>
                  <a:pt x="58391" y="25898"/>
                </a:lnTo>
                <a:cubicBezTo>
                  <a:pt x="58391" y="25867"/>
                  <a:pt x="58421" y="25867"/>
                  <a:pt x="58421" y="25837"/>
                </a:cubicBezTo>
                <a:lnTo>
                  <a:pt x="58452" y="25807"/>
                </a:lnTo>
                <a:lnTo>
                  <a:pt x="58573" y="25776"/>
                </a:lnTo>
                <a:cubicBezTo>
                  <a:pt x="58695" y="25776"/>
                  <a:pt x="58756" y="25685"/>
                  <a:pt x="58816" y="25624"/>
                </a:cubicBezTo>
                <a:cubicBezTo>
                  <a:pt x="58816" y="25594"/>
                  <a:pt x="58847" y="25594"/>
                  <a:pt x="58847" y="25564"/>
                </a:cubicBezTo>
                <a:cubicBezTo>
                  <a:pt x="58847" y="25564"/>
                  <a:pt x="58908" y="25746"/>
                  <a:pt x="58908" y="25746"/>
                </a:cubicBezTo>
                <a:lnTo>
                  <a:pt x="58877" y="25837"/>
                </a:lnTo>
                <a:cubicBezTo>
                  <a:pt x="58877" y="25867"/>
                  <a:pt x="58877" y="25928"/>
                  <a:pt x="58877" y="25959"/>
                </a:cubicBezTo>
                <a:lnTo>
                  <a:pt x="58908" y="26111"/>
                </a:lnTo>
                <a:cubicBezTo>
                  <a:pt x="58938" y="26293"/>
                  <a:pt x="59090" y="26415"/>
                  <a:pt x="59272" y="26415"/>
                </a:cubicBezTo>
                <a:lnTo>
                  <a:pt x="59333" y="26415"/>
                </a:lnTo>
                <a:lnTo>
                  <a:pt x="59516" y="26384"/>
                </a:lnTo>
                <a:cubicBezTo>
                  <a:pt x="59516" y="26415"/>
                  <a:pt x="59516" y="26445"/>
                  <a:pt x="59516" y="26475"/>
                </a:cubicBezTo>
                <a:lnTo>
                  <a:pt x="59607" y="26627"/>
                </a:lnTo>
                <a:cubicBezTo>
                  <a:pt x="59607" y="26658"/>
                  <a:pt x="59637" y="26688"/>
                  <a:pt x="59637" y="26688"/>
                </a:cubicBezTo>
                <a:cubicBezTo>
                  <a:pt x="59637" y="26810"/>
                  <a:pt x="59668" y="26931"/>
                  <a:pt x="59759" y="27022"/>
                </a:cubicBezTo>
                <a:lnTo>
                  <a:pt x="59850" y="27114"/>
                </a:lnTo>
                <a:cubicBezTo>
                  <a:pt x="59941" y="27174"/>
                  <a:pt x="60032" y="27205"/>
                  <a:pt x="60123" y="27205"/>
                </a:cubicBezTo>
                <a:cubicBezTo>
                  <a:pt x="60184" y="27205"/>
                  <a:pt x="60275" y="27174"/>
                  <a:pt x="60336" y="27144"/>
                </a:cubicBezTo>
                <a:lnTo>
                  <a:pt x="60488" y="27053"/>
                </a:lnTo>
                <a:cubicBezTo>
                  <a:pt x="60549" y="26992"/>
                  <a:pt x="60579" y="26931"/>
                  <a:pt x="60610" y="26871"/>
                </a:cubicBezTo>
                <a:cubicBezTo>
                  <a:pt x="60610" y="26871"/>
                  <a:pt x="60610" y="26840"/>
                  <a:pt x="60610" y="26810"/>
                </a:cubicBezTo>
                <a:lnTo>
                  <a:pt x="60701" y="26810"/>
                </a:lnTo>
                <a:cubicBezTo>
                  <a:pt x="60762" y="26779"/>
                  <a:pt x="60823" y="26749"/>
                  <a:pt x="60853" y="26688"/>
                </a:cubicBezTo>
                <a:cubicBezTo>
                  <a:pt x="60914" y="26688"/>
                  <a:pt x="60975" y="26658"/>
                  <a:pt x="61035" y="26627"/>
                </a:cubicBezTo>
                <a:lnTo>
                  <a:pt x="61127" y="26627"/>
                </a:lnTo>
                <a:cubicBezTo>
                  <a:pt x="61218" y="26627"/>
                  <a:pt x="61309" y="26597"/>
                  <a:pt x="61400" y="26536"/>
                </a:cubicBezTo>
                <a:lnTo>
                  <a:pt x="61582" y="26354"/>
                </a:lnTo>
                <a:lnTo>
                  <a:pt x="61765" y="26354"/>
                </a:lnTo>
                <a:cubicBezTo>
                  <a:pt x="61826" y="26354"/>
                  <a:pt x="61886" y="26354"/>
                  <a:pt x="61917" y="26323"/>
                </a:cubicBezTo>
                <a:lnTo>
                  <a:pt x="62160" y="26202"/>
                </a:lnTo>
                <a:cubicBezTo>
                  <a:pt x="62251" y="26171"/>
                  <a:pt x="62312" y="26111"/>
                  <a:pt x="62342" y="26050"/>
                </a:cubicBezTo>
                <a:lnTo>
                  <a:pt x="62434" y="25867"/>
                </a:lnTo>
                <a:cubicBezTo>
                  <a:pt x="62494" y="25776"/>
                  <a:pt x="62525" y="25685"/>
                  <a:pt x="62494" y="25594"/>
                </a:cubicBezTo>
                <a:lnTo>
                  <a:pt x="62494" y="25564"/>
                </a:lnTo>
                <a:lnTo>
                  <a:pt x="62525" y="25503"/>
                </a:lnTo>
                <a:cubicBezTo>
                  <a:pt x="62525" y="25442"/>
                  <a:pt x="62555" y="25412"/>
                  <a:pt x="62555" y="25351"/>
                </a:cubicBezTo>
                <a:lnTo>
                  <a:pt x="62555" y="25229"/>
                </a:lnTo>
                <a:lnTo>
                  <a:pt x="62646" y="25077"/>
                </a:lnTo>
                <a:cubicBezTo>
                  <a:pt x="62707" y="25016"/>
                  <a:pt x="62707" y="24925"/>
                  <a:pt x="62738" y="24864"/>
                </a:cubicBezTo>
                <a:lnTo>
                  <a:pt x="62738" y="24652"/>
                </a:lnTo>
                <a:cubicBezTo>
                  <a:pt x="62738" y="24591"/>
                  <a:pt x="62738" y="24560"/>
                  <a:pt x="62707" y="24530"/>
                </a:cubicBezTo>
                <a:lnTo>
                  <a:pt x="62707" y="24469"/>
                </a:lnTo>
                <a:cubicBezTo>
                  <a:pt x="62798" y="24469"/>
                  <a:pt x="62859" y="24408"/>
                  <a:pt x="62920" y="24317"/>
                </a:cubicBezTo>
                <a:lnTo>
                  <a:pt x="63011" y="24165"/>
                </a:lnTo>
                <a:lnTo>
                  <a:pt x="63163" y="24135"/>
                </a:lnTo>
                <a:cubicBezTo>
                  <a:pt x="63345" y="24074"/>
                  <a:pt x="63467" y="23922"/>
                  <a:pt x="63437" y="23709"/>
                </a:cubicBezTo>
                <a:lnTo>
                  <a:pt x="63406" y="23405"/>
                </a:lnTo>
                <a:cubicBezTo>
                  <a:pt x="63376" y="23284"/>
                  <a:pt x="63285" y="23162"/>
                  <a:pt x="63163" y="23101"/>
                </a:cubicBezTo>
                <a:cubicBezTo>
                  <a:pt x="63133" y="23101"/>
                  <a:pt x="63072" y="23071"/>
                  <a:pt x="63041" y="23071"/>
                </a:cubicBezTo>
                <a:cubicBezTo>
                  <a:pt x="63041" y="23041"/>
                  <a:pt x="63041" y="23010"/>
                  <a:pt x="63041" y="22980"/>
                </a:cubicBezTo>
                <a:lnTo>
                  <a:pt x="63041" y="22767"/>
                </a:lnTo>
                <a:cubicBezTo>
                  <a:pt x="63041" y="22706"/>
                  <a:pt x="63041" y="22615"/>
                  <a:pt x="62981" y="22554"/>
                </a:cubicBezTo>
                <a:lnTo>
                  <a:pt x="62950" y="22494"/>
                </a:lnTo>
                <a:cubicBezTo>
                  <a:pt x="63041" y="22494"/>
                  <a:pt x="63102" y="22463"/>
                  <a:pt x="63163" y="22402"/>
                </a:cubicBezTo>
                <a:cubicBezTo>
                  <a:pt x="63254" y="22281"/>
                  <a:pt x="63315" y="22129"/>
                  <a:pt x="63254" y="22007"/>
                </a:cubicBezTo>
                <a:lnTo>
                  <a:pt x="63072" y="21460"/>
                </a:lnTo>
                <a:lnTo>
                  <a:pt x="62981" y="21217"/>
                </a:lnTo>
                <a:lnTo>
                  <a:pt x="63011" y="20943"/>
                </a:lnTo>
                <a:cubicBezTo>
                  <a:pt x="63011" y="20913"/>
                  <a:pt x="62981" y="20883"/>
                  <a:pt x="62981" y="20852"/>
                </a:cubicBezTo>
                <a:lnTo>
                  <a:pt x="62920" y="20548"/>
                </a:lnTo>
                <a:lnTo>
                  <a:pt x="62859" y="20305"/>
                </a:lnTo>
                <a:cubicBezTo>
                  <a:pt x="62829" y="20214"/>
                  <a:pt x="62768" y="20092"/>
                  <a:pt x="62646" y="20062"/>
                </a:cubicBezTo>
                <a:cubicBezTo>
                  <a:pt x="62616" y="20032"/>
                  <a:pt x="62555" y="20032"/>
                  <a:pt x="62494" y="20032"/>
                </a:cubicBezTo>
                <a:cubicBezTo>
                  <a:pt x="62434" y="20032"/>
                  <a:pt x="62373" y="20032"/>
                  <a:pt x="62312" y="20062"/>
                </a:cubicBezTo>
                <a:lnTo>
                  <a:pt x="62221" y="20123"/>
                </a:lnTo>
                <a:cubicBezTo>
                  <a:pt x="62190" y="20123"/>
                  <a:pt x="62190" y="20153"/>
                  <a:pt x="62160" y="20153"/>
                </a:cubicBezTo>
                <a:cubicBezTo>
                  <a:pt x="62130" y="20123"/>
                  <a:pt x="62069" y="20092"/>
                  <a:pt x="61978" y="20092"/>
                </a:cubicBezTo>
                <a:lnTo>
                  <a:pt x="61765" y="20062"/>
                </a:lnTo>
                <a:lnTo>
                  <a:pt x="61704" y="20062"/>
                </a:lnTo>
                <a:lnTo>
                  <a:pt x="62038" y="19697"/>
                </a:lnTo>
                <a:lnTo>
                  <a:pt x="62616" y="19059"/>
                </a:lnTo>
                <a:lnTo>
                  <a:pt x="63072" y="18968"/>
                </a:lnTo>
                <a:lnTo>
                  <a:pt x="63649" y="19028"/>
                </a:lnTo>
                <a:lnTo>
                  <a:pt x="63680" y="19028"/>
                </a:lnTo>
                <a:cubicBezTo>
                  <a:pt x="63741" y="19028"/>
                  <a:pt x="63832" y="19028"/>
                  <a:pt x="63893" y="18968"/>
                </a:cubicBezTo>
                <a:cubicBezTo>
                  <a:pt x="63893" y="19028"/>
                  <a:pt x="63923" y="19059"/>
                  <a:pt x="63953" y="19089"/>
                </a:cubicBezTo>
                <a:cubicBezTo>
                  <a:pt x="64045" y="19150"/>
                  <a:pt x="64136" y="19180"/>
                  <a:pt x="64227" y="19180"/>
                </a:cubicBezTo>
                <a:lnTo>
                  <a:pt x="64257" y="19180"/>
                </a:lnTo>
                <a:lnTo>
                  <a:pt x="64622" y="19150"/>
                </a:lnTo>
                <a:lnTo>
                  <a:pt x="64956" y="19059"/>
                </a:lnTo>
                <a:cubicBezTo>
                  <a:pt x="64956" y="19089"/>
                  <a:pt x="64956" y="19120"/>
                  <a:pt x="64956" y="19150"/>
                </a:cubicBezTo>
                <a:lnTo>
                  <a:pt x="64926" y="19211"/>
                </a:lnTo>
                <a:lnTo>
                  <a:pt x="64835" y="19332"/>
                </a:lnTo>
                <a:cubicBezTo>
                  <a:pt x="64804" y="19363"/>
                  <a:pt x="64774" y="19424"/>
                  <a:pt x="64774" y="19484"/>
                </a:cubicBezTo>
                <a:lnTo>
                  <a:pt x="64683" y="19971"/>
                </a:lnTo>
                <a:cubicBezTo>
                  <a:pt x="64683" y="20032"/>
                  <a:pt x="64683" y="20062"/>
                  <a:pt x="64683" y="20092"/>
                </a:cubicBezTo>
                <a:lnTo>
                  <a:pt x="64774" y="20883"/>
                </a:lnTo>
                <a:lnTo>
                  <a:pt x="64865" y="21339"/>
                </a:lnTo>
                <a:cubicBezTo>
                  <a:pt x="64865" y="21369"/>
                  <a:pt x="64865" y="21399"/>
                  <a:pt x="64896" y="21399"/>
                </a:cubicBezTo>
                <a:lnTo>
                  <a:pt x="64956" y="21612"/>
                </a:lnTo>
                <a:cubicBezTo>
                  <a:pt x="64987" y="21734"/>
                  <a:pt x="65108" y="21855"/>
                  <a:pt x="65230" y="21886"/>
                </a:cubicBezTo>
                <a:lnTo>
                  <a:pt x="65321" y="21886"/>
                </a:lnTo>
                <a:cubicBezTo>
                  <a:pt x="65412" y="21886"/>
                  <a:pt x="65534" y="21825"/>
                  <a:pt x="65595" y="21764"/>
                </a:cubicBezTo>
                <a:lnTo>
                  <a:pt x="65868" y="21460"/>
                </a:lnTo>
                <a:cubicBezTo>
                  <a:pt x="65929" y="21399"/>
                  <a:pt x="65959" y="21339"/>
                  <a:pt x="65990" y="21278"/>
                </a:cubicBezTo>
                <a:lnTo>
                  <a:pt x="65990" y="21187"/>
                </a:lnTo>
                <a:lnTo>
                  <a:pt x="66051" y="21156"/>
                </a:lnTo>
                <a:cubicBezTo>
                  <a:pt x="66203" y="21126"/>
                  <a:pt x="66324" y="21004"/>
                  <a:pt x="66324" y="20852"/>
                </a:cubicBezTo>
                <a:lnTo>
                  <a:pt x="66385" y="20670"/>
                </a:lnTo>
                <a:lnTo>
                  <a:pt x="66537" y="20579"/>
                </a:lnTo>
                <a:cubicBezTo>
                  <a:pt x="66628" y="20518"/>
                  <a:pt x="66719" y="20427"/>
                  <a:pt x="66750" y="20335"/>
                </a:cubicBezTo>
                <a:cubicBezTo>
                  <a:pt x="66780" y="20275"/>
                  <a:pt x="66780" y="20183"/>
                  <a:pt x="66750" y="20092"/>
                </a:cubicBezTo>
                <a:cubicBezTo>
                  <a:pt x="66871" y="20032"/>
                  <a:pt x="66932" y="19940"/>
                  <a:pt x="66932" y="19788"/>
                </a:cubicBezTo>
                <a:lnTo>
                  <a:pt x="66963" y="19272"/>
                </a:lnTo>
                <a:cubicBezTo>
                  <a:pt x="66993" y="19150"/>
                  <a:pt x="66932" y="19028"/>
                  <a:pt x="66841" y="18968"/>
                </a:cubicBezTo>
                <a:cubicBezTo>
                  <a:pt x="66841" y="18968"/>
                  <a:pt x="66932" y="18816"/>
                  <a:pt x="66932" y="18816"/>
                </a:cubicBezTo>
                <a:cubicBezTo>
                  <a:pt x="66993" y="18816"/>
                  <a:pt x="67054" y="18785"/>
                  <a:pt x="67084" y="18785"/>
                </a:cubicBezTo>
                <a:lnTo>
                  <a:pt x="67206" y="18785"/>
                </a:lnTo>
                <a:cubicBezTo>
                  <a:pt x="67266" y="18785"/>
                  <a:pt x="67358" y="18785"/>
                  <a:pt x="67418" y="18724"/>
                </a:cubicBezTo>
                <a:lnTo>
                  <a:pt x="67662" y="18573"/>
                </a:lnTo>
                <a:lnTo>
                  <a:pt x="67753" y="18633"/>
                </a:lnTo>
                <a:cubicBezTo>
                  <a:pt x="67814" y="18724"/>
                  <a:pt x="67905" y="18755"/>
                  <a:pt x="68026" y="18755"/>
                </a:cubicBezTo>
                <a:lnTo>
                  <a:pt x="68087" y="18755"/>
                </a:lnTo>
                <a:cubicBezTo>
                  <a:pt x="68209" y="18724"/>
                  <a:pt x="68330" y="18633"/>
                  <a:pt x="68361" y="18512"/>
                </a:cubicBezTo>
                <a:lnTo>
                  <a:pt x="68422" y="18421"/>
                </a:lnTo>
                <a:lnTo>
                  <a:pt x="68634" y="18208"/>
                </a:lnTo>
                <a:lnTo>
                  <a:pt x="68877" y="17995"/>
                </a:lnTo>
                <a:lnTo>
                  <a:pt x="68969" y="17965"/>
                </a:lnTo>
                <a:cubicBezTo>
                  <a:pt x="68999" y="17965"/>
                  <a:pt x="69029" y="17934"/>
                  <a:pt x="69060" y="17934"/>
                </a:cubicBezTo>
                <a:lnTo>
                  <a:pt x="69455" y="17691"/>
                </a:lnTo>
                <a:lnTo>
                  <a:pt x="69698" y="17752"/>
                </a:lnTo>
                <a:lnTo>
                  <a:pt x="69789" y="17752"/>
                </a:lnTo>
                <a:cubicBezTo>
                  <a:pt x="69941" y="17752"/>
                  <a:pt x="70063" y="17661"/>
                  <a:pt x="70124" y="17539"/>
                </a:cubicBezTo>
                <a:lnTo>
                  <a:pt x="70184" y="17417"/>
                </a:lnTo>
                <a:cubicBezTo>
                  <a:pt x="70215" y="17357"/>
                  <a:pt x="70215" y="17296"/>
                  <a:pt x="70215" y="17205"/>
                </a:cubicBezTo>
                <a:lnTo>
                  <a:pt x="70184" y="17022"/>
                </a:lnTo>
                <a:cubicBezTo>
                  <a:pt x="70184" y="16962"/>
                  <a:pt x="70154" y="16901"/>
                  <a:pt x="70124" y="16840"/>
                </a:cubicBezTo>
                <a:lnTo>
                  <a:pt x="70063" y="16779"/>
                </a:lnTo>
                <a:lnTo>
                  <a:pt x="70002" y="16627"/>
                </a:lnTo>
                <a:lnTo>
                  <a:pt x="70184" y="16475"/>
                </a:lnTo>
                <a:cubicBezTo>
                  <a:pt x="70215" y="16445"/>
                  <a:pt x="70245" y="16414"/>
                  <a:pt x="70276" y="16354"/>
                </a:cubicBezTo>
                <a:lnTo>
                  <a:pt x="70367" y="16354"/>
                </a:lnTo>
                <a:cubicBezTo>
                  <a:pt x="70428" y="16445"/>
                  <a:pt x="70488" y="16506"/>
                  <a:pt x="70549" y="16536"/>
                </a:cubicBezTo>
                <a:lnTo>
                  <a:pt x="70762" y="16658"/>
                </a:lnTo>
                <a:lnTo>
                  <a:pt x="70884" y="16779"/>
                </a:lnTo>
                <a:cubicBezTo>
                  <a:pt x="70944" y="16840"/>
                  <a:pt x="71036" y="16870"/>
                  <a:pt x="71127" y="16870"/>
                </a:cubicBezTo>
                <a:cubicBezTo>
                  <a:pt x="71127" y="16870"/>
                  <a:pt x="71309" y="16901"/>
                  <a:pt x="71340" y="16901"/>
                </a:cubicBezTo>
                <a:cubicBezTo>
                  <a:pt x="71431" y="16901"/>
                  <a:pt x="71552" y="16840"/>
                  <a:pt x="71613" y="16749"/>
                </a:cubicBezTo>
                <a:lnTo>
                  <a:pt x="71704" y="16658"/>
                </a:lnTo>
                <a:cubicBezTo>
                  <a:pt x="71765" y="16597"/>
                  <a:pt x="71795" y="16506"/>
                  <a:pt x="71795" y="16414"/>
                </a:cubicBezTo>
                <a:lnTo>
                  <a:pt x="71795" y="16293"/>
                </a:lnTo>
                <a:cubicBezTo>
                  <a:pt x="71887" y="16293"/>
                  <a:pt x="71947" y="16232"/>
                  <a:pt x="72008" y="16171"/>
                </a:cubicBezTo>
                <a:lnTo>
                  <a:pt x="72221" y="15958"/>
                </a:lnTo>
                <a:cubicBezTo>
                  <a:pt x="72373" y="15807"/>
                  <a:pt x="72373" y="15594"/>
                  <a:pt x="72251" y="15442"/>
                </a:cubicBezTo>
                <a:lnTo>
                  <a:pt x="71887" y="14986"/>
                </a:lnTo>
                <a:cubicBezTo>
                  <a:pt x="71826" y="14925"/>
                  <a:pt x="71735" y="14864"/>
                  <a:pt x="71643" y="14864"/>
                </a:cubicBezTo>
                <a:lnTo>
                  <a:pt x="71218" y="14803"/>
                </a:lnTo>
                <a:lnTo>
                  <a:pt x="70701" y="14287"/>
                </a:lnTo>
                <a:lnTo>
                  <a:pt x="70215" y="13861"/>
                </a:lnTo>
                <a:lnTo>
                  <a:pt x="69941" y="13618"/>
                </a:lnTo>
                <a:cubicBezTo>
                  <a:pt x="69911" y="13588"/>
                  <a:pt x="69881" y="13588"/>
                  <a:pt x="69850" y="13557"/>
                </a:cubicBezTo>
                <a:lnTo>
                  <a:pt x="69682" y="13461"/>
                </a:lnTo>
                <a:lnTo>
                  <a:pt x="69682" y="13461"/>
                </a:lnTo>
                <a:cubicBezTo>
                  <a:pt x="69702" y="13466"/>
                  <a:pt x="69726" y="13466"/>
                  <a:pt x="69759" y="13466"/>
                </a:cubicBezTo>
                <a:lnTo>
                  <a:pt x="69789" y="13466"/>
                </a:lnTo>
                <a:lnTo>
                  <a:pt x="70276" y="13405"/>
                </a:lnTo>
                <a:cubicBezTo>
                  <a:pt x="70336" y="13405"/>
                  <a:pt x="70397" y="13375"/>
                  <a:pt x="70458" y="13344"/>
                </a:cubicBezTo>
                <a:lnTo>
                  <a:pt x="70640" y="13193"/>
                </a:lnTo>
                <a:cubicBezTo>
                  <a:pt x="70732" y="13132"/>
                  <a:pt x="70792" y="13041"/>
                  <a:pt x="70792" y="12949"/>
                </a:cubicBezTo>
                <a:lnTo>
                  <a:pt x="70823" y="12858"/>
                </a:lnTo>
                <a:cubicBezTo>
                  <a:pt x="70853" y="12706"/>
                  <a:pt x="70792" y="12554"/>
                  <a:pt x="70640" y="12463"/>
                </a:cubicBezTo>
                <a:lnTo>
                  <a:pt x="70367" y="12281"/>
                </a:lnTo>
                <a:cubicBezTo>
                  <a:pt x="70306" y="12250"/>
                  <a:pt x="70215" y="12220"/>
                  <a:pt x="70154" y="12220"/>
                </a:cubicBezTo>
                <a:lnTo>
                  <a:pt x="70002" y="12220"/>
                </a:lnTo>
                <a:cubicBezTo>
                  <a:pt x="69881" y="12220"/>
                  <a:pt x="69759" y="12311"/>
                  <a:pt x="69698" y="12372"/>
                </a:cubicBezTo>
                <a:lnTo>
                  <a:pt x="69425" y="12615"/>
                </a:lnTo>
                <a:cubicBezTo>
                  <a:pt x="69364" y="12706"/>
                  <a:pt x="69303" y="12828"/>
                  <a:pt x="69333" y="12949"/>
                </a:cubicBezTo>
                <a:lnTo>
                  <a:pt x="69364" y="13162"/>
                </a:lnTo>
                <a:cubicBezTo>
                  <a:pt x="69394" y="13284"/>
                  <a:pt x="69485" y="13375"/>
                  <a:pt x="69577" y="13436"/>
                </a:cubicBezTo>
                <a:lnTo>
                  <a:pt x="69273" y="13284"/>
                </a:lnTo>
                <a:cubicBezTo>
                  <a:pt x="69212" y="13253"/>
                  <a:pt x="69151" y="13253"/>
                  <a:pt x="69121" y="13253"/>
                </a:cubicBezTo>
                <a:lnTo>
                  <a:pt x="69090" y="13253"/>
                </a:lnTo>
                <a:lnTo>
                  <a:pt x="68725" y="13284"/>
                </a:lnTo>
                <a:lnTo>
                  <a:pt x="68148" y="13132"/>
                </a:lnTo>
                <a:cubicBezTo>
                  <a:pt x="68118" y="13101"/>
                  <a:pt x="68087" y="13101"/>
                  <a:pt x="68057" y="13101"/>
                </a:cubicBezTo>
                <a:cubicBezTo>
                  <a:pt x="67905" y="13101"/>
                  <a:pt x="67753" y="13223"/>
                  <a:pt x="67692" y="13375"/>
                </a:cubicBezTo>
                <a:lnTo>
                  <a:pt x="67692" y="13436"/>
                </a:lnTo>
                <a:cubicBezTo>
                  <a:pt x="67631" y="13405"/>
                  <a:pt x="67601" y="13405"/>
                  <a:pt x="67540" y="13405"/>
                </a:cubicBezTo>
                <a:lnTo>
                  <a:pt x="67479" y="13405"/>
                </a:lnTo>
                <a:lnTo>
                  <a:pt x="67175" y="13466"/>
                </a:lnTo>
                <a:lnTo>
                  <a:pt x="66902" y="13375"/>
                </a:lnTo>
                <a:cubicBezTo>
                  <a:pt x="66871" y="13375"/>
                  <a:pt x="66811" y="13344"/>
                  <a:pt x="66780" y="13344"/>
                </a:cubicBezTo>
                <a:cubicBezTo>
                  <a:pt x="66780" y="13344"/>
                  <a:pt x="66415" y="13375"/>
                  <a:pt x="66415" y="13375"/>
                </a:cubicBezTo>
                <a:cubicBezTo>
                  <a:pt x="66385" y="13375"/>
                  <a:pt x="66355" y="13375"/>
                  <a:pt x="66324" y="13405"/>
                </a:cubicBezTo>
                <a:lnTo>
                  <a:pt x="66324" y="13314"/>
                </a:lnTo>
                <a:cubicBezTo>
                  <a:pt x="66324" y="13223"/>
                  <a:pt x="66294" y="13132"/>
                  <a:pt x="66263" y="13071"/>
                </a:cubicBezTo>
                <a:lnTo>
                  <a:pt x="66081" y="12828"/>
                </a:lnTo>
                <a:cubicBezTo>
                  <a:pt x="66020" y="12737"/>
                  <a:pt x="65959" y="12706"/>
                  <a:pt x="65868" y="12676"/>
                </a:cubicBezTo>
                <a:lnTo>
                  <a:pt x="65473" y="12585"/>
                </a:lnTo>
                <a:cubicBezTo>
                  <a:pt x="65443" y="12554"/>
                  <a:pt x="65412" y="12554"/>
                  <a:pt x="65382" y="12554"/>
                </a:cubicBezTo>
                <a:lnTo>
                  <a:pt x="65321" y="12554"/>
                </a:lnTo>
                <a:lnTo>
                  <a:pt x="64683" y="12645"/>
                </a:lnTo>
                <a:lnTo>
                  <a:pt x="64348" y="12341"/>
                </a:lnTo>
                <a:lnTo>
                  <a:pt x="64227" y="12037"/>
                </a:lnTo>
                <a:cubicBezTo>
                  <a:pt x="64166" y="11946"/>
                  <a:pt x="64075" y="11855"/>
                  <a:pt x="63953" y="11825"/>
                </a:cubicBezTo>
                <a:lnTo>
                  <a:pt x="63072" y="11612"/>
                </a:lnTo>
                <a:cubicBezTo>
                  <a:pt x="63072" y="11582"/>
                  <a:pt x="63102" y="11521"/>
                  <a:pt x="63072" y="11460"/>
                </a:cubicBezTo>
                <a:lnTo>
                  <a:pt x="63072" y="11278"/>
                </a:lnTo>
                <a:cubicBezTo>
                  <a:pt x="63041" y="11186"/>
                  <a:pt x="63011" y="11126"/>
                  <a:pt x="62950" y="11065"/>
                </a:cubicBezTo>
                <a:lnTo>
                  <a:pt x="62677" y="10791"/>
                </a:lnTo>
                <a:cubicBezTo>
                  <a:pt x="62646" y="10761"/>
                  <a:pt x="62586" y="10761"/>
                  <a:pt x="62555" y="10730"/>
                </a:cubicBezTo>
                <a:lnTo>
                  <a:pt x="62859" y="10730"/>
                </a:lnTo>
                <a:cubicBezTo>
                  <a:pt x="62981" y="10730"/>
                  <a:pt x="63102" y="10670"/>
                  <a:pt x="63163" y="10548"/>
                </a:cubicBezTo>
                <a:lnTo>
                  <a:pt x="63345" y="10670"/>
                </a:lnTo>
                <a:cubicBezTo>
                  <a:pt x="63376" y="10730"/>
                  <a:pt x="63437" y="10761"/>
                  <a:pt x="63497" y="10761"/>
                </a:cubicBezTo>
                <a:lnTo>
                  <a:pt x="63832" y="10822"/>
                </a:lnTo>
                <a:lnTo>
                  <a:pt x="63893" y="10822"/>
                </a:lnTo>
                <a:cubicBezTo>
                  <a:pt x="64014" y="10822"/>
                  <a:pt x="64136" y="10791"/>
                  <a:pt x="64197" y="10700"/>
                </a:cubicBezTo>
                <a:lnTo>
                  <a:pt x="64440" y="10396"/>
                </a:lnTo>
                <a:cubicBezTo>
                  <a:pt x="64500" y="10305"/>
                  <a:pt x="64531" y="10183"/>
                  <a:pt x="64500" y="10062"/>
                </a:cubicBezTo>
                <a:cubicBezTo>
                  <a:pt x="64470" y="9940"/>
                  <a:pt x="64379" y="9849"/>
                  <a:pt x="64288" y="9788"/>
                </a:cubicBezTo>
                <a:lnTo>
                  <a:pt x="63741" y="9575"/>
                </a:lnTo>
                <a:lnTo>
                  <a:pt x="63376" y="9484"/>
                </a:lnTo>
                <a:cubicBezTo>
                  <a:pt x="63345" y="9454"/>
                  <a:pt x="63285" y="9454"/>
                  <a:pt x="63254" y="9454"/>
                </a:cubicBezTo>
                <a:lnTo>
                  <a:pt x="63193" y="9454"/>
                </a:lnTo>
                <a:lnTo>
                  <a:pt x="62464" y="9028"/>
                </a:lnTo>
                <a:cubicBezTo>
                  <a:pt x="62434" y="8998"/>
                  <a:pt x="62373" y="8968"/>
                  <a:pt x="62312" y="8968"/>
                </a:cubicBezTo>
                <a:cubicBezTo>
                  <a:pt x="62312" y="8968"/>
                  <a:pt x="61765" y="8937"/>
                  <a:pt x="61765" y="8937"/>
                </a:cubicBezTo>
                <a:cubicBezTo>
                  <a:pt x="61674" y="8937"/>
                  <a:pt x="61613" y="8968"/>
                  <a:pt x="61552" y="8998"/>
                </a:cubicBezTo>
                <a:lnTo>
                  <a:pt x="61309" y="9150"/>
                </a:lnTo>
                <a:cubicBezTo>
                  <a:pt x="61218" y="9211"/>
                  <a:pt x="61127" y="9302"/>
                  <a:pt x="61127" y="9393"/>
                </a:cubicBezTo>
                <a:lnTo>
                  <a:pt x="61005" y="9940"/>
                </a:lnTo>
                <a:cubicBezTo>
                  <a:pt x="61005" y="10062"/>
                  <a:pt x="61035" y="10183"/>
                  <a:pt x="61096" y="10275"/>
                </a:cubicBezTo>
                <a:lnTo>
                  <a:pt x="61491" y="10761"/>
                </a:lnTo>
                <a:cubicBezTo>
                  <a:pt x="61552" y="10852"/>
                  <a:pt x="61674" y="10913"/>
                  <a:pt x="61795" y="10913"/>
                </a:cubicBezTo>
                <a:cubicBezTo>
                  <a:pt x="61826" y="10913"/>
                  <a:pt x="61856" y="10882"/>
                  <a:pt x="61886" y="10882"/>
                </a:cubicBezTo>
                <a:cubicBezTo>
                  <a:pt x="61856" y="10913"/>
                  <a:pt x="61856" y="10913"/>
                  <a:pt x="61826" y="10913"/>
                </a:cubicBezTo>
                <a:lnTo>
                  <a:pt x="61643" y="11217"/>
                </a:lnTo>
                <a:cubicBezTo>
                  <a:pt x="61552" y="11338"/>
                  <a:pt x="61552" y="11521"/>
                  <a:pt x="61674" y="11673"/>
                </a:cubicBezTo>
                <a:lnTo>
                  <a:pt x="61552" y="11794"/>
                </a:lnTo>
                <a:cubicBezTo>
                  <a:pt x="61461" y="11916"/>
                  <a:pt x="61431" y="12037"/>
                  <a:pt x="61461" y="12159"/>
                </a:cubicBezTo>
                <a:lnTo>
                  <a:pt x="61461" y="12220"/>
                </a:lnTo>
                <a:cubicBezTo>
                  <a:pt x="61461" y="12250"/>
                  <a:pt x="61431" y="12250"/>
                  <a:pt x="61400" y="12281"/>
                </a:cubicBezTo>
                <a:lnTo>
                  <a:pt x="61279" y="12220"/>
                </a:lnTo>
                <a:cubicBezTo>
                  <a:pt x="61218" y="12189"/>
                  <a:pt x="61157" y="12189"/>
                  <a:pt x="61096" y="12189"/>
                </a:cubicBezTo>
                <a:cubicBezTo>
                  <a:pt x="61066" y="12189"/>
                  <a:pt x="61005" y="12189"/>
                  <a:pt x="60944" y="12220"/>
                </a:cubicBezTo>
                <a:lnTo>
                  <a:pt x="60823" y="12281"/>
                </a:lnTo>
                <a:lnTo>
                  <a:pt x="60701" y="12159"/>
                </a:lnTo>
                <a:cubicBezTo>
                  <a:pt x="60640" y="12098"/>
                  <a:pt x="60549" y="12068"/>
                  <a:pt x="60458" y="12068"/>
                </a:cubicBezTo>
                <a:lnTo>
                  <a:pt x="60336" y="12068"/>
                </a:lnTo>
                <a:cubicBezTo>
                  <a:pt x="60275" y="12098"/>
                  <a:pt x="60215" y="12129"/>
                  <a:pt x="60184" y="12159"/>
                </a:cubicBezTo>
                <a:cubicBezTo>
                  <a:pt x="60184" y="12129"/>
                  <a:pt x="60184" y="12068"/>
                  <a:pt x="60184" y="12007"/>
                </a:cubicBezTo>
                <a:lnTo>
                  <a:pt x="60093" y="11551"/>
                </a:lnTo>
                <a:cubicBezTo>
                  <a:pt x="60063" y="11490"/>
                  <a:pt x="60063" y="11430"/>
                  <a:pt x="60002" y="11399"/>
                </a:cubicBezTo>
                <a:lnTo>
                  <a:pt x="59668" y="11034"/>
                </a:lnTo>
                <a:cubicBezTo>
                  <a:pt x="59607" y="10943"/>
                  <a:pt x="59516" y="10913"/>
                  <a:pt x="59394" y="10913"/>
                </a:cubicBezTo>
                <a:lnTo>
                  <a:pt x="59120" y="10913"/>
                </a:lnTo>
                <a:lnTo>
                  <a:pt x="58756" y="10791"/>
                </a:lnTo>
                <a:lnTo>
                  <a:pt x="58665" y="10791"/>
                </a:lnTo>
                <a:cubicBezTo>
                  <a:pt x="58573" y="10791"/>
                  <a:pt x="58482" y="10822"/>
                  <a:pt x="58421" y="10852"/>
                </a:cubicBezTo>
                <a:cubicBezTo>
                  <a:pt x="58330" y="10913"/>
                  <a:pt x="58269" y="11034"/>
                  <a:pt x="58269" y="11156"/>
                </a:cubicBezTo>
                <a:lnTo>
                  <a:pt x="58269" y="11278"/>
                </a:lnTo>
                <a:lnTo>
                  <a:pt x="58148" y="11247"/>
                </a:lnTo>
                <a:lnTo>
                  <a:pt x="58148" y="11217"/>
                </a:lnTo>
                <a:cubicBezTo>
                  <a:pt x="58117" y="11065"/>
                  <a:pt x="57996" y="10913"/>
                  <a:pt x="57813" y="10882"/>
                </a:cubicBezTo>
                <a:lnTo>
                  <a:pt x="57175" y="10761"/>
                </a:lnTo>
                <a:lnTo>
                  <a:pt x="57114" y="10761"/>
                </a:lnTo>
                <a:cubicBezTo>
                  <a:pt x="57084" y="10761"/>
                  <a:pt x="57023" y="10761"/>
                  <a:pt x="56993" y="10791"/>
                </a:cubicBezTo>
                <a:lnTo>
                  <a:pt x="56932" y="10791"/>
                </a:lnTo>
                <a:cubicBezTo>
                  <a:pt x="56902" y="10730"/>
                  <a:pt x="56841" y="10670"/>
                  <a:pt x="56750" y="10639"/>
                </a:cubicBezTo>
                <a:cubicBezTo>
                  <a:pt x="56719" y="10609"/>
                  <a:pt x="56689" y="10609"/>
                  <a:pt x="56658" y="10609"/>
                </a:cubicBezTo>
                <a:lnTo>
                  <a:pt x="56810" y="10487"/>
                </a:lnTo>
                <a:cubicBezTo>
                  <a:pt x="56810" y="10487"/>
                  <a:pt x="56841" y="10487"/>
                  <a:pt x="56841" y="10457"/>
                </a:cubicBezTo>
                <a:lnTo>
                  <a:pt x="57054" y="10244"/>
                </a:lnTo>
                <a:cubicBezTo>
                  <a:pt x="57114" y="10183"/>
                  <a:pt x="57145" y="10092"/>
                  <a:pt x="57175" y="10001"/>
                </a:cubicBezTo>
                <a:lnTo>
                  <a:pt x="57206" y="9606"/>
                </a:lnTo>
                <a:cubicBezTo>
                  <a:pt x="57236" y="9515"/>
                  <a:pt x="57206" y="9454"/>
                  <a:pt x="57175" y="9393"/>
                </a:cubicBezTo>
                <a:lnTo>
                  <a:pt x="57023" y="9059"/>
                </a:lnTo>
                <a:cubicBezTo>
                  <a:pt x="56993" y="9028"/>
                  <a:pt x="56962" y="8998"/>
                  <a:pt x="56932" y="8968"/>
                </a:cubicBezTo>
                <a:lnTo>
                  <a:pt x="56476" y="8542"/>
                </a:lnTo>
                <a:cubicBezTo>
                  <a:pt x="56415" y="8481"/>
                  <a:pt x="56324" y="8451"/>
                  <a:pt x="56233" y="8451"/>
                </a:cubicBezTo>
                <a:lnTo>
                  <a:pt x="55747" y="8451"/>
                </a:lnTo>
                <a:cubicBezTo>
                  <a:pt x="55716" y="8360"/>
                  <a:pt x="55686" y="8329"/>
                  <a:pt x="55595" y="8268"/>
                </a:cubicBezTo>
                <a:lnTo>
                  <a:pt x="55595" y="8238"/>
                </a:lnTo>
                <a:cubicBezTo>
                  <a:pt x="55595" y="8147"/>
                  <a:pt x="55564" y="8025"/>
                  <a:pt x="55473" y="7964"/>
                </a:cubicBezTo>
                <a:lnTo>
                  <a:pt x="55199" y="7691"/>
                </a:lnTo>
                <a:cubicBezTo>
                  <a:pt x="55321" y="7661"/>
                  <a:pt x="55412" y="7539"/>
                  <a:pt x="55412" y="7417"/>
                </a:cubicBezTo>
                <a:lnTo>
                  <a:pt x="55473" y="7022"/>
                </a:lnTo>
                <a:cubicBezTo>
                  <a:pt x="55503" y="6901"/>
                  <a:pt x="55473" y="6779"/>
                  <a:pt x="55382" y="6718"/>
                </a:cubicBezTo>
                <a:lnTo>
                  <a:pt x="54895" y="6110"/>
                </a:lnTo>
                <a:cubicBezTo>
                  <a:pt x="54865" y="6080"/>
                  <a:pt x="54804" y="6050"/>
                  <a:pt x="54774" y="6019"/>
                </a:cubicBezTo>
                <a:lnTo>
                  <a:pt x="54622" y="5958"/>
                </a:lnTo>
                <a:cubicBezTo>
                  <a:pt x="54561" y="5928"/>
                  <a:pt x="54500" y="5898"/>
                  <a:pt x="54440" y="5898"/>
                </a:cubicBezTo>
                <a:lnTo>
                  <a:pt x="54440" y="5837"/>
                </a:lnTo>
                <a:cubicBezTo>
                  <a:pt x="54470" y="5776"/>
                  <a:pt x="54440" y="5715"/>
                  <a:pt x="54440" y="5685"/>
                </a:cubicBezTo>
                <a:lnTo>
                  <a:pt x="53953" y="4530"/>
                </a:lnTo>
                <a:cubicBezTo>
                  <a:pt x="53953" y="4499"/>
                  <a:pt x="53953" y="4499"/>
                  <a:pt x="53953" y="4469"/>
                </a:cubicBezTo>
                <a:lnTo>
                  <a:pt x="53558" y="3831"/>
                </a:lnTo>
                <a:cubicBezTo>
                  <a:pt x="53497" y="3739"/>
                  <a:pt x="53406" y="3679"/>
                  <a:pt x="53315" y="3648"/>
                </a:cubicBezTo>
                <a:close/>
                <a:moveTo>
                  <a:pt x="68482" y="40184"/>
                </a:moveTo>
                <a:lnTo>
                  <a:pt x="68391" y="40214"/>
                </a:lnTo>
                <a:cubicBezTo>
                  <a:pt x="68300" y="40245"/>
                  <a:pt x="68209" y="40305"/>
                  <a:pt x="68148" y="40397"/>
                </a:cubicBezTo>
                <a:cubicBezTo>
                  <a:pt x="68118" y="40518"/>
                  <a:pt x="68118" y="40640"/>
                  <a:pt x="68148" y="40731"/>
                </a:cubicBezTo>
                <a:lnTo>
                  <a:pt x="68239" y="40913"/>
                </a:lnTo>
                <a:lnTo>
                  <a:pt x="68270" y="40974"/>
                </a:lnTo>
                <a:lnTo>
                  <a:pt x="68422" y="41187"/>
                </a:lnTo>
                <a:cubicBezTo>
                  <a:pt x="68452" y="41187"/>
                  <a:pt x="68482" y="41217"/>
                  <a:pt x="68482" y="41217"/>
                </a:cubicBezTo>
                <a:cubicBezTo>
                  <a:pt x="68482" y="41248"/>
                  <a:pt x="68482" y="41248"/>
                  <a:pt x="68482" y="41278"/>
                </a:cubicBezTo>
                <a:lnTo>
                  <a:pt x="68543" y="41369"/>
                </a:lnTo>
                <a:lnTo>
                  <a:pt x="68543" y="41400"/>
                </a:lnTo>
                <a:cubicBezTo>
                  <a:pt x="68422" y="41460"/>
                  <a:pt x="68361" y="41582"/>
                  <a:pt x="68361" y="41704"/>
                </a:cubicBezTo>
                <a:lnTo>
                  <a:pt x="68361" y="41734"/>
                </a:lnTo>
                <a:cubicBezTo>
                  <a:pt x="68330" y="41764"/>
                  <a:pt x="68300" y="41764"/>
                  <a:pt x="68270" y="41795"/>
                </a:cubicBezTo>
                <a:lnTo>
                  <a:pt x="68148" y="41916"/>
                </a:lnTo>
                <a:cubicBezTo>
                  <a:pt x="68087" y="41947"/>
                  <a:pt x="68026" y="42038"/>
                  <a:pt x="68026" y="42129"/>
                </a:cubicBezTo>
                <a:cubicBezTo>
                  <a:pt x="67966" y="42159"/>
                  <a:pt x="67966" y="42190"/>
                  <a:pt x="67935" y="42251"/>
                </a:cubicBezTo>
                <a:lnTo>
                  <a:pt x="67874" y="42403"/>
                </a:lnTo>
                <a:lnTo>
                  <a:pt x="67814" y="42463"/>
                </a:lnTo>
                <a:lnTo>
                  <a:pt x="67692" y="42585"/>
                </a:lnTo>
                <a:lnTo>
                  <a:pt x="67570" y="42646"/>
                </a:lnTo>
                <a:lnTo>
                  <a:pt x="67479" y="42676"/>
                </a:lnTo>
                <a:cubicBezTo>
                  <a:pt x="67449" y="42707"/>
                  <a:pt x="67388" y="42737"/>
                  <a:pt x="67358" y="42767"/>
                </a:cubicBezTo>
                <a:lnTo>
                  <a:pt x="67115" y="43041"/>
                </a:lnTo>
                <a:cubicBezTo>
                  <a:pt x="67084" y="43071"/>
                  <a:pt x="67054" y="43102"/>
                  <a:pt x="67054" y="43132"/>
                </a:cubicBezTo>
                <a:lnTo>
                  <a:pt x="66932" y="43345"/>
                </a:lnTo>
                <a:cubicBezTo>
                  <a:pt x="66902" y="43436"/>
                  <a:pt x="66871" y="43527"/>
                  <a:pt x="66902" y="43649"/>
                </a:cubicBezTo>
                <a:lnTo>
                  <a:pt x="66963" y="43740"/>
                </a:lnTo>
                <a:cubicBezTo>
                  <a:pt x="66993" y="43892"/>
                  <a:pt x="67115" y="43983"/>
                  <a:pt x="67266" y="44014"/>
                </a:cubicBezTo>
                <a:lnTo>
                  <a:pt x="67388" y="44014"/>
                </a:lnTo>
                <a:lnTo>
                  <a:pt x="67418" y="44044"/>
                </a:lnTo>
                <a:cubicBezTo>
                  <a:pt x="67479" y="44105"/>
                  <a:pt x="67570" y="44105"/>
                  <a:pt x="67631" y="44105"/>
                </a:cubicBezTo>
                <a:cubicBezTo>
                  <a:pt x="67631" y="44105"/>
                  <a:pt x="67844" y="44135"/>
                  <a:pt x="67844" y="44135"/>
                </a:cubicBezTo>
                <a:cubicBezTo>
                  <a:pt x="67935" y="44135"/>
                  <a:pt x="68026" y="44105"/>
                  <a:pt x="68087" y="44044"/>
                </a:cubicBezTo>
                <a:lnTo>
                  <a:pt x="68330" y="43831"/>
                </a:lnTo>
                <a:cubicBezTo>
                  <a:pt x="68391" y="43801"/>
                  <a:pt x="68422" y="43740"/>
                  <a:pt x="68452" y="43679"/>
                </a:cubicBezTo>
                <a:lnTo>
                  <a:pt x="68574" y="43345"/>
                </a:lnTo>
                <a:lnTo>
                  <a:pt x="68604" y="43345"/>
                </a:lnTo>
                <a:cubicBezTo>
                  <a:pt x="68725" y="43345"/>
                  <a:pt x="68847" y="43254"/>
                  <a:pt x="68908" y="43163"/>
                </a:cubicBezTo>
                <a:cubicBezTo>
                  <a:pt x="68969" y="43071"/>
                  <a:pt x="68969" y="42980"/>
                  <a:pt x="68969" y="42889"/>
                </a:cubicBezTo>
                <a:lnTo>
                  <a:pt x="69060" y="42737"/>
                </a:lnTo>
                <a:cubicBezTo>
                  <a:pt x="69121" y="42737"/>
                  <a:pt x="69181" y="42737"/>
                  <a:pt x="69242" y="42676"/>
                </a:cubicBezTo>
                <a:lnTo>
                  <a:pt x="69394" y="42585"/>
                </a:lnTo>
                <a:cubicBezTo>
                  <a:pt x="69425" y="42555"/>
                  <a:pt x="69485" y="42494"/>
                  <a:pt x="69516" y="42463"/>
                </a:cubicBezTo>
                <a:lnTo>
                  <a:pt x="69668" y="42159"/>
                </a:lnTo>
                <a:cubicBezTo>
                  <a:pt x="69668" y="42159"/>
                  <a:pt x="69698" y="42068"/>
                  <a:pt x="69729" y="42068"/>
                </a:cubicBezTo>
                <a:cubicBezTo>
                  <a:pt x="69789" y="42038"/>
                  <a:pt x="69881" y="41947"/>
                  <a:pt x="69911" y="41856"/>
                </a:cubicBezTo>
                <a:lnTo>
                  <a:pt x="69972" y="41704"/>
                </a:lnTo>
                <a:cubicBezTo>
                  <a:pt x="69972" y="41704"/>
                  <a:pt x="69972" y="41673"/>
                  <a:pt x="70002" y="41643"/>
                </a:cubicBezTo>
                <a:lnTo>
                  <a:pt x="70032" y="41430"/>
                </a:lnTo>
                <a:cubicBezTo>
                  <a:pt x="70093" y="41248"/>
                  <a:pt x="69972" y="41035"/>
                  <a:pt x="69789" y="40974"/>
                </a:cubicBezTo>
                <a:lnTo>
                  <a:pt x="69668" y="40944"/>
                </a:lnTo>
                <a:lnTo>
                  <a:pt x="69455" y="40944"/>
                </a:lnTo>
                <a:cubicBezTo>
                  <a:pt x="69455" y="40913"/>
                  <a:pt x="69394" y="40852"/>
                  <a:pt x="69364" y="40822"/>
                </a:cubicBezTo>
                <a:lnTo>
                  <a:pt x="69273" y="40761"/>
                </a:lnTo>
                <a:cubicBezTo>
                  <a:pt x="69242" y="40731"/>
                  <a:pt x="69242" y="40731"/>
                  <a:pt x="69212" y="40731"/>
                </a:cubicBezTo>
                <a:lnTo>
                  <a:pt x="69212" y="40640"/>
                </a:lnTo>
                <a:cubicBezTo>
                  <a:pt x="69181" y="40549"/>
                  <a:pt x="69090" y="40427"/>
                  <a:pt x="68969" y="40397"/>
                </a:cubicBezTo>
                <a:lnTo>
                  <a:pt x="68908" y="40366"/>
                </a:lnTo>
                <a:lnTo>
                  <a:pt x="68877" y="40305"/>
                </a:lnTo>
                <a:cubicBezTo>
                  <a:pt x="68786" y="40214"/>
                  <a:pt x="68695" y="40184"/>
                  <a:pt x="68574" y="40184"/>
                </a:cubicBezTo>
                <a:close/>
                <a:moveTo>
                  <a:pt x="47844" y="43953"/>
                </a:moveTo>
                <a:cubicBezTo>
                  <a:pt x="47813" y="43953"/>
                  <a:pt x="47752" y="43953"/>
                  <a:pt x="47722" y="43983"/>
                </a:cubicBezTo>
                <a:cubicBezTo>
                  <a:pt x="47600" y="44014"/>
                  <a:pt x="47509" y="44135"/>
                  <a:pt x="47479" y="44257"/>
                </a:cubicBezTo>
                <a:lnTo>
                  <a:pt x="47448" y="44439"/>
                </a:lnTo>
                <a:cubicBezTo>
                  <a:pt x="47418" y="44470"/>
                  <a:pt x="47418" y="44500"/>
                  <a:pt x="47418" y="44530"/>
                </a:cubicBezTo>
                <a:lnTo>
                  <a:pt x="47418" y="44682"/>
                </a:lnTo>
                <a:cubicBezTo>
                  <a:pt x="47448" y="44804"/>
                  <a:pt x="47479" y="44895"/>
                  <a:pt x="47570" y="44956"/>
                </a:cubicBezTo>
                <a:cubicBezTo>
                  <a:pt x="47631" y="45017"/>
                  <a:pt x="47722" y="45047"/>
                  <a:pt x="47813" y="45047"/>
                </a:cubicBezTo>
                <a:lnTo>
                  <a:pt x="48148" y="45047"/>
                </a:lnTo>
                <a:cubicBezTo>
                  <a:pt x="48300" y="45017"/>
                  <a:pt x="48421" y="44925"/>
                  <a:pt x="48482" y="44804"/>
                </a:cubicBezTo>
                <a:lnTo>
                  <a:pt x="48543" y="44652"/>
                </a:lnTo>
                <a:cubicBezTo>
                  <a:pt x="48543" y="44591"/>
                  <a:pt x="48573" y="44530"/>
                  <a:pt x="48543" y="44470"/>
                </a:cubicBezTo>
                <a:lnTo>
                  <a:pt x="48543" y="44409"/>
                </a:lnTo>
                <a:cubicBezTo>
                  <a:pt x="48512" y="44257"/>
                  <a:pt x="48391" y="44135"/>
                  <a:pt x="48239" y="44105"/>
                </a:cubicBezTo>
                <a:lnTo>
                  <a:pt x="48148" y="44074"/>
                </a:lnTo>
                <a:lnTo>
                  <a:pt x="48087" y="44044"/>
                </a:lnTo>
                <a:cubicBezTo>
                  <a:pt x="48026" y="43983"/>
                  <a:pt x="47935" y="43953"/>
                  <a:pt x="47844" y="43953"/>
                </a:cubicBezTo>
                <a:close/>
                <a:moveTo>
                  <a:pt x="22463" y="44713"/>
                </a:moveTo>
                <a:cubicBezTo>
                  <a:pt x="22402" y="44713"/>
                  <a:pt x="22342" y="44743"/>
                  <a:pt x="22281" y="44774"/>
                </a:cubicBezTo>
                <a:cubicBezTo>
                  <a:pt x="22250" y="44774"/>
                  <a:pt x="22220" y="44743"/>
                  <a:pt x="22190" y="44743"/>
                </a:cubicBezTo>
                <a:cubicBezTo>
                  <a:pt x="22098" y="44743"/>
                  <a:pt x="22007" y="44774"/>
                  <a:pt x="21946" y="44834"/>
                </a:cubicBezTo>
                <a:lnTo>
                  <a:pt x="21703" y="45017"/>
                </a:lnTo>
                <a:cubicBezTo>
                  <a:pt x="21551" y="45169"/>
                  <a:pt x="21521" y="45381"/>
                  <a:pt x="21612" y="45533"/>
                </a:cubicBezTo>
                <a:lnTo>
                  <a:pt x="21734" y="45685"/>
                </a:lnTo>
                <a:cubicBezTo>
                  <a:pt x="21795" y="45777"/>
                  <a:pt x="21886" y="45837"/>
                  <a:pt x="21977" y="45837"/>
                </a:cubicBezTo>
                <a:cubicBezTo>
                  <a:pt x="22007" y="45868"/>
                  <a:pt x="22038" y="45868"/>
                  <a:pt x="22038" y="45868"/>
                </a:cubicBezTo>
                <a:cubicBezTo>
                  <a:pt x="22098" y="45868"/>
                  <a:pt x="22159" y="45837"/>
                  <a:pt x="22220" y="45807"/>
                </a:cubicBezTo>
                <a:cubicBezTo>
                  <a:pt x="22250" y="45807"/>
                  <a:pt x="22281" y="45837"/>
                  <a:pt x="22311" y="45837"/>
                </a:cubicBezTo>
                <a:cubicBezTo>
                  <a:pt x="22342" y="45837"/>
                  <a:pt x="22372" y="45807"/>
                  <a:pt x="22433" y="45807"/>
                </a:cubicBezTo>
                <a:lnTo>
                  <a:pt x="22706" y="45716"/>
                </a:lnTo>
                <a:cubicBezTo>
                  <a:pt x="22798" y="45685"/>
                  <a:pt x="22858" y="45594"/>
                  <a:pt x="22889" y="45533"/>
                </a:cubicBezTo>
                <a:lnTo>
                  <a:pt x="22950" y="45412"/>
                </a:lnTo>
                <a:cubicBezTo>
                  <a:pt x="23041" y="45260"/>
                  <a:pt x="23010" y="45077"/>
                  <a:pt x="22889" y="44956"/>
                </a:cubicBezTo>
                <a:lnTo>
                  <a:pt x="22737" y="44804"/>
                </a:lnTo>
                <a:cubicBezTo>
                  <a:pt x="22646" y="44743"/>
                  <a:pt x="22554" y="44713"/>
                  <a:pt x="22463" y="44713"/>
                </a:cubicBezTo>
                <a:close/>
                <a:moveTo>
                  <a:pt x="27053" y="1"/>
                </a:moveTo>
                <a:lnTo>
                  <a:pt x="26354" y="183"/>
                </a:lnTo>
                <a:cubicBezTo>
                  <a:pt x="26232" y="214"/>
                  <a:pt x="26111" y="305"/>
                  <a:pt x="26080" y="426"/>
                </a:cubicBezTo>
                <a:lnTo>
                  <a:pt x="25928" y="791"/>
                </a:lnTo>
                <a:lnTo>
                  <a:pt x="25533" y="730"/>
                </a:lnTo>
                <a:lnTo>
                  <a:pt x="25472" y="730"/>
                </a:lnTo>
                <a:cubicBezTo>
                  <a:pt x="25351" y="730"/>
                  <a:pt x="25229" y="791"/>
                  <a:pt x="25168" y="882"/>
                </a:cubicBezTo>
                <a:lnTo>
                  <a:pt x="24500" y="1855"/>
                </a:lnTo>
                <a:cubicBezTo>
                  <a:pt x="24469" y="1916"/>
                  <a:pt x="24439" y="1977"/>
                  <a:pt x="24439" y="2068"/>
                </a:cubicBezTo>
                <a:lnTo>
                  <a:pt x="24439" y="2189"/>
                </a:lnTo>
                <a:lnTo>
                  <a:pt x="24378" y="2129"/>
                </a:lnTo>
                <a:cubicBezTo>
                  <a:pt x="24317" y="2037"/>
                  <a:pt x="24196" y="1977"/>
                  <a:pt x="24074" y="1977"/>
                </a:cubicBezTo>
                <a:cubicBezTo>
                  <a:pt x="23953" y="2007"/>
                  <a:pt x="23831" y="2068"/>
                  <a:pt x="23770" y="2159"/>
                </a:cubicBezTo>
                <a:lnTo>
                  <a:pt x="23588" y="2432"/>
                </a:lnTo>
                <a:cubicBezTo>
                  <a:pt x="23527" y="2372"/>
                  <a:pt x="23436" y="2341"/>
                  <a:pt x="23345" y="2341"/>
                </a:cubicBezTo>
                <a:lnTo>
                  <a:pt x="22737" y="2341"/>
                </a:lnTo>
                <a:cubicBezTo>
                  <a:pt x="22676" y="2341"/>
                  <a:pt x="22646" y="2372"/>
                  <a:pt x="22585" y="2372"/>
                </a:cubicBezTo>
                <a:lnTo>
                  <a:pt x="22190" y="2554"/>
                </a:lnTo>
                <a:cubicBezTo>
                  <a:pt x="22190" y="2524"/>
                  <a:pt x="22190" y="2524"/>
                  <a:pt x="22190" y="2493"/>
                </a:cubicBezTo>
                <a:lnTo>
                  <a:pt x="22190" y="2098"/>
                </a:lnTo>
                <a:cubicBezTo>
                  <a:pt x="22190" y="2007"/>
                  <a:pt x="22159" y="1916"/>
                  <a:pt x="22098" y="1825"/>
                </a:cubicBezTo>
                <a:lnTo>
                  <a:pt x="21734" y="1399"/>
                </a:lnTo>
                <a:cubicBezTo>
                  <a:pt x="21703" y="1369"/>
                  <a:pt x="21673" y="1338"/>
                  <a:pt x="21612" y="1308"/>
                </a:cubicBezTo>
                <a:lnTo>
                  <a:pt x="21187" y="1095"/>
                </a:lnTo>
                <a:cubicBezTo>
                  <a:pt x="21156" y="1095"/>
                  <a:pt x="21126" y="1065"/>
                  <a:pt x="21126" y="1065"/>
                </a:cubicBezTo>
                <a:lnTo>
                  <a:pt x="19728" y="730"/>
                </a:lnTo>
                <a:lnTo>
                  <a:pt x="19636" y="730"/>
                </a:lnTo>
                <a:cubicBezTo>
                  <a:pt x="19576" y="730"/>
                  <a:pt x="19515" y="730"/>
                  <a:pt x="19454" y="761"/>
                </a:cubicBezTo>
                <a:lnTo>
                  <a:pt x="19180" y="882"/>
                </a:lnTo>
                <a:cubicBezTo>
                  <a:pt x="19120" y="852"/>
                  <a:pt x="19029" y="822"/>
                  <a:pt x="18937" y="822"/>
                </a:cubicBezTo>
                <a:lnTo>
                  <a:pt x="18907" y="822"/>
                </a:lnTo>
                <a:lnTo>
                  <a:pt x="18299" y="882"/>
                </a:lnTo>
                <a:cubicBezTo>
                  <a:pt x="18238" y="882"/>
                  <a:pt x="18208" y="913"/>
                  <a:pt x="18177" y="943"/>
                </a:cubicBezTo>
                <a:lnTo>
                  <a:pt x="17813" y="1125"/>
                </a:lnTo>
                <a:cubicBezTo>
                  <a:pt x="17782" y="1125"/>
                  <a:pt x="17752" y="1156"/>
                  <a:pt x="17721" y="1186"/>
                </a:cubicBezTo>
                <a:lnTo>
                  <a:pt x="17448" y="1429"/>
                </a:lnTo>
                <a:cubicBezTo>
                  <a:pt x="17387" y="1490"/>
                  <a:pt x="17357" y="1551"/>
                  <a:pt x="17357" y="1642"/>
                </a:cubicBezTo>
                <a:lnTo>
                  <a:pt x="17326" y="1703"/>
                </a:lnTo>
                <a:lnTo>
                  <a:pt x="17235" y="1673"/>
                </a:lnTo>
                <a:lnTo>
                  <a:pt x="17114" y="1673"/>
                </a:lnTo>
                <a:cubicBezTo>
                  <a:pt x="16962" y="1673"/>
                  <a:pt x="16840" y="1733"/>
                  <a:pt x="16779" y="1855"/>
                </a:cubicBezTo>
                <a:lnTo>
                  <a:pt x="16536" y="2341"/>
                </a:lnTo>
                <a:lnTo>
                  <a:pt x="16293" y="2493"/>
                </a:lnTo>
                <a:lnTo>
                  <a:pt x="16111" y="2524"/>
                </a:lnTo>
                <a:cubicBezTo>
                  <a:pt x="16050" y="2524"/>
                  <a:pt x="15989" y="2554"/>
                  <a:pt x="15928" y="2615"/>
                </a:cubicBezTo>
                <a:lnTo>
                  <a:pt x="15655" y="2888"/>
                </a:lnTo>
                <a:cubicBezTo>
                  <a:pt x="15563" y="2949"/>
                  <a:pt x="15503" y="3071"/>
                  <a:pt x="15533" y="3192"/>
                </a:cubicBezTo>
                <a:lnTo>
                  <a:pt x="15563" y="3679"/>
                </a:lnTo>
                <a:lnTo>
                  <a:pt x="15229" y="3709"/>
                </a:lnTo>
                <a:cubicBezTo>
                  <a:pt x="15107" y="3739"/>
                  <a:pt x="15016" y="3800"/>
                  <a:pt x="14955" y="3891"/>
                </a:cubicBezTo>
                <a:cubicBezTo>
                  <a:pt x="14895" y="3983"/>
                  <a:pt x="14864" y="4104"/>
                  <a:pt x="14895" y="4195"/>
                </a:cubicBezTo>
                <a:cubicBezTo>
                  <a:pt x="14864" y="4226"/>
                  <a:pt x="14804" y="4287"/>
                  <a:pt x="14804" y="4347"/>
                </a:cubicBezTo>
                <a:lnTo>
                  <a:pt x="14652" y="4773"/>
                </a:lnTo>
                <a:lnTo>
                  <a:pt x="14500" y="5290"/>
                </a:lnTo>
                <a:cubicBezTo>
                  <a:pt x="14500" y="5350"/>
                  <a:pt x="14500" y="5411"/>
                  <a:pt x="14500" y="5472"/>
                </a:cubicBezTo>
                <a:lnTo>
                  <a:pt x="14621" y="5989"/>
                </a:lnTo>
                <a:cubicBezTo>
                  <a:pt x="14652" y="6019"/>
                  <a:pt x="14652" y="6080"/>
                  <a:pt x="14682" y="6110"/>
                </a:cubicBezTo>
                <a:lnTo>
                  <a:pt x="14895" y="6475"/>
                </a:lnTo>
                <a:cubicBezTo>
                  <a:pt x="14895" y="6475"/>
                  <a:pt x="14925" y="6505"/>
                  <a:pt x="14925" y="6505"/>
                </a:cubicBezTo>
                <a:cubicBezTo>
                  <a:pt x="14895" y="6475"/>
                  <a:pt x="14864" y="6475"/>
                  <a:pt x="14804" y="6475"/>
                </a:cubicBezTo>
                <a:lnTo>
                  <a:pt x="14560" y="6414"/>
                </a:lnTo>
                <a:lnTo>
                  <a:pt x="14500" y="6414"/>
                </a:lnTo>
                <a:cubicBezTo>
                  <a:pt x="14408" y="6414"/>
                  <a:pt x="14317" y="6445"/>
                  <a:pt x="14256" y="6505"/>
                </a:cubicBezTo>
                <a:cubicBezTo>
                  <a:pt x="14226" y="6505"/>
                  <a:pt x="14226" y="6536"/>
                  <a:pt x="14226" y="6536"/>
                </a:cubicBezTo>
                <a:lnTo>
                  <a:pt x="13740" y="6171"/>
                </a:lnTo>
                <a:cubicBezTo>
                  <a:pt x="13709" y="6171"/>
                  <a:pt x="13679" y="6141"/>
                  <a:pt x="13648" y="6141"/>
                </a:cubicBezTo>
                <a:lnTo>
                  <a:pt x="13253" y="5989"/>
                </a:lnTo>
                <a:cubicBezTo>
                  <a:pt x="13223" y="5989"/>
                  <a:pt x="13162" y="5958"/>
                  <a:pt x="13132" y="5958"/>
                </a:cubicBezTo>
                <a:cubicBezTo>
                  <a:pt x="13041" y="5958"/>
                  <a:pt x="12980" y="5989"/>
                  <a:pt x="12889" y="6050"/>
                </a:cubicBezTo>
                <a:cubicBezTo>
                  <a:pt x="12797" y="6110"/>
                  <a:pt x="12737" y="6232"/>
                  <a:pt x="12737" y="6353"/>
                </a:cubicBezTo>
                <a:lnTo>
                  <a:pt x="12767" y="6749"/>
                </a:lnTo>
                <a:cubicBezTo>
                  <a:pt x="12767" y="6870"/>
                  <a:pt x="12797" y="6961"/>
                  <a:pt x="12858" y="7022"/>
                </a:cubicBezTo>
                <a:lnTo>
                  <a:pt x="12889" y="7053"/>
                </a:lnTo>
                <a:lnTo>
                  <a:pt x="12858" y="7083"/>
                </a:lnTo>
                <a:cubicBezTo>
                  <a:pt x="12797" y="7205"/>
                  <a:pt x="12797" y="7326"/>
                  <a:pt x="12858" y="7448"/>
                </a:cubicBezTo>
                <a:cubicBezTo>
                  <a:pt x="12919" y="7569"/>
                  <a:pt x="13010" y="7661"/>
                  <a:pt x="13162" y="7661"/>
                </a:cubicBezTo>
                <a:lnTo>
                  <a:pt x="13466" y="7691"/>
                </a:lnTo>
                <a:lnTo>
                  <a:pt x="13709" y="7904"/>
                </a:lnTo>
                <a:cubicBezTo>
                  <a:pt x="13740" y="7964"/>
                  <a:pt x="13800" y="7995"/>
                  <a:pt x="13831" y="7995"/>
                </a:cubicBezTo>
                <a:lnTo>
                  <a:pt x="14165" y="8116"/>
                </a:lnTo>
                <a:lnTo>
                  <a:pt x="14287" y="8116"/>
                </a:lnTo>
                <a:cubicBezTo>
                  <a:pt x="14348" y="8116"/>
                  <a:pt x="14439" y="8116"/>
                  <a:pt x="14500" y="8056"/>
                </a:cubicBezTo>
                <a:cubicBezTo>
                  <a:pt x="14530" y="8086"/>
                  <a:pt x="14560" y="8116"/>
                  <a:pt x="14621" y="8147"/>
                </a:cubicBezTo>
                <a:cubicBezTo>
                  <a:pt x="14560" y="8208"/>
                  <a:pt x="14500" y="8268"/>
                  <a:pt x="14500" y="8360"/>
                </a:cubicBezTo>
                <a:lnTo>
                  <a:pt x="14469" y="8451"/>
                </a:lnTo>
                <a:cubicBezTo>
                  <a:pt x="14408" y="8451"/>
                  <a:pt x="14348" y="8481"/>
                  <a:pt x="14287" y="8512"/>
                </a:cubicBezTo>
                <a:lnTo>
                  <a:pt x="14226" y="8512"/>
                </a:lnTo>
                <a:cubicBezTo>
                  <a:pt x="14135" y="8512"/>
                  <a:pt x="14013" y="8542"/>
                  <a:pt x="13952" y="8633"/>
                </a:cubicBezTo>
                <a:lnTo>
                  <a:pt x="13800" y="8785"/>
                </a:lnTo>
                <a:lnTo>
                  <a:pt x="13709" y="8785"/>
                </a:lnTo>
                <a:cubicBezTo>
                  <a:pt x="13618" y="8785"/>
                  <a:pt x="13527" y="8816"/>
                  <a:pt x="13466" y="8876"/>
                </a:cubicBezTo>
                <a:cubicBezTo>
                  <a:pt x="13375" y="8937"/>
                  <a:pt x="13314" y="9059"/>
                  <a:pt x="13314" y="9150"/>
                </a:cubicBezTo>
                <a:lnTo>
                  <a:pt x="13314" y="9211"/>
                </a:lnTo>
                <a:cubicBezTo>
                  <a:pt x="13253" y="9150"/>
                  <a:pt x="13193" y="9089"/>
                  <a:pt x="13101" y="9089"/>
                </a:cubicBezTo>
                <a:lnTo>
                  <a:pt x="12919" y="9059"/>
                </a:lnTo>
                <a:lnTo>
                  <a:pt x="12889" y="8785"/>
                </a:lnTo>
                <a:cubicBezTo>
                  <a:pt x="12858" y="8664"/>
                  <a:pt x="12797" y="8572"/>
                  <a:pt x="12676" y="8512"/>
                </a:cubicBezTo>
                <a:lnTo>
                  <a:pt x="12463" y="8420"/>
                </a:lnTo>
                <a:cubicBezTo>
                  <a:pt x="12433" y="8390"/>
                  <a:pt x="12372" y="8390"/>
                  <a:pt x="12311" y="8390"/>
                </a:cubicBezTo>
                <a:lnTo>
                  <a:pt x="12220" y="8390"/>
                </a:lnTo>
                <a:lnTo>
                  <a:pt x="12402" y="8268"/>
                </a:lnTo>
                <a:cubicBezTo>
                  <a:pt x="12493" y="8208"/>
                  <a:pt x="12524" y="8116"/>
                  <a:pt x="12554" y="8025"/>
                </a:cubicBezTo>
                <a:lnTo>
                  <a:pt x="12615" y="7752"/>
                </a:lnTo>
                <a:cubicBezTo>
                  <a:pt x="12645" y="7630"/>
                  <a:pt x="12585" y="7478"/>
                  <a:pt x="12493" y="7387"/>
                </a:cubicBezTo>
                <a:lnTo>
                  <a:pt x="12524" y="7357"/>
                </a:lnTo>
                <a:cubicBezTo>
                  <a:pt x="12615" y="7296"/>
                  <a:pt x="12676" y="7174"/>
                  <a:pt x="12676" y="7083"/>
                </a:cubicBezTo>
                <a:cubicBezTo>
                  <a:pt x="12676" y="6961"/>
                  <a:pt x="12615" y="6840"/>
                  <a:pt x="12524" y="6779"/>
                </a:cubicBezTo>
                <a:lnTo>
                  <a:pt x="12250" y="6566"/>
                </a:lnTo>
                <a:cubicBezTo>
                  <a:pt x="12220" y="6566"/>
                  <a:pt x="12220" y="6536"/>
                  <a:pt x="12189" y="6536"/>
                </a:cubicBezTo>
                <a:lnTo>
                  <a:pt x="12068" y="6475"/>
                </a:lnTo>
                <a:cubicBezTo>
                  <a:pt x="12007" y="6445"/>
                  <a:pt x="11977" y="6445"/>
                  <a:pt x="11916" y="6445"/>
                </a:cubicBezTo>
                <a:cubicBezTo>
                  <a:pt x="11794" y="6445"/>
                  <a:pt x="11673" y="6505"/>
                  <a:pt x="11612" y="6627"/>
                </a:cubicBezTo>
                <a:lnTo>
                  <a:pt x="11399" y="6931"/>
                </a:lnTo>
                <a:cubicBezTo>
                  <a:pt x="11369" y="6992"/>
                  <a:pt x="11338" y="7053"/>
                  <a:pt x="11338" y="7113"/>
                </a:cubicBezTo>
                <a:lnTo>
                  <a:pt x="11338" y="7265"/>
                </a:lnTo>
                <a:cubicBezTo>
                  <a:pt x="11338" y="7326"/>
                  <a:pt x="11338" y="7357"/>
                  <a:pt x="11369" y="7417"/>
                </a:cubicBezTo>
                <a:cubicBezTo>
                  <a:pt x="11338" y="7417"/>
                  <a:pt x="11338" y="7417"/>
                  <a:pt x="11338" y="7448"/>
                </a:cubicBezTo>
                <a:lnTo>
                  <a:pt x="11186" y="7691"/>
                </a:lnTo>
                <a:cubicBezTo>
                  <a:pt x="11126" y="7630"/>
                  <a:pt x="11065" y="7630"/>
                  <a:pt x="10974" y="7630"/>
                </a:cubicBezTo>
                <a:cubicBezTo>
                  <a:pt x="10913" y="7630"/>
                  <a:pt x="10852" y="7630"/>
                  <a:pt x="10822" y="7661"/>
                </a:cubicBezTo>
                <a:lnTo>
                  <a:pt x="10609" y="7752"/>
                </a:lnTo>
                <a:lnTo>
                  <a:pt x="10396" y="7752"/>
                </a:lnTo>
                <a:cubicBezTo>
                  <a:pt x="10275" y="7752"/>
                  <a:pt x="10153" y="7812"/>
                  <a:pt x="10092" y="7904"/>
                </a:cubicBezTo>
                <a:lnTo>
                  <a:pt x="9667" y="8481"/>
                </a:lnTo>
                <a:cubicBezTo>
                  <a:pt x="9667" y="8512"/>
                  <a:pt x="9667" y="8512"/>
                  <a:pt x="9636" y="8542"/>
                </a:cubicBezTo>
                <a:lnTo>
                  <a:pt x="9302" y="9180"/>
                </a:lnTo>
                <a:cubicBezTo>
                  <a:pt x="9211" y="9332"/>
                  <a:pt x="9271" y="9545"/>
                  <a:pt x="9454" y="9667"/>
                </a:cubicBezTo>
                <a:lnTo>
                  <a:pt x="9697" y="9849"/>
                </a:lnTo>
                <a:cubicBezTo>
                  <a:pt x="9788" y="9879"/>
                  <a:pt x="9849" y="9910"/>
                  <a:pt x="9910" y="9910"/>
                </a:cubicBezTo>
                <a:cubicBezTo>
                  <a:pt x="9971" y="9910"/>
                  <a:pt x="10001" y="9910"/>
                  <a:pt x="10062" y="9879"/>
                </a:cubicBezTo>
                <a:lnTo>
                  <a:pt x="10366" y="9758"/>
                </a:lnTo>
                <a:lnTo>
                  <a:pt x="10396" y="9758"/>
                </a:lnTo>
                <a:lnTo>
                  <a:pt x="10305" y="9940"/>
                </a:lnTo>
                <a:cubicBezTo>
                  <a:pt x="10244" y="10123"/>
                  <a:pt x="10335" y="10305"/>
                  <a:pt x="10518" y="10396"/>
                </a:cubicBezTo>
                <a:lnTo>
                  <a:pt x="10609" y="10457"/>
                </a:lnTo>
                <a:lnTo>
                  <a:pt x="10305" y="10427"/>
                </a:lnTo>
                <a:lnTo>
                  <a:pt x="10092" y="10305"/>
                </a:lnTo>
                <a:cubicBezTo>
                  <a:pt x="10031" y="10275"/>
                  <a:pt x="9971" y="10275"/>
                  <a:pt x="9910" y="10275"/>
                </a:cubicBezTo>
                <a:lnTo>
                  <a:pt x="9849" y="10275"/>
                </a:lnTo>
                <a:lnTo>
                  <a:pt x="9180" y="10396"/>
                </a:lnTo>
                <a:cubicBezTo>
                  <a:pt x="9059" y="10396"/>
                  <a:pt x="8968" y="10487"/>
                  <a:pt x="8907" y="10578"/>
                </a:cubicBezTo>
                <a:cubicBezTo>
                  <a:pt x="8846" y="10700"/>
                  <a:pt x="8846" y="10822"/>
                  <a:pt x="8907" y="10913"/>
                </a:cubicBezTo>
                <a:lnTo>
                  <a:pt x="9028" y="11217"/>
                </a:lnTo>
                <a:lnTo>
                  <a:pt x="8907" y="11551"/>
                </a:lnTo>
                <a:lnTo>
                  <a:pt x="8785" y="12037"/>
                </a:lnTo>
                <a:lnTo>
                  <a:pt x="8694" y="12311"/>
                </a:lnTo>
                <a:cubicBezTo>
                  <a:pt x="8633" y="12463"/>
                  <a:pt x="8694" y="12645"/>
                  <a:pt x="8816" y="12737"/>
                </a:cubicBezTo>
                <a:lnTo>
                  <a:pt x="9180" y="13010"/>
                </a:lnTo>
                <a:lnTo>
                  <a:pt x="9241" y="13101"/>
                </a:lnTo>
                <a:cubicBezTo>
                  <a:pt x="9180" y="13132"/>
                  <a:pt x="9150" y="13162"/>
                  <a:pt x="9089" y="13193"/>
                </a:cubicBezTo>
                <a:lnTo>
                  <a:pt x="9059" y="13132"/>
                </a:lnTo>
                <a:cubicBezTo>
                  <a:pt x="9028" y="13071"/>
                  <a:pt x="8968" y="13041"/>
                  <a:pt x="8907" y="13010"/>
                </a:cubicBezTo>
                <a:lnTo>
                  <a:pt x="8755" y="12919"/>
                </a:lnTo>
                <a:cubicBezTo>
                  <a:pt x="8724" y="12919"/>
                  <a:pt x="8664" y="12889"/>
                  <a:pt x="8603" y="12889"/>
                </a:cubicBezTo>
                <a:cubicBezTo>
                  <a:pt x="8542" y="12889"/>
                  <a:pt x="8481" y="12919"/>
                  <a:pt x="8420" y="12949"/>
                </a:cubicBezTo>
                <a:cubicBezTo>
                  <a:pt x="8360" y="12980"/>
                  <a:pt x="8329" y="13010"/>
                  <a:pt x="8299" y="13071"/>
                </a:cubicBezTo>
                <a:lnTo>
                  <a:pt x="8268" y="13071"/>
                </a:lnTo>
                <a:cubicBezTo>
                  <a:pt x="8238" y="13071"/>
                  <a:pt x="8177" y="13071"/>
                  <a:pt x="8116" y="13101"/>
                </a:cubicBezTo>
                <a:lnTo>
                  <a:pt x="7782" y="13253"/>
                </a:lnTo>
                <a:cubicBezTo>
                  <a:pt x="7752" y="13253"/>
                  <a:pt x="7721" y="13284"/>
                  <a:pt x="7691" y="13314"/>
                </a:cubicBezTo>
                <a:lnTo>
                  <a:pt x="7539" y="13436"/>
                </a:lnTo>
                <a:lnTo>
                  <a:pt x="7448" y="13405"/>
                </a:lnTo>
                <a:lnTo>
                  <a:pt x="7357" y="13405"/>
                </a:lnTo>
                <a:cubicBezTo>
                  <a:pt x="7265" y="13405"/>
                  <a:pt x="7205" y="13436"/>
                  <a:pt x="7144" y="13466"/>
                </a:cubicBezTo>
                <a:lnTo>
                  <a:pt x="6901" y="13648"/>
                </a:lnTo>
                <a:cubicBezTo>
                  <a:pt x="6870" y="13679"/>
                  <a:pt x="6840" y="13679"/>
                  <a:pt x="6809" y="13709"/>
                </a:cubicBezTo>
                <a:lnTo>
                  <a:pt x="6657" y="13588"/>
                </a:lnTo>
                <a:cubicBezTo>
                  <a:pt x="6627" y="13557"/>
                  <a:pt x="6597" y="13527"/>
                  <a:pt x="6536" y="13496"/>
                </a:cubicBezTo>
                <a:lnTo>
                  <a:pt x="5989" y="13314"/>
                </a:lnTo>
                <a:lnTo>
                  <a:pt x="5715" y="13132"/>
                </a:lnTo>
                <a:cubicBezTo>
                  <a:pt x="5654" y="13101"/>
                  <a:pt x="5594" y="13101"/>
                  <a:pt x="5533" y="13101"/>
                </a:cubicBezTo>
                <a:cubicBezTo>
                  <a:pt x="5472" y="13101"/>
                  <a:pt x="5442" y="13101"/>
                  <a:pt x="5411" y="13132"/>
                </a:cubicBezTo>
                <a:lnTo>
                  <a:pt x="5290" y="13162"/>
                </a:lnTo>
                <a:cubicBezTo>
                  <a:pt x="5229" y="13132"/>
                  <a:pt x="5198" y="13132"/>
                  <a:pt x="5168" y="13132"/>
                </a:cubicBezTo>
                <a:lnTo>
                  <a:pt x="4834" y="13071"/>
                </a:lnTo>
                <a:lnTo>
                  <a:pt x="4469" y="12919"/>
                </a:lnTo>
                <a:cubicBezTo>
                  <a:pt x="4408" y="12889"/>
                  <a:pt x="4347" y="12858"/>
                  <a:pt x="4317" y="12858"/>
                </a:cubicBezTo>
                <a:cubicBezTo>
                  <a:pt x="4256" y="12858"/>
                  <a:pt x="4226" y="12889"/>
                  <a:pt x="4195" y="12889"/>
                </a:cubicBezTo>
                <a:lnTo>
                  <a:pt x="4135" y="12889"/>
                </a:lnTo>
                <a:cubicBezTo>
                  <a:pt x="4074" y="12797"/>
                  <a:pt x="3983" y="12706"/>
                  <a:pt x="3861" y="12706"/>
                </a:cubicBezTo>
                <a:lnTo>
                  <a:pt x="3557" y="12676"/>
                </a:lnTo>
                <a:cubicBezTo>
                  <a:pt x="3496" y="12615"/>
                  <a:pt x="3466" y="12554"/>
                  <a:pt x="3375" y="12524"/>
                </a:cubicBezTo>
                <a:lnTo>
                  <a:pt x="3101" y="12402"/>
                </a:lnTo>
                <a:cubicBezTo>
                  <a:pt x="3040" y="12372"/>
                  <a:pt x="2980" y="12372"/>
                  <a:pt x="2949" y="12372"/>
                </a:cubicBezTo>
                <a:cubicBezTo>
                  <a:pt x="2828" y="12372"/>
                  <a:pt x="2736" y="12402"/>
                  <a:pt x="2645" y="12493"/>
                </a:cubicBezTo>
                <a:lnTo>
                  <a:pt x="2493" y="12676"/>
                </a:lnTo>
                <a:cubicBezTo>
                  <a:pt x="2493" y="12645"/>
                  <a:pt x="2463" y="12645"/>
                  <a:pt x="2432" y="12645"/>
                </a:cubicBezTo>
                <a:cubicBezTo>
                  <a:pt x="2372" y="12645"/>
                  <a:pt x="2280" y="12676"/>
                  <a:pt x="2220" y="12737"/>
                </a:cubicBezTo>
                <a:lnTo>
                  <a:pt x="1885" y="12949"/>
                </a:lnTo>
                <a:lnTo>
                  <a:pt x="1733" y="13010"/>
                </a:lnTo>
                <a:cubicBezTo>
                  <a:pt x="1673" y="13041"/>
                  <a:pt x="1612" y="13071"/>
                  <a:pt x="1551" y="13132"/>
                </a:cubicBezTo>
                <a:lnTo>
                  <a:pt x="1369" y="13436"/>
                </a:lnTo>
                <a:cubicBezTo>
                  <a:pt x="1338" y="13466"/>
                  <a:pt x="1308" y="13527"/>
                  <a:pt x="1277" y="13588"/>
                </a:cubicBezTo>
                <a:lnTo>
                  <a:pt x="1277" y="13740"/>
                </a:lnTo>
                <a:lnTo>
                  <a:pt x="1186" y="13800"/>
                </a:lnTo>
                <a:lnTo>
                  <a:pt x="1004" y="13831"/>
                </a:lnTo>
                <a:cubicBezTo>
                  <a:pt x="852" y="13831"/>
                  <a:pt x="700" y="13922"/>
                  <a:pt x="670" y="14074"/>
                </a:cubicBezTo>
                <a:lnTo>
                  <a:pt x="548" y="14348"/>
                </a:lnTo>
                <a:cubicBezTo>
                  <a:pt x="487" y="14530"/>
                  <a:pt x="548" y="14712"/>
                  <a:pt x="700" y="14803"/>
                </a:cubicBezTo>
                <a:lnTo>
                  <a:pt x="943" y="14955"/>
                </a:lnTo>
                <a:lnTo>
                  <a:pt x="1065" y="15077"/>
                </a:lnTo>
                <a:lnTo>
                  <a:pt x="1065" y="15138"/>
                </a:lnTo>
                <a:lnTo>
                  <a:pt x="730" y="15320"/>
                </a:lnTo>
                <a:cubicBezTo>
                  <a:pt x="730" y="15320"/>
                  <a:pt x="700" y="15320"/>
                  <a:pt x="700" y="15351"/>
                </a:cubicBezTo>
                <a:lnTo>
                  <a:pt x="396" y="15533"/>
                </a:lnTo>
                <a:cubicBezTo>
                  <a:pt x="335" y="15624"/>
                  <a:pt x="274" y="15715"/>
                  <a:pt x="244" y="15807"/>
                </a:cubicBezTo>
                <a:cubicBezTo>
                  <a:pt x="244" y="15928"/>
                  <a:pt x="274" y="16019"/>
                  <a:pt x="335" y="16110"/>
                </a:cubicBezTo>
                <a:lnTo>
                  <a:pt x="548" y="16354"/>
                </a:lnTo>
                <a:lnTo>
                  <a:pt x="609" y="16475"/>
                </a:lnTo>
                <a:cubicBezTo>
                  <a:pt x="638" y="16519"/>
                  <a:pt x="667" y="16555"/>
                  <a:pt x="699" y="16588"/>
                </a:cubicBezTo>
                <a:lnTo>
                  <a:pt x="699" y="16588"/>
                </a:lnTo>
                <a:cubicBezTo>
                  <a:pt x="745" y="16611"/>
                  <a:pt x="781" y="16644"/>
                  <a:pt x="812" y="16682"/>
                </a:cubicBezTo>
                <a:lnTo>
                  <a:pt x="812" y="16682"/>
                </a:lnTo>
                <a:cubicBezTo>
                  <a:pt x="769" y="16652"/>
                  <a:pt x="732" y="16622"/>
                  <a:pt x="699" y="16588"/>
                </a:cubicBezTo>
                <a:lnTo>
                  <a:pt x="699" y="16588"/>
                </a:lnTo>
                <a:cubicBezTo>
                  <a:pt x="681" y="16579"/>
                  <a:pt x="661" y="16572"/>
                  <a:pt x="639" y="16566"/>
                </a:cubicBezTo>
                <a:lnTo>
                  <a:pt x="487" y="16536"/>
                </a:lnTo>
                <a:cubicBezTo>
                  <a:pt x="457" y="16506"/>
                  <a:pt x="426" y="16506"/>
                  <a:pt x="396" y="16506"/>
                </a:cubicBezTo>
                <a:cubicBezTo>
                  <a:pt x="305" y="16506"/>
                  <a:pt x="214" y="16536"/>
                  <a:pt x="153" y="16597"/>
                </a:cubicBezTo>
                <a:cubicBezTo>
                  <a:pt x="62" y="16658"/>
                  <a:pt x="1" y="16779"/>
                  <a:pt x="1" y="16901"/>
                </a:cubicBezTo>
                <a:lnTo>
                  <a:pt x="1" y="17083"/>
                </a:lnTo>
                <a:cubicBezTo>
                  <a:pt x="1" y="17205"/>
                  <a:pt x="62" y="17357"/>
                  <a:pt x="183" y="17417"/>
                </a:cubicBezTo>
                <a:cubicBezTo>
                  <a:pt x="244" y="17448"/>
                  <a:pt x="305" y="17448"/>
                  <a:pt x="396" y="17448"/>
                </a:cubicBezTo>
                <a:cubicBezTo>
                  <a:pt x="457" y="17448"/>
                  <a:pt x="518" y="17448"/>
                  <a:pt x="578" y="17417"/>
                </a:cubicBezTo>
                <a:lnTo>
                  <a:pt x="730" y="17326"/>
                </a:lnTo>
                <a:cubicBezTo>
                  <a:pt x="753" y="17303"/>
                  <a:pt x="776" y="17280"/>
                  <a:pt x="798" y="17256"/>
                </a:cubicBezTo>
                <a:lnTo>
                  <a:pt x="798" y="17256"/>
                </a:lnTo>
                <a:lnTo>
                  <a:pt x="791" y="17266"/>
                </a:lnTo>
                <a:cubicBezTo>
                  <a:pt x="761" y="17296"/>
                  <a:pt x="761" y="17326"/>
                  <a:pt x="730" y="17357"/>
                </a:cubicBezTo>
                <a:lnTo>
                  <a:pt x="670" y="17600"/>
                </a:lnTo>
                <a:cubicBezTo>
                  <a:pt x="639" y="17691"/>
                  <a:pt x="639" y="17782"/>
                  <a:pt x="670" y="17873"/>
                </a:cubicBezTo>
                <a:lnTo>
                  <a:pt x="639" y="17904"/>
                </a:lnTo>
                <a:cubicBezTo>
                  <a:pt x="518" y="17934"/>
                  <a:pt x="396" y="18056"/>
                  <a:pt x="396" y="18177"/>
                </a:cubicBezTo>
                <a:cubicBezTo>
                  <a:pt x="366" y="18299"/>
                  <a:pt x="396" y="18451"/>
                  <a:pt x="487" y="18542"/>
                </a:cubicBezTo>
                <a:lnTo>
                  <a:pt x="609" y="18633"/>
                </a:lnTo>
                <a:cubicBezTo>
                  <a:pt x="639" y="18664"/>
                  <a:pt x="670" y="18664"/>
                  <a:pt x="700" y="18694"/>
                </a:cubicBezTo>
                <a:lnTo>
                  <a:pt x="821" y="18755"/>
                </a:lnTo>
                <a:cubicBezTo>
                  <a:pt x="882" y="18785"/>
                  <a:pt x="943" y="18816"/>
                  <a:pt x="1004" y="18816"/>
                </a:cubicBezTo>
                <a:cubicBezTo>
                  <a:pt x="1065" y="18816"/>
                  <a:pt x="1125" y="18785"/>
                  <a:pt x="1186" y="18755"/>
                </a:cubicBezTo>
                <a:lnTo>
                  <a:pt x="1277" y="18724"/>
                </a:lnTo>
                <a:cubicBezTo>
                  <a:pt x="1338" y="18755"/>
                  <a:pt x="1399" y="18785"/>
                  <a:pt x="1460" y="18785"/>
                </a:cubicBezTo>
                <a:lnTo>
                  <a:pt x="1460" y="18876"/>
                </a:lnTo>
                <a:cubicBezTo>
                  <a:pt x="1490" y="19059"/>
                  <a:pt x="1642" y="19211"/>
                  <a:pt x="1855" y="19241"/>
                </a:cubicBezTo>
                <a:lnTo>
                  <a:pt x="1977" y="19241"/>
                </a:lnTo>
                <a:cubicBezTo>
                  <a:pt x="2007" y="19241"/>
                  <a:pt x="2037" y="19211"/>
                  <a:pt x="2068" y="19211"/>
                </a:cubicBezTo>
                <a:cubicBezTo>
                  <a:pt x="2098" y="19241"/>
                  <a:pt x="2128" y="19241"/>
                  <a:pt x="2159" y="19241"/>
                </a:cubicBezTo>
                <a:lnTo>
                  <a:pt x="1977" y="19393"/>
                </a:lnTo>
                <a:cubicBezTo>
                  <a:pt x="1946" y="19393"/>
                  <a:pt x="1916" y="19424"/>
                  <a:pt x="1916" y="19484"/>
                </a:cubicBezTo>
                <a:lnTo>
                  <a:pt x="1825" y="19484"/>
                </a:lnTo>
                <a:cubicBezTo>
                  <a:pt x="1733" y="19515"/>
                  <a:pt x="1673" y="19545"/>
                  <a:pt x="1612" y="19576"/>
                </a:cubicBezTo>
                <a:lnTo>
                  <a:pt x="1429" y="19758"/>
                </a:lnTo>
                <a:lnTo>
                  <a:pt x="1277" y="19849"/>
                </a:lnTo>
                <a:cubicBezTo>
                  <a:pt x="1277" y="19849"/>
                  <a:pt x="1247" y="19849"/>
                  <a:pt x="1247" y="19880"/>
                </a:cubicBezTo>
                <a:lnTo>
                  <a:pt x="1034" y="20032"/>
                </a:lnTo>
                <a:cubicBezTo>
                  <a:pt x="882" y="20153"/>
                  <a:pt x="821" y="20335"/>
                  <a:pt x="913" y="20518"/>
                </a:cubicBezTo>
                <a:lnTo>
                  <a:pt x="943" y="20579"/>
                </a:lnTo>
                <a:cubicBezTo>
                  <a:pt x="1034" y="20700"/>
                  <a:pt x="1156" y="20761"/>
                  <a:pt x="1277" y="20761"/>
                </a:cubicBezTo>
                <a:lnTo>
                  <a:pt x="1399" y="20761"/>
                </a:lnTo>
                <a:lnTo>
                  <a:pt x="1733" y="20639"/>
                </a:lnTo>
                <a:cubicBezTo>
                  <a:pt x="1764" y="20639"/>
                  <a:pt x="1825" y="20609"/>
                  <a:pt x="1855" y="20609"/>
                </a:cubicBezTo>
                <a:lnTo>
                  <a:pt x="1977" y="20487"/>
                </a:lnTo>
                <a:lnTo>
                  <a:pt x="2159" y="20396"/>
                </a:lnTo>
                <a:lnTo>
                  <a:pt x="2250" y="20366"/>
                </a:lnTo>
                <a:lnTo>
                  <a:pt x="2311" y="20366"/>
                </a:lnTo>
                <a:cubicBezTo>
                  <a:pt x="2402" y="20366"/>
                  <a:pt x="2463" y="20335"/>
                  <a:pt x="2524" y="20305"/>
                </a:cubicBezTo>
                <a:lnTo>
                  <a:pt x="2767" y="20153"/>
                </a:lnTo>
                <a:cubicBezTo>
                  <a:pt x="2828" y="20092"/>
                  <a:pt x="2888" y="20032"/>
                  <a:pt x="2888" y="19971"/>
                </a:cubicBezTo>
                <a:lnTo>
                  <a:pt x="2919" y="19910"/>
                </a:lnTo>
                <a:lnTo>
                  <a:pt x="3101" y="19788"/>
                </a:lnTo>
                <a:lnTo>
                  <a:pt x="3132" y="19788"/>
                </a:lnTo>
                <a:lnTo>
                  <a:pt x="3162" y="19849"/>
                </a:lnTo>
                <a:cubicBezTo>
                  <a:pt x="3253" y="19910"/>
                  <a:pt x="3344" y="19940"/>
                  <a:pt x="3436" y="19940"/>
                </a:cubicBezTo>
                <a:cubicBezTo>
                  <a:pt x="3496" y="19940"/>
                  <a:pt x="3587" y="19910"/>
                  <a:pt x="3648" y="19880"/>
                </a:cubicBezTo>
                <a:lnTo>
                  <a:pt x="3831" y="19728"/>
                </a:lnTo>
                <a:cubicBezTo>
                  <a:pt x="3861" y="19728"/>
                  <a:pt x="3891" y="19697"/>
                  <a:pt x="3891" y="19697"/>
                </a:cubicBezTo>
                <a:lnTo>
                  <a:pt x="4074" y="19515"/>
                </a:lnTo>
                <a:cubicBezTo>
                  <a:pt x="4195" y="19393"/>
                  <a:pt x="4195" y="19180"/>
                  <a:pt x="4104" y="19028"/>
                </a:cubicBezTo>
                <a:lnTo>
                  <a:pt x="4074" y="18998"/>
                </a:lnTo>
                <a:lnTo>
                  <a:pt x="4226" y="18937"/>
                </a:lnTo>
                <a:cubicBezTo>
                  <a:pt x="4256" y="18907"/>
                  <a:pt x="4287" y="18907"/>
                  <a:pt x="4317" y="18876"/>
                </a:cubicBezTo>
                <a:lnTo>
                  <a:pt x="4469" y="18785"/>
                </a:lnTo>
                <a:lnTo>
                  <a:pt x="4621" y="18724"/>
                </a:lnTo>
                <a:lnTo>
                  <a:pt x="4712" y="18694"/>
                </a:lnTo>
                <a:cubicBezTo>
                  <a:pt x="4803" y="18664"/>
                  <a:pt x="4895" y="18603"/>
                  <a:pt x="4955" y="18512"/>
                </a:cubicBezTo>
                <a:lnTo>
                  <a:pt x="5259" y="18664"/>
                </a:lnTo>
                <a:cubicBezTo>
                  <a:pt x="5320" y="18694"/>
                  <a:pt x="5381" y="18694"/>
                  <a:pt x="5442" y="18694"/>
                </a:cubicBezTo>
                <a:lnTo>
                  <a:pt x="5472" y="18694"/>
                </a:lnTo>
                <a:lnTo>
                  <a:pt x="5654" y="18664"/>
                </a:lnTo>
                <a:lnTo>
                  <a:pt x="6019" y="18816"/>
                </a:lnTo>
                <a:lnTo>
                  <a:pt x="6384" y="19180"/>
                </a:lnTo>
                <a:cubicBezTo>
                  <a:pt x="6414" y="19211"/>
                  <a:pt x="6445" y="19211"/>
                  <a:pt x="6505" y="19241"/>
                </a:cubicBezTo>
                <a:lnTo>
                  <a:pt x="6718" y="19363"/>
                </a:lnTo>
                <a:cubicBezTo>
                  <a:pt x="6779" y="19363"/>
                  <a:pt x="6809" y="19393"/>
                  <a:pt x="6870" y="19393"/>
                </a:cubicBezTo>
                <a:lnTo>
                  <a:pt x="7113" y="19393"/>
                </a:lnTo>
                <a:lnTo>
                  <a:pt x="7144" y="19484"/>
                </a:lnTo>
                <a:cubicBezTo>
                  <a:pt x="7144" y="19545"/>
                  <a:pt x="7174" y="19606"/>
                  <a:pt x="7205" y="19636"/>
                </a:cubicBezTo>
                <a:lnTo>
                  <a:pt x="7387" y="19849"/>
                </a:lnTo>
                <a:lnTo>
                  <a:pt x="7448" y="20062"/>
                </a:lnTo>
                <a:cubicBezTo>
                  <a:pt x="7448" y="20062"/>
                  <a:pt x="7448" y="20062"/>
                  <a:pt x="7448" y="20092"/>
                </a:cubicBezTo>
                <a:cubicBezTo>
                  <a:pt x="7417" y="20092"/>
                  <a:pt x="7387" y="20092"/>
                  <a:pt x="7387" y="20123"/>
                </a:cubicBezTo>
                <a:cubicBezTo>
                  <a:pt x="7265" y="20183"/>
                  <a:pt x="7205" y="20275"/>
                  <a:pt x="7174" y="20396"/>
                </a:cubicBezTo>
                <a:lnTo>
                  <a:pt x="7174" y="20518"/>
                </a:lnTo>
                <a:cubicBezTo>
                  <a:pt x="7174" y="20548"/>
                  <a:pt x="7174" y="20609"/>
                  <a:pt x="7174" y="20639"/>
                </a:cubicBezTo>
                <a:lnTo>
                  <a:pt x="7235" y="20791"/>
                </a:lnTo>
                <a:cubicBezTo>
                  <a:pt x="7235" y="20852"/>
                  <a:pt x="7265" y="20913"/>
                  <a:pt x="7326" y="20974"/>
                </a:cubicBezTo>
                <a:lnTo>
                  <a:pt x="7387" y="21035"/>
                </a:lnTo>
                <a:lnTo>
                  <a:pt x="7417" y="21126"/>
                </a:lnTo>
                <a:cubicBezTo>
                  <a:pt x="7417" y="21156"/>
                  <a:pt x="7448" y="21156"/>
                  <a:pt x="7478" y="21187"/>
                </a:cubicBezTo>
                <a:lnTo>
                  <a:pt x="7600" y="21339"/>
                </a:lnTo>
                <a:cubicBezTo>
                  <a:pt x="7661" y="21430"/>
                  <a:pt x="7752" y="21490"/>
                  <a:pt x="7873" y="21490"/>
                </a:cubicBezTo>
                <a:lnTo>
                  <a:pt x="7964" y="21490"/>
                </a:lnTo>
                <a:cubicBezTo>
                  <a:pt x="8056" y="21490"/>
                  <a:pt x="8116" y="21460"/>
                  <a:pt x="8177" y="21399"/>
                </a:cubicBezTo>
                <a:lnTo>
                  <a:pt x="8177" y="21399"/>
                </a:lnTo>
                <a:cubicBezTo>
                  <a:pt x="8177" y="21430"/>
                  <a:pt x="8147" y="21430"/>
                  <a:pt x="8147" y="21460"/>
                </a:cubicBezTo>
                <a:lnTo>
                  <a:pt x="8147" y="21521"/>
                </a:lnTo>
                <a:cubicBezTo>
                  <a:pt x="8116" y="21612"/>
                  <a:pt x="8116" y="21703"/>
                  <a:pt x="8147" y="21764"/>
                </a:cubicBezTo>
                <a:lnTo>
                  <a:pt x="8238" y="21946"/>
                </a:lnTo>
                <a:cubicBezTo>
                  <a:pt x="8268" y="22038"/>
                  <a:pt x="8360" y="22129"/>
                  <a:pt x="8481" y="22159"/>
                </a:cubicBezTo>
                <a:lnTo>
                  <a:pt x="8512" y="22159"/>
                </a:lnTo>
                <a:cubicBezTo>
                  <a:pt x="8542" y="22190"/>
                  <a:pt x="8572" y="22220"/>
                  <a:pt x="8633" y="22250"/>
                </a:cubicBezTo>
                <a:lnTo>
                  <a:pt x="8724" y="22311"/>
                </a:lnTo>
                <a:cubicBezTo>
                  <a:pt x="8755" y="22402"/>
                  <a:pt x="8816" y="22463"/>
                  <a:pt x="8907" y="22494"/>
                </a:cubicBezTo>
                <a:lnTo>
                  <a:pt x="8937" y="22585"/>
                </a:lnTo>
                <a:lnTo>
                  <a:pt x="8998" y="22798"/>
                </a:lnTo>
                <a:lnTo>
                  <a:pt x="9028" y="23101"/>
                </a:lnTo>
                <a:lnTo>
                  <a:pt x="8998" y="23527"/>
                </a:lnTo>
                <a:lnTo>
                  <a:pt x="8907" y="23770"/>
                </a:lnTo>
                <a:cubicBezTo>
                  <a:pt x="8907" y="23831"/>
                  <a:pt x="8907" y="23922"/>
                  <a:pt x="8907" y="23983"/>
                </a:cubicBezTo>
                <a:lnTo>
                  <a:pt x="8968" y="24135"/>
                </a:lnTo>
                <a:lnTo>
                  <a:pt x="8968" y="24256"/>
                </a:lnTo>
                <a:lnTo>
                  <a:pt x="8937" y="24439"/>
                </a:lnTo>
                <a:cubicBezTo>
                  <a:pt x="8907" y="24560"/>
                  <a:pt x="8937" y="24652"/>
                  <a:pt x="8998" y="24743"/>
                </a:cubicBezTo>
                <a:lnTo>
                  <a:pt x="9059" y="24804"/>
                </a:lnTo>
                <a:lnTo>
                  <a:pt x="9059" y="24925"/>
                </a:lnTo>
                <a:cubicBezTo>
                  <a:pt x="9089" y="24986"/>
                  <a:pt x="9089" y="25047"/>
                  <a:pt x="9150" y="25108"/>
                </a:cubicBezTo>
                <a:lnTo>
                  <a:pt x="9302" y="25320"/>
                </a:lnTo>
                <a:cubicBezTo>
                  <a:pt x="9302" y="25320"/>
                  <a:pt x="9302" y="25320"/>
                  <a:pt x="9332" y="25351"/>
                </a:cubicBezTo>
                <a:cubicBezTo>
                  <a:pt x="9332" y="25351"/>
                  <a:pt x="9332" y="25381"/>
                  <a:pt x="9332" y="25381"/>
                </a:cubicBezTo>
                <a:lnTo>
                  <a:pt x="9515" y="25746"/>
                </a:lnTo>
                <a:cubicBezTo>
                  <a:pt x="9515" y="25776"/>
                  <a:pt x="9545" y="25776"/>
                  <a:pt x="9545" y="25807"/>
                </a:cubicBezTo>
                <a:lnTo>
                  <a:pt x="9697" y="25989"/>
                </a:lnTo>
                <a:lnTo>
                  <a:pt x="9697" y="26019"/>
                </a:lnTo>
                <a:cubicBezTo>
                  <a:pt x="9697" y="26111"/>
                  <a:pt x="9758" y="26202"/>
                  <a:pt x="9819" y="26263"/>
                </a:cubicBezTo>
                <a:lnTo>
                  <a:pt x="9879" y="26293"/>
                </a:lnTo>
                <a:cubicBezTo>
                  <a:pt x="9940" y="26323"/>
                  <a:pt x="10001" y="26354"/>
                  <a:pt x="10062" y="26354"/>
                </a:cubicBezTo>
                <a:lnTo>
                  <a:pt x="10123" y="26384"/>
                </a:lnTo>
                <a:cubicBezTo>
                  <a:pt x="10153" y="26415"/>
                  <a:pt x="10214" y="26415"/>
                  <a:pt x="10244" y="26445"/>
                </a:cubicBezTo>
                <a:cubicBezTo>
                  <a:pt x="10275" y="26475"/>
                  <a:pt x="10335" y="26506"/>
                  <a:pt x="10396" y="26506"/>
                </a:cubicBezTo>
                <a:lnTo>
                  <a:pt x="10396" y="26567"/>
                </a:lnTo>
                <a:lnTo>
                  <a:pt x="10487" y="26810"/>
                </a:lnTo>
                <a:lnTo>
                  <a:pt x="10670" y="27174"/>
                </a:lnTo>
                <a:lnTo>
                  <a:pt x="10730" y="27296"/>
                </a:lnTo>
                <a:cubicBezTo>
                  <a:pt x="10761" y="27357"/>
                  <a:pt x="10791" y="27387"/>
                  <a:pt x="10822" y="27418"/>
                </a:cubicBezTo>
                <a:cubicBezTo>
                  <a:pt x="10761" y="27539"/>
                  <a:pt x="10791" y="27691"/>
                  <a:pt x="10882" y="27813"/>
                </a:cubicBezTo>
                <a:lnTo>
                  <a:pt x="11004" y="27934"/>
                </a:lnTo>
                <a:cubicBezTo>
                  <a:pt x="11034" y="27965"/>
                  <a:pt x="11095" y="27995"/>
                  <a:pt x="11126" y="28026"/>
                </a:cubicBezTo>
                <a:lnTo>
                  <a:pt x="11186" y="28056"/>
                </a:lnTo>
                <a:cubicBezTo>
                  <a:pt x="11217" y="28086"/>
                  <a:pt x="11278" y="28147"/>
                  <a:pt x="11369" y="28147"/>
                </a:cubicBezTo>
                <a:lnTo>
                  <a:pt x="11369" y="28178"/>
                </a:lnTo>
                <a:cubicBezTo>
                  <a:pt x="11338" y="28330"/>
                  <a:pt x="11430" y="28481"/>
                  <a:pt x="11551" y="28542"/>
                </a:cubicBezTo>
                <a:lnTo>
                  <a:pt x="11642" y="28573"/>
                </a:lnTo>
                <a:lnTo>
                  <a:pt x="11734" y="28664"/>
                </a:lnTo>
                <a:lnTo>
                  <a:pt x="11794" y="28694"/>
                </a:lnTo>
                <a:lnTo>
                  <a:pt x="11825" y="28755"/>
                </a:lnTo>
                <a:cubicBezTo>
                  <a:pt x="11886" y="28907"/>
                  <a:pt x="12037" y="28998"/>
                  <a:pt x="12189" y="28998"/>
                </a:cubicBezTo>
                <a:cubicBezTo>
                  <a:pt x="12311" y="28998"/>
                  <a:pt x="12402" y="28968"/>
                  <a:pt x="12463" y="28907"/>
                </a:cubicBezTo>
                <a:lnTo>
                  <a:pt x="12554" y="28816"/>
                </a:lnTo>
                <a:cubicBezTo>
                  <a:pt x="12554" y="28785"/>
                  <a:pt x="12585" y="28785"/>
                  <a:pt x="12585" y="28755"/>
                </a:cubicBezTo>
                <a:lnTo>
                  <a:pt x="12645" y="28846"/>
                </a:lnTo>
                <a:lnTo>
                  <a:pt x="12676" y="28877"/>
                </a:lnTo>
                <a:cubicBezTo>
                  <a:pt x="12676" y="28877"/>
                  <a:pt x="12676" y="28937"/>
                  <a:pt x="12676" y="28937"/>
                </a:cubicBezTo>
                <a:cubicBezTo>
                  <a:pt x="12676" y="28937"/>
                  <a:pt x="12676" y="28968"/>
                  <a:pt x="12676" y="28968"/>
                </a:cubicBezTo>
                <a:cubicBezTo>
                  <a:pt x="12615" y="29059"/>
                  <a:pt x="12645" y="29181"/>
                  <a:pt x="12676" y="29272"/>
                </a:cubicBezTo>
                <a:lnTo>
                  <a:pt x="12737" y="29393"/>
                </a:lnTo>
                <a:cubicBezTo>
                  <a:pt x="12737" y="29393"/>
                  <a:pt x="12767" y="29424"/>
                  <a:pt x="12767" y="29454"/>
                </a:cubicBezTo>
                <a:lnTo>
                  <a:pt x="12858" y="29576"/>
                </a:lnTo>
                <a:cubicBezTo>
                  <a:pt x="12889" y="29637"/>
                  <a:pt x="12949" y="29667"/>
                  <a:pt x="12980" y="29697"/>
                </a:cubicBezTo>
                <a:lnTo>
                  <a:pt x="13132" y="29788"/>
                </a:lnTo>
                <a:lnTo>
                  <a:pt x="13193" y="29819"/>
                </a:lnTo>
                <a:cubicBezTo>
                  <a:pt x="13223" y="29880"/>
                  <a:pt x="13284" y="29910"/>
                  <a:pt x="13345" y="29940"/>
                </a:cubicBezTo>
                <a:lnTo>
                  <a:pt x="13557" y="30001"/>
                </a:lnTo>
                <a:lnTo>
                  <a:pt x="13618" y="30001"/>
                </a:lnTo>
                <a:cubicBezTo>
                  <a:pt x="13618" y="30032"/>
                  <a:pt x="13618" y="30032"/>
                  <a:pt x="13648" y="30032"/>
                </a:cubicBezTo>
                <a:lnTo>
                  <a:pt x="13800" y="30123"/>
                </a:lnTo>
                <a:lnTo>
                  <a:pt x="13861" y="30153"/>
                </a:lnTo>
                <a:lnTo>
                  <a:pt x="14074" y="30244"/>
                </a:lnTo>
                <a:cubicBezTo>
                  <a:pt x="14104" y="30244"/>
                  <a:pt x="14135" y="30275"/>
                  <a:pt x="14165" y="30275"/>
                </a:cubicBezTo>
                <a:lnTo>
                  <a:pt x="14256" y="30275"/>
                </a:lnTo>
                <a:lnTo>
                  <a:pt x="14378" y="30366"/>
                </a:lnTo>
                <a:cubicBezTo>
                  <a:pt x="14408" y="30366"/>
                  <a:pt x="14439" y="30396"/>
                  <a:pt x="14469" y="30396"/>
                </a:cubicBezTo>
                <a:lnTo>
                  <a:pt x="14591" y="30427"/>
                </a:lnTo>
                <a:lnTo>
                  <a:pt x="14712" y="30457"/>
                </a:lnTo>
                <a:cubicBezTo>
                  <a:pt x="14743" y="30488"/>
                  <a:pt x="14804" y="30488"/>
                  <a:pt x="14834" y="30488"/>
                </a:cubicBezTo>
                <a:lnTo>
                  <a:pt x="14925" y="30488"/>
                </a:lnTo>
                <a:lnTo>
                  <a:pt x="15016" y="30457"/>
                </a:lnTo>
                <a:cubicBezTo>
                  <a:pt x="15047" y="30457"/>
                  <a:pt x="15077" y="30457"/>
                  <a:pt x="15107" y="30427"/>
                </a:cubicBezTo>
                <a:lnTo>
                  <a:pt x="15199" y="30396"/>
                </a:lnTo>
                <a:lnTo>
                  <a:pt x="15229" y="30396"/>
                </a:lnTo>
                <a:lnTo>
                  <a:pt x="15259" y="30427"/>
                </a:lnTo>
                <a:lnTo>
                  <a:pt x="15442" y="30609"/>
                </a:lnTo>
                <a:cubicBezTo>
                  <a:pt x="15442" y="30640"/>
                  <a:pt x="15472" y="30640"/>
                  <a:pt x="15472" y="30640"/>
                </a:cubicBezTo>
                <a:lnTo>
                  <a:pt x="15594" y="30731"/>
                </a:lnTo>
                <a:cubicBezTo>
                  <a:pt x="15594" y="30761"/>
                  <a:pt x="15624" y="30761"/>
                  <a:pt x="15655" y="30792"/>
                </a:cubicBezTo>
                <a:lnTo>
                  <a:pt x="15746" y="30822"/>
                </a:lnTo>
                <a:cubicBezTo>
                  <a:pt x="15807" y="30852"/>
                  <a:pt x="15837" y="30852"/>
                  <a:pt x="15898" y="30852"/>
                </a:cubicBezTo>
                <a:lnTo>
                  <a:pt x="15959" y="30852"/>
                </a:lnTo>
                <a:cubicBezTo>
                  <a:pt x="16019" y="30883"/>
                  <a:pt x="16080" y="30913"/>
                  <a:pt x="16141" y="30944"/>
                </a:cubicBezTo>
                <a:lnTo>
                  <a:pt x="16202" y="30944"/>
                </a:lnTo>
                <a:cubicBezTo>
                  <a:pt x="16232" y="30944"/>
                  <a:pt x="16262" y="30974"/>
                  <a:pt x="16293" y="30974"/>
                </a:cubicBezTo>
                <a:lnTo>
                  <a:pt x="16354" y="31004"/>
                </a:lnTo>
                <a:lnTo>
                  <a:pt x="16414" y="31004"/>
                </a:lnTo>
                <a:lnTo>
                  <a:pt x="16475" y="31065"/>
                </a:lnTo>
                <a:lnTo>
                  <a:pt x="16506" y="31095"/>
                </a:lnTo>
                <a:lnTo>
                  <a:pt x="16536" y="31095"/>
                </a:lnTo>
                <a:cubicBezTo>
                  <a:pt x="16536" y="31126"/>
                  <a:pt x="16566" y="31156"/>
                  <a:pt x="16597" y="31187"/>
                </a:cubicBezTo>
                <a:lnTo>
                  <a:pt x="16597" y="31217"/>
                </a:lnTo>
                <a:cubicBezTo>
                  <a:pt x="16597" y="31308"/>
                  <a:pt x="16627" y="31369"/>
                  <a:pt x="16688" y="31460"/>
                </a:cubicBezTo>
                <a:lnTo>
                  <a:pt x="16688" y="31491"/>
                </a:lnTo>
                <a:cubicBezTo>
                  <a:pt x="16749" y="31551"/>
                  <a:pt x="16810" y="31582"/>
                  <a:pt x="16870" y="31612"/>
                </a:cubicBezTo>
                <a:cubicBezTo>
                  <a:pt x="16931" y="31673"/>
                  <a:pt x="16992" y="31703"/>
                  <a:pt x="17083" y="31734"/>
                </a:cubicBezTo>
                <a:cubicBezTo>
                  <a:pt x="17083" y="31764"/>
                  <a:pt x="17114" y="31764"/>
                  <a:pt x="17114" y="31795"/>
                </a:cubicBezTo>
                <a:lnTo>
                  <a:pt x="17174" y="31825"/>
                </a:lnTo>
                <a:cubicBezTo>
                  <a:pt x="17205" y="31886"/>
                  <a:pt x="17235" y="31916"/>
                  <a:pt x="17296" y="31916"/>
                </a:cubicBezTo>
                <a:lnTo>
                  <a:pt x="17326" y="31947"/>
                </a:lnTo>
                <a:cubicBezTo>
                  <a:pt x="17387" y="32007"/>
                  <a:pt x="17478" y="32038"/>
                  <a:pt x="17570" y="32038"/>
                </a:cubicBezTo>
                <a:lnTo>
                  <a:pt x="17600" y="32038"/>
                </a:lnTo>
                <a:cubicBezTo>
                  <a:pt x="17630" y="32038"/>
                  <a:pt x="17661" y="32038"/>
                  <a:pt x="17661" y="32068"/>
                </a:cubicBezTo>
                <a:cubicBezTo>
                  <a:pt x="17752" y="32159"/>
                  <a:pt x="17843" y="32190"/>
                  <a:pt x="17965" y="32190"/>
                </a:cubicBezTo>
                <a:lnTo>
                  <a:pt x="18086" y="32190"/>
                </a:lnTo>
                <a:cubicBezTo>
                  <a:pt x="18147" y="32159"/>
                  <a:pt x="18208" y="32159"/>
                  <a:pt x="18238" y="32129"/>
                </a:cubicBezTo>
                <a:cubicBezTo>
                  <a:pt x="18238" y="32159"/>
                  <a:pt x="18269" y="32190"/>
                  <a:pt x="18269" y="32220"/>
                </a:cubicBezTo>
                <a:lnTo>
                  <a:pt x="18269" y="32311"/>
                </a:lnTo>
                <a:cubicBezTo>
                  <a:pt x="18269" y="32342"/>
                  <a:pt x="18269" y="32372"/>
                  <a:pt x="18269" y="32403"/>
                </a:cubicBezTo>
                <a:cubicBezTo>
                  <a:pt x="18208" y="32433"/>
                  <a:pt x="18177" y="32463"/>
                  <a:pt x="18147" y="32524"/>
                </a:cubicBezTo>
                <a:lnTo>
                  <a:pt x="18086" y="32585"/>
                </a:lnTo>
                <a:cubicBezTo>
                  <a:pt x="18086" y="32615"/>
                  <a:pt x="18056" y="32646"/>
                  <a:pt x="18056" y="32676"/>
                </a:cubicBezTo>
                <a:cubicBezTo>
                  <a:pt x="18025" y="32676"/>
                  <a:pt x="18025" y="32706"/>
                  <a:pt x="18025" y="32737"/>
                </a:cubicBezTo>
                <a:lnTo>
                  <a:pt x="17995" y="32737"/>
                </a:lnTo>
                <a:cubicBezTo>
                  <a:pt x="17843" y="32798"/>
                  <a:pt x="17752" y="32950"/>
                  <a:pt x="17752" y="33102"/>
                </a:cubicBezTo>
                <a:cubicBezTo>
                  <a:pt x="17721" y="33132"/>
                  <a:pt x="17721" y="33132"/>
                  <a:pt x="17721" y="33162"/>
                </a:cubicBezTo>
                <a:cubicBezTo>
                  <a:pt x="17600" y="33254"/>
                  <a:pt x="17570" y="33375"/>
                  <a:pt x="17570" y="33527"/>
                </a:cubicBezTo>
                <a:lnTo>
                  <a:pt x="17600" y="33558"/>
                </a:lnTo>
                <a:cubicBezTo>
                  <a:pt x="17570" y="33649"/>
                  <a:pt x="17570" y="33770"/>
                  <a:pt x="17600" y="33831"/>
                </a:cubicBezTo>
                <a:cubicBezTo>
                  <a:pt x="17600" y="33861"/>
                  <a:pt x="17570" y="33861"/>
                  <a:pt x="17570" y="33892"/>
                </a:cubicBezTo>
                <a:lnTo>
                  <a:pt x="17509" y="34044"/>
                </a:lnTo>
                <a:cubicBezTo>
                  <a:pt x="17478" y="34135"/>
                  <a:pt x="17478" y="34257"/>
                  <a:pt x="17509" y="34348"/>
                </a:cubicBezTo>
                <a:lnTo>
                  <a:pt x="17539" y="34378"/>
                </a:lnTo>
                <a:cubicBezTo>
                  <a:pt x="17509" y="34409"/>
                  <a:pt x="17509" y="34469"/>
                  <a:pt x="17509" y="34530"/>
                </a:cubicBezTo>
                <a:cubicBezTo>
                  <a:pt x="17539" y="34652"/>
                  <a:pt x="17600" y="34743"/>
                  <a:pt x="17691" y="34804"/>
                </a:cubicBezTo>
                <a:lnTo>
                  <a:pt x="17813" y="34865"/>
                </a:lnTo>
                <a:lnTo>
                  <a:pt x="17873" y="34895"/>
                </a:lnTo>
                <a:lnTo>
                  <a:pt x="17904" y="34986"/>
                </a:lnTo>
                <a:cubicBezTo>
                  <a:pt x="17904" y="35017"/>
                  <a:pt x="17934" y="35047"/>
                  <a:pt x="17965" y="35077"/>
                </a:cubicBezTo>
                <a:lnTo>
                  <a:pt x="18025" y="35138"/>
                </a:lnTo>
                <a:lnTo>
                  <a:pt x="18177" y="35503"/>
                </a:lnTo>
                <a:lnTo>
                  <a:pt x="18390" y="35898"/>
                </a:lnTo>
                <a:lnTo>
                  <a:pt x="18481" y="36020"/>
                </a:lnTo>
                <a:cubicBezTo>
                  <a:pt x="18481" y="36080"/>
                  <a:pt x="18481" y="36111"/>
                  <a:pt x="18512" y="36172"/>
                </a:cubicBezTo>
                <a:lnTo>
                  <a:pt x="18603" y="36354"/>
                </a:lnTo>
                <a:cubicBezTo>
                  <a:pt x="18603" y="36384"/>
                  <a:pt x="18664" y="36445"/>
                  <a:pt x="18694" y="36476"/>
                </a:cubicBezTo>
                <a:lnTo>
                  <a:pt x="18846" y="36597"/>
                </a:lnTo>
                <a:cubicBezTo>
                  <a:pt x="18846" y="36597"/>
                  <a:pt x="18877" y="36627"/>
                  <a:pt x="18877" y="36627"/>
                </a:cubicBezTo>
                <a:lnTo>
                  <a:pt x="19272" y="36871"/>
                </a:lnTo>
                <a:lnTo>
                  <a:pt x="19515" y="36992"/>
                </a:lnTo>
                <a:cubicBezTo>
                  <a:pt x="19545" y="37053"/>
                  <a:pt x="19606" y="37114"/>
                  <a:pt x="19667" y="37144"/>
                </a:cubicBezTo>
                <a:lnTo>
                  <a:pt x="19697" y="37175"/>
                </a:lnTo>
                <a:lnTo>
                  <a:pt x="19728" y="37235"/>
                </a:lnTo>
                <a:lnTo>
                  <a:pt x="19728" y="37570"/>
                </a:lnTo>
                <a:lnTo>
                  <a:pt x="19667" y="37995"/>
                </a:lnTo>
                <a:lnTo>
                  <a:pt x="19606" y="38482"/>
                </a:lnTo>
                <a:lnTo>
                  <a:pt x="19576" y="38846"/>
                </a:lnTo>
                <a:lnTo>
                  <a:pt x="19484" y="39059"/>
                </a:lnTo>
                <a:cubicBezTo>
                  <a:pt x="19454" y="39120"/>
                  <a:pt x="19454" y="39181"/>
                  <a:pt x="19454" y="39242"/>
                </a:cubicBezTo>
                <a:lnTo>
                  <a:pt x="19484" y="39454"/>
                </a:lnTo>
                <a:lnTo>
                  <a:pt x="19424" y="39576"/>
                </a:lnTo>
                <a:cubicBezTo>
                  <a:pt x="19424" y="39637"/>
                  <a:pt x="19424" y="39667"/>
                  <a:pt x="19424" y="39728"/>
                </a:cubicBezTo>
                <a:lnTo>
                  <a:pt x="19454" y="40001"/>
                </a:lnTo>
                <a:lnTo>
                  <a:pt x="19393" y="40275"/>
                </a:lnTo>
                <a:lnTo>
                  <a:pt x="19241" y="40670"/>
                </a:lnTo>
                <a:lnTo>
                  <a:pt x="19180" y="40883"/>
                </a:lnTo>
                <a:cubicBezTo>
                  <a:pt x="19089" y="40944"/>
                  <a:pt x="19029" y="41065"/>
                  <a:pt x="19029" y="41187"/>
                </a:cubicBezTo>
                <a:lnTo>
                  <a:pt x="19059" y="41491"/>
                </a:lnTo>
                <a:cubicBezTo>
                  <a:pt x="19059" y="41491"/>
                  <a:pt x="19059" y="41521"/>
                  <a:pt x="19059" y="41552"/>
                </a:cubicBezTo>
                <a:lnTo>
                  <a:pt x="19089" y="41643"/>
                </a:lnTo>
                <a:lnTo>
                  <a:pt x="19059" y="41704"/>
                </a:lnTo>
                <a:cubicBezTo>
                  <a:pt x="19029" y="41734"/>
                  <a:pt x="19029" y="41795"/>
                  <a:pt x="19029" y="41825"/>
                </a:cubicBezTo>
                <a:lnTo>
                  <a:pt x="18937" y="42311"/>
                </a:lnTo>
                <a:lnTo>
                  <a:pt x="18877" y="42707"/>
                </a:lnTo>
                <a:cubicBezTo>
                  <a:pt x="18877" y="42767"/>
                  <a:pt x="18877" y="42828"/>
                  <a:pt x="18907" y="42859"/>
                </a:cubicBezTo>
                <a:cubicBezTo>
                  <a:pt x="18877" y="42889"/>
                  <a:pt x="18877" y="42919"/>
                  <a:pt x="18877" y="42950"/>
                </a:cubicBezTo>
                <a:lnTo>
                  <a:pt x="18816" y="43315"/>
                </a:lnTo>
                <a:lnTo>
                  <a:pt x="18694" y="43497"/>
                </a:lnTo>
                <a:cubicBezTo>
                  <a:pt x="18603" y="43588"/>
                  <a:pt x="18603" y="43710"/>
                  <a:pt x="18633" y="43831"/>
                </a:cubicBezTo>
                <a:cubicBezTo>
                  <a:pt x="18664" y="43892"/>
                  <a:pt x="18664" y="43922"/>
                  <a:pt x="18694" y="43953"/>
                </a:cubicBezTo>
                <a:lnTo>
                  <a:pt x="18633" y="44196"/>
                </a:lnTo>
                <a:cubicBezTo>
                  <a:pt x="18633" y="44257"/>
                  <a:pt x="18603" y="44287"/>
                  <a:pt x="18633" y="44318"/>
                </a:cubicBezTo>
                <a:lnTo>
                  <a:pt x="18633" y="44834"/>
                </a:lnTo>
                <a:cubicBezTo>
                  <a:pt x="18664" y="44895"/>
                  <a:pt x="18664" y="44956"/>
                  <a:pt x="18694" y="44986"/>
                </a:cubicBezTo>
                <a:lnTo>
                  <a:pt x="18725" y="45077"/>
                </a:lnTo>
                <a:lnTo>
                  <a:pt x="18694" y="45108"/>
                </a:lnTo>
                <a:cubicBezTo>
                  <a:pt x="18694" y="45199"/>
                  <a:pt x="18694" y="45260"/>
                  <a:pt x="18694" y="45321"/>
                </a:cubicBezTo>
                <a:lnTo>
                  <a:pt x="18755" y="45533"/>
                </a:lnTo>
                <a:cubicBezTo>
                  <a:pt x="18785" y="45564"/>
                  <a:pt x="18785" y="45594"/>
                  <a:pt x="18816" y="45625"/>
                </a:cubicBezTo>
                <a:cubicBezTo>
                  <a:pt x="18816" y="45716"/>
                  <a:pt x="18846" y="45777"/>
                  <a:pt x="18877" y="45837"/>
                </a:cubicBezTo>
                <a:lnTo>
                  <a:pt x="19150" y="46202"/>
                </a:lnTo>
                <a:cubicBezTo>
                  <a:pt x="19180" y="46232"/>
                  <a:pt x="19180" y="46263"/>
                  <a:pt x="19211" y="46263"/>
                </a:cubicBezTo>
                <a:lnTo>
                  <a:pt x="19424" y="46476"/>
                </a:lnTo>
                <a:lnTo>
                  <a:pt x="19697" y="46658"/>
                </a:lnTo>
                <a:cubicBezTo>
                  <a:pt x="19728" y="46688"/>
                  <a:pt x="19788" y="46719"/>
                  <a:pt x="19819" y="46749"/>
                </a:cubicBezTo>
                <a:lnTo>
                  <a:pt x="19971" y="46780"/>
                </a:lnTo>
                <a:lnTo>
                  <a:pt x="20062" y="46840"/>
                </a:lnTo>
                <a:cubicBezTo>
                  <a:pt x="20092" y="46871"/>
                  <a:pt x="20123" y="46871"/>
                  <a:pt x="20184" y="46901"/>
                </a:cubicBezTo>
                <a:lnTo>
                  <a:pt x="20305" y="46932"/>
                </a:lnTo>
                <a:lnTo>
                  <a:pt x="20488" y="46932"/>
                </a:lnTo>
                <a:cubicBezTo>
                  <a:pt x="20548" y="46932"/>
                  <a:pt x="20639" y="46932"/>
                  <a:pt x="20700" y="46871"/>
                </a:cubicBezTo>
                <a:lnTo>
                  <a:pt x="20791" y="46810"/>
                </a:lnTo>
                <a:lnTo>
                  <a:pt x="20852" y="46810"/>
                </a:lnTo>
                <a:lnTo>
                  <a:pt x="21065" y="46780"/>
                </a:lnTo>
                <a:cubicBezTo>
                  <a:pt x="21187" y="46780"/>
                  <a:pt x="21308" y="46688"/>
                  <a:pt x="21369" y="46597"/>
                </a:cubicBezTo>
                <a:lnTo>
                  <a:pt x="21460" y="46415"/>
                </a:lnTo>
                <a:cubicBezTo>
                  <a:pt x="21491" y="46324"/>
                  <a:pt x="21491" y="46202"/>
                  <a:pt x="21460" y="46081"/>
                </a:cubicBezTo>
                <a:cubicBezTo>
                  <a:pt x="21430" y="45989"/>
                  <a:pt x="21339" y="45898"/>
                  <a:pt x="21217" y="45868"/>
                </a:cubicBezTo>
                <a:lnTo>
                  <a:pt x="21004" y="45807"/>
                </a:lnTo>
                <a:lnTo>
                  <a:pt x="20883" y="45716"/>
                </a:lnTo>
                <a:lnTo>
                  <a:pt x="20822" y="45594"/>
                </a:lnTo>
                <a:cubicBezTo>
                  <a:pt x="20883" y="45473"/>
                  <a:pt x="20883" y="45351"/>
                  <a:pt x="20791" y="45229"/>
                </a:cubicBezTo>
                <a:lnTo>
                  <a:pt x="20700" y="45108"/>
                </a:lnTo>
                <a:lnTo>
                  <a:pt x="20700" y="45017"/>
                </a:lnTo>
                <a:lnTo>
                  <a:pt x="20761" y="44986"/>
                </a:lnTo>
                <a:cubicBezTo>
                  <a:pt x="20822" y="44925"/>
                  <a:pt x="20883" y="44865"/>
                  <a:pt x="20913" y="44804"/>
                </a:cubicBezTo>
                <a:lnTo>
                  <a:pt x="21004" y="44530"/>
                </a:lnTo>
                <a:lnTo>
                  <a:pt x="21126" y="44439"/>
                </a:lnTo>
                <a:cubicBezTo>
                  <a:pt x="21217" y="44378"/>
                  <a:pt x="21278" y="44318"/>
                  <a:pt x="21278" y="44226"/>
                </a:cubicBezTo>
                <a:lnTo>
                  <a:pt x="21369" y="43953"/>
                </a:lnTo>
                <a:cubicBezTo>
                  <a:pt x="21399" y="43801"/>
                  <a:pt x="21339" y="43649"/>
                  <a:pt x="21217" y="43558"/>
                </a:cubicBezTo>
                <a:cubicBezTo>
                  <a:pt x="21278" y="43527"/>
                  <a:pt x="21339" y="43436"/>
                  <a:pt x="21369" y="43345"/>
                </a:cubicBezTo>
                <a:lnTo>
                  <a:pt x="21399" y="43193"/>
                </a:lnTo>
                <a:cubicBezTo>
                  <a:pt x="21430" y="43193"/>
                  <a:pt x="21430" y="43163"/>
                  <a:pt x="21430" y="43132"/>
                </a:cubicBezTo>
                <a:lnTo>
                  <a:pt x="21430" y="42980"/>
                </a:lnTo>
                <a:lnTo>
                  <a:pt x="21460" y="42950"/>
                </a:lnTo>
                <a:lnTo>
                  <a:pt x="21582" y="42919"/>
                </a:lnTo>
                <a:cubicBezTo>
                  <a:pt x="21734" y="42828"/>
                  <a:pt x="21825" y="42646"/>
                  <a:pt x="21795" y="42463"/>
                </a:cubicBezTo>
                <a:cubicBezTo>
                  <a:pt x="21795" y="42463"/>
                  <a:pt x="21916" y="42372"/>
                  <a:pt x="21916" y="42372"/>
                </a:cubicBezTo>
                <a:cubicBezTo>
                  <a:pt x="22038" y="42281"/>
                  <a:pt x="22098" y="42099"/>
                  <a:pt x="22038" y="41977"/>
                </a:cubicBezTo>
                <a:lnTo>
                  <a:pt x="22311" y="41916"/>
                </a:lnTo>
                <a:cubicBezTo>
                  <a:pt x="22342" y="41916"/>
                  <a:pt x="22402" y="41916"/>
                  <a:pt x="22433" y="41886"/>
                </a:cubicBezTo>
                <a:lnTo>
                  <a:pt x="22706" y="41764"/>
                </a:lnTo>
                <a:cubicBezTo>
                  <a:pt x="22798" y="41734"/>
                  <a:pt x="22858" y="41673"/>
                  <a:pt x="22889" y="41612"/>
                </a:cubicBezTo>
                <a:lnTo>
                  <a:pt x="23071" y="41278"/>
                </a:lnTo>
                <a:cubicBezTo>
                  <a:pt x="23102" y="41248"/>
                  <a:pt x="23132" y="41187"/>
                  <a:pt x="23132" y="41126"/>
                </a:cubicBezTo>
                <a:cubicBezTo>
                  <a:pt x="23132" y="41126"/>
                  <a:pt x="23132" y="41004"/>
                  <a:pt x="23132" y="41004"/>
                </a:cubicBezTo>
                <a:cubicBezTo>
                  <a:pt x="23193" y="41004"/>
                  <a:pt x="23254" y="40974"/>
                  <a:pt x="23314" y="40944"/>
                </a:cubicBezTo>
                <a:lnTo>
                  <a:pt x="23527" y="40822"/>
                </a:lnTo>
                <a:cubicBezTo>
                  <a:pt x="23588" y="40792"/>
                  <a:pt x="23649" y="40731"/>
                  <a:pt x="23679" y="40670"/>
                </a:cubicBezTo>
                <a:lnTo>
                  <a:pt x="23740" y="40579"/>
                </a:lnTo>
                <a:lnTo>
                  <a:pt x="23831" y="40457"/>
                </a:lnTo>
                <a:cubicBezTo>
                  <a:pt x="23861" y="40427"/>
                  <a:pt x="23892" y="40397"/>
                  <a:pt x="23922" y="40336"/>
                </a:cubicBezTo>
                <a:lnTo>
                  <a:pt x="23983" y="40214"/>
                </a:lnTo>
                <a:lnTo>
                  <a:pt x="24013" y="40153"/>
                </a:lnTo>
                <a:cubicBezTo>
                  <a:pt x="24044" y="40153"/>
                  <a:pt x="24044" y="40123"/>
                  <a:pt x="24074" y="40123"/>
                </a:cubicBezTo>
                <a:lnTo>
                  <a:pt x="24226" y="39941"/>
                </a:lnTo>
                <a:cubicBezTo>
                  <a:pt x="24257" y="39910"/>
                  <a:pt x="24287" y="39880"/>
                  <a:pt x="24287" y="39849"/>
                </a:cubicBezTo>
                <a:lnTo>
                  <a:pt x="24500" y="39515"/>
                </a:lnTo>
                <a:lnTo>
                  <a:pt x="24591" y="39424"/>
                </a:lnTo>
                <a:cubicBezTo>
                  <a:pt x="24621" y="39393"/>
                  <a:pt x="24652" y="39363"/>
                  <a:pt x="24682" y="39302"/>
                </a:cubicBezTo>
                <a:lnTo>
                  <a:pt x="24713" y="39181"/>
                </a:lnTo>
                <a:cubicBezTo>
                  <a:pt x="24743" y="39150"/>
                  <a:pt x="24743" y="39150"/>
                  <a:pt x="24743" y="39120"/>
                </a:cubicBezTo>
                <a:lnTo>
                  <a:pt x="24773" y="38877"/>
                </a:lnTo>
                <a:cubicBezTo>
                  <a:pt x="24804" y="38816"/>
                  <a:pt x="24804" y="38786"/>
                  <a:pt x="24773" y="38725"/>
                </a:cubicBezTo>
                <a:lnTo>
                  <a:pt x="24773" y="38694"/>
                </a:lnTo>
                <a:lnTo>
                  <a:pt x="24834" y="38603"/>
                </a:lnTo>
                <a:lnTo>
                  <a:pt x="24986" y="38482"/>
                </a:lnTo>
                <a:lnTo>
                  <a:pt x="25138" y="38451"/>
                </a:lnTo>
                <a:cubicBezTo>
                  <a:pt x="25168" y="38421"/>
                  <a:pt x="25199" y="38421"/>
                  <a:pt x="25260" y="38390"/>
                </a:cubicBezTo>
                <a:lnTo>
                  <a:pt x="25320" y="38330"/>
                </a:lnTo>
                <a:lnTo>
                  <a:pt x="25533" y="38269"/>
                </a:lnTo>
                <a:lnTo>
                  <a:pt x="25716" y="38269"/>
                </a:lnTo>
                <a:cubicBezTo>
                  <a:pt x="25868" y="38269"/>
                  <a:pt x="25989" y="38178"/>
                  <a:pt x="26050" y="38026"/>
                </a:cubicBezTo>
                <a:lnTo>
                  <a:pt x="26111" y="38026"/>
                </a:lnTo>
                <a:cubicBezTo>
                  <a:pt x="26202" y="37965"/>
                  <a:pt x="26263" y="37843"/>
                  <a:pt x="26293" y="37752"/>
                </a:cubicBezTo>
                <a:lnTo>
                  <a:pt x="26293" y="37600"/>
                </a:lnTo>
                <a:lnTo>
                  <a:pt x="26445" y="37418"/>
                </a:lnTo>
                <a:cubicBezTo>
                  <a:pt x="26506" y="37357"/>
                  <a:pt x="26506" y="37296"/>
                  <a:pt x="26536" y="37235"/>
                </a:cubicBezTo>
                <a:lnTo>
                  <a:pt x="26536" y="37053"/>
                </a:lnTo>
                <a:cubicBezTo>
                  <a:pt x="26597" y="36992"/>
                  <a:pt x="26627" y="36931"/>
                  <a:pt x="26627" y="36871"/>
                </a:cubicBezTo>
                <a:lnTo>
                  <a:pt x="26627" y="36749"/>
                </a:lnTo>
                <a:lnTo>
                  <a:pt x="26688" y="36415"/>
                </a:lnTo>
                <a:cubicBezTo>
                  <a:pt x="26688" y="36415"/>
                  <a:pt x="26719" y="36384"/>
                  <a:pt x="26688" y="36354"/>
                </a:cubicBezTo>
                <a:lnTo>
                  <a:pt x="26688" y="36080"/>
                </a:lnTo>
                <a:cubicBezTo>
                  <a:pt x="26688" y="36080"/>
                  <a:pt x="26840" y="35898"/>
                  <a:pt x="26840" y="35898"/>
                </a:cubicBezTo>
                <a:cubicBezTo>
                  <a:pt x="26871" y="35868"/>
                  <a:pt x="26871" y="35868"/>
                  <a:pt x="26901" y="35837"/>
                </a:cubicBezTo>
                <a:lnTo>
                  <a:pt x="26992" y="35655"/>
                </a:lnTo>
                <a:lnTo>
                  <a:pt x="27235" y="35412"/>
                </a:lnTo>
                <a:cubicBezTo>
                  <a:pt x="27235" y="35381"/>
                  <a:pt x="27266" y="35381"/>
                  <a:pt x="27266" y="35381"/>
                </a:cubicBezTo>
                <a:lnTo>
                  <a:pt x="27357" y="35229"/>
                </a:lnTo>
                <a:cubicBezTo>
                  <a:pt x="27418" y="35199"/>
                  <a:pt x="27418" y="35138"/>
                  <a:pt x="27448" y="35108"/>
                </a:cubicBezTo>
                <a:lnTo>
                  <a:pt x="27509" y="34773"/>
                </a:lnTo>
                <a:cubicBezTo>
                  <a:pt x="27539" y="34713"/>
                  <a:pt x="27539" y="34621"/>
                  <a:pt x="27509" y="34561"/>
                </a:cubicBezTo>
                <a:lnTo>
                  <a:pt x="27418" y="34196"/>
                </a:lnTo>
                <a:cubicBezTo>
                  <a:pt x="27387" y="34135"/>
                  <a:pt x="27357" y="34074"/>
                  <a:pt x="27296" y="34013"/>
                </a:cubicBezTo>
                <a:lnTo>
                  <a:pt x="27235" y="33953"/>
                </a:lnTo>
                <a:cubicBezTo>
                  <a:pt x="27175" y="33892"/>
                  <a:pt x="27083" y="33861"/>
                  <a:pt x="26992" y="33861"/>
                </a:cubicBezTo>
                <a:lnTo>
                  <a:pt x="26871" y="33861"/>
                </a:lnTo>
                <a:lnTo>
                  <a:pt x="26840" y="33831"/>
                </a:lnTo>
                <a:lnTo>
                  <a:pt x="26658" y="33649"/>
                </a:lnTo>
                <a:cubicBezTo>
                  <a:pt x="26627" y="33649"/>
                  <a:pt x="26597" y="33618"/>
                  <a:pt x="26597" y="33618"/>
                </a:cubicBezTo>
                <a:lnTo>
                  <a:pt x="26293" y="33466"/>
                </a:lnTo>
                <a:cubicBezTo>
                  <a:pt x="26232" y="33436"/>
                  <a:pt x="26171" y="33406"/>
                  <a:pt x="26111" y="33406"/>
                </a:cubicBezTo>
                <a:lnTo>
                  <a:pt x="25868" y="33406"/>
                </a:lnTo>
                <a:lnTo>
                  <a:pt x="25533" y="33314"/>
                </a:lnTo>
                <a:lnTo>
                  <a:pt x="25442" y="33314"/>
                </a:lnTo>
                <a:lnTo>
                  <a:pt x="25412" y="33284"/>
                </a:lnTo>
                <a:cubicBezTo>
                  <a:pt x="25381" y="33223"/>
                  <a:pt x="25320" y="33193"/>
                  <a:pt x="25260" y="33162"/>
                </a:cubicBezTo>
                <a:lnTo>
                  <a:pt x="24895" y="33041"/>
                </a:lnTo>
                <a:lnTo>
                  <a:pt x="24652" y="32950"/>
                </a:lnTo>
                <a:lnTo>
                  <a:pt x="24621" y="32950"/>
                </a:lnTo>
                <a:cubicBezTo>
                  <a:pt x="24591" y="32919"/>
                  <a:pt x="24530" y="32919"/>
                  <a:pt x="24500" y="32889"/>
                </a:cubicBezTo>
                <a:lnTo>
                  <a:pt x="24500" y="32858"/>
                </a:lnTo>
                <a:cubicBezTo>
                  <a:pt x="24500" y="32737"/>
                  <a:pt x="24409" y="32615"/>
                  <a:pt x="24317" y="32554"/>
                </a:cubicBezTo>
                <a:lnTo>
                  <a:pt x="24257" y="32372"/>
                </a:lnTo>
                <a:cubicBezTo>
                  <a:pt x="24257" y="32372"/>
                  <a:pt x="24257" y="32342"/>
                  <a:pt x="24257" y="32342"/>
                </a:cubicBezTo>
                <a:lnTo>
                  <a:pt x="24196" y="32220"/>
                </a:lnTo>
                <a:cubicBezTo>
                  <a:pt x="24165" y="32159"/>
                  <a:pt x="24105" y="32068"/>
                  <a:pt x="24013" y="32038"/>
                </a:cubicBezTo>
                <a:cubicBezTo>
                  <a:pt x="24013" y="32038"/>
                  <a:pt x="23983" y="32038"/>
                  <a:pt x="23983" y="32007"/>
                </a:cubicBezTo>
                <a:lnTo>
                  <a:pt x="23770" y="31855"/>
                </a:lnTo>
                <a:cubicBezTo>
                  <a:pt x="23740" y="31825"/>
                  <a:pt x="23709" y="31795"/>
                  <a:pt x="23649" y="31795"/>
                </a:cubicBezTo>
                <a:lnTo>
                  <a:pt x="23405" y="31703"/>
                </a:lnTo>
                <a:lnTo>
                  <a:pt x="23193" y="31643"/>
                </a:lnTo>
                <a:lnTo>
                  <a:pt x="23071" y="31643"/>
                </a:lnTo>
                <a:lnTo>
                  <a:pt x="22919" y="31673"/>
                </a:lnTo>
                <a:lnTo>
                  <a:pt x="22858" y="31673"/>
                </a:lnTo>
                <a:lnTo>
                  <a:pt x="22767" y="31582"/>
                </a:lnTo>
                <a:cubicBezTo>
                  <a:pt x="22737" y="31551"/>
                  <a:pt x="22737" y="31521"/>
                  <a:pt x="22706" y="31491"/>
                </a:cubicBezTo>
                <a:lnTo>
                  <a:pt x="22585" y="31369"/>
                </a:lnTo>
                <a:cubicBezTo>
                  <a:pt x="22554" y="31339"/>
                  <a:pt x="22524" y="31308"/>
                  <a:pt x="22494" y="31308"/>
                </a:cubicBezTo>
                <a:lnTo>
                  <a:pt x="22372" y="31247"/>
                </a:lnTo>
                <a:lnTo>
                  <a:pt x="22311" y="31217"/>
                </a:lnTo>
                <a:lnTo>
                  <a:pt x="22311" y="31065"/>
                </a:lnTo>
                <a:cubicBezTo>
                  <a:pt x="22342" y="30883"/>
                  <a:pt x="22190" y="30731"/>
                  <a:pt x="22007" y="30670"/>
                </a:cubicBezTo>
                <a:lnTo>
                  <a:pt x="21825" y="30670"/>
                </a:lnTo>
                <a:lnTo>
                  <a:pt x="21703" y="30700"/>
                </a:lnTo>
                <a:lnTo>
                  <a:pt x="21491" y="30700"/>
                </a:lnTo>
                <a:lnTo>
                  <a:pt x="21247" y="30731"/>
                </a:lnTo>
                <a:cubicBezTo>
                  <a:pt x="21187" y="30731"/>
                  <a:pt x="21126" y="30731"/>
                  <a:pt x="21065" y="30761"/>
                </a:cubicBezTo>
                <a:cubicBezTo>
                  <a:pt x="21004" y="30731"/>
                  <a:pt x="20943" y="30731"/>
                  <a:pt x="20883" y="30731"/>
                </a:cubicBezTo>
                <a:lnTo>
                  <a:pt x="20700" y="30731"/>
                </a:lnTo>
                <a:lnTo>
                  <a:pt x="20609" y="30640"/>
                </a:lnTo>
                <a:cubicBezTo>
                  <a:pt x="20548" y="30609"/>
                  <a:pt x="20518" y="30579"/>
                  <a:pt x="20457" y="30579"/>
                </a:cubicBezTo>
                <a:cubicBezTo>
                  <a:pt x="20396" y="30488"/>
                  <a:pt x="20305" y="30427"/>
                  <a:pt x="20214" y="30427"/>
                </a:cubicBezTo>
                <a:cubicBezTo>
                  <a:pt x="20184" y="30427"/>
                  <a:pt x="20153" y="30396"/>
                  <a:pt x="20153" y="30396"/>
                </a:cubicBezTo>
                <a:cubicBezTo>
                  <a:pt x="20123" y="30396"/>
                  <a:pt x="20092" y="30427"/>
                  <a:pt x="20062" y="30427"/>
                </a:cubicBezTo>
                <a:cubicBezTo>
                  <a:pt x="20001" y="30396"/>
                  <a:pt x="19971" y="30366"/>
                  <a:pt x="19910" y="30366"/>
                </a:cubicBezTo>
                <a:lnTo>
                  <a:pt x="19788" y="30366"/>
                </a:lnTo>
                <a:cubicBezTo>
                  <a:pt x="19697" y="30366"/>
                  <a:pt x="19576" y="30396"/>
                  <a:pt x="19515" y="30457"/>
                </a:cubicBezTo>
                <a:lnTo>
                  <a:pt x="19454" y="30518"/>
                </a:lnTo>
                <a:lnTo>
                  <a:pt x="19393" y="30548"/>
                </a:lnTo>
                <a:lnTo>
                  <a:pt x="19363" y="30579"/>
                </a:lnTo>
                <a:lnTo>
                  <a:pt x="19302" y="30579"/>
                </a:lnTo>
                <a:cubicBezTo>
                  <a:pt x="19241" y="30579"/>
                  <a:pt x="19180" y="30609"/>
                  <a:pt x="19120" y="30640"/>
                </a:cubicBezTo>
                <a:cubicBezTo>
                  <a:pt x="19029" y="30640"/>
                  <a:pt x="18968" y="30670"/>
                  <a:pt x="18907" y="30731"/>
                </a:cubicBezTo>
                <a:lnTo>
                  <a:pt x="18816" y="30822"/>
                </a:lnTo>
                <a:cubicBezTo>
                  <a:pt x="18725" y="30852"/>
                  <a:pt x="18694" y="30944"/>
                  <a:pt x="18664" y="31035"/>
                </a:cubicBezTo>
                <a:lnTo>
                  <a:pt x="18573" y="31004"/>
                </a:lnTo>
                <a:cubicBezTo>
                  <a:pt x="18542" y="30974"/>
                  <a:pt x="18512" y="30974"/>
                  <a:pt x="18481" y="30974"/>
                </a:cubicBezTo>
                <a:cubicBezTo>
                  <a:pt x="18451" y="30944"/>
                  <a:pt x="18421" y="30944"/>
                  <a:pt x="18390" y="30944"/>
                </a:cubicBezTo>
                <a:lnTo>
                  <a:pt x="18238" y="30944"/>
                </a:lnTo>
                <a:cubicBezTo>
                  <a:pt x="18147" y="30944"/>
                  <a:pt x="18056" y="30974"/>
                  <a:pt x="17965" y="31035"/>
                </a:cubicBezTo>
                <a:cubicBezTo>
                  <a:pt x="17965" y="31035"/>
                  <a:pt x="17904" y="31065"/>
                  <a:pt x="17904" y="31065"/>
                </a:cubicBezTo>
                <a:lnTo>
                  <a:pt x="17813" y="30974"/>
                </a:lnTo>
                <a:lnTo>
                  <a:pt x="17782" y="30944"/>
                </a:lnTo>
                <a:cubicBezTo>
                  <a:pt x="17782" y="30913"/>
                  <a:pt x="17782" y="30913"/>
                  <a:pt x="17782" y="30913"/>
                </a:cubicBezTo>
                <a:cubicBezTo>
                  <a:pt x="17813" y="30852"/>
                  <a:pt x="17843" y="30792"/>
                  <a:pt x="17813" y="30731"/>
                </a:cubicBezTo>
                <a:lnTo>
                  <a:pt x="17813" y="30640"/>
                </a:lnTo>
                <a:cubicBezTo>
                  <a:pt x="17813" y="30609"/>
                  <a:pt x="17813" y="30579"/>
                  <a:pt x="17813" y="30579"/>
                </a:cubicBezTo>
                <a:lnTo>
                  <a:pt x="17813" y="30548"/>
                </a:lnTo>
                <a:cubicBezTo>
                  <a:pt x="17873" y="30488"/>
                  <a:pt x="17904" y="30396"/>
                  <a:pt x="17873" y="30305"/>
                </a:cubicBezTo>
                <a:cubicBezTo>
                  <a:pt x="17904" y="30184"/>
                  <a:pt x="17873" y="30062"/>
                  <a:pt x="17782" y="29940"/>
                </a:cubicBezTo>
                <a:lnTo>
                  <a:pt x="17752" y="29910"/>
                </a:lnTo>
                <a:cubicBezTo>
                  <a:pt x="17691" y="29849"/>
                  <a:pt x="17661" y="29819"/>
                  <a:pt x="17600" y="29819"/>
                </a:cubicBezTo>
                <a:lnTo>
                  <a:pt x="17600" y="29788"/>
                </a:lnTo>
                <a:cubicBezTo>
                  <a:pt x="17600" y="29788"/>
                  <a:pt x="17539" y="29758"/>
                  <a:pt x="17539" y="29758"/>
                </a:cubicBezTo>
                <a:lnTo>
                  <a:pt x="17478" y="29728"/>
                </a:lnTo>
                <a:cubicBezTo>
                  <a:pt x="17448" y="29697"/>
                  <a:pt x="17387" y="29667"/>
                  <a:pt x="17326" y="29667"/>
                </a:cubicBezTo>
                <a:lnTo>
                  <a:pt x="17266" y="29637"/>
                </a:lnTo>
                <a:lnTo>
                  <a:pt x="16962" y="29637"/>
                </a:lnTo>
                <a:lnTo>
                  <a:pt x="16992" y="29485"/>
                </a:lnTo>
                <a:lnTo>
                  <a:pt x="17022" y="29393"/>
                </a:lnTo>
                <a:cubicBezTo>
                  <a:pt x="17022" y="29363"/>
                  <a:pt x="17053" y="29302"/>
                  <a:pt x="17053" y="29272"/>
                </a:cubicBezTo>
                <a:lnTo>
                  <a:pt x="17053" y="29241"/>
                </a:lnTo>
                <a:cubicBezTo>
                  <a:pt x="17083" y="29211"/>
                  <a:pt x="17114" y="29181"/>
                  <a:pt x="17114" y="29150"/>
                </a:cubicBezTo>
                <a:lnTo>
                  <a:pt x="17144" y="29150"/>
                </a:lnTo>
                <a:cubicBezTo>
                  <a:pt x="17174" y="29181"/>
                  <a:pt x="17205" y="29181"/>
                  <a:pt x="17235" y="29181"/>
                </a:cubicBezTo>
                <a:cubicBezTo>
                  <a:pt x="17266" y="29181"/>
                  <a:pt x="17296" y="29181"/>
                  <a:pt x="17326" y="29150"/>
                </a:cubicBezTo>
                <a:lnTo>
                  <a:pt x="17418" y="29150"/>
                </a:lnTo>
                <a:cubicBezTo>
                  <a:pt x="17478" y="29120"/>
                  <a:pt x="17509" y="29089"/>
                  <a:pt x="17539" y="29089"/>
                </a:cubicBezTo>
                <a:cubicBezTo>
                  <a:pt x="17570" y="29059"/>
                  <a:pt x="17600" y="29059"/>
                  <a:pt x="17600" y="29059"/>
                </a:cubicBezTo>
                <a:cubicBezTo>
                  <a:pt x="17661" y="29059"/>
                  <a:pt x="17691" y="29089"/>
                  <a:pt x="17721" y="29089"/>
                </a:cubicBezTo>
                <a:lnTo>
                  <a:pt x="17904" y="29120"/>
                </a:lnTo>
                <a:cubicBezTo>
                  <a:pt x="17934" y="29120"/>
                  <a:pt x="17965" y="29150"/>
                  <a:pt x="17995" y="29150"/>
                </a:cubicBezTo>
                <a:lnTo>
                  <a:pt x="18147" y="29211"/>
                </a:lnTo>
                <a:cubicBezTo>
                  <a:pt x="18177" y="29211"/>
                  <a:pt x="18177" y="29211"/>
                  <a:pt x="18177" y="29241"/>
                </a:cubicBezTo>
                <a:lnTo>
                  <a:pt x="18208" y="29241"/>
                </a:lnTo>
                <a:cubicBezTo>
                  <a:pt x="18208" y="29272"/>
                  <a:pt x="18177" y="29302"/>
                  <a:pt x="18147" y="29333"/>
                </a:cubicBezTo>
                <a:lnTo>
                  <a:pt x="18147" y="29363"/>
                </a:lnTo>
                <a:cubicBezTo>
                  <a:pt x="18056" y="29545"/>
                  <a:pt x="18117" y="29758"/>
                  <a:pt x="18269" y="29849"/>
                </a:cubicBezTo>
                <a:lnTo>
                  <a:pt x="18390" y="29940"/>
                </a:lnTo>
                <a:cubicBezTo>
                  <a:pt x="18421" y="29940"/>
                  <a:pt x="18451" y="29971"/>
                  <a:pt x="18481" y="29971"/>
                </a:cubicBezTo>
                <a:lnTo>
                  <a:pt x="18603" y="30032"/>
                </a:lnTo>
                <a:lnTo>
                  <a:pt x="18694" y="30032"/>
                </a:lnTo>
                <a:cubicBezTo>
                  <a:pt x="18755" y="30032"/>
                  <a:pt x="18816" y="30032"/>
                  <a:pt x="18877" y="30001"/>
                </a:cubicBezTo>
                <a:lnTo>
                  <a:pt x="18907" y="30001"/>
                </a:lnTo>
                <a:cubicBezTo>
                  <a:pt x="18998" y="30001"/>
                  <a:pt x="19089" y="29971"/>
                  <a:pt x="19150" y="29910"/>
                </a:cubicBezTo>
                <a:cubicBezTo>
                  <a:pt x="19211" y="29940"/>
                  <a:pt x="19272" y="29971"/>
                  <a:pt x="19363" y="29971"/>
                </a:cubicBezTo>
                <a:cubicBezTo>
                  <a:pt x="19393" y="29971"/>
                  <a:pt x="19454" y="29971"/>
                  <a:pt x="19484" y="29940"/>
                </a:cubicBezTo>
                <a:lnTo>
                  <a:pt x="19576" y="29940"/>
                </a:lnTo>
                <a:lnTo>
                  <a:pt x="19636" y="30001"/>
                </a:lnTo>
                <a:cubicBezTo>
                  <a:pt x="19697" y="30032"/>
                  <a:pt x="19788" y="30062"/>
                  <a:pt x="19849" y="30062"/>
                </a:cubicBezTo>
                <a:cubicBezTo>
                  <a:pt x="19880" y="30062"/>
                  <a:pt x="19910" y="30062"/>
                  <a:pt x="19940" y="30032"/>
                </a:cubicBezTo>
                <a:cubicBezTo>
                  <a:pt x="20032" y="30032"/>
                  <a:pt x="20092" y="29971"/>
                  <a:pt x="20153" y="29910"/>
                </a:cubicBezTo>
                <a:lnTo>
                  <a:pt x="20244" y="29910"/>
                </a:lnTo>
                <a:cubicBezTo>
                  <a:pt x="20275" y="29910"/>
                  <a:pt x="20336" y="29940"/>
                  <a:pt x="20396" y="29940"/>
                </a:cubicBezTo>
                <a:cubicBezTo>
                  <a:pt x="20427" y="29940"/>
                  <a:pt x="20457" y="29910"/>
                  <a:pt x="20488" y="29910"/>
                </a:cubicBezTo>
                <a:cubicBezTo>
                  <a:pt x="20548" y="29940"/>
                  <a:pt x="20609" y="29971"/>
                  <a:pt x="20700" y="29971"/>
                </a:cubicBezTo>
                <a:lnTo>
                  <a:pt x="20943" y="29971"/>
                </a:lnTo>
                <a:cubicBezTo>
                  <a:pt x="21065" y="29971"/>
                  <a:pt x="21156" y="29940"/>
                  <a:pt x="21217" y="29849"/>
                </a:cubicBezTo>
                <a:lnTo>
                  <a:pt x="21278" y="29819"/>
                </a:lnTo>
                <a:cubicBezTo>
                  <a:pt x="21399" y="29667"/>
                  <a:pt x="21430" y="29454"/>
                  <a:pt x="21278" y="29302"/>
                </a:cubicBezTo>
                <a:lnTo>
                  <a:pt x="21247" y="29241"/>
                </a:lnTo>
                <a:cubicBezTo>
                  <a:pt x="21187" y="29181"/>
                  <a:pt x="21126" y="29150"/>
                  <a:pt x="21035" y="29120"/>
                </a:cubicBezTo>
                <a:lnTo>
                  <a:pt x="20943" y="29120"/>
                </a:lnTo>
                <a:cubicBezTo>
                  <a:pt x="20913" y="29089"/>
                  <a:pt x="20883" y="29089"/>
                  <a:pt x="20883" y="29089"/>
                </a:cubicBezTo>
                <a:lnTo>
                  <a:pt x="20700" y="29089"/>
                </a:lnTo>
                <a:cubicBezTo>
                  <a:pt x="20670" y="29089"/>
                  <a:pt x="20670" y="29120"/>
                  <a:pt x="20639" y="29120"/>
                </a:cubicBezTo>
                <a:lnTo>
                  <a:pt x="20609" y="29089"/>
                </a:lnTo>
                <a:cubicBezTo>
                  <a:pt x="20579" y="29089"/>
                  <a:pt x="20579" y="29059"/>
                  <a:pt x="20579" y="29059"/>
                </a:cubicBezTo>
                <a:lnTo>
                  <a:pt x="20548" y="29059"/>
                </a:lnTo>
                <a:cubicBezTo>
                  <a:pt x="20518" y="28998"/>
                  <a:pt x="20427" y="28968"/>
                  <a:pt x="20366" y="28937"/>
                </a:cubicBezTo>
                <a:cubicBezTo>
                  <a:pt x="20305" y="28907"/>
                  <a:pt x="20244" y="28877"/>
                  <a:pt x="20153" y="28877"/>
                </a:cubicBezTo>
                <a:lnTo>
                  <a:pt x="20123" y="28846"/>
                </a:lnTo>
                <a:cubicBezTo>
                  <a:pt x="20092" y="28816"/>
                  <a:pt x="20032" y="28816"/>
                  <a:pt x="19971" y="28816"/>
                </a:cubicBezTo>
                <a:lnTo>
                  <a:pt x="19515" y="28816"/>
                </a:lnTo>
                <a:cubicBezTo>
                  <a:pt x="19515" y="28816"/>
                  <a:pt x="19515" y="28785"/>
                  <a:pt x="19484" y="28785"/>
                </a:cubicBezTo>
                <a:lnTo>
                  <a:pt x="19332" y="28694"/>
                </a:lnTo>
                <a:cubicBezTo>
                  <a:pt x="19302" y="28664"/>
                  <a:pt x="19272" y="28664"/>
                  <a:pt x="19241" y="28664"/>
                </a:cubicBezTo>
                <a:cubicBezTo>
                  <a:pt x="19211" y="28633"/>
                  <a:pt x="19180" y="28603"/>
                  <a:pt x="19150" y="28603"/>
                </a:cubicBezTo>
                <a:lnTo>
                  <a:pt x="19029" y="28542"/>
                </a:lnTo>
                <a:lnTo>
                  <a:pt x="18968" y="28542"/>
                </a:lnTo>
                <a:cubicBezTo>
                  <a:pt x="18998" y="28481"/>
                  <a:pt x="19029" y="28421"/>
                  <a:pt x="19029" y="28360"/>
                </a:cubicBezTo>
                <a:lnTo>
                  <a:pt x="19029" y="28238"/>
                </a:lnTo>
                <a:cubicBezTo>
                  <a:pt x="19029" y="28208"/>
                  <a:pt x="18998" y="28178"/>
                  <a:pt x="18998" y="28147"/>
                </a:cubicBezTo>
                <a:cubicBezTo>
                  <a:pt x="19029" y="28117"/>
                  <a:pt x="19059" y="28056"/>
                  <a:pt x="19089" y="27995"/>
                </a:cubicBezTo>
                <a:lnTo>
                  <a:pt x="19120" y="27843"/>
                </a:lnTo>
                <a:cubicBezTo>
                  <a:pt x="19150" y="27691"/>
                  <a:pt x="19089" y="27509"/>
                  <a:pt x="18937" y="27418"/>
                </a:cubicBezTo>
                <a:lnTo>
                  <a:pt x="18785" y="27326"/>
                </a:lnTo>
                <a:cubicBezTo>
                  <a:pt x="18725" y="27296"/>
                  <a:pt x="18664" y="27266"/>
                  <a:pt x="18603" y="27266"/>
                </a:cubicBezTo>
                <a:cubicBezTo>
                  <a:pt x="18542" y="27266"/>
                  <a:pt x="18512" y="27296"/>
                  <a:pt x="18451" y="27296"/>
                </a:cubicBezTo>
                <a:cubicBezTo>
                  <a:pt x="18421" y="27296"/>
                  <a:pt x="18421" y="27296"/>
                  <a:pt x="18421" y="27326"/>
                </a:cubicBezTo>
                <a:cubicBezTo>
                  <a:pt x="18421" y="27266"/>
                  <a:pt x="18390" y="27205"/>
                  <a:pt x="18360" y="27144"/>
                </a:cubicBezTo>
                <a:lnTo>
                  <a:pt x="18299" y="27022"/>
                </a:lnTo>
                <a:lnTo>
                  <a:pt x="18238" y="26871"/>
                </a:lnTo>
                <a:lnTo>
                  <a:pt x="18238" y="26810"/>
                </a:lnTo>
                <a:lnTo>
                  <a:pt x="18269" y="26749"/>
                </a:lnTo>
                <a:lnTo>
                  <a:pt x="18329" y="26688"/>
                </a:lnTo>
                <a:lnTo>
                  <a:pt x="18512" y="26567"/>
                </a:lnTo>
                <a:cubicBezTo>
                  <a:pt x="18573" y="26536"/>
                  <a:pt x="18603" y="26475"/>
                  <a:pt x="18633" y="26445"/>
                </a:cubicBezTo>
                <a:cubicBezTo>
                  <a:pt x="18694" y="26415"/>
                  <a:pt x="18755" y="26384"/>
                  <a:pt x="18816" y="26323"/>
                </a:cubicBezTo>
                <a:lnTo>
                  <a:pt x="18877" y="26263"/>
                </a:lnTo>
                <a:lnTo>
                  <a:pt x="18998" y="26202"/>
                </a:lnTo>
                <a:cubicBezTo>
                  <a:pt x="19059" y="26171"/>
                  <a:pt x="19120" y="26141"/>
                  <a:pt x="19180" y="26080"/>
                </a:cubicBezTo>
                <a:lnTo>
                  <a:pt x="19302" y="25898"/>
                </a:lnTo>
                <a:cubicBezTo>
                  <a:pt x="19363" y="25807"/>
                  <a:pt x="19363" y="25715"/>
                  <a:pt x="19363" y="25624"/>
                </a:cubicBezTo>
                <a:lnTo>
                  <a:pt x="19332" y="25381"/>
                </a:lnTo>
                <a:cubicBezTo>
                  <a:pt x="19332" y="25381"/>
                  <a:pt x="19332" y="25351"/>
                  <a:pt x="19332" y="25351"/>
                </a:cubicBezTo>
                <a:lnTo>
                  <a:pt x="19393" y="25260"/>
                </a:lnTo>
                <a:lnTo>
                  <a:pt x="19454" y="25168"/>
                </a:lnTo>
                <a:cubicBezTo>
                  <a:pt x="19484" y="25108"/>
                  <a:pt x="19515" y="25047"/>
                  <a:pt x="19515" y="24986"/>
                </a:cubicBezTo>
                <a:lnTo>
                  <a:pt x="19606" y="24864"/>
                </a:lnTo>
                <a:cubicBezTo>
                  <a:pt x="19636" y="24804"/>
                  <a:pt x="19667" y="24773"/>
                  <a:pt x="19667" y="24743"/>
                </a:cubicBezTo>
                <a:lnTo>
                  <a:pt x="19849" y="24682"/>
                </a:lnTo>
                <a:cubicBezTo>
                  <a:pt x="19940" y="24652"/>
                  <a:pt x="20001" y="24621"/>
                  <a:pt x="20062" y="24560"/>
                </a:cubicBezTo>
                <a:cubicBezTo>
                  <a:pt x="20092" y="24530"/>
                  <a:pt x="20092" y="24530"/>
                  <a:pt x="20123" y="24530"/>
                </a:cubicBezTo>
                <a:lnTo>
                  <a:pt x="20275" y="24500"/>
                </a:lnTo>
                <a:cubicBezTo>
                  <a:pt x="20396" y="24439"/>
                  <a:pt x="20488" y="24348"/>
                  <a:pt x="20518" y="24196"/>
                </a:cubicBezTo>
                <a:lnTo>
                  <a:pt x="20518" y="24135"/>
                </a:lnTo>
                <a:cubicBezTo>
                  <a:pt x="20548" y="24044"/>
                  <a:pt x="20518" y="23922"/>
                  <a:pt x="20488" y="23831"/>
                </a:cubicBezTo>
                <a:lnTo>
                  <a:pt x="20579" y="23801"/>
                </a:lnTo>
                <a:cubicBezTo>
                  <a:pt x="20639" y="23892"/>
                  <a:pt x="20731" y="23953"/>
                  <a:pt x="20852" y="23983"/>
                </a:cubicBezTo>
                <a:lnTo>
                  <a:pt x="21065" y="23983"/>
                </a:lnTo>
                <a:cubicBezTo>
                  <a:pt x="21156" y="23983"/>
                  <a:pt x="21247" y="23953"/>
                  <a:pt x="21308" y="23892"/>
                </a:cubicBezTo>
                <a:lnTo>
                  <a:pt x="21521" y="23740"/>
                </a:lnTo>
                <a:lnTo>
                  <a:pt x="21643" y="23649"/>
                </a:lnTo>
                <a:lnTo>
                  <a:pt x="22068" y="23497"/>
                </a:lnTo>
                <a:cubicBezTo>
                  <a:pt x="22098" y="23466"/>
                  <a:pt x="22129" y="23466"/>
                  <a:pt x="22159" y="23436"/>
                </a:cubicBezTo>
                <a:lnTo>
                  <a:pt x="22402" y="23253"/>
                </a:lnTo>
                <a:cubicBezTo>
                  <a:pt x="22494" y="23193"/>
                  <a:pt x="22554" y="23071"/>
                  <a:pt x="22554" y="22949"/>
                </a:cubicBezTo>
                <a:cubicBezTo>
                  <a:pt x="22554" y="22919"/>
                  <a:pt x="22554" y="22889"/>
                  <a:pt x="22524" y="22858"/>
                </a:cubicBezTo>
                <a:lnTo>
                  <a:pt x="22615" y="22858"/>
                </a:lnTo>
                <a:cubicBezTo>
                  <a:pt x="22676" y="22949"/>
                  <a:pt x="22767" y="23041"/>
                  <a:pt x="22889" y="23041"/>
                </a:cubicBezTo>
                <a:lnTo>
                  <a:pt x="23132" y="23041"/>
                </a:lnTo>
                <a:cubicBezTo>
                  <a:pt x="23132" y="23041"/>
                  <a:pt x="23284" y="23101"/>
                  <a:pt x="23284" y="23101"/>
                </a:cubicBezTo>
                <a:cubicBezTo>
                  <a:pt x="23314" y="23101"/>
                  <a:pt x="23375" y="23132"/>
                  <a:pt x="23436" y="23132"/>
                </a:cubicBezTo>
                <a:lnTo>
                  <a:pt x="23466" y="23132"/>
                </a:lnTo>
                <a:lnTo>
                  <a:pt x="23557" y="23101"/>
                </a:lnTo>
                <a:cubicBezTo>
                  <a:pt x="23709" y="23101"/>
                  <a:pt x="23831" y="22980"/>
                  <a:pt x="23892" y="22858"/>
                </a:cubicBezTo>
                <a:lnTo>
                  <a:pt x="23953" y="22585"/>
                </a:lnTo>
                <a:cubicBezTo>
                  <a:pt x="23983" y="22524"/>
                  <a:pt x="23983" y="22433"/>
                  <a:pt x="23953" y="22342"/>
                </a:cubicBezTo>
                <a:lnTo>
                  <a:pt x="23922" y="22190"/>
                </a:lnTo>
                <a:lnTo>
                  <a:pt x="23892" y="22068"/>
                </a:lnTo>
                <a:cubicBezTo>
                  <a:pt x="23892" y="22007"/>
                  <a:pt x="23861" y="21946"/>
                  <a:pt x="23801" y="21886"/>
                </a:cubicBezTo>
                <a:cubicBezTo>
                  <a:pt x="23801" y="21764"/>
                  <a:pt x="23709" y="21673"/>
                  <a:pt x="23588" y="21612"/>
                </a:cubicBezTo>
                <a:lnTo>
                  <a:pt x="23405" y="21521"/>
                </a:lnTo>
                <a:lnTo>
                  <a:pt x="23345" y="21490"/>
                </a:lnTo>
                <a:lnTo>
                  <a:pt x="23375" y="21460"/>
                </a:lnTo>
                <a:lnTo>
                  <a:pt x="23405" y="21399"/>
                </a:lnTo>
                <a:cubicBezTo>
                  <a:pt x="23436" y="21278"/>
                  <a:pt x="23436" y="21156"/>
                  <a:pt x="23375" y="21035"/>
                </a:cubicBezTo>
                <a:lnTo>
                  <a:pt x="23375" y="20670"/>
                </a:lnTo>
                <a:cubicBezTo>
                  <a:pt x="23345" y="20609"/>
                  <a:pt x="23345" y="20548"/>
                  <a:pt x="23314" y="20487"/>
                </a:cubicBezTo>
                <a:lnTo>
                  <a:pt x="23223" y="20366"/>
                </a:lnTo>
                <a:cubicBezTo>
                  <a:pt x="23193" y="20275"/>
                  <a:pt x="23132" y="20244"/>
                  <a:pt x="23071" y="20214"/>
                </a:cubicBezTo>
                <a:lnTo>
                  <a:pt x="23041" y="20123"/>
                </a:lnTo>
                <a:cubicBezTo>
                  <a:pt x="23010" y="20062"/>
                  <a:pt x="22980" y="19971"/>
                  <a:pt x="22919" y="19940"/>
                </a:cubicBezTo>
                <a:lnTo>
                  <a:pt x="22798" y="19819"/>
                </a:lnTo>
                <a:cubicBezTo>
                  <a:pt x="22737" y="19788"/>
                  <a:pt x="22706" y="19758"/>
                  <a:pt x="22646" y="19758"/>
                </a:cubicBezTo>
                <a:lnTo>
                  <a:pt x="22433" y="19697"/>
                </a:lnTo>
                <a:lnTo>
                  <a:pt x="22311" y="19576"/>
                </a:lnTo>
                <a:cubicBezTo>
                  <a:pt x="22311" y="19545"/>
                  <a:pt x="22281" y="19545"/>
                  <a:pt x="22281" y="19515"/>
                </a:cubicBezTo>
                <a:lnTo>
                  <a:pt x="22220" y="19484"/>
                </a:lnTo>
                <a:cubicBezTo>
                  <a:pt x="22250" y="19393"/>
                  <a:pt x="22250" y="19302"/>
                  <a:pt x="22190" y="19241"/>
                </a:cubicBezTo>
                <a:lnTo>
                  <a:pt x="21977" y="18785"/>
                </a:lnTo>
                <a:lnTo>
                  <a:pt x="21734" y="18299"/>
                </a:lnTo>
                <a:lnTo>
                  <a:pt x="21582" y="17965"/>
                </a:lnTo>
                <a:cubicBezTo>
                  <a:pt x="21521" y="17843"/>
                  <a:pt x="21399" y="17752"/>
                  <a:pt x="21247" y="17721"/>
                </a:cubicBezTo>
                <a:lnTo>
                  <a:pt x="21217" y="17721"/>
                </a:lnTo>
                <a:cubicBezTo>
                  <a:pt x="21187" y="17721"/>
                  <a:pt x="21187" y="17721"/>
                  <a:pt x="21156" y="17752"/>
                </a:cubicBezTo>
                <a:cubicBezTo>
                  <a:pt x="21156" y="17721"/>
                  <a:pt x="21156" y="17721"/>
                  <a:pt x="21156" y="17721"/>
                </a:cubicBezTo>
                <a:cubicBezTo>
                  <a:pt x="21247" y="17661"/>
                  <a:pt x="21278" y="17569"/>
                  <a:pt x="21278" y="17478"/>
                </a:cubicBezTo>
                <a:lnTo>
                  <a:pt x="21308" y="17478"/>
                </a:lnTo>
                <a:cubicBezTo>
                  <a:pt x="21399" y="17417"/>
                  <a:pt x="21491" y="17326"/>
                  <a:pt x="21521" y="17205"/>
                </a:cubicBezTo>
                <a:lnTo>
                  <a:pt x="21582" y="16901"/>
                </a:lnTo>
                <a:cubicBezTo>
                  <a:pt x="21582" y="16840"/>
                  <a:pt x="21582" y="16779"/>
                  <a:pt x="21582" y="16718"/>
                </a:cubicBezTo>
                <a:lnTo>
                  <a:pt x="21491" y="16445"/>
                </a:lnTo>
                <a:cubicBezTo>
                  <a:pt x="21551" y="16414"/>
                  <a:pt x="21643" y="16354"/>
                  <a:pt x="21673" y="16293"/>
                </a:cubicBezTo>
                <a:lnTo>
                  <a:pt x="22038" y="15746"/>
                </a:lnTo>
                <a:cubicBezTo>
                  <a:pt x="22038" y="15685"/>
                  <a:pt x="22068" y="15655"/>
                  <a:pt x="22068" y="15594"/>
                </a:cubicBezTo>
                <a:lnTo>
                  <a:pt x="22129" y="15259"/>
                </a:lnTo>
                <a:cubicBezTo>
                  <a:pt x="22159" y="15138"/>
                  <a:pt x="22129" y="15047"/>
                  <a:pt x="22068" y="14955"/>
                </a:cubicBezTo>
                <a:cubicBezTo>
                  <a:pt x="22007" y="14864"/>
                  <a:pt x="21916" y="14803"/>
                  <a:pt x="21795" y="14803"/>
                </a:cubicBezTo>
                <a:lnTo>
                  <a:pt x="21673" y="14803"/>
                </a:lnTo>
                <a:lnTo>
                  <a:pt x="21491" y="14469"/>
                </a:lnTo>
                <a:cubicBezTo>
                  <a:pt x="21430" y="14408"/>
                  <a:pt x="21369" y="14348"/>
                  <a:pt x="21308" y="14317"/>
                </a:cubicBezTo>
                <a:lnTo>
                  <a:pt x="21035" y="14226"/>
                </a:lnTo>
                <a:lnTo>
                  <a:pt x="21004" y="14196"/>
                </a:lnTo>
                <a:cubicBezTo>
                  <a:pt x="21126" y="14104"/>
                  <a:pt x="21156" y="13952"/>
                  <a:pt x="21095" y="13800"/>
                </a:cubicBezTo>
                <a:lnTo>
                  <a:pt x="20913" y="13284"/>
                </a:lnTo>
                <a:cubicBezTo>
                  <a:pt x="20913" y="13253"/>
                  <a:pt x="20883" y="13223"/>
                  <a:pt x="20852" y="13193"/>
                </a:cubicBezTo>
                <a:lnTo>
                  <a:pt x="20700" y="12949"/>
                </a:lnTo>
                <a:cubicBezTo>
                  <a:pt x="20639" y="12889"/>
                  <a:pt x="20609" y="12858"/>
                  <a:pt x="20548" y="12828"/>
                </a:cubicBezTo>
                <a:lnTo>
                  <a:pt x="20184" y="12645"/>
                </a:lnTo>
                <a:lnTo>
                  <a:pt x="20032" y="12341"/>
                </a:lnTo>
                <a:cubicBezTo>
                  <a:pt x="19971" y="12220"/>
                  <a:pt x="19819" y="12159"/>
                  <a:pt x="19697" y="12159"/>
                </a:cubicBezTo>
                <a:lnTo>
                  <a:pt x="19606" y="12159"/>
                </a:lnTo>
                <a:cubicBezTo>
                  <a:pt x="19576" y="12159"/>
                  <a:pt x="19302" y="11825"/>
                  <a:pt x="19302" y="11825"/>
                </a:cubicBezTo>
                <a:cubicBezTo>
                  <a:pt x="19302" y="11825"/>
                  <a:pt x="19272" y="11794"/>
                  <a:pt x="19241" y="11794"/>
                </a:cubicBezTo>
                <a:cubicBezTo>
                  <a:pt x="19272" y="11764"/>
                  <a:pt x="19272" y="11703"/>
                  <a:pt x="19272" y="11673"/>
                </a:cubicBezTo>
                <a:lnTo>
                  <a:pt x="19241" y="11490"/>
                </a:lnTo>
                <a:cubicBezTo>
                  <a:pt x="19241" y="11399"/>
                  <a:pt x="19211" y="11338"/>
                  <a:pt x="19150" y="11278"/>
                </a:cubicBezTo>
                <a:lnTo>
                  <a:pt x="18816" y="10882"/>
                </a:lnTo>
                <a:cubicBezTo>
                  <a:pt x="18755" y="10822"/>
                  <a:pt x="18694" y="10761"/>
                  <a:pt x="18603" y="10761"/>
                </a:cubicBezTo>
                <a:lnTo>
                  <a:pt x="18269" y="10700"/>
                </a:lnTo>
                <a:cubicBezTo>
                  <a:pt x="18329" y="10670"/>
                  <a:pt x="18360" y="10639"/>
                  <a:pt x="18390" y="10609"/>
                </a:cubicBezTo>
                <a:lnTo>
                  <a:pt x="18512" y="10396"/>
                </a:lnTo>
                <a:cubicBezTo>
                  <a:pt x="18542" y="10335"/>
                  <a:pt x="18573" y="10244"/>
                  <a:pt x="18542" y="10153"/>
                </a:cubicBezTo>
                <a:lnTo>
                  <a:pt x="18512" y="9819"/>
                </a:lnTo>
                <a:cubicBezTo>
                  <a:pt x="18512" y="9758"/>
                  <a:pt x="18481" y="9697"/>
                  <a:pt x="18451" y="9667"/>
                </a:cubicBezTo>
                <a:lnTo>
                  <a:pt x="18299" y="9454"/>
                </a:lnTo>
                <a:lnTo>
                  <a:pt x="18816" y="8968"/>
                </a:lnTo>
                <a:cubicBezTo>
                  <a:pt x="18907" y="8907"/>
                  <a:pt x="18937" y="8785"/>
                  <a:pt x="18937" y="8694"/>
                </a:cubicBezTo>
                <a:lnTo>
                  <a:pt x="18937" y="8481"/>
                </a:lnTo>
                <a:cubicBezTo>
                  <a:pt x="18937" y="8360"/>
                  <a:pt x="18907" y="8268"/>
                  <a:pt x="18816" y="8208"/>
                </a:cubicBezTo>
                <a:cubicBezTo>
                  <a:pt x="18816" y="8177"/>
                  <a:pt x="18846" y="8147"/>
                  <a:pt x="18846" y="8147"/>
                </a:cubicBezTo>
                <a:lnTo>
                  <a:pt x="18907" y="7873"/>
                </a:lnTo>
                <a:lnTo>
                  <a:pt x="19120" y="7691"/>
                </a:lnTo>
                <a:cubicBezTo>
                  <a:pt x="19150" y="7721"/>
                  <a:pt x="19180" y="7782"/>
                  <a:pt x="19241" y="7812"/>
                </a:cubicBezTo>
                <a:lnTo>
                  <a:pt x="19636" y="8177"/>
                </a:lnTo>
                <a:cubicBezTo>
                  <a:pt x="19576" y="8238"/>
                  <a:pt x="19515" y="8299"/>
                  <a:pt x="19484" y="8390"/>
                </a:cubicBezTo>
                <a:cubicBezTo>
                  <a:pt x="19454" y="8481"/>
                  <a:pt x="19484" y="8603"/>
                  <a:pt x="19545" y="8694"/>
                </a:cubicBezTo>
                <a:lnTo>
                  <a:pt x="19880" y="9241"/>
                </a:lnTo>
                <a:lnTo>
                  <a:pt x="19910" y="9271"/>
                </a:lnTo>
                <a:lnTo>
                  <a:pt x="20153" y="9545"/>
                </a:lnTo>
                <a:cubicBezTo>
                  <a:pt x="20214" y="9636"/>
                  <a:pt x="20336" y="9667"/>
                  <a:pt x="20427" y="9667"/>
                </a:cubicBezTo>
                <a:lnTo>
                  <a:pt x="20488" y="9667"/>
                </a:lnTo>
                <a:lnTo>
                  <a:pt x="20943" y="9606"/>
                </a:lnTo>
                <a:lnTo>
                  <a:pt x="21430" y="9575"/>
                </a:lnTo>
                <a:lnTo>
                  <a:pt x="21703" y="9636"/>
                </a:lnTo>
                <a:lnTo>
                  <a:pt x="22038" y="9910"/>
                </a:lnTo>
                <a:lnTo>
                  <a:pt x="22038" y="10062"/>
                </a:lnTo>
                <a:cubicBezTo>
                  <a:pt x="22038" y="10153"/>
                  <a:pt x="22068" y="10244"/>
                  <a:pt x="22129" y="10305"/>
                </a:cubicBezTo>
                <a:lnTo>
                  <a:pt x="22311" y="10548"/>
                </a:lnTo>
                <a:lnTo>
                  <a:pt x="22524" y="11247"/>
                </a:lnTo>
                <a:lnTo>
                  <a:pt x="22706" y="11734"/>
                </a:lnTo>
                <a:cubicBezTo>
                  <a:pt x="22706" y="11764"/>
                  <a:pt x="22706" y="11764"/>
                  <a:pt x="22706" y="11794"/>
                </a:cubicBezTo>
                <a:lnTo>
                  <a:pt x="22767" y="11885"/>
                </a:lnTo>
                <a:lnTo>
                  <a:pt x="22585" y="12341"/>
                </a:lnTo>
                <a:cubicBezTo>
                  <a:pt x="22554" y="12493"/>
                  <a:pt x="22585" y="12645"/>
                  <a:pt x="22706" y="12737"/>
                </a:cubicBezTo>
                <a:cubicBezTo>
                  <a:pt x="22706" y="12737"/>
                  <a:pt x="22858" y="12919"/>
                  <a:pt x="22858" y="12919"/>
                </a:cubicBezTo>
                <a:lnTo>
                  <a:pt x="22798" y="13223"/>
                </a:lnTo>
                <a:cubicBezTo>
                  <a:pt x="22798" y="13253"/>
                  <a:pt x="22798" y="13284"/>
                  <a:pt x="22798" y="13314"/>
                </a:cubicBezTo>
                <a:lnTo>
                  <a:pt x="22798" y="13709"/>
                </a:lnTo>
                <a:cubicBezTo>
                  <a:pt x="22798" y="13831"/>
                  <a:pt x="22858" y="13922"/>
                  <a:pt x="22950" y="13983"/>
                </a:cubicBezTo>
                <a:lnTo>
                  <a:pt x="23193" y="14196"/>
                </a:lnTo>
                <a:cubicBezTo>
                  <a:pt x="23193" y="14196"/>
                  <a:pt x="23162" y="14226"/>
                  <a:pt x="23162" y="14256"/>
                </a:cubicBezTo>
                <a:lnTo>
                  <a:pt x="22950" y="14895"/>
                </a:lnTo>
                <a:cubicBezTo>
                  <a:pt x="22919" y="15016"/>
                  <a:pt x="22950" y="15138"/>
                  <a:pt x="23010" y="15229"/>
                </a:cubicBezTo>
                <a:lnTo>
                  <a:pt x="23041" y="15259"/>
                </a:lnTo>
                <a:lnTo>
                  <a:pt x="23010" y="15472"/>
                </a:lnTo>
                <a:cubicBezTo>
                  <a:pt x="22980" y="15563"/>
                  <a:pt x="23010" y="15655"/>
                  <a:pt x="23071" y="15746"/>
                </a:cubicBezTo>
                <a:lnTo>
                  <a:pt x="23284" y="16110"/>
                </a:lnTo>
                <a:lnTo>
                  <a:pt x="23314" y="16445"/>
                </a:lnTo>
                <a:cubicBezTo>
                  <a:pt x="23314" y="16475"/>
                  <a:pt x="23314" y="16506"/>
                  <a:pt x="23314" y="16536"/>
                </a:cubicBezTo>
                <a:lnTo>
                  <a:pt x="23436" y="16840"/>
                </a:lnTo>
                <a:cubicBezTo>
                  <a:pt x="23436" y="16870"/>
                  <a:pt x="23466" y="16901"/>
                  <a:pt x="23466" y="16901"/>
                </a:cubicBezTo>
                <a:lnTo>
                  <a:pt x="23801" y="17417"/>
                </a:lnTo>
                <a:lnTo>
                  <a:pt x="23892" y="17782"/>
                </a:lnTo>
                <a:cubicBezTo>
                  <a:pt x="23922" y="17843"/>
                  <a:pt x="23953" y="17873"/>
                  <a:pt x="23983" y="17904"/>
                </a:cubicBezTo>
                <a:lnTo>
                  <a:pt x="24165" y="18147"/>
                </a:lnTo>
                <a:cubicBezTo>
                  <a:pt x="24257" y="18208"/>
                  <a:pt x="24348" y="18269"/>
                  <a:pt x="24469" y="18269"/>
                </a:cubicBezTo>
                <a:lnTo>
                  <a:pt x="24682" y="18269"/>
                </a:lnTo>
                <a:lnTo>
                  <a:pt x="24864" y="18481"/>
                </a:lnTo>
                <a:cubicBezTo>
                  <a:pt x="24925" y="18542"/>
                  <a:pt x="25047" y="18603"/>
                  <a:pt x="25138" y="18603"/>
                </a:cubicBezTo>
                <a:cubicBezTo>
                  <a:pt x="25168" y="18603"/>
                  <a:pt x="25472" y="18573"/>
                  <a:pt x="25472" y="18573"/>
                </a:cubicBezTo>
                <a:cubicBezTo>
                  <a:pt x="25624" y="18542"/>
                  <a:pt x="25746" y="18451"/>
                  <a:pt x="25807" y="18269"/>
                </a:cubicBezTo>
                <a:lnTo>
                  <a:pt x="25989" y="17539"/>
                </a:lnTo>
                <a:cubicBezTo>
                  <a:pt x="25989" y="17478"/>
                  <a:pt x="25989" y="17417"/>
                  <a:pt x="25989" y="17357"/>
                </a:cubicBezTo>
                <a:lnTo>
                  <a:pt x="25959" y="17235"/>
                </a:lnTo>
                <a:lnTo>
                  <a:pt x="26141" y="17022"/>
                </a:lnTo>
                <a:cubicBezTo>
                  <a:pt x="26171" y="16992"/>
                  <a:pt x="26202" y="16931"/>
                  <a:pt x="26232" y="16901"/>
                </a:cubicBezTo>
                <a:lnTo>
                  <a:pt x="26323" y="16597"/>
                </a:lnTo>
                <a:cubicBezTo>
                  <a:pt x="26323" y="16566"/>
                  <a:pt x="26354" y="16506"/>
                  <a:pt x="26354" y="16475"/>
                </a:cubicBezTo>
                <a:lnTo>
                  <a:pt x="26354" y="16262"/>
                </a:lnTo>
                <a:lnTo>
                  <a:pt x="26384" y="16171"/>
                </a:lnTo>
                <a:lnTo>
                  <a:pt x="26567" y="16080"/>
                </a:lnTo>
                <a:lnTo>
                  <a:pt x="26779" y="15989"/>
                </a:lnTo>
                <a:lnTo>
                  <a:pt x="26871" y="15989"/>
                </a:lnTo>
                <a:cubicBezTo>
                  <a:pt x="26931" y="15958"/>
                  <a:pt x="26992" y="15928"/>
                  <a:pt x="27053" y="15898"/>
                </a:cubicBezTo>
                <a:lnTo>
                  <a:pt x="27479" y="15563"/>
                </a:lnTo>
                <a:cubicBezTo>
                  <a:pt x="27539" y="15503"/>
                  <a:pt x="27570" y="15472"/>
                  <a:pt x="27600" y="15442"/>
                </a:cubicBezTo>
                <a:lnTo>
                  <a:pt x="27843" y="14955"/>
                </a:lnTo>
                <a:lnTo>
                  <a:pt x="27904" y="14895"/>
                </a:lnTo>
                <a:lnTo>
                  <a:pt x="27965" y="14895"/>
                </a:lnTo>
                <a:cubicBezTo>
                  <a:pt x="27995" y="14895"/>
                  <a:pt x="28026" y="14895"/>
                  <a:pt x="28056" y="14864"/>
                </a:cubicBezTo>
                <a:lnTo>
                  <a:pt x="28634" y="14682"/>
                </a:lnTo>
                <a:cubicBezTo>
                  <a:pt x="28694" y="14682"/>
                  <a:pt x="28725" y="14651"/>
                  <a:pt x="28755" y="14621"/>
                </a:cubicBezTo>
                <a:lnTo>
                  <a:pt x="29333" y="14165"/>
                </a:lnTo>
                <a:lnTo>
                  <a:pt x="29941" y="13770"/>
                </a:lnTo>
                <a:cubicBezTo>
                  <a:pt x="30032" y="13679"/>
                  <a:pt x="30062" y="13557"/>
                  <a:pt x="30062" y="13436"/>
                </a:cubicBezTo>
                <a:cubicBezTo>
                  <a:pt x="30153" y="13375"/>
                  <a:pt x="30184" y="13223"/>
                  <a:pt x="30184" y="13101"/>
                </a:cubicBezTo>
                <a:lnTo>
                  <a:pt x="30093" y="12615"/>
                </a:lnTo>
                <a:cubicBezTo>
                  <a:pt x="30093" y="12554"/>
                  <a:pt x="30062" y="12524"/>
                  <a:pt x="30032" y="12463"/>
                </a:cubicBezTo>
                <a:lnTo>
                  <a:pt x="30001" y="12433"/>
                </a:lnTo>
                <a:cubicBezTo>
                  <a:pt x="30032" y="12372"/>
                  <a:pt x="30062" y="12281"/>
                  <a:pt x="30062" y="12220"/>
                </a:cubicBezTo>
                <a:lnTo>
                  <a:pt x="30062" y="11916"/>
                </a:lnTo>
                <a:cubicBezTo>
                  <a:pt x="30062" y="11855"/>
                  <a:pt x="30062" y="11794"/>
                  <a:pt x="30032" y="11764"/>
                </a:cubicBezTo>
                <a:lnTo>
                  <a:pt x="30123" y="11703"/>
                </a:lnTo>
                <a:cubicBezTo>
                  <a:pt x="30245" y="11673"/>
                  <a:pt x="30336" y="11582"/>
                  <a:pt x="30366" y="11460"/>
                </a:cubicBezTo>
                <a:lnTo>
                  <a:pt x="30427" y="11186"/>
                </a:lnTo>
                <a:cubicBezTo>
                  <a:pt x="30427" y="11156"/>
                  <a:pt x="30427" y="11126"/>
                  <a:pt x="30427" y="11095"/>
                </a:cubicBezTo>
                <a:cubicBezTo>
                  <a:pt x="30488" y="11065"/>
                  <a:pt x="30548" y="11004"/>
                  <a:pt x="30609" y="10943"/>
                </a:cubicBezTo>
                <a:cubicBezTo>
                  <a:pt x="30670" y="10852"/>
                  <a:pt x="30670" y="10730"/>
                  <a:pt x="30609" y="10609"/>
                </a:cubicBezTo>
                <a:lnTo>
                  <a:pt x="30488" y="10305"/>
                </a:lnTo>
                <a:cubicBezTo>
                  <a:pt x="30579" y="10214"/>
                  <a:pt x="30609" y="10123"/>
                  <a:pt x="30609" y="10001"/>
                </a:cubicBezTo>
                <a:lnTo>
                  <a:pt x="30548" y="9332"/>
                </a:lnTo>
                <a:cubicBezTo>
                  <a:pt x="30548" y="9241"/>
                  <a:pt x="30518" y="9180"/>
                  <a:pt x="30457" y="9119"/>
                </a:cubicBezTo>
                <a:lnTo>
                  <a:pt x="30366" y="8998"/>
                </a:lnTo>
                <a:lnTo>
                  <a:pt x="30488" y="8968"/>
                </a:lnTo>
                <a:cubicBezTo>
                  <a:pt x="30609" y="8968"/>
                  <a:pt x="30700" y="8876"/>
                  <a:pt x="30761" y="8785"/>
                </a:cubicBezTo>
                <a:cubicBezTo>
                  <a:pt x="30822" y="8694"/>
                  <a:pt x="30852" y="8572"/>
                  <a:pt x="30792" y="8451"/>
                </a:cubicBezTo>
                <a:lnTo>
                  <a:pt x="30579" y="7934"/>
                </a:lnTo>
                <a:lnTo>
                  <a:pt x="30579" y="6961"/>
                </a:lnTo>
                <a:lnTo>
                  <a:pt x="30731" y="6353"/>
                </a:lnTo>
                <a:lnTo>
                  <a:pt x="30944" y="5533"/>
                </a:lnTo>
                <a:cubicBezTo>
                  <a:pt x="30974" y="5502"/>
                  <a:pt x="30974" y="5502"/>
                  <a:pt x="30974" y="5502"/>
                </a:cubicBezTo>
                <a:cubicBezTo>
                  <a:pt x="31035" y="5442"/>
                  <a:pt x="31096" y="5381"/>
                  <a:pt x="31126" y="5320"/>
                </a:cubicBezTo>
                <a:lnTo>
                  <a:pt x="31217" y="5107"/>
                </a:lnTo>
                <a:lnTo>
                  <a:pt x="31977" y="4256"/>
                </a:lnTo>
                <a:cubicBezTo>
                  <a:pt x="32038" y="4165"/>
                  <a:pt x="32099" y="4043"/>
                  <a:pt x="32068" y="3922"/>
                </a:cubicBezTo>
                <a:lnTo>
                  <a:pt x="31947" y="3344"/>
                </a:lnTo>
                <a:cubicBezTo>
                  <a:pt x="31916" y="3223"/>
                  <a:pt x="31855" y="3101"/>
                  <a:pt x="31734" y="3071"/>
                </a:cubicBezTo>
                <a:lnTo>
                  <a:pt x="31126" y="2797"/>
                </a:lnTo>
                <a:cubicBezTo>
                  <a:pt x="31096" y="2767"/>
                  <a:pt x="31035" y="2767"/>
                  <a:pt x="30974" y="2767"/>
                </a:cubicBezTo>
                <a:cubicBezTo>
                  <a:pt x="30913" y="2767"/>
                  <a:pt x="30852" y="2767"/>
                  <a:pt x="30792" y="2797"/>
                </a:cubicBezTo>
                <a:lnTo>
                  <a:pt x="30062" y="3223"/>
                </a:lnTo>
                <a:cubicBezTo>
                  <a:pt x="30062" y="3223"/>
                  <a:pt x="29910" y="2736"/>
                  <a:pt x="29910" y="2736"/>
                </a:cubicBezTo>
                <a:cubicBezTo>
                  <a:pt x="29910" y="2736"/>
                  <a:pt x="30305" y="2129"/>
                  <a:pt x="30305" y="2129"/>
                </a:cubicBezTo>
                <a:cubicBezTo>
                  <a:pt x="30396" y="1977"/>
                  <a:pt x="30366" y="1794"/>
                  <a:pt x="30245" y="1673"/>
                </a:cubicBezTo>
                <a:lnTo>
                  <a:pt x="28998" y="335"/>
                </a:lnTo>
                <a:cubicBezTo>
                  <a:pt x="28938" y="274"/>
                  <a:pt x="28877" y="244"/>
                  <a:pt x="28786" y="244"/>
                </a:cubicBezTo>
                <a:lnTo>
                  <a:pt x="27175" y="1"/>
                </a:ln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3" name="Google Shape;4483;p46"/>
          <p:cNvSpPr/>
          <p:nvPr/>
        </p:nvSpPr>
        <p:spPr>
          <a:xfrm>
            <a:off x="692019" y="1833256"/>
            <a:ext cx="438905" cy="377466"/>
          </a:xfrm>
          <a:custGeom>
            <a:avLst/>
            <a:gdLst/>
            <a:ahLst/>
            <a:cxnLst/>
            <a:rect l="l" t="t" r="r" b="b"/>
            <a:pathLst>
              <a:path w="10974" h="10244" extrusionOk="0">
                <a:moveTo>
                  <a:pt x="670" y="0"/>
                </a:moveTo>
                <a:cubicBezTo>
                  <a:pt x="305" y="0"/>
                  <a:pt x="1" y="304"/>
                  <a:pt x="1" y="669"/>
                </a:cubicBezTo>
                <a:lnTo>
                  <a:pt x="1" y="9544"/>
                </a:lnTo>
                <a:cubicBezTo>
                  <a:pt x="1" y="9939"/>
                  <a:pt x="305" y="10243"/>
                  <a:pt x="670" y="10243"/>
                </a:cubicBezTo>
                <a:lnTo>
                  <a:pt x="10305" y="10243"/>
                </a:lnTo>
                <a:cubicBezTo>
                  <a:pt x="10670" y="10243"/>
                  <a:pt x="10974" y="9909"/>
                  <a:pt x="10974" y="9544"/>
                </a:cubicBezTo>
                <a:lnTo>
                  <a:pt x="10974" y="669"/>
                </a:lnTo>
                <a:cubicBezTo>
                  <a:pt x="10974" y="304"/>
                  <a:pt x="10670" y="0"/>
                  <a:pt x="10305" y="0"/>
                </a:cubicBezTo>
                <a:close/>
              </a:path>
            </a:pathLst>
          </a:custGeom>
          <a:solidFill>
            <a:srgbClr val="FFFD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4" name="Google Shape;4484;p46"/>
          <p:cNvSpPr/>
          <p:nvPr/>
        </p:nvSpPr>
        <p:spPr>
          <a:xfrm>
            <a:off x="3717943" y="425419"/>
            <a:ext cx="144702" cy="377503"/>
          </a:xfrm>
          <a:custGeom>
            <a:avLst/>
            <a:gdLst/>
            <a:ahLst/>
            <a:cxnLst/>
            <a:rect l="l" t="t" r="r" b="b"/>
            <a:pathLst>
              <a:path w="3618" h="10245" extrusionOk="0">
                <a:moveTo>
                  <a:pt x="396" y="1"/>
                </a:moveTo>
                <a:cubicBezTo>
                  <a:pt x="183" y="1"/>
                  <a:pt x="1" y="183"/>
                  <a:pt x="1" y="396"/>
                </a:cubicBezTo>
                <a:lnTo>
                  <a:pt x="1" y="9849"/>
                </a:lnTo>
                <a:cubicBezTo>
                  <a:pt x="1" y="10062"/>
                  <a:pt x="183" y="10244"/>
                  <a:pt x="396" y="10244"/>
                </a:cubicBezTo>
                <a:lnTo>
                  <a:pt x="3223" y="10244"/>
                </a:lnTo>
                <a:cubicBezTo>
                  <a:pt x="3436" y="10244"/>
                  <a:pt x="3618" y="10062"/>
                  <a:pt x="3618" y="9849"/>
                </a:cubicBezTo>
                <a:lnTo>
                  <a:pt x="3618" y="396"/>
                </a:lnTo>
                <a:cubicBezTo>
                  <a:pt x="3618" y="183"/>
                  <a:pt x="3436" y="1"/>
                  <a:pt x="3223" y="1"/>
                </a:cubicBezTo>
                <a:close/>
              </a:path>
            </a:pathLst>
          </a:custGeom>
          <a:solidFill>
            <a:srgbClr val="FFFD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5" name="Google Shape;4485;p46"/>
          <p:cNvSpPr/>
          <p:nvPr/>
        </p:nvSpPr>
        <p:spPr>
          <a:xfrm>
            <a:off x="7213144" y="296640"/>
            <a:ext cx="1485614" cy="2060844"/>
          </a:xfrm>
          <a:custGeom>
            <a:avLst/>
            <a:gdLst/>
            <a:ahLst/>
            <a:cxnLst/>
            <a:rect l="l" t="t" r="r" b="b"/>
            <a:pathLst>
              <a:path w="37145" h="55929" extrusionOk="0">
                <a:moveTo>
                  <a:pt x="1034" y="0"/>
                </a:moveTo>
                <a:cubicBezTo>
                  <a:pt x="456" y="0"/>
                  <a:pt x="1" y="456"/>
                  <a:pt x="1" y="1034"/>
                </a:cubicBezTo>
                <a:lnTo>
                  <a:pt x="1" y="54895"/>
                </a:lnTo>
                <a:cubicBezTo>
                  <a:pt x="1" y="55472"/>
                  <a:pt x="456" y="55928"/>
                  <a:pt x="1034" y="55928"/>
                </a:cubicBezTo>
                <a:lnTo>
                  <a:pt x="36080" y="55928"/>
                </a:lnTo>
                <a:cubicBezTo>
                  <a:pt x="36658" y="55928"/>
                  <a:pt x="37144" y="55472"/>
                  <a:pt x="37144" y="54895"/>
                </a:cubicBezTo>
                <a:lnTo>
                  <a:pt x="37144" y="1034"/>
                </a:lnTo>
                <a:cubicBezTo>
                  <a:pt x="37144" y="456"/>
                  <a:pt x="36658" y="0"/>
                  <a:pt x="36080" y="0"/>
                </a:cubicBezTo>
                <a:close/>
              </a:path>
            </a:pathLst>
          </a:custGeom>
          <a:solidFill>
            <a:srgbClr val="FFFD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6" name="Google Shape;4486;p46"/>
          <p:cNvSpPr/>
          <p:nvPr/>
        </p:nvSpPr>
        <p:spPr>
          <a:xfrm>
            <a:off x="7273939" y="352646"/>
            <a:ext cx="1364029" cy="1948827"/>
          </a:xfrm>
          <a:custGeom>
            <a:avLst/>
            <a:gdLst/>
            <a:ahLst/>
            <a:cxnLst/>
            <a:rect l="l" t="t" r="r" b="b"/>
            <a:pathLst>
              <a:path w="34105" h="52889" extrusionOk="0">
                <a:moveTo>
                  <a:pt x="0" y="0"/>
                </a:moveTo>
                <a:lnTo>
                  <a:pt x="0" y="52888"/>
                </a:lnTo>
                <a:lnTo>
                  <a:pt x="34104" y="52888"/>
                </a:lnTo>
                <a:lnTo>
                  <a:pt x="34104" y="0"/>
                </a:lnTo>
                <a:close/>
              </a:path>
            </a:pathLst>
          </a:custGeom>
          <a:solidFill>
            <a:srgbClr val="E8F0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7" name="Google Shape;4487;p46"/>
          <p:cNvSpPr/>
          <p:nvPr/>
        </p:nvSpPr>
        <p:spPr>
          <a:xfrm>
            <a:off x="7636226" y="455670"/>
            <a:ext cx="638240" cy="89650"/>
          </a:xfrm>
          <a:custGeom>
            <a:avLst/>
            <a:gdLst/>
            <a:ahLst/>
            <a:cxnLst/>
            <a:rect l="l" t="t" r="r" b="b"/>
            <a:pathLst>
              <a:path w="15958" h="2433" extrusionOk="0">
                <a:moveTo>
                  <a:pt x="1216" y="1"/>
                </a:moveTo>
                <a:cubicBezTo>
                  <a:pt x="547" y="1"/>
                  <a:pt x="0" y="548"/>
                  <a:pt x="0" y="1216"/>
                </a:cubicBezTo>
                <a:cubicBezTo>
                  <a:pt x="0" y="1885"/>
                  <a:pt x="547" y="2432"/>
                  <a:pt x="1216" y="2432"/>
                </a:cubicBezTo>
                <a:lnTo>
                  <a:pt x="14773" y="2432"/>
                </a:lnTo>
                <a:cubicBezTo>
                  <a:pt x="15441" y="2432"/>
                  <a:pt x="15958" y="1885"/>
                  <a:pt x="15958" y="1216"/>
                </a:cubicBezTo>
                <a:cubicBezTo>
                  <a:pt x="15958" y="548"/>
                  <a:pt x="15441" y="1"/>
                  <a:pt x="14773" y="1"/>
                </a:cubicBezTo>
                <a:close/>
              </a:path>
            </a:pathLst>
          </a:custGeom>
          <a:solidFill>
            <a:srgbClr val="FFFD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8" name="Google Shape;4488;p46"/>
          <p:cNvSpPr/>
          <p:nvPr/>
        </p:nvSpPr>
        <p:spPr>
          <a:xfrm>
            <a:off x="7636226" y="614700"/>
            <a:ext cx="638240" cy="34747"/>
          </a:xfrm>
          <a:custGeom>
            <a:avLst/>
            <a:gdLst/>
            <a:ahLst/>
            <a:cxnLst/>
            <a:rect l="l" t="t" r="r" b="b"/>
            <a:pathLst>
              <a:path w="15958" h="943" extrusionOk="0">
                <a:moveTo>
                  <a:pt x="487" y="1"/>
                </a:moveTo>
                <a:cubicBezTo>
                  <a:pt x="213" y="1"/>
                  <a:pt x="0" y="213"/>
                  <a:pt x="0" y="487"/>
                </a:cubicBezTo>
                <a:cubicBezTo>
                  <a:pt x="0" y="730"/>
                  <a:pt x="213" y="943"/>
                  <a:pt x="487" y="943"/>
                </a:cubicBezTo>
                <a:lnTo>
                  <a:pt x="15502" y="943"/>
                </a:lnTo>
                <a:cubicBezTo>
                  <a:pt x="15745" y="943"/>
                  <a:pt x="15958" y="730"/>
                  <a:pt x="15958" y="487"/>
                </a:cubicBezTo>
                <a:cubicBezTo>
                  <a:pt x="15958" y="213"/>
                  <a:pt x="15745" y="1"/>
                  <a:pt x="15502" y="1"/>
                </a:cubicBezTo>
                <a:close/>
              </a:path>
            </a:pathLst>
          </a:custGeom>
          <a:solidFill>
            <a:srgbClr val="FFFD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9" name="Google Shape;4489;p46"/>
          <p:cNvSpPr/>
          <p:nvPr/>
        </p:nvSpPr>
        <p:spPr>
          <a:xfrm>
            <a:off x="7636226" y="687509"/>
            <a:ext cx="638240" cy="34747"/>
          </a:xfrm>
          <a:custGeom>
            <a:avLst/>
            <a:gdLst/>
            <a:ahLst/>
            <a:cxnLst/>
            <a:rect l="l" t="t" r="r" b="b"/>
            <a:pathLst>
              <a:path w="15958" h="943" extrusionOk="0">
                <a:moveTo>
                  <a:pt x="487" y="0"/>
                </a:moveTo>
                <a:cubicBezTo>
                  <a:pt x="213" y="0"/>
                  <a:pt x="0" y="213"/>
                  <a:pt x="0" y="487"/>
                </a:cubicBezTo>
                <a:cubicBezTo>
                  <a:pt x="0" y="730"/>
                  <a:pt x="213" y="943"/>
                  <a:pt x="487" y="943"/>
                </a:cubicBezTo>
                <a:lnTo>
                  <a:pt x="15502" y="943"/>
                </a:lnTo>
                <a:cubicBezTo>
                  <a:pt x="15745" y="943"/>
                  <a:pt x="15958" y="730"/>
                  <a:pt x="15958" y="487"/>
                </a:cubicBezTo>
                <a:cubicBezTo>
                  <a:pt x="15958" y="213"/>
                  <a:pt x="15745" y="0"/>
                  <a:pt x="15502" y="0"/>
                </a:cubicBezTo>
                <a:close/>
              </a:path>
            </a:pathLst>
          </a:custGeom>
          <a:solidFill>
            <a:srgbClr val="FFFD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0" name="Google Shape;4490;p46"/>
          <p:cNvSpPr/>
          <p:nvPr/>
        </p:nvSpPr>
        <p:spPr>
          <a:xfrm>
            <a:off x="7636226" y="2187168"/>
            <a:ext cx="638240" cy="34747"/>
          </a:xfrm>
          <a:custGeom>
            <a:avLst/>
            <a:gdLst/>
            <a:ahLst/>
            <a:cxnLst/>
            <a:rect l="l" t="t" r="r" b="b"/>
            <a:pathLst>
              <a:path w="15958" h="943" extrusionOk="0">
                <a:moveTo>
                  <a:pt x="487" y="0"/>
                </a:moveTo>
                <a:cubicBezTo>
                  <a:pt x="213" y="0"/>
                  <a:pt x="0" y="213"/>
                  <a:pt x="0" y="486"/>
                </a:cubicBezTo>
                <a:cubicBezTo>
                  <a:pt x="0" y="730"/>
                  <a:pt x="213" y="942"/>
                  <a:pt x="487" y="942"/>
                </a:cubicBezTo>
                <a:lnTo>
                  <a:pt x="15502" y="942"/>
                </a:lnTo>
                <a:cubicBezTo>
                  <a:pt x="15745" y="942"/>
                  <a:pt x="15958" y="730"/>
                  <a:pt x="15958" y="486"/>
                </a:cubicBezTo>
                <a:cubicBezTo>
                  <a:pt x="15958" y="213"/>
                  <a:pt x="15745" y="0"/>
                  <a:pt x="15502" y="0"/>
                </a:cubicBezTo>
                <a:close/>
              </a:path>
            </a:pathLst>
          </a:custGeom>
          <a:solidFill>
            <a:srgbClr val="FFFD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1" name="Google Shape;4491;p46"/>
          <p:cNvSpPr/>
          <p:nvPr/>
        </p:nvSpPr>
        <p:spPr>
          <a:xfrm>
            <a:off x="7417406" y="865589"/>
            <a:ext cx="312441" cy="517486"/>
          </a:xfrm>
          <a:custGeom>
            <a:avLst/>
            <a:gdLst/>
            <a:ahLst/>
            <a:cxnLst/>
            <a:rect l="l" t="t" r="r" b="b"/>
            <a:pathLst>
              <a:path w="7812" h="14044" extrusionOk="0">
                <a:moveTo>
                  <a:pt x="304" y="0"/>
                </a:moveTo>
                <a:cubicBezTo>
                  <a:pt x="152" y="0"/>
                  <a:pt x="0" y="122"/>
                  <a:pt x="0" y="304"/>
                </a:cubicBezTo>
                <a:lnTo>
                  <a:pt x="0" y="13739"/>
                </a:lnTo>
                <a:cubicBezTo>
                  <a:pt x="0" y="13891"/>
                  <a:pt x="152" y="14043"/>
                  <a:pt x="304" y="14043"/>
                </a:cubicBezTo>
                <a:lnTo>
                  <a:pt x="7477" y="14043"/>
                </a:lnTo>
                <a:cubicBezTo>
                  <a:pt x="7660" y="14043"/>
                  <a:pt x="7812" y="13891"/>
                  <a:pt x="7812" y="13739"/>
                </a:cubicBezTo>
                <a:lnTo>
                  <a:pt x="7812" y="304"/>
                </a:lnTo>
                <a:cubicBezTo>
                  <a:pt x="7812" y="122"/>
                  <a:pt x="7660" y="0"/>
                  <a:pt x="7477" y="0"/>
                </a:cubicBezTo>
                <a:close/>
              </a:path>
            </a:pathLst>
          </a:custGeom>
          <a:solidFill>
            <a:srgbClr val="FFFD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2" name="Google Shape;4492;p46"/>
          <p:cNvSpPr/>
          <p:nvPr/>
        </p:nvSpPr>
        <p:spPr>
          <a:xfrm>
            <a:off x="7463601" y="915995"/>
            <a:ext cx="220052" cy="34747"/>
          </a:xfrm>
          <a:custGeom>
            <a:avLst/>
            <a:gdLst/>
            <a:ahLst/>
            <a:cxnLst/>
            <a:rect l="l" t="t" r="r" b="b"/>
            <a:pathLst>
              <a:path w="5502" h="943" extrusionOk="0">
                <a:moveTo>
                  <a:pt x="274" y="0"/>
                </a:moveTo>
                <a:cubicBezTo>
                  <a:pt x="122" y="0"/>
                  <a:pt x="0" y="122"/>
                  <a:pt x="0" y="274"/>
                </a:cubicBezTo>
                <a:lnTo>
                  <a:pt x="0" y="669"/>
                </a:lnTo>
                <a:cubicBezTo>
                  <a:pt x="0" y="821"/>
                  <a:pt x="122" y="942"/>
                  <a:pt x="274" y="942"/>
                </a:cubicBezTo>
                <a:lnTo>
                  <a:pt x="5228" y="942"/>
                </a:lnTo>
                <a:cubicBezTo>
                  <a:pt x="5380" y="942"/>
                  <a:pt x="5502" y="821"/>
                  <a:pt x="5502" y="669"/>
                </a:cubicBezTo>
                <a:lnTo>
                  <a:pt x="5502" y="274"/>
                </a:lnTo>
                <a:cubicBezTo>
                  <a:pt x="5502" y="122"/>
                  <a:pt x="5380" y="0"/>
                  <a:pt x="5228" y="0"/>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3" name="Google Shape;4493;p46"/>
          <p:cNvSpPr/>
          <p:nvPr/>
        </p:nvSpPr>
        <p:spPr>
          <a:xfrm>
            <a:off x="7463601" y="1016771"/>
            <a:ext cx="220052" cy="17982"/>
          </a:xfrm>
          <a:custGeom>
            <a:avLst/>
            <a:gdLst/>
            <a:ahLst/>
            <a:cxnLst/>
            <a:rect l="l" t="t" r="r" b="b"/>
            <a:pathLst>
              <a:path w="5502" h="488" extrusionOk="0">
                <a:moveTo>
                  <a:pt x="182" y="1"/>
                </a:moveTo>
                <a:cubicBezTo>
                  <a:pt x="91" y="1"/>
                  <a:pt x="0" y="92"/>
                  <a:pt x="0" y="213"/>
                </a:cubicBezTo>
                <a:lnTo>
                  <a:pt x="0" y="305"/>
                </a:lnTo>
                <a:cubicBezTo>
                  <a:pt x="0" y="396"/>
                  <a:pt x="91" y="487"/>
                  <a:pt x="182" y="487"/>
                </a:cubicBezTo>
                <a:lnTo>
                  <a:pt x="5289" y="487"/>
                </a:lnTo>
                <a:cubicBezTo>
                  <a:pt x="5410" y="487"/>
                  <a:pt x="5502" y="396"/>
                  <a:pt x="5502" y="305"/>
                </a:cubicBezTo>
                <a:lnTo>
                  <a:pt x="5502" y="213"/>
                </a:lnTo>
                <a:cubicBezTo>
                  <a:pt x="5502" y="92"/>
                  <a:pt x="5410" y="1"/>
                  <a:pt x="5289" y="1"/>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4" name="Google Shape;4494;p46"/>
          <p:cNvSpPr/>
          <p:nvPr/>
        </p:nvSpPr>
        <p:spPr>
          <a:xfrm>
            <a:off x="7463601" y="1077273"/>
            <a:ext cx="220052" cy="16802"/>
          </a:xfrm>
          <a:custGeom>
            <a:avLst/>
            <a:gdLst/>
            <a:ahLst/>
            <a:cxnLst/>
            <a:rect l="l" t="t" r="r" b="b"/>
            <a:pathLst>
              <a:path w="5502" h="456" extrusionOk="0">
                <a:moveTo>
                  <a:pt x="182" y="0"/>
                </a:moveTo>
                <a:cubicBezTo>
                  <a:pt x="91" y="0"/>
                  <a:pt x="0" y="61"/>
                  <a:pt x="0" y="182"/>
                </a:cubicBezTo>
                <a:lnTo>
                  <a:pt x="0" y="274"/>
                </a:lnTo>
                <a:cubicBezTo>
                  <a:pt x="0" y="365"/>
                  <a:pt x="91" y="456"/>
                  <a:pt x="182" y="456"/>
                </a:cubicBezTo>
                <a:lnTo>
                  <a:pt x="5289" y="456"/>
                </a:lnTo>
                <a:cubicBezTo>
                  <a:pt x="5410" y="456"/>
                  <a:pt x="5502" y="365"/>
                  <a:pt x="5502" y="274"/>
                </a:cubicBezTo>
                <a:lnTo>
                  <a:pt x="5502" y="182"/>
                </a:lnTo>
                <a:cubicBezTo>
                  <a:pt x="5502" y="61"/>
                  <a:pt x="5410" y="0"/>
                  <a:pt x="5289" y="0"/>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5" name="Google Shape;4495;p46"/>
          <p:cNvSpPr/>
          <p:nvPr/>
        </p:nvSpPr>
        <p:spPr>
          <a:xfrm>
            <a:off x="7463601" y="1136633"/>
            <a:ext cx="220052" cy="16802"/>
          </a:xfrm>
          <a:custGeom>
            <a:avLst/>
            <a:gdLst/>
            <a:ahLst/>
            <a:cxnLst/>
            <a:rect l="l" t="t" r="r" b="b"/>
            <a:pathLst>
              <a:path w="5502" h="456" extrusionOk="0">
                <a:moveTo>
                  <a:pt x="182" y="0"/>
                </a:moveTo>
                <a:cubicBezTo>
                  <a:pt x="91" y="0"/>
                  <a:pt x="0" y="91"/>
                  <a:pt x="0" y="182"/>
                </a:cubicBezTo>
                <a:lnTo>
                  <a:pt x="0" y="274"/>
                </a:lnTo>
                <a:cubicBezTo>
                  <a:pt x="0" y="365"/>
                  <a:pt x="91" y="456"/>
                  <a:pt x="182" y="456"/>
                </a:cubicBezTo>
                <a:lnTo>
                  <a:pt x="5289" y="456"/>
                </a:lnTo>
                <a:cubicBezTo>
                  <a:pt x="5410" y="456"/>
                  <a:pt x="5502" y="365"/>
                  <a:pt x="5502" y="274"/>
                </a:cubicBezTo>
                <a:lnTo>
                  <a:pt x="5502" y="182"/>
                </a:lnTo>
                <a:cubicBezTo>
                  <a:pt x="5502" y="91"/>
                  <a:pt x="5410" y="0"/>
                  <a:pt x="5289" y="0"/>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6" name="Google Shape;4496;p46"/>
          <p:cNvSpPr/>
          <p:nvPr/>
        </p:nvSpPr>
        <p:spPr>
          <a:xfrm>
            <a:off x="7463601" y="1195956"/>
            <a:ext cx="220052" cy="16839"/>
          </a:xfrm>
          <a:custGeom>
            <a:avLst/>
            <a:gdLst/>
            <a:ahLst/>
            <a:cxnLst/>
            <a:rect l="l" t="t" r="r" b="b"/>
            <a:pathLst>
              <a:path w="5502" h="457" extrusionOk="0">
                <a:moveTo>
                  <a:pt x="182" y="1"/>
                </a:moveTo>
                <a:cubicBezTo>
                  <a:pt x="91" y="1"/>
                  <a:pt x="0" y="92"/>
                  <a:pt x="0" y="183"/>
                </a:cubicBezTo>
                <a:lnTo>
                  <a:pt x="0" y="275"/>
                </a:lnTo>
                <a:cubicBezTo>
                  <a:pt x="0" y="396"/>
                  <a:pt x="91" y="457"/>
                  <a:pt x="182" y="457"/>
                </a:cubicBezTo>
                <a:lnTo>
                  <a:pt x="5289" y="457"/>
                </a:lnTo>
                <a:cubicBezTo>
                  <a:pt x="5410" y="457"/>
                  <a:pt x="5502" y="396"/>
                  <a:pt x="5502" y="275"/>
                </a:cubicBezTo>
                <a:lnTo>
                  <a:pt x="5502" y="183"/>
                </a:lnTo>
                <a:cubicBezTo>
                  <a:pt x="5502" y="92"/>
                  <a:pt x="5410" y="1"/>
                  <a:pt x="5289" y="1"/>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7" name="Google Shape;4497;p46"/>
          <p:cNvSpPr/>
          <p:nvPr/>
        </p:nvSpPr>
        <p:spPr>
          <a:xfrm>
            <a:off x="7463601" y="1255316"/>
            <a:ext cx="220052" cy="17982"/>
          </a:xfrm>
          <a:custGeom>
            <a:avLst/>
            <a:gdLst/>
            <a:ahLst/>
            <a:cxnLst/>
            <a:rect l="l" t="t" r="r" b="b"/>
            <a:pathLst>
              <a:path w="5502" h="488" extrusionOk="0">
                <a:moveTo>
                  <a:pt x="182" y="1"/>
                </a:moveTo>
                <a:cubicBezTo>
                  <a:pt x="91" y="1"/>
                  <a:pt x="0" y="92"/>
                  <a:pt x="0" y="183"/>
                </a:cubicBezTo>
                <a:lnTo>
                  <a:pt x="0" y="275"/>
                </a:lnTo>
                <a:cubicBezTo>
                  <a:pt x="0" y="396"/>
                  <a:pt x="91" y="487"/>
                  <a:pt x="182" y="487"/>
                </a:cubicBezTo>
                <a:lnTo>
                  <a:pt x="5289" y="487"/>
                </a:lnTo>
                <a:cubicBezTo>
                  <a:pt x="5410" y="487"/>
                  <a:pt x="5502" y="396"/>
                  <a:pt x="5502" y="275"/>
                </a:cubicBezTo>
                <a:lnTo>
                  <a:pt x="5502" y="183"/>
                </a:lnTo>
                <a:cubicBezTo>
                  <a:pt x="5502" y="92"/>
                  <a:pt x="5410" y="1"/>
                  <a:pt x="5289" y="1"/>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8" name="Google Shape;4498;p46"/>
          <p:cNvSpPr/>
          <p:nvPr/>
        </p:nvSpPr>
        <p:spPr>
          <a:xfrm>
            <a:off x="7463601" y="1314676"/>
            <a:ext cx="220052" cy="17982"/>
          </a:xfrm>
          <a:custGeom>
            <a:avLst/>
            <a:gdLst/>
            <a:ahLst/>
            <a:cxnLst/>
            <a:rect l="l" t="t" r="r" b="b"/>
            <a:pathLst>
              <a:path w="5502" h="488" extrusionOk="0">
                <a:moveTo>
                  <a:pt x="182" y="1"/>
                </a:moveTo>
                <a:cubicBezTo>
                  <a:pt x="91" y="1"/>
                  <a:pt x="0" y="92"/>
                  <a:pt x="0" y="183"/>
                </a:cubicBezTo>
                <a:lnTo>
                  <a:pt x="0" y="274"/>
                </a:lnTo>
                <a:cubicBezTo>
                  <a:pt x="0" y="396"/>
                  <a:pt x="91" y="487"/>
                  <a:pt x="182" y="487"/>
                </a:cubicBezTo>
                <a:lnTo>
                  <a:pt x="5289" y="487"/>
                </a:lnTo>
                <a:cubicBezTo>
                  <a:pt x="5410" y="487"/>
                  <a:pt x="5502" y="396"/>
                  <a:pt x="5502" y="274"/>
                </a:cubicBezTo>
                <a:lnTo>
                  <a:pt x="5502" y="183"/>
                </a:lnTo>
                <a:cubicBezTo>
                  <a:pt x="5502" y="92"/>
                  <a:pt x="5410" y="1"/>
                  <a:pt x="5289" y="1"/>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9" name="Google Shape;4499;p46"/>
          <p:cNvSpPr/>
          <p:nvPr/>
        </p:nvSpPr>
        <p:spPr>
          <a:xfrm>
            <a:off x="7800331" y="865589"/>
            <a:ext cx="311241" cy="517486"/>
          </a:xfrm>
          <a:custGeom>
            <a:avLst/>
            <a:gdLst/>
            <a:ahLst/>
            <a:cxnLst/>
            <a:rect l="l" t="t" r="r" b="b"/>
            <a:pathLst>
              <a:path w="7782" h="14044" extrusionOk="0">
                <a:moveTo>
                  <a:pt x="305" y="0"/>
                </a:moveTo>
                <a:cubicBezTo>
                  <a:pt x="122" y="0"/>
                  <a:pt x="1" y="122"/>
                  <a:pt x="1" y="304"/>
                </a:cubicBezTo>
                <a:lnTo>
                  <a:pt x="1" y="13739"/>
                </a:lnTo>
                <a:cubicBezTo>
                  <a:pt x="1" y="13891"/>
                  <a:pt x="122" y="14043"/>
                  <a:pt x="305" y="14043"/>
                </a:cubicBezTo>
                <a:lnTo>
                  <a:pt x="7478" y="14043"/>
                </a:lnTo>
                <a:cubicBezTo>
                  <a:pt x="7630" y="14043"/>
                  <a:pt x="7782" y="13891"/>
                  <a:pt x="7782" y="13739"/>
                </a:cubicBezTo>
                <a:lnTo>
                  <a:pt x="7782" y="304"/>
                </a:lnTo>
                <a:cubicBezTo>
                  <a:pt x="7782" y="122"/>
                  <a:pt x="7660" y="0"/>
                  <a:pt x="7478" y="0"/>
                </a:cubicBezTo>
                <a:close/>
              </a:path>
            </a:pathLst>
          </a:custGeom>
          <a:solidFill>
            <a:srgbClr val="FFFD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0" name="Google Shape;4500;p46"/>
          <p:cNvSpPr/>
          <p:nvPr/>
        </p:nvSpPr>
        <p:spPr>
          <a:xfrm>
            <a:off x="7846526" y="915995"/>
            <a:ext cx="218853" cy="34747"/>
          </a:xfrm>
          <a:custGeom>
            <a:avLst/>
            <a:gdLst/>
            <a:ahLst/>
            <a:cxnLst/>
            <a:rect l="l" t="t" r="r" b="b"/>
            <a:pathLst>
              <a:path w="5472" h="943" extrusionOk="0">
                <a:moveTo>
                  <a:pt x="274" y="0"/>
                </a:moveTo>
                <a:cubicBezTo>
                  <a:pt x="122" y="0"/>
                  <a:pt x="1" y="122"/>
                  <a:pt x="1" y="274"/>
                </a:cubicBezTo>
                <a:lnTo>
                  <a:pt x="1" y="669"/>
                </a:lnTo>
                <a:cubicBezTo>
                  <a:pt x="1" y="821"/>
                  <a:pt x="122" y="942"/>
                  <a:pt x="274" y="942"/>
                </a:cubicBezTo>
                <a:lnTo>
                  <a:pt x="5198" y="942"/>
                </a:lnTo>
                <a:cubicBezTo>
                  <a:pt x="5350" y="942"/>
                  <a:pt x="5472" y="821"/>
                  <a:pt x="5472" y="669"/>
                </a:cubicBezTo>
                <a:lnTo>
                  <a:pt x="5472" y="274"/>
                </a:lnTo>
                <a:cubicBezTo>
                  <a:pt x="5472" y="122"/>
                  <a:pt x="5350" y="0"/>
                  <a:pt x="5198" y="0"/>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1" name="Google Shape;4501;p46"/>
          <p:cNvSpPr/>
          <p:nvPr/>
        </p:nvSpPr>
        <p:spPr>
          <a:xfrm>
            <a:off x="7846526" y="1016771"/>
            <a:ext cx="218853" cy="17982"/>
          </a:xfrm>
          <a:custGeom>
            <a:avLst/>
            <a:gdLst/>
            <a:ahLst/>
            <a:cxnLst/>
            <a:rect l="l" t="t" r="r" b="b"/>
            <a:pathLst>
              <a:path w="5472" h="488" extrusionOk="0">
                <a:moveTo>
                  <a:pt x="183" y="1"/>
                </a:moveTo>
                <a:cubicBezTo>
                  <a:pt x="92" y="1"/>
                  <a:pt x="1" y="92"/>
                  <a:pt x="1" y="213"/>
                </a:cubicBezTo>
                <a:lnTo>
                  <a:pt x="1" y="305"/>
                </a:lnTo>
                <a:cubicBezTo>
                  <a:pt x="1" y="396"/>
                  <a:pt x="92" y="487"/>
                  <a:pt x="183" y="487"/>
                </a:cubicBezTo>
                <a:lnTo>
                  <a:pt x="5290" y="487"/>
                </a:lnTo>
                <a:cubicBezTo>
                  <a:pt x="5381" y="487"/>
                  <a:pt x="5472" y="396"/>
                  <a:pt x="5472" y="305"/>
                </a:cubicBezTo>
                <a:lnTo>
                  <a:pt x="5472" y="213"/>
                </a:lnTo>
                <a:cubicBezTo>
                  <a:pt x="5472" y="92"/>
                  <a:pt x="5381" y="1"/>
                  <a:pt x="5290" y="1"/>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2" name="Google Shape;4502;p46"/>
          <p:cNvSpPr/>
          <p:nvPr/>
        </p:nvSpPr>
        <p:spPr>
          <a:xfrm>
            <a:off x="7846526" y="1077273"/>
            <a:ext cx="218853" cy="16802"/>
          </a:xfrm>
          <a:custGeom>
            <a:avLst/>
            <a:gdLst/>
            <a:ahLst/>
            <a:cxnLst/>
            <a:rect l="l" t="t" r="r" b="b"/>
            <a:pathLst>
              <a:path w="5472" h="456" extrusionOk="0">
                <a:moveTo>
                  <a:pt x="183" y="0"/>
                </a:moveTo>
                <a:cubicBezTo>
                  <a:pt x="92" y="0"/>
                  <a:pt x="1" y="61"/>
                  <a:pt x="1" y="182"/>
                </a:cubicBezTo>
                <a:lnTo>
                  <a:pt x="1" y="274"/>
                </a:lnTo>
                <a:cubicBezTo>
                  <a:pt x="1" y="365"/>
                  <a:pt x="92" y="456"/>
                  <a:pt x="183" y="456"/>
                </a:cubicBezTo>
                <a:lnTo>
                  <a:pt x="5290" y="456"/>
                </a:lnTo>
                <a:cubicBezTo>
                  <a:pt x="5381" y="456"/>
                  <a:pt x="5472" y="365"/>
                  <a:pt x="5472" y="274"/>
                </a:cubicBezTo>
                <a:lnTo>
                  <a:pt x="5472" y="182"/>
                </a:lnTo>
                <a:cubicBezTo>
                  <a:pt x="5472" y="61"/>
                  <a:pt x="5381" y="0"/>
                  <a:pt x="5290" y="0"/>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3" name="Google Shape;4503;p46"/>
          <p:cNvSpPr/>
          <p:nvPr/>
        </p:nvSpPr>
        <p:spPr>
          <a:xfrm>
            <a:off x="7846526" y="1136633"/>
            <a:ext cx="218853" cy="16802"/>
          </a:xfrm>
          <a:custGeom>
            <a:avLst/>
            <a:gdLst/>
            <a:ahLst/>
            <a:cxnLst/>
            <a:rect l="l" t="t" r="r" b="b"/>
            <a:pathLst>
              <a:path w="5472" h="456" extrusionOk="0">
                <a:moveTo>
                  <a:pt x="183" y="0"/>
                </a:moveTo>
                <a:cubicBezTo>
                  <a:pt x="92" y="0"/>
                  <a:pt x="1" y="91"/>
                  <a:pt x="1" y="182"/>
                </a:cubicBezTo>
                <a:lnTo>
                  <a:pt x="1" y="274"/>
                </a:lnTo>
                <a:cubicBezTo>
                  <a:pt x="1" y="365"/>
                  <a:pt x="92" y="456"/>
                  <a:pt x="183" y="456"/>
                </a:cubicBezTo>
                <a:lnTo>
                  <a:pt x="5290" y="456"/>
                </a:lnTo>
                <a:cubicBezTo>
                  <a:pt x="5381" y="456"/>
                  <a:pt x="5472" y="365"/>
                  <a:pt x="5472" y="274"/>
                </a:cubicBezTo>
                <a:lnTo>
                  <a:pt x="5472" y="182"/>
                </a:lnTo>
                <a:cubicBezTo>
                  <a:pt x="5472" y="91"/>
                  <a:pt x="5381" y="0"/>
                  <a:pt x="5290" y="0"/>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4" name="Google Shape;4504;p46"/>
          <p:cNvSpPr/>
          <p:nvPr/>
        </p:nvSpPr>
        <p:spPr>
          <a:xfrm>
            <a:off x="7846526" y="1195956"/>
            <a:ext cx="218853" cy="16839"/>
          </a:xfrm>
          <a:custGeom>
            <a:avLst/>
            <a:gdLst/>
            <a:ahLst/>
            <a:cxnLst/>
            <a:rect l="l" t="t" r="r" b="b"/>
            <a:pathLst>
              <a:path w="5472" h="457" extrusionOk="0">
                <a:moveTo>
                  <a:pt x="183" y="1"/>
                </a:moveTo>
                <a:cubicBezTo>
                  <a:pt x="92" y="1"/>
                  <a:pt x="1" y="92"/>
                  <a:pt x="1" y="183"/>
                </a:cubicBezTo>
                <a:lnTo>
                  <a:pt x="1" y="275"/>
                </a:lnTo>
                <a:cubicBezTo>
                  <a:pt x="1" y="396"/>
                  <a:pt x="92" y="457"/>
                  <a:pt x="183" y="457"/>
                </a:cubicBezTo>
                <a:lnTo>
                  <a:pt x="5290" y="457"/>
                </a:lnTo>
                <a:cubicBezTo>
                  <a:pt x="5381" y="457"/>
                  <a:pt x="5472" y="396"/>
                  <a:pt x="5472" y="275"/>
                </a:cubicBezTo>
                <a:lnTo>
                  <a:pt x="5472" y="183"/>
                </a:lnTo>
                <a:cubicBezTo>
                  <a:pt x="5472" y="92"/>
                  <a:pt x="5381" y="1"/>
                  <a:pt x="5290" y="1"/>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5" name="Google Shape;4505;p46"/>
          <p:cNvSpPr/>
          <p:nvPr/>
        </p:nvSpPr>
        <p:spPr>
          <a:xfrm>
            <a:off x="7846526" y="1255316"/>
            <a:ext cx="218853" cy="17982"/>
          </a:xfrm>
          <a:custGeom>
            <a:avLst/>
            <a:gdLst/>
            <a:ahLst/>
            <a:cxnLst/>
            <a:rect l="l" t="t" r="r" b="b"/>
            <a:pathLst>
              <a:path w="5472" h="488" extrusionOk="0">
                <a:moveTo>
                  <a:pt x="183" y="1"/>
                </a:moveTo>
                <a:cubicBezTo>
                  <a:pt x="92" y="1"/>
                  <a:pt x="1" y="92"/>
                  <a:pt x="1" y="183"/>
                </a:cubicBezTo>
                <a:lnTo>
                  <a:pt x="1" y="275"/>
                </a:lnTo>
                <a:cubicBezTo>
                  <a:pt x="1" y="396"/>
                  <a:pt x="92" y="487"/>
                  <a:pt x="183" y="487"/>
                </a:cubicBezTo>
                <a:lnTo>
                  <a:pt x="5290" y="487"/>
                </a:lnTo>
                <a:cubicBezTo>
                  <a:pt x="5381" y="487"/>
                  <a:pt x="5472" y="396"/>
                  <a:pt x="5472" y="275"/>
                </a:cubicBezTo>
                <a:lnTo>
                  <a:pt x="5472" y="183"/>
                </a:lnTo>
                <a:cubicBezTo>
                  <a:pt x="5472" y="92"/>
                  <a:pt x="5381" y="1"/>
                  <a:pt x="5290" y="1"/>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6" name="Google Shape;4506;p46"/>
          <p:cNvSpPr/>
          <p:nvPr/>
        </p:nvSpPr>
        <p:spPr>
          <a:xfrm>
            <a:off x="7846526" y="1314676"/>
            <a:ext cx="218853" cy="17982"/>
          </a:xfrm>
          <a:custGeom>
            <a:avLst/>
            <a:gdLst/>
            <a:ahLst/>
            <a:cxnLst/>
            <a:rect l="l" t="t" r="r" b="b"/>
            <a:pathLst>
              <a:path w="5472" h="488" extrusionOk="0">
                <a:moveTo>
                  <a:pt x="183" y="1"/>
                </a:moveTo>
                <a:cubicBezTo>
                  <a:pt x="92" y="1"/>
                  <a:pt x="1" y="92"/>
                  <a:pt x="1" y="183"/>
                </a:cubicBezTo>
                <a:lnTo>
                  <a:pt x="1" y="274"/>
                </a:lnTo>
                <a:cubicBezTo>
                  <a:pt x="1" y="396"/>
                  <a:pt x="92" y="487"/>
                  <a:pt x="183" y="487"/>
                </a:cubicBezTo>
                <a:lnTo>
                  <a:pt x="5290" y="487"/>
                </a:lnTo>
                <a:cubicBezTo>
                  <a:pt x="5381" y="487"/>
                  <a:pt x="5472" y="396"/>
                  <a:pt x="5472" y="274"/>
                </a:cubicBezTo>
                <a:lnTo>
                  <a:pt x="5472" y="183"/>
                </a:lnTo>
                <a:cubicBezTo>
                  <a:pt x="5472" y="92"/>
                  <a:pt x="5381" y="1"/>
                  <a:pt x="5290" y="1"/>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7" name="Google Shape;4507;p46"/>
          <p:cNvSpPr/>
          <p:nvPr/>
        </p:nvSpPr>
        <p:spPr>
          <a:xfrm>
            <a:off x="8182056" y="865589"/>
            <a:ext cx="312481" cy="517486"/>
          </a:xfrm>
          <a:custGeom>
            <a:avLst/>
            <a:gdLst/>
            <a:ahLst/>
            <a:cxnLst/>
            <a:rect l="l" t="t" r="r" b="b"/>
            <a:pathLst>
              <a:path w="7813" h="14044" extrusionOk="0">
                <a:moveTo>
                  <a:pt x="335" y="0"/>
                </a:moveTo>
                <a:cubicBezTo>
                  <a:pt x="153" y="0"/>
                  <a:pt x="1" y="122"/>
                  <a:pt x="1" y="304"/>
                </a:cubicBezTo>
                <a:lnTo>
                  <a:pt x="1" y="13739"/>
                </a:lnTo>
                <a:cubicBezTo>
                  <a:pt x="1" y="13891"/>
                  <a:pt x="153" y="14043"/>
                  <a:pt x="335" y="14043"/>
                </a:cubicBezTo>
                <a:lnTo>
                  <a:pt x="7509" y="14043"/>
                </a:lnTo>
                <a:cubicBezTo>
                  <a:pt x="7661" y="14043"/>
                  <a:pt x="7813" y="13891"/>
                  <a:pt x="7813" y="13739"/>
                </a:cubicBezTo>
                <a:lnTo>
                  <a:pt x="7813" y="304"/>
                </a:lnTo>
                <a:cubicBezTo>
                  <a:pt x="7813" y="122"/>
                  <a:pt x="7661" y="0"/>
                  <a:pt x="7509" y="0"/>
                </a:cubicBezTo>
                <a:close/>
              </a:path>
            </a:pathLst>
          </a:custGeom>
          <a:solidFill>
            <a:srgbClr val="FFFD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8" name="Google Shape;4508;p46"/>
          <p:cNvSpPr/>
          <p:nvPr/>
        </p:nvSpPr>
        <p:spPr>
          <a:xfrm>
            <a:off x="8228252" y="915995"/>
            <a:ext cx="220092" cy="34747"/>
          </a:xfrm>
          <a:custGeom>
            <a:avLst/>
            <a:gdLst/>
            <a:ahLst/>
            <a:cxnLst/>
            <a:rect l="l" t="t" r="r" b="b"/>
            <a:pathLst>
              <a:path w="5503" h="943" extrusionOk="0">
                <a:moveTo>
                  <a:pt x="275" y="0"/>
                </a:moveTo>
                <a:cubicBezTo>
                  <a:pt x="123" y="0"/>
                  <a:pt x="1" y="122"/>
                  <a:pt x="1" y="274"/>
                </a:cubicBezTo>
                <a:lnTo>
                  <a:pt x="1" y="669"/>
                </a:lnTo>
                <a:cubicBezTo>
                  <a:pt x="1" y="821"/>
                  <a:pt x="123" y="942"/>
                  <a:pt x="275" y="942"/>
                </a:cubicBezTo>
                <a:lnTo>
                  <a:pt x="5229" y="942"/>
                </a:lnTo>
                <a:cubicBezTo>
                  <a:pt x="5381" y="942"/>
                  <a:pt x="5503" y="821"/>
                  <a:pt x="5503" y="669"/>
                </a:cubicBezTo>
                <a:lnTo>
                  <a:pt x="5503" y="274"/>
                </a:lnTo>
                <a:cubicBezTo>
                  <a:pt x="5503" y="122"/>
                  <a:pt x="5381" y="0"/>
                  <a:pt x="5229" y="0"/>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9" name="Google Shape;4509;p46"/>
          <p:cNvSpPr/>
          <p:nvPr/>
        </p:nvSpPr>
        <p:spPr>
          <a:xfrm>
            <a:off x="8228252" y="1016771"/>
            <a:ext cx="220092" cy="17982"/>
          </a:xfrm>
          <a:custGeom>
            <a:avLst/>
            <a:gdLst/>
            <a:ahLst/>
            <a:cxnLst/>
            <a:rect l="l" t="t" r="r" b="b"/>
            <a:pathLst>
              <a:path w="5503" h="488" extrusionOk="0">
                <a:moveTo>
                  <a:pt x="214" y="1"/>
                </a:moveTo>
                <a:cubicBezTo>
                  <a:pt x="92" y="1"/>
                  <a:pt x="1" y="92"/>
                  <a:pt x="1" y="213"/>
                </a:cubicBezTo>
                <a:lnTo>
                  <a:pt x="1" y="305"/>
                </a:lnTo>
                <a:cubicBezTo>
                  <a:pt x="1" y="396"/>
                  <a:pt x="92" y="487"/>
                  <a:pt x="214" y="487"/>
                </a:cubicBezTo>
                <a:lnTo>
                  <a:pt x="5290" y="487"/>
                </a:lnTo>
                <a:cubicBezTo>
                  <a:pt x="5411" y="487"/>
                  <a:pt x="5503" y="396"/>
                  <a:pt x="5503" y="305"/>
                </a:cubicBezTo>
                <a:lnTo>
                  <a:pt x="5503" y="213"/>
                </a:lnTo>
                <a:cubicBezTo>
                  <a:pt x="5503" y="92"/>
                  <a:pt x="5411" y="1"/>
                  <a:pt x="5290" y="1"/>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0" name="Google Shape;4510;p46"/>
          <p:cNvSpPr/>
          <p:nvPr/>
        </p:nvSpPr>
        <p:spPr>
          <a:xfrm>
            <a:off x="8228252" y="1077273"/>
            <a:ext cx="220092" cy="16802"/>
          </a:xfrm>
          <a:custGeom>
            <a:avLst/>
            <a:gdLst/>
            <a:ahLst/>
            <a:cxnLst/>
            <a:rect l="l" t="t" r="r" b="b"/>
            <a:pathLst>
              <a:path w="5503" h="456" extrusionOk="0">
                <a:moveTo>
                  <a:pt x="214" y="0"/>
                </a:moveTo>
                <a:cubicBezTo>
                  <a:pt x="92" y="0"/>
                  <a:pt x="1" y="61"/>
                  <a:pt x="1" y="182"/>
                </a:cubicBezTo>
                <a:lnTo>
                  <a:pt x="1" y="274"/>
                </a:lnTo>
                <a:cubicBezTo>
                  <a:pt x="1" y="365"/>
                  <a:pt x="92" y="456"/>
                  <a:pt x="214" y="456"/>
                </a:cubicBezTo>
                <a:lnTo>
                  <a:pt x="5290" y="456"/>
                </a:lnTo>
                <a:cubicBezTo>
                  <a:pt x="5411" y="456"/>
                  <a:pt x="5503" y="365"/>
                  <a:pt x="5503" y="274"/>
                </a:cubicBezTo>
                <a:lnTo>
                  <a:pt x="5503" y="182"/>
                </a:lnTo>
                <a:cubicBezTo>
                  <a:pt x="5503" y="61"/>
                  <a:pt x="5411" y="0"/>
                  <a:pt x="5290" y="0"/>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1" name="Google Shape;4511;p46"/>
          <p:cNvSpPr/>
          <p:nvPr/>
        </p:nvSpPr>
        <p:spPr>
          <a:xfrm>
            <a:off x="8228252" y="1136633"/>
            <a:ext cx="220092" cy="16802"/>
          </a:xfrm>
          <a:custGeom>
            <a:avLst/>
            <a:gdLst/>
            <a:ahLst/>
            <a:cxnLst/>
            <a:rect l="l" t="t" r="r" b="b"/>
            <a:pathLst>
              <a:path w="5503" h="456" extrusionOk="0">
                <a:moveTo>
                  <a:pt x="214" y="0"/>
                </a:moveTo>
                <a:cubicBezTo>
                  <a:pt x="92" y="0"/>
                  <a:pt x="1" y="91"/>
                  <a:pt x="1" y="182"/>
                </a:cubicBezTo>
                <a:lnTo>
                  <a:pt x="1" y="274"/>
                </a:lnTo>
                <a:cubicBezTo>
                  <a:pt x="1" y="365"/>
                  <a:pt x="92" y="456"/>
                  <a:pt x="214" y="456"/>
                </a:cubicBezTo>
                <a:lnTo>
                  <a:pt x="5290" y="456"/>
                </a:lnTo>
                <a:cubicBezTo>
                  <a:pt x="5411" y="456"/>
                  <a:pt x="5503" y="365"/>
                  <a:pt x="5503" y="274"/>
                </a:cubicBezTo>
                <a:lnTo>
                  <a:pt x="5503" y="182"/>
                </a:lnTo>
                <a:cubicBezTo>
                  <a:pt x="5503" y="91"/>
                  <a:pt x="5411" y="0"/>
                  <a:pt x="5290" y="0"/>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2" name="Google Shape;4512;p46"/>
          <p:cNvSpPr/>
          <p:nvPr/>
        </p:nvSpPr>
        <p:spPr>
          <a:xfrm>
            <a:off x="8228252" y="1195956"/>
            <a:ext cx="220092" cy="16839"/>
          </a:xfrm>
          <a:custGeom>
            <a:avLst/>
            <a:gdLst/>
            <a:ahLst/>
            <a:cxnLst/>
            <a:rect l="l" t="t" r="r" b="b"/>
            <a:pathLst>
              <a:path w="5503" h="457" extrusionOk="0">
                <a:moveTo>
                  <a:pt x="214" y="1"/>
                </a:moveTo>
                <a:cubicBezTo>
                  <a:pt x="92" y="1"/>
                  <a:pt x="1" y="92"/>
                  <a:pt x="1" y="183"/>
                </a:cubicBezTo>
                <a:lnTo>
                  <a:pt x="1" y="275"/>
                </a:lnTo>
                <a:cubicBezTo>
                  <a:pt x="1" y="396"/>
                  <a:pt x="92" y="457"/>
                  <a:pt x="214" y="457"/>
                </a:cubicBezTo>
                <a:lnTo>
                  <a:pt x="5290" y="457"/>
                </a:lnTo>
                <a:cubicBezTo>
                  <a:pt x="5411" y="457"/>
                  <a:pt x="5503" y="396"/>
                  <a:pt x="5503" y="275"/>
                </a:cubicBezTo>
                <a:lnTo>
                  <a:pt x="5503" y="183"/>
                </a:lnTo>
                <a:cubicBezTo>
                  <a:pt x="5503" y="92"/>
                  <a:pt x="5411" y="1"/>
                  <a:pt x="5290" y="1"/>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3" name="Google Shape;4513;p46"/>
          <p:cNvSpPr/>
          <p:nvPr/>
        </p:nvSpPr>
        <p:spPr>
          <a:xfrm>
            <a:off x="8228252" y="1255316"/>
            <a:ext cx="220092" cy="17982"/>
          </a:xfrm>
          <a:custGeom>
            <a:avLst/>
            <a:gdLst/>
            <a:ahLst/>
            <a:cxnLst/>
            <a:rect l="l" t="t" r="r" b="b"/>
            <a:pathLst>
              <a:path w="5503" h="488" extrusionOk="0">
                <a:moveTo>
                  <a:pt x="214" y="1"/>
                </a:moveTo>
                <a:cubicBezTo>
                  <a:pt x="92" y="1"/>
                  <a:pt x="1" y="92"/>
                  <a:pt x="1" y="183"/>
                </a:cubicBezTo>
                <a:lnTo>
                  <a:pt x="1" y="275"/>
                </a:lnTo>
                <a:cubicBezTo>
                  <a:pt x="1" y="396"/>
                  <a:pt x="92" y="487"/>
                  <a:pt x="214" y="487"/>
                </a:cubicBezTo>
                <a:lnTo>
                  <a:pt x="5290" y="487"/>
                </a:lnTo>
                <a:cubicBezTo>
                  <a:pt x="5411" y="487"/>
                  <a:pt x="5503" y="396"/>
                  <a:pt x="5503" y="275"/>
                </a:cubicBezTo>
                <a:lnTo>
                  <a:pt x="5503" y="183"/>
                </a:lnTo>
                <a:cubicBezTo>
                  <a:pt x="5503" y="92"/>
                  <a:pt x="5411" y="1"/>
                  <a:pt x="5290" y="1"/>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4" name="Google Shape;4514;p46"/>
          <p:cNvSpPr/>
          <p:nvPr/>
        </p:nvSpPr>
        <p:spPr>
          <a:xfrm>
            <a:off x="8228252" y="1314676"/>
            <a:ext cx="220092" cy="17982"/>
          </a:xfrm>
          <a:custGeom>
            <a:avLst/>
            <a:gdLst/>
            <a:ahLst/>
            <a:cxnLst/>
            <a:rect l="l" t="t" r="r" b="b"/>
            <a:pathLst>
              <a:path w="5503" h="488" extrusionOk="0">
                <a:moveTo>
                  <a:pt x="214" y="1"/>
                </a:moveTo>
                <a:cubicBezTo>
                  <a:pt x="92" y="1"/>
                  <a:pt x="1" y="92"/>
                  <a:pt x="1" y="183"/>
                </a:cubicBezTo>
                <a:lnTo>
                  <a:pt x="1" y="274"/>
                </a:lnTo>
                <a:cubicBezTo>
                  <a:pt x="1" y="396"/>
                  <a:pt x="92" y="487"/>
                  <a:pt x="214" y="487"/>
                </a:cubicBezTo>
                <a:lnTo>
                  <a:pt x="5290" y="487"/>
                </a:lnTo>
                <a:cubicBezTo>
                  <a:pt x="5411" y="487"/>
                  <a:pt x="5503" y="396"/>
                  <a:pt x="5503" y="274"/>
                </a:cubicBezTo>
                <a:lnTo>
                  <a:pt x="5503" y="183"/>
                </a:lnTo>
                <a:cubicBezTo>
                  <a:pt x="5503" y="92"/>
                  <a:pt x="5411" y="1"/>
                  <a:pt x="5290" y="1"/>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5" name="Google Shape;4515;p46"/>
          <p:cNvSpPr/>
          <p:nvPr/>
        </p:nvSpPr>
        <p:spPr>
          <a:xfrm>
            <a:off x="7417406" y="1526360"/>
            <a:ext cx="312441" cy="518592"/>
          </a:xfrm>
          <a:custGeom>
            <a:avLst/>
            <a:gdLst/>
            <a:ahLst/>
            <a:cxnLst/>
            <a:rect l="l" t="t" r="r" b="b"/>
            <a:pathLst>
              <a:path w="7812" h="14074" extrusionOk="0">
                <a:moveTo>
                  <a:pt x="304" y="1"/>
                </a:moveTo>
                <a:cubicBezTo>
                  <a:pt x="152" y="1"/>
                  <a:pt x="0" y="153"/>
                  <a:pt x="0" y="305"/>
                </a:cubicBezTo>
                <a:lnTo>
                  <a:pt x="0" y="13770"/>
                </a:lnTo>
                <a:cubicBezTo>
                  <a:pt x="0" y="13922"/>
                  <a:pt x="152" y="14074"/>
                  <a:pt x="304" y="14074"/>
                </a:cubicBezTo>
                <a:lnTo>
                  <a:pt x="7477" y="14074"/>
                </a:lnTo>
                <a:cubicBezTo>
                  <a:pt x="7660" y="14074"/>
                  <a:pt x="7812" y="13922"/>
                  <a:pt x="7812" y="13770"/>
                </a:cubicBezTo>
                <a:lnTo>
                  <a:pt x="7812" y="305"/>
                </a:lnTo>
                <a:cubicBezTo>
                  <a:pt x="7812" y="153"/>
                  <a:pt x="7660" y="1"/>
                  <a:pt x="7477" y="1"/>
                </a:cubicBezTo>
                <a:close/>
              </a:path>
            </a:pathLst>
          </a:custGeom>
          <a:solidFill>
            <a:srgbClr val="FFFD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6" name="Google Shape;4516;p46"/>
          <p:cNvSpPr/>
          <p:nvPr/>
        </p:nvSpPr>
        <p:spPr>
          <a:xfrm>
            <a:off x="7463601" y="1577871"/>
            <a:ext cx="220052" cy="34784"/>
          </a:xfrm>
          <a:custGeom>
            <a:avLst/>
            <a:gdLst/>
            <a:ahLst/>
            <a:cxnLst/>
            <a:rect l="l" t="t" r="r" b="b"/>
            <a:pathLst>
              <a:path w="5502" h="944" extrusionOk="0">
                <a:moveTo>
                  <a:pt x="274" y="1"/>
                </a:moveTo>
                <a:cubicBezTo>
                  <a:pt x="122" y="1"/>
                  <a:pt x="0" y="122"/>
                  <a:pt x="0" y="274"/>
                </a:cubicBezTo>
                <a:lnTo>
                  <a:pt x="0" y="670"/>
                </a:lnTo>
                <a:cubicBezTo>
                  <a:pt x="0" y="791"/>
                  <a:pt x="122" y="943"/>
                  <a:pt x="274" y="943"/>
                </a:cubicBezTo>
                <a:lnTo>
                  <a:pt x="5228" y="943"/>
                </a:lnTo>
                <a:cubicBezTo>
                  <a:pt x="5380" y="943"/>
                  <a:pt x="5502" y="791"/>
                  <a:pt x="5502" y="670"/>
                </a:cubicBezTo>
                <a:lnTo>
                  <a:pt x="5502" y="274"/>
                </a:lnTo>
                <a:cubicBezTo>
                  <a:pt x="5502" y="122"/>
                  <a:pt x="5380" y="1"/>
                  <a:pt x="5228" y="1"/>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7" name="Google Shape;4517;p46"/>
          <p:cNvSpPr/>
          <p:nvPr/>
        </p:nvSpPr>
        <p:spPr>
          <a:xfrm>
            <a:off x="7463601" y="1678684"/>
            <a:ext cx="220052" cy="17945"/>
          </a:xfrm>
          <a:custGeom>
            <a:avLst/>
            <a:gdLst/>
            <a:ahLst/>
            <a:cxnLst/>
            <a:rect l="l" t="t" r="r" b="b"/>
            <a:pathLst>
              <a:path w="5502" h="487" extrusionOk="0">
                <a:moveTo>
                  <a:pt x="182" y="0"/>
                </a:moveTo>
                <a:cubicBezTo>
                  <a:pt x="91" y="0"/>
                  <a:pt x="0" y="92"/>
                  <a:pt x="0" y="183"/>
                </a:cubicBezTo>
                <a:lnTo>
                  <a:pt x="0" y="274"/>
                </a:lnTo>
                <a:cubicBezTo>
                  <a:pt x="0" y="396"/>
                  <a:pt x="91" y="487"/>
                  <a:pt x="182" y="487"/>
                </a:cubicBezTo>
                <a:lnTo>
                  <a:pt x="5289" y="487"/>
                </a:lnTo>
                <a:cubicBezTo>
                  <a:pt x="5410" y="487"/>
                  <a:pt x="5502" y="396"/>
                  <a:pt x="5502" y="274"/>
                </a:cubicBezTo>
                <a:lnTo>
                  <a:pt x="5502" y="183"/>
                </a:lnTo>
                <a:cubicBezTo>
                  <a:pt x="5502" y="92"/>
                  <a:pt x="5410" y="0"/>
                  <a:pt x="5289" y="0"/>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8" name="Google Shape;4518;p46"/>
          <p:cNvSpPr/>
          <p:nvPr/>
        </p:nvSpPr>
        <p:spPr>
          <a:xfrm>
            <a:off x="7463601" y="1738044"/>
            <a:ext cx="220052" cy="17945"/>
          </a:xfrm>
          <a:custGeom>
            <a:avLst/>
            <a:gdLst/>
            <a:ahLst/>
            <a:cxnLst/>
            <a:rect l="l" t="t" r="r" b="b"/>
            <a:pathLst>
              <a:path w="5502" h="487" extrusionOk="0">
                <a:moveTo>
                  <a:pt x="182" y="0"/>
                </a:moveTo>
                <a:cubicBezTo>
                  <a:pt x="91" y="0"/>
                  <a:pt x="0" y="92"/>
                  <a:pt x="0" y="213"/>
                </a:cubicBezTo>
                <a:lnTo>
                  <a:pt x="0" y="274"/>
                </a:lnTo>
                <a:cubicBezTo>
                  <a:pt x="0" y="396"/>
                  <a:pt x="91" y="487"/>
                  <a:pt x="182" y="487"/>
                </a:cubicBezTo>
                <a:lnTo>
                  <a:pt x="5289" y="487"/>
                </a:lnTo>
                <a:cubicBezTo>
                  <a:pt x="5410" y="487"/>
                  <a:pt x="5502" y="396"/>
                  <a:pt x="5502" y="274"/>
                </a:cubicBezTo>
                <a:lnTo>
                  <a:pt x="5502" y="213"/>
                </a:lnTo>
                <a:cubicBezTo>
                  <a:pt x="5502" y="92"/>
                  <a:pt x="5410" y="0"/>
                  <a:pt x="5289" y="0"/>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9" name="Google Shape;4519;p46"/>
          <p:cNvSpPr/>
          <p:nvPr/>
        </p:nvSpPr>
        <p:spPr>
          <a:xfrm>
            <a:off x="7463601" y="1797404"/>
            <a:ext cx="220052" cy="17945"/>
          </a:xfrm>
          <a:custGeom>
            <a:avLst/>
            <a:gdLst/>
            <a:ahLst/>
            <a:cxnLst/>
            <a:rect l="l" t="t" r="r" b="b"/>
            <a:pathLst>
              <a:path w="5502" h="487" extrusionOk="0">
                <a:moveTo>
                  <a:pt x="182" y="0"/>
                </a:moveTo>
                <a:cubicBezTo>
                  <a:pt x="91" y="0"/>
                  <a:pt x="0" y="92"/>
                  <a:pt x="0" y="213"/>
                </a:cubicBezTo>
                <a:lnTo>
                  <a:pt x="0" y="274"/>
                </a:lnTo>
                <a:cubicBezTo>
                  <a:pt x="0" y="396"/>
                  <a:pt x="91" y="487"/>
                  <a:pt x="182" y="487"/>
                </a:cubicBezTo>
                <a:lnTo>
                  <a:pt x="5289" y="487"/>
                </a:lnTo>
                <a:cubicBezTo>
                  <a:pt x="5410" y="487"/>
                  <a:pt x="5502" y="396"/>
                  <a:pt x="5502" y="274"/>
                </a:cubicBezTo>
                <a:lnTo>
                  <a:pt x="5502" y="213"/>
                </a:lnTo>
                <a:cubicBezTo>
                  <a:pt x="5502" y="92"/>
                  <a:pt x="5410" y="0"/>
                  <a:pt x="5289" y="0"/>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0" name="Google Shape;4520;p46"/>
          <p:cNvSpPr/>
          <p:nvPr/>
        </p:nvSpPr>
        <p:spPr>
          <a:xfrm>
            <a:off x="7463601" y="1856764"/>
            <a:ext cx="220052" cy="17945"/>
          </a:xfrm>
          <a:custGeom>
            <a:avLst/>
            <a:gdLst/>
            <a:ahLst/>
            <a:cxnLst/>
            <a:rect l="l" t="t" r="r" b="b"/>
            <a:pathLst>
              <a:path w="5502" h="487" extrusionOk="0">
                <a:moveTo>
                  <a:pt x="182" y="0"/>
                </a:moveTo>
                <a:cubicBezTo>
                  <a:pt x="91" y="0"/>
                  <a:pt x="0" y="92"/>
                  <a:pt x="0" y="213"/>
                </a:cubicBezTo>
                <a:lnTo>
                  <a:pt x="0" y="304"/>
                </a:lnTo>
                <a:cubicBezTo>
                  <a:pt x="0" y="396"/>
                  <a:pt x="91" y="487"/>
                  <a:pt x="182" y="487"/>
                </a:cubicBezTo>
                <a:lnTo>
                  <a:pt x="5289" y="487"/>
                </a:lnTo>
                <a:cubicBezTo>
                  <a:pt x="5410" y="487"/>
                  <a:pt x="5502" y="396"/>
                  <a:pt x="5502" y="304"/>
                </a:cubicBezTo>
                <a:lnTo>
                  <a:pt x="5502" y="213"/>
                </a:lnTo>
                <a:cubicBezTo>
                  <a:pt x="5502" y="92"/>
                  <a:pt x="5410" y="0"/>
                  <a:pt x="5289" y="0"/>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1" name="Google Shape;4521;p46"/>
          <p:cNvSpPr/>
          <p:nvPr/>
        </p:nvSpPr>
        <p:spPr>
          <a:xfrm>
            <a:off x="7463601" y="1916124"/>
            <a:ext cx="220052" cy="17945"/>
          </a:xfrm>
          <a:custGeom>
            <a:avLst/>
            <a:gdLst/>
            <a:ahLst/>
            <a:cxnLst/>
            <a:rect l="l" t="t" r="r" b="b"/>
            <a:pathLst>
              <a:path w="5502" h="487" extrusionOk="0">
                <a:moveTo>
                  <a:pt x="182" y="0"/>
                </a:moveTo>
                <a:cubicBezTo>
                  <a:pt x="91" y="0"/>
                  <a:pt x="0" y="92"/>
                  <a:pt x="0" y="213"/>
                </a:cubicBezTo>
                <a:lnTo>
                  <a:pt x="0" y="304"/>
                </a:lnTo>
                <a:cubicBezTo>
                  <a:pt x="0" y="395"/>
                  <a:pt x="91" y="487"/>
                  <a:pt x="182" y="487"/>
                </a:cubicBezTo>
                <a:lnTo>
                  <a:pt x="5289" y="487"/>
                </a:lnTo>
                <a:cubicBezTo>
                  <a:pt x="5410" y="487"/>
                  <a:pt x="5502" y="395"/>
                  <a:pt x="5502" y="304"/>
                </a:cubicBezTo>
                <a:lnTo>
                  <a:pt x="5502" y="213"/>
                </a:lnTo>
                <a:cubicBezTo>
                  <a:pt x="5502" y="92"/>
                  <a:pt x="5410" y="0"/>
                  <a:pt x="5289" y="0"/>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2" name="Google Shape;4522;p46"/>
          <p:cNvSpPr/>
          <p:nvPr/>
        </p:nvSpPr>
        <p:spPr>
          <a:xfrm>
            <a:off x="7463601" y="1976589"/>
            <a:ext cx="220052" cy="16839"/>
          </a:xfrm>
          <a:custGeom>
            <a:avLst/>
            <a:gdLst/>
            <a:ahLst/>
            <a:cxnLst/>
            <a:rect l="l" t="t" r="r" b="b"/>
            <a:pathLst>
              <a:path w="5502" h="457" extrusionOk="0">
                <a:moveTo>
                  <a:pt x="182" y="1"/>
                </a:moveTo>
                <a:cubicBezTo>
                  <a:pt x="91" y="1"/>
                  <a:pt x="0" y="92"/>
                  <a:pt x="0" y="183"/>
                </a:cubicBezTo>
                <a:lnTo>
                  <a:pt x="0" y="274"/>
                </a:lnTo>
                <a:cubicBezTo>
                  <a:pt x="0" y="365"/>
                  <a:pt x="91" y="457"/>
                  <a:pt x="182" y="457"/>
                </a:cubicBezTo>
                <a:lnTo>
                  <a:pt x="5289" y="457"/>
                </a:lnTo>
                <a:cubicBezTo>
                  <a:pt x="5410" y="457"/>
                  <a:pt x="5502" y="365"/>
                  <a:pt x="5502" y="274"/>
                </a:cubicBezTo>
                <a:lnTo>
                  <a:pt x="5502" y="183"/>
                </a:lnTo>
                <a:cubicBezTo>
                  <a:pt x="5502" y="61"/>
                  <a:pt x="5410" y="1"/>
                  <a:pt x="5289" y="1"/>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3" name="Google Shape;4523;p46"/>
          <p:cNvSpPr/>
          <p:nvPr/>
        </p:nvSpPr>
        <p:spPr>
          <a:xfrm>
            <a:off x="7800331" y="1526360"/>
            <a:ext cx="311241" cy="518592"/>
          </a:xfrm>
          <a:custGeom>
            <a:avLst/>
            <a:gdLst/>
            <a:ahLst/>
            <a:cxnLst/>
            <a:rect l="l" t="t" r="r" b="b"/>
            <a:pathLst>
              <a:path w="7782" h="14074" extrusionOk="0">
                <a:moveTo>
                  <a:pt x="305" y="1"/>
                </a:moveTo>
                <a:cubicBezTo>
                  <a:pt x="122" y="1"/>
                  <a:pt x="1" y="153"/>
                  <a:pt x="1" y="305"/>
                </a:cubicBezTo>
                <a:lnTo>
                  <a:pt x="1" y="13770"/>
                </a:lnTo>
                <a:cubicBezTo>
                  <a:pt x="1" y="13922"/>
                  <a:pt x="122" y="14074"/>
                  <a:pt x="305" y="14074"/>
                </a:cubicBezTo>
                <a:lnTo>
                  <a:pt x="7478" y="14074"/>
                </a:lnTo>
                <a:cubicBezTo>
                  <a:pt x="7630" y="14074"/>
                  <a:pt x="7782" y="13922"/>
                  <a:pt x="7782" y="13770"/>
                </a:cubicBezTo>
                <a:lnTo>
                  <a:pt x="7782" y="305"/>
                </a:lnTo>
                <a:cubicBezTo>
                  <a:pt x="7782" y="153"/>
                  <a:pt x="7660" y="1"/>
                  <a:pt x="7478" y="1"/>
                </a:cubicBezTo>
                <a:close/>
              </a:path>
            </a:pathLst>
          </a:custGeom>
          <a:solidFill>
            <a:srgbClr val="FFFD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4" name="Google Shape;4524;p46"/>
          <p:cNvSpPr/>
          <p:nvPr/>
        </p:nvSpPr>
        <p:spPr>
          <a:xfrm>
            <a:off x="7846526" y="1577871"/>
            <a:ext cx="218853" cy="34784"/>
          </a:xfrm>
          <a:custGeom>
            <a:avLst/>
            <a:gdLst/>
            <a:ahLst/>
            <a:cxnLst/>
            <a:rect l="l" t="t" r="r" b="b"/>
            <a:pathLst>
              <a:path w="5472" h="944" extrusionOk="0">
                <a:moveTo>
                  <a:pt x="274" y="1"/>
                </a:moveTo>
                <a:cubicBezTo>
                  <a:pt x="122" y="1"/>
                  <a:pt x="1" y="122"/>
                  <a:pt x="1" y="274"/>
                </a:cubicBezTo>
                <a:lnTo>
                  <a:pt x="1" y="670"/>
                </a:lnTo>
                <a:cubicBezTo>
                  <a:pt x="1" y="791"/>
                  <a:pt x="122" y="943"/>
                  <a:pt x="274" y="943"/>
                </a:cubicBezTo>
                <a:lnTo>
                  <a:pt x="5198" y="943"/>
                </a:lnTo>
                <a:cubicBezTo>
                  <a:pt x="5350" y="943"/>
                  <a:pt x="5472" y="791"/>
                  <a:pt x="5472" y="670"/>
                </a:cubicBezTo>
                <a:lnTo>
                  <a:pt x="5472" y="274"/>
                </a:lnTo>
                <a:cubicBezTo>
                  <a:pt x="5472" y="122"/>
                  <a:pt x="5350" y="1"/>
                  <a:pt x="5198" y="1"/>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5" name="Google Shape;4525;p46"/>
          <p:cNvSpPr/>
          <p:nvPr/>
        </p:nvSpPr>
        <p:spPr>
          <a:xfrm>
            <a:off x="7846526" y="1678684"/>
            <a:ext cx="218853" cy="17945"/>
          </a:xfrm>
          <a:custGeom>
            <a:avLst/>
            <a:gdLst/>
            <a:ahLst/>
            <a:cxnLst/>
            <a:rect l="l" t="t" r="r" b="b"/>
            <a:pathLst>
              <a:path w="5472" h="487" extrusionOk="0">
                <a:moveTo>
                  <a:pt x="183" y="0"/>
                </a:moveTo>
                <a:cubicBezTo>
                  <a:pt x="92" y="0"/>
                  <a:pt x="1" y="92"/>
                  <a:pt x="1" y="183"/>
                </a:cubicBezTo>
                <a:lnTo>
                  <a:pt x="1" y="274"/>
                </a:lnTo>
                <a:cubicBezTo>
                  <a:pt x="1" y="396"/>
                  <a:pt x="92" y="487"/>
                  <a:pt x="183" y="487"/>
                </a:cubicBezTo>
                <a:lnTo>
                  <a:pt x="5290" y="487"/>
                </a:lnTo>
                <a:cubicBezTo>
                  <a:pt x="5381" y="487"/>
                  <a:pt x="5472" y="396"/>
                  <a:pt x="5472" y="274"/>
                </a:cubicBezTo>
                <a:lnTo>
                  <a:pt x="5472" y="183"/>
                </a:lnTo>
                <a:cubicBezTo>
                  <a:pt x="5472" y="92"/>
                  <a:pt x="5381" y="0"/>
                  <a:pt x="5290" y="0"/>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6" name="Google Shape;4526;p46"/>
          <p:cNvSpPr/>
          <p:nvPr/>
        </p:nvSpPr>
        <p:spPr>
          <a:xfrm>
            <a:off x="7846526" y="1738044"/>
            <a:ext cx="218853" cy="17945"/>
          </a:xfrm>
          <a:custGeom>
            <a:avLst/>
            <a:gdLst/>
            <a:ahLst/>
            <a:cxnLst/>
            <a:rect l="l" t="t" r="r" b="b"/>
            <a:pathLst>
              <a:path w="5472" h="487" extrusionOk="0">
                <a:moveTo>
                  <a:pt x="183" y="0"/>
                </a:moveTo>
                <a:cubicBezTo>
                  <a:pt x="92" y="0"/>
                  <a:pt x="1" y="92"/>
                  <a:pt x="1" y="213"/>
                </a:cubicBezTo>
                <a:lnTo>
                  <a:pt x="1" y="274"/>
                </a:lnTo>
                <a:cubicBezTo>
                  <a:pt x="1" y="396"/>
                  <a:pt x="92" y="487"/>
                  <a:pt x="183" y="487"/>
                </a:cubicBezTo>
                <a:lnTo>
                  <a:pt x="5290" y="487"/>
                </a:lnTo>
                <a:cubicBezTo>
                  <a:pt x="5381" y="487"/>
                  <a:pt x="5472" y="396"/>
                  <a:pt x="5472" y="274"/>
                </a:cubicBezTo>
                <a:lnTo>
                  <a:pt x="5472" y="213"/>
                </a:lnTo>
                <a:cubicBezTo>
                  <a:pt x="5472" y="92"/>
                  <a:pt x="5381" y="0"/>
                  <a:pt x="5290" y="0"/>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7" name="Google Shape;4527;p46"/>
          <p:cNvSpPr/>
          <p:nvPr/>
        </p:nvSpPr>
        <p:spPr>
          <a:xfrm>
            <a:off x="7846526" y="1797404"/>
            <a:ext cx="218853" cy="17945"/>
          </a:xfrm>
          <a:custGeom>
            <a:avLst/>
            <a:gdLst/>
            <a:ahLst/>
            <a:cxnLst/>
            <a:rect l="l" t="t" r="r" b="b"/>
            <a:pathLst>
              <a:path w="5472" h="487" extrusionOk="0">
                <a:moveTo>
                  <a:pt x="183" y="0"/>
                </a:moveTo>
                <a:cubicBezTo>
                  <a:pt x="92" y="0"/>
                  <a:pt x="1" y="92"/>
                  <a:pt x="1" y="213"/>
                </a:cubicBezTo>
                <a:lnTo>
                  <a:pt x="1" y="274"/>
                </a:lnTo>
                <a:cubicBezTo>
                  <a:pt x="1" y="396"/>
                  <a:pt x="92" y="487"/>
                  <a:pt x="183" y="487"/>
                </a:cubicBezTo>
                <a:lnTo>
                  <a:pt x="5290" y="487"/>
                </a:lnTo>
                <a:cubicBezTo>
                  <a:pt x="5381" y="487"/>
                  <a:pt x="5472" y="396"/>
                  <a:pt x="5472" y="274"/>
                </a:cubicBezTo>
                <a:lnTo>
                  <a:pt x="5472" y="213"/>
                </a:lnTo>
                <a:cubicBezTo>
                  <a:pt x="5472" y="92"/>
                  <a:pt x="5381" y="0"/>
                  <a:pt x="5290" y="0"/>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8" name="Google Shape;4528;p46"/>
          <p:cNvSpPr/>
          <p:nvPr/>
        </p:nvSpPr>
        <p:spPr>
          <a:xfrm>
            <a:off x="7846526" y="1856764"/>
            <a:ext cx="218853" cy="17945"/>
          </a:xfrm>
          <a:custGeom>
            <a:avLst/>
            <a:gdLst/>
            <a:ahLst/>
            <a:cxnLst/>
            <a:rect l="l" t="t" r="r" b="b"/>
            <a:pathLst>
              <a:path w="5472" h="487" extrusionOk="0">
                <a:moveTo>
                  <a:pt x="183" y="0"/>
                </a:moveTo>
                <a:cubicBezTo>
                  <a:pt x="92" y="0"/>
                  <a:pt x="1" y="92"/>
                  <a:pt x="1" y="213"/>
                </a:cubicBezTo>
                <a:lnTo>
                  <a:pt x="1" y="304"/>
                </a:lnTo>
                <a:cubicBezTo>
                  <a:pt x="1" y="396"/>
                  <a:pt x="92" y="487"/>
                  <a:pt x="183" y="487"/>
                </a:cubicBezTo>
                <a:lnTo>
                  <a:pt x="5290" y="487"/>
                </a:lnTo>
                <a:cubicBezTo>
                  <a:pt x="5381" y="487"/>
                  <a:pt x="5472" y="396"/>
                  <a:pt x="5472" y="304"/>
                </a:cubicBezTo>
                <a:lnTo>
                  <a:pt x="5472" y="213"/>
                </a:lnTo>
                <a:cubicBezTo>
                  <a:pt x="5472" y="92"/>
                  <a:pt x="5381" y="0"/>
                  <a:pt x="5290" y="0"/>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9" name="Google Shape;4529;p46"/>
          <p:cNvSpPr/>
          <p:nvPr/>
        </p:nvSpPr>
        <p:spPr>
          <a:xfrm>
            <a:off x="7846526" y="1916124"/>
            <a:ext cx="218853" cy="17945"/>
          </a:xfrm>
          <a:custGeom>
            <a:avLst/>
            <a:gdLst/>
            <a:ahLst/>
            <a:cxnLst/>
            <a:rect l="l" t="t" r="r" b="b"/>
            <a:pathLst>
              <a:path w="5472" h="487" extrusionOk="0">
                <a:moveTo>
                  <a:pt x="183" y="0"/>
                </a:moveTo>
                <a:cubicBezTo>
                  <a:pt x="92" y="0"/>
                  <a:pt x="1" y="92"/>
                  <a:pt x="1" y="213"/>
                </a:cubicBezTo>
                <a:lnTo>
                  <a:pt x="1" y="304"/>
                </a:lnTo>
                <a:cubicBezTo>
                  <a:pt x="1" y="395"/>
                  <a:pt x="92" y="487"/>
                  <a:pt x="183" y="487"/>
                </a:cubicBezTo>
                <a:lnTo>
                  <a:pt x="5290" y="487"/>
                </a:lnTo>
                <a:cubicBezTo>
                  <a:pt x="5381" y="487"/>
                  <a:pt x="5472" y="395"/>
                  <a:pt x="5472" y="304"/>
                </a:cubicBezTo>
                <a:lnTo>
                  <a:pt x="5472" y="213"/>
                </a:lnTo>
                <a:cubicBezTo>
                  <a:pt x="5472" y="92"/>
                  <a:pt x="5381" y="0"/>
                  <a:pt x="5290" y="0"/>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0" name="Google Shape;4530;p46"/>
          <p:cNvSpPr/>
          <p:nvPr/>
        </p:nvSpPr>
        <p:spPr>
          <a:xfrm>
            <a:off x="7846526" y="1976589"/>
            <a:ext cx="218853" cy="16839"/>
          </a:xfrm>
          <a:custGeom>
            <a:avLst/>
            <a:gdLst/>
            <a:ahLst/>
            <a:cxnLst/>
            <a:rect l="l" t="t" r="r" b="b"/>
            <a:pathLst>
              <a:path w="5472" h="457" extrusionOk="0">
                <a:moveTo>
                  <a:pt x="183" y="1"/>
                </a:moveTo>
                <a:cubicBezTo>
                  <a:pt x="92" y="1"/>
                  <a:pt x="1" y="92"/>
                  <a:pt x="1" y="183"/>
                </a:cubicBezTo>
                <a:lnTo>
                  <a:pt x="1" y="274"/>
                </a:lnTo>
                <a:cubicBezTo>
                  <a:pt x="1" y="365"/>
                  <a:pt x="92" y="457"/>
                  <a:pt x="183" y="457"/>
                </a:cubicBezTo>
                <a:lnTo>
                  <a:pt x="5290" y="457"/>
                </a:lnTo>
                <a:cubicBezTo>
                  <a:pt x="5381" y="457"/>
                  <a:pt x="5472" y="365"/>
                  <a:pt x="5472" y="274"/>
                </a:cubicBezTo>
                <a:lnTo>
                  <a:pt x="5472" y="183"/>
                </a:lnTo>
                <a:cubicBezTo>
                  <a:pt x="5472" y="61"/>
                  <a:pt x="5381" y="1"/>
                  <a:pt x="5290" y="1"/>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1" name="Google Shape;4531;p46"/>
          <p:cNvSpPr/>
          <p:nvPr/>
        </p:nvSpPr>
        <p:spPr>
          <a:xfrm>
            <a:off x="8182056" y="1526360"/>
            <a:ext cx="312481" cy="518592"/>
          </a:xfrm>
          <a:custGeom>
            <a:avLst/>
            <a:gdLst/>
            <a:ahLst/>
            <a:cxnLst/>
            <a:rect l="l" t="t" r="r" b="b"/>
            <a:pathLst>
              <a:path w="7813" h="14074" extrusionOk="0">
                <a:moveTo>
                  <a:pt x="335" y="1"/>
                </a:moveTo>
                <a:cubicBezTo>
                  <a:pt x="153" y="1"/>
                  <a:pt x="1" y="153"/>
                  <a:pt x="1" y="305"/>
                </a:cubicBezTo>
                <a:lnTo>
                  <a:pt x="1" y="13770"/>
                </a:lnTo>
                <a:cubicBezTo>
                  <a:pt x="1" y="13922"/>
                  <a:pt x="153" y="14074"/>
                  <a:pt x="335" y="14074"/>
                </a:cubicBezTo>
                <a:lnTo>
                  <a:pt x="7509" y="14074"/>
                </a:lnTo>
                <a:cubicBezTo>
                  <a:pt x="7661" y="14074"/>
                  <a:pt x="7813" y="13922"/>
                  <a:pt x="7813" y="13770"/>
                </a:cubicBezTo>
                <a:lnTo>
                  <a:pt x="7813" y="305"/>
                </a:lnTo>
                <a:cubicBezTo>
                  <a:pt x="7813" y="153"/>
                  <a:pt x="7661" y="1"/>
                  <a:pt x="7509" y="1"/>
                </a:cubicBezTo>
                <a:close/>
              </a:path>
            </a:pathLst>
          </a:custGeom>
          <a:solidFill>
            <a:srgbClr val="FFFD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2" name="Google Shape;4532;p46"/>
          <p:cNvSpPr/>
          <p:nvPr/>
        </p:nvSpPr>
        <p:spPr>
          <a:xfrm>
            <a:off x="8228252" y="1577871"/>
            <a:ext cx="220092" cy="34784"/>
          </a:xfrm>
          <a:custGeom>
            <a:avLst/>
            <a:gdLst/>
            <a:ahLst/>
            <a:cxnLst/>
            <a:rect l="l" t="t" r="r" b="b"/>
            <a:pathLst>
              <a:path w="5503" h="944" extrusionOk="0">
                <a:moveTo>
                  <a:pt x="275" y="1"/>
                </a:moveTo>
                <a:cubicBezTo>
                  <a:pt x="123" y="1"/>
                  <a:pt x="1" y="122"/>
                  <a:pt x="1" y="274"/>
                </a:cubicBezTo>
                <a:lnTo>
                  <a:pt x="1" y="670"/>
                </a:lnTo>
                <a:cubicBezTo>
                  <a:pt x="1" y="791"/>
                  <a:pt x="123" y="943"/>
                  <a:pt x="275" y="943"/>
                </a:cubicBezTo>
                <a:lnTo>
                  <a:pt x="5229" y="943"/>
                </a:lnTo>
                <a:cubicBezTo>
                  <a:pt x="5381" y="943"/>
                  <a:pt x="5503" y="791"/>
                  <a:pt x="5503" y="670"/>
                </a:cubicBezTo>
                <a:lnTo>
                  <a:pt x="5503" y="274"/>
                </a:lnTo>
                <a:cubicBezTo>
                  <a:pt x="5503" y="122"/>
                  <a:pt x="5381" y="1"/>
                  <a:pt x="5229" y="1"/>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3" name="Google Shape;4533;p46"/>
          <p:cNvSpPr/>
          <p:nvPr/>
        </p:nvSpPr>
        <p:spPr>
          <a:xfrm>
            <a:off x="8228252" y="1678684"/>
            <a:ext cx="220092" cy="17945"/>
          </a:xfrm>
          <a:custGeom>
            <a:avLst/>
            <a:gdLst/>
            <a:ahLst/>
            <a:cxnLst/>
            <a:rect l="l" t="t" r="r" b="b"/>
            <a:pathLst>
              <a:path w="5503" h="487" extrusionOk="0">
                <a:moveTo>
                  <a:pt x="214" y="0"/>
                </a:moveTo>
                <a:cubicBezTo>
                  <a:pt x="92" y="0"/>
                  <a:pt x="1" y="92"/>
                  <a:pt x="1" y="183"/>
                </a:cubicBezTo>
                <a:lnTo>
                  <a:pt x="1" y="274"/>
                </a:lnTo>
                <a:cubicBezTo>
                  <a:pt x="1" y="396"/>
                  <a:pt x="92" y="487"/>
                  <a:pt x="214" y="487"/>
                </a:cubicBezTo>
                <a:lnTo>
                  <a:pt x="5290" y="487"/>
                </a:lnTo>
                <a:cubicBezTo>
                  <a:pt x="5411" y="487"/>
                  <a:pt x="5503" y="396"/>
                  <a:pt x="5503" y="274"/>
                </a:cubicBezTo>
                <a:lnTo>
                  <a:pt x="5503" y="183"/>
                </a:lnTo>
                <a:cubicBezTo>
                  <a:pt x="5503" y="92"/>
                  <a:pt x="5411" y="0"/>
                  <a:pt x="5290" y="0"/>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4" name="Google Shape;4534;p46"/>
          <p:cNvSpPr/>
          <p:nvPr/>
        </p:nvSpPr>
        <p:spPr>
          <a:xfrm>
            <a:off x="8228252" y="1738044"/>
            <a:ext cx="220092" cy="17945"/>
          </a:xfrm>
          <a:custGeom>
            <a:avLst/>
            <a:gdLst/>
            <a:ahLst/>
            <a:cxnLst/>
            <a:rect l="l" t="t" r="r" b="b"/>
            <a:pathLst>
              <a:path w="5503" h="487" extrusionOk="0">
                <a:moveTo>
                  <a:pt x="214" y="0"/>
                </a:moveTo>
                <a:cubicBezTo>
                  <a:pt x="92" y="0"/>
                  <a:pt x="1" y="92"/>
                  <a:pt x="1" y="213"/>
                </a:cubicBezTo>
                <a:lnTo>
                  <a:pt x="1" y="274"/>
                </a:lnTo>
                <a:cubicBezTo>
                  <a:pt x="1" y="396"/>
                  <a:pt x="92" y="487"/>
                  <a:pt x="214" y="487"/>
                </a:cubicBezTo>
                <a:lnTo>
                  <a:pt x="5290" y="487"/>
                </a:lnTo>
                <a:cubicBezTo>
                  <a:pt x="5411" y="487"/>
                  <a:pt x="5503" y="396"/>
                  <a:pt x="5503" y="274"/>
                </a:cubicBezTo>
                <a:lnTo>
                  <a:pt x="5503" y="213"/>
                </a:lnTo>
                <a:cubicBezTo>
                  <a:pt x="5503" y="92"/>
                  <a:pt x="5411" y="0"/>
                  <a:pt x="5290" y="0"/>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5" name="Google Shape;4535;p46"/>
          <p:cNvSpPr/>
          <p:nvPr/>
        </p:nvSpPr>
        <p:spPr>
          <a:xfrm>
            <a:off x="8228252" y="1797404"/>
            <a:ext cx="220092" cy="17945"/>
          </a:xfrm>
          <a:custGeom>
            <a:avLst/>
            <a:gdLst/>
            <a:ahLst/>
            <a:cxnLst/>
            <a:rect l="l" t="t" r="r" b="b"/>
            <a:pathLst>
              <a:path w="5503" h="487" extrusionOk="0">
                <a:moveTo>
                  <a:pt x="214" y="0"/>
                </a:moveTo>
                <a:cubicBezTo>
                  <a:pt x="92" y="0"/>
                  <a:pt x="1" y="92"/>
                  <a:pt x="1" y="213"/>
                </a:cubicBezTo>
                <a:lnTo>
                  <a:pt x="1" y="274"/>
                </a:lnTo>
                <a:cubicBezTo>
                  <a:pt x="1" y="396"/>
                  <a:pt x="92" y="487"/>
                  <a:pt x="214" y="487"/>
                </a:cubicBezTo>
                <a:lnTo>
                  <a:pt x="5290" y="487"/>
                </a:lnTo>
                <a:cubicBezTo>
                  <a:pt x="5411" y="487"/>
                  <a:pt x="5503" y="396"/>
                  <a:pt x="5503" y="274"/>
                </a:cubicBezTo>
                <a:lnTo>
                  <a:pt x="5503" y="213"/>
                </a:lnTo>
                <a:cubicBezTo>
                  <a:pt x="5503" y="92"/>
                  <a:pt x="5411" y="0"/>
                  <a:pt x="5290" y="0"/>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6" name="Google Shape;4536;p46"/>
          <p:cNvSpPr/>
          <p:nvPr/>
        </p:nvSpPr>
        <p:spPr>
          <a:xfrm>
            <a:off x="8228252" y="1856764"/>
            <a:ext cx="220092" cy="17945"/>
          </a:xfrm>
          <a:custGeom>
            <a:avLst/>
            <a:gdLst/>
            <a:ahLst/>
            <a:cxnLst/>
            <a:rect l="l" t="t" r="r" b="b"/>
            <a:pathLst>
              <a:path w="5503" h="487" extrusionOk="0">
                <a:moveTo>
                  <a:pt x="214" y="0"/>
                </a:moveTo>
                <a:cubicBezTo>
                  <a:pt x="92" y="0"/>
                  <a:pt x="1" y="92"/>
                  <a:pt x="1" y="213"/>
                </a:cubicBezTo>
                <a:lnTo>
                  <a:pt x="1" y="304"/>
                </a:lnTo>
                <a:cubicBezTo>
                  <a:pt x="1" y="396"/>
                  <a:pt x="92" y="487"/>
                  <a:pt x="214" y="487"/>
                </a:cubicBezTo>
                <a:lnTo>
                  <a:pt x="5290" y="487"/>
                </a:lnTo>
                <a:cubicBezTo>
                  <a:pt x="5411" y="487"/>
                  <a:pt x="5503" y="396"/>
                  <a:pt x="5503" y="304"/>
                </a:cubicBezTo>
                <a:lnTo>
                  <a:pt x="5503" y="213"/>
                </a:lnTo>
                <a:cubicBezTo>
                  <a:pt x="5503" y="92"/>
                  <a:pt x="5411" y="0"/>
                  <a:pt x="5290" y="0"/>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7" name="Google Shape;4537;p46"/>
          <p:cNvSpPr/>
          <p:nvPr/>
        </p:nvSpPr>
        <p:spPr>
          <a:xfrm>
            <a:off x="8228252" y="1916124"/>
            <a:ext cx="220092" cy="17945"/>
          </a:xfrm>
          <a:custGeom>
            <a:avLst/>
            <a:gdLst/>
            <a:ahLst/>
            <a:cxnLst/>
            <a:rect l="l" t="t" r="r" b="b"/>
            <a:pathLst>
              <a:path w="5503" h="487" extrusionOk="0">
                <a:moveTo>
                  <a:pt x="214" y="0"/>
                </a:moveTo>
                <a:cubicBezTo>
                  <a:pt x="92" y="0"/>
                  <a:pt x="1" y="92"/>
                  <a:pt x="1" y="213"/>
                </a:cubicBezTo>
                <a:lnTo>
                  <a:pt x="1" y="304"/>
                </a:lnTo>
                <a:cubicBezTo>
                  <a:pt x="1" y="395"/>
                  <a:pt x="92" y="487"/>
                  <a:pt x="214" y="487"/>
                </a:cubicBezTo>
                <a:lnTo>
                  <a:pt x="5290" y="487"/>
                </a:lnTo>
                <a:cubicBezTo>
                  <a:pt x="5411" y="487"/>
                  <a:pt x="5503" y="395"/>
                  <a:pt x="5503" y="304"/>
                </a:cubicBezTo>
                <a:lnTo>
                  <a:pt x="5503" y="213"/>
                </a:lnTo>
                <a:cubicBezTo>
                  <a:pt x="5503" y="92"/>
                  <a:pt x="5411" y="0"/>
                  <a:pt x="5290" y="0"/>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8" name="Google Shape;4538;p46"/>
          <p:cNvSpPr/>
          <p:nvPr/>
        </p:nvSpPr>
        <p:spPr>
          <a:xfrm>
            <a:off x="8228252" y="1976589"/>
            <a:ext cx="220092" cy="16839"/>
          </a:xfrm>
          <a:custGeom>
            <a:avLst/>
            <a:gdLst/>
            <a:ahLst/>
            <a:cxnLst/>
            <a:rect l="l" t="t" r="r" b="b"/>
            <a:pathLst>
              <a:path w="5503" h="457" extrusionOk="0">
                <a:moveTo>
                  <a:pt x="214" y="1"/>
                </a:moveTo>
                <a:cubicBezTo>
                  <a:pt x="92" y="1"/>
                  <a:pt x="1" y="92"/>
                  <a:pt x="1" y="183"/>
                </a:cubicBezTo>
                <a:lnTo>
                  <a:pt x="1" y="274"/>
                </a:lnTo>
                <a:cubicBezTo>
                  <a:pt x="1" y="365"/>
                  <a:pt x="92" y="457"/>
                  <a:pt x="214" y="457"/>
                </a:cubicBezTo>
                <a:lnTo>
                  <a:pt x="5290" y="457"/>
                </a:lnTo>
                <a:cubicBezTo>
                  <a:pt x="5411" y="457"/>
                  <a:pt x="5503" y="365"/>
                  <a:pt x="5503" y="274"/>
                </a:cubicBezTo>
                <a:lnTo>
                  <a:pt x="5503" y="183"/>
                </a:lnTo>
                <a:cubicBezTo>
                  <a:pt x="5503" y="61"/>
                  <a:pt x="5411" y="1"/>
                  <a:pt x="5290" y="1"/>
                </a:cubicBez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9" name="Google Shape;4539;p46"/>
          <p:cNvSpPr/>
          <p:nvPr/>
        </p:nvSpPr>
        <p:spPr>
          <a:xfrm>
            <a:off x="5558535" y="1369577"/>
            <a:ext cx="262647" cy="831059"/>
          </a:xfrm>
          <a:custGeom>
            <a:avLst/>
            <a:gdLst/>
            <a:ahLst/>
            <a:cxnLst/>
            <a:rect l="l" t="t" r="r" b="b"/>
            <a:pathLst>
              <a:path w="6567" h="22554" extrusionOk="0">
                <a:moveTo>
                  <a:pt x="852" y="0"/>
                </a:moveTo>
                <a:cubicBezTo>
                  <a:pt x="366" y="0"/>
                  <a:pt x="1" y="395"/>
                  <a:pt x="1" y="882"/>
                </a:cubicBezTo>
                <a:lnTo>
                  <a:pt x="1" y="21672"/>
                </a:lnTo>
                <a:cubicBezTo>
                  <a:pt x="1" y="22159"/>
                  <a:pt x="366" y="22554"/>
                  <a:pt x="852" y="22554"/>
                </a:cubicBezTo>
                <a:lnTo>
                  <a:pt x="5685" y="22554"/>
                </a:lnTo>
                <a:cubicBezTo>
                  <a:pt x="6171" y="22554"/>
                  <a:pt x="6566" y="22159"/>
                  <a:pt x="6566" y="21672"/>
                </a:cubicBezTo>
                <a:lnTo>
                  <a:pt x="6566" y="882"/>
                </a:lnTo>
                <a:cubicBezTo>
                  <a:pt x="6566" y="395"/>
                  <a:pt x="6171" y="0"/>
                  <a:pt x="5685" y="0"/>
                </a:cubicBezTo>
                <a:close/>
              </a:path>
            </a:pathLst>
          </a:custGeom>
          <a:solidFill>
            <a:srgbClr val="F8F4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0" name="Google Shape;4540;p46"/>
          <p:cNvSpPr/>
          <p:nvPr/>
        </p:nvSpPr>
        <p:spPr>
          <a:xfrm>
            <a:off x="5642447" y="1307970"/>
            <a:ext cx="262607" cy="829953"/>
          </a:xfrm>
          <a:custGeom>
            <a:avLst/>
            <a:gdLst/>
            <a:ahLst/>
            <a:cxnLst/>
            <a:rect l="l" t="t" r="r" b="b"/>
            <a:pathLst>
              <a:path w="6566" h="22524" extrusionOk="0">
                <a:moveTo>
                  <a:pt x="882" y="1"/>
                </a:moveTo>
                <a:cubicBezTo>
                  <a:pt x="395" y="1"/>
                  <a:pt x="0" y="396"/>
                  <a:pt x="0" y="882"/>
                </a:cubicBezTo>
                <a:lnTo>
                  <a:pt x="0" y="21673"/>
                </a:lnTo>
                <a:cubicBezTo>
                  <a:pt x="0" y="22159"/>
                  <a:pt x="395" y="22524"/>
                  <a:pt x="882" y="22524"/>
                </a:cubicBezTo>
                <a:lnTo>
                  <a:pt x="5684" y="22524"/>
                </a:lnTo>
                <a:cubicBezTo>
                  <a:pt x="6171" y="22524"/>
                  <a:pt x="6566" y="22159"/>
                  <a:pt x="6566" y="21673"/>
                </a:cubicBezTo>
                <a:lnTo>
                  <a:pt x="6566" y="882"/>
                </a:lnTo>
                <a:cubicBezTo>
                  <a:pt x="6566" y="396"/>
                  <a:pt x="6171" y="1"/>
                  <a:pt x="5684" y="1"/>
                </a:cubicBezTo>
                <a:close/>
              </a:path>
            </a:pathLst>
          </a:custGeom>
          <a:solidFill>
            <a:srgbClr val="A1C8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1" name="Google Shape;4541;p46"/>
          <p:cNvSpPr/>
          <p:nvPr/>
        </p:nvSpPr>
        <p:spPr>
          <a:xfrm>
            <a:off x="5726320" y="1635021"/>
            <a:ext cx="94868" cy="337155"/>
          </a:xfrm>
          <a:custGeom>
            <a:avLst/>
            <a:gdLst/>
            <a:ahLst/>
            <a:cxnLst/>
            <a:rect l="l" t="t" r="r" b="b"/>
            <a:pathLst>
              <a:path w="2372" h="9150" extrusionOk="0">
                <a:moveTo>
                  <a:pt x="1186" y="0"/>
                </a:moveTo>
                <a:cubicBezTo>
                  <a:pt x="548" y="0"/>
                  <a:pt x="1" y="517"/>
                  <a:pt x="1" y="1185"/>
                </a:cubicBezTo>
                <a:lnTo>
                  <a:pt x="1" y="7964"/>
                </a:lnTo>
                <a:cubicBezTo>
                  <a:pt x="1" y="8602"/>
                  <a:pt x="548" y="9149"/>
                  <a:pt x="1186" y="9149"/>
                </a:cubicBezTo>
                <a:cubicBezTo>
                  <a:pt x="1824" y="9149"/>
                  <a:pt x="2371" y="8602"/>
                  <a:pt x="2371" y="7964"/>
                </a:cubicBezTo>
                <a:lnTo>
                  <a:pt x="2371" y="1185"/>
                </a:lnTo>
                <a:cubicBezTo>
                  <a:pt x="2371" y="517"/>
                  <a:pt x="1824" y="0"/>
                  <a:pt x="1186" y="0"/>
                </a:cubicBezTo>
                <a:close/>
              </a:path>
            </a:pathLst>
          </a:custGeom>
          <a:solidFill>
            <a:srgbClr val="A1C8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2" name="Google Shape;4542;p46"/>
          <p:cNvSpPr/>
          <p:nvPr/>
        </p:nvSpPr>
        <p:spPr>
          <a:xfrm>
            <a:off x="5726320" y="1403181"/>
            <a:ext cx="94868" cy="87402"/>
          </a:xfrm>
          <a:custGeom>
            <a:avLst/>
            <a:gdLst/>
            <a:ahLst/>
            <a:cxnLst/>
            <a:rect l="l" t="t" r="r" b="b"/>
            <a:pathLst>
              <a:path w="2372" h="2372" extrusionOk="0">
                <a:moveTo>
                  <a:pt x="1186" y="0"/>
                </a:moveTo>
                <a:cubicBezTo>
                  <a:pt x="548" y="0"/>
                  <a:pt x="1" y="547"/>
                  <a:pt x="1" y="1186"/>
                </a:cubicBezTo>
                <a:cubicBezTo>
                  <a:pt x="1" y="1824"/>
                  <a:pt x="548" y="2371"/>
                  <a:pt x="1186" y="2371"/>
                </a:cubicBezTo>
                <a:cubicBezTo>
                  <a:pt x="1824" y="2371"/>
                  <a:pt x="2371" y="1824"/>
                  <a:pt x="2371" y="1186"/>
                </a:cubicBezTo>
                <a:cubicBezTo>
                  <a:pt x="2371" y="547"/>
                  <a:pt x="1824" y="0"/>
                  <a:pt x="1186" y="0"/>
                </a:cubicBezTo>
                <a:close/>
              </a:path>
            </a:pathLst>
          </a:custGeom>
          <a:solidFill>
            <a:srgbClr val="A1C8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3" name="Google Shape;4543;p46"/>
          <p:cNvSpPr/>
          <p:nvPr/>
        </p:nvSpPr>
        <p:spPr>
          <a:xfrm>
            <a:off x="5642447" y="1757094"/>
            <a:ext cx="262607" cy="380819"/>
          </a:xfrm>
          <a:custGeom>
            <a:avLst/>
            <a:gdLst/>
            <a:ahLst/>
            <a:cxnLst/>
            <a:rect l="l" t="t" r="r" b="b"/>
            <a:pathLst>
              <a:path w="6566" h="10335" extrusionOk="0">
                <a:moveTo>
                  <a:pt x="0" y="0"/>
                </a:moveTo>
                <a:lnTo>
                  <a:pt x="0" y="9484"/>
                </a:lnTo>
                <a:cubicBezTo>
                  <a:pt x="0" y="9970"/>
                  <a:pt x="395" y="10335"/>
                  <a:pt x="882" y="10335"/>
                </a:cubicBezTo>
                <a:lnTo>
                  <a:pt x="5684" y="10335"/>
                </a:lnTo>
                <a:cubicBezTo>
                  <a:pt x="6140" y="10335"/>
                  <a:pt x="6535" y="9970"/>
                  <a:pt x="6566" y="9514"/>
                </a:cubicBezTo>
                <a:cubicBezTo>
                  <a:pt x="2736" y="7873"/>
                  <a:pt x="730" y="4711"/>
                  <a:pt x="61" y="517"/>
                </a:cubicBezTo>
                <a:cubicBezTo>
                  <a:pt x="61" y="335"/>
                  <a:pt x="31" y="183"/>
                  <a:pt x="0" y="0"/>
                </a:cubicBezTo>
                <a:close/>
              </a:path>
            </a:pathLst>
          </a:custGeom>
          <a:solidFill>
            <a:srgbClr val="A1C8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4" name="Google Shape;4544;p46"/>
          <p:cNvSpPr/>
          <p:nvPr/>
        </p:nvSpPr>
        <p:spPr>
          <a:xfrm>
            <a:off x="5804113" y="1307970"/>
            <a:ext cx="100947" cy="829953"/>
          </a:xfrm>
          <a:custGeom>
            <a:avLst/>
            <a:gdLst/>
            <a:ahLst/>
            <a:cxnLst/>
            <a:rect l="l" t="t" r="r" b="b"/>
            <a:pathLst>
              <a:path w="2524" h="22524" extrusionOk="0">
                <a:moveTo>
                  <a:pt x="1" y="1"/>
                </a:moveTo>
                <a:cubicBezTo>
                  <a:pt x="457" y="1"/>
                  <a:pt x="852" y="396"/>
                  <a:pt x="852" y="882"/>
                </a:cubicBezTo>
                <a:lnTo>
                  <a:pt x="852" y="21673"/>
                </a:lnTo>
                <a:cubicBezTo>
                  <a:pt x="852" y="22159"/>
                  <a:pt x="457" y="22524"/>
                  <a:pt x="1" y="22524"/>
                </a:cubicBezTo>
                <a:lnTo>
                  <a:pt x="1642" y="22524"/>
                </a:lnTo>
                <a:cubicBezTo>
                  <a:pt x="2129" y="22524"/>
                  <a:pt x="2524" y="22159"/>
                  <a:pt x="2524" y="21673"/>
                </a:cubicBezTo>
                <a:lnTo>
                  <a:pt x="2524" y="882"/>
                </a:lnTo>
                <a:cubicBezTo>
                  <a:pt x="2524" y="396"/>
                  <a:pt x="2129" y="1"/>
                  <a:pt x="1642" y="1"/>
                </a:cubicBezTo>
                <a:close/>
              </a:path>
            </a:pathLst>
          </a:custGeom>
          <a:solidFill>
            <a:srgbClr val="A1C8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5" name="Google Shape;4545;p46"/>
          <p:cNvSpPr/>
          <p:nvPr/>
        </p:nvSpPr>
        <p:spPr>
          <a:xfrm>
            <a:off x="5249763" y="1369577"/>
            <a:ext cx="263847" cy="831059"/>
          </a:xfrm>
          <a:custGeom>
            <a:avLst/>
            <a:gdLst/>
            <a:ahLst/>
            <a:cxnLst/>
            <a:rect l="l" t="t" r="r" b="b"/>
            <a:pathLst>
              <a:path w="6597" h="22554" extrusionOk="0">
                <a:moveTo>
                  <a:pt x="882" y="0"/>
                </a:moveTo>
                <a:cubicBezTo>
                  <a:pt x="396" y="0"/>
                  <a:pt x="0" y="395"/>
                  <a:pt x="0" y="882"/>
                </a:cubicBezTo>
                <a:lnTo>
                  <a:pt x="0" y="21672"/>
                </a:lnTo>
                <a:cubicBezTo>
                  <a:pt x="0" y="22159"/>
                  <a:pt x="396" y="22554"/>
                  <a:pt x="882" y="22554"/>
                </a:cubicBezTo>
                <a:lnTo>
                  <a:pt x="5715" y="22554"/>
                </a:lnTo>
                <a:cubicBezTo>
                  <a:pt x="6201" y="22554"/>
                  <a:pt x="6596" y="22159"/>
                  <a:pt x="6596" y="21672"/>
                </a:cubicBezTo>
                <a:lnTo>
                  <a:pt x="6596" y="882"/>
                </a:lnTo>
                <a:cubicBezTo>
                  <a:pt x="6596" y="395"/>
                  <a:pt x="6201" y="0"/>
                  <a:pt x="5715" y="0"/>
                </a:cubicBezTo>
                <a:close/>
              </a:path>
            </a:pathLst>
          </a:custGeom>
          <a:solidFill>
            <a:srgbClr val="F8F4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6" name="Google Shape;4546;p46"/>
          <p:cNvSpPr/>
          <p:nvPr/>
        </p:nvSpPr>
        <p:spPr>
          <a:xfrm>
            <a:off x="5334876" y="1307970"/>
            <a:ext cx="262607" cy="829953"/>
          </a:xfrm>
          <a:custGeom>
            <a:avLst/>
            <a:gdLst/>
            <a:ahLst/>
            <a:cxnLst/>
            <a:rect l="l" t="t" r="r" b="b"/>
            <a:pathLst>
              <a:path w="6566" h="22524" extrusionOk="0">
                <a:moveTo>
                  <a:pt x="882" y="1"/>
                </a:moveTo>
                <a:cubicBezTo>
                  <a:pt x="395" y="1"/>
                  <a:pt x="0" y="396"/>
                  <a:pt x="0" y="882"/>
                </a:cubicBezTo>
                <a:lnTo>
                  <a:pt x="0" y="21673"/>
                </a:lnTo>
                <a:cubicBezTo>
                  <a:pt x="0" y="22159"/>
                  <a:pt x="395" y="22524"/>
                  <a:pt x="882" y="22524"/>
                </a:cubicBezTo>
                <a:lnTo>
                  <a:pt x="5684" y="22524"/>
                </a:lnTo>
                <a:cubicBezTo>
                  <a:pt x="6170" y="22524"/>
                  <a:pt x="6566" y="22159"/>
                  <a:pt x="6566" y="21673"/>
                </a:cubicBezTo>
                <a:lnTo>
                  <a:pt x="6566" y="882"/>
                </a:lnTo>
                <a:cubicBezTo>
                  <a:pt x="6566" y="396"/>
                  <a:pt x="6170" y="1"/>
                  <a:pt x="5684" y="1"/>
                </a:cubicBezTo>
                <a:close/>
              </a:path>
            </a:pathLst>
          </a:custGeom>
          <a:solidFill>
            <a:srgbClr val="A1C8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7" name="Google Shape;4547;p46"/>
          <p:cNvSpPr/>
          <p:nvPr/>
        </p:nvSpPr>
        <p:spPr>
          <a:xfrm>
            <a:off x="5418748" y="1635021"/>
            <a:ext cx="94868" cy="337155"/>
          </a:xfrm>
          <a:custGeom>
            <a:avLst/>
            <a:gdLst/>
            <a:ahLst/>
            <a:cxnLst/>
            <a:rect l="l" t="t" r="r" b="b"/>
            <a:pathLst>
              <a:path w="2372" h="9150" extrusionOk="0">
                <a:moveTo>
                  <a:pt x="1186" y="0"/>
                </a:moveTo>
                <a:cubicBezTo>
                  <a:pt x="517" y="0"/>
                  <a:pt x="0" y="517"/>
                  <a:pt x="0" y="1185"/>
                </a:cubicBezTo>
                <a:lnTo>
                  <a:pt x="0" y="7964"/>
                </a:lnTo>
                <a:cubicBezTo>
                  <a:pt x="0" y="8602"/>
                  <a:pt x="517" y="9149"/>
                  <a:pt x="1186" y="9149"/>
                </a:cubicBezTo>
                <a:cubicBezTo>
                  <a:pt x="1824" y="9149"/>
                  <a:pt x="2371" y="8602"/>
                  <a:pt x="2341" y="7964"/>
                </a:cubicBezTo>
                <a:lnTo>
                  <a:pt x="2341" y="1185"/>
                </a:lnTo>
                <a:cubicBezTo>
                  <a:pt x="2341" y="517"/>
                  <a:pt x="1824" y="0"/>
                  <a:pt x="1186" y="0"/>
                </a:cubicBezTo>
                <a:close/>
              </a:path>
            </a:pathLst>
          </a:custGeom>
          <a:solidFill>
            <a:srgbClr val="A1C8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8" name="Google Shape;4548;p46"/>
          <p:cNvSpPr/>
          <p:nvPr/>
        </p:nvSpPr>
        <p:spPr>
          <a:xfrm>
            <a:off x="5418748" y="1403181"/>
            <a:ext cx="93628" cy="87402"/>
          </a:xfrm>
          <a:custGeom>
            <a:avLst/>
            <a:gdLst/>
            <a:ahLst/>
            <a:cxnLst/>
            <a:rect l="l" t="t" r="r" b="b"/>
            <a:pathLst>
              <a:path w="2341" h="2372" extrusionOk="0">
                <a:moveTo>
                  <a:pt x="1186" y="0"/>
                </a:moveTo>
                <a:cubicBezTo>
                  <a:pt x="517" y="0"/>
                  <a:pt x="0" y="547"/>
                  <a:pt x="0" y="1186"/>
                </a:cubicBezTo>
                <a:cubicBezTo>
                  <a:pt x="0" y="1824"/>
                  <a:pt x="517" y="2371"/>
                  <a:pt x="1186" y="2371"/>
                </a:cubicBezTo>
                <a:cubicBezTo>
                  <a:pt x="1824" y="2371"/>
                  <a:pt x="2341" y="1824"/>
                  <a:pt x="2341" y="1186"/>
                </a:cubicBezTo>
                <a:cubicBezTo>
                  <a:pt x="2341" y="547"/>
                  <a:pt x="1824" y="0"/>
                  <a:pt x="1186" y="0"/>
                </a:cubicBezTo>
                <a:close/>
              </a:path>
            </a:pathLst>
          </a:custGeom>
          <a:solidFill>
            <a:srgbClr val="A1C8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9" name="Google Shape;4549;p46"/>
          <p:cNvSpPr/>
          <p:nvPr/>
        </p:nvSpPr>
        <p:spPr>
          <a:xfrm>
            <a:off x="5334876" y="1757094"/>
            <a:ext cx="262607" cy="380819"/>
          </a:xfrm>
          <a:custGeom>
            <a:avLst/>
            <a:gdLst/>
            <a:ahLst/>
            <a:cxnLst/>
            <a:rect l="l" t="t" r="r" b="b"/>
            <a:pathLst>
              <a:path w="6566" h="10335" extrusionOk="0">
                <a:moveTo>
                  <a:pt x="0" y="0"/>
                </a:moveTo>
                <a:lnTo>
                  <a:pt x="0" y="9484"/>
                </a:lnTo>
                <a:cubicBezTo>
                  <a:pt x="0" y="9970"/>
                  <a:pt x="395" y="10335"/>
                  <a:pt x="851" y="10335"/>
                </a:cubicBezTo>
                <a:lnTo>
                  <a:pt x="5684" y="10335"/>
                </a:lnTo>
                <a:cubicBezTo>
                  <a:pt x="6140" y="10335"/>
                  <a:pt x="6535" y="9970"/>
                  <a:pt x="6566" y="9514"/>
                </a:cubicBezTo>
                <a:cubicBezTo>
                  <a:pt x="2736" y="7873"/>
                  <a:pt x="730" y="4711"/>
                  <a:pt x="61" y="517"/>
                </a:cubicBezTo>
                <a:cubicBezTo>
                  <a:pt x="31" y="335"/>
                  <a:pt x="31" y="183"/>
                  <a:pt x="0" y="0"/>
                </a:cubicBezTo>
                <a:close/>
              </a:path>
            </a:pathLst>
          </a:custGeom>
          <a:solidFill>
            <a:srgbClr val="A1C8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0" name="Google Shape;4550;p46"/>
          <p:cNvSpPr/>
          <p:nvPr/>
        </p:nvSpPr>
        <p:spPr>
          <a:xfrm>
            <a:off x="5495341" y="1307970"/>
            <a:ext cx="102147" cy="829953"/>
          </a:xfrm>
          <a:custGeom>
            <a:avLst/>
            <a:gdLst/>
            <a:ahLst/>
            <a:cxnLst/>
            <a:rect l="l" t="t" r="r" b="b"/>
            <a:pathLst>
              <a:path w="2554" h="22524" extrusionOk="0">
                <a:moveTo>
                  <a:pt x="0" y="1"/>
                </a:moveTo>
                <a:cubicBezTo>
                  <a:pt x="487" y="1"/>
                  <a:pt x="882" y="396"/>
                  <a:pt x="882" y="882"/>
                </a:cubicBezTo>
                <a:lnTo>
                  <a:pt x="882" y="21673"/>
                </a:lnTo>
                <a:cubicBezTo>
                  <a:pt x="882" y="22159"/>
                  <a:pt x="487" y="22524"/>
                  <a:pt x="0" y="22524"/>
                </a:cubicBezTo>
                <a:lnTo>
                  <a:pt x="1672" y="22524"/>
                </a:lnTo>
                <a:cubicBezTo>
                  <a:pt x="2158" y="22524"/>
                  <a:pt x="2554" y="22159"/>
                  <a:pt x="2554" y="21673"/>
                </a:cubicBezTo>
                <a:lnTo>
                  <a:pt x="2554" y="882"/>
                </a:lnTo>
                <a:cubicBezTo>
                  <a:pt x="2554" y="396"/>
                  <a:pt x="2158" y="1"/>
                  <a:pt x="1672" y="1"/>
                </a:cubicBezTo>
                <a:close/>
              </a:path>
            </a:pathLst>
          </a:custGeom>
          <a:solidFill>
            <a:srgbClr val="A1C8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1" name="Google Shape;4551;p46"/>
          <p:cNvSpPr/>
          <p:nvPr/>
        </p:nvSpPr>
        <p:spPr>
          <a:xfrm>
            <a:off x="4942191" y="1369577"/>
            <a:ext cx="262607" cy="831059"/>
          </a:xfrm>
          <a:custGeom>
            <a:avLst/>
            <a:gdLst/>
            <a:ahLst/>
            <a:cxnLst/>
            <a:rect l="l" t="t" r="r" b="b"/>
            <a:pathLst>
              <a:path w="6566" h="22554" extrusionOk="0">
                <a:moveTo>
                  <a:pt x="882" y="0"/>
                </a:moveTo>
                <a:cubicBezTo>
                  <a:pt x="395" y="0"/>
                  <a:pt x="0" y="395"/>
                  <a:pt x="0" y="882"/>
                </a:cubicBezTo>
                <a:lnTo>
                  <a:pt x="0" y="21672"/>
                </a:lnTo>
                <a:cubicBezTo>
                  <a:pt x="0" y="22159"/>
                  <a:pt x="395" y="22554"/>
                  <a:pt x="882" y="22554"/>
                </a:cubicBezTo>
                <a:lnTo>
                  <a:pt x="5715" y="22554"/>
                </a:lnTo>
                <a:cubicBezTo>
                  <a:pt x="6201" y="22554"/>
                  <a:pt x="6566" y="22159"/>
                  <a:pt x="6566" y="21672"/>
                </a:cubicBezTo>
                <a:lnTo>
                  <a:pt x="6566" y="882"/>
                </a:lnTo>
                <a:cubicBezTo>
                  <a:pt x="6566" y="395"/>
                  <a:pt x="6201" y="0"/>
                  <a:pt x="5715" y="0"/>
                </a:cubicBezTo>
                <a:close/>
              </a:path>
            </a:pathLst>
          </a:custGeom>
          <a:solidFill>
            <a:srgbClr val="F8F4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2" name="Google Shape;4552;p46"/>
          <p:cNvSpPr/>
          <p:nvPr/>
        </p:nvSpPr>
        <p:spPr>
          <a:xfrm>
            <a:off x="5027304" y="1307970"/>
            <a:ext cx="262607" cy="829953"/>
          </a:xfrm>
          <a:custGeom>
            <a:avLst/>
            <a:gdLst/>
            <a:ahLst/>
            <a:cxnLst/>
            <a:rect l="l" t="t" r="r" b="b"/>
            <a:pathLst>
              <a:path w="6566" h="22524" extrusionOk="0">
                <a:moveTo>
                  <a:pt x="851" y="1"/>
                </a:moveTo>
                <a:cubicBezTo>
                  <a:pt x="395" y="1"/>
                  <a:pt x="0" y="396"/>
                  <a:pt x="0" y="882"/>
                </a:cubicBezTo>
                <a:lnTo>
                  <a:pt x="0" y="21673"/>
                </a:lnTo>
                <a:cubicBezTo>
                  <a:pt x="0" y="22159"/>
                  <a:pt x="395" y="22524"/>
                  <a:pt x="851" y="22524"/>
                </a:cubicBezTo>
                <a:lnTo>
                  <a:pt x="5684" y="22524"/>
                </a:lnTo>
                <a:cubicBezTo>
                  <a:pt x="6170" y="22524"/>
                  <a:pt x="6566" y="22159"/>
                  <a:pt x="6566" y="21673"/>
                </a:cubicBezTo>
                <a:lnTo>
                  <a:pt x="6566" y="882"/>
                </a:lnTo>
                <a:cubicBezTo>
                  <a:pt x="6566" y="396"/>
                  <a:pt x="6170" y="1"/>
                  <a:pt x="5684" y="1"/>
                </a:cubicBezTo>
                <a:close/>
              </a:path>
            </a:pathLst>
          </a:custGeom>
          <a:solidFill>
            <a:srgbClr val="A1C8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3" name="Google Shape;4553;p46"/>
          <p:cNvSpPr/>
          <p:nvPr/>
        </p:nvSpPr>
        <p:spPr>
          <a:xfrm>
            <a:off x="5111176" y="1635021"/>
            <a:ext cx="93628" cy="337155"/>
          </a:xfrm>
          <a:custGeom>
            <a:avLst/>
            <a:gdLst/>
            <a:ahLst/>
            <a:cxnLst/>
            <a:rect l="l" t="t" r="r" b="b"/>
            <a:pathLst>
              <a:path w="2341" h="9150" extrusionOk="0">
                <a:moveTo>
                  <a:pt x="1186" y="0"/>
                </a:moveTo>
                <a:cubicBezTo>
                  <a:pt x="517" y="0"/>
                  <a:pt x="0" y="517"/>
                  <a:pt x="0" y="1185"/>
                </a:cubicBezTo>
                <a:lnTo>
                  <a:pt x="0" y="7964"/>
                </a:lnTo>
                <a:cubicBezTo>
                  <a:pt x="0" y="8602"/>
                  <a:pt x="517" y="9149"/>
                  <a:pt x="1186" y="9149"/>
                </a:cubicBezTo>
                <a:cubicBezTo>
                  <a:pt x="1824" y="9149"/>
                  <a:pt x="2341" y="8602"/>
                  <a:pt x="2341" y="7964"/>
                </a:cubicBezTo>
                <a:lnTo>
                  <a:pt x="2341" y="1185"/>
                </a:lnTo>
                <a:cubicBezTo>
                  <a:pt x="2341" y="517"/>
                  <a:pt x="1824" y="0"/>
                  <a:pt x="1186" y="0"/>
                </a:cubicBezTo>
                <a:close/>
              </a:path>
            </a:pathLst>
          </a:custGeom>
          <a:solidFill>
            <a:srgbClr val="A1C8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4" name="Google Shape;4554;p46"/>
          <p:cNvSpPr/>
          <p:nvPr/>
        </p:nvSpPr>
        <p:spPr>
          <a:xfrm>
            <a:off x="5111176" y="1403181"/>
            <a:ext cx="93628" cy="87402"/>
          </a:xfrm>
          <a:custGeom>
            <a:avLst/>
            <a:gdLst/>
            <a:ahLst/>
            <a:cxnLst/>
            <a:rect l="l" t="t" r="r" b="b"/>
            <a:pathLst>
              <a:path w="2341" h="2372" extrusionOk="0">
                <a:moveTo>
                  <a:pt x="1186" y="0"/>
                </a:moveTo>
                <a:cubicBezTo>
                  <a:pt x="517" y="0"/>
                  <a:pt x="0" y="547"/>
                  <a:pt x="0" y="1186"/>
                </a:cubicBezTo>
                <a:cubicBezTo>
                  <a:pt x="0" y="1824"/>
                  <a:pt x="517" y="2371"/>
                  <a:pt x="1186" y="2371"/>
                </a:cubicBezTo>
                <a:cubicBezTo>
                  <a:pt x="1824" y="2371"/>
                  <a:pt x="2341" y="1824"/>
                  <a:pt x="2341" y="1186"/>
                </a:cubicBezTo>
                <a:cubicBezTo>
                  <a:pt x="2341" y="547"/>
                  <a:pt x="1824" y="0"/>
                  <a:pt x="1186" y="0"/>
                </a:cubicBezTo>
                <a:close/>
              </a:path>
            </a:pathLst>
          </a:custGeom>
          <a:solidFill>
            <a:srgbClr val="A1C8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5" name="Google Shape;4555;p46"/>
          <p:cNvSpPr/>
          <p:nvPr/>
        </p:nvSpPr>
        <p:spPr>
          <a:xfrm>
            <a:off x="5027304" y="1757094"/>
            <a:ext cx="262607" cy="380819"/>
          </a:xfrm>
          <a:custGeom>
            <a:avLst/>
            <a:gdLst/>
            <a:ahLst/>
            <a:cxnLst/>
            <a:rect l="l" t="t" r="r" b="b"/>
            <a:pathLst>
              <a:path w="6566" h="10335" extrusionOk="0">
                <a:moveTo>
                  <a:pt x="0" y="0"/>
                </a:moveTo>
                <a:lnTo>
                  <a:pt x="0" y="9484"/>
                </a:lnTo>
                <a:cubicBezTo>
                  <a:pt x="0" y="9970"/>
                  <a:pt x="365" y="10335"/>
                  <a:pt x="851" y="10335"/>
                </a:cubicBezTo>
                <a:lnTo>
                  <a:pt x="5684" y="10335"/>
                </a:lnTo>
                <a:cubicBezTo>
                  <a:pt x="6140" y="10335"/>
                  <a:pt x="6535" y="9970"/>
                  <a:pt x="6566" y="9514"/>
                </a:cubicBezTo>
                <a:cubicBezTo>
                  <a:pt x="2736" y="7873"/>
                  <a:pt x="730" y="4711"/>
                  <a:pt x="61" y="517"/>
                </a:cubicBezTo>
                <a:cubicBezTo>
                  <a:pt x="30" y="335"/>
                  <a:pt x="0" y="183"/>
                  <a:pt x="0" y="0"/>
                </a:cubicBezTo>
                <a:close/>
              </a:path>
            </a:pathLst>
          </a:custGeom>
          <a:solidFill>
            <a:srgbClr val="A1C8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6" name="Google Shape;4556;p46"/>
          <p:cNvSpPr/>
          <p:nvPr/>
        </p:nvSpPr>
        <p:spPr>
          <a:xfrm>
            <a:off x="5187769" y="1307970"/>
            <a:ext cx="102147" cy="829953"/>
          </a:xfrm>
          <a:custGeom>
            <a:avLst/>
            <a:gdLst/>
            <a:ahLst/>
            <a:cxnLst/>
            <a:rect l="l" t="t" r="r" b="b"/>
            <a:pathLst>
              <a:path w="2554" h="22524" extrusionOk="0">
                <a:moveTo>
                  <a:pt x="0" y="1"/>
                </a:moveTo>
                <a:cubicBezTo>
                  <a:pt x="487" y="1"/>
                  <a:pt x="882" y="396"/>
                  <a:pt x="882" y="882"/>
                </a:cubicBezTo>
                <a:lnTo>
                  <a:pt x="882" y="21673"/>
                </a:lnTo>
                <a:cubicBezTo>
                  <a:pt x="882" y="22159"/>
                  <a:pt x="487" y="22524"/>
                  <a:pt x="0" y="22524"/>
                </a:cubicBezTo>
                <a:lnTo>
                  <a:pt x="1672" y="22524"/>
                </a:lnTo>
                <a:cubicBezTo>
                  <a:pt x="2158" y="22524"/>
                  <a:pt x="2554" y="22159"/>
                  <a:pt x="2554" y="21673"/>
                </a:cubicBezTo>
                <a:lnTo>
                  <a:pt x="2554" y="882"/>
                </a:lnTo>
                <a:cubicBezTo>
                  <a:pt x="2554" y="396"/>
                  <a:pt x="2158" y="1"/>
                  <a:pt x="1672" y="1"/>
                </a:cubicBezTo>
                <a:close/>
              </a:path>
            </a:pathLst>
          </a:custGeom>
          <a:solidFill>
            <a:srgbClr val="A1C8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7" name="Google Shape;4557;p46"/>
          <p:cNvSpPr/>
          <p:nvPr/>
        </p:nvSpPr>
        <p:spPr>
          <a:xfrm>
            <a:off x="4634619" y="1369577"/>
            <a:ext cx="262607" cy="831059"/>
          </a:xfrm>
          <a:custGeom>
            <a:avLst/>
            <a:gdLst/>
            <a:ahLst/>
            <a:cxnLst/>
            <a:rect l="l" t="t" r="r" b="b"/>
            <a:pathLst>
              <a:path w="6566" h="22554" extrusionOk="0">
                <a:moveTo>
                  <a:pt x="882" y="0"/>
                </a:moveTo>
                <a:cubicBezTo>
                  <a:pt x="395" y="0"/>
                  <a:pt x="0" y="395"/>
                  <a:pt x="0" y="882"/>
                </a:cubicBezTo>
                <a:lnTo>
                  <a:pt x="0" y="21672"/>
                </a:lnTo>
                <a:cubicBezTo>
                  <a:pt x="0" y="22159"/>
                  <a:pt x="395" y="22554"/>
                  <a:pt x="882" y="22554"/>
                </a:cubicBezTo>
                <a:lnTo>
                  <a:pt x="5715" y="22554"/>
                </a:lnTo>
                <a:cubicBezTo>
                  <a:pt x="6171" y="22554"/>
                  <a:pt x="6566" y="22159"/>
                  <a:pt x="6566" y="21672"/>
                </a:cubicBezTo>
                <a:lnTo>
                  <a:pt x="6566" y="882"/>
                </a:lnTo>
                <a:cubicBezTo>
                  <a:pt x="6566" y="395"/>
                  <a:pt x="6171" y="0"/>
                  <a:pt x="5715" y="0"/>
                </a:cubicBezTo>
                <a:close/>
              </a:path>
            </a:pathLst>
          </a:custGeom>
          <a:solidFill>
            <a:srgbClr val="F8F4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8" name="Google Shape;4558;p46"/>
          <p:cNvSpPr/>
          <p:nvPr/>
        </p:nvSpPr>
        <p:spPr>
          <a:xfrm>
            <a:off x="4719692" y="1307970"/>
            <a:ext cx="262647" cy="829953"/>
          </a:xfrm>
          <a:custGeom>
            <a:avLst/>
            <a:gdLst/>
            <a:ahLst/>
            <a:cxnLst/>
            <a:rect l="l" t="t" r="r" b="b"/>
            <a:pathLst>
              <a:path w="6567" h="22524" extrusionOk="0">
                <a:moveTo>
                  <a:pt x="852" y="1"/>
                </a:moveTo>
                <a:cubicBezTo>
                  <a:pt x="366" y="1"/>
                  <a:pt x="1" y="396"/>
                  <a:pt x="1" y="882"/>
                </a:cubicBezTo>
                <a:lnTo>
                  <a:pt x="1" y="21673"/>
                </a:lnTo>
                <a:cubicBezTo>
                  <a:pt x="1" y="22159"/>
                  <a:pt x="366" y="22524"/>
                  <a:pt x="852" y="22524"/>
                </a:cubicBezTo>
                <a:lnTo>
                  <a:pt x="5685" y="22524"/>
                </a:lnTo>
                <a:cubicBezTo>
                  <a:pt x="6171" y="22524"/>
                  <a:pt x="6566" y="22159"/>
                  <a:pt x="6566" y="21673"/>
                </a:cubicBezTo>
                <a:lnTo>
                  <a:pt x="6566" y="882"/>
                </a:lnTo>
                <a:cubicBezTo>
                  <a:pt x="6566" y="396"/>
                  <a:pt x="6171" y="1"/>
                  <a:pt x="5685" y="1"/>
                </a:cubicBezTo>
                <a:close/>
              </a:path>
            </a:pathLst>
          </a:custGeom>
          <a:solidFill>
            <a:srgbClr val="A1C8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9" name="Google Shape;4559;p46"/>
          <p:cNvSpPr/>
          <p:nvPr/>
        </p:nvSpPr>
        <p:spPr>
          <a:xfrm>
            <a:off x="4803604" y="1635021"/>
            <a:ext cx="93628" cy="337155"/>
          </a:xfrm>
          <a:custGeom>
            <a:avLst/>
            <a:gdLst/>
            <a:ahLst/>
            <a:cxnLst/>
            <a:rect l="l" t="t" r="r" b="b"/>
            <a:pathLst>
              <a:path w="2341" h="9150" extrusionOk="0">
                <a:moveTo>
                  <a:pt x="1186" y="0"/>
                </a:moveTo>
                <a:cubicBezTo>
                  <a:pt x="517" y="0"/>
                  <a:pt x="0" y="517"/>
                  <a:pt x="0" y="1185"/>
                </a:cubicBezTo>
                <a:lnTo>
                  <a:pt x="0" y="7964"/>
                </a:lnTo>
                <a:cubicBezTo>
                  <a:pt x="0" y="8602"/>
                  <a:pt x="517" y="9149"/>
                  <a:pt x="1186" y="9149"/>
                </a:cubicBezTo>
                <a:cubicBezTo>
                  <a:pt x="1824" y="9149"/>
                  <a:pt x="2341" y="8602"/>
                  <a:pt x="2341" y="7964"/>
                </a:cubicBezTo>
                <a:lnTo>
                  <a:pt x="2341" y="1185"/>
                </a:lnTo>
                <a:cubicBezTo>
                  <a:pt x="2341" y="517"/>
                  <a:pt x="1824" y="0"/>
                  <a:pt x="1186" y="0"/>
                </a:cubicBezTo>
                <a:close/>
              </a:path>
            </a:pathLst>
          </a:custGeom>
          <a:solidFill>
            <a:srgbClr val="A1C8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0" name="Google Shape;4560;p46"/>
          <p:cNvSpPr/>
          <p:nvPr/>
        </p:nvSpPr>
        <p:spPr>
          <a:xfrm>
            <a:off x="4803604" y="1403181"/>
            <a:ext cx="93628" cy="87402"/>
          </a:xfrm>
          <a:custGeom>
            <a:avLst/>
            <a:gdLst/>
            <a:ahLst/>
            <a:cxnLst/>
            <a:rect l="l" t="t" r="r" b="b"/>
            <a:pathLst>
              <a:path w="2341" h="2372" extrusionOk="0">
                <a:moveTo>
                  <a:pt x="1186" y="0"/>
                </a:moveTo>
                <a:cubicBezTo>
                  <a:pt x="517" y="0"/>
                  <a:pt x="0" y="547"/>
                  <a:pt x="0" y="1186"/>
                </a:cubicBezTo>
                <a:cubicBezTo>
                  <a:pt x="0" y="1824"/>
                  <a:pt x="517" y="2371"/>
                  <a:pt x="1186" y="2371"/>
                </a:cubicBezTo>
                <a:cubicBezTo>
                  <a:pt x="1824" y="2371"/>
                  <a:pt x="2341" y="1824"/>
                  <a:pt x="2341" y="1186"/>
                </a:cubicBezTo>
                <a:cubicBezTo>
                  <a:pt x="2341" y="547"/>
                  <a:pt x="1824" y="0"/>
                  <a:pt x="1186" y="0"/>
                </a:cubicBezTo>
                <a:close/>
              </a:path>
            </a:pathLst>
          </a:custGeom>
          <a:solidFill>
            <a:srgbClr val="A1C8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1" name="Google Shape;4561;p46"/>
          <p:cNvSpPr/>
          <p:nvPr/>
        </p:nvSpPr>
        <p:spPr>
          <a:xfrm>
            <a:off x="4718492" y="1757094"/>
            <a:ext cx="262647" cy="380819"/>
          </a:xfrm>
          <a:custGeom>
            <a:avLst/>
            <a:gdLst/>
            <a:ahLst/>
            <a:cxnLst/>
            <a:rect l="l" t="t" r="r" b="b"/>
            <a:pathLst>
              <a:path w="6567" h="10335" extrusionOk="0">
                <a:moveTo>
                  <a:pt x="1" y="0"/>
                </a:moveTo>
                <a:lnTo>
                  <a:pt x="1" y="9484"/>
                </a:lnTo>
                <a:cubicBezTo>
                  <a:pt x="1" y="9970"/>
                  <a:pt x="396" y="10335"/>
                  <a:pt x="882" y="10335"/>
                </a:cubicBezTo>
                <a:lnTo>
                  <a:pt x="5715" y="10335"/>
                </a:lnTo>
                <a:cubicBezTo>
                  <a:pt x="6171" y="10335"/>
                  <a:pt x="6566" y="9970"/>
                  <a:pt x="6566" y="9514"/>
                </a:cubicBezTo>
                <a:cubicBezTo>
                  <a:pt x="2736" y="7873"/>
                  <a:pt x="760" y="4711"/>
                  <a:pt x="92" y="517"/>
                </a:cubicBezTo>
                <a:cubicBezTo>
                  <a:pt x="61" y="335"/>
                  <a:pt x="31" y="183"/>
                  <a:pt x="1" y="0"/>
                </a:cubicBezTo>
                <a:close/>
              </a:path>
            </a:pathLst>
          </a:custGeom>
          <a:solidFill>
            <a:srgbClr val="A1C8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2" name="Google Shape;4562;p46"/>
          <p:cNvSpPr/>
          <p:nvPr/>
        </p:nvSpPr>
        <p:spPr>
          <a:xfrm>
            <a:off x="4880197" y="1307970"/>
            <a:ext cx="102147" cy="829953"/>
          </a:xfrm>
          <a:custGeom>
            <a:avLst/>
            <a:gdLst/>
            <a:ahLst/>
            <a:cxnLst/>
            <a:rect l="l" t="t" r="r" b="b"/>
            <a:pathLst>
              <a:path w="2554" h="22524" extrusionOk="0">
                <a:moveTo>
                  <a:pt x="0" y="1"/>
                </a:moveTo>
                <a:cubicBezTo>
                  <a:pt x="487" y="1"/>
                  <a:pt x="882" y="396"/>
                  <a:pt x="882" y="882"/>
                </a:cubicBezTo>
                <a:lnTo>
                  <a:pt x="882" y="21673"/>
                </a:lnTo>
                <a:cubicBezTo>
                  <a:pt x="882" y="22159"/>
                  <a:pt x="487" y="22524"/>
                  <a:pt x="0" y="22524"/>
                </a:cubicBezTo>
                <a:lnTo>
                  <a:pt x="1672" y="22524"/>
                </a:lnTo>
                <a:cubicBezTo>
                  <a:pt x="2158" y="22524"/>
                  <a:pt x="2553" y="22159"/>
                  <a:pt x="2553" y="21673"/>
                </a:cubicBezTo>
                <a:lnTo>
                  <a:pt x="2553" y="882"/>
                </a:lnTo>
                <a:cubicBezTo>
                  <a:pt x="2553" y="396"/>
                  <a:pt x="2158" y="1"/>
                  <a:pt x="1672" y="1"/>
                </a:cubicBezTo>
                <a:close/>
              </a:path>
            </a:pathLst>
          </a:custGeom>
          <a:solidFill>
            <a:srgbClr val="A1C8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3" name="Google Shape;4563;p46"/>
          <p:cNvSpPr/>
          <p:nvPr/>
        </p:nvSpPr>
        <p:spPr>
          <a:xfrm>
            <a:off x="5585293" y="201244"/>
            <a:ext cx="1473456" cy="2024070"/>
          </a:xfrm>
          <a:custGeom>
            <a:avLst/>
            <a:gdLst/>
            <a:ahLst/>
            <a:cxnLst/>
            <a:rect l="l" t="t" r="r" b="b"/>
            <a:pathLst>
              <a:path w="36841" h="54931" extrusionOk="0">
                <a:moveTo>
                  <a:pt x="12388" y="1"/>
                </a:moveTo>
                <a:cubicBezTo>
                  <a:pt x="11806" y="1"/>
                  <a:pt x="11191" y="119"/>
                  <a:pt x="10548" y="370"/>
                </a:cubicBezTo>
                <a:cubicBezTo>
                  <a:pt x="5259" y="2498"/>
                  <a:pt x="9818" y="12286"/>
                  <a:pt x="16597" y="17149"/>
                </a:cubicBezTo>
                <a:cubicBezTo>
                  <a:pt x="18238" y="24960"/>
                  <a:pt x="18968" y="33562"/>
                  <a:pt x="18664" y="41253"/>
                </a:cubicBezTo>
                <a:lnTo>
                  <a:pt x="18056" y="41253"/>
                </a:lnTo>
                <a:cubicBezTo>
                  <a:pt x="17509" y="37635"/>
                  <a:pt x="16475" y="33927"/>
                  <a:pt x="15107" y="30432"/>
                </a:cubicBezTo>
                <a:cubicBezTo>
                  <a:pt x="16020" y="22398"/>
                  <a:pt x="11861" y="14681"/>
                  <a:pt x="7299" y="14681"/>
                </a:cubicBezTo>
                <a:cubicBezTo>
                  <a:pt x="6390" y="14681"/>
                  <a:pt x="5464" y="14988"/>
                  <a:pt x="4560" y="15659"/>
                </a:cubicBezTo>
                <a:cubicBezTo>
                  <a:pt x="1" y="19064"/>
                  <a:pt x="6840" y="27271"/>
                  <a:pt x="14621" y="30249"/>
                </a:cubicBezTo>
                <a:cubicBezTo>
                  <a:pt x="16050" y="33806"/>
                  <a:pt x="17113" y="37575"/>
                  <a:pt x="17661" y="41253"/>
                </a:cubicBezTo>
                <a:lnTo>
                  <a:pt x="13101" y="41253"/>
                </a:lnTo>
                <a:lnTo>
                  <a:pt x="13101" y="51131"/>
                </a:lnTo>
                <a:cubicBezTo>
                  <a:pt x="13101" y="53228"/>
                  <a:pt x="14803" y="54931"/>
                  <a:pt x="16870" y="54931"/>
                </a:cubicBezTo>
                <a:lnTo>
                  <a:pt x="20974" y="54931"/>
                </a:lnTo>
                <a:cubicBezTo>
                  <a:pt x="23041" y="54931"/>
                  <a:pt x="24743" y="53228"/>
                  <a:pt x="24743" y="51131"/>
                </a:cubicBezTo>
                <a:lnTo>
                  <a:pt x="24743" y="41253"/>
                </a:lnTo>
                <a:lnTo>
                  <a:pt x="19606" y="41253"/>
                </a:lnTo>
                <a:cubicBezTo>
                  <a:pt x="19910" y="35964"/>
                  <a:pt x="21278" y="30371"/>
                  <a:pt x="23436" y="25264"/>
                </a:cubicBezTo>
                <a:cubicBezTo>
                  <a:pt x="30548" y="22286"/>
                  <a:pt x="36840" y="14140"/>
                  <a:pt x="32676" y="10735"/>
                </a:cubicBezTo>
                <a:cubicBezTo>
                  <a:pt x="31841" y="10053"/>
                  <a:pt x="30985" y="9742"/>
                  <a:pt x="30142" y="9742"/>
                </a:cubicBezTo>
                <a:cubicBezTo>
                  <a:pt x="25955" y="9742"/>
                  <a:pt x="22109" y="17430"/>
                  <a:pt x="22919" y="25477"/>
                </a:cubicBezTo>
                <a:lnTo>
                  <a:pt x="22949" y="25477"/>
                </a:lnTo>
                <a:cubicBezTo>
                  <a:pt x="20852" y="30523"/>
                  <a:pt x="19545" y="36024"/>
                  <a:pt x="19211" y="41253"/>
                </a:cubicBezTo>
                <a:lnTo>
                  <a:pt x="19028" y="41253"/>
                </a:lnTo>
                <a:cubicBezTo>
                  <a:pt x="19363" y="33562"/>
                  <a:pt x="18603" y="24991"/>
                  <a:pt x="16992" y="17210"/>
                </a:cubicBezTo>
                <a:cubicBezTo>
                  <a:pt x="20103" y="9132"/>
                  <a:pt x="17505" y="1"/>
                  <a:pt x="12388" y="1"/>
                </a:cubicBezTo>
                <a:close/>
              </a:path>
            </a:pathLst>
          </a:custGeom>
          <a:solidFill>
            <a:srgbClr val="F8F4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4" name="Google Shape;4564;p46"/>
          <p:cNvSpPr/>
          <p:nvPr/>
        </p:nvSpPr>
        <p:spPr>
          <a:xfrm>
            <a:off x="5620569" y="655931"/>
            <a:ext cx="644359" cy="580422"/>
          </a:xfrm>
          <a:custGeom>
            <a:avLst/>
            <a:gdLst/>
            <a:ahLst/>
            <a:cxnLst/>
            <a:rect l="l" t="t" r="r" b="b"/>
            <a:pathLst>
              <a:path w="16111" h="15752" extrusionOk="0">
                <a:moveTo>
                  <a:pt x="7390" y="0"/>
                </a:moveTo>
                <a:cubicBezTo>
                  <a:pt x="6480" y="0"/>
                  <a:pt x="5555" y="307"/>
                  <a:pt x="4651" y="979"/>
                </a:cubicBezTo>
                <a:cubicBezTo>
                  <a:pt x="0" y="4444"/>
                  <a:pt x="7234" y="12955"/>
                  <a:pt x="15198" y="15751"/>
                </a:cubicBezTo>
                <a:cubicBezTo>
                  <a:pt x="16110" y="7717"/>
                  <a:pt x="11951" y="0"/>
                  <a:pt x="7390" y="0"/>
                </a:cubicBezTo>
                <a:close/>
              </a:path>
            </a:pathLst>
          </a:custGeom>
          <a:solidFill>
            <a:srgbClr val="ABCD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5" name="Google Shape;4565;p46"/>
          <p:cNvSpPr/>
          <p:nvPr/>
        </p:nvSpPr>
        <p:spPr>
          <a:xfrm>
            <a:off x="5660686" y="722218"/>
            <a:ext cx="568969" cy="514133"/>
          </a:xfrm>
          <a:custGeom>
            <a:avLst/>
            <a:gdLst/>
            <a:ahLst/>
            <a:cxnLst/>
            <a:rect l="l" t="t" r="r" b="b"/>
            <a:pathLst>
              <a:path w="14226" h="13953" extrusionOk="0">
                <a:moveTo>
                  <a:pt x="2827" y="1"/>
                </a:moveTo>
                <a:lnTo>
                  <a:pt x="2827" y="1"/>
                </a:lnTo>
                <a:cubicBezTo>
                  <a:pt x="0" y="3831"/>
                  <a:pt x="6809" y="11338"/>
                  <a:pt x="14195" y="13952"/>
                </a:cubicBezTo>
                <a:cubicBezTo>
                  <a:pt x="14195" y="13922"/>
                  <a:pt x="14195" y="13861"/>
                  <a:pt x="14225" y="13800"/>
                </a:cubicBezTo>
                <a:cubicBezTo>
                  <a:pt x="11611" y="10913"/>
                  <a:pt x="9089" y="8876"/>
                  <a:pt x="6596" y="6080"/>
                </a:cubicBezTo>
                <a:cubicBezTo>
                  <a:pt x="5167" y="4469"/>
                  <a:pt x="3769" y="1946"/>
                  <a:pt x="2827" y="1"/>
                </a:cubicBezTo>
                <a:close/>
              </a:path>
            </a:pathLst>
          </a:custGeom>
          <a:solidFill>
            <a:srgbClr val="ABCD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6" name="Google Shape;4566;p46"/>
          <p:cNvSpPr/>
          <p:nvPr/>
        </p:nvSpPr>
        <p:spPr>
          <a:xfrm>
            <a:off x="5830870" y="114875"/>
            <a:ext cx="599325" cy="640999"/>
          </a:xfrm>
          <a:custGeom>
            <a:avLst/>
            <a:gdLst/>
            <a:ahLst/>
            <a:cxnLst/>
            <a:rect l="l" t="t" r="r" b="b"/>
            <a:pathLst>
              <a:path w="14985" h="17396" extrusionOk="0">
                <a:moveTo>
                  <a:pt x="7249" y="0"/>
                </a:moveTo>
                <a:cubicBezTo>
                  <a:pt x="6667" y="0"/>
                  <a:pt x="6053" y="120"/>
                  <a:pt x="5411" y="374"/>
                </a:cubicBezTo>
                <a:cubicBezTo>
                  <a:pt x="1" y="2532"/>
                  <a:pt x="4834" y="12593"/>
                  <a:pt x="11764" y="17396"/>
                </a:cubicBezTo>
                <a:cubicBezTo>
                  <a:pt x="14985" y="9262"/>
                  <a:pt x="12372" y="0"/>
                  <a:pt x="7249" y="0"/>
                </a:cubicBezTo>
                <a:close/>
              </a:path>
            </a:pathLst>
          </a:custGeom>
          <a:solidFill>
            <a:srgbClr val="ABCD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7" name="Google Shape;4567;p46"/>
          <p:cNvSpPr/>
          <p:nvPr/>
        </p:nvSpPr>
        <p:spPr>
          <a:xfrm>
            <a:off x="6025373" y="114875"/>
            <a:ext cx="404829" cy="640999"/>
          </a:xfrm>
          <a:custGeom>
            <a:avLst/>
            <a:gdLst/>
            <a:ahLst/>
            <a:cxnLst/>
            <a:rect l="l" t="t" r="r" b="b"/>
            <a:pathLst>
              <a:path w="10122" h="17396" extrusionOk="0">
                <a:moveTo>
                  <a:pt x="2386" y="0"/>
                </a:moveTo>
                <a:cubicBezTo>
                  <a:pt x="1804" y="0"/>
                  <a:pt x="1190" y="120"/>
                  <a:pt x="548" y="374"/>
                </a:cubicBezTo>
                <a:cubicBezTo>
                  <a:pt x="335" y="465"/>
                  <a:pt x="153" y="556"/>
                  <a:pt x="1" y="648"/>
                </a:cubicBezTo>
                <a:cubicBezTo>
                  <a:pt x="4530" y="648"/>
                  <a:pt x="8117" y="8885"/>
                  <a:pt x="6840" y="17335"/>
                </a:cubicBezTo>
                <a:cubicBezTo>
                  <a:pt x="6870" y="17365"/>
                  <a:pt x="6901" y="17365"/>
                  <a:pt x="6901" y="17396"/>
                </a:cubicBezTo>
                <a:cubicBezTo>
                  <a:pt x="10122" y="9262"/>
                  <a:pt x="7509" y="0"/>
                  <a:pt x="2386" y="0"/>
                </a:cubicBezTo>
                <a:close/>
              </a:path>
            </a:pathLst>
          </a:custGeom>
          <a:solidFill>
            <a:srgbClr val="ABCD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8" name="Google Shape;4568;p46"/>
          <p:cNvSpPr/>
          <p:nvPr/>
        </p:nvSpPr>
        <p:spPr>
          <a:xfrm>
            <a:off x="6509688" y="473946"/>
            <a:ext cx="591646" cy="579832"/>
          </a:xfrm>
          <a:custGeom>
            <a:avLst/>
            <a:gdLst/>
            <a:ahLst/>
            <a:cxnLst/>
            <a:rect l="l" t="t" r="r" b="b"/>
            <a:pathLst>
              <a:path w="14793" h="15736" extrusionOk="0">
                <a:moveTo>
                  <a:pt x="8016" y="0"/>
                </a:moveTo>
                <a:cubicBezTo>
                  <a:pt x="3846" y="0"/>
                  <a:pt x="0" y="7689"/>
                  <a:pt x="810" y="15736"/>
                </a:cubicBezTo>
                <a:cubicBezTo>
                  <a:pt x="8105" y="12939"/>
                  <a:pt x="14792" y="4459"/>
                  <a:pt x="10537" y="994"/>
                </a:cubicBezTo>
                <a:cubicBezTo>
                  <a:pt x="9707" y="312"/>
                  <a:pt x="8855" y="0"/>
                  <a:pt x="8016" y="0"/>
                </a:cubicBezTo>
                <a:close/>
              </a:path>
            </a:pathLst>
          </a:custGeom>
          <a:solidFill>
            <a:srgbClr val="ABCD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9" name="Google Shape;4569;p46"/>
          <p:cNvSpPr/>
          <p:nvPr/>
        </p:nvSpPr>
        <p:spPr>
          <a:xfrm>
            <a:off x="6579762" y="473946"/>
            <a:ext cx="514256" cy="564172"/>
          </a:xfrm>
          <a:custGeom>
            <a:avLst/>
            <a:gdLst/>
            <a:ahLst/>
            <a:cxnLst/>
            <a:rect l="l" t="t" r="r" b="b"/>
            <a:pathLst>
              <a:path w="12858" h="15311" extrusionOk="0">
                <a:moveTo>
                  <a:pt x="6269" y="0"/>
                </a:moveTo>
                <a:cubicBezTo>
                  <a:pt x="5941" y="0"/>
                  <a:pt x="5614" y="49"/>
                  <a:pt x="5289" y="143"/>
                </a:cubicBezTo>
                <a:cubicBezTo>
                  <a:pt x="5806" y="295"/>
                  <a:pt x="6353" y="599"/>
                  <a:pt x="6900" y="1055"/>
                </a:cubicBezTo>
                <a:cubicBezTo>
                  <a:pt x="10578" y="4277"/>
                  <a:pt x="6049" y="11511"/>
                  <a:pt x="0" y="15310"/>
                </a:cubicBezTo>
                <a:cubicBezTo>
                  <a:pt x="6931" y="12179"/>
                  <a:pt x="12858" y="4307"/>
                  <a:pt x="8785" y="994"/>
                </a:cubicBezTo>
                <a:cubicBezTo>
                  <a:pt x="7954" y="317"/>
                  <a:pt x="7108" y="0"/>
                  <a:pt x="6269" y="0"/>
                </a:cubicBezTo>
                <a:close/>
              </a:path>
            </a:pathLst>
          </a:custGeom>
          <a:solidFill>
            <a:srgbClr val="ABCD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0" name="Google Shape;4570;p46"/>
          <p:cNvSpPr/>
          <p:nvPr/>
        </p:nvSpPr>
        <p:spPr>
          <a:xfrm>
            <a:off x="6155481" y="310899"/>
            <a:ext cx="265047" cy="1447370"/>
          </a:xfrm>
          <a:custGeom>
            <a:avLst/>
            <a:gdLst/>
            <a:ahLst/>
            <a:cxnLst/>
            <a:rect l="l" t="t" r="r" b="b"/>
            <a:pathLst>
              <a:path w="6627" h="39280" extrusionOk="0">
                <a:moveTo>
                  <a:pt x="203" y="1"/>
                </a:moveTo>
                <a:cubicBezTo>
                  <a:pt x="186" y="1"/>
                  <a:pt x="168" y="3"/>
                  <a:pt x="152" y="8"/>
                </a:cubicBezTo>
                <a:cubicBezTo>
                  <a:pt x="31" y="69"/>
                  <a:pt x="0" y="160"/>
                  <a:pt x="31" y="252"/>
                </a:cubicBezTo>
                <a:cubicBezTo>
                  <a:pt x="4164" y="11072"/>
                  <a:pt x="6262" y="26665"/>
                  <a:pt x="5168" y="39067"/>
                </a:cubicBezTo>
                <a:cubicBezTo>
                  <a:pt x="5168" y="39188"/>
                  <a:pt x="5259" y="39280"/>
                  <a:pt x="5350" y="39280"/>
                </a:cubicBezTo>
                <a:lnTo>
                  <a:pt x="5380" y="39280"/>
                </a:lnTo>
                <a:cubicBezTo>
                  <a:pt x="5471" y="39280"/>
                  <a:pt x="5563" y="39219"/>
                  <a:pt x="5563" y="39097"/>
                </a:cubicBezTo>
                <a:cubicBezTo>
                  <a:pt x="6627" y="26635"/>
                  <a:pt x="4560" y="10981"/>
                  <a:pt x="395" y="130"/>
                </a:cubicBezTo>
                <a:cubicBezTo>
                  <a:pt x="370" y="55"/>
                  <a:pt x="284" y="1"/>
                  <a:pt x="203" y="1"/>
                </a:cubicBezTo>
                <a:close/>
              </a:path>
            </a:pathLst>
          </a:custGeom>
          <a:solidFill>
            <a:srgbClr val="8CB9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1" name="Google Shape;4571;p46"/>
          <p:cNvSpPr/>
          <p:nvPr/>
        </p:nvSpPr>
        <p:spPr>
          <a:xfrm>
            <a:off x="6360942" y="690420"/>
            <a:ext cx="415788" cy="1147357"/>
          </a:xfrm>
          <a:custGeom>
            <a:avLst/>
            <a:gdLst/>
            <a:ahLst/>
            <a:cxnLst/>
            <a:rect l="l" t="t" r="r" b="b"/>
            <a:pathLst>
              <a:path w="10396" h="31138" extrusionOk="0">
                <a:moveTo>
                  <a:pt x="10166" y="1"/>
                </a:moveTo>
                <a:cubicBezTo>
                  <a:pt x="10116" y="1"/>
                  <a:pt x="10064" y="23"/>
                  <a:pt x="10031" y="73"/>
                </a:cubicBezTo>
                <a:cubicBezTo>
                  <a:pt x="3708" y="8432"/>
                  <a:pt x="0" y="20834"/>
                  <a:pt x="851" y="30955"/>
                </a:cubicBezTo>
                <a:cubicBezTo>
                  <a:pt x="851" y="31077"/>
                  <a:pt x="942" y="31138"/>
                  <a:pt x="1034" y="31138"/>
                </a:cubicBezTo>
                <a:cubicBezTo>
                  <a:pt x="1155" y="31138"/>
                  <a:pt x="1216" y="31046"/>
                  <a:pt x="1216" y="30925"/>
                </a:cubicBezTo>
                <a:cubicBezTo>
                  <a:pt x="395" y="20894"/>
                  <a:pt x="4073" y="8584"/>
                  <a:pt x="10335" y="286"/>
                </a:cubicBezTo>
                <a:cubicBezTo>
                  <a:pt x="10395" y="225"/>
                  <a:pt x="10365" y="104"/>
                  <a:pt x="10274" y="43"/>
                </a:cubicBezTo>
                <a:cubicBezTo>
                  <a:pt x="10247" y="16"/>
                  <a:pt x="10207" y="1"/>
                  <a:pt x="10166" y="1"/>
                </a:cubicBezTo>
                <a:close/>
              </a:path>
            </a:pathLst>
          </a:custGeom>
          <a:solidFill>
            <a:srgbClr val="8CB9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2" name="Google Shape;4572;p46"/>
          <p:cNvSpPr/>
          <p:nvPr/>
        </p:nvSpPr>
        <p:spPr>
          <a:xfrm>
            <a:off x="6010814" y="888655"/>
            <a:ext cx="359875" cy="988324"/>
          </a:xfrm>
          <a:custGeom>
            <a:avLst/>
            <a:gdLst/>
            <a:ahLst/>
            <a:cxnLst/>
            <a:rect l="l" t="t" r="r" b="b"/>
            <a:pathLst>
              <a:path w="8998" h="26822" extrusionOk="0">
                <a:moveTo>
                  <a:pt x="224" y="1"/>
                </a:moveTo>
                <a:cubicBezTo>
                  <a:pt x="179" y="1"/>
                  <a:pt x="132" y="16"/>
                  <a:pt x="91" y="43"/>
                </a:cubicBezTo>
                <a:cubicBezTo>
                  <a:pt x="0" y="104"/>
                  <a:pt x="0" y="225"/>
                  <a:pt x="61" y="317"/>
                </a:cubicBezTo>
                <a:cubicBezTo>
                  <a:pt x="5228" y="7308"/>
                  <a:pt x="8602" y="17885"/>
                  <a:pt x="8481" y="26639"/>
                </a:cubicBezTo>
                <a:cubicBezTo>
                  <a:pt x="8481" y="26730"/>
                  <a:pt x="8572" y="26822"/>
                  <a:pt x="8693" y="26822"/>
                </a:cubicBezTo>
                <a:cubicBezTo>
                  <a:pt x="8785" y="26822"/>
                  <a:pt x="8876" y="26730"/>
                  <a:pt x="8876" y="26639"/>
                </a:cubicBezTo>
                <a:cubicBezTo>
                  <a:pt x="8997" y="17824"/>
                  <a:pt x="5563" y="7156"/>
                  <a:pt x="365" y="73"/>
                </a:cubicBezTo>
                <a:cubicBezTo>
                  <a:pt x="331" y="23"/>
                  <a:pt x="280" y="1"/>
                  <a:pt x="224" y="1"/>
                </a:cubicBezTo>
                <a:close/>
              </a:path>
            </a:pathLst>
          </a:custGeom>
          <a:solidFill>
            <a:srgbClr val="8CB9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3" name="Google Shape;4573;p46"/>
          <p:cNvSpPr/>
          <p:nvPr/>
        </p:nvSpPr>
        <p:spPr>
          <a:xfrm>
            <a:off x="6148161" y="1635021"/>
            <a:ext cx="465662" cy="502895"/>
          </a:xfrm>
          <a:custGeom>
            <a:avLst/>
            <a:gdLst/>
            <a:ahLst/>
            <a:cxnLst/>
            <a:rect l="l" t="t" r="r" b="b"/>
            <a:pathLst>
              <a:path w="11643" h="13648" extrusionOk="0">
                <a:moveTo>
                  <a:pt x="1" y="0"/>
                </a:moveTo>
                <a:lnTo>
                  <a:pt x="1" y="9879"/>
                </a:lnTo>
                <a:cubicBezTo>
                  <a:pt x="1" y="11976"/>
                  <a:pt x="1703" y="13648"/>
                  <a:pt x="3770" y="13648"/>
                </a:cubicBezTo>
                <a:lnTo>
                  <a:pt x="7873" y="13648"/>
                </a:lnTo>
                <a:cubicBezTo>
                  <a:pt x="9971" y="13648"/>
                  <a:pt x="11642" y="11976"/>
                  <a:pt x="11642" y="9879"/>
                </a:cubicBezTo>
                <a:lnTo>
                  <a:pt x="11642" y="0"/>
                </a:lnTo>
                <a:close/>
              </a:path>
            </a:pathLst>
          </a:custGeom>
          <a:solidFill>
            <a:srgbClr val="CDD3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4" name="Google Shape;4574;p46"/>
          <p:cNvSpPr/>
          <p:nvPr/>
        </p:nvSpPr>
        <p:spPr>
          <a:xfrm>
            <a:off x="6148161" y="1898216"/>
            <a:ext cx="465662" cy="239693"/>
          </a:xfrm>
          <a:custGeom>
            <a:avLst/>
            <a:gdLst/>
            <a:ahLst/>
            <a:cxnLst/>
            <a:rect l="l" t="t" r="r" b="b"/>
            <a:pathLst>
              <a:path w="11643" h="6505" extrusionOk="0">
                <a:moveTo>
                  <a:pt x="1" y="0"/>
                </a:moveTo>
                <a:lnTo>
                  <a:pt x="1" y="2736"/>
                </a:lnTo>
                <a:cubicBezTo>
                  <a:pt x="1" y="4833"/>
                  <a:pt x="1703" y="6505"/>
                  <a:pt x="3770" y="6505"/>
                </a:cubicBezTo>
                <a:lnTo>
                  <a:pt x="7873" y="6505"/>
                </a:lnTo>
                <a:cubicBezTo>
                  <a:pt x="9971" y="6505"/>
                  <a:pt x="11642" y="4833"/>
                  <a:pt x="11642" y="2736"/>
                </a:cubicBezTo>
                <a:lnTo>
                  <a:pt x="11642" y="0"/>
                </a:lnTo>
                <a:cubicBezTo>
                  <a:pt x="11642" y="2067"/>
                  <a:pt x="9971" y="3769"/>
                  <a:pt x="7873" y="3769"/>
                </a:cubicBezTo>
                <a:lnTo>
                  <a:pt x="3770" y="3769"/>
                </a:lnTo>
                <a:cubicBezTo>
                  <a:pt x="1703" y="3769"/>
                  <a:pt x="1" y="2067"/>
                  <a:pt x="1" y="0"/>
                </a:cubicBezTo>
                <a:close/>
              </a:path>
            </a:pathLst>
          </a:custGeom>
          <a:solidFill>
            <a:srgbClr val="CDD3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5" name="Google Shape;4575;p46"/>
          <p:cNvSpPr/>
          <p:nvPr/>
        </p:nvSpPr>
        <p:spPr>
          <a:xfrm>
            <a:off x="4553147" y="2137867"/>
            <a:ext cx="2258758" cy="219574"/>
          </a:xfrm>
          <a:custGeom>
            <a:avLst/>
            <a:gdLst/>
            <a:ahLst/>
            <a:cxnLst/>
            <a:rect l="l" t="t" r="r" b="b"/>
            <a:pathLst>
              <a:path w="56476" h="5959" extrusionOk="0">
                <a:moveTo>
                  <a:pt x="1" y="1"/>
                </a:moveTo>
                <a:lnTo>
                  <a:pt x="1" y="5958"/>
                </a:lnTo>
                <a:lnTo>
                  <a:pt x="56476" y="5958"/>
                </a:lnTo>
                <a:lnTo>
                  <a:pt x="56476" y="1"/>
                </a:ln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6" name="Google Shape;4576;p46"/>
          <p:cNvSpPr/>
          <p:nvPr/>
        </p:nvSpPr>
        <p:spPr>
          <a:xfrm>
            <a:off x="4553147" y="2357399"/>
            <a:ext cx="2258758" cy="73953"/>
          </a:xfrm>
          <a:custGeom>
            <a:avLst/>
            <a:gdLst/>
            <a:ahLst/>
            <a:cxnLst/>
            <a:rect l="l" t="t" r="r" b="b"/>
            <a:pathLst>
              <a:path w="56476" h="2007" extrusionOk="0">
                <a:moveTo>
                  <a:pt x="1" y="0"/>
                </a:moveTo>
                <a:lnTo>
                  <a:pt x="1" y="2006"/>
                </a:lnTo>
                <a:lnTo>
                  <a:pt x="56476" y="2006"/>
                </a:lnTo>
                <a:lnTo>
                  <a:pt x="56476" y="0"/>
                </a:lnTo>
                <a:close/>
              </a:path>
            </a:pathLst>
          </a:custGeom>
          <a:solidFill>
            <a:srgbClr val="F8F4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7" name="Google Shape;4577;p46"/>
          <p:cNvSpPr/>
          <p:nvPr/>
        </p:nvSpPr>
        <p:spPr>
          <a:xfrm>
            <a:off x="4553147" y="2291296"/>
            <a:ext cx="2258758" cy="66141"/>
          </a:xfrm>
          <a:custGeom>
            <a:avLst/>
            <a:gdLst/>
            <a:ahLst/>
            <a:cxnLst/>
            <a:rect l="l" t="t" r="r" b="b"/>
            <a:pathLst>
              <a:path w="56476" h="1795" extrusionOk="0">
                <a:moveTo>
                  <a:pt x="1" y="1"/>
                </a:moveTo>
                <a:lnTo>
                  <a:pt x="1" y="1794"/>
                </a:lnTo>
                <a:lnTo>
                  <a:pt x="56476" y="1794"/>
                </a:lnTo>
                <a:lnTo>
                  <a:pt x="56476" y="1"/>
                </a:lnTo>
                <a:close/>
              </a:path>
            </a:pathLst>
          </a:custGeom>
          <a:solidFill>
            <a:srgbClr val="BAD2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8" name="Google Shape;4578;p46"/>
          <p:cNvSpPr/>
          <p:nvPr/>
        </p:nvSpPr>
        <p:spPr>
          <a:xfrm>
            <a:off x="3548338" y="4354573"/>
            <a:ext cx="2047247" cy="326193"/>
          </a:xfrm>
          <a:custGeom>
            <a:avLst/>
            <a:gdLst/>
            <a:ahLst/>
            <a:cxnLst/>
            <a:rect l="l" t="t" r="r" b="b"/>
            <a:pathLst>
              <a:path w="63802" h="11034" extrusionOk="0">
                <a:moveTo>
                  <a:pt x="4682" y="0"/>
                </a:moveTo>
                <a:cubicBezTo>
                  <a:pt x="3526" y="0"/>
                  <a:pt x="2523" y="760"/>
                  <a:pt x="2219" y="1854"/>
                </a:cubicBezTo>
                <a:lnTo>
                  <a:pt x="487" y="7751"/>
                </a:lnTo>
                <a:cubicBezTo>
                  <a:pt x="1" y="9392"/>
                  <a:pt x="1247" y="11034"/>
                  <a:pt x="2949" y="11034"/>
                </a:cubicBezTo>
                <a:lnTo>
                  <a:pt x="60853" y="11034"/>
                </a:lnTo>
                <a:cubicBezTo>
                  <a:pt x="62555" y="11034"/>
                  <a:pt x="63801" y="9392"/>
                  <a:pt x="63315" y="7751"/>
                </a:cubicBezTo>
                <a:lnTo>
                  <a:pt x="61582" y="1854"/>
                </a:lnTo>
                <a:cubicBezTo>
                  <a:pt x="61278" y="760"/>
                  <a:pt x="60275" y="0"/>
                  <a:pt x="59120" y="0"/>
                </a:cubicBezTo>
                <a:close/>
              </a:path>
            </a:pathLst>
          </a:custGeom>
          <a:solidFill>
            <a:srgbClr val="8C77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9" name="Google Shape;4579;p46"/>
          <p:cNvSpPr/>
          <p:nvPr/>
        </p:nvSpPr>
        <p:spPr>
          <a:xfrm>
            <a:off x="4209622" y="4107469"/>
            <a:ext cx="724696" cy="87180"/>
          </a:xfrm>
          <a:custGeom>
            <a:avLst/>
            <a:gdLst/>
            <a:ahLst/>
            <a:cxnLst/>
            <a:rect l="l" t="t" r="r" b="b"/>
            <a:pathLst>
              <a:path w="22585" h="2949" extrusionOk="0">
                <a:moveTo>
                  <a:pt x="1" y="0"/>
                </a:moveTo>
                <a:lnTo>
                  <a:pt x="1" y="2949"/>
                </a:lnTo>
                <a:lnTo>
                  <a:pt x="22585" y="2949"/>
                </a:lnTo>
                <a:lnTo>
                  <a:pt x="22585" y="0"/>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0" name="Google Shape;4580;p46"/>
          <p:cNvSpPr/>
          <p:nvPr/>
        </p:nvSpPr>
        <p:spPr>
          <a:xfrm>
            <a:off x="4209622" y="4164966"/>
            <a:ext cx="724696" cy="29681"/>
          </a:xfrm>
          <a:custGeom>
            <a:avLst/>
            <a:gdLst/>
            <a:ahLst/>
            <a:cxnLst/>
            <a:rect l="l" t="t" r="r" b="b"/>
            <a:pathLst>
              <a:path w="22585" h="1004" extrusionOk="0">
                <a:moveTo>
                  <a:pt x="1" y="1"/>
                </a:moveTo>
                <a:lnTo>
                  <a:pt x="1" y="1004"/>
                </a:lnTo>
                <a:lnTo>
                  <a:pt x="22585" y="1004"/>
                </a:lnTo>
                <a:lnTo>
                  <a:pt x="22585" y="1"/>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1" name="Google Shape;4581;p46"/>
          <p:cNvSpPr/>
          <p:nvPr/>
        </p:nvSpPr>
        <p:spPr>
          <a:xfrm>
            <a:off x="4209622" y="3589908"/>
            <a:ext cx="95621" cy="795261"/>
          </a:xfrm>
          <a:custGeom>
            <a:avLst/>
            <a:gdLst/>
            <a:ahLst/>
            <a:cxnLst/>
            <a:rect l="l" t="t" r="r" b="b"/>
            <a:pathLst>
              <a:path w="2980" h="26901" extrusionOk="0">
                <a:moveTo>
                  <a:pt x="1" y="1"/>
                </a:moveTo>
                <a:lnTo>
                  <a:pt x="1" y="26901"/>
                </a:lnTo>
                <a:lnTo>
                  <a:pt x="2980" y="26901"/>
                </a:lnTo>
                <a:lnTo>
                  <a:pt x="2980" y="1"/>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2" name="Google Shape;4582;p46"/>
          <p:cNvSpPr/>
          <p:nvPr/>
        </p:nvSpPr>
        <p:spPr>
          <a:xfrm>
            <a:off x="4273029" y="3589908"/>
            <a:ext cx="32216" cy="795261"/>
          </a:xfrm>
          <a:custGeom>
            <a:avLst/>
            <a:gdLst/>
            <a:ahLst/>
            <a:cxnLst/>
            <a:rect l="l" t="t" r="r" b="b"/>
            <a:pathLst>
              <a:path w="1004" h="26901" extrusionOk="0">
                <a:moveTo>
                  <a:pt x="1" y="1"/>
                </a:moveTo>
                <a:lnTo>
                  <a:pt x="1" y="26901"/>
                </a:lnTo>
                <a:lnTo>
                  <a:pt x="1004" y="26901"/>
                </a:lnTo>
                <a:lnTo>
                  <a:pt x="1004" y="1"/>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3" name="Google Shape;4583;p46"/>
          <p:cNvSpPr/>
          <p:nvPr/>
        </p:nvSpPr>
        <p:spPr>
          <a:xfrm>
            <a:off x="4838753" y="3589908"/>
            <a:ext cx="95589" cy="795261"/>
          </a:xfrm>
          <a:custGeom>
            <a:avLst/>
            <a:gdLst/>
            <a:ahLst/>
            <a:cxnLst/>
            <a:rect l="l" t="t" r="r" b="b"/>
            <a:pathLst>
              <a:path w="2979" h="26901" extrusionOk="0">
                <a:moveTo>
                  <a:pt x="0" y="1"/>
                </a:moveTo>
                <a:lnTo>
                  <a:pt x="0" y="26901"/>
                </a:lnTo>
                <a:lnTo>
                  <a:pt x="2979" y="26901"/>
                </a:lnTo>
                <a:lnTo>
                  <a:pt x="2979" y="1"/>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4" name="Google Shape;4584;p46"/>
          <p:cNvSpPr/>
          <p:nvPr/>
        </p:nvSpPr>
        <p:spPr>
          <a:xfrm>
            <a:off x="4838753" y="3589908"/>
            <a:ext cx="32216" cy="795261"/>
          </a:xfrm>
          <a:custGeom>
            <a:avLst/>
            <a:gdLst/>
            <a:ahLst/>
            <a:cxnLst/>
            <a:rect l="l" t="t" r="r" b="b"/>
            <a:pathLst>
              <a:path w="1004" h="26901" extrusionOk="0">
                <a:moveTo>
                  <a:pt x="0" y="1"/>
                </a:moveTo>
                <a:lnTo>
                  <a:pt x="0" y="26901"/>
                </a:lnTo>
                <a:lnTo>
                  <a:pt x="1003" y="26901"/>
                </a:lnTo>
                <a:lnTo>
                  <a:pt x="1003" y="1"/>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5" name="Google Shape;4585;p46"/>
          <p:cNvSpPr/>
          <p:nvPr/>
        </p:nvSpPr>
        <p:spPr>
          <a:xfrm>
            <a:off x="4313012" y="3003173"/>
            <a:ext cx="68314" cy="568812"/>
          </a:xfrm>
          <a:custGeom>
            <a:avLst/>
            <a:gdLst/>
            <a:ahLst/>
            <a:cxnLst/>
            <a:rect l="l" t="t" r="r" b="b"/>
            <a:pathLst>
              <a:path w="2129" h="19241" extrusionOk="0">
                <a:moveTo>
                  <a:pt x="1" y="0"/>
                </a:moveTo>
                <a:lnTo>
                  <a:pt x="1" y="19241"/>
                </a:lnTo>
                <a:lnTo>
                  <a:pt x="2129" y="19241"/>
                </a:lnTo>
                <a:lnTo>
                  <a:pt x="2129" y="0"/>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6" name="Google Shape;4586;p46"/>
          <p:cNvSpPr/>
          <p:nvPr/>
        </p:nvSpPr>
        <p:spPr>
          <a:xfrm>
            <a:off x="4358867" y="3003173"/>
            <a:ext cx="22461" cy="568812"/>
          </a:xfrm>
          <a:custGeom>
            <a:avLst/>
            <a:gdLst/>
            <a:ahLst/>
            <a:cxnLst/>
            <a:rect l="l" t="t" r="r" b="b"/>
            <a:pathLst>
              <a:path w="700" h="19241" extrusionOk="0">
                <a:moveTo>
                  <a:pt x="0" y="0"/>
                </a:moveTo>
                <a:lnTo>
                  <a:pt x="0" y="19241"/>
                </a:lnTo>
                <a:lnTo>
                  <a:pt x="700" y="19241"/>
                </a:lnTo>
                <a:lnTo>
                  <a:pt x="700" y="0"/>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7" name="Google Shape;4587;p46"/>
          <p:cNvSpPr/>
          <p:nvPr/>
        </p:nvSpPr>
        <p:spPr>
          <a:xfrm>
            <a:off x="4762671" y="3003173"/>
            <a:ext cx="68282" cy="568812"/>
          </a:xfrm>
          <a:custGeom>
            <a:avLst/>
            <a:gdLst/>
            <a:ahLst/>
            <a:cxnLst/>
            <a:rect l="l" t="t" r="r" b="b"/>
            <a:pathLst>
              <a:path w="2128" h="19241" extrusionOk="0">
                <a:moveTo>
                  <a:pt x="0" y="0"/>
                </a:moveTo>
                <a:lnTo>
                  <a:pt x="0" y="19241"/>
                </a:lnTo>
                <a:lnTo>
                  <a:pt x="2128" y="19241"/>
                </a:lnTo>
                <a:lnTo>
                  <a:pt x="2128" y="0"/>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8" name="Google Shape;4588;p46"/>
          <p:cNvSpPr/>
          <p:nvPr/>
        </p:nvSpPr>
        <p:spPr>
          <a:xfrm>
            <a:off x="4762671" y="3003173"/>
            <a:ext cx="22461" cy="568812"/>
          </a:xfrm>
          <a:custGeom>
            <a:avLst/>
            <a:gdLst/>
            <a:ahLst/>
            <a:cxnLst/>
            <a:rect l="l" t="t" r="r" b="b"/>
            <a:pathLst>
              <a:path w="700" h="19241" extrusionOk="0">
                <a:moveTo>
                  <a:pt x="0" y="0"/>
                </a:moveTo>
                <a:lnTo>
                  <a:pt x="0" y="19241"/>
                </a:lnTo>
                <a:lnTo>
                  <a:pt x="699" y="19241"/>
                </a:lnTo>
                <a:lnTo>
                  <a:pt x="699" y="0"/>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9" name="Google Shape;4589;p46"/>
          <p:cNvSpPr/>
          <p:nvPr/>
        </p:nvSpPr>
        <p:spPr>
          <a:xfrm>
            <a:off x="4098435" y="3456025"/>
            <a:ext cx="947063" cy="158189"/>
          </a:xfrm>
          <a:custGeom>
            <a:avLst/>
            <a:gdLst/>
            <a:ahLst/>
            <a:cxnLst/>
            <a:rect l="l" t="t" r="r" b="b"/>
            <a:pathLst>
              <a:path w="29515" h="5351" extrusionOk="0">
                <a:moveTo>
                  <a:pt x="2128" y="1"/>
                </a:moveTo>
                <a:cubicBezTo>
                  <a:pt x="973" y="1"/>
                  <a:pt x="1" y="973"/>
                  <a:pt x="1" y="2159"/>
                </a:cubicBezTo>
                <a:lnTo>
                  <a:pt x="1" y="3223"/>
                </a:lnTo>
                <a:cubicBezTo>
                  <a:pt x="1" y="4378"/>
                  <a:pt x="943" y="5350"/>
                  <a:pt x="2128" y="5350"/>
                </a:cubicBezTo>
                <a:lnTo>
                  <a:pt x="27387" y="5350"/>
                </a:lnTo>
                <a:cubicBezTo>
                  <a:pt x="28573" y="5350"/>
                  <a:pt x="29515" y="4378"/>
                  <a:pt x="29515" y="3223"/>
                </a:cubicBezTo>
                <a:lnTo>
                  <a:pt x="29515" y="2159"/>
                </a:lnTo>
                <a:cubicBezTo>
                  <a:pt x="29515" y="973"/>
                  <a:pt x="28573" y="1"/>
                  <a:pt x="27387" y="1"/>
                </a:cubicBezTo>
                <a:close/>
              </a:path>
            </a:pathLst>
          </a:custGeom>
          <a:solidFill>
            <a:srgbClr val="BC8A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0" name="Google Shape;4590;p46"/>
          <p:cNvSpPr/>
          <p:nvPr/>
        </p:nvSpPr>
        <p:spPr>
          <a:xfrm>
            <a:off x="4098435" y="3500958"/>
            <a:ext cx="947063" cy="113254"/>
          </a:xfrm>
          <a:custGeom>
            <a:avLst/>
            <a:gdLst/>
            <a:ahLst/>
            <a:cxnLst/>
            <a:rect l="l" t="t" r="r" b="b"/>
            <a:pathLst>
              <a:path w="29515" h="3831" extrusionOk="0">
                <a:moveTo>
                  <a:pt x="92" y="0"/>
                </a:moveTo>
                <a:cubicBezTo>
                  <a:pt x="31" y="213"/>
                  <a:pt x="1" y="396"/>
                  <a:pt x="1" y="639"/>
                </a:cubicBezTo>
                <a:lnTo>
                  <a:pt x="1" y="1703"/>
                </a:lnTo>
                <a:cubicBezTo>
                  <a:pt x="1" y="2858"/>
                  <a:pt x="973" y="3830"/>
                  <a:pt x="2128" y="3830"/>
                </a:cubicBezTo>
                <a:lnTo>
                  <a:pt x="27387" y="3830"/>
                </a:lnTo>
                <a:cubicBezTo>
                  <a:pt x="28573" y="3830"/>
                  <a:pt x="29515" y="2858"/>
                  <a:pt x="29515" y="1703"/>
                </a:cubicBezTo>
                <a:lnTo>
                  <a:pt x="29515" y="639"/>
                </a:lnTo>
                <a:cubicBezTo>
                  <a:pt x="29515" y="396"/>
                  <a:pt x="29485" y="213"/>
                  <a:pt x="29424" y="0"/>
                </a:cubicBezTo>
                <a:cubicBezTo>
                  <a:pt x="29150" y="882"/>
                  <a:pt x="28360" y="1520"/>
                  <a:pt x="27387" y="1520"/>
                </a:cubicBezTo>
                <a:lnTo>
                  <a:pt x="2128" y="1520"/>
                </a:lnTo>
                <a:cubicBezTo>
                  <a:pt x="1186" y="1520"/>
                  <a:pt x="365" y="882"/>
                  <a:pt x="92" y="0"/>
                </a:cubicBezTo>
                <a:close/>
              </a:path>
            </a:pathLst>
          </a:custGeom>
          <a:solidFill>
            <a:srgbClr val="BC8A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1" name="Google Shape;4591;p46"/>
          <p:cNvSpPr/>
          <p:nvPr/>
        </p:nvSpPr>
        <p:spPr>
          <a:xfrm>
            <a:off x="4146247" y="2611396"/>
            <a:ext cx="851474" cy="403499"/>
          </a:xfrm>
          <a:custGeom>
            <a:avLst/>
            <a:gdLst/>
            <a:ahLst/>
            <a:cxnLst/>
            <a:rect l="l" t="t" r="r" b="b"/>
            <a:pathLst>
              <a:path w="26536" h="13649" extrusionOk="0">
                <a:moveTo>
                  <a:pt x="3344" y="1"/>
                </a:moveTo>
                <a:cubicBezTo>
                  <a:pt x="1490" y="1"/>
                  <a:pt x="0" y="1490"/>
                  <a:pt x="0" y="3314"/>
                </a:cubicBezTo>
                <a:lnTo>
                  <a:pt x="0" y="10335"/>
                </a:lnTo>
                <a:cubicBezTo>
                  <a:pt x="0" y="12159"/>
                  <a:pt x="1490" y="13648"/>
                  <a:pt x="3344" y="13648"/>
                </a:cubicBezTo>
                <a:lnTo>
                  <a:pt x="23222" y="13648"/>
                </a:lnTo>
                <a:cubicBezTo>
                  <a:pt x="25046" y="13648"/>
                  <a:pt x="26536" y="12159"/>
                  <a:pt x="26536" y="10335"/>
                </a:cubicBezTo>
                <a:lnTo>
                  <a:pt x="26536" y="3314"/>
                </a:lnTo>
                <a:cubicBezTo>
                  <a:pt x="26536" y="1490"/>
                  <a:pt x="25046" y="1"/>
                  <a:pt x="23222" y="1"/>
                </a:cubicBez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2" name="Google Shape;4592;p46"/>
          <p:cNvSpPr/>
          <p:nvPr/>
        </p:nvSpPr>
        <p:spPr>
          <a:xfrm>
            <a:off x="3919957" y="3916089"/>
            <a:ext cx="1323545" cy="84490"/>
          </a:xfrm>
          <a:custGeom>
            <a:avLst/>
            <a:gdLst/>
            <a:ahLst/>
            <a:cxnLst/>
            <a:rect l="l" t="t" r="r" b="b"/>
            <a:pathLst>
              <a:path w="41248" h="2858" extrusionOk="0">
                <a:moveTo>
                  <a:pt x="0" y="0"/>
                </a:moveTo>
                <a:lnTo>
                  <a:pt x="0" y="2857"/>
                </a:lnTo>
                <a:lnTo>
                  <a:pt x="41247" y="2857"/>
                </a:lnTo>
                <a:lnTo>
                  <a:pt x="41247" y="0"/>
                </a:lnTo>
                <a:close/>
              </a:path>
            </a:pathLst>
          </a:custGeom>
          <a:solidFill>
            <a:srgbClr val="664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3" name="Google Shape;4593;p46"/>
          <p:cNvSpPr/>
          <p:nvPr/>
        </p:nvSpPr>
        <p:spPr>
          <a:xfrm>
            <a:off x="3919957" y="3971783"/>
            <a:ext cx="1323545" cy="28794"/>
          </a:xfrm>
          <a:custGeom>
            <a:avLst/>
            <a:gdLst/>
            <a:ahLst/>
            <a:cxnLst/>
            <a:rect l="l" t="t" r="r" b="b"/>
            <a:pathLst>
              <a:path w="41248" h="974" extrusionOk="0">
                <a:moveTo>
                  <a:pt x="0" y="1"/>
                </a:moveTo>
                <a:lnTo>
                  <a:pt x="0" y="973"/>
                </a:lnTo>
                <a:lnTo>
                  <a:pt x="41247" y="973"/>
                </a:lnTo>
                <a:lnTo>
                  <a:pt x="41247" y="1"/>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4" name="Google Shape;4594;p46"/>
          <p:cNvSpPr/>
          <p:nvPr/>
        </p:nvSpPr>
        <p:spPr>
          <a:xfrm>
            <a:off x="3733650" y="3360778"/>
            <a:ext cx="374557" cy="1195123"/>
          </a:xfrm>
          <a:custGeom>
            <a:avLst/>
            <a:gdLst/>
            <a:ahLst/>
            <a:cxnLst/>
            <a:rect l="l" t="t" r="r" b="b"/>
            <a:pathLst>
              <a:path w="11673" h="40427" extrusionOk="0">
                <a:moveTo>
                  <a:pt x="8846" y="1"/>
                </a:moveTo>
                <a:lnTo>
                  <a:pt x="1" y="40427"/>
                </a:lnTo>
                <a:lnTo>
                  <a:pt x="2858" y="40427"/>
                </a:lnTo>
                <a:lnTo>
                  <a:pt x="11673" y="1"/>
                </a:lnTo>
                <a:close/>
              </a:path>
            </a:pathLst>
          </a:custGeom>
          <a:solidFill>
            <a:srgbClr val="664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5" name="Google Shape;4595;p46"/>
          <p:cNvSpPr/>
          <p:nvPr/>
        </p:nvSpPr>
        <p:spPr>
          <a:xfrm>
            <a:off x="3733650" y="3360778"/>
            <a:ext cx="337496" cy="1195123"/>
          </a:xfrm>
          <a:custGeom>
            <a:avLst/>
            <a:gdLst/>
            <a:ahLst/>
            <a:cxnLst/>
            <a:rect l="l" t="t" r="r" b="b"/>
            <a:pathLst>
              <a:path w="10518" h="40427" extrusionOk="0">
                <a:moveTo>
                  <a:pt x="8846" y="1"/>
                </a:moveTo>
                <a:lnTo>
                  <a:pt x="1" y="40427"/>
                </a:lnTo>
                <a:lnTo>
                  <a:pt x="1703" y="40427"/>
                </a:lnTo>
                <a:lnTo>
                  <a:pt x="10518" y="1"/>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6" name="Google Shape;4596;p46"/>
          <p:cNvSpPr/>
          <p:nvPr/>
        </p:nvSpPr>
        <p:spPr>
          <a:xfrm>
            <a:off x="3733650" y="3360778"/>
            <a:ext cx="374557" cy="1195123"/>
          </a:xfrm>
          <a:custGeom>
            <a:avLst/>
            <a:gdLst/>
            <a:ahLst/>
            <a:cxnLst/>
            <a:rect l="l" t="t" r="r" b="b"/>
            <a:pathLst>
              <a:path w="11673" h="40427" extrusionOk="0">
                <a:moveTo>
                  <a:pt x="1" y="1"/>
                </a:moveTo>
                <a:lnTo>
                  <a:pt x="8846" y="40427"/>
                </a:lnTo>
                <a:lnTo>
                  <a:pt x="11673" y="40427"/>
                </a:lnTo>
                <a:lnTo>
                  <a:pt x="2858" y="1"/>
                </a:lnTo>
                <a:close/>
              </a:path>
            </a:pathLst>
          </a:custGeom>
          <a:solidFill>
            <a:srgbClr val="664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7" name="Google Shape;4597;p46"/>
          <p:cNvSpPr/>
          <p:nvPr/>
        </p:nvSpPr>
        <p:spPr>
          <a:xfrm>
            <a:off x="3788265" y="3360778"/>
            <a:ext cx="319944" cy="1195123"/>
          </a:xfrm>
          <a:custGeom>
            <a:avLst/>
            <a:gdLst/>
            <a:ahLst/>
            <a:cxnLst/>
            <a:rect l="l" t="t" r="r" b="b"/>
            <a:pathLst>
              <a:path w="9971" h="40427" extrusionOk="0">
                <a:moveTo>
                  <a:pt x="1" y="1"/>
                </a:moveTo>
                <a:lnTo>
                  <a:pt x="8816" y="40427"/>
                </a:lnTo>
                <a:lnTo>
                  <a:pt x="9971" y="40427"/>
                </a:lnTo>
                <a:lnTo>
                  <a:pt x="1156" y="1"/>
                </a:lnTo>
                <a:close/>
              </a:path>
            </a:pathLst>
          </a:custGeom>
          <a:solidFill>
            <a:srgbClr val="664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8" name="Google Shape;4598;p46"/>
          <p:cNvSpPr/>
          <p:nvPr/>
        </p:nvSpPr>
        <p:spPr>
          <a:xfrm>
            <a:off x="5035778" y="3360778"/>
            <a:ext cx="374525" cy="1195123"/>
          </a:xfrm>
          <a:custGeom>
            <a:avLst/>
            <a:gdLst/>
            <a:ahLst/>
            <a:cxnLst/>
            <a:rect l="l" t="t" r="r" b="b"/>
            <a:pathLst>
              <a:path w="11672" h="40427" extrusionOk="0">
                <a:moveTo>
                  <a:pt x="0" y="1"/>
                </a:moveTo>
                <a:lnTo>
                  <a:pt x="8815" y="40427"/>
                </a:lnTo>
                <a:lnTo>
                  <a:pt x="11672" y="40427"/>
                </a:lnTo>
                <a:lnTo>
                  <a:pt x="2857" y="1"/>
                </a:lnTo>
                <a:close/>
              </a:path>
            </a:pathLst>
          </a:custGeom>
          <a:solidFill>
            <a:srgbClr val="664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9" name="Google Shape;4599;p46"/>
          <p:cNvSpPr/>
          <p:nvPr/>
        </p:nvSpPr>
        <p:spPr>
          <a:xfrm>
            <a:off x="5072841" y="3360778"/>
            <a:ext cx="337464" cy="1195123"/>
          </a:xfrm>
          <a:custGeom>
            <a:avLst/>
            <a:gdLst/>
            <a:ahLst/>
            <a:cxnLst/>
            <a:rect l="l" t="t" r="r" b="b"/>
            <a:pathLst>
              <a:path w="10517" h="40427" extrusionOk="0">
                <a:moveTo>
                  <a:pt x="0" y="1"/>
                </a:moveTo>
                <a:lnTo>
                  <a:pt x="8815" y="40427"/>
                </a:lnTo>
                <a:lnTo>
                  <a:pt x="10517" y="40427"/>
                </a:lnTo>
                <a:lnTo>
                  <a:pt x="1702" y="1"/>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0" name="Google Shape;4600;p46"/>
          <p:cNvSpPr/>
          <p:nvPr/>
        </p:nvSpPr>
        <p:spPr>
          <a:xfrm>
            <a:off x="5035778" y="3360778"/>
            <a:ext cx="374525" cy="1195123"/>
          </a:xfrm>
          <a:custGeom>
            <a:avLst/>
            <a:gdLst/>
            <a:ahLst/>
            <a:cxnLst/>
            <a:rect l="l" t="t" r="r" b="b"/>
            <a:pathLst>
              <a:path w="11672" h="40427" extrusionOk="0">
                <a:moveTo>
                  <a:pt x="8815" y="1"/>
                </a:moveTo>
                <a:lnTo>
                  <a:pt x="0" y="40427"/>
                </a:lnTo>
                <a:lnTo>
                  <a:pt x="2857" y="40427"/>
                </a:lnTo>
                <a:lnTo>
                  <a:pt x="11672" y="1"/>
                </a:lnTo>
                <a:close/>
              </a:path>
            </a:pathLst>
          </a:custGeom>
          <a:solidFill>
            <a:srgbClr val="664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1" name="Google Shape;4601;p46"/>
          <p:cNvSpPr/>
          <p:nvPr/>
        </p:nvSpPr>
        <p:spPr>
          <a:xfrm>
            <a:off x="5035778" y="3360778"/>
            <a:ext cx="319912" cy="1195123"/>
          </a:xfrm>
          <a:custGeom>
            <a:avLst/>
            <a:gdLst/>
            <a:ahLst/>
            <a:cxnLst/>
            <a:rect l="l" t="t" r="r" b="b"/>
            <a:pathLst>
              <a:path w="9970" h="40427" extrusionOk="0">
                <a:moveTo>
                  <a:pt x="8815" y="1"/>
                </a:moveTo>
                <a:lnTo>
                  <a:pt x="0" y="40427"/>
                </a:lnTo>
                <a:lnTo>
                  <a:pt x="1155" y="40427"/>
                </a:lnTo>
                <a:lnTo>
                  <a:pt x="9970" y="1"/>
                </a:lnTo>
                <a:close/>
              </a:path>
            </a:pathLst>
          </a:custGeom>
          <a:solidFill>
            <a:srgbClr val="664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2" name="Google Shape;4602;p46"/>
          <p:cNvSpPr/>
          <p:nvPr/>
        </p:nvSpPr>
        <p:spPr>
          <a:xfrm>
            <a:off x="3553215" y="3051684"/>
            <a:ext cx="2037492" cy="122241"/>
          </a:xfrm>
          <a:custGeom>
            <a:avLst/>
            <a:gdLst/>
            <a:ahLst/>
            <a:cxnLst/>
            <a:rect l="l" t="t" r="r" b="b"/>
            <a:pathLst>
              <a:path w="63498" h="4135" extrusionOk="0">
                <a:moveTo>
                  <a:pt x="426" y="1"/>
                </a:moveTo>
                <a:cubicBezTo>
                  <a:pt x="183" y="1"/>
                  <a:pt x="1" y="183"/>
                  <a:pt x="1" y="426"/>
                </a:cubicBezTo>
                <a:lnTo>
                  <a:pt x="1" y="3709"/>
                </a:lnTo>
                <a:cubicBezTo>
                  <a:pt x="1" y="3952"/>
                  <a:pt x="183" y="4134"/>
                  <a:pt x="426" y="4134"/>
                </a:cubicBezTo>
                <a:lnTo>
                  <a:pt x="63072" y="4134"/>
                </a:lnTo>
                <a:cubicBezTo>
                  <a:pt x="63315" y="4134"/>
                  <a:pt x="63497" y="3952"/>
                  <a:pt x="63497" y="3709"/>
                </a:cubicBezTo>
                <a:lnTo>
                  <a:pt x="63497" y="426"/>
                </a:lnTo>
                <a:cubicBezTo>
                  <a:pt x="63497" y="183"/>
                  <a:pt x="63315" y="1"/>
                  <a:pt x="63072" y="1"/>
                </a:cubicBezTo>
                <a:close/>
              </a:path>
            </a:pathLst>
          </a:custGeom>
          <a:solidFill>
            <a:srgbClr val="BC8A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3" name="Google Shape;4603;p46"/>
          <p:cNvSpPr/>
          <p:nvPr/>
        </p:nvSpPr>
        <p:spPr>
          <a:xfrm>
            <a:off x="3553215" y="3051684"/>
            <a:ext cx="2037492" cy="43161"/>
          </a:xfrm>
          <a:custGeom>
            <a:avLst/>
            <a:gdLst/>
            <a:ahLst/>
            <a:cxnLst/>
            <a:rect l="l" t="t" r="r" b="b"/>
            <a:pathLst>
              <a:path w="63498" h="1460" extrusionOk="0">
                <a:moveTo>
                  <a:pt x="426" y="1"/>
                </a:moveTo>
                <a:cubicBezTo>
                  <a:pt x="183" y="1"/>
                  <a:pt x="1" y="183"/>
                  <a:pt x="1" y="426"/>
                </a:cubicBezTo>
                <a:lnTo>
                  <a:pt x="1" y="1460"/>
                </a:lnTo>
                <a:cubicBezTo>
                  <a:pt x="1" y="1216"/>
                  <a:pt x="183" y="1034"/>
                  <a:pt x="426" y="1034"/>
                </a:cubicBezTo>
                <a:lnTo>
                  <a:pt x="63072" y="1034"/>
                </a:lnTo>
                <a:cubicBezTo>
                  <a:pt x="63315" y="1034"/>
                  <a:pt x="63497" y="1247"/>
                  <a:pt x="63497" y="1460"/>
                </a:cubicBezTo>
                <a:lnTo>
                  <a:pt x="63497" y="426"/>
                </a:lnTo>
                <a:cubicBezTo>
                  <a:pt x="63497" y="183"/>
                  <a:pt x="63315" y="1"/>
                  <a:pt x="63072" y="1"/>
                </a:cubicBezTo>
                <a:close/>
              </a:path>
            </a:pathLst>
          </a:custGeom>
          <a:solidFill>
            <a:srgbClr val="BC8A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4" name="Google Shape;4604;p46"/>
          <p:cNvSpPr/>
          <p:nvPr/>
        </p:nvSpPr>
        <p:spPr>
          <a:xfrm>
            <a:off x="3553215" y="3173890"/>
            <a:ext cx="2037492" cy="186924"/>
          </a:xfrm>
          <a:custGeom>
            <a:avLst/>
            <a:gdLst/>
            <a:ahLst/>
            <a:cxnLst/>
            <a:rect l="l" t="t" r="r" b="b"/>
            <a:pathLst>
              <a:path w="63498" h="6323" extrusionOk="0">
                <a:moveTo>
                  <a:pt x="852" y="0"/>
                </a:moveTo>
                <a:cubicBezTo>
                  <a:pt x="396" y="0"/>
                  <a:pt x="1" y="396"/>
                  <a:pt x="1" y="882"/>
                </a:cubicBezTo>
                <a:lnTo>
                  <a:pt x="1" y="5441"/>
                </a:lnTo>
                <a:cubicBezTo>
                  <a:pt x="1" y="5928"/>
                  <a:pt x="396" y="6323"/>
                  <a:pt x="852" y="6323"/>
                </a:cubicBezTo>
                <a:lnTo>
                  <a:pt x="62646" y="6323"/>
                </a:lnTo>
                <a:cubicBezTo>
                  <a:pt x="63132" y="6323"/>
                  <a:pt x="63497" y="5928"/>
                  <a:pt x="63497" y="5441"/>
                </a:cubicBezTo>
                <a:lnTo>
                  <a:pt x="63497" y="882"/>
                </a:lnTo>
                <a:cubicBezTo>
                  <a:pt x="63497" y="396"/>
                  <a:pt x="63102" y="0"/>
                  <a:pt x="62646" y="0"/>
                </a:cubicBez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5" name="Google Shape;4605;p46"/>
          <p:cNvSpPr/>
          <p:nvPr/>
        </p:nvSpPr>
        <p:spPr>
          <a:xfrm>
            <a:off x="3553215" y="3173890"/>
            <a:ext cx="2037492" cy="89870"/>
          </a:xfrm>
          <a:custGeom>
            <a:avLst/>
            <a:gdLst/>
            <a:ahLst/>
            <a:cxnLst/>
            <a:rect l="l" t="t" r="r" b="b"/>
            <a:pathLst>
              <a:path w="63498" h="3040" extrusionOk="0">
                <a:moveTo>
                  <a:pt x="852" y="0"/>
                </a:moveTo>
                <a:cubicBezTo>
                  <a:pt x="396" y="0"/>
                  <a:pt x="1" y="396"/>
                  <a:pt x="1" y="882"/>
                </a:cubicBezTo>
                <a:lnTo>
                  <a:pt x="1" y="3040"/>
                </a:lnTo>
                <a:cubicBezTo>
                  <a:pt x="1" y="2554"/>
                  <a:pt x="396" y="2159"/>
                  <a:pt x="852" y="2159"/>
                </a:cubicBezTo>
                <a:lnTo>
                  <a:pt x="62646" y="2159"/>
                </a:lnTo>
                <a:cubicBezTo>
                  <a:pt x="63102" y="2159"/>
                  <a:pt x="63497" y="2554"/>
                  <a:pt x="63497" y="3040"/>
                </a:cubicBezTo>
                <a:lnTo>
                  <a:pt x="63497" y="882"/>
                </a:lnTo>
                <a:cubicBezTo>
                  <a:pt x="63497" y="396"/>
                  <a:pt x="63132" y="0"/>
                  <a:pt x="62646" y="0"/>
                </a:cubicBez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6" name="Google Shape;4606;p46"/>
          <p:cNvSpPr/>
          <p:nvPr/>
        </p:nvSpPr>
        <p:spPr>
          <a:xfrm>
            <a:off x="6364187" y="4354573"/>
            <a:ext cx="2047247" cy="326193"/>
          </a:xfrm>
          <a:custGeom>
            <a:avLst/>
            <a:gdLst/>
            <a:ahLst/>
            <a:cxnLst/>
            <a:rect l="l" t="t" r="r" b="b"/>
            <a:pathLst>
              <a:path w="63802" h="11034" extrusionOk="0">
                <a:moveTo>
                  <a:pt x="4682" y="0"/>
                </a:moveTo>
                <a:cubicBezTo>
                  <a:pt x="3527" y="0"/>
                  <a:pt x="2524" y="760"/>
                  <a:pt x="2220" y="1854"/>
                </a:cubicBezTo>
                <a:lnTo>
                  <a:pt x="487" y="7751"/>
                </a:lnTo>
                <a:cubicBezTo>
                  <a:pt x="1" y="9392"/>
                  <a:pt x="1247" y="11034"/>
                  <a:pt x="2949" y="11034"/>
                </a:cubicBezTo>
                <a:lnTo>
                  <a:pt x="60853" y="11034"/>
                </a:lnTo>
                <a:cubicBezTo>
                  <a:pt x="62555" y="11034"/>
                  <a:pt x="63802" y="9392"/>
                  <a:pt x="63315" y="7751"/>
                </a:cubicBezTo>
                <a:lnTo>
                  <a:pt x="61583" y="1854"/>
                </a:lnTo>
                <a:cubicBezTo>
                  <a:pt x="61279" y="760"/>
                  <a:pt x="60276" y="0"/>
                  <a:pt x="59121" y="0"/>
                </a:cubicBezTo>
                <a:close/>
              </a:path>
            </a:pathLst>
          </a:custGeom>
          <a:solidFill>
            <a:srgbClr val="8C77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7" name="Google Shape;4607;p46"/>
          <p:cNvSpPr/>
          <p:nvPr/>
        </p:nvSpPr>
        <p:spPr>
          <a:xfrm>
            <a:off x="7025503" y="4106583"/>
            <a:ext cx="724696" cy="88067"/>
          </a:xfrm>
          <a:custGeom>
            <a:avLst/>
            <a:gdLst/>
            <a:ahLst/>
            <a:cxnLst/>
            <a:rect l="l" t="t" r="r" b="b"/>
            <a:pathLst>
              <a:path w="22585" h="2979" extrusionOk="0">
                <a:moveTo>
                  <a:pt x="0" y="0"/>
                </a:moveTo>
                <a:lnTo>
                  <a:pt x="0" y="2979"/>
                </a:lnTo>
                <a:lnTo>
                  <a:pt x="22584" y="2979"/>
                </a:lnTo>
                <a:lnTo>
                  <a:pt x="22584" y="0"/>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8" name="Google Shape;4608;p46"/>
          <p:cNvSpPr/>
          <p:nvPr/>
        </p:nvSpPr>
        <p:spPr>
          <a:xfrm>
            <a:off x="7025503" y="4164966"/>
            <a:ext cx="724696" cy="29681"/>
          </a:xfrm>
          <a:custGeom>
            <a:avLst/>
            <a:gdLst/>
            <a:ahLst/>
            <a:cxnLst/>
            <a:rect l="l" t="t" r="r" b="b"/>
            <a:pathLst>
              <a:path w="22585" h="1004" extrusionOk="0">
                <a:moveTo>
                  <a:pt x="0" y="1"/>
                </a:moveTo>
                <a:lnTo>
                  <a:pt x="0" y="1004"/>
                </a:lnTo>
                <a:lnTo>
                  <a:pt x="22584" y="1004"/>
                </a:lnTo>
                <a:lnTo>
                  <a:pt x="22584" y="1"/>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9" name="Google Shape;4609;p46"/>
          <p:cNvSpPr/>
          <p:nvPr/>
        </p:nvSpPr>
        <p:spPr>
          <a:xfrm>
            <a:off x="7025503" y="3589908"/>
            <a:ext cx="95621" cy="795261"/>
          </a:xfrm>
          <a:custGeom>
            <a:avLst/>
            <a:gdLst/>
            <a:ahLst/>
            <a:cxnLst/>
            <a:rect l="l" t="t" r="r" b="b"/>
            <a:pathLst>
              <a:path w="2980" h="26901" extrusionOk="0">
                <a:moveTo>
                  <a:pt x="0" y="1"/>
                </a:moveTo>
                <a:lnTo>
                  <a:pt x="0" y="26901"/>
                </a:lnTo>
                <a:lnTo>
                  <a:pt x="2979" y="26901"/>
                </a:lnTo>
                <a:lnTo>
                  <a:pt x="2979" y="1"/>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0" name="Google Shape;4610;p46"/>
          <p:cNvSpPr/>
          <p:nvPr/>
        </p:nvSpPr>
        <p:spPr>
          <a:xfrm>
            <a:off x="7088878" y="3589908"/>
            <a:ext cx="32248" cy="795261"/>
          </a:xfrm>
          <a:custGeom>
            <a:avLst/>
            <a:gdLst/>
            <a:ahLst/>
            <a:cxnLst/>
            <a:rect l="l" t="t" r="r" b="b"/>
            <a:pathLst>
              <a:path w="1005" h="26901" extrusionOk="0">
                <a:moveTo>
                  <a:pt x="1" y="1"/>
                </a:moveTo>
                <a:lnTo>
                  <a:pt x="1" y="26901"/>
                </a:lnTo>
                <a:lnTo>
                  <a:pt x="1004" y="26901"/>
                </a:lnTo>
                <a:lnTo>
                  <a:pt x="1004" y="1"/>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1" name="Google Shape;4611;p46"/>
          <p:cNvSpPr/>
          <p:nvPr/>
        </p:nvSpPr>
        <p:spPr>
          <a:xfrm>
            <a:off x="7654602" y="3589908"/>
            <a:ext cx="95621" cy="795261"/>
          </a:xfrm>
          <a:custGeom>
            <a:avLst/>
            <a:gdLst/>
            <a:ahLst/>
            <a:cxnLst/>
            <a:rect l="l" t="t" r="r" b="b"/>
            <a:pathLst>
              <a:path w="2980" h="26901" extrusionOk="0">
                <a:moveTo>
                  <a:pt x="0" y="1"/>
                </a:moveTo>
                <a:lnTo>
                  <a:pt x="0" y="26901"/>
                </a:lnTo>
                <a:lnTo>
                  <a:pt x="2979" y="26901"/>
                </a:lnTo>
                <a:lnTo>
                  <a:pt x="2979" y="1"/>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2" name="Google Shape;4612;p46"/>
          <p:cNvSpPr/>
          <p:nvPr/>
        </p:nvSpPr>
        <p:spPr>
          <a:xfrm>
            <a:off x="7654602" y="3589908"/>
            <a:ext cx="32216" cy="795261"/>
          </a:xfrm>
          <a:custGeom>
            <a:avLst/>
            <a:gdLst/>
            <a:ahLst/>
            <a:cxnLst/>
            <a:rect l="l" t="t" r="r" b="b"/>
            <a:pathLst>
              <a:path w="1004" h="26901" extrusionOk="0">
                <a:moveTo>
                  <a:pt x="0" y="1"/>
                </a:moveTo>
                <a:lnTo>
                  <a:pt x="0" y="26901"/>
                </a:lnTo>
                <a:lnTo>
                  <a:pt x="1004" y="26901"/>
                </a:lnTo>
                <a:lnTo>
                  <a:pt x="1004" y="1"/>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3" name="Google Shape;4613;p46"/>
          <p:cNvSpPr/>
          <p:nvPr/>
        </p:nvSpPr>
        <p:spPr>
          <a:xfrm>
            <a:off x="7128893" y="3003173"/>
            <a:ext cx="68282" cy="568812"/>
          </a:xfrm>
          <a:custGeom>
            <a:avLst/>
            <a:gdLst/>
            <a:ahLst/>
            <a:cxnLst/>
            <a:rect l="l" t="t" r="r" b="b"/>
            <a:pathLst>
              <a:path w="2128" h="19241" extrusionOk="0">
                <a:moveTo>
                  <a:pt x="0" y="0"/>
                </a:moveTo>
                <a:lnTo>
                  <a:pt x="0" y="19241"/>
                </a:lnTo>
                <a:lnTo>
                  <a:pt x="2128" y="19241"/>
                </a:lnTo>
                <a:lnTo>
                  <a:pt x="2128" y="0"/>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4" name="Google Shape;4614;p46"/>
          <p:cNvSpPr/>
          <p:nvPr/>
        </p:nvSpPr>
        <p:spPr>
          <a:xfrm>
            <a:off x="7174716" y="3003173"/>
            <a:ext cx="22461" cy="568812"/>
          </a:xfrm>
          <a:custGeom>
            <a:avLst/>
            <a:gdLst/>
            <a:ahLst/>
            <a:cxnLst/>
            <a:rect l="l" t="t" r="r" b="b"/>
            <a:pathLst>
              <a:path w="700" h="19241" extrusionOk="0">
                <a:moveTo>
                  <a:pt x="1" y="0"/>
                </a:moveTo>
                <a:lnTo>
                  <a:pt x="1" y="19241"/>
                </a:lnTo>
                <a:lnTo>
                  <a:pt x="700" y="19241"/>
                </a:lnTo>
                <a:lnTo>
                  <a:pt x="700" y="0"/>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5" name="Google Shape;4615;p46"/>
          <p:cNvSpPr/>
          <p:nvPr/>
        </p:nvSpPr>
        <p:spPr>
          <a:xfrm>
            <a:off x="7578520" y="3003173"/>
            <a:ext cx="68314" cy="568812"/>
          </a:xfrm>
          <a:custGeom>
            <a:avLst/>
            <a:gdLst/>
            <a:ahLst/>
            <a:cxnLst/>
            <a:rect l="l" t="t" r="r" b="b"/>
            <a:pathLst>
              <a:path w="2129" h="19241" extrusionOk="0">
                <a:moveTo>
                  <a:pt x="1" y="0"/>
                </a:moveTo>
                <a:lnTo>
                  <a:pt x="1" y="19241"/>
                </a:lnTo>
                <a:lnTo>
                  <a:pt x="2128" y="19241"/>
                </a:lnTo>
                <a:lnTo>
                  <a:pt x="2128" y="0"/>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6" name="Google Shape;4616;p46"/>
          <p:cNvSpPr/>
          <p:nvPr/>
        </p:nvSpPr>
        <p:spPr>
          <a:xfrm>
            <a:off x="7578520" y="3003173"/>
            <a:ext cx="22461" cy="568812"/>
          </a:xfrm>
          <a:custGeom>
            <a:avLst/>
            <a:gdLst/>
            <a:ahLst/>
            <a:cxnLst/>
            <a:rect l="l" t="t" r="r" b="b"/>
            <a:pathLst>
              <a:path w="700" h="19241" extrusionOk="0">
                <a:moveTo>
                  <a:pt x="1" y="0"/>
                </a:moveTo>
                <a:lnTo>
                  <a:pt x="1" y="19241"/>
                </a:lnTo>
                <a:lnTo>
                  <a:pt x="700" y="19241"/>
                </a:lnTo>
                <a:lnTo>
                  <a:pt x="700" y="0"/>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7" name="Google Shape;4617;p46"/>
          <p:cNvSpPr/>
          <p:nvPr/>
        </p:nvSpPr>
        <p:spPr>
          <a:xfrm>
            <a:off x="6914316" y="3456025"/>
            <a:ext cx="947063" cy="158189"/>
          </a:xfrm>
          <a:custGeom>
            <a:avLst/>
            <a:gdLst/>
            <a:ahLst/>
            <a:cxnLst/>
            <a:rect l="l" t="t" r="r" b="b"/>
            <a:pathLst>
              <a:path w="29515" h="5351" extrusionOk="0">
                <a:moveTo>
                  <a:pt x="2128" y="1"/>
                </a:moveTo>
                <a:cubicBezTo>
                  <a:pt x="942" y="1"/>
                  <a:pt x="0" y="973"/>
                  <a:pt x="0" y="2159"/>
                </a:cubicBezTo>
                <a:lnTo>
                  <a:pt x="0" y="3223"/>
                </a:lnTo>
                <a:cubicBezTo>
                  <a:pt x="0" y="4378"/>
                  <a:pt x="942" y="5350"/>
                  <a:pt x="2128" y="5350"/>
                </a:cubicBezTo>
                <a:lnTo>
                  <a:pt x="27387" y="5350"/>
                </a:lnTo>
                <a:cubicBezTo>
                  <a:pt x="28572" y="5350"/>
                  <a:pt x="29514" y="4378"/>
                  <a:pt x="29514" y="3223"/>
                </a:cubicBezTo>
                <a:lnTo>
                  <a:pt x="29514" y="2159"/>
                </a:lnTo>
                <a:cubicBezTo>
                  <a:pt x="29514" y="973"/>
                  <a:pt x="28572" y="1"/>
                  <a:pt x="27387" y="1"/>
                </a:cubicBezTo>
                <a:close/>
              </a:path>
            </a:pathLst>
          </a:custGeom>
          <a:solidFill>
            <a:srgbClr val="BC8A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8" name="Google Shape;4618;p46"/>
          <p:cNvSpPr/>
          <p:nvPr/>
        </p:nvSpPr>
        <p:spPr>
          <a:xfrm>
            <a:off x="6914316" y="3500958"/>
            <a:ext cx="947063" cy="113254"/>
          </a:xfrm>
          <a:custGeom>
            <a:avLst/>
            <a:gdLst/>
            <a:ahLst/>
            <a:cxnLst/>
            <a:rect l="l" t="t" r="r" b="b"/>
            <a:pathLst>
              <a:path w="29515" h="3831" extrusionOk="0">
                <a:moveTo>
                  <a:pt x="91" y="0"/>
                </a:moveTo>
                <a:cubicBezTo>
                  <a:pt x="31" y="213"/>
                  <a:pt x="0" y="396"/>
                  <a:pt x="0" y="639"/>
                </a:cubicBezTo>
                <a:lnTo>
                  <a:pt x="0" y="1703"/>
                </a:lnTo>
                <a:cubicBezTo>
                  <a:pt x="0" y="2858"/>
                  <a:pt x="942" y="3830"/>
                  <a:pt x="2128" y="3830"/>
                </a:cubicBezTo>
                <a:lnTo>
                  <a:pt x="27387" y="3830"/>
                </a:lnTo>
                <a:cubicBezTo>
                  <a:pt x="28572" y="3830"/>
                  <a:pt x="29514" y="2858"/>
                  <a:pt x="29514" y="1703"/>
                </a:cubicBezTo>
                <a:lnTo>
                  <a:pt x="29514" y="639"/>
                </a:lnTo>
                <a:cubicBezTo>
                  <a:pt x="29514" y="396"/>
                  <a:pt x="29484" y="213"/>
                  <a:pt x="29423" y="0"/>
                </a:cubicBezTo>
                <a:cubicBezTo>
                  <a:pt x="29150" y="882"/>
                  <a:pt x="28359" y="1520"/>
                  <a:pt x="27387" y="1520"/>
                </a:cubicBezTo>
                <a:lnTo>
                  <a:pt x="2128" y="1520"/>
                </a:lnTo>
                <a:cubicBezTo>
                  <a:pt x="1155" y="1520"/>
                  <a:pt x="365" y="882"/>
                  <a:pt x="91" y="0"/>
                </a:cubicBezTo>
                <a:close/>
              </a:path>
            </a:pathLst>
          </a:custGeom>
          <a:solidFill>
            <a:srgbClr val="BC8A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9" name="Google Shape;4619;p46"/>
          <p:cNvSpPr/>
          <p:nvPr/>
        </p:nvSpPr>
        <p:spPr>
          <a:xfrm>
            <a:off x="7431233" y="3031907"/>
            <a:ext cx="492575" cy="21610"/>
          </a:xfrm>
          <a:custGeom>
            <a:avLst/>
            <a:gdLst/>
            <a:ahLst/>
            <a:cxnLst/>
            <a:rect l="l" t="t" r="r" b="b"/>
            <a:pathLst>
              <a:path w="15351" h="731" extrusionOk="0">
                <a:moveTo>
                  <a:pt x="1" y="1"/>
                </a:moveTo>
                <a:lnTo>
                  <a:pt x="1" y="730"/>
                </a:lnTo>
                <a:lnTo>
                  <a:pt x="15351" y="730"/>
                </a:lnTo>
                <a:lnTo>
                  <a:pt x="15351" y="1"/>
                </a:lnTo>
                <a:close/>
              </a:path>
            </a:pathLst>
          </a:custGeom>
          <a:solidFill>
            <a:srgbClr val="932B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0" name="Google Shape;4620;p46"/>
          <p:cNvSpPr/>
          <p:nvPr/>
        </p:nvSpPr>
        <p:spPr>
          <a:xfrm>
            <a:off x="7431233" y="2975711"/>
            <a:ext cx="463311" cy="56228"/>
          </a:xfrm>
          <a:custGeom>
            <a:avLst/>
            <a:gdLst/>
            <a:ahLst/>
            <a:cxnLst/>
            <a:rect l="l" t="t" r="r" b="b"/>
            <a:pathLst>
              <a:path w="14439" h="1902" extrusionOk="0">
                <a:moveTo>
                  <a:pt x="10127" y="0"/>
                </a:moveTo>
                <a:cubicBezTo>
                  <a:pt x="6833" y="0"/>
                  <a:pt x="2455" y="249"/>
                  <a:pt x="1" y="1416"/>
                </a:cubicBezTo>
                <a:lnTo>
                  <a:pt x="1" y="1902"/>
                </a:lnTo>
                <a:lnTo>
                  <a:pt x="14439" y="1902"/>
                </a:lnTo>
                <a:lnTo>
                  <a:pt x="14439" y="139"/>
                </a:lnTo>
                <a:cubicBezTo>
                  <a:pt x="14439" y="139"/>
                  <a:pt x="12585" y="0"/>
                  <a:pt x="101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1" name="Google Shape;4621;p46"/>
          <p:cNvSpPr/>
          <p:nvPr/>
        </p:nvSpPr>
        <p:spPr>
          <a:xfrm>
            <a:off x="7431233" y="3002819"/>
            <a:ext cx="463311" cy="29119"/>
          </a:xfrm>
          <a:custGeom>
            <a:avLst/>
            <a:gdLst/>
            <a:ahLst/>
            <a:cxnLst/>
            <a:rect l="l" t="t" r="r" b="b"/>
            <a:pathLst>
              <a:path w="14439" h="985" extrusionOk="0">
                <a:moveTo>
                  <a:pt x="7908" y="1"/>
                </a:moveTo>
                <a:cubicBezTo>
                  <a:pt x="5331" y="1"/>
                  <a:pt x="2765" y="202"/>
                  <a:pt x="244" y="894"/>
                </a:cubicBezTo>
                <a:cubicBezTo>
                  <a:pt x="153" y="894"/>
                  <a:pt x="62" y="924"/>
                  <a:pt x="1" y="924"/>
                </a:cubicBezTo>
                <a:lnTo>
                  <a:pt x="1" y="985"/>
                </a:lnTo>
                <a:lnTo>
                  <a:pt x="14439" y="985"/>
                </a:lnTo>
                <a:lnTo>
                  <a:pt x="14439" y="255"/>
                </a:lnTo>
                <a:cubicBezTo>
                  <a:pt x="12268" y="144"/>
                  <a:pt x="10084" y="1"/>
                  <a:pt x="79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2" name="Google Shape;4622;p46"/>
          <p:cNvSpPr/>
          <p:nvPr/>
        </p:nvSpPr>
        <p:spPr>
          <a:xfrm>
            <a:off x="6937708" y="3031907"/>
            <a:ext cx="493538" cy="21610"/>
          </a:xfrm>
          <a:custGeom>
            <a:avLst/>
            <a:gdLst/>
            <a:ahLst/>
            <a:cxnLst/>
            <a:rect l="l" t="t" r="r" b="b"/>
            <a:pathLst>
              <a:path w="15381" h="731" extrusionOk="0">
                <a:moveTo>
                  <a:pt x="1" y="1"/>
                </a:moveTo>
                <a:lnTo>
                  <a:pt x="1" y="730"/>
                </a:lnTo>
                <a:lnTo>
                  <a:pt x="15381" y="730"/>
                </a:lnTo>
                <a:lnTo>
                  <a:pt x="15381" y="1"/>
                </a:lnTo>
                <a:close/>
              </a:path>
            </a:pathLst>
          </a:custGeom>
          <a:solidFill>
            <a:srgbClr val="932B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3" name="Google Shape;4623;p46"/>
          <p:cNvSpPr/>
          <p:nvPr/>
        </p:nvSpPr>
        <p:spPr>
          <a:xfrm>
            <a:off x="6966973" y="2975711"/>
            <a:ext cx="464274" cy="56228"/>
          </a:xfrm>
          <a:custGeom>
            <a:avLst/>
            <a:gdLst/>
            <a:ahLst/>
            <a:cxnLst/>
            <a:rect l="l" t="t" r="r" b="b"/>
            <a:pathLst>
              <a:path w="14469" h="1902" extrusionOk="0">
                <a:moveTo>
                  <a:pt x="4315" y="0"/>
                </a:moveTo>
                <a:cubicBezTo>
                  <a:pt x="1855" y="0"/>
                  <a:pt x="1" y="139"/>
                  <a:pt x="1" y="139"/>
                </a:cubicBezTo>
                <a:lnTo>
                  <a:pt x="1" y="1902"/>
                </a:lnTo>
                <a:lnTo>
                  <a:pt x="14469" y="1902"/>
                </a:lnTo>
                <a:lnTo>
                  <a:pt x="14469" y="1416"/>
                </a:lnTo>
                <a:cubicBezTo>
                  <a:pt x="11997" y="249"/>
                  <a:pt x="7612" y="0"/>
                  <a:pt x="43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4" name="Google Shape;4624;p46"/>
          <p:cNvSpPr/>
          <p:nvPr/>
        </p:nvSpPr>
        <p:spPr>
          <a:xfrm>
            <a:off x="6966973" y="3002819"/>
            <a:ext cx="464274" cy="29119"/>
          </a:xfrm>
          <a:custGeom>
            <a:avLst/>
            <a:gdLst/>
            <a:ahLst/>
            <a:cxnLst/>
            <a:rect l="l" t="t" r="r" b="b"/>
            <a:pathLst>
              <a:path w="14469" h="985" extrusionOk="0">
                <a:moveTo>
                  <a:pt x="6557" y="1"/>
                </a:moveTo>
                <a:cubicBezTo>
                  <a:pt x="4377" y="1"/>
                  <a:pt x="2186" y="144"/>
                  <a:pt x="1" y="255"/>
                </a:cubicBezTo>
                <a:lnTo>
                  <a:pt x="1" y="985"/>
                </a:lnTo>
                <a:lnTo>
                  <a:pt x="14469" y="985"/>
                </a:lnTo>
                <a:lnTo>
                  <a:pt x="14469" y="924"/>
                </a:lnTo>
                <a:cubicBezTo>
                  <a:pt x="14378" y="924"/>
                  <a:pt x="14286" y="894"/>
                  <a:pt x="14226" y="894"/>
                </a:cubicBezTo>
                <a:cubicBezTo>
                  <a:pt x="11705" y="202"/>
                  <a:pt x="9139" y="1"/>
                  <a:pt x="65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5" name="Google Shape;4625;p46"/>
          <p:cNvSpPr/>
          <p:nvPr/>
        </p:nvSpPr>
        <p:spPr>
          <a:xfrm>
            <a:off x="6735806" y="3916089"/>
            <a:ext cx="1322583" cy="84490"/>
          </a:xfrm>
          <a:custGeom>
            <a:avLst/>
            <a:gdLst/>
            <a:ahLst/>
            <a:cxnLst/>
            <a:rect l="l" t="t" r="r" b="b"/>
            <a:pathLst>
              <a:path w="41218" h="2858" extrusionOk="0">
                <a:moveTo>
                  <a:pt x="1" y="0"/>
                </a:moveTo>
                <a:lnTo>
                  <a:pt x="1" y="2857"/>
                </a:lnTo>
                <a:lnTo>
                  <a:pt x="41217" y="2857"/>
                </a:lnTo>
                <a:lnTo>
                  <a:pt x="41217" y="0"/>
                </a:lnTo>
                <a:close/>
              </a:path>
            </a:pathLst>
          </a:custGeom>
          <a:solidFill>
            <a:srgbClr val="664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6" name="Google Shape;4626;p46"/>
          <p:cNvSpPr/>
          <p:nvPr/>
        </p:nvSpPr>
        <p:spPr>
          <a:xfrm>
            <a:off x="6735806" y="3971783"/>
            <a:ext cx="1322583" cy="28794"/>
          </a:xfrm>
          <a:custGeom>
            <a:avLst/>
            <a:gdLst/>
            <a:ahLst/>
            <a:cxnLst/>
            <a:rect l="l" t="t" r="r" b="b"/>
            <a:pathLst>
              <a:path w="41218" h="974" extrusionOk="0">
                <a:moveTo>
                  <a:pt x="1" y="1"/>
                </a:moveTo>
                <a:lnTo>
                  <a:pt x="1" y="973"/>
                </a:lnTo>
                <a:lnTo>
                  <a:pt x="41217" y="973"/>
                </a:lnTo>
                <a:lnTo>
                  <a:pt x="41217" y="1"/>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7" name="Google Shape;4627;p46"/>
          <p:cNvSpPr/>
          <p:nvPr/>
        </p:nvSpPr>
        <p:spPr>
          <a:xfrm>
            <a:off x="6549531" y="3360778"/>
            <a:ext cx="374557" cy="1195123"/>
          </a:xfrm>
          <a:custGeom>
            <a:avLst/>
            <a:gdLst/>
            <a:ahLst/>
            <a:cxnLst/>
            <a:rect l="l" t="t" r="r" b="b"/>
            <a:pathLst>
              <a:path w="11673" h="40427" extrusionOk="0">
                <a:moveTo>
                  <a:pt x="8815" y="1"/>
                </a:moveTo>
                <a:lnTo>
                  <a:pt x="0" y="40427"/>
                </a:lnTo>
                <a:lnTo>
                  <a:pt x="2857" y="40427"/>
                </a:lnTo>
                <a:lnTo>
                  <a:pt x="11672" y="1"/>
                </a:lnTo>
                <a:close/>
              </a:path>
            </a:pathLst>
          </a:custGeom>
          <a:solidFill>
            <a:srgbClr val="664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8" name="Google Shape;4628;p46"/>
          <p:cNvSpPr/>
          <p:nvPr/>
        </p:nvSpPr>
        <p:spPr>
          <a:xfrm>
            <a:off x="6549531" y="3360778"/>
            <a:ext cx="337496" cy="1195123"/>
          </a:xfrm>
          <a:custGeom>
            <a:avLst/>
            <a:gdLst/>
            <a:ahLst/>
            <a:cxnLst/>
            <a:rect l="l" t="t" r="r" b="b"/>
            <a:pathLst>
              <a:path w="10518" h="40427" extrusionOk="0">
                <a:moveTo>
                  <a:pt x="8815" y="1"/>
                </a:moveTo>
                <a:lnTo>
                  <a:pt x="0" y="40427"/>
                </a:lnTo>
                <a:lnTo>
                  <a:pt x="1702" y="40427"/>
                </a:lnTo>
                <a:lnTo>
                  <a:pt x="10517" y="1"/>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9" name="Google Shape;4629;p46"/>
          <p:cNvSpPr/>
          <p:nvPr/>
        </p:nvSpPr>
        <p:spPr>
          <a:xfrm>
            <a:off x="6549531" y="3360778"/>
            <a:ext cx="374557" cy="1195123"/>
          </a:xfrm>
          <a:custGeom>
            <a:avLst/>
            <a:gdLst/>
            <a:ahLst/>
            <a:cxnLst/>
            <a:rect l="l" t="t" r="r" b="b"/>
            <a:pathLst>
              <a:path w="11673" h="40427" extrusionOk="0">
                <a:moveTo>
                  <a:pt x="0" y="1"/>
                </a:moveTo>
                <a:lnTo>
                  <a:pt x="8815" y="40427"/>
                </a:lnTo>
                <a:lnTo>
                  <a:pt x="11672" y="40427"/>
                </a:lnTo>
                <a:lnTo>
                  <a:pt x="2857" y="1"/>
                </a:lnTo>
                <a:close/>
              </a:path>
            </a:pathLst>
          </a:custGeom>
          <a:solidFill>
            <a:srgbClr val="664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0" name="Google Shape;4630;p46"/>
          <p:cNvSpPr/>
          <p:nvPr/>
        </p:nvSpPr>
        <p:spPr>
          <a:xfrm>
            <a:off x="6604146" y="3360778"/>
            <a:ext cx="319944" cy="1195123"/>
          </a:xfrm>
          <a:custGeom>
            <a:avLst/>
            <a:gdLst/>
            <a:ahLst/>
            <a:cxnLst/>
            <a:rect l="l" t="t" r="r" b="b"/>
            <a:pathLst>
              <a:path w="9971" h="40427" extrusionOk="0">
                <a:moveTo>
                  <a:pt x="0" y="1"/>
                </a:moveTo>
                <a:lnTo>
                  <a:pt x="8815" y="40427"/>
                </a:lnTo>
                <a:lnTo>
                  <a:pt x="9970" y="40427"/>
                </a:lnTo>
                <a:lnTo>
                  <a:pt x="1155" y="1"/>
                </a:lnTo>
                <a:close/>
              </a:path>
            </a:pathLst>
          </a:custGeom>
          <a:solidFill>
            <a:srgbClr val="664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1" name="Google Shape;4631;p46"/>
          <p:cNvSpPr/>
          <p:nvPr/>
        </p:nvSpPr>
        <p:spPr>
          <a:xfrm>
            <a:off x="7851627" y="3360778"/>
            <a:ext cx="374557" cy="1195123"/>
          </a:xfrm>
          <a:custGeom>
            <a:avLst/>
            <a:gdLst/>
            <a:ahLst/>
            <a:cxnLst/>
            <a:rect l="l" t="t" r="r" b="b"/>
            <a:pathLst>
              <a:path w="11673" h="40427" extrusionOk="0">
                <a:moveTo>
                  <a:pt x="0" y="1"/>
                </a:moveTo>
                <a:lnTo>
                  <a:pt x="8815" y="40427"/>
                </a:lnTo>
                <a:lnTo>
                  <a:pt x="11672" y="40427"/>
                </a:lnTo>
                <a:lnTo>
                  <a:pt x="2858" y="1"/>
                </a:lnTo>
                <a:close/>
              </a:path>
            </a:pathLst>
          </a:custGeom>
          <a:solidFill>
            <a:srgbClr val="664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2" name="Google Shape;4632;p46"/>
          <p:cNvSpPr/>
          <p:nvPr/>
        </p:nvSpPr>
        <p:spPr>
          <a:xfrm>
            <a:off x="7888690" y="3360778"/>
            <a:ext cx="337496" cy="1195123"/>
          </a:xfrm>
          <a:custGeom>
            <a:avLst/>
            <a:gdLst/>
            <a:ahLst/>
            <a:cxnLst/>
            <a:rect l="l" t="t" r="r" b="b"/>
            <a:pathLst>
              <a:path w="10518" h="40427" extrusionOk="0">
                <a:moveTo>
                  <a:pt x="0" y="1"/>
                </a:moveTo>
                <a:lnTo>
                  <a:pt x="8815" y="40427"/>
                </a:lnTo>
                <a:lnTo>
                  <a:pt x="10517" y="40427"/>
                </a:lnTo>
                <a:lnTo>
                  <a:pt x="1703" y="1"/>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3" name="Google Shape;4633;p46"/>
          <p:cNvSpPr/>
          <p:nvPr/>
        </p:nvSpPr>
        <p:spPr>
          <a:xfrm>
            <a:off x="7851627" y="3360778"/>
            <a:ext cx="374557" cy="1195123"/>
          </a:xfrm>
          <a:custGeom>
            <a:avLst/>
            <a:gdLst/>
            <a:ahLst/>
            <a:cxnLst/>
            <a:rect l="l" t="t" r="r" b="b"/>
            <a:pathLst>
              <a:path w="11673" h="40427" extrusionOk="0">
                <a:moveTo>
                  <a:pt x="8815" y="1"/>
                </a:moveTo>
                <a:lnTo>
                  <a:pt x="0" y="40427"/>
                </a:lnTo>
                <a:lnTo>
                  <a:pt x="2858" y="40427"/>
                </a:lnTo>
                <a:lnTo>
                  <a:pt x="11672" y="1"/>
                </a:lnTo>
                <a:close/>
              </a:path>
            </a:pathLst>
          </a:custGeom>
          <a:solidFill>
            <a:srgbClr val="664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4" name="Google Shape;4634;p46"/>
          <p:cNvSpPr/>
          <p:nvPr/>
        </p:nvSpPr>
        <p:spPr>
          <a:xfrm>
            <a:off x="7851627" y="3360778"/>
            <a:ext cx="319944" cy="1195123"/>
          </a:xfrm>
          <a:custGeom>
            <a:avLst/>
            <a:gdLst/>
            <a:ahLst/>
            <a:cxnLst/>
            <a:rect l="l" t="t" r="r" b="b"/>
            <a:pathLst>
              <a:path w="9971" h="40427" extrusionOk="0">
                <a:moveTo>
                  <a:pt x="8815" y="1"/>
                </a:moveTo>
                <a:lnTo>
                  <a:pt x="0" y="40427"/>
                </a:lnTo>
                <a:lnTo>
                  <a:pt x="1155" y="40427"/>
                </a:lnTo>
                <a:lnTo>
                  <a:pt x="9970" y="1"/>
                </a:lnTo>
                <a:close/>
              </a:path>
            </a:pathLst>
          </a:custGeom>
          <a:solidFill>
            <a:srgbClr val="664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5" name="Google Shape;4635;p46"/>
          <p:cNvSpPr/>
          <p:nvPr/>
        </p:nvSpPr>
        <p:spPr>
          <a:xfrm>
            <a:off x="6369064" y="3051684"/>
            <a:ext cx="2037492" cy="122241"/>
          </a:xfrm>
          <a:custGeom>
            <a:avLst/>
            <a:gdLst/>
            <a:ahLst/>
            <a:cxnLst/>
            <a:rect l="l" t="t" r="r" b="b"/>
            <a:pathLst>
              <a:path w="63498" h="4135" extrusionOk="0">
                <a:moveTo>
                  <a:pt x="426" y="1"/>
                </a:moveTo>
                <a:cubicBezTo>
                  <a:pt x="183" y="1"/>
                  <a:pt x="1" y="183"/>
                  <a:pt x="1" y="426"/>
                </a:cubicBezTo>
                <a:lnTo>
                  <a:pt x="1" y="3709"/>
                </a:lnTo>
                <a:cubicBezTo>
                  <a:pt x="1" y="3952"/>
                  <a:pt x="183" y="4134"/>
                  <a:pt x="426" y="4134"/>
                </a:cubicBezTo>
                <a:lnTo>
                  <a:pt x="63072" y="4134"/>
                </a:lnTo>
                <a:cubicBezTo>
                  <a:pt x="63315" y="4134"/>
                  <a:pt x="63498" y="3952"/>
                  <a:pt x="63498" y="3709"/>
                </a:cubicBezTo>
                <a:lnTo>
                  <a:pt x="63498" y="426"/>
                </a:lnTo>
                <a:cubicBezTo>
                  <a:pt x="63498" y="183"/>
                  <a:pt x="63315" y="1"/>
                  <a:pt x="63072" y="1"/>
                </a:cubicBezTo>
                <a:close/>
              </a:path>
            </a:pathLst>
          </a:custGeom>
          <a:solidFill>
            <a:srgbClr val="BC8A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6" name="Google Shape;4636;p46"/>
          <p:cNvSpPr/>
          <p:nvPr/>
        </p:nvSpPr>
        <p:spPr>
          <a:xfrm>
            <a:off x="6369064" y="3051684"/>
            <a:ext cx="2037492" cy="43161"/>
          </a:xfrm>
          <a:custGeom>
            <a:avLst/>
            <a:gdLst/>
            <a:ahLst/>
            <a:cxnLst/>
            <a:rect l="l" t="t" r="r" b="b"/>
            <a:pathLst>
              <a:path w="63498" h="1460" extrusionOk="0">
                <a:moveTo>
                  <a:pt x="426" y="1"/>
                </a:moveTo>
                <a:cubicBezTo>
                  <a:pt x="183" y="1"/>
                  <a:pt x="1" y="183"/>
                  <a:pt x="1" y="426"/>
                </a:cubicBezTo>
                <a:lnTo>
                  <a:pt x="1" y="1460"/>
                </a:lnTo>
                <a:cubicBezTo>
                  <a:pt x="1" y="1216"/>
                  <a:pt x="183" y="1034"/>
                  <a:pt x="426" y="1034"/>
                </a:cubicBezTo>
                <a:lnTo>
                  <a:pt x="63072" y="1034"/>
                </a:lnTo>
                <a:cubicBezTo>
                  <a:pt x="63315" y="1034"/>
                  <a:pt x="63498" y="1247"/>
                  <a:pt x="63498" y="1460"/>
                </a:cubicBezTo>
                <a:lnTo>
                  <a:pt x="63498" y="426"/>
                </a:lnTo>
                <a:cubicBezTo>
                  <a:pt x="63498" y="183"/>
                  <a:pt x="63315" y="1"/>
                  <a:pt x="63072" y="1"/>
                </a:cubicBezTo>
                <a:close/>
              </a:path>
            </a:pathLst>
          </a:custGeom>
          <a:solidFill>
            <a:srgbClr val="BC8A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7" name="Google Shape;4637;p46"/>
          <p:cNvSpPr/>
          <p:nvPr/>
        </p:nvSpPr>
        <p:spPr>
          <a:xfrm>
            <a:off x="6369064" y="3173890"/>
            <a:ext cx="2037492" cy="186924"/>
          </a:xfrm>
          <a:custGeom>
            <a:avLst/>
            <a:gdLst/>
            <a:ahLst/>
            <a:cxnLst/>
            <a:rect l="l" t="t" r="r" b="b"/>
            <a:pathLst>
              <a:path w="63498" h="6323" extrusionOk="0">
                <a:moveTo>
                  <a:pt x="852" y="0"/>
                </a:moveTo>
                <a:cubicBezTo>
                  <a:pt x="366" y="0"/>
                  <a:pt x="1" y="396"/>
                  <a:pt x="1" y="882"/>
                </a:cubicBezTo>
                <a:lnTo>
                  <a:pt x="1" y="5441"/>
                </a:lnTo>
                <a:cubicBezTo>
                  <a:pt x="1" y="5928"/>
                  <a:pt x="366" y="6323"/>
                  <a:pt x="852" y="6323"/>
                </a:cubicBezTo>
                <a:lnTo>
                  <a:pt x="62646" y="6323"/>
                </a:lnTo>
                <a:cubicBezTo>
                  <a:pt x="63102" y="6323"/>
                  <a:pt x="63498" y="5928"/>
                  <a:pt x="63498" y="5441"/>
                </a:cubicBezTo>
                <a:lnTo>
                  <a:pt x="63498" y="882"/>
                </a:lnTo>
                <a:cubicBezTo>
                  <a:pt x="63498" y="396"/>
                  <a:pt x="63102" y="0"/>
                  <a:pt x="62646" y="0"/>
                </a:cubicBez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8" name="Google Shape;4638;p46"/>
          <p:cNvSpPr/>
          <p:nvPr/>
        </p:nvSpPr>
        <p:spPr>
          <a:xfrm>
            <a:off x="6369064" y="3173890"/>
            <a:ext cx="2037492" cy="89870"/>
          </a:xfrm>
          <a:custGeom>
            <a:avLst/>
            <a:gdLst/>
            <a:ahLst/>
            <a:cxnLst/>
            <a:rect l="l" t="t" r="r" b="b"/>
            <a:pathLst>
              <a:path w="63498" h="3040" extrusionOk="0">
                <a:moveTo>
                  <a:pt x="852" y="0"/>
                </a:moveTo>
                <a:cubicBezTo>
                  <a:pt x="366" y="0"/>
                  <a:pt x="1" y="396"/>
                  <a:pt x="1" y="882"/>
                </a:cubicBezTo>
                <a:lnTo>
                  <a:pt x="1" y="3040"/>
                </a:lnTo>
                <a:cubicBezTo>
                  <a:pt x="1" y="2554"/>
                  <a:pt x="366" y="2159"/>
                  <a:pt x="852" y="2159"/>
                </a:cubicBezTo>
                <a:lnTo>
                  <a:pt x="62646" y="2159"/>
                </a:lnTo>
                <a:cubicBezTo>
                  <a:pt x="63102" y="2159"/>
                  <a:pt x="63498" y="2554"/>
                  <a:pt x="63498" y="3040"/>
                </a:cubicBezTo>
                <a:lnTo>
                  <a:pt x="63498" y="882"/>
                </a:lnTo>
                <a:cubicBezTo>
                  <a:pt x="63498" y="396"/>
                  <a:pt x="63102" y="0"/>
                  <a:pt x="62646" y="0"/>
                </a:cubicBez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9" name="Google Shape;4639;p46"/>
          <p:cNvSpPr/>
          <p:nvPr/>
        </p:nvSpPr>
        <p:spPr>
          <a:xfrm>
            <a:off x="707107" y="4384223"/>
            <a:ext cx="2046284" cy="326193"/>
          </a:xfrm>
          <a:custGeom>
            <a:avLst/>
            <a:gdLst/>
            <a:ahLst/>
            <a:cxnLst/>
            <a:rect l="l" t="t" r="r" b="b"/>
            <a:pathLst>
              <a:path w="63772" h="11034" extrusionOk="0">
                <a:moveTo>
                  <a:pt x="4682" y="0"/>
                </a:moveTo>
                <a:cubicBezTo>
                  <a:pt x="3527" y="0"/>
                  <a:pt x="2524" y="760"/>
                  <a:pt x="2220" y="1854"/>
                </a:cubicBezTo>
                <a:lnTo>
                  <a:pt x="487" y="7751"/>
                </a:lnTo>
                <a:cubicBezTo>
                  <a:pt x="1" y="9393"/>
                  <a:pt x="1247" y="11034"/>
                  <a:pt x="2949" y="11034"/>
                </a:cubicBezTo>
                <a:lnTo>
                  <a:pt x="60853" y="11034"/>
                </a:lnTo>
                <a:cubicBezTo>
                  <a:pt x="62555" y="11034"/>
                  <a:pt x="63771" y="9393"/>
                  <a:pt x="63315" y="7751"/>
                </a:cubicBezTo>
                <a:lnTo>
                  <a:pt x="61583" y="1854"/>
                </a:lnTo>
                <a:cubicBezTo>
                  <a:pt x="61248" y="760"/>
                  <a:pt x="60276" y="0"/>
                  <a:pt x="59121" y="0"/>
                </a:cubicBezTo>
                <a:close/>
              </a:path>
            </a:pathLst>
          </a:custGeom>
          <a:solidFill>
            <a:srgbClr val="8C77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0" name="Google Shape;4640;p46"/>
          <p:cNvSpPr/>
          <p:nvPr/>
        </p:nvSpPr>
        <p:spPr>
          <a:xfrm>
            <a:off x="1393773" y="4136233"/>
            <a:ext cx="724696" cy="88067"/>
          </a:xfrm>
          <a:custGeom>
            <a:avLst/>
            <a:gdLst/>
            <a:ahLst/>
            <a:cxnLst/>
            <a:rect l="l" t="t" r="r" b="b"/>
            <a:pathLst>
              <a:path w="22585" h="2979" extrusionOk="0">
                <a:moveTo>
                  <a:pt x="0" y="0"/>
                </a:moveTo>
                <a:lnTo>
                  <a:pt x="0" y="2979"/>
                </a:lnTo>
                <a:lnTo>
                  <a:pt x="22584" y="2979"/>
                </a:lnTo>
                <a:lnTo>
                  <a:pt x="22584" y="0"/>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1" name="Google Shape;4641;p46"/>
          <p:cNvSpPr/>
          <p:nvPr/>
        </p:nvSpPr>
        <p:spPr>
          <a:xfrm>
            <a:off x="1393773" y="4194616"/>
            <a:ext cx="724696" cy="29681"/>
          </a:xfrm>
          <a:custGeom>
            <a:avLst/>
            <a:gdLst/>
            <a:ahLst/>
            <a:cxnLst/>
            <a:rect l="l" t="t" r="r" b="b"/>
            <a:pathLst>
              <a:path w="22585" h="1004" extrusionOk="0">
                <a:moveTo>
                  <a:pt x="0" y="1"/>
                </a:moveTo>
                <a:lnTo>
                  <a:pt x="0" y="1004"/>
                </a:lnTo>
                <a:lnTo>
                  <a:pt x="22584" y="1004"/>
                </a:lnTo>
                <a:lnTo>
                  <a:pt x="22584" y="1"/>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2" name="Google Shape;4642;p46"/>
          <p:cNvSpPr/>
          <p:nvPr/>
        </p:nvSpPr>
        <p:spPr>
          <a:xfrm>
            <a:off x="1393773" y="3619558"/>
            <a:ext cx="95621" cy="795261"/>
          </a:xfrm>
          <a:custGeom>
            <a:avLst/>
            <a:gdLst/>
            <a:ahLst/>
            <a:cxnLst/>
            <a:rect l="l" t="t" r="r" b="b"/>
            <a:pathLst>
              <a:path w="2980" h="26901" extrusionOk="0">
                <a:moveTo>
                  <a:pt x="0" y="1"/>
                </a:moveTo>
                <a:lnTo>
                  <a:pt x="0" y="26901"/>
                </a:lnTo>
                <a:lnTo>
                  <a:pt x="2979" y="26901"/>
                </a:lnTo>
                <a:lnTo>
                  <a:pt x="2979" y="1"/>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3" name="Google Shape;4643;p46"/>
          <p:cNvSpPr/>
          <p:nvPr/>
        </p:nvSpPr>
        <p:spPr>
          <a:xfrm>
            <a:off x="1457181" y="3619558"/>
            <a:ext cx="32216" cy="795261"/>
          </a:xfrm>
          <a:custGeom>
            <a:avLst/>
            <a:gdLst/>
            <a:ahLst/>
            <a:cxnLst/>
            <a:rect l="l" t="t" r="r" b="b"/>
            <a:pathLst>
              <a:path w="1004" h="26901" extrusionOk="0">
                <a:moveTo>
                  <a:pt x="0" y="1"/>
                </a:moveTo>
                <a:lnTo>
                  <a:pt x="0" y="26901"/>
                </a:lnTo>
                <a:lnTo>
                  <a:pt x="1003" y="26901"/>
                </a:lnTo>
                <a:lnTo>
                  <a:pt x="1003" y="1"/>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4" name="Google Shape;4644;p46"/>
          <p:cNvSpPr/>
          <p:nvPr/>
        </p:nvSpPr>
        <p:spPr>
          <a:xfrm>
            <a:off x="2022873" y="3619558"/>
            <a:ext cx="95621" cy="795261"/>
          </a:xfrm>
          <a:custGeom>
            <a:avLst/>
            <a:gdLst/>
            <a:ahLst/>
            <a:cxnLst/>
            <a:rect l="l" t="t" r="r" b="b"/>
            <a:pathLst>
              <a:path w="2980" h="26901" extrusionOk="0">
                <a:moveTo>
                  <a:pt x="1" y="1"/>
                </a:moveTo>
                <a:lnTo>
                  <a:pt x="1" y="26901"/>
                </a:lnTo>
                <a:lnTo>
                  <a:pt x="2979" y="26901"/>
                </a:lnTo>
                <a:lnTo>
                  <a:pt x="2979" y="1"/>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5" name="Google Shape;4645;p46"/>
          <p:cNvSpPr/>
          <p:nvPr/>
        </p:nvSpPr>
        <p:spPr>
          <a:xfrm>
            <a:off x="2022873" y="3619558"/>
            <a:ext cx="32216" cy="795261"/>
          </a:xfrm>
          <a:custGeom>
            <a:avLst/>
            <a:gdLst/>
            <a:ahLst/>
            <a:cxnLst/>
            <a:rect l="l" t="t" r="r" b="b"/>
            <a:pathLst>
              <a:path w="1004" h="26901" extrusionOk="0">
                <a:moveTo>
                  <a:pt x="1" y="1"/>
                </a:moveTo>
                <a:lnTo>
                  <a:pt x="1" y="26901"/>
                </a:lnTo>
                <a:lnTo>
                  <a:pt x="1004" y="26901"/>
                </a:lnTo>
                <a:lnTo>
                  <a:pt x="1004" y="1"/>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6" name="Google Shape;4646;p46"/>
          <p:cNvSpPr/>
          <p:nvPr/>
        </p:nvSpPr>
        <p:spPr>
          <a:xfrm>
            <a:off x="1497163" y="3032823"/>
            <a:ext cx="68314" cy="568812"/>
          </a:xfrm>
          <a:custGeom>
            <a:avLst/>
            <a:gdLst/>
            <a:ahLst/>
            <a:cxnLst/>
            <a:rect l="l" t="t" r="r" b="b"/>
            <a:pathLst>
              <a:path w="2129" h="19241" extrusionOk="0">
                <a:moveTo>
                  <a:pt x="0" y="0"/>
                </a:moveTo>
                <a:lnTo>
                  <a:pt x="0" y="19241"/>
                </a:lnTo>
                <a:lnTo>
                  <a:pt x="2128" y="19241"/>
                </a:lnTo>
                <a:lnTo>
                  <a:pt x="2128" y="0"/>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7" name="Google Shape;4647;p46"/>
          <p:cNvSpPr/>
          <p:nvPr/>
        </p:nvSpPr>
        <p:spPr>
          <a:xfrm>
            <a:off x="1543018" y="3032823"/>
            <a:ext cx="22461" cy="568812"/>
          </a:xfrm>
          <a:custGeom>
            <a:avLst/>
            <a:gdLst/>
            <a:ahLst/>
            <a:cxnLst/>
            <a:rect l="l" t="t" r="r" b="b"/>
            <a:pathLst>
              <a:path w="700" h="19241" extrusionOk="0">
                <a:moveTo>
                  <a:pt x="0" y="0"/>
                </a:moveTo>
                <a:lnTo>
                  <a:pt x="0" y="19241"/>
                </a:lnTo>
                <a:lnTo>
                  <a:pt x="699" y="19241"/>
                </a:lnTo>
                <a:lnTo>
                  <a:pt x="699" y="0"/>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8" name="Google Shape;4648;p46"/>
          <p:cNvSpPr/>
          <p:nvPr/>
        </p:nvSpPr>
        <p:spPr>
          <a:xfrm>
            <a:off x="1946790" y="3032823"/>
            <a:ext cx="68314" cy="568812"/>
          </a:xfrm>
          <a:custGeom>
            <a:avLst/>
            <a:gdLst/>
            <a:ahLst/>
            <a:cxnLst/>
            <a:rect l="l" t="t" r="r" b="b"/>
            <a:pathLst>
              <a:path w="2129" h="19241" extrusionOk="0">
                <a:moveTo>
                  <a:pt x="1" y="0"/>
                </a:moveTo>
                <a:lnTo>
                  <a:pt x="1" y="19241"/>
                </a:lnTo>
                <a:lnTo>
                  <a:pt x="2129" y="19241"/>
                </a:lnTo>
                <a:lnTo>
                  <a:pt x="2129" y="0"/>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9" name="Google Shape;4649;p46"/>
          <p:cNvSpPr/>
          <p:nvPr/>
        </p:nvSpPr>
        <p:spPr>
          <a:xfrm>
            <a:off x="1946790" y="3032823"/>
            <a:ext cx="23456" cy="568812"/>
          </a:xfrm>
          <a:custGeom>
            <a:avLst/>
            <a:gdLst/>
            <a:ahLst/>
            <a:cxnLst/>
            <a:rect l="l" t="t" r="r" b="b"/>
            <a:pathLst>
              <a:path w="731" h="19241" extrusionOk="0">
                <a:moveTo>
                  <a:pt x="1" y="0"/>
                </a:moveTo>
                <a:lnTo>
                  <a:pt x="1" y="19241"/>
                </a:lnTo>
                <a:lnTo>
                  <a:pt x="730" y="19241"/>
                </a:lnTo>
                <a:lnTo>
                  <a:pt x="730" y="0"/>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0" name="Google Shape;4650;p46"/>
          <p:cNvSpPr/>
          <p:nvPr/>
        </p:nvSpPr>
        <p:spPr>
          <a:xfrm>
            <a:off x="1282586" y="3485675"/>
            <a:ext cx="947063" cy="158189"/>
          </a:xfrm>
          <a:custGeom>
            <a:avLst/>
            <a:gdLst/>
            <a:ahLst/>
            <a:cxnLst/>
            <a:rect l="l" t="t" r="r" b="b"/>
            <a:pathLst>
              <a:path w="29515" h="5351" extrusionOk="0">
                <a:moveTo>
                  <a:pt x="2128" y="1"/>
                </a:moveTo>
                <a:cubicBezTo>
                  <a:pt x="973" y="1"/>
                  <a:pt x="0" y="973"/>
                  <a:pt x="0" y="2159"/>
                </a:cubicBezTo>
                <a:lnTo>
                  <a:pt x="0" y="3223"/>
                </a:lnTo>
                <a:cubicBezTo>
                  <a:pt x="0" y="4378"/>
                  <a:pt x="943" y="5350"/>
                  <a:pt x="2128" y="5350"/>
                </a:cubicBezTo>
                <a:lnTo>
                  <a:pt x="27387" y="5350"/>
                </a:lnTo>
                <a:cubicBezTo>
                  <a:pt x="28572" y="5350"/>
                  <a:pt x="29515" y="4378"/>
                  <a:pt x="29515" y="3223"/>
                </a:cubicBezTo>
                <a:lnTo>
                  <a:pt x="29515" y="2159"/>
                </a:lnTo>
                <a:cubicBezTo>
                  <a:pt x="29515" y="973"/>
                  <a:pt x="28572" y="1"/>
                  <a:pt x="27387" y="1"/>
                </a:cubicBezTo>
                <a:close/>
              </a:path>
            </a:pathLst>
          </a:custGeom>
          <a:solidFill>
            <a:srgbClr val="BC8A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1" name="Google Shape;4651;p46"/>
          <p:cNvSpPr/>
          <p:nvPr/>
        </p:nvSpPr>
        <p:spPr>
          <a:xfrm>
            <a:off x="1282586" y="3530608"/>
            <a:ext cx="947063" cy="113254"/>
          </a:xfrm>
          <a:custGeom>
            <a:avLst/>
            <a:gdLst/>
            <a:ahLst/>
            <a:cxnLst/>
            <a:rect l="l" t="t" r="r" b="b"/>
            <a:pathLst>
              <a:path w="29515" h="3831" extrusionOk="0">
                <a:moveTo>
                  <a:pt x="92" y="0"/>
                </a:moveTo>
                <a:cubicBezTo>
                  <a:pt x="31" y="213"/>
                  <a:pt x="0" y="396"/>
                  <a:pt x="0" y="608"/>
                </a:cubicBezTo>
                <a:lnTo>
                  <a:pt x="0" y="1672"/>
                </a:lnTo>
                <a:cubicBezTo>
                  <a:pt x="0" y="2858"/>
                  <a:pt x="973" y="3830"/>
                  <a:pt x="2128" y="3830"/>
                </a:cubicBezTo>
                <a:lnTo>
                  <a:pt x="27387" y="3830"/>
                </a:lnTo>
                <a:cubicBezTo>
                  <a:pt x="28572" y="3830"/>
                  <a:pt x="29515" y="2858"/>
                  <a:pt x="29515" y="1672"/>
                </a:cubicBezTo>
                <a:lnTo>
                  <a:pt x="29515" y="608"/>
                </a:lnTo>
                <a:cubicBezTo>
                  <a:pt x="29515" y="396"/>
                  <a:pt x="29484" y="183"/>
                  <a:pt x="29423" y="0"/>
                </a:cubicBezTo>
                <a:cubicBezTo>
                  <a:pt x="29150" y="882"/>
                  <a:pt x="28360" y="1520"/>
                  <a:pt x="27387" y="1520"/>
                </a:cubicBezTo>
                <a:lnTo>
                  <a:pt x="2128" y="1520"/>
                </a:lnTo>
                <a:cubicBezTo>
                  <a:pt x="1186" y="1520"/>
                  <a:pt x="365" y="882"/>
                  <a:pt x="92" y="0"/>
                </a:cubicBezTo>
                <a:close/>
              </a:path>
            </a:pathLst>
          </a:custGeom>
          <a:solidFill>
            <a:srgbClr val="BC8A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2" name="Google Shape;4652;p46"/>
          <p:cNvSpPr/>
          <p:nvPr/>
        </p:nvSpPr>
        <p:spPr>
          <a:xfrm>
            <a:off x="1330366" y="2641046"/>
            <a:ext cx="851506" cy="403499"/>
          </a:xfrm>
          <a:custGeom>
            <a:avLst/>
            <a:gdLst/>
            <a:ahLst/>
            <a:cxnLst/>
            <a:rect l="l" t="t" r="r" b="b"/>
            <a:pathLst>
              <a:path w="26537" h="13649" extrusionOk="0">
                <a:moveTo>
                  <a:pt x="3344" y="1"/>
                </a:moveTo>
                <a:cubicBezTo>
                  <a:pt x="1490" y="1"/>
                  <a:pt x="1" y="1490"/>
                  <a:pt x="1" y="3314"/>
                </a:cubicBezTo>
                <a:lnTo>
                  <a:pt x="1" y="10335"/>
                </a:lnTo>
                <a:cubicBezTo>
                  <a:pt x="1" y="12159"/>
                  <a:pt x="1490" y="13648"/>
                  <a:pt x="3344" y="13648"/>
                </a:cubicBezTo>
                <a:lnTo>
                  <a:pt x="23223" y="13648"/>
                </a:lnTo>
                <a:cubicBezTo>
                  <a:pt x="25047" y="13648"/>
                  <a:pt x="26536" y="12159"/>
                  <a:pt x="26536" y="10335"/>
                </a:cubicBezTo>
                <a:lnTo>
                  <a:pt x="26536" y="3314"/>
                </a:lnTo>
                <a:cubicBezTo>
                  <a:pt x="26536" y="1490"/>
                  <a:pt x="25047" y="1"/>
                  <a:pt x="23223" y="1"/>
                </a:cubicBez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3" name="Google Shape;4653;p46"/>
          <p:cNvSpPr/>
          <p:nvPr/>
        </p:nvSpPr>
        <p:spPr>
          <a:xfrm>
            <a:off x="1733208" y="3041810"/>
            <a:ext cx="388195" cy="16200"/>
          </a:xfrm>
          <a:custGeom>
            <a:avLst/>
            <a:gdLst/>
            <a:ahLst/>
            <a:cxnLst/>
            <a:rect l="l" t="t" r="r" b="b"/>
            <a:pathLst>
              <a:path w="12098" h="548" extrusionOk="0">
                <a:moveTo>
                  <a:pt x="0" y="0"/>
                </a:moveTo>
                <a:lnTo>
                  <a:pt x="0" y="547"/>
                </a:lnTo>
                <a:lnTo>
                  <a:pt x="12098" y="547"/>
                </a:lnTo>
                <a:lnTo>
                  <a:pt x="12098" y="0"/>
                </a:lnTo>
                <a:close/>
              </a:path>
            </a:pathLst>
          </a:custGeom>
          <a:solidFill>
            <a:srgbClr val="932B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4" name="Google Shape;4654;p46"/>
          <p:cNvSpPr/>
          <p:nvPr/>
        </p:nvSpPr>
        <p:spPr>
          <a:xfrm>
            <a:off x="1733208" y="2997143"/>
            <a:ext cx="364803" cy="44699"/>
          </a:xfrm>
          <a:custGeom>
            <a:avLst/>
            <a:gdLst/>
            <a:ahLst/>
            <a:cxnLst/>
            <a:rect l="l" t="t" r="r" b="b"/>
            <a:pathLst>
              <a:path w="11369" h="1512" extrusionOk="0">
                <a:moveTo>
                  <a:pt x="7935" y="1"/>
                </a:moveTo>
                <a:cubicBezTo>
                  <a:pt x="5346" y="1"/>
                  <a:pt x="1923" y="198"/>
                  <a:pt x="0" y="1116"/>
                </a:cubicBezTo>
                <a:lnTo>
                  <a:pt x="0" y="1511"/>
                </a:lnTo>
                <a:lnTo>
                  <a:pt x="11368" y="1511"/>
                </a:lnTo>
                <a:lnTo>
                  <a:pt x="11368" y="113"/>
                </a:lnTo>
                <a:cubicBezTo>
                  <a:pt x="11368" y="113"/>
                  <a:pt x="9889" y="1"/>
                  <a:pt x="79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5" name="Google Shape;4655;p46"/>
          <p:cNvSpPr/>
          <p:nvPr/>
        </p:nvSpPr>
        <p:spPr>
          <a:xfrm>
            <a:off x="1733208" y="3018368"/>
            <a:ext cx="364803" cy="23473"/>
          </a:xfrm>
          <a:custGeom>
            <a:avLst/>
            <a:gdLst/>
            <a:ahLst/>
            <a:cxnLst/>
            <a:rect l="l" t="t" r="r" b="b"/>
            <a:pathLst>
              <a:path w="11369" h="794" extrusionOk="0">
                <a:moveTo>
                  <a:pt x="6196" y="0"/>
                </a:moveTo>
                <a:cubicBezTo>
                  <a:pt x="4182" y="0"/>
                  <a:pt x="2180" y="161"/>
                  <a:pt x="213" y="702"/>
                </a:cubicBezTo>
                <a:cubicBezTo>
                  <a:pt x="122" y="732"/>
                  <a:pt x="61" y="732"/>
                  <a:pt x="0" y="732"/>
                </a:cubicBezTo>
                <a:lnTo>
                  <a:pt x="0" y="793"/>
                </a:lnTo>
                <a:lnTo>
                  <a:pt x="11368" y="793"/>
                </a:lnTo>
                <a:lnTo>
                  <a:pt x="11368" y="216"/>
                </a:lnTo>
                <a:cubicBezTo>
                  <a:pt x="9646" y="118"/>
                  <a:pt x="7917" y="0"/>
                  <a:pt x="61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6" name="Google Shape;4656;p46"/>
          <p:cNvSpPr/>
          <p:nvPr/>
        </p:nvSpPr>
        <p:spPr>
          <a:xfrm>
            <a:off x="1344998" y="3041810"/>
            <a:ext cx="388227" cy="16200"/>
          </a:xfrm>
          <a:custGeom>
            <a:avLst/>
            <a:gdLst/>
            <a:ahLst/>
            <a:cxnLst/>
            <a:rect l="l" t="t" r="r" b="b"/>
            <a:pathLst>
              <a:path w="12099" h="548" extrusionOk="0">
                <a:moveTo>
                  <a:pt x="1" y="0"/>
                </a:moveTo>
                <a:lnTo>
                  <a:pt x="1" y="547"/>
                </a:lnTo>
                <a:lnTo>
                  <a:pt x="12098" y="547"/>
                </a:lnTo>
                <a:lnTo>
                  <a:pt x="12098" y="0"/>
                </a:lnTo>
                <a:close/>
              </a:path>
            </a:pathLst>
          </a:custGeom>
          <a:solidFill>
            <a:srgbClr val="932B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7" name="Google Shape;4657;p46"/>
          <p:cNvSpPr/>
          <p:nvPr/>
        </p:nvSpPr>
        <p:spPr>
          <a:xfrm>
            <a:off x="1368423" y="2997143"/>
            <a:ext cx="364803" cy="44699"/>
          </a:xfrm>
          <a:custGeom>
            <a:avLst/>
            <a:gdLst/>
            <a:ahLst/>
            <a:cxnLst/>
            <a:rect l="l" t="t" r="r" b="b"/>
            <a:pathLst>
              <a:path w="11369" h="1512" extrusionOk="0">
                <a:moveTo>
                  <a:pt x="3433" y="1"/>
                </a:moveTo>
                <a:cubicBezTo>
                  <a:pt x="1479" y="1"/>
                  <a:pt x="0" y="113"/>
                  <a:pt x="0" y="113"/>
                </a:cubicBezTo>
                <a:lnTo>
                  <a:pt x="0" y="1511"/>
                </a:lnTo>
                <a:lnTo>
                  <a:pt x="11368" y="1511"/>
                </a:lnTo>
                <a:lnTo>
                  <a:pt x="11368" y="1116"/>
                </a:lnTo>
                <a:cubicBezTo>
                  <a:pt x="9445" y="198"/>
                  <a:pt x="6022" y="1"/>
                  <a:pt x="34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8" name="Google Shape;4658;p46"/>
          <p:cNvSpPr/>
          <p:nvPr/>
        </p:nvSpPr>
        <p:spPr>
          <a:xfrm>
            <a:off x="1368423" y="3018368"/>
            <a:ext cx="364803" cy="23473"/>
          </a:xfrm>
          <a:custGeom>
            <a:avLst/>
            <a:gdLst/>
            <a:ahLst/>
            <a:cxnLst/>
            <a:rect l="l" t="t" r="r" b="b"/>
            <a:pathLst>
              <a:path w="11369" h="794" extrusionOk="0">
                <a:moveTo>
                  <a:pt x="5175" y="0"/>
                </a:moveTo>
                <a:cubicBezTo>
                  <a:pt x="3452" y="0"/>
                  <a:pt x="1723" y="118"/>
                  <a:pt x="0" y="216"/>
                </a:cubicBezTo>
                <a:lnTo>
                  <a:pt x="0" y="793"/>
                </a:lnTo>
                <a:lnTo>
                  <a:pt x="11368" y="793"/>
                </a:lnTo>
                <a:lnTo>
                  <a:pt x="11368" y="732"/>
                </a:lnTo>
                <a:cubicBezTo>
                  <a:pt x="11307" y="732"/>
                  <a:pt x="11247" y="732"/>
                  <a:pt x="11186" y="702"/>
                </a:cubicBezTo>
                <a:cubicBezTo>
                  <a:pt x="9202" y="161"/>
                  <a:pt x="7193" y="0"/>
                  <a:pt x="51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9" name="Google Shape;4659;p46"/>
          <p:cNvSpPr/>
          <p:nvPr/>
        </p:nvSpPr>
        <p:spPr>
          <a:xfrm>
            <a:off x="1104076" y="3916089"/>
            <a:ext cx="1323545" cy="84490"/>
          </a:xfrm>
          <a:custGeom>
            <a:avLst/>
            <a:gdLst/>
            <a:ahLst/>
            <a:cxnLst/>
            <a:rect l="l" t="t" r="r" b="b"/>
            <a:pathLst>
              <a:path w="41248" h="2858" extrusionOk="0">
                <a:moveTo>
                  <a:pt x="1" y="0"/>
                </a:moveTo>
                <a:lnTo>
                  <a:pt x="1" y="2857"/>
                </a:lnTo>
                <a:lnTo>
                  <a:pt x="41248" y="2857"/>
                </a:lnTo>
                <a:lnTo>
                  <a:pt x="41248" y="0"/>
                </a:lnTo>
                <a:close/>
              </a:path>
            </a:pathLst>
          </a:custGeom>
          <a:solidFill>
            <a:srgbClr val="664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0" name="Google Shape;4660;p46"/>
          <p:cNvSpPr/>
          <p:nvPr/>
        </p:nvSpPr>
        <p:spPr>
          <a:xfrm>
            <a:off x="1104076" y="3971783"/>
            <a:ext cx="1323545" cy="28794"/>
          </a:xfrm>
          <a:custGeom>
            <a:avLst/>
            <a:gdLst/>
            <a:ahLst/>
            <a:cxnLst/>
            <a:rect l="l" t="t" r="r" b="b"/>
            <a:pathLst>
              <a:path w="41248" h="974" extrusionOk="0">
                <a:moveTo>
                  <a:pt x="1" y="1"/>
                </a:moveTo>
                <a:lnTo>
                  <a:pt x="1" y="973"/>
                </a:lnTo>
                <a:lnTo>
                  <a:pt x="41248" y="973"/>
                </a:lnTo>
                <a:lnTo>
                  <a:pt x="41248" y="1"/>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1" name="Google Shape;4661;p46"/>
          <p:cNvSpPr/>
          <p:nvPr/>
        </p:nvSpPr>
        <p:spPr>
          <a:xfrm>
            <a:off x="917801" y="3360778"/>
            <a:ext cx="374557" cy="1195123"/>
          </a:xfrm>
          <a:custGeom>
            <a:avLst/>
            <a:gdLst/>
            <a:ahLst/>
            <a:cxnLst/>
            <a:rect l="l" t="t" r="r" b="b"/>
            <a:pathLst>
              <a:path w="11673" h="40427" extrusionOk="0">
                <a:moveTo>
                  <a:pt x="8846" y="1"/>
                </a:moveTo>
                <a:lnTo>
                  <a:pt x="0" y="40427"/>
                </a:lnTo>
                <a:lnTo>
                  <a:pt x="2858" y="40427"/>
                </a:lnTo>
                <a:lnTo>
                  <a:pt x="11672" y="1"/>
                </a:lnTo>
                <a:close/>
              </a:path>
            </a:pathLst>
          </a:custGeom>
          <a:solidFill>
            <a:srgbClr val="664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2" name="Google Shape;4662;p46"/>
          <p:cNvSpPr/>
          <p:nvPr/>
        </p:nvSpPr>
        <p:spPr>
          <a:xfrm>
            <a:off x="917801" y="3360778"/>
            <a:ext cx="337496" cy="1195123"/>
          </a:xfrm>
          <a:custGeom>
            <a:avLst/>
            <a:gdLst/>
            <a:ahLst/>
            <a:cxnLst/>
            <a:rect l="l" t="t" r="r" b="b"/>
            <a:pathLst>
              <a:path w="10518" h="40427" extrusionOk="0">
                <a:moveTo>
                  <a:pt x="8846" y="1"/>
                </a:moveTo>
                <a:lnTo>
                  <a:pt x="0" y="40427"/>
                </a:lnTo>
                <a:lnTo>
                  <a:pt x="1703" y="40427"/>
                </a:lnTo>
                <a:lnTo>
                  <a:pt x="10517" y="1"/>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3" name="Google Shape;4663;p46"/>
          <p:cNvSpPr/>
          <p:nvPr/>
        </p:nvSpPr>
        <p:spPr>
          <a:xfrm>
            <a:off x="917801" y="3360778"/>
            <a:ext cx="374557" cy="1195123"/>
          </a:xfrm>
          <a:custGeom>
            <a:avLst/>
            <a:gdLst/>
            <a:ahLst/>
            <a:cxnLst/>
            <a:rect l="l" t="t" r="r" b="b"/>
            <a:pathLst>
              <a:path w="11673" h="40427" extrusionOk="0">
                <a:moveTo>
                  <a:pt x="0" y="1"/>
                </a:moveTo>
                <a:lnTo>
                  <a:pt x="8846" y="40427"/>
                </a:lnTo>
                <a:lnTo>
                  <a:pt x="11672" y="40427"/>
                </a:lnTo>
                <a:lnTo>
                  <a:pt x="2858" y="1"/>
                </a:lnTo>
                <a:close/>
              </a:path>
            </a:pathLst>
          </a:custGeom>
          <a:solidFill>
            <a:srgbClr val="664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4" name="Google Shape;4664;p46"/>
          <p:cNvSpPr/>
          <p:nvPr/>
        </p:nvSpPr>
        <p:spPr>
          <a:xfrm>
            <a:off x="972416" y="3360778"/>
            <a:ext cx="319944" cy="1195123"/>
          </a:xfrm>
          <a:custGeom>
            <a:avLst/>
            <a:gdLst/>
            <a:ahLst/>
            <a:cxnLst/>
            <a:rect l="l" t="t" r="r" b="b"/>
            <a:pathLst>
              <a:path w="9971" h="40427" extrusionOk="0">
                <a:moveTo>
                  <a:pt x="1" y="1"/>
                </a:moveTo>
                <a:lnTo>
                  <a:pt x="8815" y="40427"/>
                </a:lnTo>
                <a:lnTo>
                  <a:pt x="9970" y="40427"/>
                </a:lnTo>
                <a:lnTo>
                  <a:pt x="1156" y="1"/>
                </a:lnTo>
                <a:close/>
              </a:path>
            </a:pathLst>
          </a:custGeom>
          <a:solidFill>
            <a:srgbClr val="664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5" name="Google Shape;4665;p46"/>
          <p:cNvSpPr/>
          <p:nvPr/>
        </p:nvSpPr>
        <p:spPr>
          <a:xfrm>
            <a:off x="2219897" y="3360778"/>
            <a:ext cx="374557" cy="1195123"/>
          </a:xfrm>
          <a:custGeom>
            <a:avLst/>
            <a:gdLst/>
            <a:ahLst/>
            <a:cxnLst/>
            <a:rect l="l" t="t" r="r" b="b"/>
            <a:pathLst>
              <a:path w="11673" h="40427" extrusionOk="0">
                <a:moveTo>
                  <a:pt x="1" y="1"/>
                </a:moveTo>
                <a:lnTo>
                  <a:pt x="8815" y="40427"/>
                </a:lnTo>
                <a:lnTo>
                  <a:pt x="11673" y="40427"/>
                </a:lnTo>
                <a:lnTo>
                  <a:pt x="2858" y="1"/>
                </a:lnTo>
                <a:close/>
              </a:path>
            </a:pathLst>
          </a:custGeom>
          <a:solidFill>
            <a:srgbClr val="664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6" name="Google Shape;4666;p46"/>
          <p:cNvSpPr/>
          <p:nvPr/>
        </p:nvSpPr>
        <p:spPr>
          <a:xfrm>
            <a:off x="2256960" y="3360778"/>
            <a:ext cx="337496" cy="1195123"/>
          </a:xfrm>
          <a:custGeom>
            <a:avLst/>
            <a:gdLst/>
            <a:ahLst/>
            <a:cxnLst/>
            <a:rect l="l" t="t" r="r" b="b"/>
            <a:pathLst>
              <a:path w="10518" h="40427" extrusionOk="0">
                <a:moveTo>
                  <a:pt x="1" y="1"/>
                </a:moveTo>
                <a:lnTo>
                  <a:pt x="8815" y="40427"/>
                </a:lnTo>
                <a:lnTo>
                  <a:pt x="10518" y="40427"/>
                </a:lnTo>
                <a:lnTo>
                  <a:pt x="1703" y="1"/>
                </a:ln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7" name="Google Shape;4667;p46"/>
          <p:cNvSpPr/>
          <p:nvPr/>
        </p:nvSpPr>
        <p:spPr>
          <a:xfrm>
            <a:off x="2219897" y="3360778"/>
            <a:ext cx="374557" cy="1195123"/>
          </a:xfrm>
          <a:custGeom>
            <a:avLst/>
            <a:gdLst/>
            <a:ahLst/>
            <a:cxnLst/>
            <a:rect l="l" t="t" r="r" b="b"/>
            <a:pathLst>
              <a:path w="11673" h="40427" extrusionOk="0">
                <a:moveTo>
                  <a:pt x="8815" y="1"/>
                </a:moveTo>
                <a:lnTo>
                  <a:pt x="1" y="40427"/>
                </a:lnTo>
                <a:lnTo>
                  <a:pt x="2858" y="40427"/>
                </a:lnTo>
                <a:lnTo>
                  <a:pt x="11673" y="1"/>
                </a:lnTo>
                <a:close/>
              </a:path>
            </a:pathLst>
          </a:custGeom>
          <a:solidFill>
            <a:srgbClr val="664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8" name="Google Shape;4668;p46"/>
          <p:cNvSpPr/>
          <p:nvPr/>
        </p:nvSpPr>
        <p:spPr>
          <a:xfrm>
            <a:off x="2219897" y="3360778"/>
            <a:ext cx="319944" cy="1195123"/>
          </a:xfrm>
          <a:custGeom>
            <a:avLst/>
            <a:gdLst/>
            <a:ahLst/>
            <a:cxnLst/>
            <a:rect l="l" t="t" r="r" b="b"/>
            <a:pathLst>
              <a:path w="9971" h="40427" extrusionOk="0">
                <a:moveTo>
                  <a:pt x="8815" y="1"/>
                </a:moveTo>
                <a:lnTo>
                  <a:pt x="1" y="40427"/>
                </a:lnTo>
                <a:lnTo>
                  <a:pt x="1156" y="40427"/>
                </a:lnTo>
                <a:lnTo>
                  <a:pt x="9970" y="1"/>
                </a:lnTo>
                <a:close/>
              </a:path>
            </a:pathLst>
          </a:custGeom>
          <a:solidFill>
            <a:srgbClr val="664A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9" name="Google Shape;4669;p46"/>
          <p:cNvSpPr/>
          <p:nvPr/>
        </p:nvSpPr>
        <p:spPr>
          <a:xfrm>
            <a:off x="737367" y="3051684"/>
            <a:ext cx="2037460" cy="122241"/>
          </a:xfrm>
          <a:custGeom>
            <a:avLst/>
            <a:gdLst/>
            <a:ahLst/>
            <a:cxnLst/>
            <a:rect l="l" t="t" r="r" b="b"/>
            <a:pathLst>
              <a:path w="63497" h="4135" extrusionOk="0">
                <a:moveTo>
                  <a:pt x="426" y="1"/>
                </a:moveTo>
                <a:cubicBezTo>
                  <a:pt x="183" y="1"/>
                  <a:pt x="0" y="183"/>
                  <a:pt x="0" y="426"/>
                </a:cubicBezTo>
                <a:lnTo>
                  <a:pt x="0" y="3709"/>
                </a:lnTo>
                <a:cubicBezTo>
                  <a:pt x="0" y="3952"/>
                  <a:pt x="183" y="4134"/>
                  <a:pt x="426" y="4134"/>
                </a:cubicBezTo>
                <a:lnTo>
                  <a:pt x="63071" y="4134"/>
                </a:lnTo>
                <a:cubicBezTo>
                  <a:pt x="63314" y="4134"/>
                  <a:pt x="63497" y="3952"/>
                  <a:pt x="63497" y="3709"/>
                </a:cubicBezTo>
                <a:lnTo>
                  <a:pt x="63497" y="426"/>
                </a:lnTo>
                <a:cubicBezTo>
                  <a:pt x="63497" y="183"/>
                  <a:pt x="63314" y="1"/>
                  <a:pt x="63071" y="1"/>
                </a:cubicBezTo>
                <a:close/>
              </a:path>
            </a:pathLst>
          </a:custGeom>
          <a:solidFill>
            <a:srgbClr val="BC8A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0" name="Google Shape;4670;p46"/>
          <p:cNvSpPr/>
          <p:nvPr/>
        </p:nvSpPr>
        <p:spPr>
          <a:xfrm>
            <a:off x="737367" y="3051684"/>
            <a:ext cx="2037460" cy="43161"/>
          </a:xfrm>
          <a:custGeom>
            <a:avLst/>
            <a:gdLst/>
            <a:ahLst/>
            <a:cxnLst/>
            <a:rect l="l" t="t" r="r" b="b"/>
            <a:pathLst>
              <a:path w="63497" h="1460" extrusionOk="0">
                <a:moveTo>
                  <a:pt x="426" y="1"/>
                </a:moveTo>
                <a:cubicBezTo>
                  <a:pt x="183" y="1"/>
                  <a:pt x="0" y="183"/>
                  <a:pt x="0" y="426"/>
                </a:cubicBezTo>
                <a:lnTo>
                  <a:pt x="0" y="1460"/>
                </a:lnTo>
                <a:cubicBezTo>
                  <a:pt x="0" y="1216"/>
                  <a:pt x="183" y="1034"/>
                  <a:pt x="426" y="1034"/>
                </a:cubicBezTo>
                <a:lnTo>
                  <a:pt x="63071" y="1034"/>
                </a:lnTo>
                <a:cubicBezTo>
                  <a:pt x="63314" y="1034"/>
                  <a:pt x="63497" y="1247"/>
                  <a:pt x="63497" y="1460"/>
                </a:cubicBezTo>
                <a:lnTo>
                  <a:pt x="63497" y="426"/>
                </a:lnTo>
                <a:cubicBezTo>
                  <a:pt x="63497" y="183"/>
                  <a:pt x="63314" y="1"/>
                  <a:pt x="63071" y="1"/>
                </a:cubicBezTo>
                <a:close/>
              </a:path>
            </a:pathLst>
          </a:custGeom>
          <a:solidFill>
            <a:srgbClr val="BC8A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1" name="Google Shape;4671;p46"/>
          <p:cNvSpPr/>
          <p:nvPr/>
        </p:nvSpPr>
        <p:spPr>
          <a:xfrm>
            <a:off x="737367" y="3173890"/>
            <a:ext cx="2037460" cy="186924"/>
          </a:xfrm>
          <a:custGeom>
            <a:avLst/>
            <a:gdLst/>
            <a:ahLst/>
            <a:cxnLst/>
            <a:rect l="l" t="t" r="r" b="b"/>
            <a:pathLst>
              <a:path w="63497" h="6323" extrusionOk="0">
                <a:moveTo>
                  <a:pt x="851" y="0"/>
                </a:moveTo>
                <a:cubicBezTo>
                  <a:pt x="395" y="0"/>
                  <a:pt x="0" y="396"/>
                  <a:pt x="0" y="882"/>
                </a:cubicBezTo>
                <a:lnTo>
                  <a:pt x="0" y="5441"/>
                </a:lnTo>
                <a:cubicBezTo>
                  <a:pt x="0" y="5928"/>
                  <a:pt x="395" y="6323"/>
                  <a:pt x="851" y="6323"/>
                </a:cubicBezTo>
                <a:lnTo>
                  <a:pt x="62646" y="6323"/>
                </a:lnTo>
                <a:cubicBezTo>
                  <a:pt x="63132" y="6323"/>
                  <a:pt x="63497" y="5928"/>
                  <a:pt x="63497" y="5441"/>
                </a:cubicBezTo>
                <a:lnTo>
                  <a:pt x="63497" y="882"/>
                </a:lnTo>
                <a:cubicBezTo>
                  <a:pt x="63497" y="396"/>
                  <a:pt x="63132" y="0"/>
                  <a:pt x="62646" y="0"/>
                </a:cubicBez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2" name="Google Shape;4672;p46"/>
          <p:cNvSpPr/>
          <p:nvPr/>
        </p:nvSpPr>
        <p:spPr>
          <a:xfrm>
            <a:off x="737367" y="3173890"/>
            <a:ext cx="2037460" cy="89870"/>
          </a:xfrm>
          <a:custGeom>
            <a:avLst/>
            <a:gdLst/>
            <a:ahLst/>
            <a:cxnLst/>
            <a:rect l="l" t="t" r="r" b="b"/>
            <a:pathLst>
              <a:path w="63497" h="3040" extrusionOk="0">
                <a:moveTo>
                  <a:pt x="851" y="0"/>
                </a:moveTo>
                <a:cubicBezTo>
                  <a:pt x="395" y="0"/>
                  <a:pt x="0" y="396"/>
                  <a:pt x="0" y="882"/>
                </a:cubicBezTo>
                <a:lnTo>
                  <a:pt x="0" y="3040"/>
                </a:lnTo>
                <a:cubicBezTo>
                  <a:pt x="0" y="2554"/>
                  <a:pt x="395" y="2159"/>
                  <a:pt x="851" y="2159"/>
                </a:cubicBezTo>
                <a:lnTo>
                  <a:pt x="62646" y="2159"/>
                </a:lnTo>
                <a:cubicBezTo>
                  <a:pt x="63132" y="2159"/>
                  <a:pt x="63497" y="2554"/>
                  <a:pt x="63497" y="3040"/>
                </a:cubicBezTo>
                <a:lnTo>
                  <a:pt x="63497" y="882"/>
                </a:lnTo>
                <a:cubicBezTo>
                  <a:pt x="63497" y="396"/>
                  <a:pt x="63132" y="0"/>
                  <a:pt x="62646" y="0"/>
                </a:cubicBez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3" name="Google Shape;4673;p46"/>
          <p:cNvSpPr/>
          <p:nvPr/>
        </p:nvSpPr>
        <p:spPr>
          <a:xfrm>
            <a:off x="6980643" y="2501782"/>
            <a:ext cx="851474" cy="403499"/>
          </a:xfrm>
          <a:custGeom>
            <a:avLst/>
            <a:gdLst/>
            <a:ahLst/>
            <a:cxnLst/>
            <a:rect l="l" t="t" r="r" b="b"/>
            <a:pathLst>
              <a:path w="26536" h="13649" extrusionOk="0">
                <a:moveTo>
                  <a:pt x="3344" y="1"/>
                </a:moveTo>
                <a:cubicBezTo>
                  <a:pt x="1490" y="1"/>
                  <a:pt x="0" y="1490"/>
                  <a:pt x="0" y="3314"/>
                </a:cubicBezTo>
                <a:lnTo>
                  <a:pt x="0" y="10335"/>
                </a:lnTo>
                <a:cubicBezTo>
                  <a:pt x="0" y="12159"/>
                  <a:pt x="1490" y="13648"/>
                  <a:pt x="3344" y="13648"/>
                </a:cubicBezTo>
                <a:lnTo>
                  <a:pt x="23222" y="13648"/>
                </a:lnTo>
                <a:cubicBezTo>
                  <a:pt x="25046" y="13648"/>
                  <a:pt x="26536" y="12159"/>
                  <a:pt x="26536" y="10335"/>
                </a:cubicBezTo>
                <a:lnTo>
                  <a:pt x="26536" y="3314"/>
                </a:lnTo>
                <a:cubicBezTo>
                  <a:pt x="26536" y="1490"/>
                  <a:pt x="25046" y="1"/>
                  <a:pt x="23222" y="1"/>
                </a:cubicBezTo>
                <a:close/>
              </a:path>
            </a:pathLst>
          </a:custGeom>
          <a:solidFill>
            <a:srgbClr val="9564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3">
  <p:cSld name="CUSTOM_1_1_1_1_1_1_1_1_1_1_1_1_1">
    <p:bg>
      <p:bgPr>
        <a:solidFill>
          <a:schemeClr val="dk1"/>
        </a:solidFill>
        <a:effectLst/>
      </p:bgPr>
    </p:bg>
    <p:spTree>
      <p:nvGrpSpPr>
        <p:cNvPr id="1" name="Shape 4674"/>
        <p:cNvGrpSpPr/>
        <p:nvPr/>
      </p:nvGrpSpPr>
      <p:grpSpPr>
        <a:xfrm>
          <a:off x="0" y="0"/>
          <a:ext cx="0" cy="0"/>
          <a:chOff x="0" y="0"/>
          <a:chExt cx="0" cy="0"/>
        </a:xfrm>
      </p:grpSpPr>
      <p:sp>
        <p:nvSpPr>
          <p:cNvPr id="4675" name="Google Shape;4675;p47"/>
          <p:cNvSpPr/>
          <p:nvPr/>
        </p:nvSpPr>
        <p:spPr>
          <a:xfrm>
            <a:off x="0" y="0"/>
            <a:ext cx="9144147" cy="1336542"/>
          </a:xfrm>
          <a:custGeom>
            <a:avLst/>
            <a:gdLst/>
            <a:ahLst/>
            <a:cxnLst/>
            <a:rect l="l" t="t" r="r" b="b"/>
            <a:pathLst>
              <a:path w="285643" h="43660" extrusionOk="0">
                <a:moveTo>
                  <a:pt x="0" y="0"/>
                </a:moveTo>
                <a:lnTo>
                  <a:pt x="0" y="43660"/>
                </a:lnTo>
                <a:lnTo>
                  <a:pt x="285642" y="43660"/>
                </a:lnTo>
                <a:lnTo>
                  <a:pt x="285642" y="0"/>
                </a:lnTo>
                <a:close/>
              </a:path>
            </a:pathLst>
          </a:custGeom>
          <a:solidFill>
            <a:srgbClr val="F9E7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6" name="Google Shape;4676;p47"/>
          <p:cNvSpPr/>
          <p:nvPr/>
        </p:nvSpPr>
        <p:spPr>
          <a:xfrm>
            <a:off x="0" y="0"/>
            <a:ext cx="9144147" cy="1359593"/>
          </a:xfrm>
          <a:custGeom>
            <a:avLst/>
            <a:gdLst/>
            <a:ahLst/>
            <a:cxnLst/>
            <a:rect l="l" t="t" r="r" b="b"/>
            <a:pathLst>
              <a:path w="285643" h="44413" extrusionOk="0">
                <a:moveTo>
                  <a:pt x="52370" y="3549"/>
                </a:moveTo>
                <a:lnTo>
                  <a:pt x="68285" y="19679"/>
                </a:lnTo>
                <a:lnTo>
                  <a:pt x="43928" y="19679"/>
                </a:lnTo>
                <a:lnTo>
                  <a:pt x="22717" y="3549"/>
                </a:lnTo>
                <a:close/>
                <a:moveTo>
                  <a:pt x="82480" y="3549"/>
                </a:moveTo>
                <a:lnTo>
                  <a:pt x="93099" y="19679"/>
                </a:lnTo>
                <a:lnTo>
                  <a:pt x="68689" y="19679"/>
                </a:lnTo>
                <a:lnTo>
                  <a:pt x="52773" y="3549"/>
                </a:lnTo>
                <a:close/>
                <a:moveTo>
                  <a:pt x="112590" y="3549"/>
                </a:moveTo>
                <a:lnTo>
                  <a:pt x="117886" y="19679"/>
                </a:lnTo>
                <a:lnTo>
                  <a:pt x="93422" y="19679"/>
                </a:lnTo>
                <a:lnTo>
                  <a:pt x="82830" y="3549"/>
                </a:lnTo>
                <a:close/>
                <a:moveTo>
                  <a:pt x="142673" y="3549"/>
                </a:moveTo>
                <a:lnTo>
                  <a:pt x="142673" y="19679"/>
                </a:lnTo>
                <a:lnTo>
                  <a:pt x="118182" y="19679"/>
                </a:lnTo>
                <a:lnTo>
                  <a:pt x="112886" y="3549"/>
                </a:lnTo>
                <a:close/>
                <a:moveTo>
                  <a:pt x="172757" y="3549"/>
                </a:moveTo>
                <a:lnTo>
                  <a:pt x="167460" y="19679"/>
                </a:lnTo>
                <a:lnTo>
                  <a:pt x="142969" y="19679"/>
                </a:lnTo>
                <a:lnTo>
                  <a:pt x="142969" y="3549"/>
                </a:lnTo>
                <a:close/>
                <a:moveTo>
                  <a:pt x="202813" y="3549"/>
                </a:moveTo>
                <a:lnTo>
                  <a:pt x="192221" y="19679"/>
                </a:lnTo>
                <a:lnTo>
                  <a:pt x="167756" y="19679"/>
                </a:lnTo>
                <a:lnTo>
                  <a:pt x="173052" y="3549"/>
                </a:lnTo>
                <a:close/>
                <a:moveTo>
                  <a:pt x="232869" y="3549"/>
                </a:moveTo>
                <a:lnTo>
                  <a:pt x="216954" y="19679"/>
                </a:lnTo>
                <a:lnTo>
                  <a:pt x="192543" y="19679"/>
                </a:lnTo>
                <a:lnTo>
                  <a:pt x="203162" y="3549"/>
                </a:lnTo>
                <a:close/>
                <a:moveTo>
                  <a:pt x="262926" y="3549"/>
                </a:moveTo>
                <a:lnTo>
                  <a:pt x="241714" y="19679"/>
                </a:lnTo>
                <a:lnTo>
                  <a:pt x="217357" y="19679"/>
                </a:lnTo>
                <a:lnTo>
                  <a:pt x="233272" y="3549"/>
                </a:lnTo>
                <a:close/>
                <a:moveTo>
                  <a:pt x="68554" y="19975"/>
                </a:moveTo>
                <a:lnTo>
                  <a:pt x="84470" y="36078"/>
                </a:lnTo>
                <a:lnTo>
                  <a:pt x="65516" y="36078"/>
                </a:lnTo>
                <a:lnTo>
                  <a:pt x="44305" y="19975"/>
                </a:lnTo>
                <a:close/>
                <a:moveTo>
                  <a:pt x="93287" y="19975"/>
                </a:moveTo>
                <a:lnTo>
                  <a:pt x="103880" y="36078"/>
                </a:lnTo>
                <a:lnTo>
                  <a:pt x="84873" y="36078"/>
                </a:lnTo>
                <a:lnTo>
                  <a:pt x="68957" y="19975"/>
                </a:lnTo>
                <a:close/>
                <a:moveTo>
                  <a:pt x="117994" y="19975"/>
                </a:moveTo>
                <a:lnTo>
                  <a:pt x="123290" y="36078"/>
                </a:lnTo>
                <a:lnTo>
                  <a:pt x="104229" y="36078"/>
                </a:lnTo>
                <a:lnTo>
                  <a:pt x="93610" y="19975"/>
                </a:lnTo>
                <a:close/>
                <a:moveTo>
                  <a:pt x="142673" y="19975"/>
                </a:moveTo>
                <a:lnTo>
                  <a:pt x="142673" y="36078"/>
                </a:lnTo>
                <a:lnTo>
                  <a:pt x="123586" y="36078"/>
                </a:lnTo>
                <a:lnTo>
                  <a:pt x="118290" y="19975"/>
                </a:lnTo>
                <a:close/>
                <a:moveTo>
                  <a:pt x="167353" y="19975"/>
                </a:moveTo>
                <a:lnTo>
                  <a:pt x="162057" y="36078"/>
                </a:lnTo>
                <a:lnTo>
                  <a:pt x="142969" y="36078"/>
                </a:lnTo>
                <a:lnTo>
                  <a:pt x="142969" y="19975"/>
                </a:lnTo>
                <a:close/>
                <a:moveTo>
                  <a:pt x="192032" y="19948"/>
                </a:moveTo>
                <a:lnTo>
                  <a:pt x="181413" y="36078"/>
                </a:lnTo>
                <a:lnTo>
                  <a:pt x="162352" y="36078"/>
                </a:lnTo>
                <a:lnTo>
                  <a:pt x="167649" y="19948"/>
                </a:lnTo>
                <a:close/>
                <a:moveTo>
                  <a:pt x="216685" y="19948"/>
                </a:moveTo>
                <a:lnTo>
                  <a:pt x="200770" y="36078"/>
                </a:lnTo>
                <a:lnTo>
                  <a:pt x="181763" y="36078"/>
                </a:lnTo>
                <a:lnTo>
                  <a:pt x="192355" y="19948"/>
                </a:lnTo>
                <a:close/>
                <a:moveTo>
                  <a:pt x="241338" y="19948"/>
                </a:moveTo>
                <a:lnTo>
                  <a:pt x="220126" y="36078"/>
                </a:lnTo>
                <a:lnTo>
                  <a:pt x="201173" y="36078"/>
                </a:lnTo>
                <a:lnTo>
                  <a:pt x="217088" y="19948"/>
                </a:lnTo>
                <a:close/>
                <a:moveTo>
                  <a:pt x="17582" y="0"/>
                </a:moveTo>
                <a:lnTo>
                  <a:pt x="21884" y="3280"/>
                </a:lnTo>
                <a:lnTo>
                  <a:pt x="0" y="3280"/>
                </a:lnTo>
                <a:lnTo>
                  <a:pt x="0" y="3549"/>
                </a:lnTo>
                <a:lnTo>
                  <a:pt x="22260" y="3549"/>
                </a:lnTo>
                <a:lnTo>
                  <a:pt x="43471" y="19679"/>
                </a:lnTo>
                <a:lnTo>
                  <a:pt x="3307" y="19679"/>
                </a:lnTo>
                <a:lnTo>
                  <a:pt x="3307" y="19975"/>
                </a:lnTo>
                <a:lnTo>
                  <a:pt x="43848" y="19975"/>
                </a:lnTo>
                <a:lnTo>
                  <a:pt x="65059" y="36078"/>
                </a:lnTo>
                <a:lnTo>
                  <a:pt x="38847" y="36078"/>
                </a:lnTo>
                <a:lnTo>
                  <a:pt x="38847" y="36347"/>
                </a:lnTo>
                <a:lnTo>
                  <a:pt x="65436" y="36347"/>
                </a:lnTo>
                <a:lnTo>
                  <a:pt x="75033" y="43660"/>
                </a:lnTo>
                <a:lnTo>
                  <a:pt x="76001" y="44385"/>
                </a:lnTo>
                <a:lnTo>
                  <a:pt x="76189" y="44170"/>
                </a:lnTo>
                <a:lnTo>
                  <a:pt x="75517" y="43660"/>
                </a:lnTo>
                <a:lnTo>
                  <a:pt x="65893" y="36347"/>
                </a:lnTo>
                <a:lnTo>
                  <a:pt x="84738" y="36347"/>
                </a:lnTo>
                <a:lnTo>
                  <a:pt x="91970" y="43660"/>
                </a:lnTo>
                <a:lnTo>
                  <a:pt x="92669" y="44385"/>
                </a:lnTo>
                <a:lnTo>
                  <a:pt x="92884" y="44170"/>
                </a:lnTo>
                <a:lnTo>
                  <a:pt x="92373" y="43660"/>
                </a:lnTo>
                <a:lnTo>
                  <a:pt x="85142" y="36347"/>
                </a:lnTo>
                <a:lnTo>
                  <a:pt x="104068" y="36347"/>
                </a:lnTo>
                <a:lnTo>
                  <a:pt x="108880" y="43660"/>
                </a:lnTo>
                <a:lnTo>
                  <a:pt x="109337" y="44359"/>
                </a:lnTo>
                <a:lnTo>
                  <a:pt x="109579" y="44197"/>
                </a:lnTo>
                <a:lnTo>
                  <a:pt x="109203" y="43660"/>
                </a:lnTo>
                <a:lnTo>
                  <a:pt x="104417" y="36374"/>
                </a:lnTo>
                <a:lnTo>
                  <a:pt x="123371" y="36374"/>
                </a:lnTo>
                <a:lnTo>
                  <a:pt x="125790" y="43660"/>
                </a:lnTo>
                <a:lnTo>
                  <a:pt x="126005" y="44332"/>
                </a:lnTo>
                <a:lnTo>
                  <a:pt x="126274" y="44251"/>
                </a:lnTo>
                <a:lnTo>
                  <a:pt x="126086" y="43660"/>
                </a:lnTo>
                <a:lnTo>
                  <a:pt x="123693" y="36374"/>
                </a:lnTo>
                <a:lnTo>
                  <a:pt x="142673" y="36374"/>
                </a:lnTo>
                <a:lnTo>
                  <a:pt x="142673" y="44278"/>
                </a:lnTo>
                <a:lnTo>
                  <a:pt x="142969" y="44278"/>
                </a:lnTo>
                <a:lnTo>
                  <a:pt x="142969" y="36374"/>
                </a:lnTo>
                <a:lnTo>
                  <a:pt x="161949" y="36374"/>
                </a:lnTo>
                <a:lnTo>
                  <a:pt x="159557" y="43660"/>
                </a:lnTo>
                <a:lnTo>
                  <a:pt x="159368" y="44251"/>
                </a:lnTo>
                <a:lnTo>
                  <a:pt x="159637" y="44332"/>
                </a:lnTo>
                <a:lnTo>
                  <a:pt x="159852" y="43660"/>
                </a:lnTo>
                <a:lnTo>
                  <a:pt x="162272" y="36374"/>
                </a:lnTo>
                <a:lnTo>
                  <a:pt x="181225" y="36374"/>
                </a:lnTo>
                <a:lnTo>
                  <a:pt x="176440" y="43660"/>
                </a:lnTo>
                <a:lnTo>
                  <a:pt x="176063" y="44197"/>
                </a:lnTo>
                <a:lnTo>
                  <a:pt x="176305" y="44359"/>
                </a:lnTo>
                <a:lnTo>
                  <a:pt x="176762" y="43660"/>
                </a:lnTo>
                <a:lnTo>
                  <a:pt x="181575" y="36374"/>
                </a:lnTo>
                <a:lnTo>
                  <a:pt x="200501" y="36374"/>
                </a:lnTo>
                <a:lnTo>
                  <a:pt x="193269" y="43660"/>
                </a:lnTo>
                <a:lnTo>
                  <a:pt x="192758" y="44197"/>
                </a:lnTo>
                <a:lnTo>
                  <a:pt x="192973" y="44385"/>
                </a:lnTo>
                <a:lnTo>
                  <a:pt x="193672" y="43660"/>
                </a:lnTo>
                <a:lnTo>
                  <a:pt x="200904" y="36374"/>
                </a:lnTo>
                <a:lnTo>
                  <a:pt x="219750" y="36374"/>
                </a:lnTo>
                <a:lnTo>
                  <a:pt x="210125" y="43660"/>
                </a:lnTo>
                <a:lnTo>
                  <a:pt x="209453" y="44170"/>
                </a:lnTo>
                <a:lnTo>
                  <a:pt x="209641" y="44412"/>
                </a:lnTo>
                <a:lnTo>
                  <a:pt x="210609" y="43660"/>
                </a:lnTo>
                <a:lnTo>
                  <a:pt x="220207" y="36374"/>
                </a:lnTo>
                <a:lnTo>
                  <a:pt x="246795" y="36374"/>
                </a:lnTo>
                <a:lnTo>
                  <a:pt x="246795" y="36078"/>
                </a:lnTo>
                <a:lnTo>
                  <a:pt x="220583" y="36078"/>
                </a:lnTo>
                <a:lnTo>
                  <a:pt x="241795" y="19975"/>
                </a:lnTo>
                <a:lnTo>
                  <a:pt x="281126" y="19975"/>
                </a:lnTo>
                <a:lnTo>
                  <a:pt x="281126" y="19679"/>
                </a:lnTo>
                <a:lnTo>
                  <a:pt x="242171" y="19679"/>
                </a:lnTo>
                <a:lnTo>
                  <a:pt x="263383" y="3549"/>
                </a:lnTo>
                <a:lnTo>
                  <a:pt x="285642" y="3549"/>
                </a:lnTo>
                <a:lnTo>
                  <a:pt x="285642" y="3280"/>
                </a:lnTo>
                <a:lnTo>
                  <a:pt x="263759" y="3280"/>
                </a:lnTo>
                <a:lnTo>
                  <a:pt x="268060" y="0"/>
                </a:lnTo>
                <a:lnTo>
                  <a:pt x="267603" y="0"/>
                </a:lnTo>
                <a:lnTo>
                  <a:pt x="263302" y="3280"/>
                </a:lnTo>
                <a:lnTo>
                  <a:pt x="233541" y="3280"/>
                </a:lnTo>
                <a:lnTo>
                  <a:pt x="236794" y="0"/>
                </a:lnTo>
                <a:lnTo>
                  <a:pt x="236391" y="0"/>
                </a:lnTo>
                <a:lnTo>
                  <a:pt x="233165" y="3280"/>
                </a:lnTo>
                <a:lnTo>
                  <a:pt x="203351" y="3280"/>
                </a:lnTo>
                <a:lnTo>
                  <a:pt x="205501" y="0"/>
                </a:lnTo>
                <a:lnTo>
                  <a:pt x="205152" y="0"/>
                </a:lnTo>
                <a:lnTo>
                  <a:pt x="203001" y="3280"/>
                </a:lnTo>
                <a:lnTo>
                  <a:pt x="173160" y="3280"/>
                </a:lnTo>
                <a:lnTo>
                  <a:pt x="174235" y="0"/>
                </a:lnTo>
                <a:lnTo>
                  <a:pt x="173939" y="0"/>
                </a:lnTo>
                <a:lnTo>
                  <a:pt x="172837" y="3280"/>
                </a:lnTo>
                <a:lnTo>
                  <a:pt x="142969" y="3280"/>
                </a:lnTo>
                <a:lnTo>
                  <a:pt x="142969" y="0"/>
                </a:lnTo>
                <a:lnTo>
                  <a:pt x="142673" y="0"/>
                </a:lnTo>
                <a:lnTo>
                  <a:pt x="142673" y="3280"/>
                </a:lnTo>
                <a:lnTo>
                  <a:pt x="112805" y="3280"/>
                </a:lnTo>
                <a:lnTo>
                  <a:pt x="111730" y="0"/>
                </a:lnTo>
                <a:lnTo>
                  <a:pt x="111407" y="0"/>
                </a:lnTo>
                <a:lnTo>
                  <a:pt x="112483" y="3280"/>
                </a:lnTo>
                <a:lnTo>
                  <a:pt x="82641" y="3280"/>
                </a:lnTo>
                <a:lnTo>
                  <a:pt x="80491" y="0"/>
                </a:lnTo>
                <a:lnTo>
                  <a:pt x="80141" y="0"/>
                </a:lnTo>
                <a:lnTo>
                  <a:pt x="82292" y="3280"/>
                </a:lnTo>
                <a:lnTo>
                  <a:pt x="52478" y="3280"/>
                </a:lnTo>
                <a:lnTo>
                  <a:pt x="49251" y="0"/>
                </a:lnTo>
                <a:lnTo>
                  <a:pt x="48875" y="0"/>
                </a:lnTo>
                <a:lnTo>
                  <a:pt x="52101" y="3280"/>
                </a:lnTo>
                <a:lnTo>
                  <a:pt x="22341" y="3280"/>
                </a:lnTo>
                <a:lnTo>
                  <a:pt x="18039" y="0"/>
                </a:lnTo>
                <a:close/>
              </a:path>
            </a:pathLst>
          </a:custGeom>
          <a:solidFill>
            <a:srgbClr val="D5B8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7" name="Google Shape;4677;p47"/>
          <p:cNvSpPr/>
          <p:nvPr/>
        </p:nvSpPr>
        <p:spPr>
          <a:xfrm>
            <a:off x="4085174" y="280616"/>
            <a:ext cx="265960" cy="750588"/>
          </a:xfrm>
          <a:custGeom>
            <a:avLst/>
            <a:gdLst/>
            <a:ahLst/>
            <a:cxnLst/>
            <a:rect l="l" t="t" r="r" b="b"/>
            <a:pathLst>
              <a:path w="8308" h="24519" extrusionOk="0">
                <a:moveTo>
                  <a:pt x="0" y="0"/>
                </a:moveTo>
                <a:lnTo>
                  <a:pt x="3791" y="24519"/>
                </a:lnTo>
                <a:lnTo>
                  <a:pt x="8307" y="24519"/>
                </a:lnTo>
                <a:lnTo>
                  <a:pt x="7528"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8" name="Google Shape;4678;p47"/>
          <p:cNvSpPr/>
          <p:nvPr/>
        </p:nvSpPr>
        <p:spPr>
          <a:xfrm>
            <a:off x="4110111" y="301187"/>
            <a:ext cx="218645" cy="709445"/>
          </a:xfrm>
          <a:custGeom>
            <a:avLst/>
            <a:gdLst/>
            <a:ahLst/>
            <a:cxnLst/>
            <a:rect l="l" t="t" r="r" b="b"/>
            <a:pathLst>
              <a:path w="6830" h="23175" extrusionOk="0">
                <a:moveTo>
                  <a:pt x="1" y="1"/>
                </a:moveTo>
                <a:lnTo>
                  <a:pt x="3603" y="23174"/>
                </a:lnTo>
                <a:lnTo>
                  <a:pt x="6830" y="23174"/>
                </a:lnTo>
                <a:lnTo>
                  <a:pt x="610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9" name="Google Shape;4679;p47"/>
          <p:cNvSpPr/>
          <p:nvPr/>
        </p:nvSpPr>
        <p:spPr>
          <a:xfrm>
            <a:off x="4793417" y="280616"/>
            <a:ext cx="265128" cy="750588"/>
          </a:xfrm>
          <a:custGeom>
            <a:avLst/>
            <a:gdLst/>
            <a:ahLst/>
            <a:cxnLst/>
            <a:rect l="l" t="t" r="r" b="b"/>
            <a:pathLst>
              <a:path w="8282" h="24519" extrusionOk="0">
                <a:moveTo>
                  <a:pt x="754" y="0"/>
                </a:moveTo>
                <a:lnTo>
                  <a:pt x="1" y="24519"/>
                </a:lnTo>
                <a:lnTo>
                  <a:pt x="4490" y="24519"/>
                </a:lnTo>
                <a:lnTo>
                  <a:pt x="8281"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0" name="Google Shape;4680;p47"/>
          <p:cNvSpPr/>
          <p:nvPr/>
        </p:nvSpPr>
        <p:spPr>
          <a:xfrm>
            <a:off x="4814928" y="301187"/>
            <a:ext cx="218645" cy="709445"/>
          </a:xfrm>
          <a:custGeom>
            <a:avLst/>
            <a:gdLst/>
            <a:ahLst/>
            <a:cxnLst/>
            <a:rect l="l" t="t" r="r" b="b"/>
            <a:pathLst>
              <a:path w="6830" h="23175" extrusionOk="0">
                <a:moveTo>
                  <a:pt x="727" y="1"/>
                </a:moveTo>
                <a:lnTo>
                  <a:pt x="1" y="23174"/>
                </a:lnTo>
                <a:lnTo>
                  <a:pt x="3254" y="23174"/>
                </a:lnTo>
                <a:lnTo>
                  <a:pt x="683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1" name="Google Shape;4681;p47"/>
          <p:cNvSpPr/>
          <p:nvPr/>
        </p:nvSpPr>
        <p:spPr>
          <a:xfrm>
            <a:off x="1195321" y="286371"/>
            <a:ext cx="414850" cy="138307"/>
          </a:xfrm>
          <a:custGeom>
            <a:avLst/>
            <a:gdLst/>
            <a:ahLst/>
            <a:cxnLst/>
            <a:rect l="l" t="t" r="r" b="b"/>
            <a:pathLst>
              <a:path w="12959" h="4518" extrusionOk="0">
                <a:moveTo>
                  <a:pt x="6480" y="1"/>
                </a:moveTo>
                <a:cubicBezTo>
                  <a:pt x="2904" y="1"/>
                  <a:pt x="1" y="1022"/>
                  <a:pt x="1" y="2259"/>
                </a:cubicBezTo>
                <a:cubicBezTo>
                  <a:pt x="1" y="3496"/>
                  <a:pt x="2904" y="4517"/>
                  <a:pt x="6480" y="4517"/>
                </a:cubicBezTo>
                <a:cubicBezTo>
                  <a:pt x="10055" y="4517"/>
                  <a:pt x="12959" y="3496"/>
                  <a:pt x="12959" y="2259"/>
                </a:cubicBezTo>
                <a:cubicBezTo>
                  <a:pt x="12959" y="1022"/>
                  <a:pt x="10055" y="1"/>
                  <a:pt x="64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2" name="Google Shape;4682;p47"/>
          <p:cNvSpPr/>
          <p:nvPr/>
        </p:nvSpPr>
        <p:spPr>
          <a:xfrm>
            <a:off x="1244394" y="304493"/>
            <a:ext cx="333090" cy="111123"/>
          </a:xfrm>
          <a:custGeom>
            <a:avLst/>
            <a:gdLst/>
            <a:ahLst/>
            <a:cxnLst/>
            <a:rect l="l" t="t" r="r" b="b"/>
            <a:pathLst>
              <a:path w="10405" h="3630" extrusionOk="0">
                <a:moveTo>
                  <a:pt x="5216" y="0"/>
                </a:moveTo>
                <a:cubicBezTo>
                  <a:pt x="2339" y="0"/>
                  <a:pt x="0" y="807"/>
                  <a:pt x="0" y="1828"/>
                </a:cubicBezTo>
                <a:cubicBezTo>
                  <a:pt x="0" y="2823"/>
                  <a:pt x="2339" y="3629"/>
                  <a:pt x="5216" y="3629"/>
                </a:cubicBezTo>
                <a:cubicBezTo>
                  <a:pt x="8065" y="3629"/>
                  <a:pt x="10404" y="2823"/>
                  <a:pt x="10404" y="1828"/>
                </a:cubicBezTo>
                <a:cubicBezTo>
                  <a:pt x="10404" y="807"/>
                  <a:pt x="8065" y="0"/>
                  <a:pt x="521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3" name="Google Shape;4683;p47"/>
          <p:cNvSpPr/>
          <p:nvPr/>
        </p:nvSpPr>
        <p:spPr>
          <a:xfrm>
            <a:off x="2005134" y="826237"/>
            <a:ext cx="302966" cy="101266"/>
          </a:xfrm>
          <a:custGeom>
            <a:avLst/>
            <a:gdLst/>
            <a:ahLst/>
            <a:cxnLst/>
            <a:rect l="l" t="t" r="r" b="b"/>
            <a:pathLst>
              <a:path w="9464" h="3308" extrusionOk="0">
                <a:moveTo>
                  <a:pt x="4732" y="0"/>
                </a:moveTo>
                <a:cubicBezTo>
                  <a:pt x="2125" y="0"/>
                  <a:pt x="1" y="753"/>
                  <a:pt x="1" y="1640"/>
                </a:cubicBezTo>
                <a:cubicBezTo>
                  <a:pt x="1" y="2554"/>
                  <a:pt x="2125" y="3307"/>
                  <a:pt x="4732" y="3307"/>
                </a:cubicBezTo>
                <a:cubicBezTo>
                  <a:pt x="7340" y="3307"/>
                  <a:pt x="9464" y="2554"/>
                  <a:pt x="9464" y="1640"/>
                </a:cubicBezTo>
                <a:cubicBezTo>
                  <a:pt x="9464" y="753"/>
                  <a:pt x="7340" y="0"/>
                  <a:pt x="47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4" name="Google Shape;4684;p47"/>
          <p:cNvSpPr/>
          <p:nvPr/>
        </p:nvSpPr>
        <p:spPr>
          <a:xfrm>
            <a:off x="2041275" y="839400"/>
            <a:ext cx="243615" cy="81521"/>
          </a:xfrm>
          <a:custGeom>
            <a:avLst/>
            <a:gdLst/>
            <a:ahLst/>
            <a:cxnLst/>
            <a:rect l="l" t="t" r="r" b="b"/>
            <a:pathLst>
              <a:path w="7610" h="2663" extrusionOk="0">
                <a:moveTo>
                  <a:pt x="3791" y="1"/>
                </a:moveTo>
                <a:cubicBezTo>
                  <a:pt x="1695" y="1"/>
                  <a:pt x="1" y="592"/>
                  <a:pt x="1" y="1318"/>
                </a:cubicBezTo>
                <a:cubicBezTo>
                  <a:pt x="1" y="2071"/>
                  <a:pt x="1695" y="2662"/>
                  <a:pt x="3791" y="2662"/>
                </a:cubicBezTo>
                <a:cubicBezTo>
                  <a:pt x="5888" y="2662"/>
                  <a:pt x="7609" y="2071"/>
                  <a:pt x="7609" y="1318"/>
                </a:cubicBezTo>
                <a:cubicBezTo>
                  <a:pt x="7609" y="592"/>
                  <a:pt x="5888" y="1"/>
                  <a:pt x="379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5" name="Google Shape;4685;p47"/>
          <p:cNvSpPr/>
          <p:nvPr/>
        </p:nvSpPr>
        <p:spPr>
          <a:xfrm>
            <a:off x="7533523" y="286371"/>
            <a:ext cx="414850" cy="138307"/>
          </a:xfrm>
          <a:custGeom>
            <a:avLst/>
            <a:gdLst/>
            <a:ahLst/>
            <a:cxnLst/>
            <a:rect l="l" t="t" r="r" b="b"/>
            <a:pathLst>
              <a:path w="12959" h="4518" extrusionOk="0">
                <a:moveTo>
                  <a:pt x="6480" y="1"/>
                </a:moveTo>
                <a:cubicBezTo>
                  <a:pt x="2904" y="1"/>
                  <a:pt x="1" y="1022"/>
                  <a:pt x="1" y="2259"/>
                </a:cubicBezTo>
                <a:cubicBezTo>
                  <a:pt x="1" y="3496"/>
                  <a:pt x="2904" y="4517"/>
                  <a:pt x="6480" y="4517"/>
                </a:cubicBezTo>
                <a:cubicBezTo>
                  <a:pt x="10055" y="4517"/>
                  <a:pt x="12959" y="3496"/>
                  <a:pt x="12959" y="2259"/>
                </a:cubicBezTo>
                <a:cubicBezTo>
                  <a:pt x="12959" y="1022"/>
                  <a:pt x="10055" y="1"/>
                  <a:pt x="64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6" name="Google Shape;4686;p47"/>
          <p:cNvSpPr/>
          <p:nvPr/>
        </p:nvSpPr>
        <p:spPr>
          <a:xfrm>
            <a:off x="7566238" y="304493"/>
            <a:ext cx="333090" cy="111123"/>
          </a:xfrm>
          <a:custGeom>
            <a:avLst/>
            <a:gdLst/>
            <a:ahLst/>
            <a:cxnLst/>
            <a:rect l="l" t="t" r="r" b="b"/>
            <a:pathLst>
              <a:path w="10405" h="3630" extrusionOk="0">
                <a:moveTo>
                  <a:pt x="5189" y="0"/>
                </a:moveTo>
                <a:cubicBezTo>
                  <a:pt x="2339" y="0"/>
                  <a:pt x="0" y="807"/>
                  <a:pt x="0" y="1828"/>
                </a:cubicBezTo>
                <a:cubicBezTo>
                  <a:pt x="0" y="2823"/>
                  <a:pt x="2339" y="3629"/>
                  <a:pt x="5189" y="3629"/>
                </a:cubicBezTo>
                <a:cubicBezTo>
                  <a:pt x="8065" y="3629"/>
                  <a:pt x="10404" y="2823"/>
                  <a:pt x="10404" y="1828"/>
                </a:cubicBezTo>
                <a:cubicBezTo>
                  <a:pt x="10404" y="807"/>
                  <a:pt x="8065" y="0"/>
                  <a:pt x="51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7" name="Google Shape;4687;p47"/>
          <p:cNvSpPr/>
          <p:nvPr/>
        </p:nvSpPr>
        <p:spPr>
          <a:xfrm>
            <a:off x="6835588" y="826237"/>
            <a:ext cx="302966" cy="101266"/>
          </a:xfrm>
          <a:custGeom>
            <a:avLst/>
            <a:gdLst/>
            <a:ahLst/>
            <a:cxnLst/>
            <a:rect l="l" t="t" r="r" b="b"/>
            <a:pathLst>
              <a:path w="9464" h="3308" extrusionOk="0">
                <a:moveTo>
                  <a:pt x="4732" y="0"/>
                </a:moveTo>
                <a:cubicBezTo>
                  <a:pt x="2124" y="0"/>
                  <a:pt x="1" y="753"/>
                  <a:pt x="1" y="1640"/>
                </a:cubicBezTo>
                <a:cubicBezTo>
                  <a:pt x="1" y="2554"/>
                  <a:pt x="2124" y="3307"/>
                  <a:pt x="4732" y="3307"/>
                </a:cubicBezTo>
                <a:cubicBezTo>
                  <a:pt x="7340" y="3307"/>
                  <a:pt x="9464" y="2554"/>
                  <a:pt x="9464" y="1640"/>
                </a:cubicBezTo>
                <a:cubicBezTo>
                  <a:pt x="9464" y="753"/>
                  <a:pt x="7340" y="0"/>
                  <a:pt x="47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8" name="Google Shape;4688;p47"/>
          <p:cNvSpPr/>
          <p:nvPr/>
        </p:nvSpPr>
        <p:spPr>
          <a:xfrm>
            <a:off x="6858828" y="839400"/>
            <a:ext cx="243583" cy="81521"/>
          </a:xfrm>
          <a:custGeom>
            <a:avLst/>
            <a:gdLst/>
            <a:ahLst/>
            <a:cxnLst/>
            <a:rect l="l" t="t" r="r" b="b"/>
            <a:pathLst>
              <a:path w="7609" h="2663" extrusionOk="0">
                <a:moveTo>
                  <a:pt x="3818" y="1"/>
                </a:moveTo>
                <a:cubicBezTo>
                  <a:pt x="1721" y="1"/>
                  <a:pt x="0" y="592"/>
                  <a:pt x="0" y="1318"/>
                </a:cubicBezTo>
                <a:cubicBezTo>
                  <a:pt x="0" y="2071"/>
                  <a:pt x="1721" y="2662"/>
                  <a:pt x="3818" y="2662"/>
                </a:cubicBezTo>
                <a:cubicBezTo>
                  <a:pt x="5915" y="2662"/>
                  <a:pt x="7609" y="2071"/>
                  <a:pt x="7609" y="1318"/>
                </a:cubicBezTo>
                <a:cubicBezTo>
                  <a:pt x="7609" y="592"/>
                  <a:pt x="5915" y="1"/>
                  <a:pt x="381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9" name="Google Shape;4689;p47"/>
          <p:cNvSpPr/>
          <p:nvPr/>
        </p:nvSpPr>
        <p:spPr>
          <a:xfrm>
            <a:off x="0" y="3016128"/>
            <a:ext cx="9144147" cy="2127446"/>
          </a:xfrm>
          <a:custGeom>
            <a:avLst/>
            <a:gdLst/>
            <a:ahLst/>
            <a:cxnLst/>
            <a:rect l="l" t="t" r="r" b="b"/>
            <a:pathLst>
              <a:path w="285643" h="69496" extrusionOk="0">
                <a:moveTo>
                  <a:pt x="0" y="1"/>
                </a:moveTo>
                <a:lnTo>
                  <a:pt x="0" y="69496"/>
                </a:lnTo>
                <a:lnTo>
                  <a:pt x="285642" y="69496"/>
                </a:lnTo>
                <a:lnTo>
                  <a:pt x="285642" y="1"/>
                </a:lnTo>
                <a:close/>
              </a:path>
            </a:pathLst>
          </a:custGeom>
          <a:solidFill>
            <a:srgbClr val="D5B8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0" name="Google Shape;4690;p47"/>
          <p:cNvSpPr/>
          <p:nvPr/>
        </p:nvSpPr>
        <p:spPr>
          <a:xfrm>
            <a:off x="0" y="2947833"/>
            <a:ext cx="9144147" cy="2195743"/>
          </a:xfrm>
          <a:custGeom>
            <a:avLst/>
            <a:gdLst/>
            <a:ahLst/>
            <a:cxnLst/>
            <a:rect l="l" t="t" r="r" b="b"/>
            <a:pathLst>
              <a:path w="285643" h="71727" extrusionOk="0">
                <a:moveTo>
                  <a:pt x="74200" y="9786"/>
                </a:moveTo>
                <a:lnTo>
                  <a:pt x="55515" y="28739"/>
                </a:lnTo>
                <a:lnTo>
                  <a:pt x="26992" y="28739"/>
                </a:lnTo>
                <a:lnTo>
                  <a:pt x="51940" y="9786"/>
                </a:lnTo>
                <a:close/>
                <a:moveTo>
                  <a:pt x="97024" y="9786"/>
                </a:moveTo>
                <a:lnTo>
                  <a:pt x="84577" y="28739"/>
                </a:lnTo>
                <a:lnTo>
                  <a:pt x="55972" y="28739"/>
                </a:lnTo>
                <a:lnTo>
                  <a:pt x="74684" y="9786"/>
                </a:lnTo>
                <a:close/>
                <a:moveTo>
                  <a:pt x="119849" y="9786"/>
                </a:moveTo>
                <a:lnTo>
                  <a:pt x="113612" y="28739"/>
                </a:lnTo>
                <a:lnTo>
                  <a:pt x="84953" y="28739"/>
                </a:lnTo>
                <a:lnTo>
                  <a:pt x="97428" y="9786"/>
                </a:lnTo>
                <a:close/>
                <a:moveTo>
                  <a:pt x="142646" y="9786"/>
                </a:moveTo>
                <a:lnTo>
                  <a:pt x="142646" y="28739"/>
                </a:lnTo>
                <a:lnTo>
                  <a:pt x="113961" y="28739"/>
                </a:lnTo>
                <a:lnTo>
                  <a:pt x="120198" y="9786"/>
                </a:lnTo>
                <a:close/>
                <a:moveTo>
                  <a:pt x="165444" y="9786"/>
                </a:moveTo>
                <a:lnTo>
                  <a:pt x="171681" y="28739"/>
                </a:lnTo>
                <a:lnTo>
                  <a:pt x="142996" y="28739"/>
                </a:lnTo>
                <a:lnTo>
                  <a:pt x="142996" y="9786"/>
                </a:lnTo>
                <a:close/>
                <a:moveTo>
                  <a:pt x="188215" y="9786"/>
                </a:moveTo>
                <a:lnTo>
                  <a:pt x="200662" y="28739"/>
                </a:lnTo>
                <a:lnTo>
                  <a:pt x="172031" y="28739"/>
                </a:lnTo>
                <a:lnTo>
                  <a:pt x="165794" y="9786"/>
                </a:lnTo>
                <a:close/>
                <a:moveTo>
                  <a:pt x="210959" y="9786"/>
                </a:moveTo>
                <a:lnTo>
                  <a:pt x="229670" y="28739"/>
                </a:lnTo>
                <a:lnTo>
                  <a:pt x="201065" y="28739"/>
                </a:lnTo>
                <a:lnTo>
                  <a:pt x="188618" y="9786"/>
                </a:lnTo>
                <a:close/>
                <a:moveTo>
                  <a:pt x="233703" y="9786"/>
                </a:moveTo>
                <a:lnTo>
                  <a:pt x="258651" y="28739"/>
                </a:lnTo>
                <a:lnTo>
                  <a:pt x="230127" y="28739"/>
                </a:lnTo>
                <a:lnTo>
                  <a:pt x="211443" y="9786"/>
                </a:lnTo>
                <a:close/>
                <a:moveTo>
                  <a:pt x="55166" y="29089"/>
                </a:moveTo>
                <a:lnTo>
                  <a:pt x="36482" y="48015"/>
                </a:lnTo>
                <a:lnTo>
                  <a:pt x="1613" y="48015"/>
                </a:lnTo>
                <a:lnTo>
                  <a:pt x="26561" y="29089"/>
                </a:lnTo>
                <a:close/>
                <a:moveTo>
                  <a:pt x="84335" y="29089"/>
                </a:moveTo>
                <a:lnTo>
                  <a:pt x="71888" y="48015"/>
                </a:lnTo>
                <a:lnTo>
                  <a:pt x="36939" y="48015"/>
                </a:lnTo>
                <a:lnTo>
                  <a:pt x="55650" y="29089"/>
                </a:lnTo>
                <a:close/>
                <a:moveTo>
                  <a:pt x="113504" y="29089"/>
                </a:moveTo>
                <a:lnTo>
                  <a:pt x="107267" y="48015"/>
                </a:lnTo>
                <a:lnTo>
                  <a:pt x="72291" y="48015"/>
                </a:lnTo>
                <a:lnTo>
                  <a:pt x="84738" y="29089"/>
                </a:lnTo>
                <a:close/>
                <a:moveTo>
                  <a:pt x="142646" y="29089"/>
                </a:moveTo>
                <a:lnTo>
                  <a:pt x="142646" y="48015"/>
                </a:lnTo>
                <a:lnTo>
                  <a:pt x="107617" y="48015"/>
                </a:lnTo>
                <a:lnTo>
                  <a:pt x="113854" y="29089"/>
                </a:lnTo>
                <a:close/>
                <a:moveTo>
                  <a:pt x="171789" y="29089"/>
                </a:moveTo>
                <a:lnTo>
                  <a:pt x="178026" y="48015"/>
                </a:lnTo>
                <a:lnTo>
                  <a:pt x="142996" y="48015"/>
                </a:lnTo>
                <a:lnTo>
                  <a:pt x="142996" y="29089"/>
                </a:lnTo>
                <a:close/>
                <a:moveTo>
                  <a:pt x="200904" y="29089"/>
                </a:moveTo>
                <a:lnTo>
                  <a:pt x="213378" y="48015"/>
                </a:lnTo>
                <a:lnTo>
                  <a:pt x="178375" y="48015"/>
                </a:lnTo>
                <a:lnTo>
                  <a:pt x="172138" y="29089"/>
                </a:lnTo>
                <a:close/>
                <a:moveTo>
                  <a:pt x="229993" y="29089"/>
                </a:moveTo>
                <a:lnTo>
                  <a:pt x="248704" y="48015"/>
                </a:lnTo>
                <a:lnTo>
                  <a:pt x="213755" y="48015"/>
                </a:lnTo>
                <a:lnTo>
                  <a:pt x="201307" y="29089"/>
                </a:lnTo>
                <a:close/>
                <a:moveTo>
                  <a:pt x="259081" y="29089"/>
                </a:moveTo>
                <a:lnTo>
                  <a:pt x="284029" y="48015"/>
                </a:lnTo>
                <a:lnTo>
                  <a:pt x="249161" y="48015"/>
                </a:lnTo>
                <a:lnTo>
                  <a:pt x="230477" y="29089"/>
                </a:lnTo>
                <a:close/>
                <a:moveTo>
                  <a:pt x="71646" y="48365"/>
                </a:moveTo>
                <a:lnTo>
                  <a:pt x="59199" y="67318"/>
                </a:lnTo>
                <a:lnTo>
                  <a:pt x="17905" y="67318"/>
                </a:lnTo>
                <a:lnTo>
                  <a:pt x="36616" y="48365"/>
                </a:lnTo>
                <a:close/>
                <a:moveTo>
                  <a:pt x="107160" y="48365"/>
                </a:moveTo>
                <a:lnTo>
                  <a:pt x="100923" y="67318"/>
                </a:lnTo>
                <a:lnTo>
                  <a:pt x="59602" y="67318"/>
                </a:lnTo>
                <a:lnTo>
                  <a:pt x="72049" y="48365"/>
                </a:lnTo>
                <a:close/>
                <a:moveTo>
                  <a:pt x="142646" y="48365"/>
                </a:moveTo>
                <a:lnTo>
                  <a:pt x="142646" y="67318"/>
                </a:lnTo>
                <a:lnTo>
                  <a:pt x="101272" y="67318"/>
                </a:lnTo>
                <a:lnTo>
                  <a:pt x="107509" y="48365"/>
                </a:lnTo>
                <a:close/>
                <a:moveTo>
                  <a:pt x="178133" y="48365"/>
                </a:moveTo>
                <a:lnTo>
                  <a:pt x="184370" y="67318"/>
                </a:lnTo>
                <a:lnTo>
                  <a:pt x="142996" y="67318"/>
                </a:lnTo>
                <a:lnTo>
                  <a:pt x="142996" y="48365"/>
                </a:lnTo>
                <a:close/>
                <a:moveTo>
                  <a:pt x="213593" y="48365"/>
                </a:moveTo>
                <a:lnTo>
                  <a:pt x="226068" y="67318"/>
                </a:lnTo>
                <a:lnTo>
                  <a:pt x="184720" y="67318"/>
                </a:lnTo>
                <a:lnTo>
                  <a:pt x="178483" y="48365"/>
                </a:lnTo>
                <a:close/>
                <a:moveTo>
                  <a:pt x="249026" y="48365"/>
                </a:moveTo>
                <a:lnTo>
                  <a:pt x="267738" y="67318"/>
                </a:lnTo>
                <a:lnTo>
                  <a:pt x="226444" y="67318"/>
                </a:lnTo>
                <a:lnTo>
                  <a:pt x="213997" y="48365"/>
                </a:lnTo>
                <a:close/>
                <a:moveTo>
                  <a:pt x="64253" y="0"/>
                </a:moveTo>
                <a:lnTo>
                  <a:pt x="61322" y="2232"/>
                </a:lnTo>
                <a:lnTo>
                  <a:pt x="51805" y="9463"/>
                </a:lnTo>
                <a:lnTo>
                  <a:pt x="20566" y="9463"/>
                </a:lnTo>
                <a:lnTo>
                  <a:pt x="20566" y="9786"/>
                </a:lnTo>
                <a:lnTo>
                  <a:pt x="51375" y="9786"/>
                </a:lnTo>
                <a:lnTo>
                  <a:pt x="26427" y="28739"/>
                </a:lnTo>
                <a:lnTo>
                  <a:pt x="0" y="28739"/>
                </a:lnTo>
                <a:lnTo>
                  <a:pt x="0" y="29089"/>
                </a:lnTo>
                <a:lnTo>
                  <a:pt x="25997" y="29089"/>
                </a:lnTo>
                <a:lnTo>
                  <a:pt x="1048" y="48015"/>
                </a:lnTo>
                <a:lnTo>
                  <a:pt x="0" y="48015"/>
                </a:lnTo>
                <a:lnTo>
                  <a:pt x="0" y="48365"/>
                </a:lnTo>
                <a:lnTo>
                  <a:pt x="618" y="48365"/>
                </a:lnTo>
                <a:lnTo>
                  <a:pt x="0" y="48822"/>
                </a:lnTo>
                <a:lnTo>
                  <a:pt x="0" y="49252"/>
                </a:lnTo>
                <a:lnTo>
                  <a:pt x="1183" y="48365"/>
                </a:lnTo>
                <a:lnTo>
                  <a:pt x="36132" y="48365"/>
                </a:lnTo>
                <a:lnTo>
                  <a:pt x="17448" y="67318"/>
                </a:lnTo>
                <a:lnTo>
                  <a:pt x="0" y="67318"/>
                </a:lnTo>
                <a:lnTo>
                  <a:pt x="0" y="67640"/>
                </a:lnTo>
                <a:lnTo>
                  <a:pt x="17098" y="67640"/>
                </a:lnTo>
                <a:lnTo>
                  <a:pt x="13066" y="71727"/>
                </a:lnTo>
                <a:lnTo>
                  <a:pt x="13550" y="71727"/>
                </a:lnTo>
                <a:lnTo>
                  <a:pt x="17582" y="67640"/>
                </a:lnTo>
                <a:lnTo>
                  <a:pt x="58957" y="67640"/>
                </a:lnTo>
                <a:lnTo>
                  <a:pt x="56268" y="71727"/>
                </a:lnTo>
                <a:lnTo>
                  <a:pt x="56671" y="71727"/>
                </a:lnTo>
                <a:lnTo>
                  <a:pt x="59360" y="67640"/>
                </a:lnTo>
                <a:lnTo>
                  <a:pt x="100815" y="67640"/>
                </a:lnTo>
                <a:lnTo>
                  <a:pt x="99471" y="71727"/>
                </a:lnTo>
                <a:lnTo>
                  <a:pt x="99820" y="71727"/>
                </a:lnTo>
                <a:lnTo>
                  <a:pt x="101164" y="67640"/>
                </a:lnTo>
                <a:lnTo>
                  <a:pt x="142646" y="67640"/>
                </a:lnTo>
                <a:lnTo>
                  <a:pt x="142646" y="71727"/>
                </a:lnTo>
                <a:lnTo>
                  <a:pt x="142996" y="71727"/>
                </a:lnTo>
                <a:lnTo>
                  <a:pt x="142996" y="67640"/>
                </a:lnTo>
                <a:lnTo>
                  <a:pt x="184478" y="67640"/>
                </a:lnTo>
                <a:lnTo>
                  <a:pt x="185822" y="71727"/>
                </a:lnTo>
                <a:lnTo>
                  <a:pt x="186172" y="71727"/>
                </a:lnTo>
                <a:lnTo>
                  <a:pt x="184827" y="67640"/>
                </a:lnTo>
                <a:lnTo>
                  <a:pt x="226283" y="67640"/>
                </a:lnTo>
                <a:lnTo>
                  <a:pt x="228971" y="71727"/>
                </a:lnTo>
                <a:lnTo>
                  <a:pt x="229374" y="71727"/>
                </a:lnTo>
                <a:lnTo>
                  <a:pt x="226686" y="67640"/>
                </a:lnTo>
                <a:lnTo>
                  <a:pt x="268060" y="67640"/>
                </a:lnTo>
                <a:lnTo>
                  <a:pt x="272093" y="71727"/>
                </a:lnTo>
                <a:lnTo>
                  <a:pt x="272577" y="71727"/>
                </a:lnTo>
                <a:lnTo>
                  <a:pt x="268544" y="67640"/>
                </a:lnTo>
                <a:lnTo>
                  <a:pt x="285642" y="67640"/>
                </a:lnTo>
                <a:lnTo>
                  <a:pt x="285642" y="67318"/>
                </a:lnTo>
                <a:lnTo>
                  <a:pt x="268195" y="67318"/>
                </a:lnTo>
                <a:lnTo>
                  <a:pt x="249510" y="48365"/>
                </a:lnTo>
                <a:lnTo>
                  <a:pt x="284460" y="48365"/>
                </a:lnTo>
                <a:lnTo>
                  <a:pt x="285642" y="49252"/>
                </a:lnTo>
                <a:lnTo>
                  <a:pt x="285642" y="48822"/>
                </a:lnTo>
                <a:lnTo>
                  <a:pt x="285024" y="48365"/>
                </a:lnTo>
                <a:lnTo>
                  <a:pt x="285642" y="48365"/>
                </a:lnTo>
                <a:lnTo>
                  <a:pt x="285642" y="48015"/>
                </a:lnTo>
                <a:lnTo>
                  <a:pt x="284594" y="48015"/>
                </a:lnTo>
                <a:lnTo>
                  <a:pt x="259646" y="29089"/>
                </a:lnTo>
                <a:lnTo>
                  <a:pt x="285642" y="29089"/>
                </a:lnTo>
                <a:lnTo>
                  <a:pt x="285642" y="28739"/>
                </a:lnTo>
                <a:lnTo>
                  <a:pt x="259216" y="28739"/>
                </a:lnTo>
                <a:lnTo>
                  <a:pt x="234267" y="9786"/>
                </a:lnTo>
                <a:lnTo>
                  <a:pt x="265076" y="9786"/>
                </a:lnTo>
                <a:lnTo>
                  <a:pt x="265076" y="9463"/>
                </a:lnTo>
                <a:lnTo>
                  <a:pt x="233837" y="9463"/>
                </a:lnTo>
                <a:lnTo>
                  <a:pt x="224320" y="2232"/>
                </a:lnTo>
                <a:lnTo>
                  <a:pt x="221390" y="0"/>
                </a:lnTo>
                <a:lnTo>
                  <a:pt x="221175" y="269"/>
                </a:lnTo>
                <a:lnTo>
                  <a:pt x="223756" y="2232"/>
                </a:lnTo>
                <a:lnTo>
                  <a:pt x="233272" y="9463"/>
                </a:lnTo>
                <a:lnTo>
                  <a:pt x="211093" y="9463"/>
                </a:lnTo>
                <a:lnTo>
                  <a:pt x="203969" y="2232"/>
                </a:lnTo>
                <a:lnTo>
                  <a:pt x="201791" y="27"/>
                </a:lnTo>
                <a:lnTo>
                  <a:pt x="201549" y="269"/>
                </a:lnTo>
                <a:lnTo>
                  <a:pt x="203485" y="2232"/>
                </a:lnTo>
                <a:lnTo>
                  <a:pt x="210636" y="9463"/>
                </a:lnTo>
                <a:lnTo>
                  <a:pt x="188376" y="9463"/>
                </a:lnTo>
                <a:lnTo>
                  <a:pt x="183618" y="2232"/>
                </a:lnTo>
                <a:lnTo>
                  <a:pt x="182193" y="54"/>
                </a:lnTo>
                <a:lnTo>
                  <a:pt x="181924" y="242"/>
                </a:lnTo>
                <a:lnTo>
                  <a:pt x="183214" y="2232"/>
                </a:lnTo>
                <a:lnTo>
                  <a:pt x="187973" y="9463"/>
                </a:lnTo>
                <a:lnTo>
                  <a:pt x="165686" y="9463"/>
                </a:lnTo>
                <a:lnTo>
                  <a:pt x="163293" y="2232"/>
                </a:lnTo>
                <a:lnTo>
                  <a:pt x="162594" y="81"/>
                </a:lnTo>
                <a:lnTo>
                  <a:pt x="162272" y="189"/>
                </a:lnTo>
                <a:lnTo>
                  <a:pt x="162944" y="2232"/>
                </a:lnTo>
                <a:lnTo>
                  <a:pt x="165337" y="9463"/>
                </a:lnTo>
                <a:lnTo>
                  <a:pt x="142996" y="9463"/>
                </a:lnTo>
                <a:lnTo>
                  <a:pt x="142996" y="135"/>
                </a:lnTo>
                <a:lnTo>
                  <a:pt x="142646" y="135"/>
                </a:lnTo>
                <a:lnTo>
                  <a:pt x="142646" y="9463"/>
                </a:lnTo>
                <a:lnTo>
                  <a:pt x="120306" y="9463"/>
                </a:lnTo>
                <a:lnTo>
                  <a:pt x="122699" y="2232"/>
                </a:lnTo>
                <a:lnTo>
                  <a:pt x="123371" y="189"/>
                </a:lnTo>
                <a:lnTo>
                  <a:pt x="123048" y="81"/>
                </a:lnTo>
                <a:lnTo>
                  <a:pt x="122349" y="2232"/>
                </a:lnTo>
                <a:lnTo>
                  <a:pt x="119956" y="9463"/>
                </a:lnTo>
                <a:lnTo>
                  <a:pt x="97670" y="9463"/>
                </a:lnTo>
                <a:lnTo>
                  <a:pt x="102428" y="2232"/>
                </a:lnTo>
                <a:lnTo>
                  <a:pt x="103718" y="242"/>
                </a:lnTo>
                <a:lnTo>
                  <a:pt x="103450" y="54"/>
                </a:lnTo>
                <a:lnTo>
                  <a:pt x="102025" y="2232"/>
                </a:lnTo>
                <a:lnTo>
                  <a:pt x="97266" y="9463"/>
                </a:lnTo>
                <a:lnTo>
                  <a:pt x="75006" y="9463"/>
                </a:lnTo>
                <a:lnTo>
                  <a:pt x="82157" y="2232"/>
                </a:lnTo>
                <a:lnTo>
                  <a:pt x="84093" y="269"/>
                </a:lnTo>
                <a:lnTo>
                  <a:pt x="83851" y="27"/>
                </a:lnTo>
                <a:lnTo>
                  <a:pt x="81674" y="2232"/>
                </a:lnTo>
                <a:lnTo>
                  <a:pt x="74549" y="9463"/>
                </a:lnTo>
                <a:lnTo>
                  <a:pt x="52370" y="9463"/>
                </a:lnTo>
                <a:lnTo>
                  <a:pt x="61887" y="2232"/>
                </a:lnTo>
                <a:lnTo>
                  <a:pt x="64468" y="269"/>
                </a:lnTo>
                <a:lnTo>
                  <a:pt x="64253"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1" name="Google Shape;4691;p47"/>
          <p:cNvSpPr/>
          <p:nvPr/>
        </p:nvSpPr>
        <p:spPr>
          <a:xfrm>
            <a:off x="1446639" y="1211392"/>
            <a:ext cx="6250729" cy="1804821"/>
          </a:xfrm>
          <a:custGeom>
            <a:avLst/>
            <a:gdLst/>
            <a:ahLst/>
            <a:cxnLst/>
            <a:rect l="l" t="t" r="r" b="b"/>
            <a:pathLst>
              <a:path w="195259" h="58957" extrusionOk="0">
                <a:moveTo>
                  <a:pt x="0" y="0"/>
                </a:moveTo>
                <a:lnTo>
                  <a:pt x="0" y="58957"/>
                </a:lnTo>
                <a:lnTo>
                  <a:pt x="195258" y="58957"/>
                </a:lnTo>
                <a:lnTo>
                  <a:pt x="195258"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2" name="Google Shape;4692;p47"/>
          <p:cNvSpPr/>
          <p:nvPr/>
        </p:nvSpPr>
        <p:spPr>
          <a:xfrm>
            <a:off x="1446639" y="1211392"/>
            <a:ext cx="2968295" cy="1804821"/>
          </a:xfrm>
          <a:custGeom>
            <a:avLst/>
            <a:gdLst/>
            <a:ahLst/>
            <a:cxnLst/>
            <a:rect l="l" t="t" r="r" b="b"/>
            <a:pathLst>
              <a:path w="92723" h="58957" extrusionOk="0">
                <a:moveTo>
                  <a:pt x="0" y="0"/>
                </a:moveTo>
                <a:lnTo>
                  <a:pt x="0" y="58957"/>
                </a:lnTo>
                <a:lnTo>
                  <a:pt x="92723" y="58957"/>
                </a:lnTo>
                <a:lnTo>
                  <a:pt x="52935" y="0"/>
                </a:lnTo>
                <a:close/>
              </a:path>
            </a:pathLst>
          </a:custGeom>
          <a:solidFill>
            <a:srgbClr val="DAC1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3" name="Google Shape;4693;p47"/>
          <p:cNvSpPr/>
          <p:nvPr/>
        </p:nvSpPr>
        <p:spPr>
          <a:xfrm>
            <a:off x="7697035" y="500346"/>
            <a:ext cx="1446741" cy="3270578"/>
          </a:xfrm>
          <a:custGeom>
            <a:avLst/>
            <a:gdLst/>
            <a:ahLst/>
            <a:cxnLst/>
            <a:rect l="l" t="t" r="r" b="b"/>
            <a:pathLst>
              <a:path w="45193" h="106838" extrusionOk="0">
                <a:moveTo>
                  <a:pt x="45192" y="0"/>
                </a:moveTo>
                <a:lnTo>
                  <a:pt x="0" y="23228"/>
                </a:lnTo>
                <a:lnTo>
                  <a:pt x="0" y="82185"/>
                </a:lnTo>
                <a:lnTo>
                  <a:pt x="45192" y="106837"/>
                </a:lnTo>
                <a:lnTo>
                  <a:pt x="45192" y="0"/>
                </a:lnTo>
                <a:close/>
              </a:path>
            </a:pathLst>
          </a:custGeom>
          <a:solidFill>
            <a:srgbClr val="C6AC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4" name="Google Shape;4694;p47"/>
          <p:cNvSpPr/>
          <p:nvPr/>
        </p:nvSpPr>
        <p:spPr>
          <a:xfrm>
            <a:off x="0" y="500346"/>
            <a:ext cx="1446709" cy="3270578"/>
          </a:xfrm>
          <a:custGeom>
            <a:avLst/>
            <a:gdLst/>
            <a:ahLst/>
            <a:cxnLst/>
            <a:rect l="l" t="t" r="r" b="b"/>
            <a:pathLst>
              <a:path w="45192" h="106838" extrusionOk="0">
                <a:moveTo>
                  <a:pt x="0" y="0"/>
                </a:moveTo>
                <a:lnTo>
                  <a:pt x="0" y="106837"/>
                </a:lnTo>
                <a:lnTo>
                  <a:pt x="21238" y="95250"/>
                </a:lnTo>
                <a:lnTo>
                  <a:pt x="24948" y="93234"/>
                </a:lnTo>
                <a:lnTo>
                  <a:pt x="38471" y="85841"/>
                </a:lnTo>
                <a:lnTo>
                  <a:pt x="45192" y="82185"/>
                </a:lnTo>
                <a:lnTo>
                  <a:pt x="45192" y="23228"/>
                </a:lnTo>
                <a:lnTo>
                  <a:pt x="10592" y="5431"/>
                </a:lnTo>
                <a:lnTo>
                  <a:pt x="0" y="0"/>
                </a:lnTo>
                <a:close/>
              </a:path>
            </a:pathLst>
          </a:custGeom>
          <a:solidFill>
            <a:srgbClr val="C6AC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5" name="Google Shape;4695;p47"/>
          <p:cNvSpPr/>
          <p:nvPr/>
        </p:nvSpPr>
        <p:spPr>
          <a:xfrm>
            <a:off x="0" y="500346"/>
            <a:ext cx="679913" cy="3270578"/>
          </a:xfrm>
          <a:custGeom>
            <a:avLst/>
            <a:gdLst/>
            <a:ahLst/>
            <a:cxnLst/>
            <a:rect l="l" t="t" r="r" b="b"/>
            <a:pathLst>
              <a:path w="21239" h="106838" extrusionOk="0">
                <a:moveTo>
                  <a:pt x="0" y="0"/>
                </a:moveTo>
                <a:lnTo>
                  <a:pt x="0" y="106837"/>
                </a:lnTo>
                <a:lnTo>
                  <a:pt x="21238" y="95250"/>
                </a:lnTo>
                <a:lnTo>
                  <a:pt x="10592" y="5431"/>
                </a:lnTo>
                <a:lnTo>
                  <a:pt x="0" y="0"/>
                </a:lnTo>
                <a:close/>
              </a:path>
            </a:pathLst>
          </a:custGeom>
          <a:solidFill>
            <a:srgbClr val="A68D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6" name="Google Shape;4696;p47"/>
          <p:cNvSpPr/>
          <p:nvPr/>
        </p:nvSpPr>
        <p:spPr>
          <a:xfrm>
            <a:off x="798609" y="1696095"/>
            <a:ext cx="432905" cy="1658340"/>
          </a:xfrm>
          <a:custGeom>
            <a:avLst/>
            <a:gdLst/>
            <a:ahLst/>
            <a:cxnLst/>
            <a:rect l="l" t="t" r="r" b="b"/>
            <a:pathLst>
              <a:path w="13523" h="54172" extrusionOk="0">
                <a:moveTo>
                  <a:pt x="0" y="1"/>
                </a:moveTo>
                <a:lnTo>
                  <a:pt x="0" y="54172"/>
                </a:lnTo>
                <a:lnTo>
                  <a:pt x="672" y="53796"/>
                </a:lnTo>
                <a:lnTo>
                  <a:pt x="12851" y="47155"/>
                </a:lnTo>
                <a:lnTo>
                  <a:pt x="13523" y="46779"/>
                </a:lnTo>
                <a:lnTo>
                  <a:pt x="13523" y="4464"/>
                </a:lnTo>
                <a:lnTo>
                  <a:pt x="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7" name="Google Shape;4697;p47"/>
          <p:cNvSpPr/>
          <p:nvPr/>
        </p:nvSpPr>
        <p:spPr>
          <a:xfrm>
            <a:off x="820121" y="1727380"/>
            <a:ext cx="389880" cy="1615544"/>
          </a:xfrm>
          <a:custGeom>
            <a:avLst/>
            <a:gdLst/>
            <a:ahLst/>
            <a:cxnLst/>
            <a:rect l="l" t="t" r="r" b="b"/>
            <a:pathLst>
              <a:path w="12179" h="52774" extrusionOk="0">
                <a:moveTo>
                  <a:pt x="0" y="0"/>
                </a:moveTo>
                <a:lnTo>
                  <a:pt x="0" y="52774"/>
                </a:lnTo>
                <a:lnTo>
                  <a:pt x="10593" y="46994"/>
                </a:lnTo>
                <a:lnTo>
                  <a:pt x="11507" y="46483"/>
                </a:lnTo>
                <a:lnTo>
                  <a:pt x="12179" y="46133"/>
                </a:lnTo>
                <a:lnTo>
                  <a:pt x="12179" y="3925"/>
                </a:lnTo>
                <a:lnTo>
                  <a:pt x="0" y="0"/>
                </a:lnTo>
                <a:close/>
              </a:path>
            </a:pathLst>
          </a:custGeom>
          <a:solidFill>
            <a:srgbClr val="E6E6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8" name="Google Shape;4698;p47"/>
          <p:cNvSpPr/>
          <p:nvPr/>
        </p:nvSpPr>
        <p:spPr>
          <a:xfrm>
            <a:off x="820121" y="1770175"/>
            <a:ext cx="368368" cy="1572748"/>
          </a:xfrm>
          <a:custGeom>
            <a:avLst/>
            <a:gdLst/>
            <a:ahLst/>
            <a:cxnLst/>
            <a:rect l="l" t="t" r="r" b="b"/>
            <a:pathLst>
              <a:path w="11507" h="51376" extrusionOk="0">
                <a:moveTo>
                  <a:pt x="0" y="0"/>
                </a:moveTo>
                <a:lnTo>
                  <a:pt x="0" y="51376"/>
                </a:lnTo>
                <a:lnTo>
                  <a:pt x="10593" y="45596"/>
                </a:lnTo>
                <a:lnTo>
                  <a:pt x="11507" y="45085"/>
                </a:lnTo>
                <a:lnTo>
                  <a:pt x="11507" y="3011"/>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9" name="Google Shape;4699;p47"/>
          <p:cNvSpPr/>
          <p:nvPr/>
        </p:nvSpPr>
        <p:spPr>
          <a:xfrm>
            <a:off x="863143" y="1864826"/>
            <a:ext cx="282318" cy="512729"/>
          </a:xfrm>
          <a:custGeom>
            <a:avLst/>
            <a:gdLst/>
            <a:ahLst/>
            <a:cxnLst/>
            <a:rect l="l" t="t" r="r" b="b"/>
            <a:pathLst>
              <a:path w="8819" h="16749" extrusionOk="0">
                <a:moveTo>
                  <a:pt x="1" y="0"/>
                </a:moveTo>
                <a:lnTo>
                  <a:pt x="1" y="16749"/>
                </a:lnTo>
                <a:lnTo>
                  <a:pt x="8819" y="14168"/>
                </a:lnTo>
                <a:lnTo>
                  <a:pt x="8819" y="1882"/>
                </a:lnTo>
                <a:lnTo>
                  <a:pt x="1" y="0"/>
                </a:lnTo>
                <a:close/>
              </a:path>
            </a:pathLst>
          </a:custGeom>
          <a:solidFill>
            <a:srgbClr val="FBAE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0" name="Google Shape;4700;p47"/>
          <p:cNvSpPr/>
          <p:nvPr/>
        </p:nvSpPr>
        <p:spPr>
          <a:xfrm>
            <a:off x="863143" y="1884571"/>
            <a:ext cx="271146" cy="466657"/>
          </a:xfrm>
          <a:custGeom>
            <a:avLst/>
            <a:gdLst/>
            <a:ahLst/>
            <a:cxnLst/>
            <a:rect l="l" t="t" r="r" b="b"/>
            <a:pathLst>
              <a:path w="8470" h="15244" extrusionOk="0">
                <a:moveTo>
                  <a:pt x="1" y="0"/>
                </a:moveTo>
                <a:lnTo>
                  <a:pt x="1" y="15243"/>
                </a:lnTo>
                <a:lnTo>
                  <a:pt x="8469" y="13281"/>
                </a:lnTo>
                <a:lnTo>
                  <a:pt x="8469" y="1533"/>
                </a:lnTo>
                <a:lnTo>
                  <a:pt x="1" y="0"/>
                </a:lnTo>
                <a:close/>
              </a:path>
            </a:pathLst>
          </a:custGeom>
          <a:solidFill>
            <a:srgbClr val="DE93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1" name="Google Shape;4701;p47"/>
          <p:cNvSpPr/>
          <p:nvPr/>
        </p:nvSpPr>
        <p:spPr>
          <a:xfrm>
            <a:off x="863143" y="1901009"/>
            <a:ext cx="260806" cy="429646"/>
          </a:xfrm>
          <a:custGeom>
            <a:avLst/>
            <a:gdLst/>
            <a:ahLst/>
            <a:cxnLst/>
            <a:rect l="l" t="t" r="r" b="b"/>
            <a:pathLst>
              <a:path w="8147" h="14035" extrusionOk="0">
                <a:moveTo>
                  <a:pt x="1" y="1"/>
                </a:moveTo>
                <a:lnTo>
                  <a:pt x="1" y="14034"/>
                </a:lnTo>
                <a:lnTo>
                  <a:pt x="323" y="13981"/>
                </a:lnTo>
                <a:lnTo>
                  <a:pt x="3200" y="13416"/>
                </a:lnTo>
                <a:lnTo>
                  <a:pt x="4571" y="13174"/>
                </a:lnTo>
                <a:lnTo>
                  <a:pt x="8147" y="12502"/>
                </a:lnTo>
                <a:lnTo>
                  <a:pt x="8147" y="1264"/>
                </a:lnTo>
                <a:lnTo>
                  <a:pt x="7394" y="1157"/>
                </a:lnTo>
                <a:lnTo>
                  <a:pt x="5458" y="861"/>
                </a:lnTo>
                <a:lnTo>
                  <a:pt x="2178" y="350"/>
                </a:lnTo>
                <a:lnTo>
                  <a:pt x="1" y="1"/>
                </a:lnTo>
                <a:close/>
              </a:path>
            </a:pathLst>
          </a:custGeom>
          <a:solidFill>
            <a:srgbClr val="29AB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2" name="Google Shape;4702;p47"/>
          <p:cNvSpPr/>
          <p:nvPr/>
        </p:nvSpPr>
        <p:spPr>
          <a:xfrm>
            <a:off x="863143" y="1911723"/>
            <a:ext cx="174756" cy="163807"/>
          </a:xfrm>
          <a:custGeom>
            <a:avLst/>
            <a:gdLst/>
            <a:ahLst/>
            <a:cxnLst/>
            <a:rect l="l" t="t" r="r" b="b"/>
            <a:pathLst>
              <a:path w="5459" h="5351" extrusionOk="0">
                <a:moveTo>
                  <a:pt x="2178" y="0"/>
                </a:moveTo>
                <a:lnTo>
                  <a:pt x="1" y="1936"/>
                </a:lnTo>
                <a:lnTo>
                  <a:pt x="1" y="5350"/>
                </a:lnTo>
                <a:lnTo>
                  <a:pt x="5458" y="511"/>
                </a:lnTo>
                <a:lnTo>
                  <a:pt x="217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3" name="Google Shape;4703;p47"/>
          <p:cNvSpPr/>
          <p:nvPr/>
        </p:nvSpPr>
        <p:spPr>
          <a:xfrm>
            <a:off x="863143" y="1936396"/>
            <a:ext cx="260806" cy="229655"/>
          </a:xfrm>
          <a:custGeom>
            <a:avLst/>
            <a:gdLst/>
            <a:ahLst/>
            <a:cxnLst/>
            <a:rect l="l" t="t" r="r" b="b"/>
            <a:pathLst>
              <a:path w="8147" h="7502" extrusionOk="0">
                <a:moveTo>
                  <a:pt x="7394" y="1"/>
                </a:moveTo>
                <a:lnTo>
                  <a:pt x="1" y="6561"/>
                </a:lnTo>
                <a:lnTo>
                  <a:pt x="1" y="7502"/>
                </a:lnTo>
                <a:lnTo>
                  <a:pt x="8147" y="270"/>
                </a:lnTo>
                <a:lnTo>
                  <a:pt x="8147" y="108"/>
                </a:lnTo>
                <a:lnTo>
                  <a:pt x="739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4" name="Google Shape;4704;p47"/>
          <p:cNvSpPr/>
          <p:nvPr/>
        </p:nvSpPr>
        <p:spPr>
          <a:xfrm>
            <a:off x="863143" y="2012129"/>
            <a:ext cx="260806" cy="318523"/>
          </a:xfrm>
          <a:custGeom>
            <a:avLst/>
            <a:gdLst/>
            <a:ahLst/>
            <a:cxnLst/>
            <a:rect l="l" t="t" r="r" b="b"/>
            <a:pathLst>
              <a:path w="8147" h="10405" extrusionOk="0">
                <a:moveTo>
                  <a:pt x="8147" y="0"/>
                </a:moveTo>
                <a:lnTo>
                  <a:pt x="1" y="7205"/>
                </a:lnTo>
                <a:lnTo>
                  <a:pt x="1" y="10404"/>
                </a:lnTo>
                <a:lnTo>
                  <a:pt x="323" y="10351"/>
                </a:lnTo>
                <a:lnTo>
                  <a:pt x="8147" y="3415"/>
                </a:lnTo>
                <a:lnTo>
                  <a:pt x="814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5" name="Google Shape;4705;p47"/>
          <p:cNvSpPr/>
          <p:nvPr/>
        </p:nvSpPr>
        <p:spPr>
          <a:xfrm>
            <a:off x="965547" y="2178350"/>
            <a:ext cx="158398" cy="133379"/>
          </a:xfrm>
          <a:custGeom>
            <a:avLst/>
            <a:gdLst/>
            <a:ahLst/>
            <a:cxnLst/>
            <a:rect l="l" t="t" r="r" b="b"/>
            <a:pathLst>
              <a:path w="4948" h="4357" extrusionOk="0">
                <a:moveTo>
                  <a:pt x="4948" y="1"/>
                </a:moveTo>
                <a:lnTo>
                  <a:pt x="1" y="4356"/>
                </a:lnTo>
                <a:lnTo>
                  <a:pt x="1372" y="4114"/>
                </a:lnTo>
                <a:lnTo>
                  <a:pt x="4948" y="942"/>
                </a:lnTo>
                <a:lnTo>
                  <a:pt x="494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6" name="Google Shape;4706;p47"/>
          <p:cNvSpPr/>
          <p:nvPr/>
        </p:nvSpPr>
        <p:spPr>
          <a:xfrm>
            <a:off x="1142823" y="2352836"/>
            <a:ext cx="15526" cy="258431"/>
          </a:xfrm>
          <a:custGeom>
            <a:avLst/>
            <a:gdLst/>
            <a:ahLst/>
            <a:cxnLst/>
            <a:rect l="l" t="t" r="r" b="b"/>
            <a:pathLst>
              <a:path w="485" h="8442" extrusionOk="0">
                <a:moveTo>
                  <a:pt x="1" y="0"/>
                </a:moveTo>
                <a:lnTo>
                  <a:pt x="1" y="8442"/>
                </a:lnTo>
                <a:lnTo>
                  <a:pt x="485" y="8442"/>
                </a:lnTo>
                <a:lnTo>
                  <a:pt x="485" y="0"/>
                </a:lnTo>
                <a:close/>
              </a:path>
            </a:pathLst>
          </a:custGeom>
          <a:solidFill>
            <a:srgbClr val="D191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7" name="Google Shape;4707;p47"/>
          <p:cNvSpPr/>
          <p:nvPr/>
        </p:nvSpPr>
        <p:spPr>
          <a:xfrm>
            <a:off x="1147145" y="2352836"/>
            <a:ext cx="14662" cy="258431"/>
          </a:xfrm>
          <a:custGeom>
            <a:avLst/>
            <a:gdLst/>
            <a:ahLst/>
            <a:cxnLst/>
            <a:rect l="l" t="t" r="r" b="b"/>
            <a:pathLst>
              <a:path w="458" h="8442" extrusionOk="0">
                <a:moveTo>
                  <a:pt x="0" y="0"/>
                </a:moveTo>
                <a:lnTo>
                  <a:pt x="0" y="8442"/>
                </a:lnTo>
                <a:lnTo>
                  <a:pt x="457" y="8442"/>
                </a:lnTo>
                <a:lnTo>
                  <a:pt x="457" y="0"/>
                </a:lnTo>
                <a:close/>
              </a:path>
            </a:pathLst>
          </a:custGeom>
          <a:solidFill>
            <a:srgbClr val="FBAE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8" name="Google Shape;4708;p47"/>
          <p:cNvSpPr/>
          <p:nvPr/>
        </p:nvSpPr>
        <p:spPr>
          <a:xfrm>
            <a:off x="0" y="1667290"/>
            <a:ext cx="636024" cy="1648483"/>
          </a:xfrm>
          <a:custGeom>
            <a:avLst/>
            <a:gdLst/>
            <a:ahLst/>
            <a:cxnLst/>
            <a:rect l="l" t="t" r="r" b="b"/>
            <a:pathLst>
              <a:path w="19868" h="53850" extrusionOk="0">
                <a:moveTo>
                  <a:pt x="0" y="1"/>
                </a:moveTo>
                <a:lnTo>
                  <a:pt x="0" y="53849"/>
                </a:lnTo>
                <a:lnTo>
                  <a:pt x="19867" y="46779"/>
                </a:lnTo>
                <a:lnTo>
                  <a:pt x="19867" y="6614"/>
                </a:lnTo>
                <a:lnTo>
                  <a:pt x="0" y="1"/>
                </a:lnTo>
                <a:close/>
              </a:path>
            </a:pathLst>
          </a:custGeom>
          <a:solidFill>
            <a:srgbClr val="FBAE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9" name="Google Shape;4709;p47"/>
          <p:cNvSpPr/>
          <p:nvPr/>
        </p:nvSpPr>
        <p:spPr>
          <a:xfrm>
            <a:off x="0" y="1710911"/>
            <a:ext cx="593000" cy="1557962"/>
          </a:xfrm>
          <a:custGeom>
            <a:avLst/>
            <a:gdLst/>
            <a:ahLst/>
            <a:cxnLst/>
            <a:rect l="l" t="t" r="r" b="b"/>
            <a:pathLst>
              <a:path w="18524" h="50893" extrusionOk="0">
                <a:moveTo>
                  <a:pt x="0" y="1"/>
                </a:moveTo>
                <a:lnTo>
                  <a:pt x="0" y="50892"/>
                </a:lnTo>
                <a:lnTo>
                  <a:pt x="18523" y="44547"/>
                </a:lnTo>
                <a:lnTo>
                  <a:pt x="18523" y="6157"/>
                </a:lnTo>
                <a:lnTo>
                  <a:pt x="0" y="1"/>
                </a:lnTo>
                <a:close/>
              </a:path>
            </a:pathLst>
          </a:custGeom>
          <a:solidFill>
            <a:srgbClr val="E6E6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0" name="Google Shape;4710;p47"/>
          <p:cNvSpPr/>
          <p:nvPr/>
        </p:nvSpPr>
        <p:spPr>
          <a:xfrm>
            <a:off x="0" y="1764421"/>
            <a:ext cx="549943" cy="1432849"/>
          </a:xfrm>
          <a:custGeom>
            <a:avLst/>
            <a:gdLst/>
            <a:ahLst/>
            <a:cxnLst/>
            <a:rect l="l" t="t" r="r" b="b"/>
            <a:pathLst>
              <a:path w="17179" h="46806" extrusionOk="0">
                <a:moveTo>
                  <a:pt x="0" y="0"/>
                </a:moveTo>
                <a:lnTo>
                  <a:pt x="0" y="46805"/>
                </a:lnTo>
                <a:lnTo>
                  <a:pt x="17179" y="42020"/>
                </a:lnTo>
                <a:lnTo>
                  <a:pt x="17179" y="5377"/>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1" name="Google Shape;4711;p47"/>
          <p:cNvSpPr/>
          <p:nvPr/>
        </p:nvSpPr>
        <p:spPr>
          <a:xfrm>
            <a:off x="30090" y="2089485"/>
            <a:ext cx="210034" cy="415626"/>
          </a:xfrm>
          <a:custGeom>
            <a:avLst/>
            <a:gdLst/>
            <a:ahLst/>
            <a:cxnLst/>
            <a:rect l="l" t="t" r="r" b="b"/>
            <a:pathLst>
              <a:path w="6561" h="13577" extrusionOk="0">
                <a:moveTo>
                  <a:pt x="1" y="0"/>
                </a:moveTo>
                <a:lnTo>
                  <a:pt x="1" y="13442"/>
                </a:lnTo>
                <a:lnTo>
                  <a:pt x="6561" y="13577"/>
                </a:lnTo>
                <a:lnTo>
                  <a:pt x="6561" y="75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2" name="Google Shape;4712;p47"/>
          <p:cNvSpPr/>
          <p:nvPr/>
        </p:nvSpPr>
        <p:spPr>
          <a:xfrm>
            <a:off x="366589" y="2561025"/>
            <a:ext cx="127410" cy="344880"/>
          </a:xfrm>
          <a:custGeom>
            <a:avLst/>
            <a:gdLst/>
            <a:ahLst/>
            <a:cxnLst/>
            <a:rect l="l" t="t" r="r" b="b"/>
            <a:pathLst>
              <a:path w="3980" h="11266" extrusionOk="0">
                <a:moveTo>
                  <a:pt x="3979" y="1"/>
                </a:moveTo>
                <a:lnTo>
                  <a:pt x="1" y="108"/>
                </a:lnTo>
                <a:lnTo>
                  <a:pt x="1" y="11265"/>
                </a:lnTo>
                <a:lnTo>
                  <a:pt x="3979" y="10808"/>
                </a:lnTo>
                <a:lnTo>
                  <a:pt x="397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3" name="Google Shape;4713;p47"/>
          <p:cNvSpPr/>
          <p:nvPr/>
        </p:nvSpPr>
        <p:spPr>
          <a:xfrm>
            <a:off x="109285" y="2565985"/>
            <a:ext cx="181607" cy="368728"/>
          </a:xfrm>
          <a:custGeom>
            <a:avLst/>
            <a:gdLst/>
            <a:ahLst/>
            <a:cxnLst/>
            <a:rect l="l" t="t" r="r" b="b"/>
            <a:pathLst>
              <a:path w="5673" h="12045" extrusionOk="0">
                <a:moveTo>
                  <a:pt x="5673" y="0"/>
                </a:moveTo>
                <a:lnTo>
                  <a:pt x="0" y="135"/>
                </a:lnTo>
                <a:lnTo>
                  <a:pt x="0" y="12044"/>
                </a:lnTo>
                <a:lnTo>
                  <a:pt x="5673" y="11372"/>
                </a:lnTo>
                <a:lnTo>
                  <a:pt x="5673" y="0"/>
                </a:lnTo>
                <a:close/>
              </a:path>
            </a:pathLst>
          </a:custGeom>
          <a:solidFill>
            <a:srgbClr val="E7D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4" name="Google Shape;4714;p47"/>
          <p:cNvSpPr/>
          <p:nvPr/>
        </p:nvSpPr>
        <p:spPr>
          <a:xfrm>
            <a:off x="316684" y="2120739"/>
            <a:ext cx="148922" cy="389330"/>
          </a:xfrm>
          <a:custGeom>
            <a:avLst/>
            <a:gdLst/>
            <a:ahLst/>
            <a:cxnLst/>
            <a:rect l="l" t="t" r="r" b="b"/>
            <a:pathLst>
              <a:path w="4652" h="12718" extrusionOk="0">
                <a:moveTo>
                  <a:pt x="0" y="1"/>
                </a:moveTo>
                <a:lnTo>
                  <a:pt x="0" y="12610"/>
                </a:lnTo>
                <a:lnTo>
                  <a:pt x="4651" y="12717"/>
                </a:lnTo>
                <a:lnTo>
                  <a:pt x="4651" y="539"/>
                </a:lnTo>
                <a:lnTo>
                  <a:pt x="0" y="1"/>
                </a:lnTo>
                <a:close/>
              </a:path>
            </a:pathLst>
          </a:custGeom>
          <a:solidFill>
            <a:srgbClr val="FFCF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5" name="Google Shape;4715;p47"/>
          <p:cNvSpPr/>
          <p:nvPr/>
        </p:nvSpPr>
        <p:spPr>
          <a:xfrm>
            <a:off x="5093776" y="3936189"/>
            <a:ext cx="1161862" cy="265043"/>
          </a:xfrm>
          <a:custGeom>
            <a:avLst/>
            <a:gdLst/>
            <a:ahLst/>
            <a:cxnLst/>
            <a:rect l="l" t="t" r="r" b="b"/>
            <a:pathLst>
              <a:path w="36294" h="8658" extrusionOk="0">
                <a:moveTo>
                  <a:pt x="0" y="1"/>
                </a:moveTo>
                <a:lnTo>
                  <a:pt x="3468" y="6346"/>
                </a:lnTo>
                <a:lnTo>
                  <a:pt x="4759" y="8658"/>
                </a:lnTo>
                <a:lnTo>
                  <a:pt x="36294" y="8658"/>
                </a:lnTo>
                <a:lnTo>
                  <a:pt x="34089" y="6346"/>
                </a:lnTo>
                <a:lnTo>
                  <a:pt x="28014" y="1"/>
                </a:lnTo>
                <a:close/>
              </a:path>
            </a:pathLst>
          </a:custGeom>
          <a:solidFill>
            <a:schemeClr val="dk2">
              <a:alpha val="5372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6" name="Google Shape;4716;p47"/>
          <p:cNvSpPr/>
          <p:nvPr/>
        </p:nvSpPr>
        <p:spPr>
          <a:xfrm>
            <a:off x="6342491" y="3936189"/>
            <a:ext cx="1414024" cy="265043"/>
          </a:xfrm>
          <a:custGeom>
            <a:avLst/>
            <a:gdLst/>
            <a:ahLst/>
            <a:cxnLst/>
            <a:rect l="l" t="t" r="r" b="b"/>
            <a:pathLst>
              <a:path w="44171" h="8658" extrusionOk="0">
                <a:moveTo>
                  <a:pt x="0" y="1"/>
                </a:moveTo>
                <a:lnTo>
                  <a:pt x="7501" y="6346"/>
                </a:lnTo>
                <a:lnTo>
                  <a:pt x="10216" y="8658"/>
                </a:lnTo>
                <a:lnTo>
                  <a:pt x="44170" y="8658"/>
                </a:lnTo>
                <a:lnTo>
                  <a:pt x="29223" y="1"/>
                </a:lnTo>
                <a:close/>
              </a:path>
            </a:pathLst>
          </a:custGeom>
          <a:solidFill>
            <a:schemeClr val="dk2">
              <a:alpha val="5372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7" name="Google Shape;4717;p47"/>
          <p:cNvSpPr/>
          <p:nvPr/>
        </p:nvSpPr>
        <p:spPr>
          <a:xfrm>
            <a:off x="3752132" y="3936189"/>
            <a:ext cx="1128313" cy="265043"/>
          </a:xfrm>
          <a:custGeom>
            <a:avLst/>
            <a:gdLst/>
            <a:ahLst/>
            <a:cxnLst/>
            <a:rect l="l" t="t" r="r" b="b"/>
            <a:pathLst>
              <a:path w="35246" h="8658" extrusionOk="0">
                <a:moveTo>
                  <a:pt x="3011" y="1"/>
                </a:moveTo>
                <a:lnTo>
                  <a:pt x="807" y="6346"/>
                </a:lnTo>
                <a:lnTo>
                  <a:pt x="0" y="8658"/>
                </a:lnTo>
                <a:lnTo>
                  <a:pt x="35245" y="8658"/>
                </a:lnTo>
                <a:lnTo>
                  <a:pt x="34439" y="6346"/>
                </a:lnTo>
                <a:lnTo>
                  <a:pt x="32234" y="1"/>
                </a:lnTo>
                <a:close/>
              </a:path>
            </a:pathLst>
          </a:custGeom>
          <a:solidFill>
            <a:schemeClr val="dk2">
              <a:alpha val="5372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8" name="Google Shape;4718;p47"/>
          <p:cNvSpPr/>
          <p:nvPr/>
        </p:nvSpPr>
        <p:spPr>
          <a:xfrm>
            <a:off x="2376910" y="3936189"/>
            <a:ext cx="1162726" cy="265043"/>
          </a:xfrm>
          <a:custGeom>
            <a:avLst/>
            <a:gdLst/>
            <a:ahLst/>
            <a:cxnLst/>
            <a:rect l="l" t="t" r="r" b="b"/>
            <a:pathLst>
              <a:path w="36321" h="8658" extrusionOk="0">
                <a:moveTo>
                  <a:pt x="8281" y="1"/>
                </a:moveTo>
                <a:lnTo>
                  <a:pt x="2205" y="6346"/>
                </a:lnTo>
                <a:lnTo>
                  <a:pt x="1" y="8658"/>
                </a:lnTo>
                <a:lnTo>
                  <a:pt x="31536" y="8658"/>
                </a:lnTo>
                <a:lnTo>
                  <a:pt x="32826" y="6346"/>
                </a:lnTo>
                <a:lnTo>
                  <a:pt x="36321" y="1"/>
                </a:lnTo>
                <a:close/>
              </a:path>
            </a:pathLst>
          </a:custGeom>
          <a:solidFill>
            <a:schemeClr val="dk2">
              <a:alpha val="5372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9" name="Google Shape;4719;p47"/>
          <p:cNvSpPr/>
          <p:nvPr/>
        </p:nvSpPr>
        <p:spPr>
          <a:xfrm>
            <a:off x="876044" y="3936189"/>
            <a:ext cx="1414056" cy="265043"/>
          </a:xfrm>
          <a:custGeom>
            <a:avLst/>
            <a:gdLst/>
            <a:ahLst/>
            <a:cxnLst/>
            <a:rect l="l" t="t" r="r" b="b"/>
            <a:pathLst>
              <a:path w="44172" h="8658" extrusionOk="0">
                <a:moveTo>
                  <a:pt x="14948" y="1"/>
                </a:moveTo>
                <a:lnTo>
                  <a:pt x="1" y="8658"/>
                </a:lnTo>
                <a:lnTo>
                  <a:pt x="33955" y="8658"/>
                </a:lnTo>
                <a:lnTo>
                  <a:pt x="36671" y="6346"/>
                </a:lnTo>
                <a:lnTo>
                  <a:pt x="44171" y="1"/>
                </a:lnTo>
                <a:close/>
              </a:path>
            </a:pathLst>
          </a:custGeom>
          <a:solidFill>
            <a:schemeClr val="dk2">
              <a:alpha val="5372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0" name="Google Shape;4720;p47"/>
          <p:cNvSpPr/>
          <p:nvPr/>
        </p:nvSpPr>
        <p:spPr>
          <a:xfrm>
            <a:off x="5370030" y="4534492"/>
            <a:ext cx="1576680" cy="359666"/>
          </a:xfrm>
          <a:custGeom>
            <a:avLst/>
            <a:gdLst/>
            <a:ahLst/>
            <a:cxnLst/>
            <a:rect l="l" t="t" r="r" b="b"/>
            <a:pathLst>
              <a:path w="49252" h="11749" extrusionOk="0">
                <a:moveTo>
                  <a:pt x="0" y="1"/>
                </a:moveTo>
                <a:lnTo>
                  <a:pt x="4732" y="8603"/>
                </a:lnTo>
                <a:lnTo>
                  <a:pt x="6452" y="11749"/>
                </a:lnTo>
                <a:lnTo>
                  <a:pt x="49252" y="11749"/>
                </a:lnTo>
                <a:lnTo>
                  <a:pt x="46268" y="8603"/>
                </a:lnTo>
                <a:lnTo>
                  <a:pt x="38014" y="1"/>
                </a:lnTo>
                <a:close/>
              </a:path>
            </a:pathLst>
          </a:custGeom>
          <a:solidFill>
            <a:schemeClr val="dk2">
              <a:alpha val="5372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1" name="Google Shape;4721;p47"/>
          <p:cNvSpPr/>
          <p:nvPr/>
        </p:nvSpPr>
        <p:spPr>
          <a:xfrm>
            <a:off x="7065363" y="4534492"/>
            <a:ext cx="1917517" cy="359666"/>
          </a:xfrm>
          <a:custGeom>
            <a:avLst/>
            <a:gdLst/>
            <a:ahLst/>
            <a:cxnLst/>
            <a:rect l="l" t="t" r="r" b="b"/>
            <a:pathLst>
              <a:path w="59899" h="11749" extrusionOk="0">
                <a:moveTo>
                  <a:pt x="1" y="1"/>
                </a:moveTo>
                <a:lnTo>
                  <a:pt x="10136" y="8603"/>
                </a:lnTo>
                <a:lnTo>
                  <a:pt x="13846" y="11749"/>
                </a:lnTo>
                <a:lnTo>
                  <a:pt x="59898" y="11749"/>
                </a:lnTo>
                <a:lnTo>
                  <a:pt x="39601" y="1"/>
                </a:lnTo>
                <a:close/>
              </a:path>
            </a:pathLst>
          </a:custGeom>
          <a:solidFill>
            <a:schemeClr val="dk2">
              <a:alpha val="5372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2" name="Google Shape;4722;p47"/>
          <p:cNvSpPr/>
          <p:nvPr/>
        </p:nvSpPr>
        <p:spPr>
          <a:xfrm>
            <a:off x="3550752" y="4534492"/>
            <a:ext cx="1531062" cy="359666"/>
          </a:xfrm>
          <a:custGeom>
            <a:avLst/>
            <a:gdLst/>
            <a:ahLst/>
            <a:cxnLst/>
            <a:rect l="l" t="t" r="r" b="b"/>
            <a:pathLst>
              <a:path w="47827" h="11749" extrusionOk="0">
                <a:moveTo>
                  <a:pt x="4087" y="1"/>
                </a:moveTo>
                <a:lnTo>
                  <a:pt x="1103" y="8603"/>
                </a:lnTo>
                <a:lnTo>
                  <a:pt x="0" y="11749"/>
                </a:lnTo>
                <a:lnTo>
                  <a:pt x="47827" y="11749"/>
                </a:lnTo>
                <a:lnTo>
                  <a:pt x="46725" y="8603"/>
                </a:lnTo>
                <a:lnTo>
                  <a:pt x="43741" y="1"/>
                </a:lnTo>
                <a:close/>
              </a:path>
            </a:pathLst>
          </a:custGeom>
          <a:solidFill>
            <a:schemeClr val="dk2">
              <a:alpha val="5372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3" name="Google Shape;4723;p47"/>
          <p:cNvSpPr/>
          <p:nvPr/>
        </p:nvSpPr>
        <p:spPr>
          <a:xfrm>
            <a:off x="1685857" y="4534492"/>
            <a:ext cx="1576712" cy="359666"/>
          </a:xfrm>
          <a:custGeom>
            <a:avLst/>
            <a:gdLst/>
            <a:ahLst/>
            <a:cxnLst/>
            <a:rect l="l" t="t" r="r" b="b"/>
            <a:pathLst>
              <a:path w="49253" h="11749" extrusionOk="0">
                <a:moveTo>
                  <a:pt x="11238" y="1"/>
                </a:moveTo>
                <a:lnTo>
                  <a:pt x="2985" y="8603"/>
                </a:lnTo>
                <a:lnTo>
                  <a:pt x="1" y="11749"/>
                </a:lnTo>
                <a:lnTo>
                  <a:pt x="42800" y="11749"/>
                </a:lnTo>
                <a:lnTo>
                  <a:pt x="44521" y="8603"/>
                </a:lnTo>
                <a:lnTo>
                  <a:pt x="49252" y="1"/>
                </a:lnTo>
                <a:close/>
              </a:path>
            </a:pathLst>
          </a:custGeom>
          <a:solidFill>
            <a:schemeClr val="dk2">
              <a:alpha val="5372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4" name="Google Shape;4724;p47"/>
          <p:cNvSpPr/>
          <p:nvPr/>
        </p:nvSpPr>
        <p:spPr>
          <a:xfrm>
            <a:off x="0" y="4534492"/>
            <a:ext cx="1568068" cy="359666"/>
          </a:xfrm>
          <a:custGeom>
            <a:avLst/>
            <a:gdLst/>
            <a:ahLst/>
            <a:cxnLst/>
            <a:rect l="l" t="t" r="r" b="b"/>
            <a:pathLst>
              <a:path w="48983" h="11749" extrusionOk="0">
                <a:moveTo>
                  <a:pt x="9356" y="1"/>
                </a:moveTo>
                <a:lnTo>
                  <a:pt x="0" y="5404"/>
                </a:lnTo>
                <a:lnTo>
                  <a:pt x="0" y="11749"/>
                </a:lnTo>
                <a:lnTo>
                  <a:pt x="35111" y="11749"/>
                </a:lnTo>
                <a:lnTo>
                  <a:pt x="38820" y="8603"/>
                </a:lnTo>
                <a:lnTo>
                  <a:pt x="48983" y="1"/>
                </a:lnTo>
                <a:close/>
              </a:path>
            </a:pathLst>
          </a:custGeom>
          <a:solidFill>
            <a:schemeClr val="dk2">
              <a:alpha val="5372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5" name="Google Shape;4725;p47"/>
          <p:cNvSpPr/>
          <p:nvPr/>
        </p:nvSpPr>
        <p:spPr>
          <a:xfrm>
            <a:off x="5461230" y="3579870"/>
            <a:ext cx="24137" cy="323452"/>
          </a:xfrm>
          <a:custGeom>
            <a:avLst/>
            <a:gdLst/>
            <a:ahLst/>
            <a:cxnLst/>
            <a:rect l="l" t="t" r="r" b="b"/>
            <a:pathLst>
              <a:path w="754" h="10566" extrusionOk="0">
                <a:moveTo>
                  <a:pt x="1" y="0"/>
                </a:moveTo>
                <a:lnTo>
                  <a:pt x="55" y="2474"/>
                </a:lnTo>
                <a:lnTo>
                  <a:pt x="82" y="3845"/>
                </a:lnTo>
                <a:lnTo>
                  <a:pt x="216" y="10566"/>
                </a:lnTo>
                <a:lnTo>
                  <a:pt x="754" y="10566"/>
                </a:lnTo>
                <a:lnTo>
                  <a:pt x="754"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6" name="Google Shape;4726;p47"/>
          <p:cNvSpPr/>
          <p:nvPr/>
        </p:nvSpPr>
        <p:spPr>
          <a:xfrm>
            <a:off x="5462094" y="3579870"/>
            <a:ext cx="11236" cy="323452"/>
          </a:xfrm>
          <a:custGeom>
            <a:avLst/>
            <a:gdLst/>
            <a:ahLst/>
            <a:cxnLst/>
            <a:rect l="l" t="t" r="r" b="b"/>
            <a:pathLst>
              <a:path w="351" h="10566" extrusionOk="0">
                <a:moveTo>
                  <a:pt x="1" y="0"/>
                </a:moveTo>
                <a:lnTo>
                  <a:pt x="55" y="3845"/>
                </a:lnTo>
                <a:lnTo>
                  <a:pt x="135" y="10566"/>
                </a:lnTo>
                <a:lnTo>
                  <a:pt x="350" y="10566"/>
                </a:lnTo>
                <a:lnTo>
                  <a:pt x="350" y="0"/>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7" name="Google Shape;4727;p47"/>
          <p:cNvSpPr/>
          <p:nvPr/>
        </p:nvSpPr>
        <p:spPr>
          <a:xfrm>
            <a:off x="6215120" y="3579870"/>
            <a:ext cx="24105" cy="323452"/>
          </a:xfrm>
          <a:custGeom>
            <a:avLst/>
            <a:gdLst/>
            <a:ahLst/>
            <a:cxnLst/>
            <a:rect l="l" t="t" r="r" b="b"/>
            <a:pathLst>
              <a:path w="753" h="10566" extrusionOk="0">
                <a:moveTo>
                  <a:pt x="0" y="0"/>
                </a:moveTo>
                <a:lnTo>
                  <a:pt x="0" y="10566"/>
                </a:lnTo>
                <a:lnTo>
                  <a:pt x="538" y="10566"/>
                </a:lnTo>
                <a:lnTo>
                  <a:pt x="699" y="2474"/>
                </a:lnTo>
                <a:lnTo>
                  <a:pt x="753"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8" name="Google Shape;4728;p47"/>
          <p:cNvSpPr/>
          <p:nvPr/>
        </p:nvSpPr>
        <p:spPr>
          <a:xfrm>
            <a:off x="6224563" y="3655573"/>
            <a:ext cx="12965" cy="247747"/>
          </a:xfrm>
          <a:custGeom>
            <a:avLst/>
            <a:gdLst/>
            <a:ahLst/>
            <a:cxnLst/>
            <a:rect l="l" t="t" r="r" b="b"/>
            <a:pathLst>
              <a:path w="405" h="8093" extrusionOk="0">
                <a:moveTo>
                  <a:pt x="1" y="1"/>
                </a:moveTo>
                <a:lnTo>
                  <a:pt x="1" y="8093"/>
                </a:lnTo>
                <a:lnTo>
                  <a:pt x="243" y="8093"/>
                </a:lnTo>
                <a:lnTo>
                  <a:pt x="404"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9" name="Google Shape;4729;p47"/>
          <p:cNvSpPr/>
          <p:nvPr/>
        </p:nvSpPr>
        <p:spPr>
          <a:xfrm>
            <a:off x="5611841" y="3730449"/>
            <a:ext cx="34445" cy="328411"/>
          </a:xfrm>
          <a:custGeom>
            <a:avLst/>
            <a:gdLst/>
            <a:ahLst/>
            <a:cxnLst/>
            <a:rect l="l" t="t" r="r" b="b"/>
            <a:pathLst>
              <a:path w="1076" h="10728" extrusionOk="0">
                <a:moveTo>
                  <a:pt x="1" y="1"/>
                </a:moveTo>
                <a:lnTo>
                  <a:pt x="1" y="243"/>
                </a:lnTo>
                <a:lnTo>
                  <a:pt x="296" y="10728"/>
                </a:lnTo>
                <a:lnTo>
                  <a:pt x="1076" y="10728"/>
                </a:lnTo>
                <a:lnTo>
                  <a:pt x="1076"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0" name="Google Shape;4730;p47"/>
          <p:cNvSpPr/>
          <p:nvPr/>
        </p:nvSpPr>
        <p:spPr>
          <a:xfrm>
            <a:off x="5611841" y="3737857"/>
            <a:ext cx="20680" cy="321003"/>
          </a:xfrm>
          <a:custGeom>
            <a:avLst/>
            <a:gdLst/>
            <a:ahLst/>
            <a:cxnLst/>
            <a:rect l="l" t="t" r="r" b="b"/>
            <a:pathLst>
              <a:path w="646" h="10486" extrusionOk="0">
                <a:moveTo>
                  <a:pt x="1" y="1"/>
                </a:moveTo>
                <a:lnTo>
                  <a:pt x="296" y="10486"/>
                </a:lnTo>
                <a:lnTo>
                  <a:pt x="646" y="10486"/>
                </a:lnTo>
                <a:lnTo>
                  <a:pt x="538" y="1"/>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1" name="Google Shape;4731;p47"/>
          <p:cNvSpPr/>
          <p:nvPr/>
        </p:nvSpPr>
        <p:spPr>
          <a:xfrm>
            <a:off x="6387243" y="3730449"/>
            <a:ext cx="34445" cy="328411"/>
          </a:xfrm>
          <a:custGeom>
            <a:avLst/>
            <a:gdLst/>
            <a:ahLst/>
            <a:cxnLst/>
            <a:rect l="l" t="t" r="r" b="b"/>
            <a:pathLst>
              <a:path w="1076" h="10728" extrusionOk="0">
                <a:moveTo>
                  <a:pt x="0" y="1"/>
                </a:moveTo>
                <a:lnTo>
                  <a:pt x="0" y="10728"/>
                </a:lnTo>
                <a:lnTo>
                  <a:pt x="780" y="10728"/>
                </a:lnTo>
                <a:lnTo>
                  <a:pt x="1075"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2" name="Google Shape;4732;p47"/>
          <p:cNvSpPr/>
          <p:nvPr/>
        </p:nvSpPr>
        <p:spPr>
          <a:xfrm>
            <a:off x="6401007" y="3737857"/>
            <a:ext cx="20680" cy="321003"/>
          </a:xfrm>
          <a:custGeom>
            <a:avLst/>
            <a:gdLst/>
            <a:ahLst/>
            <a:cxnLst/>
            <a:rect l="l" t="t" r="r" b="b"/>
            <a:pathLst>
              <a:path w="646" h="10486" extrusionOk="0">
                <a:moveTo>
                  <a:pt x="108" y="1"/>
                </a:moveTo>
                <a:lnTo>
                  <a:pt x="0" y="10486"/>
                </a:lnTo>
                <a:lnTo>
                  <a:pt x="350" y="10486"/>
                </a:lnTo>
                <a:lnTo>
                  <a:pt x="645"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3" name="Google Shape;4733;p47"/>
          <p:cNvSpPr/>
          <p:nvPr/>
        </p:nvSpPr>
        <p:spPr>
          <a:xfrm>
            <a:off x="5432836" y="3560922"/>
            <a:ext cx="159262" cy="193440"/>
          </a:xfrm>
          <a:custGeom>
            <a:avLst/>
            <a:gdLst/>
            <a:ahLst/>
            <a:cxnLst/>
            <a:rect l="l" t="t" r="r" b="b"/>
            <a:pathLst>
              <a:path w="4975" h="6319" extrusionOk="0">
                <a:moveTo>
                  <a:pt x="4974" y="1"/>
                </a:moveTo>
                <a:lnTo>
                  <a:pt x="1" y="189"/>
                </a:lnTo>
                <a:lnTo>
                  <a:pt x="4974" y="6319"/>
                </a:lnTo>
                <a:lnTo>
                  <a:pt x="4974" y="1"/>
                </a:lnTo>
                <a:close/>
              </a:path>
            </a:pathLst>
          </a:custGeom>
          <a:solidFill>
            <a:srgbClr val="274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4" name="Google Shape;4734;p47"/>
          <p:cNvSpPr/>
          <p:nvPr/>
        </p:nvSpPr>
        <p:spPr>
          <a:xfrm>
            <a:off x="5592058" y="3687684"/>
            <a:ext cx="855470" cy="66674"/>
          </a:xfrm>
          <a:custGeom>
            <a:avLst/>
            <a:gdLst/>
            <a:ahLst/>
            <a:cxnLst/>
            <a:rect l="l" t="t" r="r" b="b"/>
            <a:pathLst>
              <a:path w="26723" h="2178" extrusionOk="0">
                <a:moveTo>
                  <a:pt x="0" y="0"/>
                </a:moveTo>
                <a:lnTo>
                  <a:pt x="0" y="2178"/>
                </a:lnTo>
                <a:lnTo>
                  <a:pt x="26723" y="2178"/>
                </a:lnTo>
                <a:lnTo>
                  <a:pt x="26723" y="0"/>
                </a:lnTo>
                <a:close/>
              </a:path>
            </a:pathLst>
          </a:cu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5" name="Google Shape;4735;p47"/>
          <p:cNvSpPr/>
          <p:nvPr/>
        </p:nvSpPr>
        <p:spPr>
          <a:xfrm>
            <a:off x="5359691" y="3447353"/>
            <a:ext cx="1161862" cy="265043"/>
          </a:xfrm>
          <a:custGeom>
            <a:avLst/>
            <a:gdLst/>
            <a:ahLst/>
            <a:cxnLst/>
            <a:rect l="l" t="t" r="r" b="b"/>
            <a:pathLst>
              <a:path w="36294" h="8658" extrusionOk="0">
                <a:moveTo>
                  <a:pt x="1" y="1"/>
                </a:moveTo>
                <a:lnTo>
                  <a:pt x="3469" y="6346"/>
                </a:lnTo>
                <a:lnTo>
                  <a:pt x="4759" y="8658"/>
                </a:lnTo>
                <a:lnTo>
                  <a:pt x="36294" y="8658"/>
                </a:lnTo>
                <a:lnTo>
                  <a:pt x="34089" y="6346"/>
                </a:lnTo>
                <a:lnTo>
                  <a:pt x="28014" y="1"/>
                </a:lnTo>
                <a:close/>
              </a:path>
            </a:pathLst>
          </a:custGeom>
          <a:solidFill>
            <a:srgbClr val="FFF9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6" name="Google Shape;4736;p47"/>
          <p:cNvSpPr/>
          <p:nvPr/>
        </p:nvSpPr>
        <p:spPr>
          <a:xfrm>
            <a:off x="5511167" y="3712357"/>
            <a:ext cx="1010379" cy="18123"/>
          </a:xfrm>
          <a:custGeom>
            <a:avLst/>
            <a:gdLst/>
            <a:ahLst/>
            <a:cxnLst/>
            <a:rect l="l" t="t" r="r" b="b"/>
            <a:pathLst>
              <a:path w="31562" h="592" extrusionOk="0">
                <a:moveTo>
                  <a:pt x="0" y="1"/>
                </a:moveTo>
                <a:lnTo>
                  <a:pt x="0" y="592"/>
                </a:lnTo>
                <a:lnTo>
                  <a:pt x="31562" y="592"/>
                </a:lnTo>
                <a:lnTo>
                  <a:pt x="31562" y="1"/>
                </a:lnTo>
                <a:close/>
              </a:path>
            </a:pathLst>
          </a:custGeom>
          <a:solidFill>
            <a:srgbClr val="EDE1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7" name="Google Shape;4737;p47"/>
          <p:cNvSpPr/>
          <p:nvPr/>
        </p:nvSpPr>
        <p:spPr>
          <a:xfrm>
            <a:off x="5359691" y="3447353"/>
            <a:ext cx="151515" cy="283135"/>
          </a:xfrm>
          <a:custGeom>
            <a:avLst/>
            <a:gdLst/>
            <a:ahLst/>
            <a:cxnLst/>
            <a:rect l="l" t="t" r="r" b="b"/>
            <a:pathLst>
              <a:path w="4733" h="9249" extrusionOk="0">
                <a:moveTo>
                  <a:pt x="1" y="1"/>
                </a:moveTo>
                <a:lnTo>
                  <a:pt x="1" y="431"/>
                </a:lnTo>
                <a:lnTo>
                  <a:pt x="4732" y="9249"/>
                </a:lnTo>
                <a:lnTo>
                  <a:pt x="4732" y="8658"/>
                </a:lnTo>
                <a:lnTo>
                  <a:pt x="1" y="1"/>
                </a:lnTo>
                <a:close/>
              </a:path>
            </a:pathLst>
          </a:custGeom>
          <a:solidFill>
            <a:srgbClr val="EDE6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8" name="Google Shape;4738;p47"/>
          <p:cNvSpPr/>
          <p:nvPr/>
        </p:nvSpPr>
        <p:spPr>
          <a:xfrm>
            <a:off x="5884638" y="3930434"/>
            <a:ext cx="24137" cy="201675"/>
          </a:xfrm>
          <a:custGeom>
            <a:avLst/>
            <a:gdLst/>
            <a:ahLst/>
            <a:cxnLst/>
            <a:rect l="l" t="t" r="r" b="b"/>
            <a:pathLst>
              <a:path w="754" h="6588" extrusionOk="0">
                <a:moveTo>
                  <a:pt x="1" y="1"/>
                </a:moveTo>
                <a:lnTo>
                  <a:pt x="28" y="700"/>
                </a:lnTo>
                <a:lnTo>
                  <a:pt x="162" y="6587"/>
                </a:lnTo>
                <a:lnTo>
                  <a:pt x="754" y="6587"/>
                </a:lnTo>
                <a:lnTo>
                  <a:pt x="673" y="700"/>
                </a:lnTo>
                <a:lnTo>
                  <a:pt x="673"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9" name="Google Shape;4739;p47"/>
          <p:cNvSpPr/>
          <p:nvPr/>
        </p:nvSpPr>
        <p:spPr>
          <a:xfrm>
            <a:off x="5884638" y="3930434"/>
            <a:ext cx="12965" cy="201675"/>
          </a:xfrm>
          <a:custGeom>
            <a:avLst/>
            <a:gdLst/>
            <a:ahLst/>
            <a:cxnLst/>
            <a:rect l="l" t="t" r="r" b="b"/>
            <a:pathLst>
              <a:path w="405" h="6588" extrusionOk="0">
                <a:moveTo>
                  <a:pt x="1" y="1"/>
                </a:moveTo>
                <a:lnTo>
                  <a:pt x="28" y="700"/>
                </a:lnTo>
                <a:lnTo>
                  <a:pt x="162" y="6587"/>
                </a:lnTo>
                <a:lnTo>
                  <a:pt x="404" y="6587"/>
                </a:lnTo>
                <a:lnTo>
                  <a:pt x="297" y="700"/>
                </a:lnTo>
                <a:lnTo>
                  <a:pt x="270" y="1"/>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0" name="Google Shape;4740;p47"/>
          <p:cNvSpPr/>
          <p:nvPr/>
        </p:nvSpPr>
        <p:spPr>
          <a:xfrm>
            <a:off x="6120431" y="3930434"/>
            <a:ext cx="24137" cy="201675"/>
          </a:xfrm>
          <a:custGeom>
            <a:avLst/>
            <a:gdLst/>
            <a:ahLst/>
            <a:cxnLst/>
            <a:rect l="l" t="t" r="r" b="b"/>
            <a:pathLst>
              <a:path w="754" h="6588" extrusionOk="0">
                <a:moveTo>
                  <a:pt x="82" y="1"/>
                </a:moveTo>
                <a:lnTo>
                  <a:pt x="55" y="700"/>
                </a:lnTo>
                <a:lnTo>
                  <a:pt x="1" y="6587"/>
                </a:lnTo>
                <a:lnTo>
                  <a:pt x="566" y="6587"/>
                </a:lnTo>
                <a:lnTo>
                  <a:pt x="727" y="700"/>
                </a:lnTo>
                <a:lnTo>
                  <a:pt x="754"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1" name="Google Shape;4741;p47"/>
          <p:cNvSpPr/>
          <p:nvPr/>
        </p:nvSpPr>
        <p:spPr>
          <a:xfrm>
            <a:off x="6131635" y="3930434"/>
            <a:ext cx="12933" cy="201675"/>
          </a:xfrm>
          <a:custGeom>
            <a:avLst/>
            <a:gdLst/>
            <a:ahLst/>
            <a:cxnLst/>
            <a:rect l="l" t="t" r="r" b="b"/>
            <a:pathLst>
              <a:path w="404" h="6588" extrusionOk="0">
                <a:moveTo>
                  <a:pt x="108" y="1"/>
                </a:moveTo>
                <a:lnTo>
                  <a:pt x="108" y="700"/>
                </a:lnTo>
                <a:lnTo>
                  <a:pt x="0" y="6587"/>
                </a:lnTo>
                <a:lnTo>
                  <a:pt x="216" y="6587"/>
                </a:lnTo>
                <a:lnTo>
                  <a:pt x="377" y="700"/>
                </a:lnTo>
                <a:lnTo>
                  <a:pt x="404"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2" name="Google Shape;4742;p47"/>
          <p:cNvSpPr/>
          <p:nvPr/>
        </p:nvSpPr>
        <p:spPr>
          <a:xfrm>
            <a:off x="5863127" y="3912343"/>
            <a:ext cx="62008" cy="65052"/>
          </a:xfrm>
          <a:custGeom>
            <a:avLst/>
            <a:gdLst/>
            <a:ahLst/>
            <a:cxnLst/>
            <a:rect l="l" t="t" r="r" b="b"/>
            <a:pathLst>
              <a:path w="1937" h="2125" extrusionOk="0">
                <a:moveTo>
                  <a:pt x="1" y="0"/>
                </a:moveTo>
                <a:lnTo>
                  <a:pt x="1" y="404"/>
                </a:lnTo>
                <a:lnTo>
                  <a:pt x="1936" y="2124"/>
                </a:lnTo>
                <a:lnTo>
                  <a:pt x="1936" y="1506"/>
                </a:lnTo>
                <a:lnTo>
                  <a:pt x="1" y="0"/>
                </a:lnTo>
                <a:close/>
              </a:path>
            </a:pathLst>
          </a:custGeom>
          <a:solidFill>
            <a:srgbClr val="BAC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3" name="Google Shape;4743;p47"/>
          <p:cNvSpPr/>
          <p:nvPr/>
        </p:nvSpPr>
        <p:spPr>
          <a:xfrm>
            <a:off x="5863127" y="3912343"/>
            <a:ext cx="405406" cy="46102"/>
          </a:xfrm>
          <a:custGeom>
            <a:avLst/>
            <a:gdLst/>
            <a:ahLst/>
            <a:cxnLst/>
            <a:rect l="l" t="t" r="r" b="b"/>
            <a:pathLst>
              <a:path w="12664" h="1506" extrusionOk="0">
                <a:moveTo>
                  <a:pt x="1" y="0"/>
                </a:moveTo>
                <a:lnTo>
                  <a:pt x="1936" y="1506"/>
                </a:lnTo>
                <a:lnTo>
                  <a:pt x="12663" y="1506"/>
                </a:lnTo>
                <a:lnTo>
                  <a:pt x="10727"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4" name="Google Shape;4744;p47"/>
          <p:cNvSpPr/>
          <p:nvPr/>
        </p:nvSpPr>
        <p:spPr>
          <a:xfrm>
            <a:off x="5925100" y="3958413"/>
            <a:ext cx="343430" cy="18980"/>
          </a:xfrm>
          <a:custGeom>
            <a:avLst/>
            <a:gdLst/>
            <a:ahLst/>
            <a:cxnLst/>
            <a:rect l="l" t="t" r="r" b="b"/>
            <a:pathLst>
              <a:path w="10728" h="620" extrusionOk="0">
                <a:moveTo>
                  <a:pt x="0" y="1"/>
                </a:moveTo>
                <a:lnTo>
                  <a:pt x="0" y="619"/>
                </a:lnTo>
                <a:lnTo>
                  <a:pt x="10727" y="619"/>
                </a:lnTo>
                <a:lnTo>
                  <a:pt x="10727"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5" name="Google Shape;4745;p47"/>
          <p:cNvSpPr/>
          <p:nvPr/>
        </p:nvSpPr>
        <p:spPr>
          <a:xfrm>
            <a:off x="5914761" y="3566708"/>
            <a:ext cx="368400" cy="179420"/>
          </a:xfrm>
          <a:custGeom>
            <a:avLst/>
            <a:gdLst/>
            <a:ahLst/>
            <a:cxnLst/>
            <a:rect l="l" t="t" r="r" b="b"/>
            <a:pathLst>
              <a:path w="11508" h="5861" extrusionOk="0">
                <a:moveTo>
                  <a:pt x="1" y="0"/>
                </a:moveTo>
                <a:lnTo>
                  <a:pt x="1" y="5861"/>
                </a:lnTo>
                <a:lnTo>
                  <a:pt x="11507" y="5861"/>
                </a:lnTo>
                <a:lnTo>
                  <a:pt x="11507"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6" name="Google Shape;4746;p47"/>
          <p:cNvSpPr/>
          <p:nvPr/>
        </p:nvSpPr>
        <p:spPr>
          <a:xfrm>
            <a:off x="5914761" y="3579870"/>
            <a:ext cx="368400" cy="178624"/>
          </a:xfrm>
          <a:custGeom>
            <a:avLst/>
            <a:gdLst/>
            <a:ahLst/>
            <a:cxnLst/>
            <a:rect l="l" t="t" r="r" b="b"/>
            <a:pathLst>
              <a:path w="11508" h="5835" extrusionOk="0">
                <a:moveTo>
                  <a:pt x="1" y="0"/>
                </a:moveTo>
                <a:lnTo>
                  <a:pt x="1" y="5834"/>
                </a:lnTo>
                <a:lnTo>
                  <a:pt x="11507" y="5834"/>
                </a:lnTo>
                <a:lnTo>
                  <a:pt x="11507"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7" name="Google Shape;4747;p47"/>
          <p:cNvSpPr/>
          <p:nvPr/>
        </p:nvSpPr>
        <p:spPr>
          <a:xfrm>
            <a:off x="5893249" y="3560922"/>
            <a:ext cx="48243" cy="646903"/>
          </a:xfrm>
          <a:custGeom>
            <a:avLst/>
            <a:gdLst/>
            <a:ahLst/>
            <a:cxnLst/>
            <a:rect l="l" t="t" r="r" b="b"/>
            <a:pathLst>
              <a:path w="1507" h="21132" extrusionOk="0">
                <a:moveTo>
                  <a:pt x="1" y="1"/>
                </a:moveTo>
                <a:lnTo>
                  <a:pt x="646" y="21132"/>
                </a:lnTo>
                <a:lnTo>
                  <a:pt x="1506" y="21132"/>
                </a:lnTo>
                <a:lnTo>
                  <a:pt x="1210"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8" name="Google Shape;4748;p47"/>
          <p:cNvSpPr/>
          <p:nvPr/>
        </p:nvSpPr>
        <p:spPr>
          <a:xfrm>
            <a:off x="5893249" y="3560922"/>
            <a:ext cx="31884" cy="646903"/>
          </a:xfrm>
          <a:custGeom>
            <a:avLst/>
            <a:gdLst/>
            <a:ahLst/>
            <a:cxnLst/>
            <a:rect l="l" t="t" r="r" b="b"/>
            <a:pathLst>
              <a:path w="996" h="21132" extrusionOk="0">
                <a:moveTo>
                  <a:pt x="1" y="1"/>
                </a:moveTo>
                <a:lnTo>
                  <a:pt x="646" y="21132"/>
                </a:lnTo>
                <a:lnTo>
                  <a:pt x="995" y="21132"/>
                </a:lnTo>
                <a:lnTo>
                  <a:pt x="538" y="1"/>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9" name="Google Shape;4749;p47"/>
          <p:cNvSpPr/>
          <p:nvPr/>
        </p:nvSpPr>
        <p:spPr>
          <a:xfrm>
            <a:off x="6252124" y="3560922"/>
            <a:ext cx="48211" cy="646903"/>
          </a:xfrm>
          <a:custGeom>
            <a:avLst/>
            <a:gdLst/>
            <a:ahLst/>
            <a:cxnLst/>
            <a:rect l="l" t="t" r="r" b="b"/>
            <a:pathLst>
              <a:path w="1506" h="21132" extrusionOk="0">
                <a:moveTo>
                  <a:pt x="296" y="1"/>
                </a:moveTo>
                <a:lnTo>
                  <a:pt x="0" y="21132"/>
                </a:lnTo>
                <a:lnTo>
                  <a:pt x="861" y="21132"/>
                </a:lnTo>
                <a:lnTo>
                  <a:pt x="1506"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0" name="Google Shape;4750;p47"/>
          <p:cNvSpPr/>
          <p:nvPr/>
        </p:nvSpPr>
        <p:spPr>
          <a:xfrm>
            <a:off x="6268482" y="3560922"/>
            <a:ext cx="31852" cy="646903"/>
          </a:xfrm>
          <a:custGeom>
            <a:avLst/>
            <a:gdLst/>
            <a:ahLst/>
            <a:cxnLst/>
            <a:rect l="l" t="t" r="r" b="b"/>
            <a:pathLst>
              <a:path w="995" h="21132" extrusionOk="0">
                <a:moveTo>
                  <a:pt x="457" y="1"/>
                </a:moveTo>
                <a:lnTo>
                  <a:pt x="0" y="21132"/>
                </a:lnTo>
                <a:lnTo>
                  <a:pt x="350" y="21132"/>
                </a:lnTo>
                <a:lnTo>
                  <a:pt x="995"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1" name="Google Shape;4751;p47"/>
          <p:cNvSpPr/>
          <p:nvPr/>
        </p:nvSpPr>
        <p:spPr>
          <a:xfrm>
            <a:off x="6754696" y="3537076"/>
            <a:ext cx="24137" cy="366248"/>
          </a:xfrm>
          <a:custGeom>
            <a:avLst/>
            <a:gdLst/>
            <a:ahLst/>
            <a:cxnLst/>
            <a:rect l="l" t="t" r="r" b="b"/>
            <a:pathLst>
              <a:path w="754" h="11964" extrusionOk="0">
                <a:moveTo>
                  <a:pt x="0" y="0"/>
                </a:moveTo>
                <a:lnTo>
                  <a:pt x="54" y="2796"/>
                </a:lnTo>
                <a:lnTo>
                  <a:pt x="81" y="4355"/>
                </a:lnTo>
                <a:lnTo>
                  <a:pt x="216" y="11964"/>
                </a:lnTo>
                <a:lnTo>
                  <a:pt x="753" y="11964"/>
                </a:lnTo>
                <a:lnTo>
                  <a:pt x="753"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2" name="Google Shape;4752;p47"/>
          <p:cNvSpPr/>
          <p:nvPr/>
        </p:nvSpPr>
        <p:spPr>
          <a:xfrm>
            <a:off x="6755561" y="3537076"/>
            <a:ext cx="11204" cy="366248"/>
          </a:xfrm>
          <a:custGeom>
            <a:avLst/>
            <a:gdLst/>
            <a:ahLst/>
            <a:cxnLst/>
            <a:rect l="l" t="t" r="r" b="b"/>
            <a:pathLst>
              <a:path w="350" h="11964" extrusionOk="0">
                <a:moveTo>
                  <a:pt x="0" y="0"/>
                </a:moveTo>
                <a:lnTo>
                  <a:pt x="54" y="4355"/>
                </a:lnTo>
                <a:lnTo>
                  <a:pt x="162" y="11964"/>
                </a:lnTo>
                <a:lnTo>
                  <a:pt x="350" y="11964"/>
                </a:lnTo>
                <a:lnTo>
                  <a:pt x="350" y="0"/>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3" name="Google Shape;4753;p47"/>
          <p:cNvSpPr/>
          <p:nvPr/>
        </p:nvSpPr>
        <p:spPr>
          <a:xfrm>
            <a:off x="7508554" y="3537076"/>
            <a:ext cx="24137" cy="366248"/>
          </a:xfrm>
          <a:custGeom>
            <a:avLst/>
            <a:gdLst/>
            <a:ahLst/>
            <a:cxnLst/>
            <a:rect l="l" t="t" r="r" b="b"/>
            <a:pathLst>
              <a:path w="754" h="11964" extrusionOk="0">
                <a:moveTo>
                  <a:pt x="1" y="0"/>
                </a:moveTo>
                <a:lnTo>
                  <a:pt x="1" y="11964"/>
                </a:lnTo>
                <a:lnTo>
                  <a:pt x="539" y="11964"/>
                </a:lnTo>
                <a:lnTo>
                  <a:pt x="700" y="2796"/>
                </a:lnTo>
                <a:lnTo>
                  <a:pt x="754"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4" name="Google Shape;4754;p47"/>
          <p:cNvSpPr/>
          <p:nvPr/>
        </p:nvSpPr>
        <p:spPr>
          <a:xfrm>
            <a:off x="7518030" y="3622665"/>
            <a:ext cx="12933" cy="280655"/>
          </a:xfrm>
          <a:custGeom>
            <a:avLst/>
            <a:gdLst/>
            <a:ahLst/>
            <a:cxnLst/>
            <a:rect l="l" t="t" r="r" b="b"/>
            <a:pathLst>
              <a:path w="404" h="9168" extrusionOk="0">
                <a:moveTo>
                  <a:pt x="1" y="0"/>
                </a:moveTo>
                <a:lnTo>
                  <a:pt x="1" y="9168"/>
                </a:lnTo>
                <a:lnTo>
                  <a:pt x="243" y="9168"/>
                </a:lnTo>
                <a:lnTo>
                  <a:pt x="404"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5" name="Google Shape;4755;p47"/>
          <p:cNvSpPr/>
          <p:nvPr/>
        </p:nvSpPr>
        <p:spPr>
          <a:xfrm>
            <a:off x="7049869" y="3730449"/>
            <a:ext cx="34477" cy="328411"/>
          </a:xfrm>
          <a:custGeom>
            <a:avLst/>
            <a:gdLst/>
            <a:ahLst/>
            <a:cxnLst/>
            <a:rect l="l" t="t" r="r" b="b"/>
            <a:pathLst>
              <a:path w="1077" h="10728" extrusionOk="0">
                <a:moveTo>
                  <a:pt x="1" y="1"/>
                </a:moveTo>
                <a:lnTo>
                  <a:pt x="1" y="243"/>
                </a:lnTo>
                <a:lnTo>
                  <a:pt x="296" y="10728"/>
                </a:lnTo>
                <a:lnTo>
                  <a:pt x="1076" y="10728"/>
                </a:lnTo>
                <a:lnTo>
                  <a:pt x="1076"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6" name="Google Shape;4756;p47"/>
          <p:cNvSpPr/>
          <p:nvPr/>
        </p:nvSpPr>
        <p:spPr>
          <a:xfrm>
            <a:off x="7049869" y="3737857"/>
            <a:ext cx="20680" cy="321003"/>
          </a:xfrm>
          <a:custGeom>
            <a:avLst/>
            <a:gdLst/>
            <a:ahLst/>
            <a:cxnLst/>
            <a:rect l="l" t="t" r="r" b="b"/>
            <a:pathLst>
              <a:path w="646" h="10486" extrusionOk="0">
                <a:moveTo>
                  <a:pt x="1" y="1"/>
                </a:moveTo>
                <a:lnTo>
                  <a:pt x="296" y="10486"/>
                </a:lnTo>
                <a:lnTo>
                  <a:pt x="646" y="10486"/>
                </a:lnTo>
                <a:lnTo>
                  <a:pt x="538" y="1"/>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7" name="Google Shape;4757;p47"/>
          <p:cNvSpPr/>
          <p:nvPr/>
        </p:nvSpPr>
        <p:spPr>
          <a:xfrm>
            <a:off x="7825271" y="3730449"/>
            <a:ext cx="34445" cy="328411"/>
          </a:xfrm>
          <a:custGeom>
            <a:avLst/>
            <a:gdLst/>
            <a:ahLst/>
            <a:cxnLst/>
            <a:rect l="l" t="t" r="r" b="b"/>
            <a:pathLst>
              <a:path w="1076" h="10728" extrusionOk="0">
                <a:moveTo>
                  <a:pt x="0" y="1"/>
                </a:moveTo>
                <a:lnTo>
                  <a:pt x="0" y="10728"/>
                </a:lnTo>
                <a:lnTo>
                  <a:pt x="780" y="10728"/>
                </a:lnTo>
                <a:lnTo>
                  <a:pt x="1076"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8" name="Google Shape;4758;p47"/>
          <p:cNvSpPr/>
          <p:nvPr/>
        </p:nvSpPr>
        <p:spPr>
          <a:xfrm>
            <a:off x="7839036" y="3737857"/>
            <a:ext cx="20680" cy="321003"/>
          </a:xfrm>
          <a:custGeom>
            <a:avLst/>
            <a:gdLst/>
            <a:ahLst/>
            <a:cxnLst/>
            <a:rect l="l" t="t" r="r" b="b"/>
            <a:pathLst>
              <a:path w="646" h="10486" extrusionOk="0">
                <a:moveTo>
                  <a:pt x="108" y="1"/>
                </a:moveTo>
                <a:lnTo>
                  <a:pt x="0" y="10486"/>
                </a:lnTo>
                <a:lnTo>
                  <a:pt x="350" y="10486"/>
                </a:lnTo>
                <a:lnTo>
                  <a:pt x="646"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9" name="Google Shape;4759;p47"/>
          <p:cNvSpPr/>
          <p:nvPr/>
        </p:nvSpPr>
        <p:spPr>
          <a:xfrm>
            <a:off x="6806330" y="3560922"/>
            <a:ext cx="210898" cy="193440"/>
          </a:xfrm>
          <a:custGeom>
            <a:avLst/>
            <a:gdLst/>
            <a:ahLst/>
            <a:cxnLst/>
            <a:rect l="l" t="t" r="r" b="b"/>
            <a:pathLst>
              <a:path w="6588" h="6319" extrusionOk="0">
                <a:moveTo>
                  <a:pt x="6587" y="1"/>
                </a:moveTo>
                <a:lnTo>
                  <a:pt x="1" y="915"/>
                </a:lnTo>
                <a:lnTo>
                  <a:pt x="6587" y="6319"/>
                </a:lnTo>
                <a:lnTo>
                  <a:pt x="6587" y="1"/>
                </a:lnTo>
                <a:close/>
              </a:path>
            </a:pathLst>
          </a:custGeom>
          <a:solidFill>
            <a:srgbClr val="274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0" name="Google Shape;4760;p47"/>
          <p:cNvSpPr/>
          <p:nvPr/>
        </p:nvSpPr>
        <p:spPr>
          <a:xfrm>
            <a:off x="7017186" y="3687684"/>
            <a:ext cx="909699" cy="66674"/>
          </a:xfrm>
          <a:custGeom>
            <a:avLst/>
            <a:gdLst/>
            <a:ahLst/>
            <a:cxnLst/>
            <a:rect l="l" t="t" r="r" b="b"/>
            <a:pathLst>
              <a:path w="28417" h="2178" extrusionOk="0">
                <a:moveTo>
                  <a:pt x="0" y="0"/>
                </a:moveTo>
                <a:lnTo>
                  <a:pt x="0" y="2178"/>
                </a:lnTo>
                <a:lnTo>
                  <a:pt x="28417" y="2178"/>
                </a:lnTo>
                <a:lnTo>
                  <a:pt x="28417" y="0"/>
                </a:lnTo>
                <a:close/>
              </a:path>
            </a:pathLst>
          </a:cu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1" name="Google Shape;4761;p47"/>
          <p:cNvSpPr/>
          <p:nvPr/>
        </p:nvSpPr>
        <p:spPr>
          <a:xfrm>
            <a:off x="6608406" y="3447353"/>
            <a:ext cx="1414024" cy="265043"/>
          </a:xfrm>
          <a:custGeom>
            <a:avLst/>
            <a:gdLst/>
            <a:ahLst/>
            <a:cxnLst/>
            <a:rect l="l" t="t" r="r" b="b"/>
            <a:pathLst>
              <a:path w="44171" h="8658" extrusionOk="0">
                <a:moveTo>
                  <a:pt x="0" y="1"/>
                </a:moveTo>
                <a:lnTo>
                  <a:pt x="7501" y="6346"/>
                </a:lnTo>
                <a:lnTo>
                  <a:pt x="10216" y="8658"/>
                </a:lnTo>
                <a:lnTo>
                  <a:pt x="44171" y="8658"/>
                </a:lnTo>
                <a:lnTo>
                  <a:pt x="29223" y="1"/>
                </a:lnTo>
                <a:close/>
              </a:path>
            </a:pathLst>
          </a:custGeom>
          <a:solidFill>
            <a:srgbClr val="FFF9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2" name="Google Shape;4762;p47"/>
          <p:cNvSpPr/>
          <p:nvPr/>
        </p:nvSpPr>
        <p:spPr>
          <a:xfrm>
            <a:off x="6935430" y="3712357"/>
            <a:ext cx="1086984" cy="18123"/>
          </a:xfrm>
          <a:custGeom>
            <a:avLst/>
            <a:gdLst/>
            <a:ahLst/>
            <a:cxnLst/>
            <a:rect l="l" t="t" r="r" b="b"/>
            <a:pathLst>
              <a:path w="33955" h="592" extrusionOk="0">
                <a:moveTo>
                  <a:pt x="0" y="1"/>
                </a:moveTo>
                <a:lnTo>
                  <a:pt x="0" y="592"/>
                </a:lnTo>
                <a:lnTo>
                  <a:pt x="33955" y="592"/>
                </a:lnTo>
                <a:lnTo>
                  <a:pt x="33955" y="1"/>
                </a:lnTo>
                <a:close/>
              </a:path>
            </a:pathLst>
          </a:custGeom>
          <a:solidFill>
            <a:srgbClr val="EDE1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3" name="Google Shape;4763;p47"/>
          <p:cNvSpPr/>
          <p:nvPr/>
        </p:nvSpPr>
        <p:spPr>
          <a:xfrm>
            <a:off x="6608406" y="3447353"/>
            <a:ext cx="327072" cy="283135"/>
          </a:xfrm>
          <a:custGeom>
            <a:avLst/>
            <a:gdLst/>
            <a:ahLst/>
            <a:cxnLst/>
            <a:rect l="l" t="t" r="r" b="b"/>
            <a:pathLst>
              <a:path w="10217" h="9249" extrusionOk="0">
                <a:moveTo>
                  <a:pt x="0" y="1"/>
                </a:moveTo>
                <a:lnTo>
                  <a:pt x="0" y="431"/>
                </a:lnTo>
                <a:lnTo>
                  <a:pt x="10216" y="9249"/>
                </a:lnTo>
                <a:lnTo>
                  <a:pt x="10216" y="8658"/>
                </a:lnTo>
                <a:lnTo>
                  <a:pt x="0" y="1"/>
                </a:lnTo>
                <a:close/>
              </a:path>
            </a:pathLst>
          </a:custGeom>
          <a:solidFill>
            <a:srgbClr val="EDE6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4" name="Google Shape;4764;p47"/>
          <p:cNvSpPr/>
          <p:nvPr/>
        </p:nvSpPr>
        <p:spPr>
          <a:xfrm>
            <a:off x="7242639" y="3930434"/>
            <a:ext cx="24137" cy="201675"/>
          </a:xfrm>
          <a:custGeom>
            <a:avLst/>
            <a:gdLst/>
            <a:ahLst/>
            <a:cxnLst/>
            <a:rect l="l" t="t" r="r" b="b"/>
            <a:pathLst>
              <a:path w="754" h="6588" extrusionOk="0">
                <a:moveTo>
                  <a:pt x="1" y="1"/>
                </a:moveTo>
                <a:lnTo>
                  <a:pt x="28" y="700"/>
                </a:lnTo>
                <a:lnTo>
                  <a:pt x="189" y="6587"/>
                </a:lnTo>
                <a:lnTo>
                  <a:pt x="753" y="6587"/>
                </a:lnTo>
                <a:lnTo>
                  <a:pt x="700" y="700"/>
                </a:lnTo>
                <a:lnTo>
                  <a:pt x="673"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5" name="Google Shape;4765;p47"/>
          <p:cNvSpPr/>
          <p:nvPr/>
        </p:nvSpPr>
        <p:spPr>
          <a:xfrm>
            <a:off x="7242639" y="3930434"/>
            <a:ext cx="12933" cy="201675"/>
          </a:xfrm>
          <a:custGeom>
            <a:avLst/>
            <a:gdLst/>
            <a:ahLst/>
            <a:cxnLst/>
            <a:rect l="l" t="t" r="r" b="b"/>
            <a:pathLst>
              <a:path w="404" h="6588" extrusionOk="0">
                <a:moveTo>
                  <a:pt x="1" y="1"/>
                </a:moveTo>
                <a:lnTo>
                  <a:pt x="28" y="700"/>
                </a:lnTo>
                <a:lnTo>
                  <a:pt x="189" y="6587"/>
                </a:lnTo>
                <a:lnTo>
                  <a:pt x="404" y="6587"/>
                </a:lnTo>
                <a:lnTo>
                  <a:pt x="296" y="700"/>
                </a:lnTo>
                <a:lnTo>
                  <a:pt x="296" y="1"/>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6" name="Google Shape;4766;p47"/>
          <p:cNvSpPr/>
          <p:nvPr/>
        </p:nvSpPr>
        <p:spPr>
          <a:xfrm>
            <a:off x="7523183" y="3930434"/>
            <a:ext cx="24137" cy="201675"/>
          </a:xfrm>
          <a:custGeom>
            <a:avLst/>
            <a:gdLst/>
            <a:ahLst/>
            <a:cxnLst/>
            <a:rect l="l" t="t" r="r" b="b"/>
            <a:pathLst>
              <a:path w="754" h="6588" extrusionOk="0">
                <a:moveTo>
                  <a:pt x="82" y="1"/>
                </a:moveTo>
                <a:lnTo>
                  <a:pt x="82" y="700"/>
                </a:lnTo>
                <a:lnTo>
                  <a:pt x="1" y="6587"/>
                </a:lnTo>
                <a:lnTo>
                  <a:pt x="592" y="6587"/>
                </a:lnTo>
                <a:lnTo>
                  <a:pt x="727" y="700"/>
                </a:lnTo>
                <a:lnTo>
                  <a:pt x="754"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7" name="Google Shape;4767;p47"/>
          <p:cNvSpPr/>
          <p:nvPr/>
        </p:nvSpPr>
        <p:spPr>
          <a:xfrm>
            <a:off x="7534387" y="3930434"/>
            <a:ext cx="12933" cy="201675"/>
          </a:xfrm>
          <a:custGeom>
            <a:avLst/>
            <a:gdLst/>
            <a:ahLst/>
            <a:cxnLst/>
            <a:rect l="l" t="t" r="r" b="b"/>
            <a:pathLst>
              <a:path w="404" h="6588" extrusionOk="0">
                <a:moveTo>
                  <a:pt x="135" y="1"/>
                </a:moveTo>
                <a:lnTo>
                  <a:pt x="108" y="700"/>
                </a:lnTo>
                <a:lnTo>
                  <a:pt x="0" y="6587"/>
                </a:lnTo>
                <a:lnTo>
                  <a:pt x="242" y="6587"/>
                </a:lnTo>
                <a:lnTo>
                  <a:pt x="377" y="700"/>
                </a:lnTo>
                <a:lnTo>
                  <a:pt x="404"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8" name="Google Shape;4768;p47"/>
          <p:cNvSpPr/>
          <p:nvPr/>
        </p:nvSpPr>
        <p:spPr>
          <a:xfrm>
            <a:off x="7215974" y="3912343"/>
            <a:ext cx="135989" cy="65052"/>
          </a:xfrm>
          <a:custGeom>
            <a:avLst/>
            <a:gdLst/>
            <a:ahLst/>
            <a:cxnLst/>
            <a:rect l="l" t="t" r="r" b="b"/>
            <a:pathLst>
              <a:path w="4248" h="2125" extrusionOk="0">
                <a:moveTo>
                  <a:pt x="0" y="0"/>
                </a:moveTo>
                <a:lnTo>
                  <a:pt x="0" y="404"/>
                </a:lnTo>
                <a:lnTo>
                  <a:pt x="4248" y="2124"/>
                </a:lnTo>
                <a:lnTo>
                  <a:pt x="4248" y="1506"/>
                </a:lnTo>
                <a:lnTo>
                  <a:pt x="0" y="0"/>
                </a:lnTo>
                <a:close/>
              </a:path>
            </a:pathLst>
          </a:custGeom>
          <a:solidFill>
            <a:srgbClr val="BAC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9" name="Google Shape;4769;p47"/>
          <p:cNvSpPr/>
          <p:nvPr/>
        </p:nvSpPr>
        <p:spPr>
          <a:xfrm>
            <a:off x="7215974" y="3912343"/>
            <a:ext cx="480252" cy="46102"/>
          </a:xfrm>
          <a:custGeom>
            <a:avLst/>
            <a:gdLst/>
            <a:ahLst/>
            <a:cxnLst/>
            <a:rect l="l" t="t" r="r" b="b"/>
            <a:pathLst>
              <a:path w="15002" h="1506" extrusionOk="0">
                <a:moveTo>
                  <a:pt x="0" y="0"/>
                </a:moveTo>
                <a:lnTo>
                  <a:pt x="4248" y="1506"/>
                </a:lnTo>
                <a:lnTo>
                  <a:pt x="15002" y="1506"/>
                </a:lnTo>
                <a:lnTo>
                  <a:pt x="10727"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0" name="Google Shape;4770;p47"/>
          <p:cNvSpPr/>
          <p:nvPr/>
        </p:nvSpPr>
        <p:spPr>
          <a:xfrm>
            <a:off x="7351925" y="3958413"/>
            <a:ext cx="343430" cy="18980"/>
          </a:xfrm>
          <a:custGeom>
            <a:avLst/>
            <a:gdLst/>
            <a:ahLst/>
            <a:cxnLst/>
            <a:rect l="l" t="t" r="r" b="b"/>
            <a:pathLst>
              <a:path w="10728" h="620" extrusionOk="0">
                <a:moveTo>
                  <a:pt x="1" y="1"/>
                </a:moveTo>
                <a:lnTo>
                  <a:pt x="1" y="619"/>
                </a:lnTo>
                <a:lnTo>
                  <a:pt x="10728" y="619"/>
                </a:lnTo>
                <a:lnTo>
                  <a:pt x="10728"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1" name="Google Shape;4771;p47"/>
          <p:cNvSpPr/>
          <p:nvPr/>
        </p:nvSpPr>
        <p:spPr>
          <a:xfrm>
            <a:off x="7341617" y="3566708"/>
            <a:ext cx="368368" cy="179420"/>
          </a:xfrm>
          <a:custGeom>
            <a:avLst/>
            <a:gdLst/>
            <a:ahLst/>
            <a:cxnLst/>
            <a:rect l="l" t="t" r="r" b="b"/>
            <a:pathLst>
              <a:path w="11507" h="5861" extrusionOk="0">
                <a:moveTo>
                  <a:pt x="0" y="0"/>
                </a:moveTo>
                <a:lnTo>
                  <a:pt x="0" y="5861"/>
                </a:lnTo>
                <a:lnTo>
                  <a:pt x="11507" y="5861"/>
                </a:lnTo>
                <a:lnTo>
                  <a:pt x="11507"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2" name="Google Shape;4772;p47"/>
          <p:cNvSpPr/>
          <p:nvPr/>
        </p:nvSpPr>
        <p:spPr>
          <a:xfrm>
            <a:off x="7341617" y="3579870"/>
            <a:ext cx="368368" cy="178624"/>
          </a:xfrm>
          <a:custGeom>
            <a:avLst/>
            <a:gdLst/>
            <a:ahLst/>
            <a:cxnLst/>
            <a:rect l="l" t="t" r="r" b="b"/>
            <a:pathLst>
              <a:path w="11507" h="5835" extrusionOk="0">
                <a:moveTo>
                  <a:pt x="0" y="0"/>
                </a:moveTo>
                <a:lnTo>
                  <a:pt x="0" y="5834"/>
                </a:lnTo>
                <a:lnTo>
                  <a:pt x="11507" y="5834"/>
                </a:lnTo>
                <a:lnTo>
                  <a:pt x="11507"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3" name="Google Shape;4773;p47"/>
          <p:cNvSpPr/>
          <p:nvPr/>
        </p:nvSpPr>
        <p:spPr>
          <a:xfrm>
            <a:off x="7320106" y="3560922"/>
            <a:ext cx="48211" cy="646903"/>
          </a:xfrm>
          <a:custGeom>
            <a:avLst/>
            <a:gdLst/>
            <a:ahLst/>
            <a:cxnLst/>
            <a:rect l="l" t="t" r="r" b="b"/>
            <a:pathLst>
              <a:path w="1506" h="21132" extrusionOk="0">
                <a:moveTo>
                  <a:pt x="0" y="1"/>
                </a:moveTo>
                <a:lnTo>
                  <a:pt x="672" y="21132"/>
                </a:lnTo>
                <a:lnTo>
                  <a:pt x="1506" y="21132"/>
                </a:lnTo>
                <a:lnTo>
                  <a:pt x="1210"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4" name="Google Shape;4774;p47"/>
          <p:cNvSpPr/>
          <p:nvPr/>
        </p:nvSpPr>
        <p:spPr>
          <a:xfrm>
            <a:off x="7320106" y="3560922"/>
            <a:ext cx="31852" cy="646903"/>
          </a:xfrm>
          <a:custGeom>
            <a:avLst/>
            <a:gdLst/>
            <a:ahLst/>
            <a:cxnLst/>
            <a:rect l="l" t="t" r="r" b="b"/>
            <a:pathLst>
              <a:path w="995" h="21132" extrusionOk="0">
                <a:moveTo>
                  <a:pt x="0" y="1"/>
                </a:moveTo>
                <a:lnTo>
                  <a:pt x="672" y="21132"/>
                </a:lnTo>
                <a:lnTo>
                  <a:pt x="995" y="21132"/>
                </a:lnTo>
                <a:lnTo>
                  <a:pt x="538" y="1"/>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5" name="Google Shape;4775;p47"/>
          <p:cNvSpPr/>
          <p:nvPr/>
        </p:nvSpPr>
        <p:spPr>
          <a:xfrm>
            <a:off x="7678949" y="3560922"/>
            <a:ext cx="48243" cy="646903"/>
          </a:xfrm>
          <a:custGeom>
            <a:avLst/>
            <a:gdLst/>
            <a:ahLst/>
            <a:cxnLst/>
            <a:rect l="l" t="t" r="r" b="b"/>
            <a:pathLst>
              <a:path w="1507" h="21132" extrusionOk="0">
                <a:moveTo>
                  <a:pt x="297" y="1"/>
                </a:moveTo>
                <a:lnTo>
                  <a:pt x="1" y="21132"/>
                </a:lnTo>
                <a:lnTo>
                  <a:pt x="861" y="21132"/>
                </a:lnTo>
                <a:lnTo>
                  <a:pt x="1506"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6" name="Google Shape;4776;p47"/>
          <p:cNvSpPr/>
          <p:nvPr/>
        </p:nvSpPr>
        <p:spPr>
          <a:xfrm>
            <a:off x="7696171" y="3560922"/>
            <a:ext cx="31020" cy="646903"/>
          </a:xfrm>
          <a:custGeom>
            <a:avLst/>
            <a:gdLst/>
            <a:ahLst/>
            <a:cxnLst/>
            <a:rect l="l" t="t" r="r" b="b"/>
            <a:pathLst>
              <a:path w="969" h="21132" extrusionOk="0">
                <a:moveTo>
                  <a:pt x="431" y="1"/>
                </a:moveTo>
                <a:lnTo>
                  <a:pt x="1" y="21132"/>
                </a:lnTo>
                <a:lnTo>
                  <a:pt x="323" y="21132"/>
                </a:lnTo>
                <a:lnTo>
                  <a:pt x="968"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7" name="Google Shape;4777;p47"/>
          <p:cNvSpPr/>
          <p:nvPr/>
        </p:nvSpPr>
        <p:spPr>
          <a:xfrm>
            <a:off x="4859680" y="3687684"/>
            <a:ext cx="23273" cy="215634"/>
          </a:xfrm>
          <a:custGeom>
            <a:avLst/>
            <a:gdLst/>
            <a:ahLst/>
            <a:cxnLst/>
            <a:rect l="l" t="t" r="r" b="b"/>
            <a:pathLst>
              <a:path w="727" h="7044" extrusionOk="0">
                <a:moveTo>
                  <a:pt x="1" y="0"/>
                </a:moveTo>
                <a:lnTo>
                  <a:pt x="1" y="7044"/>
                </a:lnTo>
                <a:lnTo>
                  <a:pt x="539" y="7044"/>
                </a:lnTo>
                <a:lnTo>
                  <a:pt x="673" y="1640"/>
                </a:lnTo>
                <a:lnTo>
                  <a:pt x="727"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8" name="Google Shape;4778;p47"/>
          <p:cNvSpPr/>
          <p:nvPr/>
        </p:nvSpPr>
        <p:spPr>
          <a:xfrm>
            <a:off x="4870883" y="3737857"/>
            <a:ext cx="10372" cy="165461"/>
          </a:xfrm>
          <a:custGeom>
            <a:avLst/>
            <a:gdLst/>
            <a:ahLst/>
            <a:cxnLst/>
            <a:rect l="l" t="t" r="r" b="b"/>
            <a:pathLst>
              <a:path w="324" h="5405" extrusionOk="0">
                <a:moveTo>
                  <a:pt x="0" y="1"/>
                </a:moveTo>
                <a:lnTo>
                  <a:pt x="0" y="5405"/>
                </a:lnTo>
                <a:lnTo>
                  <a:pt x="189" y="5405"/>
                </a:lnTo>
                <a:lnTo>
                  <a:pt x="323"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9" name="Google Shape;4779;p47"/>
          <p:cNvSpPr/>
          <p:nvPr/>
        </p:nvSpPr>
        <p:spPr>
          <a:xfrm>
            <a:off x="4281370" y="3687684"/>
            <a:ext cx="23273" cy="215634"/>
          </a:xfrm>
          <a:custGeom>
            <a:avLst/>
            <a:gdLst/>
            <a:ahLst/>
            <a:cxnLst/>
            <a:rect l="l" t="t" r="r" b="b"/>
            <a:pathLst>
              <a:path w="727" h="7044" extrusionOk="0">
                <a:moveTo>
                  <a:pt x="1" y="0"/>
                </a:moveTo>
                <a:lnTo>
                  <a:pt x="55" y="1640"/>
                </a:lnTo>
                <a:lnTo>
                  <a:pt x="189" y="7044"/>
                </a:lnTo>
                <a:lnTo>
                  <a:pt x="727" y="7044"/>
                </a:lnTo>
                <a:lnTo>
                  <a:pt x="727"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0" name="Google Shape;4780;p47"/>
          <p:cNvSpPr/>
          <p:nvPr/>
        </p:nvSpPr>
        <p:spPr>
          <a:xfrm>
            <a:off x="4283098" y="3737857"/>
            <a:ext cx="12933" cy="165461"/>
          </a:xfrm>
          <a:custGeom>
            <a:avLst/>
            <a:gdLst/>
            <a:ahLst/>
            <a:cxnLst/>
            <a:rect l="l" t="t" r="r" b="b"/>
            <a:pathLst>
              <a:path w="404" h="5405" extrusionOk="0">
                <a:moveTo>
                  <a:pt x="1" y="1"/>
                </a:moveTo>
                <a:lnTo>
                  <a:pt x="135" y="5405"/>
                </a:lnTo>
                <a:lnTo>
                  <a:pt x="404" y="5405"/>
                </a:lnTo>
                <a:lnTo>
                  <a:pt x="404" y="1"/>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1" name="Google Shape;4781;p47"/>
          <p:cNvSpPr/>
          <p:nvPr/>
        </p:nvSpPr>
        <p:spPr>
          <a:xfrm>
            <a:off x="5003409" y="3730449"/>
            <a:ext cx="36174" cy="328411"/>
          </a:xfrm>
          <a:custGeom>
            <a:avLst/>
            <a:gdLst/>
            <a:ahLst/>
            <a:cxnLst/>
            <a:rect l="l" t="t" r="r" b="b"/>
            <a:pathLst>
              <a:path w="1130" h="10728" extrusionOk="0">
                <a:moveTo>
                  <a:pt x="1" y="1"/>
                </a:moveTo>
                <a:lnTo>
                  <a:pt x="1" y="10728"/>
                </a:lnTo>
                <a:lnTo>
                  <a:pt x="807" y="10728"/>
                </a:lnTo>
                <a:lnTo>
                  <a:pt x="1130" y="243"/>
                </a:lnTo>
                <a:lnTo>
                  <a:pt x="1130"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2" name="Google Shape;4782;p47"/>
          <p:cNvSpPr/>
          <p:nvPr/>
        </p:nvSpPr>
        <p:spPr>
          <a:xfrm>
            <a:off x="5018038" y="3737857"/>
            <a:ext cx="21544" cy="321003"/>
          </a:xfrm>
          <a:custGeom>
            <a:avLst/>
            <a:gdLst/>
            <a:ahLst/>
            <a:cxnLst/>
            <a:rect l="l" t="t" r="r" b="b"/>
            <a:pathLst>
              <a:path w="673" h="10486" extrusionOk="0">
                <a:moveTo>
                  <a:pt x="108" y="1"/>
                </a:moveTo>
                <a:lnTo>
                  <a:pt x="1" y="10486"/>
                </a:lnTo>
                <a:lnTo>
                  <a:pt x="350" y="10486"/>
                </a:lnTo>
                <a:lnTo>
                  <a:pt x="673"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3" name="Google Shape;4783;p47"/>
          <p:cNvSpPr/>
          <p:nvPr/>
        </p:nvSpPr>
        <p:spPr>
          <a:xfrm>
            <a:off x="4124772" y="3730449"/>
            <a:ext cx="36174" cy="328411"/>
          </a:xfrm>
          <a:custGeom>
            <a:avLst/>
            <a:gdLst/>
            <a:ahLst/>
            <a:cxnLst/>
            <a:rect l="l" t="t" r="r" b="b"/>
            <a:pathLst>
              <a:path w="1130" h="10728" extrusionOk="0">
                <a:moveTo>
                  <a:pt x="0" y="1"/>
                </a:moveTo>
                <a:lnTo>
                  <a:pt x="323" y="10728"/>
                </a:lnTo>
                <a:lnTo>
                  <a:pt x="1129" y="10728"/>
                </a:lnTo>
                <a:lnTo>
                  <a:pt x="1129"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4" name="Google Shape;4784;p47"/>
          <p:cNvSpPr/>
          <p:nvPr/>
        </p:nvSpPr>
        <p:spPr>
          <a:xfrm>
            <a:off x="4124772" y="3737857"/>
            <a:ext cx="21544" cy="321003"/>
          </a:xfrm>
          <a:custGeom>
            <a:avLst/>
            <a:gdLst/>
            <a:ahLst/>
            <a:cxnLst/>
            <a:rect l="l" t="t" r="r" b="b"/>
            <a:pathLst>
              <a:path w="673" h="10486" extrusionOk="0">
                <a:moveTo>
                  <a:pt x="0" y="1"/>
                </a:moveTo>
                <a:lnTo>
                  <a:pt x="296" y="10486"/>
                </a:lnTo>
                <a:lnTo>
                  <a:pt x="672" y="10486"/>
                </a:lnTo>
                <a:lnTo>
                  <a:pt x="565" y="1"/>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5" name="Google Shape;4785;p47"/>
          <p:cNvSpPr/>
          <p:nvPr/>
        </p:nvSpPr>
        <p:spPr>
          <a:xfrm>
            <a:off x="4074835" y="3687684"/>
            <a:ext cx="1013868" cy="66674"/>
          </a:xfrm>
          <a:custGeom>
            <a:avLst/>
            <a:gdLst/>
            <a:ahLst/>
            <a:cxnLst/>
            <a:rect l="l" t="t" r="r" b="b"/>
            <a:pathLst>
              <a:path w="31671" h="2178" extrusionOk="0">
                <a:moveTo>
                  <a:pt x="1" y="0"/>
                </a:moveTo>
                <a:lnTo>
                  <a:pt x="1" y="2178"/>
                </a:lnTo>
                <a:lnTo>
                  <a:pt x="31670" y="2178"/>
                </a:lnTo>
                <a:lnTo>
                  <a:pt x="31670" y="0"/>
                </a:lnTo>
                <a:close/>
              </a:path>
            </a:pathLst>
          </a:cu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6" name="Google Shape;4786;p47"/>
          <p:cNvSpPr/>
          <p:nvPr/>
        </p:nvSpPr>
        <p:spPr>
          <a:xfrm>
            <a:off x="4018047" y="3447353"/>
            <a:ext cx="1128313" cy="265043"/>
          </a:xfrm>
          <a:custGeom>
            <a:avLst/>
            <a:gdLst/>
            <a:ahLst/>
            <a:cxnLst/>
            <a:rect l="l" t="t" r="r" b="b"/>
            <a:pathLst>
              <a:path w="35246" h="8658" extrusionOk="0">
                <a:moveTo>
                  <a:pt x="3011" y="1"/>
                </a:moveTo>
                <a:lnTo>
                  <a:pt x="807" y="6346"/>
                </a:lnTo>
                <a:lnTo>
                  <a:pt x="0" y="8658"/>
                </a:lnTo>
                <a:lnTo>
                  <a:pt x="35245" y="8658"/>
                </a:lnTo>
                <a:lnTo>
                  <a:pt x="34439" y="6346"/>
                </a:lnTo>
                <a:lnTo>
                  <a:pt x="32234" y="1"/>
                </a:lnTo>
                <a:close/>
              </a:path>
            </a:pathLst>
          </a:custGeom>
          <a:solidFill>
            <a:srgbClr val="FFF9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7" name="Google Shape;4787;p47"/>
          <p:cNvSpPr/>
          <p:nvPr/>
        </p:nvSpPr>
        <p:spPr>
          <a:xfrm>
            <a:off x="4018047" y="3712357"/>
            <a:ext cx="1135195" cy="18123"/>
          </a:xfrm>
          <a:custGeom>
            <a:avLst/>
            <a:gdLst/>
            <a:ahLst/>
            <a:cxnLst/>
            <a:rect l="l" t="t" r="r" b="b"/>
            <a:pathLst>
              <a:path w="35461" h="592" extrusionOk="0">
                <a:moveTo>
                  <a:pt x="0" y="1"/>
                </a:moveTo>
                <a:lnTo>
                  <a:pt x="0" y="592"/>
                </a:lnTo>
                <a:lnTo>
                  <a:pt x="35460" y="592"/>
                </a:lnTo>
                <a:lnTo>
                  <a:pt x="35460" y="1"/>
                </a:lnTo>
                <a:close/>
              </a:path>
            </a:pathLst>
          </a:custGeom>
          <a:solidFill>
            <a:srgbClr val="EDE1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8" name="Google Shape;4788;p47"/>
          <p:cNvSpPr/>
          <p:nvPr/>
        </p:nvSpPr>
        <p:spPr>
          <a:xfrm>
            <a:off x="4687589" y="3958413"/>
            <a:ext cx="24970" cy="173695"/>
          </a:xfrm>
          <a:custGeom>
            <a:avLst/>
            <a:gdLst/>
            <a:ahLst/>
            <a:cxnLst/>
            <a:rect l="l" t="t" r="r" b="b"/>
            <a:pathLst>
              <a:path w="780" h="5674" extrusionOk="0">
                <a:moveTo>
                  <a:pt x="81" y="1"/>
                </a:moveTo>
                <a:lnTo>
                  <a:pt x="81" y="619"/>
                </a:lnTo>
                <a:lnTo>
                  <a:pt x="0" y="5673"/>
                </a:lnTo>
                <a:lnTo>
                  <a:pt x="592" y="5673"/>
                </a:lnTo>
                <a:lnTo>
                  <a:pt x="753" y="619"/>
                </a:lnTo>
                <a:lnTo>
                  <a:pt x="780"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9" name="Google Shape;4789;p47"/>
          <p:cNvSpPr/>
          <p:nvPr/>
        </p:nvSpPr>
        <p:spPr>
          <a:xfrm>
            <a:off x="4698761" y="3958413"/>
            <a:ext cx="13797" cy="173695"/>
          </a:xfrm>
          <a:custGeom>
            <a:avLst/>
            <a:gdLst/>
            <a:ahLst/>
            <a:cxnLst/>
            <a:rect l="l" t="t" r="r" b="b"/>
            <a:pathLst>
              <a:path w="431" h="5674" extrusionOk="0">
                <a:moveTo>
                  <a:pt x="135" y="1"/>
                </a:moveTo>
                <a:lnTo>
                  <a:pt x="135" y="619"/>
                </a:lnTo>
                <a:lnTo>
                  <a:pt x="1" y="5673"/>
                </a:lnTo>
                <a:lnTo>
                  <a:pt x="243" y="5673"/>
                </a:lnTo>
                <a:lnTo>
                  <a:pt x="404" y="619"/>
                </a:lnTo>
                <a:lnTo>
                  <a:pt x="431"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0" name="Google Shape;4790;p47"/>
          <p:cNvSpPr/>
          <p:nvPr/>
        </p:nvSpPr>
        <p:spPr>
          <a:xfrm>
            <a:off x="4451764" y="3958413"/>
            <a:ext cx="25002" cy="173695"/>
          </a:xfrm>
          <a:custGeom>
            <a:avLst/>
            <a:gdLst/>
            <a:ahLst/>
            <a:cxnLst/>
            <a:rect l="l" t="t" r="r" b="b"/>
            <a:pathLst>
              <a:path w="781" h="5674" extrusionOk="0">
                <a:moveTo>
                  <a:pt x="1" y="1"/>
                </a:moveTo>
                <a:lnTo>
                  <a:pt x="28" y="619"/>
                </a:lnTo>
                <a:lnTo>
                  <a:pt x="189" y="5673"/>
                </a:lnTo>
                <a:lnTo>
                  <a:pt x="781" y="5673"/>
                </a:lnTo>
                <a:lnTo>
                  <a:pt x="700" y="619"/>
                </a:lnTo>
                <a:lnTo>
                  <a:pt x="700"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1" name="Google Shape;4791;p47"/>
          <p:cNvSpPr/>
          <p:nvPr/>
        </p:nvSpPr>
        <p:spPr>
          <a:xfrm>
            <a:off x="4451764" y="3958413"/>
            <a:ext cx="13829" cy="173695"/>
          </a:xfrm>
          <a:custGeom>
            <a:avLst/>
            <a:gdLst/>
            <a:ahLst/>
            <a:cxnLst/>
            <a:rect l="l" t="t" r="r" b="b"/>
            <a:pathLst>
              <a:path w="432" h="5674" extrusionOk="0">
                <a:moveTo>
                  <a:pt x="1" y="1"/>
                </a:moveTo>
                <a:lnTo>
                  <a:pt x="28" y="619"/>
                </a:lnTo>
                <a:lnTo>
                  <a:pt x="189" y="5673"/>
                </a:lnTo>
                <a:lnTo>
                  <a:pt x="431" y="5673"/>
                </a:lnTo>
                <a:lnTo>
                  <a:pt x="297" y="619"/>
                </a:lnTo>
                <a:lnTo>
                  <a:pt x="297" y="1"/>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2" name="Google Shape;4792;p47"/>
          <p:cNvSpPr/>
          <p:nvPr/>
        </p:nvSpPr>
        <p:spPr>
          <a:xfrm>
            <a:off x="4410470" y="3912343"/>
            <a:ext cx="343430" cy="55990"/>
          </a:xfrm>
          <a:custGeom>
            <a:avLst/>
            <a:gdLst/>
            <a:ahLst/>
            <a:cxnLst/>
            <a:rect l="l" t="t" r="r" b="b"/>
            <a:pathLst>
              <a:path w="10728" h="1829" extrusionOk="0">
                <a:moveTo>
                  <a:pt x="0" y="0"/>
                </a:moveTo>
                <a:lnTo>
                  <a:pt x="0" y="1828"/>
                </a:lnTo>
                <a:lnTo>
                  <a:pt x="10727" y="1828"/>
                </a:lnTo>
                <a:lnTo>
                  <a:pt x="10727"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3" name="Google Shape;4793;p47"/>
          <p:cNvSpPr/>
          <p:nvPr/>
        </p:nvSpPr>
        <p:spPr>
          <a:xfrm>
            <a:off x="4394112" y="3958413"/>
            <a:ext cx="376115" cy="18980"/>
          </a:xfrm>
          <a:custGeom>
            <a:avLst/>
            <a:gdLst/>
            <a:ahLst/>
            <a:cxnLst/>
            <a:rect l="l" t="t" r="r" b="b"/>
            <a:pathLst>
              <a:path w="11749" h="620" extrusionOk="0">
                <a:moveTo>
                  <a:pt x="1" y="1"/>
                </a:moveTo>
                <a:lnTo>
                  <a:pt x="1" y="619"/>
                </a:lnTo>
                <a:lnTo>
                  <a:pt x="11749" y="619"/>
                </a:lnTo>
                <a:lnTo>
                  <a:pt x="11749"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4" name="Google Shape;4794;p47"/>
          <p:cNvSpPr/>
          <p:nvPr/>
        </p:nvSpPr>
        <p:spPr>
          <a:xfrm>
            <a:off x="4395841" y="3566708"/>
            <a:ext cx="368368" cy="179420"/>
          </a:xfrm>
          <a:custGeom>
            <a:avLst/>
            <a:gdLst/>
            <a:ahLst/>
            <a:cxnLst/>
            <a:rect l="l" t="t" r="r" b="b"/>
            <a:pathLst>
              <a:path w="11507" h="5861" extrusionOk="0">
                <a:moveTo>
                  <a:pt x="0" y="0"/>
                </a:moveTo>
                <a:lnTo>
                  <a:pt x="0" y="5861"/>
                </a:lnTo>
                <a:lnTo>
                  <a:pt x="11507" y="5861"/>
                </a:lnTo>
                <a:lnTo>
                  <a:pt x="11507"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5" name="Google Shape;4795;p47"/>
          <p:cNvSpPr/>
          <p:nvPr/>
        </p:nvSpPr>
        <p:spPr>
          <a:xfrm>
            <a:off x="4395841" y="3579870"/>
            <a:ext cx="368368" cy="178624"/>
          </a:xfrm>
          <a:custGeom>
            <a:avLst/>
            <a:gdLst/>
            <a:ahLst/>
            <a:cxnLst/>
            <a:rect l="l" t="t" r="r" b="b"/>
            <a:pathLst>
              <a:path w="11507" h="5835" extrusionOk="0">
                <a:moveTo>
                  <a:pt x="0" y="0"/>
                </a:moveTo>
                <a:lnTo>
                  <a:pt x="0" y="5834"/>
                </a:lnTo>
                <a:lnTo>
                  <a:pt x="11507" y="5834"/>
                </a:lnTo>
                <a:lnTo>
                  <a:pt x="11507"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6" name="Google Shape;4796;p47"/>
          <p:cNvSpPr/>
          <p:nvPr/>
        </p:nvSpPr>
        <p:spPr>
          <a:xfrm>
            <a:off x="4737494" y="3560922"/>
            <a:ext cx="48211" cy="646903"/>
          </a:xfrm>
          <a:custGeom>
            <a:avLst/>
            <a:gdLst/>
            <a:ahLst/>
            <a:cxnLst/>
            <a:rect l="l" t="t" r="r" b="b"/>
            <a:pathLst>
              <a:path w="1506" h="21132" extrusionOk="0">
                <a:moveTo>
                  <a:pt x="296" y="1"/>
                </a:moveTo>
                <a:lnTo>
                  <a:pt x="0" y="21132"/>
                </a:lnTo>
                <a:lnTo>
                  <a:pt x="861" y="21132"/>
                </a:lnTo>
                <a:lnTo>
                  <a:pt x="1506"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7" name="Google Shape;4797;p47"/>
          <p:cNvSpPr/>
          <p:nvPr/>
        </p:nvSpPr>
        <p:spPr>
          <a:xfrm>
            <a:off x="4753851" y="3560922"/>
            <a:ext cx="31852" cy="646903"/>
          </a:xfrm>
          <a:custGeom>
            <a:avLst/>
            <a:gdLst/>
            <a:ahLst/>
            <a:cxnLst/>
            <a:rect l="l" t="t" r="r" b="b"/>
            <a:pathLst>
              <a:path w="995" h="21132" extrusionOk="0">
                <a:moveTo>
                  <a:pt x="457" y="1"/>
                </a:moveTo>
                <a:lnTo>
                  <a:pt x="0" y="21132"/>
                </a:lnTo>
                <a:lnTo>
                  <a:pt x="350" y="21132"/>
                </a:lnTo>
                <a:lnTo>
                  <a:pt x="995"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8" name="Google Shape;4798;p47"/>
          <p:cNvSpPr/>
          <p:nvPr/>
        </p:nvSpPr>
        <p:spPr>
          <a:xfrm>
            <a:off x="4378619" y="3560922"/>
            <a:ext cx="48243" cy="646903"/>
          </a:xfrm>
          <a:custGeom>
            <a:avLst/>
            <a:gdLst/>
            <a:ahLst/>
            <a:cxnLst/>
            <a:rect l="l" t="t" r="r" b="b"/>
            <a:pathLst>
              <a:path w="1507" h="21132" extrusionOk="0">
                <a:moveTo>
                  <a:pt x="1" y="1"/>
                </a:moveTo>
                <a:lnTo>
                  <a:pt x="646" y="21132"/>
                </a:lnTo>
                <a:lnTo>
                  <a:pt x="1506" y="21132"/>
                </a:lnTo>
                <a:lnTo>
                  <a:pt x="1211"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9" name="Google Shape;4799;p47"/>
          <p:cNvSpPr/>
          <p:nvPr/>
        </p:nvSpPr>
        <p:spPr>
          <a:xfrm>
            <a:off x="4378619" y="3560922"/>
            <a:ext cx="31884" cy="646903"/>
          </a:xfrm>
          <a:custGeom>
            <a:avLst/>
            <a:gdLst/>
            <a:ahLst/>
            <a:cxnLst/>
            <a:rect l="l" t="t" r="r" b="b"/>
            <a:pathLst>
              <a:path w="996" h="21132" extrusionOk="0">
                <a:moveTo>
                  <a:pt x="1" y="1"/>
                </a:moveTo>
                <a:lnTo>
                  <a:pt x="646" y="21132"/>
                </a:lnTo>
                <a:lnTo>
                  <a:pt x="995" y="21132"/>
                </a:lnTo>
                <a:lnTo>
                  <a:pt x="538" y="1"/>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0" name="Google Shape;4800;p47"/>
          <p:cNvSpPr/>
          <p:nvPr/>
        </p:nvSpPr>
        <p:spPr>
          <a:xfrm>
            <a:off x="3678987" y="3579870"/>
            <a:ext cx="24105" cy="323452"/>
          </a:xfrm>
          <a:custGeom>
            <a:avLst/>
            <a:gdLst/>
            <a:ahLst/>
            <a:cxnLst/>
            <a:rect l="l" t="t" r="r" b="b"/>
            <a:pathLst>
              <a:path w="753" h="10566" extrusionOk="0">
                <a:moveTo>
                  <a:pt x="0" y="0"/>
                </a:moveTo>
                <a:lnTo>
                  <a:pt x="0" y="10566"/>
                </a:lnTo>
                <a:lnTo>
                  <a:pt x="538" y="10566"/>
                </a:lnTo>
                <a:lnTo>
                  <a:pt x="672" y="3845"/>
                </a:lnTo>
                <a:lnTo>
                  <a:pt x="699" y="2474"/>
                </a:lnTo>
                <a:lnTo>
                  <a:pt x="753"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1" name="Google Shape;4801;p47"/>
          <p:cNvSpPr/>
          <p:nvPr/>
        </p:nvSpPr>
        <p:spPr>
          <a:xfrm>
            <a:off x="3691024" y="3579870"/>
            <a:ext cx="11204" cy="323452"/>
          </a:xfrm>
          <a:custGeom>
            <a:avLst/>
            <a:gdLst/>
            <a:ahLst/>
            <a:cxnLst/>
            <a:rect l="l" t="t" r="r" b="b"/>
            <a:pathLst>
              <a:path w="350" h="10566" extrusionOk="0">
                <a:moveTo>
                  <a:pt x="0" y="0"/>
                </a:moveTo>
                <a:lnTo>
                  <a:pt x="0" y="10566"/>
                </a:lnTo>
                <a:lnTo>
                  <a:pt x="216" y="10566"/>
                </a:lnTo>
                <a:lnTo>
                  <a:pt x="296" y="3845"/>
                </a:lnTo>
                <a:lnTo>
                  <a:pt x="350"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2" name="Google Shape;4802;p47"/>
          <p:cNvSpPr/>
          <p:nvPr/>
        </p:nvSpPr>
        <p:spPr>
          <a:xfrm>
            <a:off x="2925097" y="3579870"/>
            <a:ext cx="24137" cy="323452"/>
          </a:xfrm>
          <a:custGeom>
            <a:avLst/>
            <a:gdLst/>
            <a:ahLst/>
            <a:cxnLst/>
            <a:rect l="l" t="t" r="r" b="b"/>
            <a:pathLst>
              <a:path w="754" h="10566" extrusionOk="0">
                <a:moveTo>
                  <a:pt x="1" y="0"/>
                </a:moveTo>
                <a:lnTo>
                  <a:pt x="54" y="2474"/>
                </a:lnTo>
                <a:lnTo>
                  <a:pt x="216" y="10566"/>
                </a:lnTo>
                <a:lnTo>
                  <a:pt x="753" y="10566"/>
                </a:lnTo>
                <a:lnTo>
                  <a:pt x="753"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3" name="Google Shape;4803;p47"/>
          <p:cNvSpPr/>
          <p:nvPr/>
        </p:nvSpPr>
        <p:spPr>
          <a:xfrm>
            <a:off x="2926826" y="3655573"/>
            <a:ext cx="12933" cy="247747"/>
          </a:xfrm>
          <a:custGeom>
            <a:avLst/>
            <a:gdLst/>
            <a:ahLst/>
            <a:cxnLst/>
            <a:rect l="l" t="t" r="r" b="b"/>
            <a:pathLst>
              <a:path w="404" h="8093" extrusionOk="0">
                <a:moveTo>
                  <a:pt x="0" y="1"/>
                </a:moveTo>
                <a:lnTo>
                  <a:pt x="162" y="8093"/>
                </a:lnTo>
                <a:lnTo>
                  <a:pt x="404" y="8093"/>
                </a:lnTo>
                <a:lnTo>
                  <a:pt x="404" y="1"/>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4" name="Google Shape;4804;p47"/>
          <p:cNvSpPr/>
          <p:nvPr/>
        </p:nvSpPr>
        <p:spPr>
          <a:xfrm>
            <a:off x="3518036" y="3730449"/>
            <a:ext cx="34477" cy="328411"/>
          </a:xfrm>
          <a:custGeom>
            <a:avLst/>
            <a:gdLst/>
            <a:ahLst/>
            <a:cxnLst/>
            <a:rect l="l" t="t" r="r" b="b"/>
            <a:pathLst>
              <a:path w="1077" h="10728" extrusionOk="0">
                <a:moveTo>
                  <a:pt x="1" y="1"/>
                </a:moveTo>
                <a:lnTo>
                  <a:pt x="1" y="10728"/>
                </a:lnTo>
                <a:lnTo>
                  <a:pt x="780" y="10728"/>
                </a:lnTo>
                <a:lnTo>
                  <a:pt x="1076" y="243"/>
                </a:lnTo>
                <a:lnTo>
                  <a:pt x="1076"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5" name="Google Shape;4805;p47"/>
          <p:cNvSpPr/>
          <p:nvPr/>
        </p:nvSpPr>
        <p:spPr>
          <a:xfrm>
            <a:off x="3531801" y="3737857"/>
            <a:ext cx="20712" cy="321003"/>
          </a:xfrm>
          <a:custGeom>
            <a:avLst/>
            <a:gdLst/>
            <a:ahLst/>
            <a:cxnLst/>
            <a:rect l="l" t="t" r="r" b="b"/>
            <a:pathLst>
              <a:path w="647" h="10486" extrusionOk="0">
                <a:moveTo>
                  <a:pt x="108" y="1"/>
                </a:moveTo>
                <a:lnTo>
                  <a:pt x="1" y="10486"/>
                </a:lnTo>
                <a:lnTo>
                  <a:pt x="350" y="10486"/>
                </a:lnTo>
                <a:lnTo>
                  <a:pt x="646"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6" name="Google Shape;4806;p47"/>
          <p:cNvSpPr/>
          <p:nvPr/>
        </p:nvSpPr>
        <p:spPr>
          <a:xfrm>
            <a:off x="2742667" y="3730449"/>
            <a:ext cx="35310" cy="328411"/>
          </a:xfrm>
          <a:custGeom>
            <a:avLst/>
            <a:gdLst/>
            <a:ahLst/>
            <a:cxnLst/>
            <a:rect l="l" t="t" r="r" b="b"/>
            <a:pathLst>
              <a:path w="1103" h="10728" extrusionOk="0">
                <a:moveTo>
                  <a:pt x="0" y="1"/>
                </a:moveTo>
                <a:lnTo>
                  <a:pt x="296" y="10728"/>
                </a:lnTo>
                <a:lnTo>
                  <a:pt x="1103" y="10728"/>
                </a:lnTo>
                <a:lnTo>
                  <a:pt x="1103"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7" name="Google Shape;4807;p47"/>
          <p:cNvSpPr/>
          <p:nvPr/>
        </p:nvSpPr>
        <p:spPr>
          <a:xfrm>
            <a:off x="2742667" y="3737857"/>
            <a:ext cx="20680" cy="321003"/>
          </a:xfrm>
          <a:custGeom>
            <a:avLst/>
            <a:gdLst/>
            <a:ahLst/>
            <a:cxnLst/>
            <a:rect l="l" t="t" r="r" b="b"/>
            <a:pathLst>
              <a:path w="646" h="10486" extrusionOk="0">
                <a:moveTo>
                  <a:pt x="0" y="1"/>
                </a:moveTo>
                <a:lnTo>
                  <a:pt x="296" y="10486"/>
                </a:lnTo>
                <a:lnTo>
                  <a:pt x="646" y="10486"/>
                </a:lnTo>
                <a:lnTo>
                  <a:pt x="538" y="1"/>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8" name="Google Shape;4808;p47"/>
          <p:cNvSpPr/>
          <p:nvPr/>
        </p:nvSpPr>
        <p:spPr>
          <a:xfrm>
            <a:off x="3572263" y="3560922"/>
            <a:ext cx="159262" cy="193440"/>
          </a:xfrm>
          <a:custGeom>
            <a:avLst/>
            <a:gdLst/>
            <a:ahLst/>
            <a:cxnLst/>
            <a:rect l="l" t="t" r="r" b="b"/>
            <a:pathLst>
              <a:path w="4975" h="6319" extrusionOk="0">
                <a:moveTo>
                  <a:pt x="0" y="1"/>
                </a:moveTo>
                <a:lnTo>
                  <a:pt x="0" y="6319"/>
                </a:lnTo>
                <a:lnTo>
                  <a:pt x="4974" y="189"/>
                </a:lnTo>
                <a:lnTo>
                  <a:pt x="0" y="1"/>
                </a:lnTo>
                <a:close/>
              </a:path>
            </a:pathLst>
          </a:custGeom>
          <a:solidFill>
            <a:srgbClr val="274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9" name="Google Shape;4809;p47"/>
          <p:cNvSpPr/>
          <p:nvPr/>
        </p:nvSpPr>
        <p:spPr>
          <a:xfrm>
            <a:off x="2716834" y="3687684"/>
            <a:ext cx="855502" cy="66674"/>
          </a:xfrm>
          <a:custGeom>
            <a:avLst/>
            <a:gdLst/>
            <a:ahLst/>
            <a:cxnLst/>
            <a:rect l="l" t="t" r="r" b="b"/>
            <a:pathLst>
              <a:path w="26724" h="2178" extrusionOk="0">
                <a:moveTo>
                  <a:pt x="1" y="0"/>
                </a:moveTo>
                <a:lnTo>
                  <a:pt x="1" y="2178"/>
                </a:lnTo>
                <a:lnTo>
                  <a:pt x="26723" y="2178"/>
                </a:lnTo>
                <a:lnTo>
                  <a:pt x="26723" y="0"/>
                </a:lnTo>
                <a:close/>
              </a:path>
            </a:pathLst>
          </a:cu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0" name="Google Shape;4810;p47"/>
          <p:cNvSpPr/>
          <p:nvPr/>
        </p:nvSpPr>
        <p:spPr>
          <a:xfrm>
            <a:off x="2642825" y="3447353"/>
            <a:ext cx="1162758" cy="265043"/>
          </a:xfrm>
          <a:custGeom>
            <a:avLst/>
            <a:gdLst/>
            <a:ahLst/>
            <a:cxnLst/>
            <a:rect l="l" t="t" r="r" b="b"/>
            <a:pathLst>
              <a:path w="36322" h="8658" extrusionOk="0">
                <a:moveTo>
                  <a:pt x="8281" y="1"/>
                </a:moveTo>
                <a:lnTo>
                  <a:pt x="2205" y="6346"/>
                </a:lnTo>
                <a:lnTo>
                  <a:pt x="1" y="8658"/>
                </a:lnTo>
                <a:lnTo>
                  <a:pt x="31563" y="8658"/>
                </a:lnTo>
                <a:lnTo>
                  <a:pt x="32826" y="6346"/>
                </a:lnTo>
                <a:lnTo>
                  <a:pt x="36321" y="1"/>
                </a:lnTo>
                <a:close/>
              </a:path>
            </a:pathLst>
          </a:custGeom>
          <a:solidFill>
            <a:srgbClr val="FFF9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1" name="Google Shape;4811;p47"/>
          <p:cNvSpPr/>
          <p:nvPr/>
        </p:nvSpPr>
        <p:spPr>
          <a:xfrm>
            <a:off x="2642825" y="3712357"/>
            <a:ext cx="1010411" cy="18123"/>
          </a:xfrm>
          <a:custGeom>
            <a:avLst/>
            <a:gdLst/>
            <a:ahLst/>
            <a:cxnLst/>
            <a:rect l="l" t="t" r="r" b="b"/>
            <a:pathLst>
              <a:path w="31563" h="592" extrusionOk="0">
                <a:moveTo>
                  <a:pt x="1" y="1"/>
                </a:moveTo>
                <a:lnTo>
                  <a:pt x="1" y="592"/>
                </a:lnTo>
                <a:lnTo>
                  <a:pt x="31563" y="592"/>
                </a:lnTo>
                <a:lnTo>
                  <a:pt x="31563" y="1"/>
                </a:lnTo>
                <a:close/>
              </a:path>
            </a:pathLst>
          </a:custGeom>
          <a:solidFill>
            <a:srgbClr val="EDE1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2" name="Google Shape;4812;p47"/>
          <p:cNvSpPr/>
          <p:nvPr/>
        </p:nvSpPr>
        <p:spPr>
          <a:xfrm>
            <a:off x="3653155" y="3447353"/>
            <a:ext cx="152379" cy="283135"/>
          </a:xfrm>
          <a:custGeom>
            <a:avLst/>
            <a:gdLst/>
            <a:ahLst/>
            <a:cxnLst/>
            <a:rect l="l" t="t" r="r" b="b"/>
            <a:pathLst>
              <a:path w="4760" h="9249" extrusionOk="0">
                <a:moveTo>
                  <a:pt x="4759" y="1"/>
                </a:moveTo>
                <a:lnTo>
                  <a:pt x="1" y="8658"/>
                </a:lnTo>
                <a:lnTo>
                  <a:pt x="1" y="9249"/>
                </a:lnTo>
                <a:lnTo>
                  <a:pt x="4759" y="431"/>
                </a:lnTo>
                <a:lnTo>
                  <a:pt x="4759" y="1"/>
                </a:lnTo>
                <a:close/>
              </a:path>
            </a:pathLst>
          </a:custGeom>
          <a:solidFill>
            <a:srgbClr val="EDE6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3" name="Google Shape;4813;p47"/>
          <p:cNvSpPr/>
          <p:nvPr/>
        </p:nvSpPr>
        <p:spPr>
          <a:xfrm>
            <a:off x="3255578" y="3930434"/>
            <a:ext cx="24105" cy="201675"/>
          </a:xfrm>
          <a:custGeom>
            <a:avLst/>
            <a:gdLst/>
            <a:ahLst/>
            <a:cxnLst/>
            <a:rect l="l" t="t" r="r" b="b"/>
            <a:pathLst>
              <a:path w="753" h="6588" extrusionOk="0">
                <a:moveTo>
                  <a:pt x="81" y="1"/>
                </a:moveTo>
                <a:lnTo>
                  <a:pt x="81" y="700"/>
                </a:lnTo>
                <a:lnTo>
                  <a:pt x="0" y="6587"/>
                </a:lnTo>
                <a:lnTo>
                  <a:pt x="592" y="6587"/>
                </a:lnTo>
                <a:lnTo>
                  <a:pt x="726" y="700"/>
                </a:lnTo>
                <a:lnTo>
                  <a:pt x="753"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4" name="Google Shape;4814;p47"/>
          <p:cNvSpPr/>
          <p:nvPr/>
        </p:nvSpPr>
        <p:spPr>
          <a:xfrm>
            <a:off x="3266750" y="3930434"/>
            <a:ext cx="12933" cy="201675"/>
          </a:xfrm>
          <a:custGeom>
            <a:avLst/>
            <a:gdLst/>
            <a:ahLst/>
            <a:cxnLst/>
            <a:rect l="l" t="t" r="r" b="b"/>
            <a:pathLst>
              <a:path w="404" h="6588" extrusionOk="0">
                <a:moveTo>
                  <a:pt x="135" y="1"/>
                </a:moveTo>
                <a:lnTo>
                  <a:pt x="108" y="700"/>
                </a:lnTo>
                <a:lnTo>
                  <a:pt x="1" y="6587"/>
                </a:lnTo>
                <a:lnTo>
                  <a:pt x="243" y="6587"/>
                </a:lnTo>
                <a:lnTo>
                  <a:pt x="377" y="700"/>
                </a:lnTo>
                <a:lnTo>
                  <a:pt x="404"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5" name="Google Shape;4815;p47"/>
          <p:cNvSpPr/>
          <p:nvPr/>
        </p:nvSpPr>
        <p:spPr>
          <a:xfrm>
            <a:off x="3019754" y="3930434"/>
            <a:ext cx="24137" cy="201675"/>
          </a:xfrm>
          <a:custGeom>
            <a:avLst/>
            <a:gdLst/>
            <a:ahLst/>
            <a:cxnLst/>
            <a:rect l="l" t="t" r="r" b="b"/>
            <a:pathLst>
              <a:path w="754" h="6588" extrusionOk="0">
                <a:moveTo>
                  <a:pt x="1" y="1"/>
                </a:moveTo>
                <a:lnTo>
                  <a:pt x="28" y="700"/>
                </a:lnTo>
                <a:lnTo>
                  <a:pt x="189" y="6587"/>
                </a:lnTo>
                <a:lnTo>
                  <a:pt x="754" y="6587"/>
                </a:lnTo>
                <a:lnTo>
                  <a:pt x="700" y="700"/>
                </a:lnTo>
                <a:lnTo>
                  <a:pt x="673"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6" name="Google Shape;4816;p47"/>
          <p:cNvSpPr/>
          <p:nvPr/>
        </p:nvSpPr>
        <p:spPr>
          <a:xfrm>
            <a:off x="3019754" y="3930434"/>
            <a:ext cx="12965" cy="201675"/>
          </a:xfrm>
          <a:custGeom>
            <a:avLst/>
            <a:gdLst/>
            <a:ahLst/>
            <a:cxnLst/>
            <a:rect l="l" t="t" r="r" b="b"/>
            <a:pathLst>
              <a:path w="405" h="6588" extrusionOk="0">
                <a:moveTo>
                  <a:pt x="1" y="1"/>
                </a:moveTo>
                <a:lnTo>
                  <a:pt x="28" y="700"/>
                </a:lnTo>
                <a:lnTo>
                  <a:pt x="189" y="6587"/>
                </a:lnTo>
                <a:lnTo>
                  <a:pt x="404" y="6587"/>
                </a:lnTo>
                <a:lnTo>
                  <a:pt x="297" y="700"/>
                </a:lnTo>
                <a:lnTo>
                  <a:pt x="297" y="1"/>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7" name="Google Shape;4817;p47"/>
          <p:cNvSpPr/>
          <p:nvPr/>
        </p:nvSpPr>
        <p:spPr>
          <a:xfrm>
            <a:off x="3239221" y="3912343"/>
            <a:ext cx="62008" cy="65052"/>
          </a:xfrm>
          <a:custGeom>
            <a:avLst/>
            <a:gdLst/>
            <a:ahLst/>
            <a:cxnLst/>
            <a:rect l="l" t="t" r="r" b="b"/>
            <a:pathLst>
              <a:path w="1937" h="2125" extrusionOk="0">
                <a:moveTo>
                  <a:pt x="1936" y="0"/>
                </a:moveTo>
                <a:lnTo>
                  <a:pt x="0" y="1506"/>
                </a:lnTo>
                <a:lnTo>
                  <a:pt x="0" y="2124"/>
                </a:lnTo>
                <a:lnTo>
                  <a:pt x="1936" y="404"/>
                </a:lnTo>
                <a:lnTo>
                  <a:pt x="1936" y="0"/>
                </a:lnTo>
                <a:close/>
              </a:path>
            </a:pathLst>
          </a:custGeom>
          <a:solidFill>
            <a:srgbClr val="BAC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8" name="Google Shape;4818;p47"/>
          <p:cNvSpPr/>
          <p:nvPr/>
        </p:nvSpPr>
        <p:spPr>
          <a:xfrm>
            <a:off x="2895839" y="3912343"/>
            <a:ext cx="405406" cy="46102"/>
          </a:xfrm>
          <a:custGeom>
            <a:avLst/>
            <a:gdLst/>
            <a:ahLst/>
            <a:cxnLst/>
            <a:rect l="l" t="t" r="r" b="b"/>
            <a:pathLst>
              <a:path w="12664" h="1506" extrusionOk="0">
                <a:moveTo>
                  <a:pt x="1936" y="0"/>
                </a:moveTo>
                <a:lnTo>
                  <a:pt x="1" y="1506"/>
                </a:lnTo>
                <a:lnTo>
                  <a:pt x="10727" y="1506"/>
                </a:lnTo>
                <a:lnTo>
                  <a:pt x="12663"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9" name="Google Shape;4819;p47"/>
          <p:cNvSpPr/>
          <p:nvPr/>
        </p:nvSpPr>
        <p:spPr>
          <a:xfrm>
            <a:off x="2895839" y="3958413"/>
            <a:ext cx="343430" cy="18980"/>
          </a:xfrm>
          <a:custGeom>
            <a:avLst/>
            <a:gdLst/>
            <a:ahLst/>
            <a:cxnLst/>
            <a:rect l="l" t="t" r="r" b="b"/>
            <a:pathLst>
              <a:path w="10728" h="620" extrusionOk="0">
                <a:moveTo>
                  <a:pt x="1" y="1"/>
                </a:moveTo>
                <a:lnTo>
                  <a:pt x="1" y="619"/>
                </a:lnTo>
                <a:lnTo>
                  <a:pt x="10727" y="619"/>
                </a:lnTo>
                <a:lnTo>
                  <a:pt x="10727"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0" name="Google Shape;4820;p47"/>
          <p:cNvSpPr/>
          <p:nvPr/>
        </p:nvSpPr>
        <p:spPr>
          <a:xfrm>
            <a:off x="2881210" y="3566708"/>
            <a:ext cx="368368" cy="179420"/>
          </a:xfrm>
          <a:custGeom>
            <a:avLst/>
            <a:gdLst/>
            <a:ahLst/>
            <a:cxnLst/>
            <a:rect l="l" t="t" r="r" b="b"/>
            <a:pathLst>
              <a:path w="11507" h="5861" extrusionOk="0">
                <a:moveTo>
                  <a:pt x="1" y="0"/>
                </a:moveTo>
                <a:lnTo>
                  <a:pt x="1" y="5861"/>
                </a:lnTo>
                <a:lnTo>
                  <a:pt x="11507" y="5861"/>
                </a:lnTo>
                <a:lnTo>
                  <a:pt x="11507"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1" name="Google Shape;4821;p47"/>
          <p:cNvSpPr/>
          <p:nvPr/>
        </p:nvSpPr>
        <p:spPr>
          <a:xfrm>
            <a:off x="2881210" y="3579870"/>
            <a:ext cx="368368" cy="178624"/>
          </a:xfrm>
          <a:custGeom>
            <a:avLst/>
            <a:gdLst/>
            <a:ahLst/>
            <a:cxnLst/>
            <a:rect l="l" t="t" r="r" b="b"/>
            <a:pathLst>
              <a:path w="11507" h="5835" extrusionOk="0">
                <a:moveTo>
                  <a:pt x="1" y="0"/>
                </a:moveTo>
                <a:lnTo>
                  <a:pt x="1" y="5834"/>
                </a:lnTo>
                <a:lnTo>
                  <a:pt x="11507" y="5834"/>
                </a:lnTo>
                <a:lnTo>
                  <a:pt x="11507"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2" name="Google Shape;4822;p47"/>
          <p:cNvSpPr/>
          <p:nvPr/>
        </p:nvSpPr>
        <p:spPr>
          <a:xfrm>
            <a:off x="3222863" y="3560922"/>
            <a:ext cx="48243" cy="646903"/>
          </a:xfrm>
          <a:custGeom>
            <a:avLst/>
            <a:gdLst/>
            <a:ahLst/>
            <a:cxnLst/>
            <a:rect l="l" t="t" r="r" b="b"/>
            <a:pathLst>
              <a:path w="1507" h="21132" extrusionOk="0">
                <a:moveTo>
                  <a:pt x="296" y="1"/>
                </a:moveTo>
                <a:lnTo>
                  <a:pt x="1" y="21132"/>
                </a:lnTo>
                <a:lnTo>
                  <a:pt x="861" y="21132"/>
                </a:lnTo>
                <a:lnTo>
                  <a:pt x="1506"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3" name="Google Shape;4823;p47"/>
          <p:cNvSpPr/>
          <p:nvPr/>
        </p:nvSpPr>
        <p:spPr>
          <a:xfrm>
            <a:off x="3239221" y="3560922"/>
            <a:ext cx="31884" cy="646903"/>
          </a:xfrm>
          <a:custGeom>
            <a:avLst/>
            <a:gdLst/>
            <a:ahLst/>
            <a:cxnLst/>
            <a:rect l="l" t="t" r="r" b="b"/>
            <a:pathLst>
              <a:path w="996" h="21132" extrusionOk="0">
                <a:moveTo>
                  <a:pt x="457" y="1"/>
                </a:moveTo>
                <a:lnTo>
                  <a:pt x="0" y="21132"/>
                </a:lnTo>
                <a:lnTo>
                  <a:pt x="350" y="21132"/>
                </a:lnTo>
                <a:lnTo>
                  <a:pt x="995"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4" name="Google Shape;4824;p47"/>
          <p:cNvSpPr/>
          <p:nvPr/>
        </p:nvSpPr>
        <p:spPr>
          <a:xfrm>
            <a:off x="2863988" y="3560922"/>
            <a:ext cx="48243" cy="646903"/>
          </a:xfrm>
          <a:custGeom>
            <a:avLst/>
            <a:gdLst/>
            <a:ahLst/>
            <a:cxnLst/>
            <a:rect l="l" t="t" r="r" b="b"/>
            <a:pathLst>
              <a:path w="1507" h="21132" extrusionOk="0">
                <a:moveTo>
                  <a:pt x="1" y="1"/>
                </a:moveTo>
                <a:lnTo>
                  <a:pt x="646" y="21132"/>
                </a:lnTo>
                <a:lnTo>
                  <a:pt x="1506" y="21132"/>
                </a:lnTo>
                <a:lnTo>
                  <a:pt x="1211"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5" name="Google Shape;4825;p47"/>
          <p:cNvSpPr/>
          <p:nvPr/>
        </p:nvSpPr>
        <p:spPr>
          <a:xfrm>
            <a:off x="2863988" y="3560922"/>
            <a:ext cx="31884" cy="646903"/>
          </a:xfrm>
          <a:custGeom>
            <a:avLst/>
            <a:gdLst/>
            <a:ahLst/>
            <a:cxnLst/>
            <a:rect l="l" t="t" r="r" b="b"/>
            <a:pathLst>
              <a:path w="996" h="21132" extrusionOk="0">
                <a:moveTo>
                  <a:pt x="1" y="1"/>
                </a:moveTo>
                <a:lnTo>
                  <a:pt x="646" y="21132"/>
                </a:lnTo>
                <a:lnTo>
                  <a:pt x="996" y="21132"/>
                </a:lnTo>
                <a:lnTo>
                  <a:pt x="539" y="1"/>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6" name="Google Shape;4826;p47"/>
          <p:cNvSpPr/>
          <p:nvPr/>
        </p:nvSpPr>
        <p:spPr>
          <a:xfrm>
            <a:off x="2385521" y="3537076"/>
            <a:ext cx="24137" cy="366248"/>
          </a:xfrm>
          <a:custGeom>
            <a:avLst/>
            <a:gdLst/>
            <a:ahLst/>
            <a:cxnLst/>
            <a:rect l="l" t="t" r="r" b="b"/>
            <a:pathLst>
              <a:path w="754" h="11964" extrusionOk="0">
                <a:moveTo>
                  <a:pt x="0" y="0"/>
                </a:moveTo>
                <a:lnTo>
                  <a:pt x="0" y="11964"/>
                </a:lnTo>
                <a:lnTo>
                  <a:pt x="538" y="11964"/>
                </a:lnTo>
                <a:lnTo>
                  <a:pt x="673" y="4355"/>
                </a:lnTo>
                <a:lnTo>
                  <a:pt x="699" y="2796"/>
                </a:lnTo>
                <a:lnTo>
                  <a:pt x="753"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7" name="Google Shape;4827;p47"/>
          <p:cNvSpPr/>
          <p:nvPr/>
        </p:nvSpPr>
        <p:spPr>
          <a:xfrm>
            <a:off x="2397557" y="3537076"/>
            <a:ext cx="11236" cy="366248"/>
          </a:xfrm>
          <a:custGeom>
            <a:avLst/>
            <a:gdLst/>
            <a:ahLst/>
            <a:cxnLst/>
            <a:rect l="l" t="t" r="r" b="b"/>
            <a:pathLst>
              <a:path w="351" h="11964" extrusionOk="0">
                <a:moveTo>
                  <a:pt x="1" y="0"/>
                </a:moveTo>
                <a:lnTo>
                  <a:pt x="1" y="11964"/>
                </a:lnTo>
                <a:lnTo>
                  <a:pt x="189" y="11964"/>
                </a:lnTo>
                <a:lnTo>
                  <a:pt x="297" y="4355"/>
                </a:lnTo>
                <a:lnTo>
                  <a:pt x="350"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8" name="Google Shape;4828;p47"/>
          <p:cNvSpPr/>
          <p:nvPr/>
        </p:nvSpPr>
        <p:spPr>
          <a:xfrm>
            <a:off x="1631663" y="3537076"/>
            <a:ext cx="24105" cy="366248"/>
          </a:xfrm>
          <a:custGeom>
            <a:avLst/>
            <a:gdLst/>
            <a:ahLst/>
            <a:cxnLst/>
            <a:rect l="l" t="t" r="r" b="b"/>
            <a:pathLst>
              <a:path w="753" h="11964" extrusionOk="0">
                <a:moveTo>
                  <a:pt x="0" y="0"/>
                </a:moveTo>
                <a:lnTo>
                  <a:pt x="54" y="2796"/>
                </a:lnTo>
                <a:lnTo>
                  <a:pt x="215" y="11964"/>
                </a:lnTo>
                <a:lnTo>
                  <a:pt x="753" y="11964"/>
                </a:lnTo>
                <a:lnTo>
                  <a:pt x="753"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9" name="Google Shape;4829;p47"/>
          <p:cNvSpPr/>
          <p:nvPr/>
        </p:nvSpPr>
        <p:spPr>
          <a:xfrm>
            <a:off x="1633359" y="3622665"/>
            <a:ext cx="12965" cy="280655"/>
          </a:xfrm>
          <a:custGeom>
            <a:avLst/>
            <a:gdLst/>
            <a:ahLst/>
            <a:cxnLst/>
            <a:rect l="l" t="t" r="r" b="b"/>
            <a:pathLst>
              <a:path w="405" h="9168" extrusionOk="0">
                <a:moveTo>
                  <a:pt x="1" y="0"/>
                </a:moveTo>
                <a:lnTo>
                  <a:pt x="162" y="9168"/>
                </a:lnTo>
                <a:lnTo>
                  <a:pt x="404" y="9168"/>
                </a:lnTo>
                <a:lnTo>
                  <a:pt x="404" y="0"/>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0" name="Google Shape;4830;p47"/>
          <p:cNvSpPr/>
          <p:nvPr/>
        </p:nvSpPr>
        <p:spPr>
          <a:xfrm>
            <a:off x="2080008" y="3730449"/>
            <a:ext cx="34445" cy="328411"/>
          </a:xfrm>
          <a:custGeom>
            <a:avLst/>
            <a:gdLst/>
            <a:ahLst/>
            <a:cxnLst/>
            <a:rect l="l" t="t" r="r" b="b"/>
            <a:pathLst>
              <a:path w="1076" h="10728" extrusionOk="0">
                <a:moveTo>
                  <a:pt x="1" y="1"/>
                </a:moveTo>
                <a:lnTo>
                  <a:pt x="1" y="10728"/>
                </a:lnTo>
                <a:lnTo>
                  <a:pt x="780" y="10728"/>
                </a:lnTo>
                <a:lnTo>
                  <a:pt x="1076" y="243"/>
                </a:lnTo>
                <a:lnTo>
                  <a:pt x="1076"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1" name="Google Shape;4831;p47"/>
          <p:cNvSpPr/>
          <p:nvPr/>
        </p:nvSpPr>
        <p:spPr>
          <a:xfrm>
            <a:off x="2093773" y="3737857"/>
            <a:ext cx="20680" cy="321003"/>
          </a:xfrm>
          <a:custGeom>
            <a:avLst/>
            <a:gdLst/>
            <a:ahLst/>
            <a:cxnLst/>
            <a:rect l="l" t="t" r="r" b="b"/>
            <a:pathLst>
              <a:path w="646" h="10486" extrusionOk="0">
                <a:moveTo>
                  <a:pt x="108" y="1"/>
                </a:moveTo>
                <a:lnTo>
                  <a:pt x="1" y="10486"/>
                </a:lnTo>
                <a:lnTo>
                  <a:pt x="350" y="10486"/>
                </a:lnTo>
                <a:lnTo>
                  <a:pt x="646"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2" name="Google Shape;4832;p47"/>
          <p:cNvSpPr/>
          <p:nvPr/>
        </p:nvSpPr>
        <p:spPr>
          <a:xfrm>
            <a:off x="1304639" y="3730449"/>
            <a:ext cx="35310" cy="328411"/>
          </a:xfrm>
          <a:custGeom>
            <a:avLst/>
            <a:gdLst/>
            <a:ahLst/>
            <a:cxnLst/>
            <a:rect l="l" t="t" r="r" b="b"/>
            <a:pathLst>
              <a:path w="1103" h="10728" extrusionOk="0">
                <a:moveTo>
                  <a:pt x="0" y="1"/>
                </a:moveTo>
                <a:lnTo>
                  <a:pt x="296" y="10728"/>
                </a:lnTo>
                <a:lnTo>
                  <a:pt x="1102" y="10728"/>
                </a:lnTo>
                <a:lnTo>
                  <a:pt x="1102"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3" name="Google Shape;4833;p47"/>
          <p:cNvSpPr/>
          <p:nvPr/>
        </p:nvSpPr>
        <p:spPr>
          <a:xfrm>
            <a:off x="1304639" y="3737857"/>
            <a:ext cx="20680" cy="321003"/>
          </a:xfrm>
          <a:custGeom>
            <a:avLst/>
            <a:gdLst/>
            <a:ahLst/>
            <a:cxnLst/>
            <a:rect l="l" t="t" r="r" b="b"/>
            <a:pathLst>
              <a:path w="646" h="10486" extrusionOk="0">
                <a:moveTo>
                  <a:pt x="0" y="1"/>
                </a:moveTo>
                <a:lnTo>
                  <a:pt x="296" y="10486"/>
                </a:lnTo>
                <a:lnTo>
                  <a:pt x="645" y="10486"/>
                </a:lnTo>
                <a:lnTo>
                  <a:pt x="538" y="1"/>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4" name="Google Shape;4834;p47"/>
          <p:cNvSpPr/>
          <p:nvPr/>
        </p:nvSpPr>
        <p:spPr>
          <a:xfrm>
            <a:off x="2147135" y="3560922"/>
            <a:ext cx="210898" cy="193440"/>
          </a:xfrm>
          <a:custGeom>
            <a:avLst/>
            <a:gdLst/>
            <a:ahLst/>
            <a:cxnLst/>
            <a:rect l="l" t="t" r="r" b="b"/>
            <a:pathLst>
              <a:path w="6588" h="6319" extrusionOk="0">
                <a:moveTo>
                  <a:pt x="1" y="1"/>
                </a:moveTo>
                <a:lnTo>
                  <a:pt x="1" y="6319"/>
                </a:lnTo>
                <a:lnTo>
                  <a:pt x="6587" y="915"/>
                </a:lnTo>
                <a:lnTo>
                  <a:pt x="1" y="1"/>
                </a:lnTo>
                <a:close/>
              </a:path>
            </a:pathLst>
          </a:custGeom>
          <a:solidFill>
            <a:srgbClr val="274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5" name="Google Shape;4835;p47"/>
          <p:cNvSpPr/>
          <p:nvPr/>
        </p:nvSpPr>
        <p:spPr>
          <a:xfrm>
            <a:off x="1237512" y="3687684"/>
            <a:ext cx="909699" cy="66674"/>
          </a:xfrm>
          <a:custGeom>
            <a:avLst/>
            <a:gdLst/>
            <a:ahLst/>
            <a:cxnLst/>
            <a:rect l="l" t="t" r="r" b="b"/>
            <a:pathLst>
              <a:path w="28417" h="2178" extrusionOk="0">
                <a:moveTo>
                  <a:pt x="0" y="0"/>
                </a:moveTo>
                <a:lnTo>
                  <a:pt x="0" y="2178"/>
                </a:lnTo>
                <a:lnTo>
                  <a:pt x="28417" y="2178"/>
                </a:lnTo>
                <a:lnTo>
                  <a:pt x="28417" y="0"/>
                </a:lnTo>
                <a:close/>
              </a:path>
            </a:pathLst>
          </a:cu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6" name="Google Shape;4836;p47"/>
          <p:cNvSpPr/>
          <p:nvPr/>
        </p:nvSpPr>
        <p:spPr>
          <a:xfrm>
            <a:off x="1141991" y="3447353"/>
            <a:ext cx="1414024" cy="265043"/>
          </a:xfrm>
          <a:custGeom>
            <a:avLst/>
            <a:gdLst/>
            <a:ahLst/>
            <a:cxnLst/>
            <a:rect l="l" t="t" r="r" b="b"/>
            <a:pathLst>
              <a:path w="44171" h="8658" extrusionOk="0">
                <a:moveTo>
                  <a:pt x="14948" y="1"/>
                </a:moveTo>
                <a:lnTo>
                  <a:pt x="0" y="8658"/>
                </a:lnTo>
                <a:lnTo>
                  <a:pt x="33955" y="8658"/>
                </a:lnTo>
                <a:lnTo>
                  <a:pt x="36670" y="6346"/>
                </a:lnTo>
                <a:lnTo>
                  <a:pt x="44170" y="1"/>
                </a:lnTo>
                <a:close/>
              </a:path>
            </a:pathLst>
          </a:custGeom>
          <a:solidFill>
            <a:srgbClr val="FFF9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7" name="Google Shape;4837;p47"/>
          <p:cNvSpPr/>
          <p:nvPr/>
        </p:nvSpPr>
        <p:spPr>
          <a:xfrm>
            <a:off x="1141991" y="3712357"/>
            <a:ext cx="1086984" cy="18123"/>
          </a:xfrm>
          <a:custGeom>
            <a:avLst/>
            <a:gdLst/>
            <a:ahLst/>
            <a:cxnLst/>
            <a:rect l="l" t="t" r="r" b="b"/>
            <a:pathLst>
              <a:path w="33955" h="592" extrusionOk="0">
                <a:moveTo>
                  <a:pt x="0" y="1"/>
                </a:moveTo>
                <a:lnTo>
                  <a:pt x="0" y="592"/>
                </a:lnTo>
                <a:lnTo>
                  <a:pt x="33955" y="592"/>
                </a:lnTo>
                <a:lnTo>
                  <a:pt x="33955" y="1"/>
                </a:lnTo>
                <a:close/>
              </a:path>
            </a:pathLst>
          </a:custGeom>
          <a:solidFill>
            <a:srgbClr val="EDE1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8" name="Google Shape;4838;p47"/>
          <p:cNvSpPr/>
          <p:nvPr/>
        </p:nvSpPr>
        <p:spPr>
          <a:xfrm>
            <a:off x="2228891" y="3447353"/>
            <a:ext cx="327072" cy="283135"/>
          </a:xfrm>
          <a:custGeom>
            <a:avLst/>
            <a:gdLst/>
            <a:ahLst/>
            <a:cxnLst/>
            <a:rect l="l" t="t" r="r" b="b"/>
            <a:pathLst>
              <a:path w="10217" h="9249" extrusionOk="0">
                <a:moveTo>
                  <a:pt x="10216" y="1"/>
                </a:moveTo>
                <a:lnTo>
                  <a:pt x="1" y="8658"/>
                </a:lnTo>
                <a:lnTo>
                  <a:pt x="1" y="9249"/>
                </a:lnTo>
                <a:lnTo>
                  <a:pt x="10216" y="431"/>
                </a:lnTo>
                <a:lnTo>
                  <a:pt x="10216" y="1"/>
                </a:lnTo>
                <a:close/>
              </a:path>
            </a:pathLst>
          </a:custGeom>
          <a:solidFill>
            <a:srgbClr val="EDE6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9" name="Google Shape;4839;p47"/>
          <p:cNvSpPr/>
          <p:nvPr/>
        </p:nvSpPr>
        <p:spPr>
          <a:xfrm>
            <a:off x="1897578" y="3930434"/>
            <a:ext cx="24105" cy="201675"/>
          </a:xfrm>
          <a:custGeom>
            <a:avLst/>
            <a:gdLst/>
            <a:ahLst/>
            <a:cxnLst/>
            <a:rect l="l" t="t" r="r" b="b"/>
            <a:pathLst>
              <a:path w="753" h="6588" extrusionOk="0">
                <a:moveTo>
                  <a:pt x="81" y="1"/>
                </a:moveTo>
                <a:lnTo>
                  <a:pt x="54" y="700"/>
                </a:lnTo>
                <a:lnTo>
                  <a:pt x="0" y="6587"/>
                </a:lnTo>
                <a:lnTo>
                  <a:pt x="565" y="6587"/>
                </a:lnTo>
                <a:lnTo>
                  <a:pt x="726" y="700"/>
                </a:lnTo>
                <a:lnTo>
                  <a:pt x="753"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0" name="Google Shape;4840;p47"/>
          <p:cNvSpPr/>
          <p:nvPr/>
        </p:nvSpPr>
        <p:spPr>
          <a:xfrm>
            <a:off x="1908749" y="3930434"/>
            <a:ext cx="12933" cy="201675"/>
          </a:xfrm>
          <a:custGeom>
            <a:avLst/>
            <a:gdLst/>
            <a:ahLst/>
            <a:cxnLst/>
            <a:rect l="l" t="t" r="r" b="b"/>
            <a:pathLst>
              <a:path w="404" h="6588" extrusionOk="0">
                <a:moveTo>
                  <a:pt x="108" y="1"/>
                </a:moveTo>
                <a:lnTo>
                  <a:pt x="108" y="700"/>
                </a:lnTo>
                <a:lnTo>
                  <a:pt x="1" y="6587"/>
                </a:lnTo>
                <a:lnTo>
                  <a:pt x="216" y="6587"/>
                </a:lnTo>
                <a:lnTo>
                  <a:pt x="377" y="700"/>
                </a:lnTo>
                <a:lnTo>
                  <a:pt x="404"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1" name="Google Shape;4841;p47"/>
          <p:cNvSpPr/>
          <p:nvPr/>
        </p:nvSpPr>
        <p:spPr>
          <a:xfrm>
            <a:off x="1617034" y="3930434"/>
            <a:ext cx="24105" cy="201675"/>
          </a:xfrm>
          <a:custGeom>
            <a:avLst/>
            <a:gdLst/>
            <a:ahLst/>
            <a:cxnLst/>
            <a:rect l="l" t="t" r="r" b="b"/>
            <a:pathLst>
              <a:path w="753" h="6588" extrusionOk="0">
                <a:moveTo>
                  <a:pt x="0" y="1"/>
                </a:moveTo>
                <a:lnTo>
                  <a:pt x="27" y="700"/>
                </a:lnTo>
                <a:lnTo>
                  <a:pt x="161" y="6587"/>
                </a:lnTo>
                <a:lnTo>
                  <a:pt x="753" y="6587"/>
                </a:lnTo>
                <a:lnTo>
                  <a:pt x="672" y="700"/>
                </a:lnTo>
                <a:lnTo>
                  <a:pt x="672"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2" name="Google Shape;4842;p47"/>
          <p:cNvSpPr/>
          <p:nvPr/>
        </p:nvSpPr>
        <p:spPr>
          <a:xfrm>
            <a:off x="1617034" y="3930434"/>
            <a:ext cx="12933" cy="201675"/>
          </a:xfrm>
          <a:custGeom>
            <a:avLst/>
            <a:gdLst/>
            <a:ahLst/>
            <a:cxnLst/>
            <a:rect l="l" t="t" r="r" b="b"/>
            <a:pathLst>
              <a:path w="404" h="6588" extrusionOk="0">
                <a:moveTo>
                  <a:pt x="0" y="1"/>
                </a:moveTo>
                <a:lnTo>
                  <a:pt x="27" y="700"/>
                </a:lnTo>
                <a:lnTo>
                  <a:pt x="161" y="6587"/>
                </a:lnTo>
                <a:lnTo>
                  <a:pt x="403" y="6587"/>
                </a:lnTo>
                <a:lnTo>
                  <a:pt x="296" y="700"/>
                </a:lnTo>
                <a:lnTo>
                  <a:pt x="269" y="1"/>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3" name="Google Shape;4843;p47"/>
          <p:cNvSpPr/>
          <p:nvPr/>
        </p:nvSpPr>
        <p:spPr>
          <a:xfrm>
            <a:off x="1812364" y="3912343"/>
            <a:ext cx="136021" cy="65052"/>
          </a:xfrm>
          <a:custGeom>
            <a:avLst/>
            <a:gdLst/>
            <a:ahLst/>
            <a:cxnLst/>
            <a:rect l="l" t="t" r="r" b="b"/>
            <a:pathLst>
              <a:path w="4249" h="2125" extrusionOk="0">
                <a:moveTo>
                  <a:pt x="4248" y="0"/>
                </a:moveTo>
                <a:lnTo>
                  <a:pt x="1" y="1506"/>
                </a:lnTo>
                <a:lnTo>
                  <a:pt x="1" y="2124"/>
                </a:lnTo>
                <a:lnTo>
                  <a:pt x="4248" y="404"/>
                </a:lnTo>
                <a:lnTo>
                  <a:pt x="4248" y="0"/>
                </a:lnTo>
                <a:close/>
              </a:path>
            </a:pathLst>
          </a:custGeom>
          <a:solidFill>
            <a:srgbClr val="BAC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4" name="Google Shape;4844;p47"/>
          <p:cNvSpPr/>
          <p:nvPr/>
        </p:nvSpPr>
        <p:spPr>
          <a:xfrm>
            <a:off x="1468151" y="3912343"/>
            <a:ext cx="480252" cy="46102"/>
          </a:xfrm>
          <a:custGeom>
            <a:avLst/>
            <a:gdLst/>
            <a:ahLst/>
            <a:cxnLst/>
            <a:rect l="l" t="t" r="r" b="b"/>
            <a:pathLst>
              <a:path w="15002" h="1506" extrusionOk="0">
                <a:moveTo>
                  <a:pt x="4275" y="0"/>
                </a:moveTo>
                <a:lnTo>
                  <a:pt x="0" y="1506"/>
                </a:lnTo>
                <a:lnTo>
                  <a:pt x="10754" y="1506"/>
                </a:lnTo>
                <a:lnTo>
                  <a:pt x="15001"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5" name="Google Shape;4845;p47"/>
          <p:cNvSpPr/>
          <p:nvPr/>
        </p:nvSpPr>
        <p:spPr>
          <a:xfrm>
            <a:off x="1468151" y="3958413"/>
            <a:ext cx="344262" cy="18980"/>
          </a:xfrm>
          <a:custGeom>
            <a:avLst/>
            <a:gdLst/>
            <a:ahLst/>
            <a:cxnLst/>
            <a:rect l="l" t="t" r="r" b="b"/>
            <a:pathLst>
              <a:path w="10754" h="620" extrusionOk="0">
                <a:moveTo>
                  <a:pt x="0" y="1"/>
                </a:moveTo>
                <a:lnTo>
                  <a:pt x="0" y="619"/>
                </a:lnTo>
                <a:lnTo>
                  <a:pt x="10754" y="619"/>
                </a:lnTo>
                <a:lnTo>
                  <a:pt x="10754"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6" name="Google Shape;4846;p47"/>
          <p:cNvSpPr/>
          <p:nvPr/>
        </p:nvSpPr>
        <p:spPr>
          <a:xfrm>
            <a:off x="1454354" y="3566708"/>
            <a:ext cx="368400" cy="179420"/>
          </a:xfrm>
          <a:custGeom>
            <a:avLst/>
            <a:gdLst/>
            <a:ahLst/>
            <a:cxnLst/>
            <a:rect l="l" t="t" r="r" b="b"/>
            <a:pathLst>
              <a:path w="11508" h="5861" extrusionOk="0">
                <a:moveTo>
                  <a:pt x="1" y="0"/>
                </a:moveTo>
                <a:lnTo>
                  <a:pt x="1" y="5861"/>
                </a:lnTo>
                <a:lnTo>
                  <a:pt x="11507" y="5861"/>
                </a:lnTo>
                <a:lnTo>
                  <a:pt x="11507"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7" name="Google Shape;4847;p47"/>
          <p:cNvSpPr/>
          <p:nvPr/>
        </p:nvSpPr>
        <p:spPr>
          <a:xfrm>
            <a:off x="1454354" y="3579870"/>
            <a:ext cx="368400" cy="178624"/>
          </a:xfrm>
          <a:custGeom>
            <a:avLst/>
            <a:gdLst/>
            <a:ahLst/>
            <a:cxnLst/>
            <a:rect l="l" t="t" r="r" b="b"/>
            <a:pathLst>
              <a:path w="11508" h="5835" extrusionOk="0">
                <a:moveTo>
                  <a:pt x="1" y="0"/>
                </a:moveTo>
                <a:lnTo>
                  <a:pt x="1" y="5834"/>
                </a:lnTo>
                <a:lnTo>
                  <a:pt x="11507" y="5834"/>
                </a:lnTo>
                <a:lnTo>
                  <a:pt x="11507"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8" name="Google Shape;4848;p47"/>
          <p:cNvSpPr/>
          <p:nvPr/>
        </p:nvSpPr>
        <p:spPr>
          <a:xfrm>
            <a:off x="1796007" y="3560922"/>
            <a:ext cx="48243" cy="646903"/>
          </a:xfrm>
          <a:custGeom>
            <a:avLst/>
            <a:gdLst/>
            <a:ahLst/>
            <a:cxnLst/>
            <a:rect l="l" t="t" r="r" b="b"/>
            <a:pathLst>
              <a:path w="1507" h="21132" extrusionOk="0">
                <a:moveTo>
                  <a:pt x="297" y="1"/>
                </a:moveTo>
                <a:lnTo>
                  <a:pt x="1" y="21132"/>
                </a:lnTo>
                <a:lnTo>
                  <a:pt x="861" y="21132"/>
                </a:lnTo>
                <a:lnTo>
                  <a:pt x="1506"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9" name="Google Shape;4849;p47"/>
          <p:cNvSpPr/>
          <p:nvPr/>
        </p:nvSpPr>
        <p:spPr>
          <a:xfrm>
            <a:off x="1812364" y="3560922"/>
            <a:ext cx="31884" cy="646903"/>
          </a:xfrm>
          <a:custGeom>
            <a:avLst/>
            <a:gdLst/>
            <a:ahLst/>
            <a:cxnLst/>
            <a:rect l="l" t="t" r="r" b="b"/>
            <a:pathLst>
              <a:path w="996" h="21132" extrusionOk="0">
                <a:moveTo>
                  <a:pt x="458" y="1"/>
                </a:moveTo>
                <a:lnTo>
                  <a:pt x="1" y="21132"/>
                </a:lnTo>
                <a:lnTo>
                  <a:pt x="350" y="21132"/>
                </a:lnTo>
                <a:lnTo>
                  <a:pt x="995"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0" name="Google Shape;4850;p47"/>
          <p:cNvSpPr/>
          <p:nvPr/>
        </p:nvSpPr>
        <p:spPr>
          <a:xfrm>
            <a:off x="1437164" y="3560922"/>
            <a:ext cx="48211" cy="646903"/>
          </a:xfrm>
          <a:custGeom>
            <a:avLst/>
            <a:gdLst/>
            <a:ahLst/>
            <a:cxnLst/>
            <a:rect l="l" t="t" r="r" b="b"/>
            <a:pathLst>
              <a:path w="1506" h="21132" extrusionOk="0">
                <a:moveTo>
                  <a:pt x="0" y="1"/>
                </a:moveTo>
                <a:lnTo>
                  <a:pt x="645" y="21132"/>
                </a:lnTo>
                <a:lnTo>
                  <a:pt x="1506" y="21132"/>
                </a:lnTo>
                <a:lnTo>
                  <a:pt x="1210"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1" name="Google Shape;4851;p47"/>
          <p:cNvSpPr/>
          <p:nvPr/>
        </p:nvSpPr>
        <p:spPr>
          <a:xfrm>
            <a:off x="1437164" y="3560922"/>
            <a:ext cx="31020" cy="646903"/>
          </a:xfrm>
          <a:custGeom>
            <a:avLst/>
            <a:gdLst/>
            <a:ahLst/>
            <a:cxnLst/>
            <a:rect l="l" t="t" r="r" b="b"/>
            <a:pathLst>
              <a:path w="969" h="21132" extrusionOk="0">
                <a:moveTo>
                  <a:pt x="0" y="1"/>
                </a:moveTo>
                <a:lnTo>
                  <a:pt x="645" y="21132"/>
                </a:lnTo>
                <a:lnTo>
                  <a:pt x="968" y="21132"/>
                </a:lnTo>
                <a:lnTo>
                  <a:pt x="538" y="1"/>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2" name="Google Shape;4852;p47"/>
          <p:cNvSpPr/>
          <p:nvPr/>
        </p:nvSpPr>
        <p:spPr>
          <a:xfrm>
            <a:off x="5774489" y="4225071"/>
            <a:ext cx="31884" cy="438677"/>
          </a:xfrm>
          <a:custGeom>
            <a:avLst/>
            <a:gdLst/>
            <a:ahLst/>
            <a:cxnLst/>
            <a:rect l="l" t="t" r="r" b="b"/>
            <a:pathLst>
              <a:path w="996" h="14330" extrusionOk="0">
                <a:moveTo>
                  <a:pt x="1" y="0"/>
                </a:moveTo>
                <a:lnTo>
                  <a:pt x="54" y="3334"/>
                </a:lnTo>
                <a:lnTo>
                  <a:pt x="108" y="5216"/>
                </a:lnTo>
                <a:lnTo>
                  <a:pt x="269" y="14329"/>
                </a:lnTo>
                <a:lnTo>
                  <a:pt x="995" y="14329"/>
                </a:lnTo>
                <a:lnTo>
                  <a:pt x="995"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3" name="Google Shape;4853;p47"/>
          <p:cNvSpPr/>
          <p:nvPr/>
        </p:nvSpPr>
        <p:spPr>
          <a:xfrm>
            <a:off x="5775353" y="4225071"/>
            <a:ext cx="15526" cy="438677"/>
          </a:xfrm>
          <a:custGeom>
            <a:avLst/>
            <a:gdLst/>
            <a:ahLst/>
            <a:cxnLst/>
            <a:rect l="l" t="t" r="r" b="b"/>
            <a:pathLst>
              <a:path w="485" h="14330" extrusionOk="0">
                <a:moveTo>
                  <a:pt x="1" y="0"/>
                </a:moveTo>
                <a:lnTo>
                  <a:pt x="81" y="5216"/>
                </a:lnTo>
                <a:lnTo>
                  <a:pt x="216" y="14329"/>
                </a:lnTo>
                <a:lnTo>
                  <a:pt x="484" y="14329"/>
                </a:lnTo>
                <a:lnTo>
                  <a:pt x="484" y="0"/>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4" name="Google Shape;4854;p47"/>
          <p:cNvSpPr/>
          <p:nvPr/>
        </p:nvSpPr>
        <p:spPr>
          <a:xfrm>
            <a:off x="6796855" y="4225071"/>
            <a:ext cx="32749" cy="438677"/>
          </a:xfrm>
          <a:custGeom>
            <a:avLst/>
            <a:gdLst/>
            <a:ahLst/>
            <a:cxnLst/>
            <a:rect l="l" t="t" r="r" b="b"/>
            <a:pathLst>
              <a:path w="1023" h="14330" extrusionOk="0">
                <a:moveTo>
                  <a:pt x="1" y="0"/>
                </a:moveTo>
                <a:lnTo>
                  <a:pt x="1" y="14329"/>
                </a:lnTo>
                <a:lnTo>
                  <a:pt x="727" y="14329"/>
                </a:lnTo>
                <a:lnTo>
                  <a:pt x="942" y="3334"/>
                </a:lnTo>
                <a:lnTo>
                  <a:pt x="1022"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5" name="Google Shape;4855;p47"/>
          <p:cNvSpPr/>
          <p:nvPr/>
        </p:nvSpPr>
        <p:spPr>
          <a:xfrm>
            <a:off x="6809787" y="4327099"/>
            <a:ext cx="17223" cy="336646"/>
          </a:xfrm>
          <a:custGeom>
            <a:avLst/>
            <a:gdLst/>
            <a:ahLst/>
            <a:cxnLst/>
            <a:rect l="l" t="t" r="r" b="b"/>
            <a:pathLst>
              <a:path w="538" h="10997" extrusionOk="0">
                <a:moveTo>
                  <a:pt x="0" y="1"/>
                </a:moveTo>
                <a:lnTo>
                  <a:pt x="0" y="10996"/>
                </a:lnTo>
                <a:lnTo>
                  <a:pt x="323" y="10996"/>
                </a:lnTo>
                <a:lnTo>
                  <a:pt x="538"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6" name="Google Shape;4856;p47"/>
          <p:cNvSpPr/>
          <p:nvPr/>
        </p:nvSpPr>
        <p:spPr>
          <a:xfrm>
            <a:off x="5978463" y="4429985"/>
            <a:ext cx="47346" cy="444432"/>
          </a:xfrm>
          <a:custGeom>
            <a:avLst/>
            <a:gdLst/>
            <a:ahLst/>
            <a:cxnLst/>
            <a:rect l="l" t="t" r="r" b="b"/>
            <a:pathLst>
              <a:path w="1479" h="14518" extrusionOk="0">
                <a:moveTo>
                  <a:pt x="0" y="0"/>
                </a:moveTo>
                <a:lnTo>
                  <a:pt x="27" y="296"/>
                </a:lnTo>
                <a:lnTo>
                  <a:pt x="403" y="14518"/>
                </a:lnTo>
                <a:lnTo>
                  <a:pt x="1479" y="14518"/>
                </a:lnTo>
                <a:lnTo>
                  <a:pt x="1479"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7" name="Google Shape;4857;p47"/>
          <p:cNvSpPr/>
          <p:nvPr/>
        </p:nvSpPr>
        <p:spPr>
          <a:xfrm>
            <a:off x="5979327" y="4439046"/>
            <a:ext cx="27563" cy="435371"/>
          </a:xfrm>
          <a:custGeom>
            <a:avLst/>
            <a:gdLst/>
            <a:ahLst/>
            <a:cxnLst/>
            <a:rect l="l" t="t" r="r" b="b"/>
            <a:pathLst>
              <a:path w="861" h="14222" extrusionOk="0">
                <a:moveTo>
                  <a:pt x="0" y="0"/>
                </a:moveTo>
                <a:lnTo>
                  <a:pt x="376" y="14222"/>
                </a:lnTo>
                <a:lnTo>
                  <a:pt x="860" y="14222"/>
                </a:lnTo>
                <a:lnTo>
                  <a:pt x="726" y="0"/>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8" name="Google Shape;4858;p47"/>
          <p:cNvSpPr/>
          <p:nvPr/>
        </p:nvSpPr>
        <p:spPr>
          <a:xfrm>
            <a:off x="7030087" y="4429985"/>
            <a:ext cx="46514" cy="444432"/>
          </a:xfrm>
          <a:custGeom>
            <a:avLst/>
            <a:gdLst/>
            <a:ahLst/>
            <a:cxnLst/>
            <a:rect l="l" t="t" r="r" b="b"/>
            <a:pathLst>
              <a:path w="1453" h="14518" extrusionOk="0">
                <a:moveTo>
                  <a:pt x="0" y="0"/>
                </a:moveTo>
                <a:lnTo>
                  <a:pt x="0" y="14518"/>
                </a:lnTo>
                <a:lnTo>
                  <a:pt x="1049" y="14518"/>
                </a:lnTo>
                <a:lnTo>
                  <a:pt x="1452"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9" name="Google Shape;4859;p47"/>
          <p:cNvSpPr/>
          <p:nvPr/>
        </p:nvSpPr>
        <p:spPr>
          <a:xfrm>
            <a:off x="7049005" y="4439046"/>
            <a:ext cx="27595" cy="435371"/>
          </a:xfrm>
          <a:custGeom>
            <a:avLst/>
            <a:gdLst/>
            <a:ahLst/>
            <a:cxnLst/>
            <a:rect l="l" t="t" r="r" b="b"/>
            <a:pathLst>
              <a:path w="862" h="14222" extrusionOk="0">
                <a:moveTo>
                  <a:pt x="135" y="0"/>
                </a:moveTo>
                <a:lnTo>
                  <a:pt x="1" y="14222"/>
                </a:lnTo>
                <a:lnTo>
                  <a:pt x="485" y="14222"/>
                </a:lnTo>
                <a:lnTo>
                  <a:pt x="861"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0" name="Google Shape;4860;p47"/>
          <p:cNvSpPr/>
          <p:nvPr/>
        </p:nvSpPr>
        <p:spPr>
          <a:xfrm>
            <a:off x="5735755" y="4199541"/>
            <a:ext cx="216052" cy="262563"/>
          </a:xfrm>
          <a:custGeom>
            <a:avLst/>
            <a:gdLst/>
            <a:ahLst/>
            <a:cxnLst/>
            <a:rect l="l" t="t" r="r" b="b"/>
            <a:pathLst>
              <a:path w="6749" h="8577" extrusionOk="0">
                <a:moveTo>
                  <a:pt x="6749" y="1"/>
                </a:moveTo>
                <a:lnTo>
                  <a:pt x="1" y="270"/>
                </a:lnTo>
                <a:lnTo>
                  <a:pt x="6749" y="8577"/>
                </a:lnTo>
                <a:lnTo>
                  <a:pt x="6749" y="1"/>
                </a:lnTo>
                <a:close/>
              </a:path>
            </a:pathLst>
          </a:custGeom>
          <a:solidFill>
            <a:srgbClr val="274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1" name="Google Shape;4861;p47"/>
          <p:cNvSpPr/>
          <p:nvPr/>
        </p:nvSpPr>
        <p:spPr>
          <a:xfrm>
            <a:off x="5951765" y="4370721"/>
            <a:ext cx="1160165" cy="91378"/>
          </a:xfrm>
          <a:custGeom>
            <a:avLst/>
            <a:gdLst/>
            <a:ahLst/>
            <a:cxnLst/>
            <a:rect l="l" t="t" r="r" b="b"/>
            <a:pathLst>
              <a:path w="36241" h="2985" extrusionOk="0">
                <a:moveTo>
                  <a:pt x="1" y="1"/>
                </a:moveTo>
                <a:lnTo>
                  <a:pt x="1" y="2985"/>
                </a:lnTo>
                <a:lnTo>
                  <a:pt x="36240" y="2985"/>
                </a:lnTo>
                <a:lnTo>
                  <a:pt x="36240" y="1"/>
                </a:lnTo>
                <a:close/>
              </a:path>
            </a:pathLst>
          </a:cu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2" name="Google Shape;4862;p47"/>
          <p:cNvSpPr/>
          <p:nvPr/>
        </p:nvSpPr>
        <p:spPr>
          <a:xfrm>
            <a:off x="5635945" y="4045656"/>
            <a:ext cx="1577544" cy="359666"/>
          </a:xfrm>
          <a:custGeom>
            <a:avLst/>
            <a:gdLst/>
            <a:ahLst/>
            <a:cxnLst/>
            <a:rect l="l" t="t" r="r" b="b"/>
            <a:pathLst>
              <a:path w="49279" h="11749" extrusionOk="0">
                <a:moveTo>
                  <a:pt x="0" y="1"/>
                </a:moveTo>
                <a:lnTo>
                  <a:pt x="4732" y="8603"/>
                </a:lnTo>
                <a:lnTo>
                  <a:pt x="6452" y="11749"/>
                </a:lnTo>
                <a:lnTo>
                  <a:pt x="49279" y="11749"/>
                </a:lnTo>
                <a:lnTo>
                  <a:pt x="46268" y="8603"/>
                </a:lnTo>
                <a:lnTo>
                  <a:pt x="38014" y="1"/>
                </a:lnTo>
                <a:close/>
              </a:path>
            </a:pathLst>
          </a:custGeom>
          <a:solidFill>
            <a:srgbClr val="FFF9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3" name="Google Shape;4863;p47"/>
          <p:cNvSpPr/>
          <p:nvPr/>
        </p:nvSpPr>
        <p:spPr>
          <a:xfrm>
            <a:off x="5842480" y="4405281"/>
            <a:ext cx="1370135" cy="24735"/>
          </a:xfrm>
          <a:custGeom>
            <a:avLst/>
            <a:gdLst/>
            <a:ahLst/>
            <a:cxnLst/>
            <a:rect l="l" t="t" r="r" b="b"/>
            <a:pathLst>
              <a:path w="42800" h="808" extrusionOk="0">
                <a:moveTo>
                  <a:pt x="0" y="1"/>
                </a:moveTo>
                <a:lnTo>
                  <a:pt x="0" y="807"/>
                </a:lnTo>
                <a:lnTo>
                  <a:pt x="42800" y="807"/>
                </a:lnTo>
                <a:lnTo>
                  <a:pt x="42800" y="1"/>
                </a:lnTo>
                <a:close/>
              </a:path>
            </a:pathLst>
          </a:custGeom>
          <a:solidFill>
            <a:srgbClr val="EDE1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4" name="Google Shape;4864;p47"/>
          <p:cNvSpPr/>
          <p:nvPr/>
        </p:nvSpPr>
        <p:spPr>
          <a:xfrm>
            <a:off x="5635945" y="4045656"/>
            <a:ext cx="206577" cy="384371"/>
          </a:xfrm>
          <a:custGeom>
            <a:avLst/>
            <a:gdLst/>
            <a:ahLst/>
            <a:cxnLst/>
            <a:rect l="l" t="t" r="r" b="b"/>
            <a:pathLst>
              <a:path w="6453" h="12556" extrusionOk="0">
                <a:moveTo>
                  <a:pt x="0" y="1"/>
                </a:moveTo>
                <a:lnTo>
                  <a:pt x="0" y="592"/>
                </a:lnTo>
                <a:lnTo>
                  <a:pt x="6452" y="12555"/>
                </a:lnTo>
                <a:lnTo>
                  <a:pt x="6452" y="11749"/>
                </a:lnTo>
                <a:lnTo>
                  <a:pt x="0" y="1"/>
                </a:lnTo>
                <a:close/>
              </a:path>
            </a:pathLst>
          </a:custGeom>
          <a:solidFill>
            <a:srgbClr val="EDE6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5" name="Google Shape;4865;p47"/>
          <p:cNvSpPr/>
          <p:nvPr/>
        </p:nvSpPr>
        <p:spPr>
          <a:xfrm>
            <a:off x="6348509" y="4700744"/>
            <a:ext cx="32717" cy="274074"/>
          </a:xfrm>
          <a:custGeom>
            <a:avLst/>
            <a:gdLst/>
            <a:ahLst/>
            <a:cxnLst/>
            <a:rect l="l" t="t" r="r" b="b"/>
            <a:pathLst>
              <a:path w="1022" h="8953" extrusionOk="0">
                <a:moveTo>
                  <a:pt x="0" y="0"/>
                </a:moveTo>
                <a:lnTo>
                  <a:pt x="27" y="968"/>
                </a:lnTo>
                <a:lnTo>
                  <a:pt x="242" y="8953"/>
                </a:lnTo>
                <a:lnTo>
                  <a:pt x="1022" y="8953"/>
                </a:lnTo>
                <a:lnTo>
                  <a:pt x="941" y="968"/>
                </a:lnTo>
                <a:lnTo>
                  <a:pt x="914"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6" name="Google Shape;4866;p47"/>
          <p:cNvSpPr/>
          <p:nvPr/>
        </p:nvSpPr>
        <p:spPr>
          <a:xfrm>
            <a:off x="6348509" y="4700744"/>
            <a:ext cx="18087" cy="274074"/>
          </a:xfrm>
          <a:custGeom>
            <a:avLst/>
            <a:gdLst/>
            <a:ahLst/>
            <a:cxnLst/>
            <a:rect l="l" t="t" r="r" b="b"/>
            <a:pathLst>
              <a:path w="565" h="8953" extrusionOk="0">
                <a:moveTo>
                  <a:pt x="0" y="0"/>
                </a:moveTo>
                <a:lnTo>
                  <a:pt x="27" y="968"/>
                </a:lnTo>
                <a:lnTo>
                  <a:pt x="242" y="8953"/>
                </a:lnTo>
                <a:lnTo>
                  <a:pt x="565" y="8953"/>
                </a:lnTo>
                <a:lnTo>
                  <a:pt x="404" y="968"/>
                </a:lnTo>
                <a:lnTo>
                  <a:pt x="377" y="0"/>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7" name="Google Shape;4867;p47"/>
          <p:cNvSpPr/>
          <p:nvPr/>
        </p:nvSpPr>
        <p:spPr>
          <a:xfrm>
            <a:off x="6668651" y="4700744"/>
            <a:ext cx="32717" cy="274074"/>
          </a:xfrm>
          <a:custGeom>
            <a:avLst/>
            <a:gdLst/>
            <a:ahLst/>
            <a:cxnLst/>
            <a:rect l="l" t="t" r="r" b="b"/>
            <a:pathLst>
              <a:path w="1022" h="8953" extrusionOk="0">
                <a:moveTo>
                  <a:pt x="108" y="0"/>
                </a:moveTo>
                <a:lnTo>
                  <a:pt x="81" y="968"/>
                </a:lnTo>
                <a:lnTo>
                  <a:pt x="0" y="8953"/>
                </a:lnTo>
                <a:lnTo>
                  <a:pt x="780" y="8953"/>
                </a:lnTo>
                <a:lnTo>
                  <a:pt x="995" y="968"/>
                </a:lnTo>
                <a:lnTo>
                  <a:pt x="1022"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8" name="Google Shape;4868;p47"/>
          <p:cNvSpPr/>
          <p:nvPr/>
        </p:nvSpPr>
        <p:spPr>
          <a:xfrm>
            <a:off x="6683280" y="4700744"/>
            <a:ext cx="18087" cy="274074"/>
          </a:xfrm>
          <a:custGeom>
            <a:avLst/>
            <a:gdLst/>
            <a:ahLst/>
            <a:cxnLst/>
            <a:rect l="l" t="t" r="r" b="b"/>
            <a:pathLst>
              <a:path w="565" h="8953" extrusionOk="0">
                <a:moveTo>
                  <a:pt x="188" y="0"/>
                </a:moveTo>
                <a:lnTo>
                  <a:pt x="161" y="968"/>
                </a:lnTo>
                <a:lnTo>
                  <a:pt x="0" y="8953"/>
                </a:lnTo>
                <a:lnTo>
                  <a:pt x="323" y="8953"/>
                </a:lnTo>
                <a:lnTo>
                  <a:pt x="538" y="968"/>
                </a:lnTo>
                <a:lnTo>
                  <a:pt x="565"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9" name="Google Shape;4869;p47"/>
          <p:cNvSpPr/>
          <p:nvPr/>
        </p:nvSpPr>
        <p:spPr>
          <a:xfrm>
            <a:off x="6319251" y="4676040"/>
            <a:ext cx="84353" cy="88929"/>
          </a:xfrm>
          <a:custGeom>
            <a:avLst/>
            <a:gdLst/>
            <a:ahLst/>
            <a:cxnLst/>
            <a:rect l="l" t="t" r="r" b="b"/>
            <a:pathLst>
              <a:path w="2635" h="2905" extrusionOk="0">
                <a:moveTo>
                  <a:pt x="0" y="1"/>
                </a:moveTo>
                <a:lnTo>
                  <a:pt x="0" y="565"/>
                </a:lnTo>
                <a:lnTo>
                  <a:pt x="2635" y="2904"/>
                </a:lnTo>
                <a:lnTo>
                  <a:pt x="2635" y="2071"/>
                </a:lnTo>
                <a:lnTo>
                  <a:pt x="0" y="1"/>
                </a:lnTo>
                <a:close/>
              </a:path>
            </a:pathLst>
          </a:custGeom>
          <a:solidFill>
            <a:srgbClr val="BAC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0" name="Google Shape;4870;p47"/>
          <p:cNvSpPr/>
          <p:nvPr/>
        </p:nvSpPr>
        <p:spPr>
          <a:xfrm>
            <a:off x="6319251" y="4676040"/>
            <a:ext cx="550807" cy="63398"/>
          </a:xfrm>
          <a:custGeom>
            <a:avLst/>
            <a:gdLst/>
            <a:ahLst/>
            <a:cxnLst/>
            <a:rect l="l" t="t" r="r" b="b"/>
            <a:pathLst>
              <a:path w="17206" h="2071" extrusionOk="0">
                <a:moveTo>
                  <a:pt x="0" y="1"/>
                </a:moveTo>
                <a:lnTo>
                  <a:pt x="2635" y="2071"/>
                </a:lnTo>
                <a:lnTo>
                  <a:pt x="17206" y="2071"/>
                </a:lnTo>
                <a:lnTo>
                  <a:pt x="14571"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1" name="Google Shape;4871;p47"/>
          <p:cNvSpPr/>
          <p:nvPr/>
        </p:nvSpPr>
        <p:spPr>
          <a:xfrm>
            <a:off x="6403568" y="4739406"/>
            <a:ext cx="466486" cy="25561"/>
          </a:xfrm>
          <a:custGeom>
            <a:avLst/>
            <a:gdLst/>
            <a:ahLst/>
            <a:cxnLst/>
            <a:rect l="l" t="t" r="r" b="b"/>
            <a:pathLst>
              <a:path w="14572" h="835" extrusionOk="0">
                <a:moveTo>
                  <a:pt x="1" y="1"/>
                </a:moveTo>
                <a:lnTo>
                  <a:pt x="1" y="834"/>
                </a:lnTo>
                <a:lnTo>
                  <a:pt x="14572" y="834"/>
                </a:lnTo>
                <a:lnTo>
                  <a:pt x="14572"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2" name="Google Shape;4872;p47"/>
          <p:cNvSpPr/>
          <p:nvPr/>
        </p:nvSpPr>
        <p:spPr>
          <a:xfrm>
            <a:off x="6389803" y="4207775"/>
            <a:ext cx="499203" cy="242818"/>
          </a:xfrm>
          <a:custGeom>
            <a:avLst/>
            <a:gdLst/>
            <a:ahLst/>
            <a:cxnLst/>
            <a:rect l="l" t="t" r="r" b="b"/>
            <a:pathLst>
              <a:path w="15594" h="7932" extrusionOk="0">
                <a:moveTo>
                  <a:pt x="1" y="1"/>
                </a:moveTo>
                <a:lnTo>
                  <a:pt x="1" y="7931"/>
                </a:lnTo>
                <a:lnTo>
                  <a:pt x="15593" y="7931"/>
                </a:lnTo>
                <a:lnTo>
                  <a:pt x="15593"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3" name="Google Shape;4873;p47"/>
          <p:cNvSpPr/>
          <p:nvPr/>
        </p:nvSpPr>
        <p:spPr>
          <a:xfrm>
            <a:off x="6389803" y="4225071"/>
            <a:ext cx="499203" cy="242788"/>
          </a:xfrm>
          <a:custGeom>
            <a:avLst/>
            <a:gdLst/>
            <a:ahLst/>
            <a:cxnLst/>
            <a:rect l="l" t="t" r="r" b="b"/>
            <a:pathLst>
              <a:path w="15594" h="7931" extrusionOk="0">
                <a:moveTo>
                  <a:pt x="1" y="0"/>
                </a:moveTo>
                <a:lnTo>
                  <a:pt x="1" y="7931"/>
                </a:lnTo>
                <a:lnTo>
                  <a:pt x="15593" y="7931"/>
                </a:lnTo>
                <a:lnTo>
                  <a:pt x="15593"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4" name="Google Shape;4874;p47"/>
          <p:cNvSpPr/>
          <p:nvPr/>
        </p:nvSpPr>
        <p:spPr>
          <a:xfrm>
            <a:off x="6360545" y="4199541"/>
            <a:ext cx="65434" cy="877354"/>
          </a:xfrm>
          <a:custGeom>
            <a:avLst/>
            <a:gdLst/>
            <a:ahLst/>
            <a:cxnLst/>
            <a:rect l="l" t="t" r="r" b="b"/>
            <a:pathLst>
              <a:path w="2044" h="28660" extrusionOk="0">
                <a:moveTo>
                  <a:pt x="1" y="1"/>
                </a:moveTo>
                <a:lnTo>
                  <a:pt x="888" y="28659"/>
                </a:lnTo>
                <a:lnTo>
                  <a:pt x="2044" y="28659"/>
                </a:lnTo>
                <a:lnTo>
                  <a:pt x="1641"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5" name="Google Shape;4875;p47"/>
          <p:cNvSpPr/>
          <p:nvPr/>
        </p:nvSpPr>
        <p:spPr>
          <a:xfrm>
            <a:off x="6360545" y="4199541"/>
            <a:ext cx="43057" cy="877354"/>
          </a:xfrm>
          <a:custGeom>
            <a:avLst/>
            <a:gdLst/>
            <a:ahLst/>
            <a:cxnLst/>
            <a:rect l="l" t="t" r="r" b="b"/>
            <a:pathLst>
              <a:path w="1345" h="28660" extrusionOk="0">
                <a:moveTo>
                  <a:pt x="1" y="1"/>
                </a:moveTo>
                <a:lnTo>
                  <a:pt x="888" y="28659"/>
                </a:lnTo>
                <a:lnTo>
                  <a:pt x="1345" y="28659"/>
                </a:lnTo>
                <a:lnTo>
                  <a:pt x="726" y="1"/>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6" name="Google Shape;4876;p47"/>
          <p:cNvSpPr/>
          <p:nvPr/>
        </p:nvSpPr>
        <p:spPr>
          <a:xfrm>
            <a:off x="6847624" y="4199541"/>
            <a:ext cx="65466" cy="877354"/>
          </a:xfrm>
          <a:custGeom>
            <a:avLst/>
            <a:gdLst/>
            <a:ahLst/>
            <a:cxnLst/>
            <a:rect l="l" t="t" r="r" b="b"/>
            <a:pathLst>
              <a:path w="2045" h="28660" extrusionOk="0">
                <a:moveTo>
                  <a:pt x="377" y="1"/>
                </a:moveTo>
                <a:lnTo>
                  <a:pt x="1" y="28659"/>
                </a:lnTo>
                <a:lnTo>
                  <a:pt x="1157" y="28659"/>
                </a:lnTo>
                <a:lnTo>
                  <a:pt x="2044"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7" name="Google Shape;4877;p47"/>
          <p:cNvSpPr/>
          <p:nvPr/>
        </p:nvSpPr>
        <p:spPr>
          <a:xfrm>
            <a:off x="6870000" y="4199541"/>
            <a:ext cx="43089" cy="877354"/>
          </a:xfrm>
          <a:custGeom>
            <a:avLst/>
            <a:gdLst/>
            <a:ahLst/>
            <a:cxnLst/>
            <a:rect l="l" t="t" r="r" b="b"/>
            <a:pathLst>
              <a:path w="1346" h="28660" extrusionOk="0">
                <a:moveTo>
                  <a:pt x="619" y="1"/>
                </a:moveTo>
                <a:lnTo>
                  <a:pt x="1" y="28659"/>
                </a:lnTo>
                <a:lnTo>
                  <a:pt x="458" y="28659"/>
                </a:lnTo>
                <a:lnTo>
                  <a:pt x="1345"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8" name="Google Shape;4878;p47"/>
          <p:cNvSpPr/>
          <p:nvPr/>
        </p:nvSpPr>
        <p:spPr>
          <a:xfrm>
            <a:off x="7529233" y="4167460"/>
            <a:ext cx="31852" cy="496290"/>
          </a:xfrm>
          <a:custGeom>
            <a:avLst/>
            <a:gdLst/>
            <a:ahLst/>
            <a:cxnLst/>
            <a:rect l="l" t="t" r="r" b="b"/>
            <a:pathLst>
              <a:path w="995" h="16212" extrusionOk="0">
                <a:moveTo>
                  <a:pt x="0" y="0"/>
                </a:moveTo>
                <a:lnTo>
                  <a:pt x="54" y="3764"/>
                </a:lnTo>
                <a:lnTo>
                  <a:pt x="108" y="5915"/>
                </a:lnTo>
                <a:lnTo>
                  <a:pt x="269" y="16211"/>
                </a:lnTo>
                <a:lnTo>
                  <a:pt x="995" y="16211"/>
                </a:lnTo>
                <a:lnTo>
                  <a:pt x="995"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9" name="Google Shape;4879;p47"/>
          <p:cNvSpPr/>
          <p:nvPr/>
        </p:nvSpPr>
        <p:spPr>
          <a:xfrm>
            <a:off x="7530066" y="4167460"/>
            <a:ext cx="15526" cy="496290"/>
          </a:xfrm>
          <a:custGeom>
            <a:avLst/>
            <a:gdLst/>
            <a:ahLst/>
            <a:cxnLst/>
            <a:rect l="l" t="t" r="r" b="b"/>
            <a:pathLst>
              <a:path w="485" h="16212" extrusionOk="0">
                <a:moveTo>
                  <a:pt x="1" y="0"/>
                </a:moveTo>
                <a:lnTo>
                  <a:pt x="82" y="5915"/>
                </a:lnTo>
                <a:lnTo>
                  <a:pt x="216" y="16211"/>
                </a:lnTo>
                <a:lnTo>
                  <a:pt x="485" y="16211"/>
                </a:lnTo>
                <a:lnTo>
                  <a:pt x="485" y="0"/>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0" name="Google Shape;4880;p47"/>
          <p:cNvSpPr/>
          <p:nvPr/>
        </p:nvSpPr>
        <p:spPr>
          <a:xfrm>
            <a:off x="8551599" y="4167460"/>
            <a:ext cx="31852" cy="496290"/>
          </a:xfrm>
          <a:custGeom>
            <a:avLst/>
            <a:gdLst/>
            <a:ahLst/>
            <a:cxnLst/>
            <a:rect l="l" t="t" r="r" b="b"/>
            <a:pathLst>
              <a:path w="995" h="16212" extrusionOk="0">
                <a:moveTo>
                  <a:pt x="0" y="0"/>
                </a:moveTo>
                <a:lnTo>
                  <a:pt x="0" y="16211"/>
                </a:lnTo>
                <a:lnTo>
                  <a:pt x="726" y="16211"/>
                </a:lnTo>
                <a:lnTo>
                  <a:pt x="941" y="3764"/>
                </a:lnTo>
                <a:lnTo>
                  <a:pt x="995"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1" name="Google Shape;4881;p47"/>
          <p:cNvSpPr/>
          <p:nvPr/>
        </p:nvSpPr>
        <p:spPr>
          <a:xfrm>
            <a:off x="8564500" y="4282682"/>
            <a:ext cx="17255" cy="381064"/>
          </a:xfrm>
          <a:custGeom>
            <a:avLst/>
            <a:gdLst/>
            <a:ahLst/>
            <a:cxnLst/>
            <a:rect l="l" t="t" r="r" b="b"/>
            <a:pathLst>
              <a:path w="539" h="12448" extrusionOk="0">
                <a:moveTo>
                  <a:pt x="1" y="0"/>
                </a:moveTo>
                <a:lnTo>
                  <a:pt x="1" y="12447"/>
                </a:lnTo>
                <a:lnTo>
                  <a:pt x="323" y="12447"/>
                </a:lnTo>
                <a:lnTo>
                  <a:pt x="538"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2" name="Google Shape;4882;p47"/>
          <p:cNvSpPr/>
          <p:nvPr/>
        </p:nvSpPr>
        <p:spPr>
          <a:xfrm>
            <a:off x="7929402" y="4429985"/>
            <a:ext cx="46482" cy="444432"/>
          </a:xfrm>
          <a:custGeom>
            <a:avLst/>
            <a:gdLst/>
            <a:ahLst/>
            <a:cxnLst/>
            <a:rect l="l" t="t" r="r" b="b"/>
            <a:pathLst>
              <a:path w="1452" h="14518" extrusionOk="0">
                <a:moveTo>
                  <a:pt x="0" y="0"/>
                </a:moveTo>
                <a:lnTo>
                  <a:pt x="0" y="296"/>
                </a:lnTo>
                <a:lnTo>
                  <a:pt x="403" y="14518"/>
                </a:lnTo>
                <a:lnTo>
                  <a:pt x="1452" y="14518"/>
                </a:lnTo>
                <a:lnTo>
                  <a:pt x="1452"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3" name="Google Shape;4883;p47"/>
          <p:cNvSpPr/>
          <p:nvPr/>
        </p:nvSpPr>
        <p:spPr>
          <a:xfrm>
            <a:off x="7929402" y="4439046"/>
            <a:ext cx="27563" cy="435371"/>
          </a:xfrm>
          <a:custGeom>
            <a:avLst/>
            <a:gdLst/>
            <a:ahLst/>
            <a:cxnLst/>
            <a:rect l="l" t="t" r="r" b="b"/>
            <a:pathLst>
              <a:path w="861" h="14222" extrusionOk="0">
                <a:moveTo>
                  <a:pt x="0" y="0"/>
                </a:moveTo>
                <a:lnTo>
                  <a:pt x="403" y="14222"/>
                </a:lnTo>
                <a:lnTo>
                  <a:pt x="860" y="14222"/>
                </a:lnTo>
                <a:lnTo>
                  <a:pt x="726" y="0"/>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4" name="Google Shape;4884;p47"/>
          <p:cNvSpPr/>
          <p:nvPr/>
        </p:nvSpPr>
        <p:spPr>
          <a:xfrm>
            <a:off x="8980162" y="4429985"/>
            <a:ext cx="47379" cy="444432"/>
          </a:xfrm>
          <a:custGeom>
            <a:avLst/>
            <a:gdLst/>
            <a:ahLst/>
            <a:cxnLst/>
            <a:rect l="l" t="t" r="r" b="b"/>
            <a:pathLst>
              <a:path w="1480" h="14518" extrusionOk="0">
                <a:moveTo>
                  <a:pt x="1" y="0"/>
                </a:moveTo>
                <a:lnTo>
                  <a:pt x="1" y="14518"/>
                </a:lnTo>
                <a:lnTo>
                  <a:pt x="1076" y="14518"/>
                </a:lnTo>
                <a:lnTo>
                  <a:pt x="1479"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5" name="Google Shape;4885;p47"/>
          <p:cNvSpPr/>
          <p:nvPr/>
        </p:nvSpPr>
        <p:spPr>
          <a:xfrm>
            <a:off x="8999945" y="4439046"/>
            <a:ext cx="27595" cy="435371"/>
          </a:xfrm>
          <a:custGeom>
            <a:avLst/>
            <a:gdLst/>
            <a:ahLst/>
            <a:cxnLst/>
            <a:rect l="l" t="t" r="r" b="b"/>
            <a:pathLst>
              <a:path w="862" h="14222" extrusionOk="0">
                <a:moveTo>
                  <a:pt x="135" y="0"/>
                </a:moveTo>
                <a:lnTo>
                  <a:pt x="1" y="14222"/>
                </a:lnTo>
                <a:lnTo>
                  <a:pt x="458" y="14222"/>
                </a:lnTo>
                <a:lnTo>
                  <a:pt x="861"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6" name="Google Shape;4886;p47"/>
          <p:cNvSpPr/>
          <p:nvPr/>
        </p:nvSpPr>
        <p:spPr>
          <a:xfrm>
            <a:off x="7598921" y="4199541"/>
            <a:ext cx="285776" cy="262563"/>
          </a:xfrm>
          <a:custGeom>
            <a:avLst/>
            <a:gdLst/>
            <a:ahLst/>
            <a:cxnLst/>
            <a:rect l="l" t="t" r="r" b="b"/>
            <a:pathLst>
              <a:path w="8927" h="8577" extrusionOk="0">
                <a:moveTo>
                  <a:pt x="8926" y="1"/>
                </a:moveTo>
                <a:lnTo>
                  <a:pt x="1" y="1237"/>
                </a:lnTo>
                <a:lnTo>
                  <a:pt x="8926" y="8577"/>
                </a:lnTo>
                <a:lnTo>
                  <a:pt x="8926" y="1"/>
                </a:lnTo>
                <a:close/>
              </a:path>
            </a:pathLst>
          </a:custGeom>
          <a:solidFill>
            <a:srgbClr val="274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7" name="Google Shape;4887;p47"/>
          <p:cNvSpPr/>
          <p:nvPr/>
        </p:nvSpPr>
        <p:spPr>
          <a:xfrm>
            <a:off x="7884651" y="4370721"/>
            <a:ext cx="1234146" cy="91378"/>
          </a:xfrm>
          <a:custGeom>
            <a:avLst/>
            <a:gdLst/>
            <a:ahLst/>
            <a:cxnLst/>
            <a:rect l="l" t="t" r="r" b="b"/>
            <a:pathLst>
              <a:path w="38552" h="2985" extrusionOk="0">
                <a:moveTo>
                  <a:pt x="0" y="1"/>
                </a:moveTo>
                <a:lnTo>
                  <a:pt x="0" y="2985"/>
                </a:lnTo>
                <a:lnTo>
                  <a:pt x="38552" y="2985"/>
                </a:lnTo>
                <a:lnTo>
                  <a:pt x="38552" y="1"/>
                </a:lnTo>
                <a:close/>
              </a:path>
            </a:pathLst>
          </a:cu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8" name="Google Shape;4888;p47"/>
          <p:cNvSpPr/>
          <p:nvPr/>
        </p:nvSpPr>
        <p:spPr>
          <a:xfrm>
            <a:off x="7331278" y="4045656"/>
            <a:ext cx="1812516" cy="359666"/>
          </a:xfrm>
          <a:custGeom>
            <a:avLst/>
            <a:gdLst/>
            <a:ahLst/>
            <a:cxnLst/>
            <a:rect l="l" t="t" r="r" b="b"/>
            <a:pathLst>
              <a:path w="56619" h="11749" extrusionOk="0">
                <a:moveTo>
                  <a:pt x="1" y="1"/>
                </a:moveTo>
                <a:lnTo>
                  <a:pt x="162" y="135"/>
                </a:lnTo>
                <a:lnTo>
                  <a:pt x="538" y="458"/>
                </a:lnTo>
                <a:lnTo>
                  <a:pt x="1103" y="941"/>
                </a:lnTo>
                <a:lnTo>
                  <a:pt x="5996" y="5082"/>
                </a:lnTo>
                <a:lnTo>
                  <a:pt x="6211" y="5270"/>
                </a:lnTo>
                <a:lnTo>
                  <a:pt x="6695" y="5673"/>
                </a:lnTo>
                <a:lnTo>
                  <a:pt x="7179" y="6103"/>
                </a:lnTo>
                <a:lnTo>
                  <a:pt x="13846" y="11749"/>
                </a:lnTo>
                <a:lnTo>
                  <a:pt x="56618" y="11749"/>
                </a:lnTo>
                <a:lnTo>
                  <a:pt x="56618" y="9840"/>
                </a:lnTo>
                <a:lnTo>
                  <a:pt x="39601" y="1"/>
                </a:lnTo>
                <a:close/>
              </a:path>
            </a:pathLst>
          </a:custGeom>
          <a:solidFill>
            <a:srgbClr val="FFF9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9" name="Google Shape;4889;p47"/>
          <p:cNvSpPr/>
          <p:nvPr/>
        </p:nvSpPr>
        <p:spPr>
          <a:xfrm>
            <a:off x="7774501" y="4405281"/>
            <a:ext cx="1369271" cy="24735"/>
          </a:xfrm>
          <a:custGeom>
            <a:avLst/>
            <a:gdLst/>
            <a:ahLst/>
            <a:cxnLst/>
            <a:rect l="l" t="t" r="r" b="b"/>
            <a:pathLst>
              <a:path w="42773" h="808" extrusionOk="0">
                <a:moveTo>
                  <a:pt x="0" y="1"/>
                </a:moveTo>
                <a:lnTo>
                  <a:pt x="0" y="807"/>
                </a:lnTo>
                <a:lnTo>
                  <a:pt x="42772" y="807"/>
                </a:lnTo>
                <a:lnTo>
                  <a:pt x="42772" y="1"/>
                </a:lnTo>
                <a:close/>
              </a:path>
            </a:pathLst>
          </a:custGeom>
          <a:solidFill>
            <a:srgbClr val="EDE1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0" name="Google Shape;4890;p47"/>
          <p:cNvSpPr/>
          <p:nvPr/>
        </p:nvSpPr>
        <p:spPr>
          <a:xfrm>
            <a:off x="7331278" y="4045656"/>
            <a:ext cx="443277" cy="384371"/>
          </a:xfrm>
          <a:custGeom>
            <a:avLst/>
            <a:gdLst/>
            <a:ahLst/>
            <a:cxnLst/>
            <a:rect l="l" t="t" r="r" b="b"/>
            <a:pathLst>
              <a:path w="13847" h="12556" extrusionOk="0">
                <a:moveTo>
                  <a:pt x="1" y="1"/>
                </a:moveTo>
                <a:lnTo>
                  <a:pt x="1" y="592"/>
                </a:lnTo>
                <a:lnTo>
                  <a:pt x="13846" y="12555"/>
                </a:lnTo>
                <a:lnTo>
                  <a:pt x="13846" y="11749"/>
                </a:lnTo>
                <a:lnTo>
                  <a:pt x="1" y="1"/>
                </a:lnTo>
                <a:close/>
              </a:path>
            </a:pathLst>
          </a:custGeom>
          <a:solidFill>
            <a:srgbClr val="EDE6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1" name="Google Shape;4891;p47"/>
          <p:cNvSpPr/>
          <p:nvPr/>
        </p:nvSpPr>
        <p:spPr>
          <a:xfrm>
            <a:off x="8190996" y="4700744"/>
            <a:ext cx="32749" cy="274074"/>
          </a:xfrm>
          <a:custGeom>
            <a:avLst/>
            <a:gdLst/>
            <a:ahLst/>
            <a:cxnLst/>
            <a:rect l="l" t="t" r="r" b="b"/>
            <a:pathLst>
              <a:path w="1023" h="8953" extrusionOk="0">
                <a:moveTo>
                  <a:pt x="1" y="0"/>
                </a:moveTo>
                <a:lnTo>
                  <a:pt x="28" y="968"/>
                </a:lnTo>
                <a:lnTo>
                  <a:pt x="243" y="8953"/>
                </a:lnTo>
                <a:lnTo>
                  <a:pt x="1022" y="8953"/>
                </a:lnTo>
                <a:lnTo>
                  <a:pt x="942" y="968"/>
                </a:lnTo>
                <a:lnTo>
                  <a:pt x="915"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2" name="Google Shape;4892;p47"/>
          <p:cNvSpPr/>
          <p:nvPr/>
        </p:nvSpPr>
        <p:spPr>
          <a:xfrm>
            <a:off x="8190996" y="4700744"/>
            <a:ext cx="18119" cy="274074"/>
          </a:xfrm>
          <a:custGeom>
            <a:avLst/>
            <a:gdLst/>
            <a:ahLst/>
            <a:cxnLst/>
            <a:rect l="l" t="t" r="r" b="b"/>
            <a:pathLst>
              <a:path w="566" h="8953" extrusionOk="0">
                <a:moveTo>
                  <a:pt x="1" y="0"/>
                </a:moveTo>
                <a:lnTo>
                  <a:pt x="28" y="968"/>
                </a:lnTo>
                <a:lnTo>
                  <a:pt x="243" y="8953"/>
                </a:lnTo>
                <a:lnTo>
                  <a:pt x="565" y="8953"/>
                </a:lnTo>
                <a:lnTo>
                  <a:pt x="404" y="968"/>
                </a:lnTo>
                <a:lnTo>
                  <a:pt x="377" y="0"/>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3" name="Google Shape;4893;p47"/>
          <p:cNvSpPr/>
          <p:nvPr/>
        </p:nvSpPr>
        <p:spPr>
          <a:xfrm>
            <a:off x="8571382" y="4700744"/>
            <a:ext cx="32749" cy="274074"/>
          </a:xfrm>
          <a:custGeom>
            <a:avLst/>
            <a:gdLst/>
            <a:ahLst/>
            <a:cxnLst/>
            <a:rect l="l" t="t" r="r" b="b"/>
            <a:pathLst>
              <a:path w="1023" h="8953" extrusionOk="0">
                <a:moveTo>
                  <a:pt x="108" y="0"/>
                </a:moveTo>
                <a:lnTo>
                  <a:pt x="108" y="968"/>
                </a:lnTo>
                <a:lnTo>
                  <a:pt x="1" y="8953"/>
                </a:lnTo>
                <a:lnTo>
                  <a:pt x="780" y="8953"/>
                </a:lnTo>
                <a:lnTo>
                  <a:pt x="995" y="968"/>
                </a:lnTo>
                <a:lnTo>
                  <a:pt x="1022"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4" name="Google Shape;4894;p47"/>
          <p:cNvSpPr/>
          <p:nvPr/>
        </p:nvSpPr>
        <p:spPr>
          <a:xfrm>
            <a:off x="8586876" y="4700744"/>
            <a:ext cx="17255" cy="274074"/>
          </a:xfrm>
          <a:custGeom>
            <a:avLst/>
            <a:gdLst/>
            <a:ahLst/>
            <a:cxnLst/>
            <a:rect l="l" t="t" r="r" b="b"/>
            <a:pathLst>
              <a:path w="539" h="8953" extrusionOk="0">
                <a:moveTo>
                  <a:pt x="162" y="0"/>
                </a:moveTo>
                <a:lnTo>
                  <a:pt x="135" y="968"/>
                </a:lnTo>
                <a:lnTo>
                  <a:pt x="1" y="8953"/>
                </a:lnTo>
                <a:lnTo>
                  <a:pt x="296" y="8953"/>
                </a:lnTo>
                <a:lnTo>
                  <a:pt x="511" y="968"/>
                </a:lnTo>
                <a:lnTo>
                  <a:pt x="538"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5" name="Google Shape;4895;p47"/>
          <p:cNvSpPr/>
          <p:nvPr/>
        </p:nvSpPr>
        <p:spPr>
          <a:xfrm>
            <a:off x="8153991" y="4676040"/>
            <a:ext cx="185064" cy="88929"/>
          </a:xfrm>
          <a:custGeom>
            <a:avLst/>
            <a:gdLst/>
            <a:ahLst/>
            <a:cxnLst/>
            <a:rect l="l" t="t" r="r" b="b"/>
            <a:pathLst>
              <a:path w="5781" h="2905" extrusionOk="0">
                <a:moveTo>
                  <a:pt x="1" y="1"/>
                </a:moveTo>
                <a:lnTo>
                  <a:pt x="1" y="565"/>
                </a:lnTo>
                <a:lnTo>
                  <a:pt x="5781" y="2904"/>
                </a:lnTo>
                <a:lnTo>
                  <a:pt x="5781" y="2071"/>
                </a:lnTo>
                <a:lnTo>
                  <a:pt x="1" y="1"/>
                </a:lnTo>
                <a:close/>
              </a:path>
            </a:pathLst>
          </a:custGeom>
          <a:solidFill>
            <a:srgbClr val="BAC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6" name="Google Shape;4896;p47"/>
          <p:cNvSpPr/>
          <p:nvPr/>
        </p:nvSpPr>
        <p:spPr>
          <a:xfrm>
            <a:off x="8153991" y="4676040"/>
            <a:ext cx="651550" cy="63398"/>
          </a:xfrm>
          <a:custGeom>
            <a:avLst/>
            <a:gdLst/>
            <a:ahLst/>
            <a:cxnLst/>
            <a:rect l="l" t="t" r="r" b="b"/>
            <a:pathLst>
              <a:path w="20353" h="2071" extrusionOk="0">
                <a:moveTo>
                  <a:pt x="1" y="1"/>
                </a:moveTo>
                <a:lnTo>
                  <a:pt x="5781" y="2071"/>
                </a:lnTo>
                <a:lnTo>
                  <a:pt x="20352" y="2071"/>
                </a:lnTo>
                <a:lnTo>
                  <a:pt x="14572"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7" name="Google Shape;4897;p47"/>
          <p:cNvSpPr/>
          <p:nvPr/>
        </p:nvSpPr>
        <p:spPr>
          <a:xfrm>
            <a:off x="8339015" y="4739406"/>
            <a:ext cx="466518" cy="25561"/>
          </a:xfrm>
          <a:custGeom>
            <a:avLst/>
            <a:gdLst/>
            <a:ahLst/>
            <a:cxnLst/>
            <a:rect l="l" t="t" r="r" b="b"/>
            <a:pathLst>
              <a:path w="14573" h="835" extrusionOk="0">
                <a:moveTo>
                  <a:pt x="1" y="1"/>
                </a:moveTo>
                <a:lnTo>
                  <a:pt x="1" y="834"/>
                </a:lnTo>
                <a:lnTo>
                  <a:pt x="14572" y="834"/>
                </a:lnTo>
                <a:lnTo>
                  <a:pt x="14572"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8" name="Google Shape;4898;p47"/>
          <p:cNvSpPr/>
          <p:nvPr/>
        </p:nvSpPr>
        <p:spPr>
          <a:xfrm>
            <a:off x="8325250" y="4207775"/>
            <a:ext cx="499203" cy="242818"/>
          </a:xfrm>
          <a:custGeom>
            <a:avLst/>
            <a:gdLst/>
            <a:ahLst/>
            <a:cxnLst/>
            <a:rect l="l" t="t" r="r" b="b"/>
            <a:pathLst>
              <a:path w="15594" h="7932" extrusionOk="0">
                <a:moveTo>
                  <a:pt x="1" y="1"/>
                </a:moveTo>
                <a:lnTo>
                  <a:pt x="1" y="7931"/>
                </a:lnTo>
                <a:lnTo>
                  <a:pt x="15594" y="7931"/>
                </a:lnTo>
                <a:lnTo>
                  <a:pt x="15594"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9" name="Google Shape;4899;p47"/>
          <p:cNvSpPr/>
          <p:nvPr/>
        </p:nvSpPr>
        <p:spPr>
          <a:xfrm>
            <a:off x="8325250" y="4225071"/>
            <a:ext cx="499203" cy="242788"/>
          </a:xfrm>
          <a:custGeom>
            <a:avLst/>
            <a:gdLst/>
            <a:ahLst/>
            <a:cxnLst/>
            <a:rect l="l" t="t" r="r" b="b"/>
            <a:pathLst>
              <a:path w="15594" h="7931" extrusionOk="0">
                <a:moveTo>
                  <a:pt x="1" y="0"/>
                </a:moveTo>
                <a:lnTo>
                  <a:pt x="1" y="7931"/>
                </a:lnTo>
                <a:lnTo>
                  <a:pt x="15594" y="7931"/>
                </a:lnTo>
                <a:lnTo>
                  <a:pt x="15594"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0" name="Google Shape;4900;p47"/>
          <p:cNvSpPr/>
          <p:nvPr/>
        </p:nvSpPr>
        <p:spPr>
          <a:xfrm>
            <a:off x="8295992" y="4199541"/>
            <a:ext cx="65434" cy="877354"/>
          </a:xfrm>
          <a:custGeom>
            <a:avLst/>
            <a:gdLst/>
            <a:ahLst/>
            <a:cxnLst/>
            <a:rect l="l" t="t" r="r" b="b"/>
            <a:pathLst>
              <a:path w="2044" h="28660" extrusionOk="0">
                <a:moveTo>
                  <a:pt x="1" y="1"/>
                </a:moveTo>
                <a:lnTo>
                  <a:pt x="888" y="28659"/>
                </a:lnTo>
                <a:lnTo>
                  <a:pt x="2044" y="28659"/>
                </a:lnTo>
                <a:lnTo>
                  <a:pt x="1641"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1" name="Google Shape;4901;p47"/>
          <p:cNvSpPr/>
          <p:nvPr/>
        </p:nvSpPr>
        <p:spPr>
          <a:xfrm>
            <a:off x="8295992" y="4199541"/>
            <a:ext cx="43057" cy="877354"/>
          </a:xfrm>
          <a:custGeom>
            <a:avLst/>
            <a:gdLst/>
            <a:ahLst/>
            <a:cxnLst/>
            <a:rect l="l" t="t" r="r" b="b"/>
            <a:pathLst>
              <a:path w="1345" h="28660" extrusionOk="0">
                <a:moveTo>
                  <a:pt x="1" y="1"/>
                </a:moveTo>
                <a:lnTo>
                  <a:pt x="888" y="28659"/>
                </a:lnTo>
                <a:lnTo>
                  <a:pt x="1345" y="28659"/>
                </a:lnTo>
                <a:lnTo>
                  <a:pt x="727" y="1"/>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2" name="Google Shape;4902;p47"/>
          <p:cNvSpPr/>
          <p:nvPr/>
        </p:nvSpPr>
        <p:spPr>
          <a:xfrm>
            <a:off x="8783103" y="4199541"/>
            <a:ext cx="65434" cy="877354"/>
          </a:xfrm>
          <a:custGeom>
            <a:avLst/>
            <a:gdLst/>
            <a:ahLst/>
            <a:cxnLst/>
            <a:rect l="l" t="t" r="r" b="b"/>
            <a:pathLst>
              <a:path w="2044" h="28660" extrusionOk="0">
                <a:moveTo>
                  <a:pt x="403" y="1"/>
                </a:moveTo>
                <a:lnTo>
                  <a:pt x="0" y="28659"/>
                </a:lnTo>
                <a:lnTo>
                  <a:pt x="1156" y="28659"/>
                </a:lnTo>
                <a:lnTo>
                  <a:pt x="2043"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3" name="Google Shape;4903;p47"/>
          <p:cNvSpPr/>
          <p:nvPr/>
        </p:nvSpPr>
        <p:spPr>
          <a:xfrm>
            <a:off x="8805478" y="4199541"/>
            <a:ext cx="43057" cy="877354"/>
          </a:xfrm>
          <a:custGeom>
            <a:avLst/>
            <a:gdLst/>
            <a:ahLst/>
            <a:cxnLst/>
            <a:rect l="l" t="t" r="r" b="b"/>
            <a:pathLst>
              <a:path w="1345" h="28660" extrusionOk="0">
                <a:moveTo>
                  <a:pt x="618" y="1"/>
                </a:moveTo>
                <a:lnTo>
                  <a:pt x="0" y="28659"/>
                </a:lnTo>
                <a:lnTo>
                  <a:pt x="457" y="28659"/>
                </a:lnTo>
                <a:lnTo>
                  <a:pt x="1344"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4" name="Google Shape;4904;p47"/>
          <p:cNvSpPr/>
          <p:nvPr/>
        </p:nvSpPr>
        <p:spPr>
          <a:xfrm>
            <a:off x="4957793" y="4370721"/>
            <a:ext cx="32749" cy="293023"/>
          </a:xfrm>
          <a:custGeom>
            <a:avLst/>
            <a:gdLst/>
            <a:ahLst/>
            <a:cxnLst/>
            <a:rect l="l" t="t" r="r" b="b"/>
            <a:pathLst>
              <a:path w="1023" h="9572" extrusionOk="0">
                <a:moveTo>
                  <a:pt x="1" y="1"/>
                </a:moveTo>
                <a:lnTo>
                  <a:pt x="1" y="9571"/>
                </a:lnTo>
                <a:lnTo>
                  <a:pt x="727" y="9571"/>
                </a:lnTo>
                <a:lnTo>
                  <a:pt x="942" y="2232"/>
                </a:lnTo>
                <a:lnTo>
                  <a:pt x="1022"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5" name="Google Shape;4905;p47"/>
          <p:cNvSpPr/>
          <p:nvPr/>
        </p:nvSpPr>
        <p:spPr>
          <a:xfrm>
            <a:off x="4974151" y="4439046"/>
            <a:ext cx="13797" cy="224696"/>
          </a:xfrm>
          <a:custGeom>
            <a:avLst/>
            <a:gdLst/>
            <a:ahLst/>
            <a:cxnLst/>
            <a:rect l="l" t="t" r="r" b="b"/>
            <a:pathLst>
              <a:path w="431" h="7340" extrusionOk="0">
                <a:moveTo>
                  <a:pt x="1" y="0"/>
                </a:moveTo>
                <a:lnTo>
                  <a:pt x="1" y="7339"/>
                </a:lnTo>
                <a:lnTo>
                  <a:pt x="216" y="7339"/>
                </a:lnTo>
                <a:lnTo>
                  <a:pt x="431"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6" name="Google Shape;4906;p47"/>
          <p:cNvSpPr/>
          <p:nvPr/>
        </p:nvSpPr>
        <p:spPr>
          <a:xfrm>
            <a:off x="4173813" y="4370721"/>
            <a:ext cx="32717" cy="293023"/>
          </a:xfrm>
          <a:custGeom>
            <a:avLst/>
            <a:gdLst/>
            <a:ahLst/>
            <a:cxnLst/>
            <a:rect l="l" t="t" r="r" b="b"/>
            <a:pathLst>
              <a:path w="1022" h="9572" extrusionOk="0">
                <a:moveTo>
                  <a:pt x="0" y="1"/>
                </a:moveTo>
                <a:lnTo>
                  <a:pt x="81" y="2232"/>
                </a:lnTo>
                <a:lnTo>
                  <a:pt x="296" y="9571"/>
                </a:lnTo>
                <a:lnTo>
                  <a:pt x="1022" y="9571"/>
                </a:lnTo>
                <a:lnTo>
                  <a:pt x="1022"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7" name="Google Shape;4907;p47"/>
          <p:cNvSpPr/>
          <p:nvPr/>
        </p:nvSpPr>
        <p:spPr>
          <a:xfrm>
            <a:off x="4176406" y="4439046"/>
            <a:ext cx="17223" cy="224696"/>
          </a:xfrm>
          <a:custGeom>
            <a:avLst/>
            <a:gdLst/>
            <a:ahLst/>
            <a:cxnLst/>
            <a:rect l="l" t="t" r="r" b="b"/>
            <a:pathLst>
              <a:path w="538" h="7340" extrusionOk="0">
                <a:moveTo>
                  <a:pt x="0" y="0"/>
                </a:moveTo>
                <a:lnTo>
                  <a:pt x="215" y="7339"/>
                </a:lnTo>
                <a:lnTo>
                  <a:pt x="538" y="7339"/>
                </a:lnTo>
                <a:lnTo>
                  <a:pt x="538" y="0"/>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8" name="Google Shape;4908;p47"/>
          <p:cNvSpPr/>
          <p:nvPr/>
        </p:nvSpPr>
        <p:spPr>
          <a:xfrm>
            <a:off x="5154020" y="4429985"/>
            <a:ext cx="48211" cy="444432"/>
          </a:xfrm>
          <a:custGeom>
            <a:avLst/>
            <a:gdLst/>
            <a:ahLst/>
            <a:cxnLst/>
            <a:rect l="l" t="t" r="r" b="b"/>
            <a:pathLst>
              <a:path w="1506" h="14518" extrusionOk="0">
                <a:moveTo>
                  <a:pt x="0" y="0"/>
                </a:moveTo>
                <a:lnTo>
                  <a:pt x="0" y="14518"/>
                </a:lnTo>
                <a:lnTo>
                  <a:pt x="1103" y="14518"/>
                </a:lnTo>
                <a:lnTo>
                  <a:pt x="1506" y="296"/>
                </a:lnTo>
                <a:lnTo>
                  <a:pt x="1506"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9" name="Google Shape;4909;p47"/>
          <p:cNvSpPr/>
          <p:nvPr/>
        </p:nvSpPr>
        <p:spPr>
          <a:xfrm>
            <a:off x="5173803" y="4439046"/>
            <a:ext cx="28427" cy="435371"/>
          </a:xfrm>
          <a:custGeom>
            <a:avLst/>
            <a:gdLst/>
            <a:ahLst/>
            <a:cxnLst/>
            <a:rect l="l" t="t" r="r" b="b"/>
            <a:pathLst>
              <a:path w="888" h="14222" extrusionOk="0">
                <a:moveTo>
                  <a:pt x="135" y="0"/>
                </a:moveTo>
                <a:lnTo>
                  <a:pt x="1" y="14222"/>
                </a:lnTo>
                <a:lnTo>
                  <a:pt x="485" y="14222"/>
                </a:lnTo>
                <a:lnTo>
                  <a:pt x="888"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0" name="Google Shape;4910;p47"/>
          <p:cNvSpPr/>
          <p:nvPr/>
        </p:nvSpPr>
        <p:spPr>
          <a:xfrm>
            <a:off x="3962092" y="4429985"/>
            <a:ext cx="48243" cy="444432"/>
          </a:xfrm>
          <a:custGeom>
            <a:avLst/>
            <a:gdLst/>
            <a:ahLst/>
            <a:cxnLst/>
            <a:rect l="l" t="t" r="r" b="b"/>
            <a:pathLst>
              <a:path w="1507" h="14518" extrusionOk="0">
                <a:moveTo>
                  <a:pt x="1" y="0"/>
                </a:moveTo>
                <a:lnTo>
                  <a:pt x="404" y="14518"/>
                </a:lnTo>
                <a:lnTo>
                  <a:pt x="1506" y="14518"/>
                </a:lnTo>
                <a:lnTo>
                  <a:pt x="1506"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1" name="Google Shape;4911;p47"/>
          <p:cNvSpPr/>
          <p:nvPr/>
        </p:nvSpPr>
        <p:spPr>
          <a:xfrm>
            <a:off x="3962092" y="4439046"/>
            <a:ext cx="28459" cy="435371"/>
          </a:xfrm>
          <a:custGeom>
            <a:avLst/>
            <a:gdLst/>
            <a:ahLst/>
            <a:cxnLst/>
            <a:rect l="l" t="t" r="r" b="b"/>
            <a:pathLst>
              <a:path w="889" h="14222" extrusionOk="0">
                <a:moveTo>
                  <a:pt x="1" y="0"/>
                </a:moveTo>
                <a:lnTo>
                  <a:pt x="404" y="14222"/>
                </a:lnTo>
                <a:lnTo>
                  <a:pt x="888" y="14222"/>
                </a:lnTo>
                <a:lnTo>
                  <a:pt x="754" y="0"/>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2" name="Google Shape;4912;p47"/>
          <p:cNvSpPr/>
          <p:nvPr/>
        </p:nvSpPr>
        <p:spPr>
          <a:xfrm>
            <a:off x="3894965" y="4370721"/>
            <a:ext cx="1375321" cy="91378"/>
          </a:xfrm>
          <a:custGeom>
            <a:avLst/>
            <a:gdLst/>
            <a:ahLst/>
            <a:cxnLst/>
            <a:rect l="l" t="t" r="r" b="b"/>
            <a:pathLst>
              <a:path w="42962" h="2985" extrusionOk="0">
                <a:moveTo>
                  <a:pt x="1" y="1"/>
                </a:moveTo>
                <a:lnTo>
                  <a:pt x="1" y="2985"/>
                </a:lnTo>
                <a:lnTo>
                  <a:pt x="42962" y="2985"/>
                </a:lnTo>
                <a:lnTo>
                  <a:pt x="42962" y="1"/>
                </a:lnTo>
                <a:close/>
              </a:path>
            </a:pathLst>
          </a:cu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3" name="Google Shape;4913;p47"/>
          <p:cNvSpPr/>
          <p:nvPr/>
        </p:nvSpPr>
        <p:spPr>
          <a:xfrm>
            <a:off x="3816667" y="4045656"/>
            <a:ext cx="1531094" cy="359666"/>
          </a:xfrm>
          <a:custGeom>
            <a:avLst/>
            <a:gdLst/>
            <a:ahLst/>
            <a:cxnLst/>
            <a:rect l="l" t="t" r="r" b="b"/>
            <a:pathLst>
              <a:path w="47828" h="11749" extrusionOk="0">
                <a:moveTo>
                  <a:pt x="4087" y="1"/>
                </a:moveTo>
                <a:lnTo>
                  <a:pt x="1103" y="8603"/>
                </a:lnTo>
                <a:lnTo>
                  <a:pt x="1" y="11749"/>
                </a:lnTo>
                <a:lnTo>
                  <a:pt x="47827" y="11749"/>
                </a:lnTo>
                <a:lnTo>
                  <a:pt x="46725" y="8603"/>
                </a:lnTo>
                <a:lnTo>
                  <a:pt x="43741" y="1"/>
                </a:lnTo>
                <a:close/>
              </a:path>
            </a:pathLst>
          </a:custGeom>
          <a:solidFill>
            <a:srgbClr val="FFF9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4" name="Google Shape;4914;p47"/>
          <p:cNvSpPr/>
          <p:nvPr/>
        </p:nvSpPr>
        <p:spPr>
          <a:xfrm>
            <a:off x="3816667" y="4405281"/>
            <a:ext cx="1539673" cy="24735"/>
          </a:xfrm>
          <a:custGeom>
            <a:avLst/>
            <a:gdLst/>
            <a:ahLst/>
            <a:cxnLst/>
            <a:rect l="l" t="t" r="r" b="b"/>
            <a:pathLst>
              <a:path w="48096" h="808" extrusionOk="0">
                <a:moveTo>
                  <a:pt x="1" y="1"/>
                </a:moveTo>
                <a:lnTo>
                  <a:pt x="1" y="807"/>
                </a:lnTo>
                <a:lnTo>
                  <a:pt x="48096" y="807"/>
                </a:lnTo>
                <a:lnTo>
                  <a:pt x="48096" y="1"/>
                </a:lnTo>
                <a:close/>
              </a:path>
            </a:pathLst>
          </a:custGeom>
          <a:solidFill>
            <a:srgbClr val="EDE1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5" name="Google Shape;4915;p47"/>
          <p:cNvSpPr/>
          <p:nvPr/>
        </p:nvSpPr>
        <p:spPr>
          <a:xfrm>
            <a:off x="4725458" y="4739406"/>
            <a:ext cx="32717" cy="235410"/>
          </a:xfrm>
          <a:custGeom>
            <a:avLst/>
            <a:gdLst/>
            <a:ahLst/>
            <a:cxnLst/>
            <a:rect l="l" t="t" r="r" b="b"/>
            <a:pathLst>
              <a:path w="1022" h="7690" extrusionOk="0">
                <a:moveTo>
                  <a:pt x="108" y="1"/>
                </a:moveTo>
                <a:lnTo>
                  <a:pt x="108" y="834"/>
                </a:lnTo>
                <a:lnTo>
                  <a:pt x="0" y="7690"/>
                </a:lnTo>
                <a:lnTo>
                  <a:pt x="780" y="7690"/>
                </a:lnTo>
                <a:lnTo>
                  <a:pt x="995" y="834"/>
                </a:lnTo>
                <a:lnTo>
                  <a:pt x="1022"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6" name="Google Shape;4916;p47"/>
          <p:cNvSpPr/>
          <p:nvPr/>
        </p:nvSpPr>
        <p:spPr>
          <a:xfrm>
            <a:off x="4740919" y="4739406"/>
            <a:ext cx="17255" cy="235410"/>
          </a:xfrm>
          <a:custGeom>
            <a:avLst/>
            <a:gdLst/>
            <a:ahLst/>
            <a:cxnLst/>
            <a:rect l="l" t="t" r="r" b="b"/>
            <a:pathLst>
              <a:path w="539" h="7690" extrusionOk="0">
                <a:moveTo>
                  <a:pt x="162" y="1"/>
                </a:moveTo>
                <a:lnTo>
                  <a:pt x="135" y="834"/>
                </a:lnTo>
                <a:lnTo>
                  <a:pt x="1" y="7690"/>
                </a:lnTo>
                <a:lnTo>
                  <a:pt x="297" y="7690"/>
                </a:lnTo>
                <a:lnTo>
                  <a:pt x="512" y="834"/>
                </a:lnTo>
                <a:lnTo>
                  <a:pt x="539"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7" name="Google Shape;4917;p47"/>
          <p:cNvSpPr/>
          <p:nvPr/>
        </p:nvSpPr>
        <p:spPr>
          <a:xfrm>
            <a:off x="4406180" y="4739406"/>
            <a:ext cx="32717" cy="235410"/>
          </a:xfrm>
          <a:custGeom>
            <a:avLst/>
            <a:gdLst/>
            <a:ahLst/>
            <a:cxnLst/>
            <a:rect l="l" t="t" r="r" b="b"/>
            <a:pathLst>
              <a:path w="1022" h="7690" extrusionOk="0">
                <a:moveTo>
                  <a:pt x="0" y="1"/>
                </a:moveTo>
                <a:lnTo>
                  <a:pt x="27" y="834"/>
                </a:lnTo>
                <a:lnTo>
                  <a:pt x="242" y="7690"/>
                </a:lnTo>
                <a:lnTo>
                  <a:pt x="1022" y="7690"/>
                </a:lnTo>
                <a:lnTo>
                  <a:pt x="914" y="834"/>
                </a:lnTo>
                <a:lnTo>
                  <a:pt x="914"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8" name="Google Shape;4918;p47"/>
          <p:cNvSpPr/>
          <p:nvPr/>
        </p:nvSpPr>
        <p:spPr>
          <a:xfrm>
            <a:off x="4406180" y="4739406"/>
            <a:ext cx="17223" cy="235410"/>
          </a:xfrm>
          <a:custGeom>
            <a:avLst/>
            <a:gdLst/>
            <a:ahLst/>
            <a:cxnLst/>
            <a:rect l="l" t="t" r="r" b="b"/>
            <a:pathLst>
              <a:path w="538" h="7690" extrusionOk="0">
                <a:moveTo>
                  <a:pt x="0" y="1"/>
                </a:moveTo>
                <a:lnTo>
                  <a:pt x="27" y="834"/>
                </a:lnTo>
                <a:lnTo>
                  <a:pt x="242" y="7690"/>
                </a:lnTo>
                <a:lnTo>
                  <a:pt x="538" y="7690"/>
                </a:lnTo>
                <a:lnTo>
                  <a:pt x="403" y="834"/>
                </a:lnTo>
                <a:lnTo>
                  <a:pt x="376" y="1"/>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9" name="Google Shape;4919;p47"/>
          <p:cNvSpPr/>
          <p:nvPr/>
        </p:nvSpPr>
        <p:spPr>
          <a:xfrm>
            <a:off x="4348497" y="4676040"/>
            <a:ext cx="466486" cy="75735"/>
          </a:xfrm>
          <a:custGeom>
            <a:avLst/>
            <a:gdLst/>
            <a:ahLst/>
            <a:cxnLst/>
            <a:rect l="l" t="t" r="r" b="b"/>
            <a:pathLst>
              <a:path w="14572" h="2474" extrusionOk="0">
                <a:moveTo>
                  <a:pt x="1" y="1"/>
                </a:moveTo>
                <a:lnTo>
                  <a:pt x="1" y="2474"/>
                </a:lnTo>
                <a:lnTo>
                  <a:pt x="14572" y="2474"/>
                </a:lnTo>
                <a:lnTo>
                  <a:pt x="14572"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0" name="Google Shape;4920;p47"/>
          <p:cNvSpPr/>
          <p:nvPr/>
        </p:nvSpPr>
        <p:spPr>
          <a:xfrm>
            <a:off x="4326985" y="4739406"/>
            <a:ext cx="510375" cy="25561"/>
          </a:xfrm>
          <a:custGeom>
            <a:avLst/>
            <a:gdLst/>
            <a:ahLst/>
            <a:cxnLst/>
            <a:rect l="l" t="t" r="r" b="b"/>
            <a:pathLst>
              <a:path w="15943" h="835" extrusionOk="0">
                <a:moveTo>
                  <a:pt x="1" y="1"/>
                </a:moveTo>
                <a:lnTo>
                  <a:pt x="1" y="834"/>
                </a:lnTo>
                <a:lnTo>
                  <a:pt x="15943" y="834"/>
                </a:lnTo>
                <a:lnTo>
                  <a:pt x="15943"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1" name="Google Shape;4921;p47"/>
          <p:cNvSpPr/>
          <p:nvPr/>
        </p:nvSpPr>
        <p:spPr>
          <a:xfrm>
            <a:off x="4329578" y="4207775"/>
            <a:ext cx="499203" cy="242818"/>
          </a:xfrm>
          <a:custGeom>
            <a:avLst/>
            <a:gdLst/>
            <a:ahLst/>
            <a:cxnLst/>
            <a:rect l="l" t="t" r="r" b="b"/>
            <a:pathLst>
              <a:path w="15594" h="7932" extrusionOk="0">
                <a:moveTo>
                  <a:pt x="0" y="1"/>
                </a:moveTo>
                <a:lnTo>
                  <a:pt x="0" y="7931"/>
                </a:lnTo>
                <a:lnTo>
                  <a:pt x="15593" y="7931"/>
                </a:lnTo>
                <a:lnTo>
                  <a:pt x="15593"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2" name="Google Shape;4922;p47"/>
          <p:cNvSpPr/>
          <p:nvPr/>
        </p:nvSpPr>
        <p:spPr>
          <a:xfrm>
            <a:off x="4329578" y="4225071"/>
            <a:ext cx="499203" cy="242788"/>
          </a:xfrm>
          <a:custGeom>
            <a:avLst/>
            <a:gdLst/>
            <a:ahLst/>
            <a:cxnLst/>
            <a:rect l="l" t="t" r="r" b="b"/>
            <a:pathLst>
              <a:path w="15594" h="7931" extrusionOk="0">
                <a:moveTo>
                  <a:pt x="0" y="0"/>
                </a:moveTo>
                <a:lnTo>
                  <a:pt x="0" y="7931"/>
                </a:lnTo>
                <a:lnTo>
                  <a:pt x="15593" y="7931"/>
                </a:lnTo>
                <a:lnTo>
                  <a:pt x="15593"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3" name="Google Shape;4923;p47"/>
          <p:cNvSpPr/>
          <p:nvPr/>
        </p:nvSpPr>
        <p:spPr>
          <a:xfrm>
            <a:off x="4793417" y="4199541"/>
            <a:ext cx="64601" cy="877354"/>
          </a:xfrm>
          <a:custGeom>
            <a:avLst/>
            <a:gdLst/>
            <a:ahLst/>
            <a:cxnLst/>
            <a:rect l="l" t="t" r="r" b="b"/>
            <a:pathLst>
              <a:path w="2018" h="28660" extrusionOk="0">
                <a:moveTo>
                  <a:pt x="377" y="1"/>
                </a:moveTo>
                <a:lnTo>
                  <a:pt x="1" y="28659"/>
                </a:lnTo>
                <a:lnTo>
                  <a:pt x="1130" y="28659"/>
                </a:lnTo>
                <a:lnTo>
                  <a:pt x="2017"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4" name="Google Shape;4924;p47"/>
          <p:cNvSpPr/>
          <p:nvPr/>
        </p:nvSpPr>
        <p:spPr>
          <a:xfrm>
            <a:off x="4815793" y="4199541"/>
            <a:ext cx="42224" cy="877354"/>
          </a:xfrm>
          <a:custGeom>
            <a:avLst/>
            <a:gdLst/>
            <a:ahLst/>
            <a:cxnLst/>
            <a:rect l="l" t="t" r="r" b="b"/>
            <a:pathLst>
              <a:path w="1319" h="28660" extrusionOk="0">
                <a:moveTo>
                  <a:pt x="592" y="1"/>
                </a:moveTo>
                <a:lnTo>
                  <a:pt x="1" y="28659"/>
                </a:lnTo>
                <a:lnTo>
                  <a:pt x="431" y="28659"/>
                </a:lnTo>
                <a:lnTo>
                  <a:pt x="1318"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5" name="Google Shape;4925;p47"/>
          <p:cNvSpPr/>
          <p:nvPr/>
        </p:nvSpPr>
        <p:spPr>
          <a:xfrm>
            <a:off x="4306338" y="4199541"/>
            <a:ext cx="65434" cy="877354"/>
          </a:xfrm>
          <a:custGeom>
            <a:avLst/>
            <a:gdLst/>
            <a:ahLst/>
            <a:cxnLst/>
            <a:rect l="l" t="t" r="r" b="b"/>
            <a:pathLst>
              <a:path w="2044" h="28660" extrusionOk="0">
                <a:moveTo>
                  <a:pt x="1" y="1"/>
                </a:moveTo>
                <a:lnTo>
                  <a:pt x="888" y="28659"/>
                </a:lnTo>
                <a:lnTo>
                  <a:pt x="2044" y="28659"/>
                </a:lnTo>
                <a:lnTo>
                  <a:pt x="1640"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6" name="Google Shape;4926;p47"/>
          <p:cNvSpPr/>
          <p:nvPr/>
        </p:nvSpPr>
        <p:spPr>
          <a:xfrm>
            <a:off x="4306338" y="4199541"/>
            <a:ext cx="42192" cy="877354"/>
          </a:xfrm>
          <a:custGeom>
            <a:avLst/>
            <a:gdLst/>
            <a:ahLst/>
            <a:cxnLst/>
            <a:rect l="l" t="t" r="r" b="b"/>
            <a:pathLst>
              <a:path w="1318" h="28660" extrusionOk="0">
                <a:moveTo>
                  <a:pt x="1" y="1"/>
                </a:moveTo>
                <a:lnTo>
                  <a:pt x="888" y="28659"/>
                </a:lnTo>
                <a:lnTo>
                  <a:pt x="1318" y="28659"/>
                </a:lnTo>
                <a:lnTo>
                  <a:pt x="726" y="1"/>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7" name="Google Shape;4927;p47"/>
          <p:cNvSpPr/>
          <p:nvPr/>
        </p:nvSpPr>
        <p:spPr>
          <a:xfrm>
            <a:off x="3357982" y="4225071"/>
            <a:ext cx="31884" cy="438677"/>
          </a:xfrm>
          <a:custGeom>
            <a:avLst/>
            <a:gdLst/>
            <a:ahLst/>
            <a:cxnLst/>
            <a:rect l="l" t="t" r="r" b="b"/>
            <a:pathLst>
              <a:path w="996" h="14330" extrusionOk="0">
                <a:moveTo>
                  <a:pt x="0" y="0"/>
                </a:moveTo>
                <a:lnTo>
                  <a:pt x="0" y="14329"/>
                </a:lnTo>
                <a:lnTo>
                  <a:pt x="726" y="14329"/>
                </a:lnTo>
                <a:lnTo>
                  <a:pt x="888" y="5216"/>
                </a:lnTo>
                <a:lnTo>
                  <a:pt x="941" y="3334"/>
                </a:lnTo>
                <a:lnTo>
                  <a:pt x="995"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8" name="Google Shape;4928;p47"/>
          <p:cNvSpPr/>
          <p:nvPr/>
        </p:nvSpPr>
        <p:spPr>
          <a:xfrm>
            <a:off x="3373475" y="4225071"/>
            <a:ext cx="15526" cy="438677"/>
          </a:xfrm>
          <a:custGeom>
            <a:avLst/>
            <a:gdLst/>
            <a:ahLst/>
            <a:cxnLst/>
            <a:rect l="l" t="t" r="r" b="b"/>
            <a:pathLst>
              <a:path w="485" h="14330" extrusionOk="0">
                <a:moveTo>
                  <a:pt x="0" y="0"/>
                </a:moveTo>
                <a:lnTo>
                  <a:pt x="0" y="14329"/>
                </a:lnTo>
                <a:lnTo>
                  <a:pt x="269" y="14329"/>
                </a:lnTo>
                <a:lnTo>
                  <a:pt x="404" y="5216"/>
                </a:lnTo>
                <a:lnTo>
                  <a:pt x="484"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9" name="Google Shape;4929;p47"/>
          <p:cNvSpPr/>
          <p:nvPr/>
        </p:nvSpPr>
        <p:spPr>
          <a:xfrm>
            <a:off x="2334751" y="4225071"/>
            <a:ext cx="32717" cy="438677"/>
          </a:xfrm>
          <a:custGeom>
            <a:avLst/>
            <a:gdLst/>
            <a:ahLst/>
            <a:cxnLst/>
            <a:rect l="l" t="t" r="r" b="b"/>
            <a:pathLst>
              <a:path w="1022" h="14330" extrusionOk="0">
                <a:moveTo>
                  <a:pt x="0" y="0"/>
                </a:moveTo>
                <a:lnTo>
                  <a:pt x="81" y="3334"/>
                </a:lnTo>
                <a:lnTo>
                  <a:pt x="296" y="14329"/>
                </a:lnTo>
                <a:lnTo>
                  <a:pt x="1022" y="14329"/>
                </a:lnTo>
                <a:lnTo>
                  <a:pt x="1022"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0" name="Google Shape;4930;p47"/>
          <p:cNvSpPr/>
          <p:nvPr/>
        </p:nvSpPr>
        <p:spPr>
          <a:xfrm>
            <a:off x="2337312" y="4327099"/>
            <a:ext cx="17255" cy="336646"/>
          </a:xfrm>
          <a:custGeom>
            <a:avLst/>
            <a:gdLst/>
            <a:ahLst/>
            <a:cxnLst/>
            <a:rect l="l" t="t" r="r" b="b"/>
            <a:pathLst>
              <a:path w="539" h="10997" extrusionOk="0">
                <a:moveTo>
                  <a:pt x="1" y="1"/>
                </a:moveTo>
                <a:lnTo>
                  <a:pt x="216" y="10996"/>
                </a:lnTo>
                <a:lnTo>
                  <a:pt x="539" y="10996"/>
                </a:lnTo>
                <a:lnTo>
                  <a:pt x="539" y="1"/>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1" name="Google Shape;4931;p47"/>
          <p:cNvSpPr/>
          <p:nvPr/>
        </p:nvSpPr>
        <p:spPr>
          <a:xfrm>
            <a:off x="3138514" y="4429985"/>
            <a:ext cx="47378" cy="444432"/>
          </a:xfrm>
          <a:custGeom>
            <a:avLst/>
            <a:gdLst/>
            <a:ahLst/>
            <a:cxnLst/>
            <a:rect l="l" t="t" r="r" b="b"/>
            <a:pathLst>
              <a:path w="1480" h="14518" extrusionOk="0">
                <a:moveTo>
                  <a:pt x="1" y="0"/>
                </a:moveTo>
                <a:lnTo>
                  <a:pt x="1" y="14518"/>
                </a:lnTo>
                <a:lnTo>
                  <a:pt x="1076" y="14518"/>
                </a:lnTo>
                <a:lnTo>
                  <a:pt x="1453" y="296"/>
                </a:lnTo>
                <a:lnTo>
                  <a:pt x="1480"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2" name="Google Shape;4932;p47"/>
          <p:cNvSpPr/>
          <p:nvPr/>
        </p:nvSpPr>
        <p:spPr>
          <a:xfrm>
            <a:off x="3157465" y="4439046"/>
            <a:ext cx="27563" cy="435371"/>
          </a:xfrm>
          <a:custGeom>
            <a:avLst/>
            <a:gdLst/>
            <a:ahLst/>
            <a:cxnLst/>
            <a:rect l="l" t="t" r="r" b="b"/>
            <a:pathLst>
              <a:path w="861" h="14222" extrusionOk="0">
                <a:moveTo>
                  <a:pt x="135" y="0"/>
                </a:moveTo>
                <a:lnTo>
                  <a:pt x="0" y="14222"/>
                </a:lnTo>
                <a:lnTo>
                  <a:pt x="484" y="14222"/>
                </a:lnTo>
                <a:lnTo>
                  <a:pt x="861"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3" name="Google Shape;4933;p47"/>
          <p:cNvSpPr/>
          <p:nvPr/>
        </p:nvSpPr>
        <p:spPr>
          <a:xfrm>
            <a:off x="2087755" y="4429985"/>
            <a:ext cx="46514" cy="444432"/>
          </a:xfrm>
          <a:custGeom>
            <a:avLst/>
            <a:gdLst/>
            <a:ahLst/>
            <a:cxnLst/>
            <a:rect l="l" t="t" r="r" b="b"/>
            <a:pathLst>
              <a:path w="1453" h="14518" extrusionOk="0">
                <a:moveTo>
                  <a:pt x="1" y="0"/>
                </a:moveTo>
                <a:lnTo>
                  <a:pt x="404" y="14518"/>
                </a:lnTo>
                <a:lnTo>
                  <a:pt x="1452" y="14518"/>
                </a:lnTo>
                <a:lnTo>
                  <a:pt x="1452"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4" name="Google Shape;4934;p47"/>
          <p:cNvSpPr/>
          <p:nvPr/>
        </p:nvSpPr>
        <p:spPr>
          <a:xfrm>
            <a:off x="2087755" y="4439046"/>
            <a:ext cx="27563" cy="435371"/>
          </a:xfrm>
          <a:custGeom>
            <a:avLst/>
            <a:gdLst/>
            <a:ahLst/>
            <a:cxnLst/>
            <a:rect l="l" t="t" r="r" b="b"/>
            <a:pathLst>
              <a:path w="861" h="14222" extrusionOk="0">
                <a:moveTo>
                  <a:pt x="1" y="0"/>
                </a:moveTo>
                <a:lnTo>
                  <a:pt x="377" y="14222"/>
                </a:lnTo>
                <a:lnTo>
                  <a:pt x="861" y="14222"/>
                </a:lnTo>
                <a:lnTo>
                  <a:pt x="726" y="0"/>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5" name="Google Shape;4935;p47"/>
          <p:cNvSpPr/>
          <p:nvPr/>
        </p:nvSpPr>
        <p:spPr>
          <a:xfrm>
            <a:off x="3212524" y="4199541"/>
            <a:ext cx="216052" cy="262563"/>
          </a:xfrm>
          <a:custGeom>
            <a:avLst/>
            <a:gdLst/>
            <a:ahLst/>
            <a:cxnLst/>
            <a:rect l="l" t="t" r="r" b="b"/>
            <a:pathLst>
              <a:path w="6749" h="8577" extrusionOk="0">
                <a:moveTo>
                  <a:pt x="1" y="1"/>
                </a:moveTo>
                <a:lnTo>
                  <a:pt x="1" y="8577"/>
                </a:lnTo>
                <a:lnTo>
                  <a:pt x="6749" y="270"/>
                </a:lnTo>
                <a:lnTo>
                  <a:pt x="1" y="1"/>
                </a:lnTo>
                <a:close/>
              </a:path>
            </a:pathLst>
          </a:custGeom>
          <a:solidFill>
            <a:srgbClr val="274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6" name="Google Shape;4936;p47"/>
          <p:cNvSpPr/>
          <p:nvPr/>
        </p:nvSpPr>
        <p:spPr>
          <a:xfrm>
            <a:off x="2051614" y="4370721"/>
            <a:ext cx="1160997" cy="91378"/>
          </a:xfrm>
          <a:custGeom>
            <a:avLst/>
            <a:gdLst/>
            <a:ahLst/>
            <a:cxnLst/>
            <a:rect l="l" t="t" r="r" b="b"/>
            <a:pathLst>
              <a:path w="36267" h="2985" extrusionOk="0">
                <a:moveTo>
                  <a:pt x="0" y="1"/>
                </a:moveTo>
                <a:lnTo>
                  <a:pt x="0" y="2985"/>
                </a:lnTo>
                <a:lnTo>
                  <a:pt x="36267" y="2985"/>
                </a:lnTo>
                <a:lnTo>
                  <a:pt x="36267" y="1"/>
                </a:lnTo>
                <a:close/>
              </a:path>
            </a:pathLst>
          </a:cu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7" name="Google Shape;4937;p47"/>
          <p:cNvSpPr/>
          <p:nvPr/>
        </p:nvSpPr>
        <p:spPr>
          <a:xfrm>
            <a:off x="1950940" y="4045656"/>
            <a:ext cx="1577544" cy="359666"/>
          </a:xfrm>
          <a:custGeom>
            <a:avLst/>
            <a:gdLst/>
            <a:ahLst/>
            <a:cxnLst/>
            <a:rect l="l" t="t" r="r" b="b"/>
            <a:pathLst>
              <a:path w="49279" h="11749" extrusionOk="0">
                <a:moveTo>
                  <a:pt x="11264" y="1"/>
                </a:moveTo>
                <a:lnTo>
                  <a:pt x="3011" y="8603"/>
                </a:lnTo>
                <a:lnTo>
                  <a:pt x="0" y="11749"/>
                </a:lnTo>
                <a:lnTo>
                  <a:pt x="42826" y="11749"/>
                </a:lnTo>
                <a:lnTo>
                  <a:pt x="44547" y="8603"/>
                </a:lnTo>
                <a:lnTo>
                  <a:pt x="49278" y="1"/>
                </a:lnTo>
                <a:close/>
              </a:path>
            </a:pathLst>
          </a:custGeom>
          <a:solidFill>
            <a:srgbClr val="FFF9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8" name="Google Shape;4938;p47"/>
          <p:cNvSpPr/>
          <p:nvPr/>
        </p:nvSpPr>
        <p:spPr>
          <a:xfrm>
            <a:off x="1950940" y="4405281"/>
            <a:ext cx="1370999" cy="24735"/>
          </a:xfrm>
          <a:custGeom>
            <a:avLst/>
            <a:gdLst/>
            <a:ahLst/>
            <a:cxnLst/>
            <a:rect l="l" t="t" r="r" b="b"/>
            <a:pathLst>
              <a:path w="42827" h="808" extrusionOk="0">
                <a:moveTo>
                  <a:pt x="0" y="1"/>
                </a:moveTo>
                <a:lnTo>
                  <a:pt x="0" y="807"/>
                </a:lnTo>
                <a:lnTo>
                  <a:pt x="42826" y="807"/>
                </a:lnTo>
                <a:lnTo>
                  <a:pt x="42826" y="1"/>
                </a:lnTo>
                <a:close/>
              </a:path>
            </a:pathLst>
          </a:custGeom>
          <a:solidFill>
            <a:srgbClr val="EDE1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9" name="Google Shape;4939;p47"/>
          <p:cNvSpPr/>
          <p:nvPr/>
        </p:nvSpPr>
        <p:spPr>
          <a:xfrm>
            <a:off x="3321841" y="4045656"/>
            <a:ext cx="206577" cy="384371"/>
          </a:xfrm>
          <a:custGeom>
            <a:avLst/>
            <a:gdLst/>
            <a:ahLst/>
            <a:cxnLst/>
            <a:rect l="l" t="t" r="r" b="b"/>
            <a:pathLst>
              <a:path w="6453" h="12556" extrusionOk="0">
                <a:moveTo>
                  <a:pt x="6452" y="1"/>
                </a:moveTo>
                <a:lnTo>
                  <a:pt x="0" y="11749"/>
                </a:lnTo>
                <a:lnTo>
                  <a:pt x="0" y="12555"/>
                </a:lnTo>
                <a:lnTo>
                  <a:pt x="6452" y="592"/>
                </a:lnTo>
                <a:lnTo>
                  <a:pt x="6452" y="1"/>
                </a:lnTo>
                <a:close/>
              </a:path>
            </a:pathLst>
          </a:custGeom>
          <a:solidFill>
            <a:srgbClr val="EDE6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0" name="Google Shape;4940;p47"/>
          <p:cNvSpPr/>
          <p:nvPr/>
        </p:nvSpPr>
        <p:spPr>
          <a:xfrm>
            <a:off x="2783097" y="4700744"/>
            <a:ext cx="32749" cy="274074"/>
          </a:xfrm>
          <a:custGeom>
            <a:avLst/>
            <a:gdLst/>
            <a:ahLst/>
            <a:cxnLst/>
            <a:rect l="l" t="t" r="r" b="b"/>
            <a:pathLst>
              <a:path w="1023" h="8953" extrusionOk="0">
                <a:moveTo>
                  <a:pt x="108" y="0"/>
                </a:moveTo>
                <a:lnTo>
                  <a:pt x="82" y="968"/>
                </a:lnTo>
                <a:lnTo>
                  <a:pt x="1" y="8953"/>
                </a:lnTo>
                <a:lnTo>
                  <a:pt x="780" y="8953"/>
                </a:lnTo>
                <a:lnTo>
                  <a:pt x="996" y="968"/>
                </a:lnTo>
                <a:lnTo>
                  <a:pt x="1022"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1" name="Google Shape;4941;p47"/>
          <p:cNvSpPr/>
          <p:nvPr/>
        </p:nvSpPr>
        <p:spPr>
          <a:xfrm>
            <a:off x="2797726" y="4700744"/>
            <a:ext cx="18119" cy="274074"/>
          </a:xfrm>
          <a:custGeom>
            <a:avLst/>
            <a:gdLst/>
            <a:ahLst/>
            <a:cxnLst/>
            <a:rect l="l" t="t" r="r" b="b"/>
            <a:pathLst>
              <a:path w="566" h="8953" extrusionOk="0">
                <a:moveTo>
                  <a:pt x="189" y="0"/>
                </a:moveTo>
                <a:lnTo>
                  <a:pt x="162" y="968"/>
                </a:lnTo>
                <a:lnTo>
                  <a:pt x="1" y="8953"/>
                </a:lnTo>
                <a:lnTo>
                  <a:pt x="323" y="8953"/>
                </a:lnTo>
                <a:lnTo>
                  <a:pt x="539" y="968"/>
                </a:lnTo>
                <a:lnTo>
                  <a:pt x="565"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2" name="Google Shape;4942;p47"/>
          <p:cNvSpPr/>
          <p:nvPr/>
        </p:nvSpPr>
        <p:spPr>
          <a:xfrm>
            <a:off x="2462987" y="4700744"/>
            <a:ext cx="32717" cy="274074"/>
          </a:xfrm>
          <a:custGeom>
            <a:avLst/>
            <a:gdLst/>
            <a:ahLst/>
            <a:cxnLst/>
            <a:rect l="l" t="t" r="r" b="b"/>
            <a:pathLst>
              <a:path w="1022" h="8953" extrusionOk="0">
                <a:moveTo>
                  <a:pt x="0" y="0"/>
                </a:moveTo>
                <a:lnTo>
                  <a:pt x="27" y="968"/>
                </a:lnTo>
                <a:lnTo>
                  <a:pt x="242" y="8953"/>
                </a:lnTo>
                <a:lnTo>
                  <a:pt x="1022" y="8953"/>
                </a:lnTo>
                <a:lnTo>
                  <a:pt x="941" y="968"/>
                </a:lnTo>
                <a:lnTo>
                  <a:pt x="914"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3" name="Google Shape;4943;p47"/>
          <p:cNvSpPr/>
          <p:nvPr/>
        </p:nvSpPr>
        <p:spPr>
          <a:xfrm>
            <a:off x="2462987" y="4700744"/>
            <a:ext cx="18087" cy="274074"/>
          </a:xfrm>
          <a:custGeom>
            <a:avLst/>
            <a:gdLst/>
            <a:ahLst/>
            <a:cxnLst/>
            <a:rect l="l" t="t" r="r" b="b"/>
            <a:pathLst>
              <a:path w="565" h="8953" extrusionOk="0">
                <a:moveTo>
                  <a:pt x="0" y="0"/>
                </a:moveTo>
                <a:lnTo>
                  <a:pt x="27" y="968"/>
                </a:lnTo>
                <a:lnTo>
                  <a:pt x="242" y="8953"/>
                </a:lnTo>
                <a:lnTo>
                  <a:pt x="565" y="8953"/>
                </a:lnTo>
                <a:lnTo>
                  <a:pt x="403" y="968"/>
                </a:lnTo>
                <a:lnTo>
                  <a:pt x="376" y="0"/>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4" name="Google Shape;4944;p47"/>
          <p:cNvSpPr/>
          <p:nvPr/>
        </p:nvSpPr>
        <p:spPr>
          <a:xfrm>
            <a:off x="2760721" y="4676040"/>
            <a:ext cx="84385" cy="88929"/>
          </a:xfrm>
          <a:custGeom>
            <a:avLst/>
            <a:gdLst/>
            <a:ahLst/>
            <a:cxnLst/>
            <a:rect l="l" t="t" r="r" b="b"/>
            <a:pathLst>
              <a:path w="2636" h="2905" extrusionOk="0">
                <a:moveTo>
                  <a:pt x="2635" y="1"/>
                </a:moveTo>
                <a:lnTo>
                  <a:pt x="1" y="2071"/>
                </a:lnTo>
                <a:lnTo>
                  <a:pt x="1" y="2904"/>
                </a:lnTo>
                <a:lnTo>
                  <a:pt x="2635" y="565"/>
                </a:lnTo>
                <a:lnTo>
                  <a:pt x="2635" y="1"/>
                </a:lnTo>
                <a:close/>
              </a:path>
            </a:pathLst>
          </a:custGeom>
          <a:solidFill>
            <a:srgbClr val="BAC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5" name="Google Shape;4945;p47"/>
          <p:cNvSpPr/>
          <p:nvPr/>
        </p:nvSpPr>
        <p:spPr>
          <a:xfrm>
            <a:off x="2294289" y="4676040"/>
            <a:ext cx="550839" cy="63398"/>
          </a:xfrm>
          <a:custGeom>
            <a:avLst/>
            <a:gdLst/>
            <a:ahLst/>
            <a:cxnLst/>
            <a:rect l="l" t="t" r="r" b="b"/>
            <a:pathLst>
              <a:path w="17207" h="2071" extrusionOk="0">
                <a:moveTo>
                  <a:pt x="2635" y="1"/>
                </a:moveTo>
                <a:lnTo>
                  <a:pt x="1" y="2071"/>
                </a:lnTo>
                <a:lnTo>
                  <a:pt x="14572" y="2071"/>
                </a:lnTo>
                <a:lnTo>
                  <a:pt x="17206"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6" name="Google Shape;4946;p47"/>
          <p:cNvSpPr/>
          <p:nvPr/>
        </p:nvSpPr>
        <p:spPr>
          <a:xfrm>
            <a:off x="2294289" y="4739406"/>
            <a:ext cx="466486" cy="25561"/>
          </a:xfrm>
          <a:custGeom>
            <a:avLst/>
            <a:gdLst/>
            <a:ahLst/>
            <a:cxnLst/>
            <a:rect l="l" t="t" r="r" b="b"/>
            <a:pathLst>
              <a:path w="14572" h="835" extrusionOk="0">
                <a:moveTo>
                  <a:pt x="1" y="1"/>
                </a:moveTo>
                <a:lnTo>
                  <a:pt x="1" y="834"/>
                </a:lnTo>
                <a:lnTo>
                  <a:pt x="14572" y="834"/>
                </a:lnTo>
                <a:lnTo>
                  <a:pt x="14572"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7" name="Google Shape;4947;p47"/>
          <p:cNvSpPr/>
          <p:nvPr/>
        </p:nvSpPr>
        <p:spPr>
          <a:xfrm>
            <a:off x="2275371" y="4207775"/>
            <a:ext cx="499203" cy="242818"/>
          </a:xfrm>
          <a:custGeom>
            <a:avLst/>
            <a:gdLst/>
            <a:ahLst/>
            <a:cxnLst/>
            <a:rect l="l" t="t" r="r" b="b"/>
            <a:pathLst>
              <a:path w="15594" h="7932" extrusionOk="0">
                <a:moveTo>
                  <a:pt x="0" y="1"/>
                </a:moveTo>
                <a:lnTo>
                  <a:pt x="0" y="7931"/>
                </a:lnTo>
                <a:lnTo>
                  <a:pt x="15593" y="7931"/>
                </a:lnTo>
                <a:lnTo>
                  <a:pt x="15593"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8" name="Google Shape;4948;p47"/>
          <p:cNvSpPr/>
          <p:nvPr/>
        </p:nvSpPr>
        <p:spPr>
          <a:xfrm>
            <a:off x="2275371" y="4225071"/>
            <a:ext cx="499203" cy="242788"/>
          </a:xfrm>
          <a:custGeom>
            <a:avLst/>
            <a:gdLst/>
            <a:ahLst/>
            <a:cxnLst/>
            <a:rect l="l" t="t" r="r" b="b"/>
            <a:pathLst>
              <a:path w="15594" h="7931" extrusionOk="0">
                <a:moveTo>
                  <a:pt x="0" y="0"/>
                </a:moveTo>
                <a:lnTo>
                  <a:pt x="0" y="7931"/>
                </a:lnTo>
                <a:lnTo>
                  <a:pt x="15593" y="7931"/>
                </a:lnTo>
                <a:lnTo>
                  <a:pt x="15593"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9" name="Google Shape;4949;p47"/>
          <p:cNvSpPr/>
          <p:nvPr/>
        </p:nvSpPr>
        <p:spPr>
          <a:xfrm>
            <a:off x="2738345" y="4199541"/>
            <a:ext cx="65466" cy="877354"/>
          </a:xfrm>
          <a:custGeom>
            <a:avLst/>
            <a:gdLst/>
            <a:ahLst/>
            <a:cxnLst/>
            <a:rect l="l" t="t" r="r" b="b"/>
            <a:pathLst>
              <a:path w="2045" h="28660" extrusionOk="0">
                <a:moveTo>
                  <a:pt x="404" y="1"/>
                </a:moveTo>
                <a:lnTo>
                  <a:pt x="1" y="28659"/>
                </a:lnTo>
                <a:lnTo>
                  <a:pt x="1157" y="28659"/>
                </a:lnTo>
                <a:lnTo>
                  <a:pt x="2044"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0" name="Google Shape;4950;p47"/>
          <p:cNvSpPr/>
          <p:nvPr/>
        </p:nvSpPr>
        <p:spPr>
          <a:xfrm>
            <a:off x="2760721" y="4199541"/>
            <a:ext cx="43089" cy="877354"/>
          </a:xfrm>
          <a:custGeom>
            <a:avLst/>
            <a:gdLst/>
            <a:ahLst/>
            <a:cxnLst/>
            <a:rect l="l" t="t" r="r" b="b"/>
            <a:pathLst>
              <a:path w="1346" h="28660" extrusionOk="0">
                <a:moveTo>
                  <a:pt x="619" y="1"/>
                </a:moveTo>
                <a:lnTo>
                  <a:pt x="1" y="28659"/>
                </a:lnTo>
                <a:lnTo>
                  <a:pt x="458" y="28659"/>
                </a:lnTo>
                <a:lnTo>
                  <a:pt x="1345"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1" name="Google Shape;4951;p47"/>
          <p:cNvSpPr/>
          <p:nvPr/>
        </p:nvSpPr>
        <p:spPr>
          <a:xfrm>
            <a:off x="2251267" y="4199541"/>
            <a:ext cx="65434" cy="877354"/>
          </a:xfrm>
          <a:custGeom>
            <a:avLst/>
            <a:gdLst/>
            <a:ahLst/>
            <a:cxnLst/>
            <a:rect l="l" t="t" r="r" b="b"/>
            <a:pathLst>
              <a:path w="2044" h="28660" extrusionOk="0">
                <a:moveTo>
                  <a:pt x="1" y="1"/>
                </a:moveTo>
                <a:lnTo>
                  <a:pt x="888" y="28659"/>
                </a:lnTo>
                <a:lnTo>
                  <a:pt x="2044" y="28659"/>
                </a:lnTo>
                <a:lnTo>
                  <a:pt x="1667"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2" name="Google Shape;4952;p47"/>
          <p:cNvSpPr/>
          <p:nvPr/>
        </p:nvSpPr>
        <p:spPr>
          <a:xfrm>
            <a:off x="2251267" y="4199541"/>
            <a:ext cx="43057" cy="877354"/>
          </a:xfrm>
          <a:custGeom>
            <a:avLst/>
            <a:gdLst/>
            <a:ahLst/>
            <a:cxnLst/>
            <a:rect l="l" t="t" r="r" b="b"/>
            <a:pathLst>
              <a:path w="1345" h="28660" extrusionOk="0">
                <a:moveTo>
                  <a:pt x="1" y="1"/>
                </a:moveTo>
                <a:lnTo>
                  <a:pt x="888" y="28659"/>
                </a:lnTo>
                <a:lnTo>
                  <a:pt x="1345" y="28659"/>
                </a:lnTo>
                <a:lnTo>
                  <a:pt x="726" y="1"/>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3" name="Google Shape;4953;p47"/>
          <p:cNvSpPr/>
          <p:nvPr/>
        </p:nvSpPr>
        <p:spPr>
          <a:xfrm>
            <a:off x="1603237" y="4167460"/>
            <a:ext cx="31884" cy="496290"/>
          </a:xfrm>
          <a:custGeom>
            <a:avLst/>
            <a:gdLst/>
            <a:ahLst/>
            <a:cxnLst/>
            <a:rect l="l" t="t" r="r" b="b"/>
            <a:pathLst>
              <a:path w="996" h="16212" extrusionOk="0">
                <a:moveTo>
                  <a:pt x="1" y="0"/>
                </a:moveTo>
                <a:lnTo>
                  <a:pt x="1" y="16211"/>
                </a:lnTo>
                <a:lnTo>
                  <a:pt x="727" y="16211"/>
                </a:lnTo>
                <a:lnTo>
                  <a:pt x="888" y="5915"/>
                </a:lnTo>
                <a:lnTo>
                  <a:pt x="942" y="3764"/>
                </a:lnTo>
                <a:lnTo>
                  <a:pt x="996"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4" name="Google Shape;4954;p47"/>
          <p:cNvSpPr/>
          <p:nvPr/>
        </p:nvSpPr>
        <p:spPr>
          <a:xfrm>
            <a:off x="1618730" y="4167460"/>
            <a:ext cx="15526" cy="496290"/>
          </a:xfrm>
          <a:custGeom>
            <a:avLst/>
            <a:gdLst/>
            <a:ahLst/>
            <a:cxnLst/>
            <a:rect l="l" t="t" r="r" b="b"/>
            <a:pathLst>
              <a:path w="485" h="16212" extrusionOk="0">
                <a:moveTo>
                  <a:pt x="1" y="0"/>
                </a:moveTo>
                <a:lnTo>
                  <a:pt x="1" y="16211"/>
                </a:lnTo>
                <a:lnTo>
                  <a:pt x="270" y="16211"/>
                </a:lnTo>
                <a:lnTo>
                  <a:pt x="404" y="5915"/>
                </a:lnTo>
                <a:lnTo>
                  <a:pt x="485"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5" name="Google Shape;4955;p47"/>
          <p:cNvSpPr/>
          <p:nvPr/>
        </p:nvSpPr>
        <p:spPr>
          <a:xfrm>
            <a:off x="580871" y="4167460"/>
            <a:ext cx="31884" cy="496290"/>
          </a:xfrm>
          <a:custGeom>
            <a:avLst/>
            <a:gdLst/>
            <a:ahLst/>
            <a:cxnLst/>
            <a:rect l="l" t="t" r="r" b="b"/>
            <a:pathLst>
              <a:path w="996" h="16212" extrusionOk="0">
                <a:moveTo>
                  <a:pt x="1" y="0"/>
                </a:moveTo>
                <a:lnTo>
                  <a:pt x="54" y="3764"/>
                </a:lnTo>
                <a:lnTo>
                  <a:pt x="270" y="16211"/>
                </a:lnTo>
                <a:lnTo>
                  <a:pt x="995" y="16211"/>
                </a:lnTo>
                <a:lnTo>
                  <a:pt x="995"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6" name="Google Shape;4956;p47"/>
          <p:cNvSpPr/>
          <p:nvPr/>
        </p:nvSpPr>
        <p:spPr>
          <a:xfrm>
            <a:off x="582599" y="4282682"/>
            <a:ext cx="17255" cy="381064"/>
          </a:xfrm>
          <a:custGeom>
            <a:avLst/>
            <a:gdLst/>
            <a:ahLst/>
            <a:cxnLst/>
            <a:rect l="l" t="t" r="r" b="b"/>
            <a:pathLst>
              <a:path w="539" h="12448" extrusionOk="0">
                <a:moveTo>
                  <a:pt x="0" y="0"/>
                </a:moveTo>
                <a:lnTo>
                  <a:pt x="216" y="12447"/>
                </a:lnTo>
                <a:lnTo>
                  <a:pt x="538" y="12447"/>
                </a:lnTo>
                <a:lnTo>
                  <a:pt x="538" y="0"/>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7" name="Google Shape;4957;p47"/>
          <p:cNvSpPr/>
          <p:nvPr/>
        </p:nvSpPr>
        <p:spPr>
          <a:xfrm>
            <a:off x="1188439" y="4429985"/>
            <a:ext cx="46514" cy="444432"/>
          </a:xfrm>
          <a:custGeom>
            <a:avLst/>
            <a:gdLst/>
            <a:ahLst/>
            <a:cxnLst/>
            <a:rect l="l" t="t" r="r" b="b"/>
            <a:pathLst>
              <a:path w="1453" h="14518" extrusionOk="0">
                <a:moveTo>
                  <a:pt x="1" y="0"/>
                </a:moveTo>
                <a:lnTo>
                  <a:pt x="1" y="14518"/>
                </a:lnTo>
                <a:lnTo>
                  <a:pt x="1049" y="14518"/>
                </a:lnTo>
                <a:lnTo>
                  <a:pt x="1453" y="296"/>
                </a:lnTo>
                <a:lnTo>
                  <a:pt x="1453"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8" name="Google Shape;4958;p47"/>
          <p:cNvSpPr/>
          <p:nvPr/>
        </p:nvSpPr>
        <p:spPr>
          <a:xfrm>
            <a:off x="1207389" y="4439046"/>
            <a:ext cx="27563" cy="435371"/>
          </a:xfrm>
          <a:custGeom>
            <a:avLst/>
            <a:gdLst/>
            <a:ahLst/>
            <a:cxnLst/>
            <a:rect l="l" t="t" r="r" b="b"/>
            <a:pathLst>
              <a:path w="861" h="14222" extrusionOk="0">
                <a:moveTo>
                  <a:pt x="135" y="0"/>
                </a:moveTo>
                <a:lnTo>
                  <a:pt x="0" y="14222"/>
                </a:lnTo>
                <a:lnTo>
                  <a:pt x="457" y="14222"/>
                </a:lnTo>
                <a:lnTo>
                  <a:pt x="861"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9" name="Google Shape;4959;p47"/>
          <p:cNvSpPr/>
          <p:nvPr/>
        </p:nvSpPr>
        <p:spPr>
          <a:xfrm>
            <a:off x="136815" y="4429985"/>
            <a:ext cx="47378" cy="444432"/>
          </a:xfrm>
          <a:custGeom>
            <a:avLst/>
            <a:gdLst/>
            <a:ahLst/>
            <a:cxnLst/>
            <a:rect l="l" t="t" r="r" b="b"/>
            <a:pathLst>
              <a:path w="1480" h="14518" extrusionOk="0">
                <a:moveTo>
                  <a:pt x="1" y="0"/>
                </a:moveTo>
                <a:lnTo>
                  <a:pt x="404" y="14518"/>
                </a:lnTo>
                <a:lnTo>
                  <a:pt x="1479" y="14518"/>
                </a:lnTo>
                <a:lnTo>
                  <a:pt x="1479"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0" name="Google Shape;4960;p47"/>
          <p:cNvSpPr/>
          <p:nvPr/>
        </p:nvSpPr>
        <p:spPr>
          <a:xfrm>
            <a:off x="136815" y="4439046"/>
            <a:ext cx="27563" cy="435371"/>
          </a:xfrm>
          <a:custGeom>
            <a:avLst/>
            <a:gdLst/>
            <a:ahLst/>
            <a:cxnLst/>
            <a:rect l="l" t="t" r="r" b="b"/>
            <a:pathLst>
              <a:path w="861" h="14222" extrusionOk="0">
                <a:moveTo>
                  <a:pt x="1" y="0"/>
                </a:moveTo>
                <a:lnTo>
                  <a:pt x="404" y="14222"/>
                </a:lnTo>
                <a:lnTo>
                  <a:pt x="861" y="14222"/>
                </a:lnTo>
                <a:lnTo>
                  <a:pt x="726" y="0"/>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1" name="Google Shape;4961;p47"/>
          <p:cNvSpPr/>
          <p:nvPr/>
        </p:nvSpPr>
        <p:spPr>
          <a:xfrm>
            <a:off x="1279670" y="4199541"/>
            <a:ext cx="285744" cy="262563"/>
          </a:xfrm>
          <a:custGeom>
            <a:avLst/>
            <a:gdLst/>
            <a:ahLst/>
            <a:cxnLst/>
            <a:rect l="l" t="t" r="r" b="b"/>
            <a:pathLst>
              <a:path w="8926" h="8577" extrusionOk="0">
                <a:moveTo>
                  <a:pt x="1" y="1"/>
                </a:moveTo>
                <a:lnTo>
                  <a:pt x="1" y="8577"/>
                </a:lnTo>
                <a:lnTo>
                  <a:pt x="8926" y="1237"/>
                </a:lnTo>
                <a:lnTo>
                  <a:pt x="1" y="1"/>
                </a:lnTo>
                <a:close/>
              </a:path>
            </a:pathLst>
          </a:custGeom>
          <a:solidFill>
            <a:srgbClr val="274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2" name="Google Shape;4962;p47"/>
          <p:cNvSpPr/>
          <p:nvPr/>
        </p:nvSpPr>
        <p:spPr>
          <a:xfrm>
            <a:off x="45584" y="4370721"/>
            <a:ext cx="1234178" cy="91378"/>
          </a:xfrm>
          <a:custGeom>
            <a:avLst/>
            <a:gdLst/>
            <a:ahLst/>
            <a:cxnLst/>
            <a:rect l="l" t="t" r="r" b="b"/>
            <a:pathLst>
              <a:path w="38553" h="2985" extrusionOk="0">
                <a:moveTo>
                  <a:pt x="1" y="1"/>
                </a:moveTo>
                <a:lnTo>
                  <a:pt x="1" y="2985"/>
                </a:lnTo>
                <a:lnTo>
                  <a:pt x="38553" y="2985"/>
                </a:lnTo>
                <a:lnTo>
                  <a:pt x="38553" y="1"/>
                </a:lnTo>
                <a:close/>
              </a:path>
            </a:pathLst>
          </a:cu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3" name="Google Shape;4963;p47"/>
          <p:cNvSpPr/>
          <p:nvPr/>
        </p:nvSpPr>
        <p:spPr>
          <a:xfrm>
            <a:off x="0" y="4045656"/>
            <a:ext cx="1833132" cy="359666"/>
          </a:xfrm>
          <a:custGeom>
            <a:avLst/>
            <a:gdLst/>
            <a:ahLst/>
            <a:cxnLst/>
            <a:rect l="l" t="t" r="r" b="b"/>
            <a:pathLst>
              <a:path w="57263" h="11749" extrusionOk="0">
                <a:moveTo>
                  <a:pt x="17663" y="1"/>
                </a:moveTo>
                <a:lnTo>
                  <a:pt x="0" y="10216"/>
                </a:lnTo>
                <a:lnTo>
                  <a:pt x="0" y="11749"/>
                </a:lnTo>
                <a:lnTo>
                  <a:pt x="43418" y="11749"/>
                </a:lnTo>
                <a:lnTo>
                  <a:pt x="47128" y="8603"/>
                </a:lnTo>
                <a:lnTo>
                  <a:pt x="50085" y="6103"/>
                </a:lnTo>
                <a:lnTo>
                  <a:pt x="50569" y="5673"/>
                </a:lnTo>
                <a:lnTo>
                  <a:pt x="51053" y="5270"/>
                </a:lnTo>
                <a:lnTo>
                  <a:pt x="51268" y="5082"/>
                </a:lnTo>
                <a:lnTo>
                  <a:pt x="56161" y="941"/>
                </a:lnTo>
                <a:lnTo>
                  <a:pt x="56725" y="458"/>
                </a:lnTo>
                <a:lnTo>
                  <a:pt x="57102" y="135"/>
                </a:lnTo>
                <a:lnTo>
                  <a:pt x="57263" y="1"/>
                </a:lnTo>
                <a:close/>
              </a:path>
            </a:pathLst>
          </a:custGeom>
          <a:solidFill>
            <a:srgbClr val="FFF9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4" name="Google Shape;4964;p47"/>
          <p:cNvSpPr/>
          <p:nvPr/>
        </p:nvSpPr>
        <p:spPr>
          <a:xfrm>
            <a:off x="0" y="4405281"/>
            <a:ext cx="1389919" cy="24735"/>
          </a:xfrm>
          <a:custGeom>
            <a:avLst/>
            <a:gdLst/>
            <a:ahLst/>
            <a:cxnLst/>
            <a:rect l="l" t="t" r="r" b="b"/>
            <a:pathLst>
              <a:path w="43418" h="808" extrusionOk="0">
                <a:moveTo>
                  <a:pt x="0" y="1"/>
                </a:moveTo>
                <a:lnTo>
                  <a:pt x="0" y="807"/>
                </a:lnTo>
                <a:lnTo>
                  <a:pt x="43418" y="807"/>
                </a:lnTo>
                <a:lnTo>
                  <a:pt x="43418" y="1"/>
                </a:lnTo>
                <a:close/>
              </a:path>
            </a:pathLst>
          </a:custGeom>
          <a:solidFill>
            <a:srgbClr val="EDE1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5" name="Google Shape;4965;p47"/>
          <p:cNvSpPr/>
          <p:nvPr/>
        </p:nvSpPr>
        <p:spPr>
          <a:xfrm>
            <a:off x="1389820" y="4045656"/>
            <a:ext cx="443245" cy="384371"/>
          </a:xfrm>
          <a:custGeom>
            <a:avLst/>
            <a:gdLst/>
            <a:ahLst/>
            <a:cxnLst/>
            <a:rect l="l" t="t" r="r" b="b"/>
            <a:pathLst>
              <a:path w="13846" h="12556" extrusionOk="0">
                <a:moveTo>
                  <a:pt x="13846" y="1"/>
                </a:moveTo>
                <a:lnTo>
                  <a:pt x="1" y="11749"/>
                </a:lnTo>
                <a:lnTo>
                  <a:pt x="1" y="12555"/>
                </a:lnTo>
                <a:lnTo>
                  <a:pt x="13846" y="592"/>
                </a:lnTo>
                <a:lnTo>
                  <a:pt x="13846" y="1"/>
                </a:lnTo>
                <a:close/>
              </a:path>
            </a:pathLst>
          </a:custGeom>
          <a:solidFill>
            <a:srgbClr val="EDE6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6" name="Google Shape;4966;p47"/>
          <p:cNvSpPr/>
          <p:nvPr/>
        </p:nvSpPr>
        <p:spPr>
          <a:xfrm>
            <a:off x="940610" y="4700744"/>
            <a:ext cx="32717" cy="274074"/>
          </a:xfrm>
          <a:custGeom>
            <a:avLst/>
            <a:gdLst/>
            <a:ahLst/>
            <a:cxnLst/>
            <a:rect l="l" t="t" r="r" b="b"/>
            <a:pathLst>
              <a:path w="1022" h="8953" extrusionOk="0">
                <a:moveTo>
                  <a:pt x="108" y="0"/>
                </a:moveTo>
                <a:lnTo>
                  <a:pt x="81" y="968"/>
                </a:lnTo>
                <a:lnTo>
                  <a:pt x="0" y="8953"/>
                </a:lnTo>
                <a:lnTo>
                  <a:pt x="780" y="8953"/>
                </a:lnTo>
                <a:lnTo>
                  <a:pt x="995" y="968"/>
                </a:lnTo>
                <a:lnTo>
                  <a:pt x="1022"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7" name="Google Shape;4967;p47"/>
          <p:cNvSpPr/>
          <p:nvPr/>
        </p:nvSpPr>
        <p:spPr>
          <a:xfrm>
            <a:off x="955239" y="4700744"/>
            <a:ext cx="18087" cy="274074"/>
          </a:xfrm>
          <a:custGeom>
            <a:avLst/>
            <a:gdLst/>
            <a:ahLst/>
            <a:cxnLst/>
            <a:rect l="l" t="t" r="r" b="b"/>
            <a:pathLst>
              <a:path w="565" h="8953" extrusionOk="0">
                <a:moveTo>
                  <a:pt x="188" y="0"/>
                </a:moveTo>
                <a:lnTo>
                  <a:pt x="162" y="968"/>
                </a:lnTo>
                <a:lnTo>
                  <a:pt x="0" y="8953"/>
                </a:lnTo>
                <a:lnTo>
                  <a:pt x="323" y="8953"/>
                </a:lnTo>
                <a:lnTo>
                  <a:pt x="538" y="968"/>
                </a:lnTo>
                <a:lnTo>
                  <a:pt x="565" y="0"/>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8" name="Google Shape;4968;p47"/>
          <p:cNvSpPr/>
          <p:nvPr/>
        </p:nvSpPr>
        <p:spPr>
          <a:xfrm>
            <a:off x="560224" y="4700744"/>
            <a:ext cx="32749" cy="274074"/>
          </a:xfrm>
          <a:custGeom>
            <a:avLst/>
            <a:gdLst/>
            <a:ahLst/>
            <a:cxnLst/>
            <a:rect l="l" t="t" r="r" b="b"/>
            <a:pathLst>
              <a:path w="1023" h="8953" extrusionOk="0">
                <a:moveTo>
                  <a:pt x="0" y="0"/>
                </a:moveTo>
                <a:lnTo>
                  <a:pt x="27" y="968"/>
                </a:lnTo>
                <a:lnTo>
                  <a:pt x="242" y="8953"/>
                </a:lnTo>
                <a:lnTo>
                  <a:pt x="1022" y="8953"/>
                </a:lnTo>
                <a:lnTo>
                  <a:pt x="915" y="968"/>
                </a:lnTo>
                <a:lnTo>
                  <a:pt x="915"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9" name="Google Shape;4969;p47"/>
          <p:cNvSpPr/>
          <p:nvPr/>
        </p:nvSpPr>
        <p:spPr>
          <a:xfrm>
            <a:off x="560224" y="4700744"/>
            <a:ext cx="17255" cy="274074"/>
          </a:xfrm>
          <a:custGeom>
            <a:avLst/>
            <a:gdLst/>
            <a:ahLst/>
            <a:cxnLst/>
            <a:rect l="l" t="t" r="r" b="b"/>
            <a:pathLst>
              <a:path w="539" h="8953" extrusionOk="0">
                <a:moveTo>
                  <a:pt x="0" y="0"/>
                </a:moveTo>
                <a:lnTo>
                  <a:pt x="27" y="968"/>
                </a:lnTo>
                <a:lnTo>
                  <a:pt x="242" y="8953"/>
                </a:lnTo>
                <a:lnTo>
                  <a:pt x="538" y="8953"/>
                </a:lnTo>
                <a:lnTo>
                  <a:pt x="404" y="968"/>
                </a:lnTo>
                <a:lnTo>
                  <a:pt x="377" y="0"/>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0" name="Google Shape;4970;p47"/>
          <p:cNvSpPr/>
          <p:nvPr/>
        </p:nvSpPr>
        <p:spPr>
          <a:xfrm>
            <a:off x="825275" y="4676040"/>
            <a:ext cx="185064" cy="88929"/>
          </a:xfrm>
          <a:custGeom>
            <a:avLst/>
            <a:gdLst/>
            <a:ahLst/>
            <a:cxnLst/>
            <a:rect l="l" t="t" r="r" b="b"/>
            <a:pathLst>
              <a:path w="5781" h="2905" extrusionOk="0">
                <a:moveTo>
                  <a:pt x="5781" y="1"/>
                </a:moveTo>
                <a:lnTo>
                  <a:pt x="1" y="2071"/>
                </a:lnTo>
                <a:lnTo>
                  <a:pt x="1" y="2904"/>
                </a:lnTo>
                <a:lnTo>
                  <a:pt x="5781" y="565"/>
                </a:lnTo>
                <a:lnTo>
                  <a:pt x="5781" y="1"/>
                </a:lnTo>
                <a:close/>
              </a:path>
            </a:pathLst>
          </a:custGeom>
          <a:solidFill>
            <a:srgbClr val="BAC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1" name="Google Shape;4971;p47"/>
          <p:cNvSpPr/>
          <p:nvPr/>
        </p:nvSpPr>
        <p:spPr>
          <a:xfrm>
            <a:off x="358843" y="4676040"/>
            <a:ext cx="651518" cy="63398"/>
          </a:xfrm>
          <a:custGeom>
            <a:avLst/>
            <a:gdLst/>
            <a:ahLst/>
            <a:cxnLst/>
            <a:rect l="l" t="t" r="r" b="b"/>
            <a:pathLst>
              <a:path w="20352" h="2071" extrusionOk="0">
                <a:moveTo>
                  <a:pt x="5781" y="1"/>
                </a:moveTo>
                <a:lnTo>
                  <a:pt x="1" y="2071"/>
                </a:lnTo>
                <a:lnTo>
                  <a:pt x="14572" y="2071"/>
                </a:lnTo>
                <a:lnTo>
                  <a:pt x="20352"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2" name="Google Shape;4972;p47"/>
          <p:cNvSpPr/>
          <p:nvPr/>
        </p:nvSpPr>
        <p:spPr>
          <a:xfrm>
            <a:off x="358843" y="4739406"/>
            <a:ext cx="466486" cy="25561"/>
          </a:xfrm>
          <a:custGeom>
            <a:avLst/>
            <a:gdLst/>
            <a:ahLst/>
            <a:cxnLst/>
            <a:rect l="l" t="t" r="r" b="b"/>
            <a:pathLst>
              <a:path w="14572" h="835" extrusionOk="0">
                <a:moveTo>
                  <a:pt x="1" y="1"/>
                </a:moveTo>
                <a:lnTo>
                  <a:pt x="1" y="834"/>
                </a:lnTo>
                <a:lnTo>
                  <a:pt x="14572" y="834"/>
                </a:lnTo>
                <a:lnTo>
                  <a:pt x="14572"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3" name="Google Shape;4973;p47"/>
          <p:cNvSpPr/>
          <p:nvPr/>
        </p:nvSpPr>
        <p:spPr>
          <a:xfrm>
            <a:off x="339924" y="4207775"/>
            <a:ext cx="499171" cy="242818"/>
          </a:xfrm>
          <a:custGeom>
            <a:avLst/>
            <a:gdLst/>
            <a:ahLst/>
            <a:cxnLst/>
            <a:rect l="l" t="t" r="r" b="b"/>
            <a:pathLst>
              <a:path w="15593" h="7932" extrusionOk="0">
                <a:moveTo>
                  <a:pt x="0" y="1"/>
                </a:moveTo>
                <a:lnTo>
                  <a:pt x="0" y="7931"/>
                </a:lnTo>
                <a:lnTo>
                  <a:pt x="15593" y="7931"/>
                </a:lnTo>
                <a:lnTo>
                  <a:pt x="15593"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4" name="Google Shape;4974;p47"/>
          <p:cNvSpPr/>
          <p:nvPr/>
        </p:nvSpPr>
        <p:spPr>
          <a:xfrm>
            <a:off x="339924" y="4225071"/>
            <a:ext cx="499171" cy="242788"/>
          </a:xfrm>
          <a:custGeom>
            <a:avLst/>
            <a:gdLst/>
            <a:ahLst/>
            <a:cxnLst/>
            <a:rect l="l" t="t" r="r" b="b"/>
            <a:pathLst>
              <a:path w="15593" h="7931" extrusionOk="0">
                <a:moveTo>
                  <a:pt x="0" y="0"/>
                </a:moveTo>
                <a:lnTo>
                  <a:pt x="0" y="7931"/>
                </a:lnTo>
                <a:lnTo>
                  <a:pt x="15593" y="7931"/>
                </a:lnTo>
                <a:lnTo>
                  <a:pt x="15593"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5" name="Google Shape;4975;p47"/>
          <p:cNvSpPr/>
          <p:nvPr/>
        </p:nvSpPr>
        <p:spPr>
          <a:xfrm>
            <a:off x="802899" y="4199541"/>
            <a:ext cx="65434" cy="877354"/>
          </a:xfrm>
          <a:custGeom>
            <a:avLst/>
            <a:gdLst/>
            <a:ahLst/>
            <a:cxnLst/>
            <a:rect l="l" t="t" r="r" b="b"/>
            <a:pathLst>
              <a:path w="2044" h="28660" extrusionOk="0">
                <a:moveTo>
                  <a:pt x="404" y="1"/>
                </a:moveTo>
                <a:lnTo>
                  <a:pt x="1" y="28659"/>
                </a:lnTo>
                <a:lnTo>
                  <a:pt x="1157" y="28659"/>
                </a:lnTo>
                <a:lnTo>
                  <a:pt x="2044"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6" name="Google Shape;4976;p47"/>
          <p:cNvSpPr/>
          <p:nvPr/>
        </p:nvSpPr>
        <p:spPr>
          <a:xfrm>
            <a:off x="825275" y="4199541"/>
            <a:ext cx="43057" cy="877354"/>
          </a:xfrm>
          <a:custGeom>
            <a:avLst/>
            <a:gdLst/>
            <a:ahLst/>
            <a:cxnLst/>
            <a:rect l="l" t="t" r="r" b="b"/>
            <a:pathLst>
              <a:path w="1345" h="28660" extrusionOk="0">
                <a:moveTo>
                  <a:pt x="619" y="1"/>
                </a:moveTo>
                <a:lnTo>
                  <a:pt x="1" y="28659"/>
                </a:lnTo>
                <a:lnTo>
                  <a:pt x="458" y="28659"/>
                </a:lnTo>
                <a:lnTo>
                  <a:pt x="1345" y="1"/>
                </a:lnTo>
                <a:close/>
              </a:path>
            </a:pathLst>
          </a:custGeom>
          <a:solidFill>
            <a:srgbClr val="A1B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7" name="Google Shape;4977;p47"/>
          <p:cNvSpPr/>
          <p:nvPr/>
        </p:nvSpPr>
        <p:spPr>
          <a:xfrm>
            <a:off x="315820" y="4199541"/>
            <a:ext cx="65434" cy="877354"/>
          </a:xfrm>
          <a:custGeom>
            <a:avLst/>
            <a:gdLst/>
            <a:ahLst/>
            <a:cxnLst/>
            <a:rect l="l" t="t" r="r" b="b"/>
            <a:pathLst>
              <a:path w="2044" h="28660" extrusionOk="0">
                <a:moveTo>
                  <a:pt x="0" y="1"/>
                </a:moveTo>
                <a:lnTo>
                  <a:pt x="888" y="28659"/>
                </a:lnTo>
                <a:lnTo>
                  <a:pt x="2044" y="28659"/>
                </a:lnTo>
                <a:lnTo>
                  <a:pt x="1640" y="1"/>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8" name="Google Shape;4978;p47"/>
          <p:cNvSpPr/>
          <p:nvPr/>
        </p:nvSpPr>
        <p:spPr>
          <a:xfrm>
            <a:off x="315820" y="4199541"/>
            <a:ext cx="43057" cy="877354"/>
          </a:xfrm>
          <a:custGeom>
            <a:avLst/>
            <a:gdLst/>
            <a:ahLst/>
            <a:cxnLst/>
            <a:rect l="l" t="t" r="r" b="b"/>
            <a:pathLst>
              <a:path w="1345" h="28660" extrusionOk="0">
                <a:moveTo>
                  <a:pt x="0" y="1"/>
                </a:moveTo>
                <a:lnTo>
                  <a:pt x="888" y="28659"/>
                </a:lnTo>
                <a:lnTo>
                  <a:pt x="1345" y="28659"/>
                </a:lnTo>
                <a:lnTo>
                  <a:pt x="726" y="1"/>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9" name="Google Shape;4979;p47"/>
          <p:cNvSpPr/>
          <p:nvPr/>
        </p:nvSpPr>
        <p:spPr>
          <a:xfrm>
            <a:off x="3646272" y="3016128"/>
            <a:ext cx="1851219" cy="309492"/>
          </a:xfrm>
          <a:custGeom>
            <a:avLst/>
            <a:gdLst/>
            <a:ahLst/>
            <a:cxnLst/>
            <a:rect l="l" t="t" r="r" b="b"/>
            <a:pathLst>
              <a:path w="57828" h="10110" extrusionOk="0">
                <a:moveTo>
                  <a:pt x="5565" y="1"/>
                </a:moveTo>
                <a:lnTo>
                  <a:pt x="0" y="10109"/>
                </a:lnTo>
                <a:lnTo>
                  <a:pt x="57828" y="10109"/>
                </a:lnTo>
                <a:lnTo>
                  <a:pt x="5226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0" name="Google Shape;4980;p47"/>
          <p:cNvSpPr/>
          <p:nvPr/>
        </p:nvSpPr>
        <p:spPr>
          <a:xfrm>
            <a:off x="3646272" y="3325580"/>
            <a:ext cx="1857269" cy="58439"/>
          </a:xfrm>
          <a:custGeom>
            <a:avLst/>
            <a:gdLst/>
            <a:ahLst/>
            <a:cxnLst/>
            <a:rect l="l" t="t" r="r" b="b"/>
            <a:pathLst>
              <a:path w="58017" h="1909" extrusionOk="0">
                <a:moveTo>
                  <a:pt x="0" y="0"/>
                </a:moveTo>
                <a:lnTo>
                  <a:pt x="0" y="1909"/>
                </a:lnTo>
                <a:lnTo>
                  <a:pt x="58016" y="1909"/>
                </a:lnTo>
                <a:lnTo>
                  <a:pt x="58016" y="0"/>
                </a:lnTo>
                <a:close/>
              </a:path>
            </a:pathLst>
          </a:custGeom>
          <a:solidFill>
            <a:srgbClr val="9649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1" name="Google Shape;4981;p47"/>
          <p:cNvSpPr/>
          <p:nvPr/>
        </p:nvSpPr>
        <p:spPr>
          <a:xfrm>
            <a:off x="3288262" y="1602302"/>
            <a:ext cx="2439032" cy="917640"/>
          </a:xfrm>
          <a:custGeom>
            <a:avLst/>
            <a:gdLst/>
            <a:ahLst/>
            <a:cxnLst/>
            <a:rect l="l" t="t" r="r" b="b"/>
            <a:pathLst>
              <a:path w="76190" h="29976" extrusionOk="0">
                <a:moveTo>
                  <a:pt x="1" y="0"/>
                </a:moveTo>
                <a:lnTo>
                  <a:pt x="1" y="29976"/>
                </a:lnTo>
                <a:lnTo>
                  <a:pt x="76190" y="29976"/>
                </a:lnTo>
                <a:lnTo>
                  <a:pt x="76190"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2" name="Google Shape;4982;p47"/>
          <p:cNvSpPr/>
          <p:nvPr/>
        </p:nvSpPr>
        <p:spPr>
          <a:xfrm>
            <a:off x="3352828" y="1559507"/>
            <a:ext cx="2438168" cy="917640"/>
          </a:xfrm>
          <a:custGeom>
            <a:avLst/>
            <a:gdLst/>
            <a:ahLst/>
            <a:cxnLst/>
            <a:rect l="l" t="t" r="r" b="b"/>
            <a:pathLst>
              <a:path w="76163" h="29976" extrusionOk="0">
                <a:moveTo>
                  <a:pt x="0" y="0"/>
                </a:moveTo>
                <a:lnTo>
                  <a:pt x="0" y="29976"/>
                </a:lnTo>
                <a:lnTo>
                  <a:pt x="76162" y="29976"/>
                </a:lnTo>
                <a:lnTo>
                  <a:pt x="76162" y="0"/>
                </a:lnTo>
                <a:close/>
              </a:path>
            </a:pathLst>
          </a:custGeom>
          <a:solidFill>
            <a:srgbClr val="FBAE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3" name="Google Shape;4983;p47"/>
          <p:cNvSpPr/>
          <p:nvPr/>
        </p:nvSpPr>
        <p:spPr>
          <a:xfrm>
            <a:off x="3374339" y="1580078"/>
            <a:ext cx="2395143" cy="876497"/>
          </a:xfrm>
          <a:custGeom>
            <a:avLst/>
            <a:gdLst/>
            <a:ahLst/>
            <a:cxnLst/>
            <a:rect l="l" t="t" r="r" b="b"/>
            <a:pathLst>
              <a:path w="74819" h="28632" extrusionOk="0">
                <a:moveTo>
                  <a:pt x="0" y="0"/>
                </a:moveTo>
                <a:lnTo>
                  <a:pt x="0" y="28632"/>
                </a:lnTo>
                <a:lnTo>
                  <a:pt x="74818" y="28632"/>
                </a:lnTo>
                <a:lnTo>
                  <a:pt x="7481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4" name="Google Shape;4984;p47"/>
          <p:cNvSpPr/>
          <p:nvPr/>
        </p:nvSpPr>
        <p:spPr>
          <a:xfrm>
            <a:off x="3395850" y="1600649"/>
            <a:ext cx="2352118" cy="835354"/>
          </a:xfrm>
          <a:custGeom>
            <a:avLst/>
            <a:gdLst/>
            <a:ahLst/>
            <a:cxnLst/>
            <a:rect l="l" t="t" r="r" b="b"/>
            <a:pathLst>
              <a:path w="73475" h="27288" extrusionOk="0">
                <a:moveTo>
                  <a:pt x="0" y="0"/>
                </a:moveTo>
                <a:lnTo>
                  <a:pt x="0" y="27288"/>
                </a:lnTo>
                <a:lnTo>
                  <a:pt x="73474" y="27288"/>
                </a:lnTo>
                <a:lnTo>
                  <a:pt x="7347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5" name="Google Shape;4985;p47"/>
          <p:cNvSpPr/>
          <p:nvPr/>
        </p:nvSpPr>
        <p:spPr>
          <a:xfrm>
            <a:off x="4823539" y="1600649"/>
            <a:ext cx="924361" cy="835354"/>
          </a:xfrm>
          <a:custGeom>
            <a:avLst/>
            <a:gdLst/>
            <a:ahLst/>
            <a:cxnLst/>
            <a:rect l="l" t="t" r="r" b="b"/>
            <a:pathLst>
              <a:path w="28875" h="27288" extrusionOk="0">
                <a:moveTo>
                  <a:pt x="1" y="0"/>
                </a:moveTo>
                <a:lnTo>
                  <a:pt x="28874" y="27288"/>
                </a:lnTo>
                <a:lnTo>
                  <a:pt x="28874" y="0"/>
                </a:lnTo>
                <a:close/>
              </a:path>
            </a:pathLst>
          </a:custGeom>
          <a:solidFill>
            <a:srgbClr val="6EA7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6" name="Google Shape;4986;p47"/>
          <p:cNvSpPr/>
          <p:nvPr/>
        </p:nvSpPr>
        <p:spPr>
          <a:xfrm>
            <a:off x="4447474" y="1600649"/>
            <a:ext cx="1032787" cy="835354"/>
          </a:xfrm>
          <a:custGeom>
            <a:avLst/>
            <a:gdLst/>
            <a:ahLst/>
            <a:cxnLst/>
            <a:rect l="l" t="t" r="r" b="b"/>
            <a:pathLst>
              <a:path w="32262" h="27288" extrusionOk="0">
                <a:moveTo>
                  <a:pt x="1" y="0"/>
                </a:moveTo>
                <a:lnTo>
                  <a:pt x="28847" y="27288"/>
                </a:lnTo>
                <a:lnTo>
                  <a:pt x="32261" y="27288"/>
                </a:lnTo>
                <a:lnTo>
                  <a:pt x="3388" y="0"/>
                </a:lnTo>
                <a:close/>
              </a:path>
            </a:pathLst>
          </a:custGeom>
          <a:solidFill>
            <a:srgbClr val="6EA7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7" name="Google Shape;4987;p47"/>
          <p:cNvSpPr/>
          <p:nvPr/>
        </p:nvSpPr>
        <p:spPr>
          <a:xfrm>
            <a:off x="1665210" y="2752776"/>
            <a:ext cx="203151" cy="441983"/>
          </a:xfrm>
          <a:custGeom>
            <a:avLst/>
            <a:gdLst/>
            <a:ahLst/>
            <a:cxnLst/>
            <a:rect l="l" t="t" r="r" b="b"/>
            <a:pathLst>
              <a:path w="6346" h="14438" extrusionOk="0">
                <a:moveTo>
                  <a:pt x="4571" y="1"/>
                </a:moveTo>
                <a:lnTo>
                  <a:pt x="1721" y="431"/>
                </a:lnTo>
                <a:lnTo>
                  <a:pt x="1" y="3200"/>
                </a:lnTo>
                <a:lnTo>
                  <a:pt x="1" y="8496"/>
                </a:lnTo>
                <a:lnTo>
                  <a:pt x="2689" y="13093"/>
                </a:lnTo>
                <a:lnTo>
                  <a:pt x="6345" y="14438"/>
                </a:lnTo>
                <a:lnTo>
                  <a:pt x="6345" y="1"/>
                </a:lnTo>
                <a:close/>
              </a:path>
            </a:pathLst>
          </a:custGeom>
          <a:solidFill>
            <a:srgbClr val="E6E6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8" name="Google Shape;4988;p47"/>
          <p:cNvSpPr/>
          <p:nvPr/>
        </p:nvSpPr>
        <p:spPr>
          <a:xfrm>
            <a:off x="1868320" y="3123942"/>
            <a:ext cx="987169" cy="73286"/>
          </a:xfrm>
          <a:custGeom>
            <a:avLst/>
            <a:gdLst/>
            <a:ahLst/>
            <a:cxnLst/>
            <a:rect l="l" t="t" r="r" b="b"/>
            <a:pathLst>
              <a:path w="30837" h="2394" extrusionOk="0">
                <a:moveTo>
                  <a:pt x="0" y="0"/>
                </a:moveTo>
                <a:lnTo>
                  <a:pt x="0" y="2393"/>
                </a:lnTo>
                <a:lnTo>
                  <a:pt x="29788" y="2393"/>
                </a:lnTo>
                <a:lnTo>
                  <a:pt x="30836" y="1614"/>
                </a:lnTo>
                <a:lnTo>
                  <a:pt x="0" y="0"/>
                </a:lnTo>
                <a:close/>
              </a:path>
            </a:pathLst>
          </a:custGeom>
          <a:solidFill>
            <a:srgbClr val="E6E6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9" name="Google Shape;4989;p47"/>
          <p:cNvSpPr/>
          <p:nvPr/>
        </p:nvSpPr>
        <p:spPr>
          <a:xfrm>
            <a:off x="1665210" y="3012852"/>
            <a:ext cx="203151" cy="181899"/>
          </a:xfrm>
          <a:custGeom>
            <a:avLst/>
            <a:gdLst/>
            <a:ahLst/>
            <a:cxnLst/>
            <a:rect l="l" t="t" r="r" b="b"/>
            <a:pathLst>
              <a:path w="6346" h="5942" extrusionOk="0">
                <a:moveTo>
                  <a:pt x="1" y="0"/>
                </a:moveTo>
                <a:lnTo>
                  <a:pt x="2689" y="4597"/>
                </a:lnTo>
                <a:lnTo>
                  <a:pt x="6345" y="5942"/>
                </a:lnTo>
                <a:lnTo>
                  <a:pt x="6345" y="0"/>
                </a:lnTo>
                <a:close/>
              </a:path>
            </a:pathLst>
          </a:custGeom>
          <a:solidFill>
            <a:srgbClr val="E6E6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0" name="Google Shape;4990;p47"/>
          <p:cNvSpPr/>
          <p:nvPr/>
        </p:nvSpPr>
        <p:spPr>
          <a:xfrm>
            <a:off x="2018035" y="2509200"/>
            <a:ext cx="87842" cy="298778"/>
          </a:xfrm>
          <a:custGeom>
            <a:avLst/>
            <a:gdLst/>
            <a:ahLst/>
            <a:cxnLst/>
            <a:rect l="l" t="t" r="r" b="b"/>
            <a:pathLst>
              <a:path w="2744" h="9760" extrusionOk="0">
                <a:moveTo>
                  <a:pt x="1506" y="0"/>
                </a:moveTo>
                <a:lnTo>
                  <a:pt x="1" y="6157"/>
                </a:lnTo>
                <a:lnTo>
                  <a:pt x="754" y="9759"/>
                </a:lnTo>
                <a:lnTo>
                  <a:pt x="2743" y="9302"/>
                </a:lnTo>
                <a:lnTo>
                  <a:pt x="1506" y="0"/>
                </a:lnTo>
                <a:close/>
              </a:path>
            </a:pathLst>
          </a:custGeom>
          <a:solidFill>
            <a:srgbClr val="E6E6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1" name="Google Shape;4991;p47"/>
          <p:cNvSpPr/>
          <p:nvPr/>
        </p:nvSpPr>
        <p:spPr>
          <a:xfrm>
            <a:off x="2066243" y="2447457"/>
            <a:ext cx="39631" cy="324309"/>
          </a:xfrm>
          <a:custGeom>
            <a:avLst/>
            <a:gdLst/>
            <a:ahLst/>
            <a:cxnLst/>
            <a:rect l="l" t="t" r="r" b="b"/>
            <a:pathLst>
              <a:path w="1238" h="10594" extrusionOk="0">
                <a:moveTo>
                  <a:pt x="888" y="1"/>
                </a:moveTo>
                <a:lnTo>
                  <a:pt x="0" y="2017"/>
                </a:lnTo>
                <a:lnTo>
                  <a:pt x="484" y="10459"/>
                </a:lnTo>
                <a:lnTo>
                  <a:pt x="1237" y="10593"/>
                </a:lnTo>
                <a:lnTo>
                  <a:pt x="888" y="1"/>
                </a:lnTo>
                <a:close/>
              </a:path>
            </a:pathLst>
          </a:custGeom>
          <a:solidFill>
            <a:srgbClr val="3E7D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2" name="Google Shape;4992;p47"/>
          <p:cNvSpPr/>
          <p:nvPr/>
        </p:nvSpPr>
        <p:spPr>
          <a:xfrm>
            <a:off x="2094637" y="2447457"/>
            <a:ext cx="337412" cy="330891"/>
          </a:xfrm>
          <a:custGeom>
            <a:avLst/>
            <a:gdLst/>
            <a:ahLst/>
            <a:cxnLst/>
            <a:rect l="l" t="t" r="r" b="b"/>
            <a:pathLst>
              <a:path w="10540" h="10809" extrusionOk="0">
                <a:moveTo>
                  <a:pt x="1" y="1"/>
                </a:moveTo>
                <a:lnTo>
                  <a:pt x="350" y="10808"/>
                </a:lnTo>
                <a:lnTo>
                  <a:pt x="9894" y="10808"/>
                </a:lnTo>
                <a:lnTo>
                  <a:pt x="10539" y="1"/>
                </a:lnTo>
                <a:close/>
              </a:path>
            </a:pathLst>
          </a:custGeom>
          <a:solidFill>
            <a:srgbClr val="5D96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3" name="Google Shape;4993;p47"/>
          <p:cNvSpPr/>
          <p:nvPr/>
        </p:nvSpPr>
        <p:spPr>
          <a:xfrm>
            <a:off x="2105841" y="2458171"/>
            <a:ext cx="314139" cy="309462"/>
          </a:xfrm>
          <a:custGeom>
            <a:avLst/>
            <a:gdLst/>
            <a:ahLst/>
            <a:cxnLst/>
            <a:rect l="l" t="t" r="r" b="b"/>
            <a:pathLst>
              <a:path w="9813" h="10109" extrusionOk="0">
                <a:moveTo>
                  <a:pt x="0" y="0"/>
                </a:moveTo>
                <a:lnTo>
                  <a:pt x="350" y="10109"/>
                </a:lnTo>
                <a:lnTo>
                  <a:pt x="9221" y="10109"/>
                </a:lnTo>
                <a:lnTo>
                  <a:pt x="9813" y="0"/>
                </a:lnTo>
                <a:close/>
              </a:path>
            </a:pathLst>
          </a:custGeom>
          <a:solidFill>
            <a:srgbClr val="1850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4" name="Google Shape;4994;p47"/>
          <p:cNvSpPr/>
          <p:nvPr/>
        </p:nvSpPr>
        <p:spPr>
          <a:xfrm>
            <a:off x="1926836" y="3005444"/>
            <a:ext cx="35310" cy="213185"/>
          </a:xfrm>
          <a:custGeom>
            <a:avLst/>
            <a:gdLst/>
            <a:ahLst/>
            <a:cxnLst/>
            <a:rect l="l" t="t" r="r" b="b"/>
            <a:pathLst>
              <a:path w="1103" h="6964" extrusionOk="0">
                <a:moveTo>
                  <a:pt x="0" y="0"/>
                </a:moveTo>
                <a:lnTo>
                  <a:pt x="0" y="6963"/>
                </a:lnTo>
                <a:lnTo>
                  <a:pt x="1103" y="6963"/>
                </a:lnTo>
                <a:lnTo>
                  <a:pt x="1103"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5" name="Google Shape;4995;p47"/>
          <p:cNvSpPr/>
          <p:nvPr/>
        </p:nvSpPr>
        <p:spPr>
          <a:xfrm>
            <a:off x="1799464" y="3026015"/>
            <a:ext cx="25002" cy="147338"/>
          </a:xfrm>
          <a:custGeom>
            <a:avLst/>
            <a:gdLst/>
            <a:ahLst/>
            <a:cxnLst/>
            <a:rect l="l" t="t" r="r" b="b"/>
            <a:pathLst>
              <a:path w="781" h="4813" extrusionOk="0">
                <a:moveTo>
                  <a:pt x="0" y="0"/>
                </a:moveTo>
                <a:lnTo>
                  <a:pt x="0" y="4813"/>
                </a:lnTo>
                <a:lnTo>
                  <a:pt x="780" y="4813"/>
                </a:lnTo>
                <a:lnTo>
                  <a:pt x="780"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6" name="Google Shape;4996;p47"/>
          <p:cNvSpPr/>
          <p:nvPr/>
        </p:nvSpPr>
        <p:spPr>
          <a:xfrm>
            <a:off x="2652300" y="3005444"/>
            <a:ext cx="25002" cy="147338"/>
          </a:xfrm>
          <a:custGeom>
            <a:avLst/>
            <a:gdLst/>
            <a:ahLst/>
            <a:cxnLst/>
            <a:rect l="l" t="t" r="r" b="b"/>
            <a:pathLst>
              <a:path w="781" h="4813" extrusionOk="0">
                <a:moveTo>
                  <a:pt x="0" y="0"/>
                </a:moveTo>
                <a:lnTo>
                  <a:pt x="0" y="4812"/>
                </a:lnTo>
                <a:lnTo>
                  <a:pt x="780" y="4812"/>
                </a:lnTo>
                <a:lnTo>
                  <a:pt x="780"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7" name="Google Shape;4997;p47"/>
          <p:cNvSpPr/>
          <p:nvPr/>
        </p:nvSpPr>
        <p:spPr>
          <a:xfrm>
            <a:off x="2752142" y="3005444"/>
            <a:ext cx="36174" cy="213185"/>
          </a:xfrm>
          <a:custGeom>
            <a:avLst/>
            <a:gdLst/>
            <a:ahLst/>
            <a:cxnLst/>
            <a:rect l="l" t="t" r="r" b="b"/>
            <a:pathLst>
              <a:path w="1130" h="6964" extrusionOk="0">
                <a:moveTo>
                  <a:pt x="0" y="0"/>
                </a:moveTo>
                <a:lnTo>
                  <a:pt x="0" y="6963"/>
                </a:lnTo>
                <a:lnTo>
                  <a:pt x="1129" y="6963"/>
                </a:lnTo>
                <a:lnTo>
                  <a:pt x="1129" y="0"/>
                </a:lnTo>
                <a:close/>
              </a:path>
            </a:pathLst>
          </a:custGeom>
          <a:solidFill>
            <a:srgbClr val="5064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8" name="Google Shape;4998;p47"/>
          <p:cNvSpPr/>
          <p:nvPr/>
        </p:nvSpPr>
        <p:spPr>
          <a:xfrm>
            <a:off x="1777088" y="2793122"/>
            <a:ext cx="91268" cy="380238"/>
          </a:xfrm>
          <a:custGeom>
            <a:avLst/>
            <a:gdLst/>
            <a:ahLst/>
            <a:cxnLst/>
            <a:rect l="l" t="t" r="r" b="b"/>
            <a:pathLst>
              <a:path w="2851" h="12421" extrusionOk="0">
                <a:moveTo>
                  <a:pt x="0" y="0"/>
                </a:moveTo>
                <a:lnTo>
                  <a:pt x="0" y="9705"/>
                </a:lnTo>
                <a:lnTo>
                  <a:pt x="2850" y="12421"/>
                </a:lnTo>
                <a:lnTo>
                  <a:pt x="2850" y="0"/>
                </a:ln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9" name="Google Shape;4999;p47"/>
          <p:cNvSpPr/>
          <p:nvPr/>
        </p:nvSpPr>
        <p:spPr>
          <a:xfrm>
            <a:off x="1777088" y="2807938"/>
            <a:ext cx="91268" cy="84797"/>
          </a:xfrm>
          <a:custGeom>
            <a:avLst/>
            <a:gdLst/>
            <a:ahLst/>
            <a:cxnLst/>
            <a:rect l="l" t="t" r="r" b="b"/>
            <a:pathLst>
              <a:path w="2851" h="2770" extrusionOk="0">
                <a:moveTo>
                  <a:pt x="0" y="0"/>
                </a:moveTo>
                <a:lnTo>
                  <a:pt x="0" y="1317"/>
                </a:lnTo>
                <a:lnTo>
                  <a:pt x="2850" y="2769"/>
                </a:lnTo>
                <a:lnTo>
                  <a:pt x="2850" y="0"/>
                </a:lnTo>
                <a:close/>
              </a:path>
            </a:pathLst>
          </a:custGeom>
          <a:solidFill>
            <a:srgbClr val="E6E6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0" name="Google Shape;5000;p47"/>
          <p:cNvSpPr/>
          <p:nvPr/>
        </p:nvSpPr>
        <p:spPr>
          <a:xfrm>
            <a:off x="1720301" y="2752776"/>
            <a:ext cx="91236" cy="81521"/>
          </a:xfrm>
          <a:custGeom>
            <a:avLst/>
            <a:gdLst/>
            <a:ahLst/>
            <a:cxnLst/>
            <a:rect l="l" t="t" r="r" b="b"/>
            <a:pathLst>
              <a:path w="2850" h="2663" extrusionOk="0">
                <a:moveTo>
                  <a:pt x="2850" y="1"/>
                </a:moveTo>
                <a:lnTo>
                  <a:pt x="0" y="431"/>
                </a:lnTo>
                <a:lnTo>
                  <a:pt x="0" y="2232"/>
                </a:lnTo>
                <a:lnTo>
                  <a:pt x="2850" y="2662"/>
                </a:lnTo>
                <a:lnTo>
                  <a:pt x="2850" y="1"/>
                </a:ln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1" name="Google Shape;5001;p47"/>
          <p:cNvSpPr/>
          <p:nvPr/>
        </p:nvSpPr>
        <p:spPr>
          <a:xfrm>
            <a:off x="1868320" y="2793122"/>
            <a:ext cx="987169" cy="380238"/>
          </a:xfrm>
          <a:custGeom>
            <a:avLst/>
            <a:gdLst/>
            <a:ahLst/>
            <a:cxnLst/>
            <a:rect l="l" t="t" r="r" b="b"/>
            <a:pathLst>
              <a:path w="30837" h="12421" extrusionOk="0">
                <a:moveTo>
                  <a:pt x="0" y="0"/>
                </a:moveTo>
                <a:lnTo>
                  <a:pt x="0" y="12421"/>
                </a:lnTo>
                <a:lnTo>
                  <a:pt x="30836" y="12421"/>
                </a:lnTo>
                <a:lnTo>
                  <a:pt x="3083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2" name="Google Shape;5002;p47"/>
          <p:cNvSpPr/>
          <p:nvPr/>
        </p:nvSpPr>
        <p:spPr>
          <a:xfrm>
            <a:off x="1868320" y="2793122"/>
            <a:ext cx="987169" cy="99613"/>
          </a:xfrm>
          <a:custGeom>
            <a:avLst/>
            <a:gdLst/>
            <a:ahLst/>
            <a:cxnLst/>
            <a:rect l="l" t="t" r="r" b="b"/>
            <a:pathLst>
              <a:path w="30837" h="3254" extrusionOk="0">
                <a:moveTo>
                  <a:pt x="0" y="0"/>
                </a:moveTo>
                <a:lnTo>
                  <a:pt x="0" y="3253"/>
                </a:lnTo>
                <a:lnTo>
                  <a:pt x="30836" y="3253"/>
                </a:lnTo>
                <a:lnTo>
                  <a:pt x="30836" y="0"/>
                </a:lnTo>
                <a:close/>
              </a:path>
            </a:pathLst>
          </a:custGeom>
          <a:solidFill>
            <a:srgbClr val="E6E6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3" name="Google Shape;5003;p47"/>
          <p:cNvSpPr/>
          <p:nvPr/>
        </p:nvSpPr>
        <p:spPr>
          <a:xfrm>
            <a:off x="1811500" y="2752776"/>
            <a:ext cx="1099917" cy="81521"/>
          </a:xfrm>
          <a:custGeom>
            <a:avLst/>
            <a:gdLst/>
            <a:ahLst/>
            <a:cxnLst/>
            <a:rect l="l" t="t" r="r" b="b"/>
            <a:pathLst>
              <a:path w="34359" h="2663" extrusionOk="0">
                <a:moveTo>
                  <a:pt x="1" y="1"/>
                </a:moveTo>
                <a:lnTo>
                  <a:pt x="1" y="2662"/>
                </a:lnTo>
                <a:lnTo>
                  <a:pt x="34359" y="2662"/>
                </a:lnTo>
                <a:lnTo>
                  <a:pt x="3435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4" name="Google Shape;5004;p47"/>
          <p:cNvSpPr/>
          <p:nvPr/>
        </p:nvSpPr>
        <p:spPr>
          <a:xfrm>
            <a:off x="2523200" y="2707532"/>
            <a:ext cx="279757" cy="45276"/>
          </a:xfrm>
          <a:custGeom>
            <a:avLst/>
            <a:gdLst/>
            <a:ahLst/>
            <a:cxnLst/>
            <a:rect l="l" t="t" r="r" b="b"/>
            <a:pathLst>
              <a:path w="8739" h="1479" extrusionOk="0">
                <a:moveTo>
                  <a:pt x="1" y="0"/>
                </a:moveTo>
                <a:lnTo>
                  <a:pt x="1" y="1479"/>
                </a:lnTo>
                <a:lnTo>
                  <a:pt x="7985" y="1479"/>
                </a:lnTo>
                <a:cubicBezTo>
                  <a:pt x="8416" y="1479"/>
                  <a:pt x="8738" y="1156"/>
                  <a:pt x="8738" y="753"/>
                </a:cubicBezTo>
                <a:cubicBezTo>
                  <a:pt x="8738" y="323"/>
                  <a:pt x="8416" y="0"/>
                  <a:pt x="7985" y="0"/>
                </a:cubicBezTo>
                <a:close/>
              </a:path>
            </a:pathLst>
          </a:custGeom>
          <a:solidFill>
            <a:srgbClr val="FBAE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5" name="Google Shape;5005;p47"/>
          <p:cNvSpPr/>
          <p:nvPr/>
        </p:nvSpPr>
        <p:spPr>
          <a:xfrm>
            <a:off x="2523200" y="2718216"/>
            <a:ext cx="267689" cy="23908"/>
          </a:xfrm>
          <a:custGeom>
            <a:avLst/>
            <a:gdLst/>
            <a:ahLst/>
            <a:cxnLst/>
            <a:rect l="l" t="t" r="r" b="b"/>
            <a:pathLst>
              <a:path w="8362" h="781" extrusionOk="0">
                <a:moveTo>
                  <a:pt x="1" y="1"/>
                </a:moveTo>
                <a:lnTo>
                  <a:pt x="1" y="780"/>
                </a:lnTo>
                <a:lnTo>
                  <a:pt x="7985" y="780"/>
                </a:lnTo>
                <a:cubicBezTo>
                  <a:pt x="8201" y="780"/>
                  <a:pt x="8362" y="619"/>
                  <a:pt x="8362" y="404"/>
                </a:cubicBezTo>
                <a:cubicBezTo>
                  <a:pt x="8362" y="189"/>
                  <a:pt x="8201" y="1"/>
                  <a:pt x="798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6" name="Google Shape;5006;p47"/>
          <p:cNvSpPr/>
          <p:nvPr/>
        </p:nvSpPr>
        <p:spPr>
          <a:xfrm>
            <a:off x="2017203" y="1063262"/>
            <a:ext cx="28427" cy="456769"/>
          </a:xfrm>
          <a:custGeom>
            <a:avLst/>
            <a:gdLst/>
            <a:ahLst/>
            <a:cxnLst/>
            <a:rect l="l" t="t" r="r" b="b"/>
            <a:pathLst>
              <a:path w="888" h="14921" extrusionOk="0">
                <a:moveTo>
                  <a:pt x="0" y="0"/>
                </a:moveTo>
                <a:lnTo>
                  <a:pt x="0" y="14921"/>
                </a:lnTo>
                <a:lnTo>
                  <a:pt x="887" y="14921"/>
                </a:lnTo>
                <a:lnTo>
                  <a:pt x="887" y="0"/>
                </a:lnTo>
                <a:close/>
              </a:path>
            </a:pathLst>
          </a:custGeom>
          <a:solidFill>
            <a:srgbClr val="E6E6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7" name="Google Shape;5007;p47"/>
          <p:cNvSpPr/>
          <p:nvPr/>
        </p:nvSpPr>
        <p:spPr>
          <a:xfrm>
            <a:off x="2028374" y="1063262"/>
            <a:ext cx="28427" cy="456769"/>
          </a:xfrm>
          <a:custGeom>
            <a:avLst/>
            <a:gdLst/>
            <a:ahLst/>
            <a:cxnLst/>
            <a:rect l="l" t="t" r="r" b="b"/>
            <a:pathLst>
              <a:path w="888" h="14921" extrusionOk="0">
                <a:moveTo>
                  <a:pt x="1" y="0"/>
                </a:moveTo>
                <a:lnTo>
                  <a:pt x="1" y="14921"/>
                </a:lnTo>
                <a:lnTo>
                  <a:pt x="888" y="14921"/>
                </a:lnTo>
                <a:lnTo>
                  <a:pt x="88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8" name="Google Shape;5008;p47"/>
          <p:cNvSpPr/>
          <p:nvPr/>
        </p:nvSpPr>
        <p:spPr>
          <a:xfrm>
            <a:off x="1586911" y="1496141"/>
            <a:ext cx="818464" cy="518484"/>
          </a:xfrm>
          <a:custGeom>
            <a:avLst/>
            <a:gdLst/>
            <a:ahLst/>
            <a:cxnLst/>
            <a:rect l="l" t="t" r="r" b="b"/>
            <a:pathLst>
              <a:path w="25567" h="16937" extrusionOk="0">
                <a:moveTo>
                  <a:pt x="3092" y="0"/>
                </a:moveTo>
                <a:lnTo>
                  <a:pt x="0" y="5888"/>
                </a:lnTo>
                <a:lnTo>
                  <a:pt x="0" y="16937"/>
                </a:lnTo>
                <a:lnTo>
                  <a:pt x="22771" y="14007"/>
                </a:lnTo>
                <a:lnTo>
                  <a:pt x="25567" y="11641"/>
                </a:lnTo>
                <a:lnTo>
                  <a:pt x="3092"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9" name="Google Shape;5009;p47"/>
          <p:cNvSpPr/>
          <p:nvPr/>
        </p:nvSpPr>
        <p:spPr>
          <a:xfrm>
            <a:off x="1702215" y="1477192"/>
            <a:ext cx="703155" cy="415657"/>
          </a:xfrm>
          <a:custGeom>
            <a:avLst/>
            <a:gdLst/>
            <a:ahLst/>
            <a:cxnLst/>
            <a:rect l="l" t="t" r="r" b="b"/>
            <a:pathLst>
              <a:path w="21965" h="13578" extrusionOk="0">
                <a:moveTo>
                  <a:pt x="1" y="1"/>
                </a:moveTo>
                <a:lnTo>
                  <a:pt x="1" y="13577"/>
                </a:lnTo>
                <a:lnTo>
                  <a:pt x="21965" y="12260"/>
                </a:lnTo>
                <a:lnTo>
                  <a:pt x="21965" y="1103"/>
                </a:lnTo>
                <a:lnTo>
                  <a:pt x="1" y="1"/>
                </a:lnTo>
                <a:close/>
              </a:path>
            </a:pathLst>
          </a:custGeom>
          <a:solidFill>
            <a:srgbClr val="4388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0" name="Google Shape;5010;p47"/>
          <p:cNvSpPr/>
          <p:nvPr/>
        </p:nvSpPr>
        <p:spPr>
          <a:xfrm>
            <a:off x="1721133" y="1496141"/>
            <a:ext cx="673063" cy="376932"/>
          </a:xfrm>
          <a:custGeom>
            <a:avLst/>
            <a:gdLst/>
            <a:ahLst/>
            <a:cxnLst/>
            <a:rect l="l" t="t" r="r" b="b"/>
            <a:pathLst>
              <a:path w="21025" h="12313" extrusionOk="0">
                <a:moveTo>
                  <a:pt x="1" y="0"/>
                </a:moveTo>
                <a:lnTo>
                  <a:pt x="1" y="12313"/>
                </a:lnTo>
                <a:lnTo>
                  <a:pt x="21024" y="11291"/>
                </a:lnTo>
                <a:lnTo>
                  <a:pt x="21024" y="887"/>
                </a:lnTo>
                <a:lnTo>
                  <a:pt x="1" y="0"/>
                </a:lnTo>
                <a:close/>
              </a:path>
            </a:pathLst>
          </a:custGeom>
          <a:solidFill>
            <a:srgbClr val="163F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1" name="Google Shape;5011;p47"/>
          <p:cNvSpPr/>
          <p:nvPr/>
        </p:nvSpPr>
        <p:spPr>
          <a:xfrm>
            <a:off x="1941465" y="1505171"/>
            <a:ext cx="423461" cy="340748"/>
          </a:xfrm>
          <a:custGeom>
            <a:avLst/>
            <a:gdLst/>
            <a:ahLst/>
            <a:cxnLst/>
            <a:rect l="l" t="t" r="r" b="b"/>
            <a:pathLst>
              <a:path w="13228" h="11131" extrusionOk="0">
                <a:moveTo>
                  <a:pt x="0" y="1"/>
                </a:moveTo>
                <a:lnTo>
                  <a:pt x="11534" y="11131"/>
                </a:lnTo>
                <a:lnTo>
                  <a:pt x="13227" y="11023"/>
                </a:lnTo>
                <a:lnTo>
                  <a:pt x="1264" y="55"/>
                </a:lnTo>
                <a:close/>
              </a:path>
            </a:pathLst>
          </a:cu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2" name="Google Shape;5012;p47"/>
          <p:cNvSpPr/>
          <p:nvPr/>
        </p:nvSpPr>
        <p:spPr>
          <a:xfrm>
            <a:off x="1832179" y="1501896"/>
            <a:ext cx="386423" cy="348156"/>
          </a:xfrm>
          <a:custGeom>
            <a:avLst/>
            <a:gdLst/>
            <a:ahLst/>
            <a:cxnLst/>
            <a:rect l="l" t="t" r="r" b="b"/>
            <a:pathLst>
              <a:path w="12071" h="11373" extrusionOk="0">
                <a:moveTo>
                  <a:pt x="995" y="0"/>
                </a:moveTo>
                <a:lnTo>
                  <a:pt x="12071" y="11372"/>
                </a:lnTo>
                <a:lnTo>
                  <a:pt x="8952" y="11372"/>
                </a:lnTo>
                <a:lnTo>
                  <a:pt x="0" y="0"/>
                </a:lnTo>
                <a:close/>
              </a:path>
            </a:pathLst>
          </a:cu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3" name="Google Shape;5013;p47"/>
          <p:cNvSpPr/>
          <p:nvPr/>
        </p:nvSpPr>
        <p:spPr>
          <a:xfrm>
            <a:off x="1685857" y="1477192"/>
            <a:ext cx="16390" cy="415657"/>
          </a:xfrm>
          <a:custGeom>
            <a:avLst/>
            <a:gdLst/>
            <a:ahLst/>
            <a:cxnLst/>
            <a:rect l="l" t="t" r="r" b="b"/>
            <a:pathLst>
              <a:path w="512" h="13578" extrusionOk="0">
                <a:moveTo>
                  <a:pt x="512" y="1"/>
                </a:moveTo>
                <a:lnTo>
                  <a:pt x="1" y="619"/>
                </a:lnTo>
                <a:lnTo>
                  <a:pt x="1" y="12932"/>
                </a:lnTo>
                <a:lnTo>
                  <a:pt x="512" y="13577"/>
                </a:lnTo>
                <a:lnTo>
                  <a:pt x="512" y="1"/>
                </a:lnTo>
                <a:close/>
              </a:path>
            </a:pathLst>
          </a:custGeom>
          <a:solidFill>
            <a:srgbClr val="2B7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4" name="Google Shape;5014;p47"/>
          <p:cNvSpPr/>
          <p:nvPr/>
        </p:nvSpPr>
        <p:spPr>
          <a:xfrm>
            <a:off x="1965569" y="1045967"/>
            <a:ext cx="123088" cy="28837"/>
          </a:xfrm>
          <a:custGeom>
            <a:avLst/>
            <a:gdLst/>
            <a:ahLst/>
            <a:cxnLst/>
            <a:rect l="l" t="t" r="r" b="b"/>
            <a:pathLst>
              <a:path w="3845" h="942" extrusionOk="0">
                <a:moveTo>
                  <a:pt x="0" y="1"/>
                </a:moveTo>
                <a:lnTo>
                  <a:pt x="0" y="941"/>
                </a:lnTo>
                <a:lnTo>
                  <a:pt x="3844" y="941"/>
                </a:lnTo>
                <a:lnTo>
                  <a:pt x="3844" y="1"/>
                </a:lnTo>
                <a:close/>
              </a:path>
            </a:pathLst>
          </a:custGeom>
          <a:solidFill>
            <a:srgbClr val="E6E6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5" name="Google Shape;5015;p47"/>
          <p:cNvSpPr/>
          <p:nvPr/>
        </p:nvSpPr>
        <p:spPr>
          <a:xfrm>
            <a:off x="1975012" y="1045967"/>
            <a:ext cx="122256" cy="28837"/>
          </a:xfrm>
          <a:custGeom>
            <a:avLst/>
            <a:gdLst/>
            <a:ahLst/>
            <a:cxnLst/>
            <a:rect l="l" t="t" r="r" b="b"/>
            <a:pathLst>
              <a:path w="3819" h="942" extrusionOk="0">
                <a:moveTo>
                  <a:pt x="1" y="1"/>
                </a:moveTo>
                <a:lnTo>
                  <a:pt x="1" y="941"/>
                </a:lnTo>
                <a:lnTo>
                  <a:pt x="3818" y="941"/>
                </a:lnTo>
                <a:lnTo>
                  <a:pt x="381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6" name="Google Shape;5016;p47"/>
          <p:cNvSpPr/>
          <p:nvPr/>
        </p:nvSpPr>
        <p:spPr>
          <a:xfrm>
            <a:off x="6173793" y="1780859"/>
            <a:ext cx="173028" cy="1326685"/>
          </a:xfrm>
          <a:custGeom>
            <a:avLst/>
            <a:gdLst/>
            <a:ahLst/>
            <a:cxnLst/>
            <a:rect l="l" t="t" r="r" b="b"/>
            <a:pathLst>
              <a:path w="5405" h="43338" extrusionOk="0">
                <a:moveTo>
                  <a:pt x="3684" y="1"/>
                </a:moveTo>
                <a:lnTo>
                  <a:pt x="1" y="8684"/>
                </a:lnTo>
                <a:lnTo>
                  <a:pt x="1" y="40354"/>
                </a:lnTo>
                <a:lnTo>
                  <a:pt x="2824" y="42451"/>
                </a:lnTo>
                <a:lnTo>
                  <a:pt x="5404" y="43338"/>
                </a:lnTo>
                <a:lnTo>
                  <a:pt x="3684" y="1"/>
                </a:lnTo>
                <a:close/>
              </a:path>
            </a:pathLst>
          </a:custGeom>
          <a:solidFill>
            <a:srgbClr val="E6E6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7" name="Google Shape;5017;p47"/>
          <p:cNvSpPr/>
          <p:nvPr/>
        </p:nvSpPr>
        <p:spPr>
          <a:xfrm>
            <a:off x="6356256" y="2177524"/>
            <a:ext cx="808156" cy="930008"/>
          </a:xfrm>
          <a:custGeom>
            <a:avLst/>
            <a:gdLst/>
            <a:ahLst/>
            <a:cxnLst/>
            <a:rect l="l" t="t" r="r" b="b"/>
            <a:pathLst>
              <a:path w="25245" h="30380" extrusionOk="0">
                <a:moveTo>
                  <a:pt x="0" y="1"/>
                </a:moveTo>
                <a:lnTo>
                  <a:pt x="0" y="30380"/>
                </a:lnTo>
                <a:lnTo>
                  <a:pt x="24438" y="30380"/>
                </a:lnTo>
                <a:lnTo>
                  <a:pt x="25244"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8" name="Google Shape;5018;p47"/>
          <p:cNvSpPr/>
          <p:nvPr/>
        </p:nvSpPr>
        <p:spPr>
          <a:xfrm>
            <a:off x="6354527" y="1741370"/>
            <a:ext cx="815903" cy="455973"/>
          </a:xfrm>
          <a:custGeom>
            <a:avLst/>
            <a:gdLst/>
            <a:ahLst/>
            <a:cxnLst/>
            <a:rect l="l" t="t" r="r" b="b"/>
            <a:pathLst>
              <a:path w="25487" h="14895" extrusionOk="0">
                <a:moveTo>
                  <a:pt x="0" y="0"/>
                </a:moveTo>
                <a:lnTo>
                  <a:pt x="0" y="14894"/>
                </a:lnTo>
                <a:lnTo>
                  <a:pt x="25486" y="14894"/>
                </a:lnTo>
                <a:lnTo>
                  <a:pt x="2548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9" name="Google Shape;5019;p47"/>
          <p:cNvSpPr/>
          <p:nvPr/>
        </p:nvSpPr>
        <p:spPr>
          <a:xfrm>
            <a:off x="6387243" y="1771829"/>
            <a:ext cx="751333" cy="395054"/>
          </a:xfrm>
          <a:custGeom>
            <a:avLst/>
            <a:gdLst/>
            <a:ahLst/>
            <a:cxnLst/>
            <a:rect l="l" t="t" r="r" b="b"/>
            <a:pathLst>
              <a:path w="23470" h="12905" extrusionOk="0">
                <a:moveTo>
                  <a:pt x="0" y="0"/>
                </a:moveTo>
                <a:lnTo>
                  <a:pt x="0" y="12904"/>
                </a:lnTo>
                <a:lnTo>
                  <a:pt x="23470" y="12904"/>
                </a:lnTo>
                <a:lnTo>
                  <a:pt x="23470" y="0"/>
                </a:lnTo>
                <a:close/>
              </a:path>
            </a:pathLst>
          </a:custGeom>
          <a:solidFill>
            <a:srgbClr val="8080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0" name="Google Shape;5020;p47"/>
          <p:cNvSpPr/>
          <p:nvPr/>
        </p:nvSpPr>
        <p:spPr>
          <a:xfrm>
            <a:off x="6387243" y="1789093"/>
            <a:ext cx="685932" cy="360493"/>
          </a:xfrm>
          <a:custGeom>
            <a:avLst/>
            <a:gdLst/>
            <a:ahLst/>
            <a:cxnLst/>
            <a:rect l="l" t="t" r="r" b="b"/>
            <a:pathLst>
              <a:path w="21427" h="11776" extrusionOk="0">
                <a:moveTo>
                  <a:pt x="0" y="1"/>
                </a:moveTo>
                <a:lnTo>
                  <a:pt x="0" y="11776"/>
                </a:lnTo>
                <a:lnTo>
                  <a:pt x="21427" y="11776"/>
                </a:lnTo>
                <a:lnTo>
                  <a:pt x="21427" y="1"/>
                </a:lnTo>
                <a:close/>
              </a:path>
            </a:pathLst>
          </a:custGeom>
          <a:solidFill>
            <a:srgbClr val="B3B3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1" name="Google Shape;5021;p47"/>
          <p:cNvSpPr/>
          <p:nvPr/>
        </p:nvSpPr>
        <p:spPr>
          <a:xfrm>
            <a:off x="6291690" y="1741370"/>
            <a:ext cx="55126" cy="1366175"/>
          </a:xfrm>
          <a:custGeom>
            <a:avLst/>
            <a:gdLst/>
            <a:ahLst/>
            <a:cxnLst/>
            <a:rect l="l" t="t" r="r" b="b"/>
            <a:pathLst>
              <a:path w="1722" h="44628" extrusionOk="0">
                <a:moveTo>
                  <a:pt x="1238" y="0"/>
                </a:moveTo>
                <a:lnTo>
                  <a:pt x="1" y="1291"/>
                </a:lnTo>
                <a:lnTo>
                  <a:pt x="807" y="42907"/>
                </a:lnTo>
                <a:lnTo>
                  <a:pt x="1721" y="44628"/>
                </a:lnTo>
                <a:lnTo>
                  <a:pt x="1238"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2" name="Google Shape;5022;p47"/>
          <p:cNvSpPr/>
          <p:nvPr/>
        </p:nvSpPr>
        <p:spPr>
          <a:xfrm>
            <a:off x="7127336" y="1741370"/>
            <a:ext cx="73181" cy="1366175"/>
          </a:xfrm>
          <a:custGeom>
            <a:avLst/>
            <a:gdLst/>
            <a:ahLst/>
            <a:cxnLst/>
            <a:rect l="l" t="t" r="r" b="b"/>
            <a:pathLst>
              <a:path w="2286" h="44628" extrusionOk="0">
                <a:moveTo>
                  <a:pt x="753" y="0"/>
                </a:moveTo>
                <a:lnTo>
                  <a:pt x="0" y="44628"/>
                </a:lnTo>
                <a:lnTo>
                  <a:pt x="1022" y="44628"/>
                </a:lnTo>
                <a:lnTo>
                  <a:pt x="228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3" name="Google Shape;5023;p47"/>
          <p:cNvSpPr/>
          <p:nvPr/>
        </p:nvSpPr>
        <p:spPr>
          <a:xfrm>
            <a:off x="7073109" y="1771829"/>
            <a:ext cx="65434" cy="395054"/>
          </a:xfrm>
          <a:custGeom>
            <a:avLst/>
            <a:gdLst/>
            <a:ahLst/>
            <a:cxnLst/>
            <a:rect l="l" t="t" r="r" b="b"/>
            <a:pathLst>
              <a:path w="2044" h="12905" extrusionOk="0">
                <a:moveTo>
                  <a:pt x="2044" y="0"/>
                </a:moveTo>
                <a:lnTo>
                  <a:pt x="1" y="565"/>
                </a:lnTo>
                <a:lnTo>
                  <a:pt x="1" y="12340"/>
                </a:lnTo>
                <a:lnTo>
                  <a:pt x="2044" y="12904"/>
                </a:lnTo>
                <a:lnTo>
                  <a:pt x="2044"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4" name="Google Shape;5024;p47"/>
          <p:cNvSpPr/>
          <p:nvPr/>
        </p:nvSpPr>
        <p:spPr>
          <a:xfrm>
            <a:off x="6331287" y="1741370"/>
            <a:ext cx="49075" cy="1366175"/>
          </a:xfrm>
          <a:custGeom>
            <a:avLst/>
            <a:gdLst/>
            <a:ahLst/>
            <a:cxnLst/>
            <a:rect l="l" t="t" r="r" b="b"/>
            <a:pathLst>
              <a:path w="1533" h="44628" extrusionOk="0">
                <a:moveTo>
                  <a:pt x="1" y="0"/>
                </a:moveTo>
                <a:lnTo>
                  <a:pt x="484" y="44628"/>
                </a:lnTo>
                <a:lnTo>
                  <a:pt x="1506" y="44628"/>
                </a:lnTo>
                <a:lnTo>
                  <a:pt x="153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5" name="Google Shape;5025;p47"/>
          <p:cNvSpPr/>
          <p:nvPr/>
        </p:nvSpPr>
        <p:spPr>
          <a:xfrm>
            <a:off x="6958670" y="1842602"/>
            <a:ext cx="47346" cy="316043"/>
          </a:xfrm>
          <a:custGeom>
            <a:avLst/>
            <a:gdLst/>
            <a:ahLst/>
            <a:cxnLst/>
            <a:rect l="l" t="t" r="r" b="b"/>
            <a:pathLst>
              <a:path w="1479" h="10324" extrusionOk="0">
                <a:moveTo>
                  <a:pt x="0" y="0"/>
                </a:moveTo>
                <a:lnTo>
                  <a:pt x="0" y="10324"/>
                </a:lnTo>
                <a:lnTo>
                  <a:pt x="1479" y="10324"/>
                </a:lnTo>
                <a:lnTo>
                  <a:pt x="1479" y="0"/>
                </a:lnTo>
                <a:close/>
              </a:path>
            </a:pathLst>
          </a:custGeom>
          <a:solidFill>
            <a:srgbClr val="29AB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6" name="Google Shape;5026;p47"/>
          <p:cNvSpPr/>
          <p:nvPr/>
        </p:nvSpPr>
        <p:spPr>
          <a:xfrm>
            <a:off x="6911326" y="1842602"/>
            <a:ext cx="47346" cy="316043"/>
          </a:xfrm>
          <a:custGeom>
            <a:avLst/>
            <a:gdLst/>
            <a:ahLst/>
            <a:cxnLst/>
            <a:rect l="l" t="t" r="r" b="b"/>
            <a:pathLst>
              <a:path w="1479" h="10324" extrusionOk="0">
                <a:moveTo>
                  <a:pt x="0" y="0"/>
                </a:moveTo>
                <a:lnTo>
                  <a:pt x="0" y="10324"/>
                </a:lnTo>
                <a:lnTo>
                  <a:pt x="1479" y="10324"/>
                </a:lnTo>
                <a:lnTo>
                  <a:pt x="1479" y="0"/>
                </a:lnTo>
                <a:close/>
              </a:path>
            </a:pathLst>
          </a:custGeom>
          <a:solidFill>
            <a:srgbClr val="F15A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7" name="Google Shape;5027;p47"/>
          <p:cNvSpPr/>
          <p:nvPr/>
        </p:nvSpPr>
        <p:spPr>
          <a:xfrm>
            <a:off x="6863117" y="1842602"/>
            <a:ext cx="48243" cy="316043"/>
          </a:xfrm>
          <a:custGeom>
            <a:avLst/>
            <a:gdLst/>
            <a:ahLst/>
            <a:cxnLst/>
            <a:rect l="l" t="t" r="r" b="b"/>
            <a:pathLst>
              <a:path w="1507" h="10324" extrusionOk="0">
                <a:moveTo>
                  <a:pt x="1" y="0"/>
                </a:moveTo>
                <a:lnTo>
                  <a:pt x="1" y="10324"/>
                </a:lnTo>
                <a:lnTo>
                  <a:pt x="1506" y="10324"/>
                </a:lnTo>
                <a:lnTo>
                  <a:pt x="150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8" name="Google Shape;5028;p47"/>
          <p:cNvSpPr/>
          <p:nvPr/>
        </p:nvSpPr>
        <p:spPr>
          <a:xfrm>
            <a:off x="6815805" y="1842602"/>
            <a:ext cx="47346" cy="316043"/>
          </a:xfrm>
          <a:custGeom>
            <a:avLst/>
            <a:gdLst/>
            <a:ahLst/>
            <a:cxnLst/>
            <a:rect l="l" t="t" r="r" b="b"/>
            <a:pathLst>
              <a:path w="1479" h="10324" extrusionOk="0">
                <a:moveTo>
                  <a:pt x="0" y="0"/>
                </a:moveTo>
                <a:lnTo>
                  <a:pt x="0" y="10324"/>
                </a:lnTo>
                <a:lnTo>
                  <a:pt x="1479" y="10324"/>
                </a:lnTo>
                <a:lnTo>
                  <a:pt x="1479" y="0"/>
                </a:lnTo>
                <a:close/>
              </a:path>
            </a:pathLst>
          </a:custGeom>
          <a:solidFill>
            <a:srgbClr val="8CC6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9" name="Google Shape;5029;p47"/>
          <p:cNvSpPr/>
          <p:nvPr/>
        </p:nvSpPr>
        <p:spPr>
          <a:xfrm>
            <a:off x="6768461" y="1842602"/>
            <a:ext cx="47379" cy="316043"/>
          </a:xfrm>
          <a:custGeom>
            <a:avLst/>
            <a:gdLst/>
            <a:ahLst/>
            <a:cxnLst/>
            <a:rect l="l" t="t" r="r" b="b"/>
            <a:pathLst>
              <a:path w="1480" h="10324" extrusionOk="0">
                <a:moveTo>
                  <a:pt x="1" y="0"/>
                </a:moveTo>
                <a:lnTo>
                  <a:pt x="1" y="10324"/>
                </a:lnTo>
                <a:lnTo>
                  <a:pt x="1479" y="10324"/>
                </a:lnTo>
                <a:lnTo>
                  <a:pt x="147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0" name="Google Shape;5030;p47"/>
          <p:cNvSpPr/>
          <p:nvPr/>
        </p:nvSpPr>
        <p:spPr>
          <a:xfrm>
            <a:off x="6720285" y="1842602"/>
            <a:ext cx="48211" cy="316043"/>
          </a:xfrm>
          <a:custGeom>
            <a:avLst/>
            <a:gdLst/>
            <a:ahLst/>
            <a:cxnLst/>
            <a:rect l="l" t="t" r="r" b="b"/>
            <a:pathLst>
              <a:path w="1506" h="10324" extrusionOk="0">
                <a:moveTo>
                  <a:pt x="0" y="0"/>
                </a:moveTo>
                <a:lnTo>
                  <a:pt x="0" y="10324"/>
                </a:lnTo>
                <a:lnTo>
                  <a:pt x="1506" y="10324"/>
                </a:lnTo>
                <a:lnTo>
                  <a:pt x="1506" y="0"/>
                </a:lnTo>
                <a:close/>
              </a:path>
            </a:pathLst>
          </a:custGeom>
          <a:solidFill>
            <a:srgbClr val="8CC6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1" name="Google Shape;5031;p47"/>
          <p:cNvSpPr/>
          <p:nvPr/>
        </p:nvSpPr>
        <p:spPr>
          <a:xfrm>
            <a:off x="6419061" y="2125698"/>
            <a:ext cx="301270" cy="32939"/>
          </a:xfrm>
          <a:custGeom>
            <a:avLst/>
            <a:gdLst/>
            <a:ahLst/>
            <a:cxnLst/>
            <a:rect l="l" t="t" r="r" b="b"/>
            <a:pathLst>
              <a:path w="9411" h="1076" extrusionOk="0">
                <a:moveTo>
                  <a:pt x="1" y="0"/>
                </a:moveTo>
                <a:lnTo>
                  <a:pt x="1" y="1076"/>
                </a:lnTo>
                <a:lnTo>
                  <a:pt x="9410" y="1076"/>
                </a:lnTo>
                <a:lnTo>
                  <a:pt x="9410" y="0"/>
                </a:lnTo>
                <a:close/>
              </a:path>
            </a:pathLst>
          </a:custGeom>
          <a:solidFill>
            <a:srgbClr val="29AB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2" name="Google Shape;5032;p47"/>
          <p:cNvSpPr/>
          <p:nvPr/>
        </p:nvSpPr>
        <p:spPr>
          <a:xfrm>
            <a:off x="6419061" y="2092760"/>
            <a:ext cx="301270" cy="32970"/>
          </a:xfrm>
          <a:custGeom>
            <a:avLst/>
            <a:gdLst/>
            <a:ahLst/>
            <a:cxnLst/>
            <a:rect l="l" t="t" r="r" b="b"/>
            <a:pathLst>
              <a:path w="9411" h="1077" extrusionOk="0">
                <a:moveTo>
                  <a:pt x="1" y="1"/>
                </a:moveTo>
                <a:lnTo>
                  <a:pt x="1" y="1076"/>
                </a:lnTo>
                <a:lnTo>
                  <a:pt x="9410" y="1076"/>
                </a:lnTo>
                <a:lnTo>
                  <a:pt x="9410" y="1"/>
                </a:lnTo>
                <a:close/>
              </a:path>
            </a:pathLst>
          </a:custGeom>
          <a:solidFill>
            <a:srgbClr val="8CC6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3" name="Google Shape;5033;p47"/>
          <p:cNvSpPr/>
          <p:nvPr/>
        </p:nvSpPr>
        <p:spPr>
          <a:xfrm>
            <a:off x="6402704" y="2249124"/>
            <a:ext cx="713495" cy="258461"/>
          </a:xfrm>
          <a:custGeom>
            <a:avLst/>
            <a:gdLst/>
            <a:ahLst/>
            <a:cxnLst/>
            <a:rect l="l" t="t" r="r" b="b"/>
            <a:pathLst>
              <a:path w="22288" h="8443" extrusionOk="0">
                <a:moveTo>
                  <a:pt x="1" y="1"/>
                </a:moveTo>
                <a:lnTo>
                  <a:pt x="1" y="8442"/>
                </a:lnTo>
                <a:lnTo>
                  <a:pt x="22288" y="8442"/>
                </a:lnTo>
                <a:lnTo>
                  <a:pt x="2228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4" name="Google Shape;5034;p47"/>
          <p:cNvSpPr/>
          <p:nvPr/>
        </p:nvSpPr>
        <p:spPr>
          <a:xfrm>
            <a:off x="6402704" y="2533873"/>
            <a:ext cx="713495" cy="258461"/>
          </a:xfrm>
          <a:custGeom>
            <a:avLst/>
            <a:gdLst/>
            <a:ahLst/>
            <a:cxnLst/>
            <a:rect l="l" t="t" r="r" b="b"/>
            <a:pathLst>
              <a:path w="22288" h="8443" extrusionOk="0">
                <a:moveTo>
                  <a:pt x="1" y="1"/>
                </a:moveTo>
                <a:lnTo>
                  <a:pt x="1" y="8442"/>
                </a:lnTo>
                <a:lnTo>
                  <a:pt x="22288" y="8442"/>
                </a:lnTo>
                <a:lnTo>
                  <a:pt x="2228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5" name="Google Shape;5035;p47"/>
          <p:cNvSpPr/>
          <p:nvPr/>
        </p:nvSpPr>
        <p:spPr>
          <a:xfrm>
            <a:off x="6402704" y="2817795"/>
            <a:ext cx="713495" cy="258461"/>
          </a:xfrm>
          <a:custGeom>
            <a:avLst/>
            <a:gdLst/>
            <a:ahLst/>
            <a:cxnLst/>
            <a:rect l="l" t="t" r="r" b="b"/>
            <a:pathLst>
              <a:path w="22288" h="8443" extrusionOk="0">
                <a:moveTo>
                  <a:pt x="1" y="1"/>
                </a:moveTo>
                <a:lnTo>
                  <a:pt x="1" y="8442"/>
                </a:lnTo>
                <a:lnTo>
                  <a:pt x="22288" y="8442"/>
                </a:lnTo>
                <a:lnTo>
                  <a:pt x="2228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6" name="Google Shape;5036;p47"/>
          <p:cNvSpPr/>
          <p:nvPr/>
        </p:nvSpPr>
        <p:spPr>
          <a:xfrm>
            <a:off x="7922520" y="1261595"/>
            <a:ext cx="413121" cy="1818811"/>
          </a:xfrm>
          <a:custGeom>
            <a:avLst/>
            <a:gdLst/>
            <a:ahLst/>
            <a:cxnLst/>
            <a:rect l="l" t="t" r="r" b="b"/>
            <a:pathLst>
              <a:path w="12905" h="59414" extrusionOk="0">
                <a:moveTo>
                  <a:pt x="12904" y="0"/>
                </a:moveTo>
                <a:lnTo>
                  <a:pt x="0" y="4328"/>
                </a:lnTo>
                <a:lnTo>
                  <a:pt x="0" y="54816"/>
                </a:lnTo>
                <a:lnTo>
                  <a:pt x="12904" y="59414"/>
                </a:lnTo>
                <a:lnTo>
                  <a:pt x="12904" y="0"/>
                </a:lnTo>
                <a:close/>
              </a:path>
            </a:pathLst>
          </a:custGeom>
          <a:solidFill>
            <a:srgbClr val="FBAE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7" name="Google Shape;5037;p47"/>
          <p:cNvSpPr/>
          <p:nvPr/>
        </p:nvSpPr>
        <p:spPr>
          <a:xfrm>
            <a:off x="7944031" y="1296155"/>
            <a:ext cx="391609" cy="1748862"/>
          </a:xfrm>
          <a:custGeom>
            <a:avLst/>
            <a:gdLst/>
            <a:ahLst/>
            <a:cxnLst/>
            <a:rect l="l" t="t" r="r" b="b"/>
            <a:pathLst>
              <a:path w="12233" h="57129" extrusionOk="0">
                <a:moveTo>
                  <a:pt x="12232" y="0"/>
                </a:moveTo>
                <a:lnTo>
                  <a:pt x="0" y="3683"/>
                </a:lnTo>
                <a:lnTo>
                  <a:pt x="0" y="53204"/>
                </a:lnTo>
                <a:lnTo>
                  <a:pt x="161" y="53257"/>
                </a:lnTo>
                <a:lnTo>
                  <a:pt x="6103" y="55166"/>
                </a:lnTo>
                <a:lnTo>
                  <a:pt x="9625" y="56295"/>
                </a:lnTo>
                <a:lnTo>
                  <a:pt x="11291" y="56833"/>
                </a:lnTo>
                <a:lnTo>
                  <a:pt x="12232" y="57129"/>
                </a:lnTo>
                <a:lnTo>
                  <a:pt x="12232" y="0"/>
                </a:lnTo>
                <a:close/>
              </a:path>
            </a:pathLst>
          </a:custGeom>
          <a:solidFill>
            <a:srgbClr val="FFF9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8" name="Google Shape;5038;p47"/>
          <p:cNvSpPr/>
          <p:nvPr/>
        </p:nvSpPr>
        <p:spPr>
          <a:xfrm>
            <a:off x="8424228" y="1051722"/>
            <a:ext cx="562011" cy="2251733"/>
          </a:xfrm>
          <a:custGeom>
            <a:avLst/>
            <a:gdLst/>
            <a:ahLst/>
            <a:cxnLst/>
            <a:rect l="l" t="t" r="r" b="b"/>
            <a:pathLst>
              <a:path w="17556" h="73556" extrusionOk="0">
                <a:moveTo>
                  <a:pt x="17556" y="1"/>
                </a:moveTo>
                <a:lnTo>
                  <a:pt x="0" y="5915"/>
                </a:lnTo>
                <a:lnTo>
                  <a:pt x="0" y="67264"/>
                </a:lnTo>
                <a:lnTo>
                  <a:pt x="17556" y="73555"/>
                </a:lnTo>
                <a:lnTo>
                  <a:pt x="17556" y="1"/>
                </a:lnTo>
                <a:close/>
              </a:path>
            </a:pathLst>
          </a:custGeom>
          <a:solidFill>
            <a:srgbClr val="FBAE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9" name="Google Shape;5039;p47"/>
          <p:cNvSpPr/>
          <p:nvPr/>
        </p:nvSpPr>
        <p:spPr>
          <a:xfrm>
            <a:off x="8445739" y="1096996"/>
            <a:ext cx="540499" cy="2159528"/>
          </a:xfrm>
          <a:custGeom>
            <a:avLst/>
            <a:gdLst/>
            <a:ahLst/>
            <a:cxnLst/>
            <a:rect l="l" t="t" r="r" b="b"/>
            <a:pathLst>
              <a:path w="16884" h="70544" extrusionOk="0">
                <a:moveTo>
                  <a:pt x="16884" y="0"/>
                </a:moveTo>
                <a:lnTo>
                  <a:pt x="9302" y="2205"/>
                </a:lnTo>
                <a:lnTo>
                  <a:pt x="1" y="4920"/>
                </a:lnTo>
                <a:lnTo>
                  <a:pt x="1" y="65301"/>
                </a:lnTo>
                <a:lnTo>
                  <a:pt x="16884" y="70544"/>
                </a:lnTo>
                <a:lnTo>
                  <a:pt x="16884" y="0"/>
                </a:lnTo>
                <a:close/>
              </a:path>
            </a:pathLst>
          </a:custGeom>
          <a:solidFill>
            <a:srgbClr val="FFF9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0" name="Google Shape;5040;p47"/>
          <p:cNvSpPr/>
          <p:nvPr/>
        </p:nvSpPr>
        <p:spPr>
          <a:xfrm>
            <a:off x="8424228" y="2378336"/>
            <a:ext cx="562011" cy="38725"/>
          </a:xfrm>
          <a:custGeom>
            <a:avLst/>
            <a:gdLst/>
            <a:ahLst/>
            <a:cxnLst/>
            <a:rect l="l" t="t" r="r" b="b"/>
            <a:pathLst>
              <a:path w="17556" h="1265" extrusionOk="0">
                <a:moveTo>
                  <a:pt x="17556" y="1"/>
                </a:moveTo>
                <a:lnTo>
                  <a:pt x="0" y="108"/>
                </a:lnTo>
                <a:lnTo>
                  <a:pt x="0" y="995"/>
                </a:lnTo>
                <a:lnTo>
                  <a:pt x="17556" y="1264"/>
                </a:lnTo>
                <a:lnTo>
                  <a:pt x="17556" y="1"/>
                </a:lnTo>
                <a:close/>
              </a:path>
            </a:pathLst>
          </a:custGeom>
          <a:solidFill>
            <a:srgbClr val="FBAE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1" name="Google Shape;5041;p47"/>
          <p:cNvSpPr/>
          <p:nvPr/>
        </p:nvSpPr>
        <p:spPr>
          <a:xfrm>
            <a:off x="7922520" y="2381642"/>
            <a:ext cx="413121" cy="25531"/>
          </a:xfrm>
          <a:custGeom>
            <a:avLst/>
            <a:gdLst/>
            <a:ahLst/>
            <a:cxnLst/>
            <a:rect l="l" t="t" r="r" b="b"/>
            <a:pathLst>
              <a:path w="12905" h="834" extrusionOk="0">
                <a:moveTo>
                  <a:pt x="12904" y="0"/>
                </a:moveTo>
                <a:lnTo>
                  <a:pt x="0" y="81"/>
                </a:lnTo>
                <a:lnTo>
                  <a:pt x="0" y="645"/>
                </a:lnTo>
                <a:lnTo>
                  <a:pt x="12904" y="834"/>
                </a:lnTo>
                <a:lnTo>
                  <a:pt x="12904" y="0"/>
                </a:lnTo>
                <a:close/>
              </a:path>
            </a:pathLst>
          </a:custGeom>
          <a:solidFill>
            <a:srgbClr val="FBAE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2" name="Google Shape;5042;p47"/>
          <p:cNvSpPr/>
          <p:nvPr/>
        </p:nvSpPr>
        <p:spPr>
          <a:xfrm>
            <a:off x="7944031" y="1554548"/>
            <a:ext cx="391609" cy="615617"/>
          </a:xfrm>
          <a:custGeom>
            <a:avLst/>
            <a:gdLst/>
            <a:ahLst/>
            <a:cxnLst/>
            <a:rect l="l" t="t" r="r" b="b"/>
            <a:pathLst>
              <a:path w="12233" h="20110" extrusionOk="0">
                <a:moveTo>
                  <a:pt x="12232" y="1"/>
                </a:moveTo>
                <a:lnTo>
                  <a:pt x="0" y="12233"/>
                </a:lnTo>
                <a:lnTo>
                  <a:pt x="0" y="20110"/>
                </a:lnTo>
                <a:lnTo>
                  <a:pt x="12232" y="7878"/>
                </a:lnTo>
                <a:lnTo>
                  <a:pt x="1223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3" name="Google Shape;5043;p47"/>
          <p:cNvSpPr/>
          <p:nvPr/>
        </p:nvSpPr>
        <p:spPr>
          <a:xfrm>
            <a:off x="8445739" y="1096996"/>
            <a:ext cx="540499" cy="593393"/>
          </a:xfrm>
          <a:custGeom>
            <a:avLst/>
            <a:gdLst/>
            <a:ahLst/>
            <a:cxnLst/>
            <a:rect l="l" t="t" r="r" b="b"/>
            <a:pathLst>
              <a:path w="16884" h="19384" extrusionOk="0">
                <a:moveTo>
                  <a:pt x="16884" y="0"/>
                </a:moveTo>
                <a:lnTo>
                  <a:pt x="9302" y="2205"/>
                </a:lnTo>
                <a:lnTo>
                  <a:pt x="1" y="11507"/>
                </a:lnTo>
                <a:lnTo>
                  <a:pt x="1" y="19384"/>
                </a:lnTo>
                <a:lnTo>
                  <a:pt x="16884" y="2501"/>
                </a:lnTo>
                <a:lnTo>
                  <a:pt x="1688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4" name="Google Shape;5044;p47"/>
          <p:cNvSpPr/>
          <p:nvPr/>
        </p:nvSpPr>
        <p:spPr>
          <a:xfrm>
            <a:off x="7944031" y="1937223"/>
            <a:ext cx="391609" cy="441983"/>
          </a:xfrm>
          <a:custGeom>
            <a:avLst/>
            <a:gdLst/>
            <a:ahLst/>
            <a:cxnLst/>
            <a:rect l="l" t="t" r="r" b="b"/>
            <a:pathLst>
              <a:path w="12233" h="14438" extrusionOk="0">
                <a:moveTo>
                  <a:pt x="12232" y="1"/>
                </a:moveTo>
                <a:lnTo>
                  <a:pt x="0" y="12233"/>
                </a:lnTo>
                <a:lnTo>
                  <a:pt x="0" y="14438"/>
                </a:lnTo>
                <a:lnTo>
                  <a:pt x="12232" y="2205"/>
                </a:lnTo>
                <a:lnTo>
                  <a:pt x="1223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5" name="Google Shape;5045;p47"/>
          <p:cNvSpPr/>
          <p:nvPr/>
        </p:nvSpPr>
        <p:spPr>
          <a:xfrm>
            <a:off x="8445739" y="1315900"/>
            <a:ext cx="540499" cy="583535"/>
          </a:xfrm>
          <a:custGeom>
            <a:avLst/>
            <a:gdLst/>
            <a:ahLst/>
            <a:cxnLst/>
            <a:rect l="l" t="t" r="r" b="b"/>
            <a:pathLst>
              <a:path w="16884" h="19062" extrusionOk="0">
                <a:moveTo>
                  <a:pt x="16884" y="0"/>
                </a:moveTo>
                <a:lnTo>
                  <a:pt x="1" y="16884"/>
                </a:lnTo>
                <a:lnTo>
                  <a:pt x="1" y="19061"/>
                </a:lnTo>
                <a:lnTo>
                  <a:pt x="16884" y="2205"/>
                </a:lnTo>
                <a:lnTo>
                  <a:pt x="1688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6" name="Google Shape;5046;p47"/>
          <p:cNvSpPr/>
          <p:nvPr/>
        </p:nvSpPr>
        <p:spPr>
          <a:xfrm>
            <a:off x="7949185" y="2556097"/>
            <a:ext cx="386455" cy="428820"/>
          </a:xfrm>
          <a:custGeom>
            <a:avLst/>
            <a:gdLst/>
            <a:ahLst/>
            <a:cxnLst/>
            <a:rect l="l" t="t" r="r" b="b"/>
            <a:pathLst>
              <a:path w="12072" h="14008" extrusionOk="0">
                <a:moveTo>
                  <a:pt x="12071" y="1"/>
                </a:moveTo>
                <a:lnTo>
                  <a:pt x="0" y="12098"/>
                </a:lnTo>
                <a:lnTo>
                  <a:pt x="5942" y="14007"/>
                </a:lnTo>
                <a:lnTo>
                  <a:pt x="12071" y="7878"/>
                </a:lnTo>
                <a:lnTo>
                  <a:pt x="1207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7" name="Google Shape;5047;p47"/>
          <p:cNvSpPr/>
          <p:nvPr/>
        </p:nvSpPr>
        <p:spPr>
          <a:xfrm>
            <a:off x="8445739" y="1934774"/>
            <a:ext cx="540499" cy="757170"/>
          </a:xfrm>
          <a:custGeom>
            <a:avLst/>
            <a:gdLst/>
            <a:ahLst/>
            <a:cxnLst/>
            <a:rect l="l" t="t" r="r" b="b"/>
            <a:pathLst>
              <a:path w="16884" h="24734" extrusionOk="0">
                <a:moveTo>
                  <a:pt x="16884" y="0"/>
                </a:moveTo>
                <a:lnTo>
                  <a:pt x="1" y="16856"/>
                </a:lnTo>
                <a:lnTo>
                  <a:pt x="1" y="24733"/>
                </a:lnTo>
                <a:lnTo>
                  <a:pt x="16884" y="7877"/>
                </a:lnTo>
                <a:lnTo>
                  <a:pt x="1688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8" name="Google Shape;5048;p47"/>
          <p:cNvSpPr/>
          <p:nvPr/>
        </p:nvSpPr>
        <p:spPr>
          <a:xfrm>
            <a:off x="8252105" y="2939599"/>
            <a:ext cx="83521" cy="96307"/>
          </a:xfrm>
          <a:custGeom>
            <a:avLst/>
            <a:gdLst/>
            <a:ahLst/>
            <a:cxnLst/>
            <a:rect l="l" t="t" r="r" b="b"/>
            <a:pathLst>
              <a:path w="2609" h="3146" extrusionOk="0">
                <a:moveTo>
                  <a:pt x="2608" y="0"/>
                </a:moveTo>
                <a:lnTo>
                  <a:pt x="1" y="2608"/>
                </a:lnTo>
                <a:lnTo>
                  <a:pt x="1667" y="3146"/>
                </a:lnTo>
                <a:lnTo>
                  <a:pt x="2608" y="2178"/>
                </a:lnTo>
                <a:lnTo>
                  <a:pt x="260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9" name="Google Shape;5049;p47"/>
          <p:cNvSpPr/>
          <p:nvPr/>
        </p:nvSpPr>
        <p:spPr>
          <a:xfrm>
            <a:off x="8445739" y="2317449"/>
            <a:ext cx="540499" cy="583505"/>
          </a:xfrm>
          <a:custGeom>
            <a:avLst/>
            <a:gdLst/>
            <a:ahLst/>
            <a:cxnLst/>
            <a:rect l="l" t="t" r="r" b="b"/>
            <a:pathLst>
              <a:path w="16884" h="19061" extrusionOk="0">
                <a:moveTo>
                  <a:pt x="16884" y="0"/>
                </a:moveTo>
                <a:lnTo>
                  <a:pt x="1" y="16883"/>
                </a:lnTo>
                <a:lnTo>
                  <a:pt x="1" y="19061"/>
                </a:lnTo>
                <a:lnTo>
                  <a:pt x="16884" y="2205"/>
                </a:lnTo>
                <a:lnTo>
                  <a:pt x="1688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6">
  <p:cSld name="CUSTOM_1_1_1_1_1_1_1_1_1_1_1_1_1_1_1_1">
    <p:bg>
      <p:bgPr>
        <a:solidFill>
          <a:schemeClr val="dk1"/>
        </a:solidFill>
        <a:effectLst/>
      </p:bgPr>
    </p:bg>
    <p:spTree>
      <p:nvGrpSpPr>
        <p:cNvPr id="1" name="Shape 5050"/>
        <p:cNvGrpSpPr/>
        <p:nvPr/>
      </p:nvGrpSpPr>
      <p:grpSpPr>
        <a:xfrm>
          <a:off x="0" y="0"/>
          <a:ext cx="0" cy="0"/>
          <a:chOff x="0" y="0"/>
          <a:chExt cx="0" cy="0"/>
        </a:xfrm>
      </p:grpSpPr>
      <p:sp>
        <p:nvSpPr>
          <p:cNvPr id="5051" name="Google Shape;5051;p48"/>
          <p:cNvSpPr/>
          <p:nvPr/>
        </p:nvSpPr>
        <p:spPr>
          <a:xfrm>
            <a:off x="0" y="0"/>
            <a:ext cx="1945786" cy="5141144"/>
          </a:xfrm>
          <a:custGeom>
            <a:avLst/>
            <a:gdLst/>
            <a:ahLst/>
            <a:cxnLst/>
            <a:rect l="l" t="t" r="r" b="b"/>
            <a:pathLst>
              <a:path w="60640" h="189973" extrusionOk="0">
                <a:moveTo>
                  <a:pt x="0" y="0"/>
                </a:moveTo>
                <a:lnTo>
                  <a:pt x="0" y="189972"/>
                </a:lnTo>
                <a:lnTo>
                  <a:pt x="60639" y="164410"/>
                </a:lnTo>
                <a:lnTo>
                  <a:pt x="60639" y="67995"/>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2" name="Google Shape;5052;p48"/>
          <p:cNvSpPr/>
          <p:nvPr/>
        </p:nvSpPr>
        <p:spPr>
          <a:xfrm>
            <a:off x="0" y="3917857"/>
            <a:ext cx="1945786" cy="1223198"/>
          </a:xfrm>
          <a:custGeom>
            <a:avLst/>
            <a:gdLst/>
            <a:ahLst/>
            <a:cxnLst/>
            <a:rect l="l" t="t" r="r" b="b"/>
            <a:pathLst>
              <a:path w="60640" h="45199" extrusionOk="0">
                <a:moveTo>
                  <a:pt x="60639" y="0"/>
                </a:moveTo>
                <a:lnTo>
                  <a:pt x="0" y="6626"/>
                </a:lnTo>
                <a:lnTo>
                  <a:pt x="0" y="45198"/>
                </a:lnTo>
                <a:lnTo>
                  <a:pt x="60639" y="19636"/>
                </a:lnTo>
                <a:lnTo>
                  <a:pt x="60639" y="0"/>
                </a:lnTo>
                <a:close/>
              </a:path>
            </a:pathLst>
          </a:custGeom>
          <a:solidFill>
            <a:srgbClr val="B0A3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3" name="Google Shape;5053;p48"/>
          <p:cNvSpPr/>
          <p:nvPr/>
        </p:nvSpPr>
        <p:spPr>
          <a:xfrm>
            <a:off x="0" y="0"/>
            <a:ext cx="1945786" cy="2084435"/>
          </a:xfrm>
          <a:custGeom>
            <a:avLst/>
            <a:gdLst/>
            <a:ahLst/>
            <a:cxnLst/>
            <a:rect l="l" t="t" r="r" b="b"/>
            <a:pathLst>
              <a:path w="60640" h="77023" extrusionOk="0">
                <a:moveTo>
                  <a:pt x="0" y="0"/>
                </a:moveTo>
                <a:lnTo>
                  <a:pt x="0" y="20456"/>
                </a:lnTo>
                <a:lnTo>
                  <a:pt x="60639" y="77022"/>
                </a:lnTo>
                <a:lnTo>
                  <a:pt x="60639" y="67995"/>
                </a:lnTo>
                <a:lnTo>
                  <a:pt x="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4" name="Google Shape;5054;p48"/>
          <p:cNvSpPr/>
          <p:nvPr/>
        </p:nvSpPr>
        <p:spPr>
          <a:xfrm>
            <a:off x="1939995" y="1841696"/>
            <a:ext cx="4786910" cy="2608446"/>
          </a:xfrm>
          <a:custGeom>
            <a:avLst/>
            <a:gdLst/>
            <a:ahLst/>
            <a:cxnLst/>
            <a:rect l="l" t="t" r="r" b="b"/>
            <a:pathLst>
              <a:path w="149183" h="96386" extrusionOk="0">
                <a:moveTo>
                  <a:pt x="0" y="1"/>
                </a:moveTo>
                <a:lnTo>
                  <a:pt x="149182" y="1"/>
                </a:lnTo>
                <a:lnTo>
                  <a:pt x="149182" y="96385"/>
                </a:lnTo>
                <a:lnTo>
                  <a:pt x="0" y="96385"/>
                </a:lnTo>
                <a:close/>
              </a:path>
            </a:pathLst>
          </a:custGeom>
          <a:solidFill>
            <a:srgbClr val="D7BD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5" name="Google Shape;5055;p48"/>
          <p:cNvSpPr/>
          <p:nvPr/>
        </p:nvSpPr>
        <p:spPr>
          <a:xfrm>
            <a:off x="1945836" y="3917857"/>
            <a:ext cx="4781070" cy="531399"/>
          </a:xfrm>
          <a:custGeom>
            <a:avLst/>
            <a:gdLst/>
            <a:ahLst/>
            <a:cxnLst/>
            <a:rect l="l" t="t" r="r" b="b"/>
            <a:pathLst>
              <a:path w="149001" h="19636" extrusionOk="0">
                <a:moveTo>
                  <a:pt x="0" y="0"/>
                </a:moveTo>
                <a:lnTo>
                  <a:pt x="0" y="19636"/>
                </a:lnTo>
                <a:lnTo>
                  <a:pt x="149000" y="19636"/>
                </a:lnTo>
                <a:lnTo>
                  <a:pt x="149000" y="0"/>
                </a:lnTo>
                <a:close/>
              </a:path>
            </a:pathLst>
          </a:custGeom>
          <a:solidFill>
            <a:srgbClr val="BAAD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6" name="Google Shape;5056;p48"/>
          <p:cNvSpPr/>
          <p:nvPr/>
        </p:nvSpPr>
        <p:spPr>
          <a:xfrm>
            <a:off x="1945836" y="1840045"/>
            <a:ext cx="4781070" cy="244347"/>
          </a:xfrm>
          <a:custGeom>
            <a:avLst/>
            <a:gdLst/>
            <a:ahLst/>
            <a:cxnLst/>
            <a:rect l="l" t="t" r="r" b="b"/>
            <a:pathLst>
              <a:path w="149001" h="9029" extrusionOk="0">
                <a:moveTo>
                  <a:pt x="0" y="1"/>
                </a:moveTo>
                <a:lnTo>
                  <a:pt x="149000" y="1"/>
                </a:lnTo>
                <a:lnTo>
                  <a:pt x="149000" y="9028"/>
                </a:lnTo>
                <a:lnTo>
                  <a:pt x="0" y="9028"/>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7" name="Google Shape;5057;p48"/>
          <p:cNvSpPr/>
          <p:nvPr/>
        </p:nvSpPr>
        <p:spPr>
          <a:xfrm>
            <a:off x="6727074" y="0"/>
            <a:ext cx="2416863" cy="5141144"/>
          </a:xfrm>
          <a:custGeom>
            <a:avLst/>
            <a:gdLst/>
            <a:ahLst/>
            <a:cxnLst/>
            <a:rect l="l" t="t" r="r" b="b"/>
            <a:pathLst>
              <a:path w="75321" h="189973" extrusionOk="0">
                <a:moveTo>
                  <a:pt x="75321" y="0"/>
                </a:moveTo>
                <a:lnTo>
                  <a:pt x="0" y="67995"/>
                </a:lnTo>
                <a:lnTo>
                  <a:pt x="0" y="164410"/>
                </a:lnTo>
                <a:lnTo>
                  <a:pt x="75321" y="189972"/>
                </a:lnTo>
                <a:lnTo>
                  <a:pt x="75321"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8" name="Google Shape;5058;p48"/>
          <p:cNvSpPr/>
          <p:nvPr/>
        </p:nvSpPr>
        <p:spPr>
          <a:xfrm>
            <a:off x="6727074" y="3917857"/>
            <a:ext cx="2416863" cy="1223198"/>
          </a:xfrm>
          <a:custGeom>
            <a:avLst/>
            <a:gdLst/>
            <a:ahLst/>
            <a:cxnLst/>
            <a:rect l="l" t="t" r="r" b="b"/>
            <a:pathLst>
              <a:path w="75321" h="45199" extrusionOk="0">
                <a:moveTo>
                  <a:pt x="0" y="0"/>
                </a:moveTo>
                <a:lnTo>
                  <a:pt x="0" y="19636"/>
                </a:lnTo>
                <a:lnTo>
                  <a:pt x="75321" y="45198"/>
                </a:lnTo>
                <a:lnTo>
                  <a:pt x="75321" y="5684"/>
                </a:lnTo>
                <a:lnTo>
                  <a:pt x="0" y="0"/>
                </a:lnTo>
                <a:close/>
              </a:path>
            </a:pathLst>
          </a:custGeom>
          <a:solidFill>
            <a:srgbClr val="847A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9" name="Google Shape;5059;p48"/>
          <p:cNvSpPr/>
          <p:nvPr/>
        </p:nvSpPr>
        <p:spPr>
          <a:xfrm>
            <a:off x="6727074" y="0"/>
            <a:ext cx="2416863" cy="2084435"/>
          </a:xfrm>
          <a:custGeom>
            <a:avLst/>
            <a:gdLst/>
            <a:ahLst/>
            <a:cxnLst/>
            <a:rect l="l" t="t" r="r" b="b"/>
            <a:pathLst>
              <a:path w="75321" h="77023" extrusionOk="0">
                <a:moveTo>
                  <a:pt x="75321" y="0"/>
                </a:moveTo>
                <a:lnTo>
                  <a:pt x="0" y="67995"/>
                </a:lnTo>
                <a:lnTo>
                  <a:pt x="0" y="77022"/>
                </a:lnTo>
                <a:lnTo>
                  <a:pt x="75321" y="18602"/>
                </a:lnTo>
                <a:lnTo>
                  <a:pt x="75321" y="0"/>
                </a:lnTo>
                <a:close/>
              </a:path>
            </a:pathLst>
          </a:custGeom>
          <a:solidFill>
            <a:srgbClr val="634C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0" name="Google Shape;5060;p48"/>
          <p:cNvSpPr/>
          <p:nvPr/>
        </p:nvSpPr>
        <p:spPr>
          <a:xfrm>
            <a:off x="0" y="4449217"/>
            <a:ext cx="9143654" cy="691826"/>
          </a:xfrm>
          <a:custGeom>
            <a:avLst/>
            <a:gdLst/>
            <a:ahLst/>
            <a:cxnLst/>
            <a:rect l="l" t="t" r="r" b="b"/>
            <a:pathLst>
              <a:path w="284960" h="25564" extrusionOk="0">
                <a:moveTo>
                  <a:pt x="60639" y="1"/>
                </a:moveTo>
                <a:lnTo>
                  <a:pt x="209639" y="1"/>
                </a:lnTo>
                <a:lnTo>
                  <a:pt x="284960" y="25563"/>
                </a:lnTo>
                <a:lnTo>
                  <a:pt x="0" y="25563"/>
                </a:lnTo>
                <a:close/>
              </a:path>
            </a:pathLst>
          </a:custGeom>
          <a:solidFill>
            <a:srgbClr val="D4B78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1" name="Google Shape;5061;p48"/>
          <p:cNvSpPr/>
          <p:nvPr/>
        </p:nvSpPr>
        <p:spPr>
          <a:xfrm>
            <a:off x="0" y="0"/>
            <a:ext cx="9143654" cy="1840115"/>
          </a:xfrm>
          <a:custGeom>
            <a:avLst/>
            <a:gdLst/>
            <a:ahLst/>
            <a:cxnLst/>
            <a:rect l="l" t="t" r="r" b="b"/>
            <a:pathLst>
              <a:path w="284960" h="67995" extrusionOk="0">
                <a:moveTo>
                  <a:pt x="60639" y="67995"/>
                </a:moveTo>
                <a:lnTo>
                  <a:pt x="209639" y="67995"/>
                </a:lnTo>
                <a:lnTo>
                  <a:pt x="284960" y="0"/>
                </a:lnTo>
                <a:lnTo>
                  <a:pt x="0" y="0"/>
                </a:lnTo>
                <a:close/>
              </a:path>
            </a:pathLst>
          </a:custGeom>
          <a:solidFill>
            <a:srgbClr val="D6BD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2" name="Google Shape;5062;p48"/>
          <p:cNvSpPr/>
          <p:nvPr/>
        </p:nvSpPr>
        <p:spPr>
          <a:xfrm>
            <a:off x="1285511" y="503405"/>
            <a:ext cx="2313509" cy="794636"/>
          </a:xfrm>
          <a:custGeom>
            <a:avLst/>
            <a:gdLst/>
            <a:ahLst/>
            <a:cxnLst/>
            <a:rect l="l" t="t" r="r" b="b"/>
            <a:pathLst>
              <a:path w="72100" h="29363" extrusionOk="0">
                <a:moveTo>
                  <a:pt x="1" y="0"/>
                </a:moveTo>
                <a:lnTo>
                  <a:pt x="20578" y="29362"/>
                </a:lnTo>
                <a:lnTo>
                  <a:pt x="72099" y="29362"/>
                </a:lnTo>
                <a:lnTo>
                  <a:pt x="67844" y="0"/>
                </a:lnTo>
                <a:close/>
              </a:path>
            </a:pathLst>
          </a:custGeom>
          <a:solidFill>
            <a:srgbClr val="FFF8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3" name="Google Shape;5063;p48"/>
          <p:cNvSpPr/>
          <p:nvPr/>
        </p:nvSpPr>
        <p:spPr>
          <a:xfrm>
            <a:off x="1279671" y="440892"/>
            <a:ext cx="2313477" cy="794636"/>
          </a:xfrm>
          <a:custGeom>
            <a:avLst/>
            <a:gdLst/>
            <a:ahLst/>
            <a:cxnLst/>
            <a:rect l="l" t="t" r="r" b="b"/>
            <a:pathLst>
              <a:path w="72099" h="29363" extrusionOk="0">
                <a:moveTo>
                  <a:pt x="0" y="0"/>
                </a:moveTo>
                <a:lnTo>
                  <a:pt x="20578" y="29362"/>
                </a:lnTo>
                <a:lnTo>
                  <a:pt x="72099" y="29362"/>
                </a:lnTo>
                <a:lnTo>
                  <a:pt x="67843"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4" name="Google Shape;5064;p48"/>
          <p:cNvSpPr/>
          <p:nvPr/>
        </p:nvSpPr>
        <p:spPr>
          <a:xfrm>
            <a:off x="5261095" y="503405"/>
            <a:ext cx="2520249" cy="794636"/>
          </a:xfrm>
          <a:custGeom>
            <a:avLst/>
            <a:gdLst/>
            <a:ahLst/>
            <a:cxnLst/>
            <a:rect l="l" t="t" r="r" b="b"/>
            <a:pathLst>
              <a:path w="78543" h="29363" extrusionOk="0">
                <a:moveTo>
                  <a:pt x="13618" y="0"/>
                </a:moveTo>
                <a:lnTo>
                  <a:pt x="0" y="29362"/>
                </a:lnTo>
                <a:lnTo>
                  <a:pt x="49029" y="29362"/>
                </a:lnTo>
                <a:lnTo>
                  <a:pt x="78543" y="0"/>
                </a:lnTo>
                <a:close/>
              </a:path>
            </a:pathLst>
          </a:custGeom>
          <a:solidFill>
            <a:srgbClr val="FFF8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5" name="Google Shape;5065;p48"/>
          <p:cNvSpPr/>
          <p:nvPr/>
        </p:nvSpPr>
        <p:spPr>
          <a:xfrm>
            <a:off x="5261095" y="435940"/>
            <a:ext cx="2520249" cy="794636"/>
          </a:xfrm>
          <a:custGeom>
            <a:avLst/>
            <a:gdLst/>
            <a:ahLst/>
            <a:cxnLst/>
            <a:rect l="l" t="t" r="r" b="b"/>
            <a:pathLst>
              <a:path w="78543" h="29363" extrusionOk="0">
                <a:moveTo>
                  <a:pt x="13618" y="1"/>
                </a:moveTo>
                <a:lnTo>
                  <a:pt x="0" y="29363"/>
                </a:lnTo>
                <a:lnTo>
                  <a:pt x="49029" y="29363"/>
                </a:lnTo>
                <a:lnTo>
                  <a:pt x="7854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6" name="Google Shape;5066;p48"/>
          <p:cNvSpPr/>
          <p:nvPr/>
        </p:nvSpPr>
        <p:spPr>
          <a:xfrm>
            <a:off x="275034" y="1718321"/>
            <a:ext cx="512084" cy="1298053"/>
          </a:xfrm>
          <a:custGeom>
            <a:avLst/>
            <a:gdLst/>
            <a:ahLst/>
            <a:cxnLst/>
            <a:rect l="l" t="t" r="r" b="b"/>
            <a:pathLst>
              <a:path w="15959" h="47965" extrusionOk="0">
                <a:moveTo>
                  <a:pt x="1" y="0"/>
                </a:moveTo>
                <a:lnTo>
                  <a:pt x="1" y="43557"/>
                </a:lnTo>
                <a:lnTo>
                  <a:pt x="15958" y="47965"/>
                </a:lnTo>
                <a:lnTo>
                  <a:pt x="15958" y="10183"/>
                </a:lnTo>
                <a:lnTo>
                  <a:pt x="1"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7" name="Google Shape;5067;p48"/>
          <p:cNvSpPr/>
          <p:nvPr/>
        </p:nvSpPr>
        <p:spPr>
          <a:xfrm>
            <a:off x="632985" y="2716905"/>
            <a:ext cx="383349" cy="762567"/>
          </a:xfrm>
          <a:custGeom>
            <a:avLst/>
            <a:gdLst/>
            <a:ahLst/>
            <a:cxnLst/>
            <a:rect l="l" t="t" r="r" b="b"/>
            <a:pathLst>
              <a:path w="11947" h="28178" extrusionOk="0">
                <a:moveTo>
                  <a:pt x="1" y="1"/>
                </a:moveTo>
                <a:lnTo>
                  <a:pt x="1" y="26566"/>
                </a:lnTo>
                <a:lnTo>
                  <a:pt x="11946" y="28177"/>
                </a:lnTo>
                <a:lnTo>
                  <a:pt x="11946" y="5137"/>
                </a:lnTo>
                <a:lnTo>
                  <a:pt x="1" y="1"/>
                </a:lnTo>
                <a:close/>
              </a:path>
            </a:pathLst>
          </a:custGeom>
          <a:solidFill>
            <a:srgbClr val="FFF8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8" name="Google Shape;5068;p48"/>
          <p:cNvSpPr/>
          <p:nvPr/>
        </p:nvSpPr>
        <p:spPr>
          <a:xfrm>
            <a:off x="1084603" y="2410104"/>
            <a:ext cx="289686" cy="565958"/>
          </a:xfrm>
          <a:custGeom>
            <a:avLst/>
            <a:gdLst/>
            <a:ahLst/>
            <a:cxnLst/>
            <a:rect l="l" t="t" r="r" b="b"/>
            <a:pathLst>
              <a:path w="9028" h="20913" extrusionOk="0">
                <a:moveTo>
                  <a:pt x="0" y="0"/>
                </a:moveTo>
                <a:lnTo>
                  <a:pt x="0" y="16900"/>
                </a:lnTo>
                <a:lnTo>
                  <a:pt x="9028" y="20912"/>
                </a:lnTo>
                <a:lnTo>
                  <a:pt x="9028" y="5927"/>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9" name="Google Shape;5069;p48"/>
          <p:cNvSpPr/>
          <p:nvPr/>
        </p:nvSpPr>
        <p:spPr>
          <a:xfrm>
            <a:off x="2060938" y="2568010"/>
            <a:ext cx="557905" cy="598866"/>
          </a:xfrm>
          <a:custGeom>
            <a:avLst/>
            <a:gdLst/>
            <a:ahLst/>
            <a:cxnLst/>
            <a:rect l="l" t="t" r="r" b="b"/>
            <a:pathLst>
              <a:path w="17387" h="22129" extrusionOk="0">
                <a:moveTo>
                  <a:pt x="0" y="1"/>
                </a:moveTo>
                <a:lnTo>
                  <a:pt x="0" y="22129"/>
                </a:lnTo>
                <a:lnTo>
                  <a:pt x="17386" y="22129"/>
                </a:lnTo>
                <a:lnTo>
                  <a:pt x="17386" y="1"/>
                </a:lnTo>
                <a:close/>
              </a:path>
            </a:pathLst>
          </a:custGeom>
          <a:solidFill>
            <a:srgbClr val="E5CBC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0" name="Google Shape;5070;p48"/>
          <p:cNvSpPr/>
          <p:nvPr/>
        </p:nvSpPr>
        <p:spPr>
          <a:xfrm>
            <a:off x="2184801" y="3270482"/>
            <a:ext cx="315067" cy="361961"/>
          </a:xfrm>
          <a:custGeom>
            <a:avLst/>
            <a:gdLst/>
            <a:ahLst/>
            <a:cxnLst/>
            <a:rect l="l" t="t" r="r" b="b"/>
            <a:pathLst>
              <a:path w="9819" h="13375" extrusionOk="0">
                <a:moveTo>
                  <a:pt x="0" y="1"/>
                </a:moveTo>
                <a:lnTo>
                  <a:pt x="0" y="13375"/>
                </a:lnTo>
                <a:lnTo>
                  <a:pt x="9818" y="13375"/>
                </a:lnTo>
                <a:lnTo>
                  <a:pt x="9818" y="1"/>
                </a:lnTo>
                <a:close/>
              </a:path>
            </a:pathLst>
          </a:custGeom>
          <a:solidFill>
            <a:srgbClr val="C17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1" name="Google Shape;5071;p48"/>
          <p:cNvSpPr/>
          <p:nvPr/>
        </p:nvSpPr>
        <p:spPr>
          <a:xfrm>
            <a:off x="6032607" y="3003165"/>
            <a:ext cx="442840" cy="519898"/>
          </a:xfrm>
          <a:custGeom>
            <a:avLst/>
            <a:gdLst/>
            <a:ahLst/>
            <a:cxnLst/>
            <a:rect l="l" t="t" r="r" b="b"/>
            <a:pathLst>
              <a:path w="13801" h="19211" extrusionOk="0">
                <a:moveTo>
                  <a:pt x="0" y="0"/>
                </a:moveTo>
                <a:lnTo>
                  <a:pt x="0" y="19210"/>
                </a:lnTo>
                <a:lnTo>
                  <a:pt x="13800" y="19210"/>
                </a:lnTo>
                <a:lnTo>
                  <a:pt x="1380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2" name="Google Shape;5072;p48"/>
          <p:cNvSpPr/>
          <p:nvPr/>
        </p:nvSpPr>
        <p:spPr>
          <a:xfrm>
            <a:off x="6194527" y="3300115"/>
            <a:ext cx="442807" cy="519898"/>
          </a:xfrm>
          <a:custGeom>
            <a:avLst/>
            <a:gdLst/>
            <a:ahLst/>
            <a:cxnLst/>
            <a:rect l="l" t="t" r="r" b="b"/>
            <a:pathLst>
              <a:path w="13800" h="19211" extrusionOk="0">
                <a:moveTo>
                  <a:pt x="0" y="0"/>
                </a:moveTo>
                <a:lnTo>
                  <a:pt x="0" y="19210"/>
                </a:lnTo>
                <a:lnTo>
                  <a:pt x="13800" y="19210"/>
                </a:lnTo>
                <a:lnTo>
                  <a:pt x="138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3" name="Google Shape;5073;p48"/>
          <p:cNvSpPr/>
          <p:nvPr/>
        </p:nvSpPr>
        <p:spPr>
          <a:xfrm>
            <a:off x="4223309" y="2246407"/>
            <a:ext cx="333582" cy="281342"/>
          </a:xfrm>
          <a:custGeom>
            <a:avLst/>
            <a:gdLst/>
            <a:ahLst/>
            <a:cxnLst/>
            <a:rect l="l" t="t" r="r" b="b"/>
            <a:pathLst>
              <a:path w="10396" h="10396" extrusionOk="0">
                <a:moveTo>
                  <a:pt x="5198" y="0"/>
                </a:moveTo>
                <a:cubicBezTo>
                  <a:pt x="2341" y="0"/>
                  <a:pt x="0" y="2310"/>
                  <a:pt x="0" y="5198"/>
                </a:cubicBezTo>
                <a:cubicBezTo>
                  <a:pt x="0" y="8086"/>
                  <a:pt x="2341" y="10396"/>
                  <a:pt x="5198" y="10396"/>
                </a:cubicBezTo>
                <a:cubicBezTo>
                  <a:pt x="8086" y="10396"/>
                  <a:pt x="10396" y="8086"/>
                  <a:pt x="10396" y="5198"/>
                </a:cubicBezTo>
                <a:cubicBezTo>
                  <a:pt x="10396" y="2310"/>
                  <a:pt x="8086" y="0"/>
                  <a:pt x="5198" y="0"/>
                </a:cubicBezTo>
                <a:close/>
              </a:path>
            </a:pathLst>
          </a:custGeom>
          <a:solidFill>
            <a:srgbClr val="FFF2DF"/>
          </a:solidFill>
          <a:ln w="3800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4" name="Google Shape;5074;p48"/>
          <p:cNvSpPr/>
          <p:nvPr/>
        </p:nvSpPr>
        <p:spPr>
          <a:xfrm>
            <a:off x="4390107" y="2319609"/>
            <a:ext cx="55608" cy="67467"/>
          </a:xfrm>
          <a:custGeom>
            <a:avLst/>
            <a:gdLst/>
            <a:ahLst/>
            <a:cxnLst/>
            <a:rect l="l" t="t" r="r" b="b"/>
            <a:pathLst>
              <a:path w="1733" h="2493" fill="none" extrusionOk="0">
                <a:moveTo>
                  <a:pt x="0" y="1"/>
                </a:moveTo>
                <a:lnTo>
                  <a:pt x="0" y="2493"/>
                </a:lnTo>
                <a:lnTo>
                  <a:pt x="1733" y="1247"/>
                </a:lnTo>
              </a:path>
            </a:pathLst>
          </a:custGeom>
          <a:noFill/>
          <a:ln w="9875" cap="flat" cmpd="sng">
            <a:solidFill>
              <a:srgbClr val="82764E"/>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5" name="Google Shape;5075;p48"/>
          <p:cNvSpPr/>
          <p:nvPr/>
        </p:nvSpPr>
        <p:spPr>
          <a:xfrm>
            <a:off x="2852923" y="2668383"/>
            <a:ext cx="3040098" cy="1302166"/>
          </a:xfrm>
          <a:custGeom>
            <a:avLst/>
            <a:gdLst/>
            <a:ahLst/>
            <a:cxnLst/>
            <a:rect l="l" t="t" r="r" b="b"/>
            <a:pathLst>
              <a:path w="94744" h="48117" extrusionOk="0">
                <a:moveTo>
                  <a:pt x="0" y="0"/>
                </a:moveTo>
                <a:lnTo>
                  <a:pt x="0" y="48116"/>
                </a:lnTo>
                <a:lnTo>
                  <a:pt x="94744" y="48116"/>
                </a:lnTo>
                <a:lnTo>
                  <a:pt x="94744" y="0"/>
                </a:lnTo>
                <a:close/>
              </a:path>
            </a:pathLst>
          </a:custGeom>
          <a:solidFill>
            <a:schemeClr val="accent4"/>
          </a:solidFill>
          <a:ln w="47875" cap="flat" cmpd="sng">
            <a:solidFill>
              <a:srgbClr val="93835C"/>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6" name="Google Shape;5076;p48"/>
          <p:cNvSpPr/>
          <p:nvPr/>
        </p:nvSpPr>
        <p:spPr>
          <a:xfrm>
            <a:off x="3784398" y="2693063"/>
            <a:ext cx="2077473" cy="1249800"/>
          </a:xfrm>
          <a:custGeom>
            <a:avLst/>
            <a:gdLst/>
            <a:ahLst/>
            <a:cxnLst/>
            <a:rect l="l" t="t" r="r" b="b"/>
            <a:pathLst>
              <a:path w="64744" h="46182" extrusionOk="0">
                <a:moveTo>
                  <a:pt x="0" y="46019"/>
                </a:moveTo>
                <a:cubicBezTo>
                  <a:pt x="1" y="46019"/>
                  <a:pt x="2" y="46019"/>
                  <a:pt x="3" y="46019"/>
                </a:cubicBezTo>
                <a:lnTo>
                  <a:pt x="3" y="46019"/>
                </a:lnTo>
                <a:cubicBezTo>
                  <a:pt x="2" y="46019"/>
                  <a:pt x="1" y="46019"/>
                  <a:pt x="0" y="46019"/>
                </a:cubicBezTo>
                <a:close/>
                <a:moveTo>
                  <a:pt x="36323" y="0"/>
                </a:moveTo>
                <a:cubicBezTo>
                  <a:pt x="29849" y="0"/>
                  <a:pt x="23010" y="638"/>
                  <a:pt x="17691" y="4651"/>
                </a:cubicBezTo>
                <a:cubicBezTo>
                  <a:pt x="15806" y="6079"/>
                  <a:pt x="14226" y="7964"/>
                  <a:pt x="13587" y="10213"/>
                </a:cubicBezTo>
                <a:cubicBezTo>
                  <a:pt x="13283" y="11246"/>
                  <a:pt x="13192" y="12310"/>
                  <a:pt x="13466" y="13344"/>
                </a:cubicBezTo>
                <a:cubicBezTo>
                  <a:pt x="14134" y="15867"/>
                  <a:pt x="16779" y="17356"/>
                  <a:pt x="19302" y="18116"/>
                </a:cubicBezTo>
                <a:cubicBezTo>
                  <a:pt x="26262" y="20213"/>
                  <a:pt x="33831" y="19180"/>
                  <a:pt x="40883" y="20912"/>
                </a:cubicBezTo>
                <a:cubicBezTo>
                  <a:pt x="42311" y="21277"/>
                  <a:pt x="43922" y="21915"/>
                  <a:pt x="44408" y="23314"/>
                </a:cubicBezTo>
                <a:cubicBezTo>
                  <a:pt x="44925" y="24742"/>
                  <a:pt x="44044" y="26292"/>
                  <a:pt x="43041" y="27478"/>
                </a:cubicBezTo>
                <a:cubicBezTo>
                  <a:pt x="39424" y="31672"/>
                  <a:pt x="34226" y="34104"/>
                  <a:pt x="29119" y="36232"/>
                </a:cubicBezTo>
                <a:cubicBezTo>
                  <a:pt x="22524" y="38967"/>
                  <a:pt x="15897" y="41855"/>
                  <a:pt x="9058" y="43739"/>
                </a:cubicBezTo>
                <a:cubicBezTo>
                  <a:pt x="6433" y="44455"/>
                  <a:pt x="2899" y="46021"/>
                  <a:pt x="154" y="46021"/>
                </a:cubicBezTo>
                <a:cubicBezTo>
                  <a:pt x="103" y="46021"/>
                  <a:pt x="53" y="46020"/>
                  <a:pt x="3" y="46019"/>
                </a:cubicBezTo>
                <a:lnTo>
                  <a:pt x="3" y="46019"/>
                </a:lnTo>
                <a:cubicBezTo>
                  <a:pt x="5574" y="46141"/>
                  <a:pt x="11153" y="46181"/>
                  <a:pt x="16734" y="46181"/>
                </a:cubicBezTo>
                <a:cubicBezTo>
                  <a:pt x="27897" y="46181"/>
                  <a:pt x="39069" y="46019"/>
                  <a:pt x="50214" y="46019"/>
                </a:cubicBezTo>
                <a:lnTo>
                  <a:pt x="64743" y="46019"/>
                </a:lnTo>
                <a:cubicBezTo>
                  <a:pt x="64743" y="46019"/>
                  <a:pt x="64743" y="31"/>
                  <a:pt x="64743" y="0"/>
                </a:cubicBezTo>
                <a:close/>
              </a:path>
            </a:pathLst>
          </a:custGeom>
          <a:solidFill>
            <a:srgbClr val="487B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7" name="Google Shape;5077;p48"/>
          <p:cNvSpPr/>
          <p:nvPr/>
        </p:nvSpPr>
        <p:spPr>
          <a:xfrm>
            <a:off x="3965796" y="4217269"/>
            <a:ext cx="58560" cy="491103"/>
          </a:xfrm>
          <a:custGeom>
            <a:avLst/>
            <a:gdLst/>
            <a:ahLst/>
            <a:cxnLst/>
            <a:rect l="l" t="t" r="r" b="b"/>
            <a:pathLst>
              <a:path w="1825" h="18147" extrusionOk="0">
                <a:moveTo>
                  <a:pt x="1825" y="0"/>
                </a:moveTo>
                <a:lnTo>
                  <a:pt x="1" y="1945"/>
                </a:lnTo>
                <a:lnTo>
                  <a:pt x="1" y="18146"/>
                </a:lnTo>
                <a:lnTo>
                  <a:pt x="1551" y="14955"/>
                </a:lnTo>
                <a:lnTo>
                  <a:pt x="1825" y="0"/>
                </a:lnTo>
                <a:close/>
              </a:path>
            </a:pathLst>
          </a:custGeom>
          <a:solidFill>
            <a:srgbClr val="B2A9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8" name="Google Shape;5078;p48"/>
          <p:cNvSpPr/>
          <p:nvPr/>
        </p:nvSpPr>
        <p:spPr>
          <a:xfrm>
            <a:off x="1783915" y="4097169"/>
            <a:ext cx="2250104" cy="67467"/>
          </a:xfrm>
          <a:custGeom>
            <a:avLst/>
            <a:gdLst/>
            <a:ahLst/>
            <a:cxnLst/>
            <a:rect l="l" t="t" r="r" b="b"/>
            <a:pathLst>
              <a:path w="70124" h="2493" extrusionOk="0">
                <a:moveTo>
                  <a:pt x="11855" y="0"/>
                </a:moveTo>
                <a:lnTo>
                  <a:pt x="1" y="2493"/>
                </a:lnTo>
                <a:lnTo>
                  <a:pt x="69060" y="2493"/>
                </a:lnTo>
                <a:lnTo>
                  <a:pt x="70124" y="0"/>
                </a:lnTo>
                <a:close/>
              </a:path>
            </a:pathLst>
          </a:custGeom>
          <a:solidFill>
            <a:srgbClr val="6D69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9" name="Google Shape;5079;p48"/>
          <p:cNvSpPr/>
          <p:nvPr/>
        </p:nvSpPr>
        <p:spPr>
          <a:xfrm>
            <a:off x="1783915" y="4164607"/>
            <a:ext cx="2215963" cy="105327"/>
          </a:xfrm>
          <a:custGeom>
            <a:avLst/>
            <a:gdLst/>
            <a:ahLst/>
            <a:cxnLst/>
            <a:rect l="l" t="t" r="r" b="b"/>
            <a:pathLst>
              <a:path w="69060" h="3892" extrusionOk="0">
                <a:moveTo>
                  <a:pt x="1" y="1"/>
                </a:moveTo>
                <a:lnTo>
                  <a:pt x="1" y="3891"/>
                </a:lnTo>
                <a:lnTo>
                  <a:pt x="68969" y="3891"/>
                </a:lnTo>
                <a:lnTo>
                  <a:pt x="69060" y="1"/>
                </a:lnTo>
                <a:close/>
              </a:path>
            </a:pathLst>
          </a:custGeom>
          <a:solidFill>
            <a:srgbClr val="7A75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0" name="Google Shape;5080;p48"/>
          <p:cNvSpPr/>
          <p:nvPr/>
        </p:nvSpPr>
        <p:spPr>
          <a:xfrm>
            <a:off x="1818058" y="4269905"/>
            <a:ext cx="2147681" cy="438467"/>
          </a:xfrm>
          <a:custGeom>
            <a:avLst/>
            <a:gdLst/>
            <a:ahLst/>
            <a:cxnLst/>
            <a:rect l="l" t="t" r="r" b="b"/>
            <a:pathLst>
              <a:path w="66932" h="16202" extrusionOk="0">
                <a:moveTo>
                  <a:pt x="1" y="0"/>
                </a:moveTo>
                <a:lnTo>
                  <a:pt x="1" y="15137"/>
                </a:lnTo>
                <a:lnTo>
                  <a:pt x="66932" y="16201"/>
                </a:lnTo>
                <a:lnTo>
                  <a:pt x="66932" y="0"/>
                </a:lnTo>
                <a:close/>
              </a:path>
            </a:pathLst>
          </a:custGeom>
          <a:solidFill>
            <a:srgbClr val="8782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1" name="Google Shape;5081;p48"/>
          <p:cNvSpPr/>
          <p:nvPr/>
        </p:nvSpPr>
        <p:spPr>
          <a:xfrm>
            <a:off x="3997019" y="4097169"/>
            <a:ext cx="37093" cy="172767"/>
          </a:xfrm>
          <a:custGeom>
            <a:avLst/>
            <a:gdLst/>
            <a:ahLst/>
            <a:cxnLst/>
            <a:rect l="l" t="t" r="r" b="b"/>
            <a:pathLst>
              <a:path w="1156" h="6384" extrusionOk="0">
                <a:moveTo>
                  <a:pt x="1156" y="0"/>
                </a:moveTo>
                <a:lnTo>
                  <a:pt x="92" y="2493"/>
                </a:lnTo>
                <a:lnTo>
                  <a:pt x="1" y="6383"/>
                </a:lnTo>
                <a:lnTo>
                  <a:pt x="1156" y="3709"/>
                </a:lnTo>
                <a:lnTo>
                  <a:pt x="1156" y="0"/>
                </a:lnTo>
                <a:close/>
              </a:path>
            </a:pathLst>
          </a:custGeom>
          <a:solidFill>
            <a:srgbClr val="A394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2" name="Google Shape;5082;p48"/>
          <p:cNvSpPr/>
          <p:nvPr/>
        </p:nvSpPr>
        <p:spPr>
          <a:xfrm>
            <a:off x="2766123" y="3831475"/>
            <a:ext cx="536439" cy="265727"/>
          </a:xfrm>
          <a:custGeom>
            <a:avLst/>
            <a:gdLst/>
            <a:ahLst/>
            <a:cxnLst/>
            <a:rect l="l" t="t" r="r" b="b"/>
            <a:pathLst>
              <a:path w="16718" h="9819" extrusionOk="0">
                <a:moveTo>
                  <a:pt x="2705" y="1"/>
                </a:moveTo>
                <a:cubicBezTo>
                  <a:pt x="1216" y="1"/>
                  <a:pt x="0" y="1216"/>
                  <a:pt x="0" y="2706"/>
                </a:cubicBezTo>
                <a:lnTo>
                  <a:pt x="0" y="9818"/>
                </a:lnTo>
                <a:lnTo>
                  <a:pt x="16718" y="9818"/>
                </a:lnTo>
                <a:lnTo>
                  <a:pt x="16718" y="2523"/>
                </a:lnTo>
                <a:cubicBezTo>
                  <a:pt x="16718" y="1125"/>
                  <a:pt x="15593" y="1"/>
                  <a:pt x="14195" y="1"/>
                </a:cubicBezTo>
                <a:close/>
              </a:path>
            </a:pathLst>
          </a:custGeom>
          <a:solidFill>
            <a:srgbClr val="8782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3" name="Google Shape;5083;p48"/>
          <p:cNvSpPr/>
          <p:nvPr/>
        </p:nvSpPr>
        <p:spPr>
          <a:xfrm>
            <a:off x="2751490" y="3831475"/>
            <a:ext cx="536439" cy="265727"/>
          </a:xfrm>
          <a:custGeom>
            <a:avLst/>
            <a:gdLst/>
            <a:ahLst/>
            <a:cxnLst/>
            <a:rect l="l" t="t" r="r" b="b"/>
            <a:pathLst>
              <a:path w="16718" h="9819" extrusionOk="0">
                <a:moveTo>
                  <a:pt x="2705" y="1"/>
                </a:moveTo>
                <a:cubicBezTo>
                  <a:pt x="1216" y="1"/>
                  <a:pt x="0" y="1216"/>
                  <a:pt x="0" y="2706"/>
                </a:cubicBezTo>
                <a:lnTo>
                  <a:pt x="0" y="9818"/>
                </a:lnTo>
                <a:lnTo>
                  <a:pt x="16718" y="9818"/>
                </a:lnTo>
                <a:lnTo>
                  <a:pt x="16718" y="2523"/>
                </a:lnTo>
                <a:cubicBezTo>
                  <a:pt x="16718" y="1125"/>
                  <a:pt x="15593" y="1"/>
                  <a:pt x="14195" y="1"/>
                </a:cubicBezTo>
                <a:close/>
              </a:path>
            </a:pathLst>
          </a:custGeom>
          <a:solidFill>
            <a:srgbClr val="5B57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4" name="Google Shape;5084;p48"/>
          <p:cNvSpPr/>
          <p:nvPr/>
        </p:nvSpPr>
        <p:spPr>
          <a:xfrm>
            <a:off x="2043386" y="4082366"/>
            <a:ext cx="345294" cy="48550"/>
          </a:xfrm>
          <a:custGeom>
            <a:avLst/>
            <a:gdLst/>
            <a:ahLst/>
            <a:cxnLst/>
            <a:rect l="l" t="t" r="r" b="b"/>
            <a:pathLst>
              <a:path w="10761" h="1794" extrusionOk="0">
                <a:moveTo>
                  <a:pt x="304" y="0"/>
                </a:moveTo>
                <a:cubicBezTo>
                  <a:pt x="152" y="0"/>
                  <a:pt x="0" y="152"/>
                  <a:pt x="0" y="335"/>
                </a:cubicBezTo>
                <a:lnTo>
                  <a:pt x="0" y="1550"/>
                </a:lnTo>
                <a:cubicBezTo>
                  <a:pt x="0" y="1672"/>
                  <a:pt x="122" y="1794"/>
                  <a:pt x="243" y="1794"/>
                </a:cubicBezTo>
                <a:lnTo>
                  <a:pt x="10578" y="1794"/>
                </a:lnTo>
                <a:cubicBezTo>
                  <a:pt x="10669" y="1794"/>
                  <a:pt x="10760" y="1702"/>
                  <a:pt x="10760" y="1611"/>
                </a:cubicBezTo>
                <a:lnTo>
                  <a:pt x="10760" y="335"/>
                </a:lnTo>
                <a:cubicBezTo>
                  <a:pt x="10760" y="152"/>
                  <a:pt x="10608" y="0"/>
                  <a:pt x="1045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5" name="Google Shape;5085;p48"/>
          <p:cNvSpPr/>
          <p:nvPr/>
        </p:nvSpPr>
        <p:spPr>
          <a:xfrm>
            <a:off x="2388662" y="4068375"/>
            <a:ext cx="85834" cy="62541"/>
          </a:xfrm>
          <a:custGeom>
            <a:avLst/>
            <a:gdLst/>
            <a:ahLst/>
            <a:cxnLst/>
            <a:rect l="l" t="t" r="r" b="b"/>
            <a:pathLst>
              <a:path w="2675" h="2311" extrusionOk="0">
                <a:moveTo>
                  <a:pt x="2675" y="1"/>
                </a:moveTo>
                <a:lnTo>
                  <a:pt x="0" y="517"/>
                </a:lnTo>
                <a:lnTo>
                  <a:pt x="0" y="2311"/>
                </a:lnTo>
                <a:lnTo>
                  <a:pt x="2675" y="1733"/>
                </a:lnTo>
                <a:lnTo>
                  <a:pt x="2675" y="1"/>
                </a:lnTo>
                <a:close/>
              </a:path>
            </a:pathLst>
          </a:custGeom>
          <a:solidFill>
            <a:srgbClr val="FCF1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6" name="Google Shape;5086;p48"/>
          <p:cNvSpPr/>
          <p:nvPr/>
        </p:nvSpPr>
        <p:spPr>
          <a:xfrm>
            <a:off x="2054103" y="4063450"/>
            <a:ext cx="420378" cy="18944"/>
          </a:xfrm>
          <a:custGeom>
            <a:avLst/>
            <a:gdLst/>
            <a:ahLst/>
            <a:cxnLst/>
            <a:rect l="l" t="t" r="r" b="b"/>
            <a:pathLst>
              <a:path w="13101" h="700" extrusionOk="0">
                <a:moveTo>
                  <a:pt x="4073" y="0"/>
                </a:moveTo>
                <a:lnTo>
                  <a:pt x="0" y="699"/>
                </a:lnTo>
                <a:lnTo>
                  <a:pt x="10122" y="699"/>
                </a:lnTo>
                <a:lnTo>
                  <a:pt x="13101" y="183"/>
                </a:lnTo>
                <a:lnTo>
                  <a:pt x="4073"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7" name="Google Shape;5087;p48"/>
          <p:cNvSpPr/>
          <p:nvPr/>
        </p:nvSpPr>
        <p:spPr>
          <a:xfrm>
            <a:off x="3655658" y="4025590"/>
            <a:ext cx="81951" cy="94448"/>
          </a:xfrm>
          <a:custGeom>
            <a:avLst/>
            <a:gdLst/>
            <a:ahLst/>
            <a:cxnLst/>
            <a:rect l="l" t="t" r="r" b="b"/>
            <a:pathLst>
              <a:path w="2554" h="3490" extrusionOk="0">
                <a:moveTo>
                  <a:pt x="213" y="1"/>
                </a:moveTo>
                <a:cubicBezTo>
                  <a:pt x="91" y="1"/>
                  <a:pt x="0" y="92"/>
                  <a:pt x="0" y="214"/>
                </a:cubicBezTo>
                <a:lnTo>
                  <a:pt x="0" y="3010"/>
                </a:lnTo>
                <a:cubicBezTo>
                  <a:pt x="0" y="3101"/>
                  <a:pt x="61" y="3192"/>
                  <a:pt x="152" y="3223"/>
                </a:cubicBezTo>
                <a:cubicBezTo>
                  <a:pt x="369" y="3313"/>
                  <a:pt x="823" y="3490"/>
                  <a:pt x="1347" y="3490"/>
                </a:cubicBezTo>
                <a:cubicBezTo>
                  <a:pt x="1704" y="3490"/>
                  <a:pt x="2093" y="3408"/>
                  <a:pt x="2462" y="3162"/>
                </a:cubicBezTo>
                <a:cubicBezTo>
                  <a:pt x="2523" y="3101"/>
                  <a:pt x="2553" y="3041"/>
                  <a:pt x="2553" y="2949"/>
                </a:cubicBezTo>
                <a:lnTo>
                  <a:pt x="2553" y="214"/>
                </a:lnTo>
                <a:cubicBezTo>
                  <a:pt x="2553" y="92"/>
                  <a:pt x="2462" y="1"/>
                  <a:pt x="2341" y="1"/>
                </a:cubicBezTo>
                <a:close/>
              </a:path>
            </a:pathLst>
          </a:custGeom>
          <a:solidFill>
            <a:srgbClr val="FFEE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8" name="Google Shape;5088;p48"/>
          <p:cNvSpPr/>
          <p:nvPr/>
        </p:nvSpPr>
        <p:spPr>
          <a:xfrm>
            <a:off x="3659540" y="4022315"/>
            <a:ext cx="74154" cy="9905"/>
          </a:xfrm>
          <a:custGeom>
            <a:avLst/>
            <a:gdLst/>
            <a:ahLst/>
            <a:cxnLst/>
            <a:rect l="l" t="t" r="r" b="b"/>
            <a:pathLst>
              <a:path w="2311" h="366" extrusionOk="0">
                <a:moveTo>
                  <a:pt x="1156" y="0"/>
                </a:moveTo>
                <a:cubicBezTo>
                  <a:pt x="517" y="0"/>
                  <a:pt x="1" y="61"/>
                  <a:pt x="1" y="183"/>
                </a:cubicBezTo>
                <a:cubicBezTo>
                  <a:pt x="1" y="274"/>
                  <a:pt x="517" y="365"/>
                  <a:pt x="1156" y="365"/>
                </a:cubicBezTo>
                <a:cubicBezTo>
                  <a:pt x="1794" y="365"/>
                  <a:pt x="2311" y="274"/>
                  <a:pt x="2311" y="183"/>
                </a:cubicBezTo>
                <a:cubicBezTo>
                  <a:pt x="2311" y="61"/>
                  <a:pt x="1794" y="0"/>
                  <a:pt x="1156" y="0"/>
                </a:cubicBezTo>
                <a:close/>
              </a:path>
            </a:pathLst>
          </a:custGeom>
          <a:solidFill>
            <a:srgbClr val="514D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9" name="Google Shape;5089;p48"/>
          <p:cNvSpPr/>
          <p:nvPr/>
        </p:nvSpPr>
        <p:spPr>
          <a:xfrm>
            <a:off x="3726831" y="4043505"/>
            <a:ext cx="39050" cy="48388"/>
          </a:xfrm>
          <a:custGeom>
            <a:avLst/>
            <a:gdLst/>
            <a:ahLst/>
            <a:cxnLst/>
            <a:rect l="l" t="t" r="r" b="b"/>
            <a:pathLst>
              <a:path w="1217" h="1788" extrusionOk="0">
                <a:moveTo>
                  <a:pt x="550" y="0"/>
                </a:moveTo>
                <a:cubicBezTo>
                  <a:pt x="519" y="0"/>
                  <a:pt x="487" y="3"/>
                  <a:pt x="457" y="8"/>
                </a:cubicBezTo>
                <a:cubicBezTo>
                  <a:pt x="244" y="38"/>
                  <a:pt x="92" y="160"/>
                  <a:pt x="1" y="372"/>
                </a:cubicBezTo>
                <a:cubicBezTo>
                  <a:pt x="1" y="433"/>
                  <a:pt x="1" y="524"/>
                  <a:pt x="62" y="555"/>
                </a:cubicBezTo>
                <a:cubicBezTo>
                  <a:pt x="74" y="559"/>
                  <a:pt x="86" y="561"/>
                  <a:pt x="98" y="561"/>
                </a:cubicBezTo>
                <a:cubicBezTo>
                  <a:pt x="170" y="561"/>
                  <a:pt x="222" y="486"/>
                  <a:pt x="275" y="433"/>
                </a:cubicBezTo>
                <a:cubicBezTo>
                  <a:pt x="343" y="365"/>
                  <a:pt x="446" y="331"/>
                  <a:pt x="544" y="331"/>
                </a:cubicBezTo>
                <a:cubicBezTo>
                  <a:pt x="577" y="331"/>
                  <a:pt x="609" y="334"/>
                  <a:pt x="639" y="342"/>
                </a:cubicBezTo>
                <a:cubicBezTo>
                  <a:pt x="1004" y="464"/>
                  <a:pt x="943" y="859"/>
                  <a:pt x="761" y="1102"/>
                </a:cubicBezTo>
                <a:cubicBezTo>
                  <a:pt x="639" y="1284"/>
                  <a:pt x="457" y="1406"/>
                  <a:pt x="275" y="1497"/>
                </a:cubicBezTo>
                <a:cubicBezTo>
                  <a:pt x="183" y="1527"/>
                  <a:pt x="92" y="1588"/>
                  <a:pt x="123" y="1679"/>
                </a:cubicBezTo>
                <a:cubicBezTo>
                  <a:pt x="143" y="1760"/>
                  <a:pt x="217" y="1787"/>
                  <a:pt x="291" y="1787"/>
                </a:cubicBezTo>
                <a:cubicBezTo>
                  <a:pt x="329" y="1787"/>
                  <a:pt x="366" y="1781"/>
                  <a:pt x="396" y="1771"/>
                </a:cubicBezTo>
                <a:cubicBezTo>
                  <a:pt x="852" y="1649"/>
                  <a:pt x="1186" y="1223"/>
                  <a:pt x="1186" y="768"/>
                </a:cubicBezTo>
                <a:cubicBezTo>
                  <a:pt x="1217" y="555"/>
                  <a:pt x="1156" y="342"/>
                  <a:pt x="1004" y="190"/>
                </a:cubicBezTo>
                <a:cubicBezTo>
                  <a:pt x="877" y="63"/>
                  <a:pt x="709" y="0"/>
                  <a:pt x="550" y="0"/>
                </a:cubicBezTo>
                <a:close/>
              </a:path>
            </a:pathLst>
          </a:custGeom>
          <a:solidFill>
            <a:srgbClr val="FFEE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0" name="Google Shape;5090;p48"/>
          <p:cNvSpPr/>
          <p:nvPr/>
        </p:nvSpPr>
        <p:spPr>
          <a:xfrm>
            <a:off x="2323297" y="4837473"/>
            <a:ext cx="130724" cy="306023"/>
          </a:xfrm>
          <a:custGeom>
            <a:avLst/>
            <a:gdLst/>
            <a:ahLst/>
            <a:cxnLst/>
            <a:rect l="l" t="t" r="r" b="b"/>
            <a:pathLst>
              <a:path w="4074" h="11308" extrusionOk="0">
                <a:moveTo>
                  <a:pt x="1" y="0"/>
                </a:moveTo>
                <a:lnTo>
                  <a:pt x="1" y="11308"/>
                </a:lnTo>
                <a:lnTo>
                  <a:pt x="4074" y="11308"/>
                </a:lnTo>
                <a:lnTo>
                  <a:pt x="4074" y="0"/>
                </a:lnTo>
                <a:close/>
              </a:path>
            </a:pathLst>
          </a:custGeom>
          <a:solidFill>
            <a:srgbClr val="4F4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1" name="Google Shape;5091;p48"/>
          <p:cNvSpPr/>
          <p:nvPr/>
        </p:nvSpPr>
        <p:spPr>
          <a:xfrm>
            <a:off x="2698800" y="4621953"/>
            <a:ext cx="104413" cy="521549"/>
          </a:xfrm>
          <a:custGeom>
            <a:avLst/>
            <a:gdLst/>
            <a:ahLst/>
            <a:cxnLst/>
            <a:rect l="l" t="t" r="r" b="b"/>
            <a:pathLst>
              <a:path w="3254" h="19272" extrusionOk="0">
                <a:moveTo>
                  <a:pt x="1" y="1"/>
                </a:moveTo>
                <a:lnTo>
                  <a:pt x="1" y="19272"/>
                </a:lnTo>
                <a:lnTo>
                  <a:pt x="3253" y="19272"/>
                </a:lnTo>
                <a:lnTo>
                  <a:pt x="3253" y="1"/>
                </a:lnTo>
                <a:close/>
              </a:path>
            </a:pathLst>
          </a:custGeom>
          <a:solidFill>
            <a:srgbClr val="4F4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2" name="Google Shape;5092;p48"/>
          <p:cNvSpPr/>
          <p:nvPr/>
        </p:nvSpPr>
        <p:spPr>
          <a:xfrm>
            <a:off x="221381" y="4839936"/>
            <a:ext cx="108295" cy="303560"/>
          </a:xfrm>
          <a:custGeom>
            <a:avLst/>
            <a:gdLst/>
            <a:ahLst/>
            <a:cxnLst/>
            <a:rect l="l" t="t" r="r" b="b"/>
            <a:pathLst>
              <a:path w="3375" h="11217" extrusionOk="0">
                <a:moveTo>
                  <a:pt x="1" y="1"/>
                </a:moveTo>
                <a:lnTo>
                  <a:pt x="1" y="11217"/>
                </a:lnTo>
                <a:lnTo>
                  <a:pt x="3375" y="11217"/>
                </a:lnTo>
                <a:lnTo>
                  <a:pt x="3375" y="1"/>
                </a:lnTo>
                <a:close/>
              </a:path>
            </a:pathLst>
          </a:custGeom>
          <a:solidFill>
            <a:srgbClr val="4F4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3" name="Google Shape;5093;p48"/>
          <p:cNvSpPr/>
          <p:nvPr/>
        </p:nvSpPr>
        <p:spPr>
          <a:xfrm>
            <a:off x="147256" y="4535598"/>
            <a:ext cx="2676322" cy="215526"/>
          </a:xfrm>
          <a:custGeom>
            <a:avLst/>
            <a:gdLst/>
            <a:ahLst/>
            <a:cxnLst/>
            <a:rect l="l" t="t" r="r" b="b"/>
            <a:pathLst>
              <a:path w="83407" h="7964" extrusionOk="0">
                <a:moveTo>
                  <a:pt x="25716" y="0"/>
                </a:moveTo>
                <a:lnTo>
                  <a:pt x="1" y="7964"/>
                </a:lnTo>
                <a:lnTo>
                  <a:pt x="70914" y="7964"/>
                </a:lnTo>
                <a:lnTo>
                  <a:pt x="83407" y="0"/>
                </a:lnTo>
                <a:close/>
              </a:path>
            </a:pathLst>
          </a:custGeom>
          <a:solidFill>
            <a:srgbClr val="A394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4" name="Google Shape;5094;p48"/>
          <p:cNvSpPr/>
          <p:nvPr/>
        </p:nvSpPr>
        <p:spPr>
          <a:xfrm>
            <a:off x="147256" y="4751092"/>
            <a:ext cx="2275453" cy="129169"/>
          </a:xfrm>
          <a:custGeom>
            <a:avLst/>
            <a:gdLst/>
            <a:ahLst/>
            <a:cxnLst/>
            <a:rect l="l" t="t" r="r" b="b"/>
            <a:pathLst>
              <a:path w="70914" h="4773" extrusionOk="0">
                <a:moveTo>
                  <a:pt x="1" y="1"/>
                </a:moveTo>
                <a:lnTo>
                  <a:pt x="1" y="4773"/>
                </a:lnTo>
                <a:lnTo>
                  <a:pt x="70640" y="4773"/>
                </a:lnTo>
                <a:lnTo>
                  <a:pt x="70914" y="1"/>
                </a:lnTo>
                <a:close/>
              </a:path>
            </a:pathLst>
          </a:custGeom>
          <a:solidFill>
            <a:srgbClr val="6D69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5" name="Google Shape;5095;p48"/>
          <p:cNvSpPr/>
          <p:nvPr/>
        </p:nvSpPr>
        <p:spPr>
          <a:xfrm>
            <a:off x="2414012" y="4535598"/>
            <a:ext cx="409661" cy="344668"/>
          </a:xfrm>
          <a:custGeom>
            <a:avLst/>
            <a:gdLst/>
            <a:ahLst/>
            <a:cxnLst/>
            <a:rect l="l" t="t" r="r" b="b"/>
            <a:pathLst>
              <a:path w="12767" h="12736" extrusionOk="0">
                <a:moveTo>
                  <a:pt x="12767" y="0"/>
                </a:moveTo>
                <a:lnTo>
                  <a:pt x="274" y="7964"/>
                </a:lnTo>
                <a:lnTo>
                  <a:pt x="0" y="12736"/>
                </a:lnTo>
                <a:lnTo>
                  <a:pt x="12767" y="2797"/>
                </a:lnTo>
                <a:lnTo>
                  <a:pt x="12767" y="0"/>
                </a:lnTo>
                <a:close/>
              </a:path>
            </a:pathLst>
          </a:custGeom>
          <a:solidFill>
            <a:srgbClr val="B2AA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6" name="Google Shape;5096;p48"/>
          <p:cNvSpPr/>
          <p:nvPr/>
        </p:nvSpPr>
        <p:spPr>
          <a:xfrm>
            <a:off x="588124" y="4525721"/>
            <a:ext cx="1187013" cy="484527"/>
          </a:xfrm>
          <a:custGeom>
            <a:avLst/>
            <a:gdLst/>
            <a:ahLst/>
            <a:cxnLst/>
            <a:rect l="l" t="t" r="r" b="b"/>
            <a:pathLst>
              <a:path w="36993" h="17904" extrusionOk="0">
                <a:moveTo>
                  <a:pt x="4408" y="0"/>
                </a:moveTo>
                <a:cubicBezTo>
                  <a:pt x="1976" y="0"/>
                  <a:pt x="1" y="2007"/>
                  <a:pt x="1" y="4438"/>
                </a:cubicBezTo>
                <a:lnTo>
                  <a:pt x="1" y="17812"/>
                </a:lnTo>
                <a:lnTo>
                  <a:pt x="36384" y="17903"/>
                </a:lnTo>
                <a:lnTo>
                  <a:pt x="36992" y="17022"/>
                </a:lnTo>
                <a:lnTo>
                  <a:pt x="36992" y="4742"/>
                </a:lnTo>
                <a:cubicBezTo>
                  <a:pt x="36992" y="2128"/>
                  <a:pt x="34864" y="0"/>
                  <a:pt x="32250" y="0"/>
                </a:cubicBezTo>
                <a:close/>
              </a:path>
            </a:pathLst>
          </a:custGeom>
          <a:solidFill>
            <a:srgbClr val="B2AA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7" name="Google Shape;5097;p48"/>
          <p:cNvSpPr/>
          <p:nvPr/>
        </p:nvSpPr>
        <p:spPr>
          <a:xfrm>
            <a:off x="567652" y="4528183"/>
            <a:ext cx="1187976" cy="482064"/>
          </a:xfrm>
          <a:custGeom>
            <a:avLst/>
            <a:gdLst/>
            <a:ahLst/>
            <a:cxnLst/>
            <a:rect l="l" t="t" r="r" b="b"/>
            <a:pathLst>
              <a:path w="37023" h="17813" extrusionOk="0">
                <a:moveTo>
                  <a:pt x="4438" y="1"/>
                </a:moveTo>
                <a:cubicBezTo>
                  <a:pt x="1976" y="1"/>
                  <a:pt x="0" y="2007"/>
                  <a:pt x="0" y="4438"/>
                </a:cubicBezTo>
                <a:lnTo>
                  <a:pt x="0" y="17812"/>
                </a:lnTo>
                <a:lnTo>
                  <a:pt x="37022" y="17812"/>
                </a:lnTo>
                <a:lnTo>
                  <a:pt x="37022" y="4742"/>
                </a:lnTo>
                <a:cubicBezTo>
                  <a:pt x="37022" y="2128"/>
                  <a:pt x="34895" y="1"/>
                  <a:pt x="32281" y="1"/>
                </a:cubicBezTo>
                <a:close/>
              </a:path>
            </a:pathLst>
          </a:custGeom>
          <a:solidFill>
            <a:srgbClr val="877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8" name="Google Shape;5098;p48"/>
          <p:cNvSpPr/>
          <p:nvPr/>
        </p:nvSpPr>
        <p:spPr>
          <a:xfrm>
            <a:off x="787107" y="4774960"/>
            <a:ext cx="107301" cy="365236"/>
          </a:xfrm>
          <a:custGeom>
            <a:avLst/>
            <a:gdLst/>
            <a:ahLst/>
            <a:cxnLst/>
            <a:rect l="l" t="t" r="r" b="b"/>
            <a:pathLst>
              <a:path w="3344" h="13496" extrusionOk="0">
                <a:moveTo>
                  <a:pt x="1581" y="0"/>
                </a:moveTo>
                <a:cubicBezTo>
                  <a:pt x="699" y="0"/>
                  <a:pt x="0" y="730"/>
                  <a:pt x="0" y="1611"/>
                </a:cubicBezTo>
                <a:lnTo>
                  <a:pt x="0" y="13496"/>
                </a:lnTo>
                <a:lnTo>
                  <a:pt x="3344" y="13496"/>
                </a:lnTo>
                <a:lnTo>
                  <a:pt x="3344" y="1763"/>
                </a:lnTo>
                <a:cubicBezTo>
                  <a:pt x="3344" y="791"/>
                  <a:pt x="2554" y="0"/>
                  <a:pt x="1581" y="0"/>
                </a:cubicBezTo>
                <a:close/>
              </a:path>
            </a:pathLst>
          </a:custGeom>
          <a:solidFill>
            <a:srgbClr val="A394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9" name="Google Shape;5099;p48"/>
          <p:cNvSpPr/>
          <p:nvPr/>
        </p:nvSpPr>
        <p:spPr>
          <a:xfrm>
            <a:off x="778315" y="4776611"/>
            <a:ext cx="107333" cy="364424"/>
          </a:xfrm>
          <a:custGeom>
            <a:avLst/>
            <a:gdLst/>
            <a:ahLst/>
            <a:cxnLst/>
            <a:rect l="l" t="t" r="r" b="b"/>
            <a:pathLst>
              <a:path w="3345" h="13466" extrusionOk="0">
                <a:moveTo>
                  <a:pt x="1581" y="0"/>
                </a:moveTo>
                <a:cubicBezTo>
                  <a:pt x="700" y="0"/>
                  <a:pt x="1" y="699"/>
                  <a:pt x="1" y="1581"/>
                </a:cubicBezTo>
                <a:lnTo>
                  <a:pt x="1" y="13465"/>
                </a:lnTo>
                <a:lnTo>
                  <a:pt x="3344" y="13465"/>
                </a:lnTo>
                <a:lnTo>
                  <a:pt x="3344" y="1763"/>
                </a:lnTo>
                <a:cubicBezTo>
                  <a:pt x="3344" y="790"/>
                  <a:pt x="2554" y="0"/>
                  <a:pt x="1581" y="0"/>
                </a:cubicBezTo>
                <a:close/>
              </a:path>
            </a:pathLst>
          </a:custGeom>
          <a:solidFill>
            <a:srgbClr val="4F4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0" name="Google Shape;5100;p48"/>
          <p:cNvSpPr/>
          <p:nvPr/>
        </p:nvSpPr>
        <p:spPr>
          <a:xfrm>
            <a:off x="1383061" y="4779074"/>
            <a:ext cx="108295" cy="364424"/>
          </a:xfrm>
          <a:custGeom>
            <a:avLst/>
            <a:gdLst/>
            <a:ahLst/>
            <a:cxnLst/>
            <a:rect l="l" t="t" r="r" b="b"/>
            <a:pathLst>
              <a:path w="3375" h="13466" extrusionOk="0">
                <a:moveTo>
                  <a:pt x="1763" y="0"/>
                </a:moveTo>
                <a:cubicBezTo>
                  <a:pt x="790" y="0"/>
                  <a:pt x="0" y="791"/>
                  <a:pt x="0" y="1763"/>
                </a:cubicBezTo>
                <a:lnTo>
                  <a:pt x="0" y="13466"/>
                </a:lnTo>
                <a:lnTo>
                  <a:pt x="3374" y="13466"/>
                </a:lnTo>
                <a:lnTo>
                  <a:pt x="3374" y="1581"/>
                </a:lnTo>
                <a:cubicBezTo>
                  <a:pt x="3374" y="699"/>
                  <a:pt x="2645" y="0"/>
                  <a:pt x="1763" y="0"/>
                </a:cubicBezTo>
                <a:close/>
              </a:path>
            </a:pathLst>
          </a:custGeom>
          <a:solidFill>
            <a:srgbClr val="A394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1" name="Google Shape;5101;p48"/>
          <p:cNvSpPr/>
          <p:nvPr/>
        </p:nvSpPr>
        <p:spPr>
          <a:xfrm>
            <a:off x="1374269" y="4779074"/>
            <a:ext cx="108295" cy="364424"/>
          </a:xfrm>
          <a:custGeom>
            <a:avLst/>
            <a:gdLst/>
            <a:ahLst/>
            <a:cxnLst/>
            <a:rect l="l" t="t" r="r" b="b"/>
            <a:pathLst>
              <a:path w="3375" h="13466" extrusionOk="0">
                <a:moveTo>
                  <a:pt x="1763" y="0"/>
                </a:moveTo>
                <a:cubicBezTo>
                  <a:pt x="791" y="0"/>
                  <a:pt x="1" y="791"/>
                  <a:pt x="1" y="1763"/>
                </a:cubicBezTo>
                <a:lnTo>
                  <a:pt x="1" y="13466"/>
                </a:lnTo>
                <a:lnTo>
                  <a:pt x="3374" y="13466"/>
                </a:lnTo>
                <a:lnTo>
                  <a:pt x="3374" y="1611"/>
                </a:lnTo>
                <a:cubicBezTo>
                  <a:pt x="3374" y="730"/>
                  <a:pt x="2675" y="0"/>
                  <a:pt x="1763" y="0"/>
                </a:cubicBezTo>
                <a:close/>
              </a:path>
            </a:pathLst>
          </a:custGeom>
          <a:solidFill>
            <a:srgbClr val="4F4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2" name="Google Shape;5102;p48"/>
          <p:cNvSpPr/>
          <p:nvPr/>
        </p:nvSpPr>
        <p:spPr>
          <a:xfrm>
            <a:off x="6789487" y="4830058"/>
            <a:ext cx="130724" cy="310975"/>
          </a:xfrm>
          <a:custGeom>
            <a:avLst/>
            <a:gdLst/>
            <a:ahLst/>
            <a:cxnLst/>
            <a:rect l="l" t="t" r="r" b="b"/>
            <a:pathLst>
              <a:path w="4074" h="11491" extrusionOk="0">
                <a:moveTo>
                  <a:pt x="0" y="1"/>
                </a:moveTo>
                <a:lnTo>
                  <a:pt x="0" y="11490"/>
                </a:lnTo>
                <a:lnTo>
                  <a:pt x="4074" y="11490"/>
                </a:lnTo>
                <a:lnTo>
                  <a:pt x="4074" y="1"/>
                </a:lnTo>
                <a:close/>
              </a:path>
            </a:pathLst>
          </a:custGeom>
          <a:solidFill>
            <a:srgbClr val="4F4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3" name="Google Shape;5103;p48"/>
          <p:cNvSpPr/>
          <p:nvPr/>
        </p:nvSpPr>
        <p:spPr>
          <a:xfrm>
            <a:off x="8830915" y="4830058"/>
            <a:ext cx="130724" cy="310975"/>
          </a:xfrm>
          <a:custGeom>
            <a:avLst/>
            <a:gdLst/>
            <a:ahLst/>
            <a:cxnLst/>
            <a:rect l="l" t="t" r="r" b="b"/>
            <a:pathLst>
              <a:path w="4074" h="11491" extrusionOk="0">
                <a:moveTo>
                  <a:pt x="1" y="1"/>
                </a:moveTo>
                <a:lnTo>
                  <a:pt x="1" y="11490"/>
                </a:lnTo>
                <a:lnTo>
                  <a:pt x="4074" y="11490"/>
                </a:lnTo>
                <a:lnTo>
                  <a:pt x="4074" y="1"/>
                </a:lnTo>
                <a:close/>
              </a:path>
            </a:pathLst>
          </a:custGeom>
          <a:solidFill>
            <a:srgbClr val="4F4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4" name="Google Shape;5104;p48"/>
          <p:cNvSpPr/>
          <p:nvPr/>
        </p:nvSpPr>
        <p:spPr>
          <a:xfrm>
            <a:off x="7803879" y="4603875"/>
            <a:ext cx="130724" cy="537164"/>
          </a:xfrm>
          <a:custGeom>
            <a:avLst/>
            <a:gdLst/>
            <a:ahLst/>
            <a:cxnLst/>
            <a:rect l="l" t="t" r="r" b="b"/>
            <a:pathLst>
              <a:path w="4074" h="19849" extrusionOk="0">
                <a:moveTo>
                  <a:pt x="0" y="0"/>
                </a:moveTo>
                <a:lnTo>
                  <a:pt x="0" y="19848"/>
                </a:lnTo>
                <a:lnTo>
                  <a:pt x="4073" y="19848"/>
                </a:lnTo>
                <a:lnTo>
                  <a:pt x="4073" y="0"/>
                </a:lnTo>
                <a:close/>
              </a:path>
            </a:pathLst>
          </a:custGeom>
          <a:solidFill>
            <a:srgbClr val="4F4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5" name="Google Shape;5105;p48"/>
          <p:cNvSpPr/>
          <p:nvPr/>
        </p:nvSpPr>
        <p:spPr>
          <a:xfrm>
            <a:off x="6138917" y="4595648"/>
            <a:ext cx="130724" cy="545391"/>
          </a:xfrm>
          <a:custGeom>
            <a:avLst/>
            <a:gdLst/>
            <a:ahLst/>
            <a:cxnLst/>
            <a:rect l="l" t="t" r="r" b="b"/>
            <a:pathLst>
              <a:path w="4074" h="20153" extrusionOk="0">
                <a:moveTo>
                  <a:pt x="1" y="0"/>
                </a:moveTo>
                <a:lnTo>
                  <a:pt x="1" y="20152"/>
                </a:lnTo>
                <a:lnTo>
                  <a:pt x="4074" y="20152"/>
                </a:lnTo>
                <a:lnTo>
                  <a:pt x="4074" y="0"/>
                </a:lnTo>
                <a:close/>
              </a:path>
            </a:pathLst>
          </a:custGeom>
          <a:solidFill>
            <a:srgbClr val="4F4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6" name="Google Shape;5106;p48"/>
          <p:cNvSpPr/>
          <p:nvPr/>
        </p:nvSpPr>
        <p:spPr>
          <a:xfrm>
            <a:off x="6070632" y="4528183"/>
            <a:ext cx="2973805" cy="241046"/>
          </a:xfrm>
          <a:custGeom>
            <a:avLst/>
            <a:gdLst/>
            <a:ahLst/>
            <a:cxnLst/>
            <a:rect l="l" t="t" r="r" b="b"/>
            <a:pathLst>
              <a:path w="92678" h="8907" extrusionOk="0">
                <a:moveTo>
                  <a:pt x="56446" y="1"/>
                </a:moveTo>
                <a:lnTo>
                  <a:pt x="1" y="274"/>
                </a:lnTo>
                <a:lnTo>
                  <a:pt x="20457" y="8907"/>
                </a:lnTo>
                <a:lnTo>
                  <a:pt x="92677" y="8238"/>
                </a:lnTo>
                <a:lnTo>
                  <a:pt x="56446" y="1"/>
                </a:lnTo>
                <a:close/>
              </a:path>
            </a:pathLst>
          </a:custGeom>
          <a:solidFill>
            <a:srgbClr val="A394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7" name="Google Shape;5107;p48"/>
          <p:cNvSpPr/>
          <p:nvPr/>
        </p:nvSpPr>
        <p:spPr>
          <a:xfrm>
            <a:off x="6070632" y="4535598"/>
            <a:ext cx="656446" cy="344668"/>
          </a:xfrm>
          <a:custGeom>
            <a:avLst/>
            <a:gdLst/>
            <a:ahLst/>
            <a:cxnLst/>
            <a:rect l="l" t="t" r="r" b="b"/>
            <a:pathLst>
              <a:path w="20458" h="12736" extrusionOk="0">
                <a:moveTo>
                  <a:pt x="1" y="0"/>
                </a:moveTo>
                <a:lnTo>
                  <a:pt x="1" y="3192"/>
                </a:lnTo>
                <a:lnTo>
                  <a:pt x="20457" y="12736"/>
                </a:lnTo>
                <a:lnTo>
                  <a:pt x="20457" y="8633"/>
                </a:lnTo>
                <a:lnTo>
                  <a:pt x="1" y="0"/>
                </a:lnTo>
                <a:close/>
              </a:path>
            </a:pathLst>
          </a:custGeom>
          <a:solidFill>
            <a:srgbClr val="5B57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8" name="Google Shape;5108;p48"/>
          <p:cNvSpPr/>
          <p:nvPr/>
        </p:nvSpPr>
        <p:spPr>
          <a:xfrm>
            <a:off x="6727074" y="4751092"/>
            <a:ext cx="2317391" cy="129169"/>
          </a:xfrm>
          <a:custGeom>
            <a:avLst/>
            <a:gdLst/>
            <a:ahLst/>
            <a:cxnLst/>
            <a:rect l="l" t="t" r="r" b="b"/>
            <a:pathLst>
              <a:path w="72221" h="4773" extrusionOk="0">
                <a:moveTo>
                  <a:pt x="72220" y="1"/>
                </a:moveTo>
                <a:lnTo>
                  <a:pt x="0" y="670"/>
                </a:lnTo>
                <a:lnTo>
                  <a:pt x="0" y="4773"/>
                </a:lnTo>
                <a:lnTo>
                  <a:pt x="72220" y="4773"/>
                </a:lnTo>
                <a:lnTo>
                  <a:pt x="72220" y="1"/>
                </a:lnTo>
                <a:close/>
              </a:path>
            </a:pathLst>
          </a:custGeom>
          <a:solidFill>
            <a:srgbClr val="6D69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9" name="Google Shape;5109;p48"/>
          <p:cNvSpPr/>
          <p:nvPr/>
        </p:nvSpPr>
        <p:spPr>
          <a:xfrm>
            <a:off x="7248871" y="4521607"/>
            <a:ext cx="1253338" cy="483715"/>
          </a:xfrm>
          <a:custGeom>
            <a:avLst/>
            <a:gdLst/>
            <a:ahLst/>
            <a:cxnLst/>
            <a:rect l="l" t="t" r="r" b="b"/>
            <a:pathLst>
              <a:path w="39060" h="17874" extrusionOk="0">
                <a:moveTo>
                  <a:pt x="4986" y="0"/>
                </a:moveTo>
                <a:cubicBezTo>
                  <a:pt x="2220" y="0"/>
                  <a:pt x="1" y="2128"/>
                  <a:pt x="1" y="4742"/>
                </a:cubicBezTo>
                <a:lnTo>
                  <a:pt x="1" y="16992"/>
                </a:lnTo>
                <a:lnTo>
                  <a:pt x="639" y="17873"/>
                </a:lnTo>
                <a:lnTo>
                  <a:pt x="39059" y="17782"/>
                </a:lnTo>
                <a:lnTo>
                  <a:pt x="39059" y="4408"/>
                </a:lnTo>
                <a:cubicBezTo>
                  <a:pt x="39059" y="1976"/>
                  <a:pt x="36962" y="0"/>
                  <a:pt x="34378" y="0"/>
                </a:cubicBezTo>
                <a:close/>
              </a:path>
            </a:pathLst>
          </a:custGeom>
          <a:solidFill>
            <a:srgbClr val="6D69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0" name="Google Shape;5110;p48"/>
          <p:cNvSpPr/>
          <p:nvPr/>
        </p:nvSpPr>
        <p:spPr>
          <a:xfrm>
            <a:off x="7269375" y="4524070"/>
            <a:ext cx="1254300" cy="481252"/>
          </a:xfrm>
          <a:custGeom>
            <a:avLst/>
            <a:gdLst/>
            <a:ahLst/>
            <a:cxnLst/>
            <a:rect l="l" t="t" r="r" b="b"/>
            <a:pathLst>
              <a:path w="39090" h="17783" extrusionOk="0">
                <a:moveTo>
                  <a:pt x="5015" y="1"/>
                </a:moveTo>
                <a:cubicBezTo>
                  <a:pt x="2249" y="1"/>
                  <a:pt x="0" y="2098"/>
                  <a:pt x="0" y="4742"/>
                </a:cubicBezTo>
                <a:lnTo>
                  <a:pt x="0" y="17782"/>
                </a:lnTo>
                <a:lnTo>
                  <a:pt x="39089" y="17782"/>
                </a:lnTo>
                <a:lnTo>
                  <a:pt x="39089" y="4408"/>
                </a:lnTo>
                <a:cubicBezTo>
                  <a:pt x="39089" y="1976"/>
                  <a:pt x="36992" y="1"/>
                  <a:pt x="34408" y="1"/>
                </a:cubicBezTo>
                <a:close/>
              </a:path>
            </a:pathLst>
          </a:custGeom>
          <a:solidFill>
            <a:srgbClr val="877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1" name="Google Shape;5111;p48"/>
          <p:cNvSpPr/>
          <p:nvPr/>
        </p:nvSpPr>
        <p:spPr>
          <a:xfrm>
            <a:off x="8178388" y="4770847"/>
            <a:ext cx="114167" cy="364424"/>
          </a:xfrm>
          <a:custGeom>
            <a:avLst/>
            <a:gdLst/>
            <a:ahLst/>
            <a:cxnLst/>
            <a:rect l="l" t="t" r="r" b="b"/>
            <a:pathLst>
              <a:path w="3558" h="13466" extrusionOk="0">
                <a:moveTo>
                  <a:pt x="1855" y="0"/>
                </a:moveTo>
                <a:cubicBezTo>
                  <a:pt x="822" y="0"/>
                  <a:pt x="1" y="791"/>
                  <a:pt x="1" y="1763"/>
                </a:cubicBezTo>
                <a:lnTo>
                  <a:pt x="1" y="13466"/>
                </a:lnTo>
                <a:lnTo>
                  <a:pt x="3557" y="13466"/>
                </a:lnTo>
                <a:lnTo>
                  <a:pt x="3557" y="1581"/>
                </a:lnTo>
                <a:cubicBezTo>
                  <a:pt x="3557" y="699"/>
                  <a:pt x="2797" y="0"/>
                  <a:pt x="1855" y="0"/>
                </a:cubicBezTo>
                <a:close/>
              </a:path>
            </a:pathLst>
          </a:custGeom>
          <a:solidFill>
            <a:srgbClr val="A394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2" name="Google Shape;5112;p48"/>
          <p:cNvSpPr/>
          <p:nvPr/>
        </p:nvSpPr>
        <p:spPr>
          <a:xfrm>
            <a:off x="8187180" y="4771659"/>
            <a:ext cx="114135" cy="364424"/>
          </a:xfrm>
          <a:custGeom>
            <a:avLst/>
            <a:gdLst/>
            <a:ahLst/>
            <a:cxnLst/>
            <a:rect l="l" t="t" r="r" b="b"/>
            <a:pathLst>
              <a:path w="3557" h="13466" extrusionOk="0">
                <a:moveTo>
                  <a:pt x="1885" y="1"/>
                </a:moveTo>
                <a:cubicBezTo>
                  <a:pt x="852" y="1"/>
                  <a:pt x="1" y="791"/>
                  <a:pt x="1" y="1764"/>
                </a:cubicBezTo>
                <a:lnTo>
                  <a:pt x="1" y="13466"/>
                </a:lnTo>
                <a:lnTo>
                  <a:pt x="3557" y="13466"/>
                </a:lnTo>
                <a:lnTo>
                  <a:pt x="3557" y="1581"/>
                </a:lnTo>
                <a:cubicBezTo>
                  <a:pt x="3557" y="730"/>
                  <a:pt x="2797" y="1"/>
                  <a:pt x="1885" y="1"/>
                </a:cubicBezTo>
                <a:close/>
              </a:path>
            </a:pathLst>
          </a:custGeom>
          <a:solidFill>
            <a:srgbClr val="4F4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3" name="Google Shape;5113;p48"/>
          <p:cNvSpPr/>
          <p:nvPr/>
        </p:nvSpPr>
        <p:spPr>
          <a:xfrm>
            <a:off x="7548324" y="4774122"/>
            <a:ext cx="114135" cy="364451"/>
          </a:xfrm>
          <a:custGeom>
            <a:avLst/>
            <a:gdLst/>
            <a:ahLst/>
            <a:cxnLst/>
            <a:rect l="l" t="t" r="r" b="b"/>
            <a:pathLst>
              <a:path w="3557" h="13467" extrusionOk="0">
                <a:moveTo>
                  <a:pt x="1703" y="1"/>
                </a:moveTo>
                <a:cubicBezTo>
                  <a:pt x="760" y="1"/>
                  <a:pt x="0" y="730"/>
                  <a:pt x="0" y="1612"/>
                </a:cubicBezTo>
                <a:lnTo>
                  <a:pt x="0" y="13466"/>
                </a:lnTo>
                <a:lnTo>
                  <a:pt x="3557" y="13466"/>
                </a:lnTo>
                <a:lnTo>
                  <a:pt x="3557" y="1764"/>
                </a:lnTo>
                <a:cubicBezTo>
                  <a:pt x="3557" y="791"/>
                  <a:pt x="2736" y="1"/>
                  <a:pt x="1703" y="1"/>
                </a:cubicBezTo>
                <a:close/>
              </a:path>
            </a:pathLst>
          </a:custGeom>
          <a:solidFill>
            <a:srgbClr val="A394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4" name="Google Shape;5114;p48"/>
          <p:cNvSpPr/>
          <p:nvPr/>
        </p:nvSpPr>
        <p:spPr>
          <a:xfrm>
            <a:off x="7557084" y="4774122"/>
            <a:ext cx="114167" cy="365263"/>
          </a:xfrm>
          <a:custGeom>
            <a:avLst/>
            <a:gdLst/>
            <a:ahLst/>
            <a:cxnLst/>
            <a:rect l="l" t="t" r="r" b="b"/>
            <a:pathLst>
              <a:path w="3558" h="13497" extrusionOk="0">
                <a:moveTo>
                  <a:pt x="1703" y="1"/>
                </a:moveTo>
                <a:cubicBezTo>
                  <a:pt x="761" y="1"/>
                  <a:pt x="1" y="730"/>
                  <a:pt x="1" y="1612"/>
                </a:cubicBezTo>
                <a:lnTo>
                  <a:pt x="1" y="13497"/>
                </a:lnTo>
                <a:lnTo>
                  <a:pt x="3557" y="13497"/>
                </a:lnTo>
                <a:lnTo>
                  <a:pt x="3557" y="1764"/>
                </a:lnTo>
                <a:cubicBezTo>
                  <a:pt x="3557" y="791"/>
                  <a:pt x="2737" y="1"/>
                  <a:pt x="1703" y="1"/>
                </a:cubicBezTo>
                <a:close/>
              </a:path>
            </a:pathLst>
          </a:custGeom>
          <a:solidFill>
            <a:srgbClr val="4F4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5" name="Google Shape;5115;p48"/>
          <p:cNvSpPr/>
          <p:nvPr/>
        </p:nvSpPr>
        <p:spPr>
          <a:xfrm>
            <a:off x="3655658" y="4837473"/>
            <a:ext cx="130724" cy="306023"/>
          </a:xfrm>
          <a:custGeom>
            <a:avLst/>
            <a:gdLst/>
            <a:ahLst/>
            <a:cxnLst/>
            <a:rect l="l" t="t" r="r" b="b"/>
            <a:pathLst>
              <a:path w="4074" h="11308" extrusionOk="0">
                <a:moveTo>
                  <a:pt x="0" y="0"/>
                </a:moveTo>
                <a:lnTo>
                  <a:pt x="0" y="11308"/>
                </a:lnTo>
                <a:lnTo>
                  <a:pt x="4073" y="11308"/>
                </a:lnTo>
                <a:lnTo>
                  <a:pt x="4073" y="0"/>
                </a:lnTo>
                <a:close/>
              </a:path>
            </a:pathLst>
          </a:custGeom>
          <a:solidFill>
            <a:srgbClr val="4F4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6" name="Google Shape;5116;p48"/>
          <p:cNvSpPr/>
          <p:nvPr/>
        </p:nvSpPr>
        <p:spPr>
          <a:xfrm>
            <a:off x="5553713" y="4837473"/>
            <a:ext cx="130724" cy="303560"/>
          </a:xfrm>
          <a:custGeom>
            <a:avLst/>
            <a:gdLst/>
            <a:ahLst/>
            <a:cxnLst/>
            <a:rect l="l" t="t" r="r" b="b"/>
            <a:pathLst>
              <a:path w="4074" h="11217" extrusionOk="0">
                <a:moveTo>
                  <a:pt x="0" y="0"/>
                </a:moveTo>
                <a:lnTo>
                  <a:pt x="0" y="11216"/>
                </a:lnTo>
                <a:lnTo>
                  <a:pt x="4073" y="11216"/>
                </a:lnTo>
                <a:lnTo>
                  <a:pt x="4073" y="0"/>
                </a:lnTo>
                <a:close/>
              </a:path>
            </a:pathLst>
          </a:custGeom>
          <a:solidFill>
            <a:srgbClr val="4F4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7" name="Google Shape;5117;p48"/>
          <p:cNvSpPr/>
          <p:nvPr/>
        </p:nvSpPr>
        <p:spPr>
          <a:xfrm>
            <a:off x="5272807" y="4617027"/>
            <a:ext cx="104381" cy="524011"/>
          </a:xfrm>
          <a:custGeom>
            <a:avLst/>
            <a:gdLst/>
            <a:ahLst/>
            <a:cxnLst/>
            <a:rect l="l" t="t" r="r" b="b"/>
            <a:pathLst>
              <a:path w="3253" h="19363" extrusionOk="0">
                <a:moveTo>
                  <a:pt x="0" y="0"/>
                </a:moveTo>
                <a:lnTo>
                  <a:pt x="0" y="19362"/>
                </a:lnTo>
                <a:lnTo>
                  <a:pt x="3253" y="19362"/>
                </a:lnTo>
                <a:lnTo>
                  <a:pt x="3253" y="0"/>
                </a:lnTo>
                <a:close/>
              </a:path>
            </a:pathLst>
          </a:custGeom>
          <a:solidFill>
            <a:srgbClr val="4F4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8" name="Google Shape;5118;p48"/>
          <p:cNvSpPr/>
          <p:nvPr/>
        </p:nvSpPr>
        <p:spPr>
          <a:xfrm>
            <a:off x="3596133" y="4535598"/>
            <a:ext cx="2159425" cy="215526"/>
          </a:xfrm>
          <a:custGeom>
            <a:avLst/>
            <a:gdLst/>
            <a:ahLst/>
            <a:cxnLst/>
            <a:rect l="l" t="t" r="r" b="b"/>
            <a:pathLst>
              <a:path w="67298" h="7964" extrusionOk="0">
                <a:moveTo>
                  <a:pt x="3010" y="0"/>
                </a:moveTo>
                <a:lnTo>
                  <a:pt x="1" y="7964"/>
                </a:lnTo>
                <a:lnTo>
                  <a:pt x="67297" y="7964"/>
                </a:lnTo>
                <a:lnTo>
                  <a:pt x="54348" y="0"/>
                </a:lnTo>
                <a:close/>
              </a:path>
            </a:pathLst>
          </a:custGeom>
          <a:solidFill>
            <a:srgbClr val="A394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9" name="Google Shape;5119;p48"/>
          <p:cNvSpPr/>
          <p:nvPr/>
        </p:nvSpPr>
        <p:spPr>
          <a:xfrm>
            <a:off x="3596133" y="4751092"/>
            <a:ext cx="2159425" cy="129169"/>
          </a:xfrm>
          <a:custGeom>
            <a:avLst/>
            <a:gdLst/>
            <a:ahLst/>
            <a:cxnLst/>
            <a:rect l="l" t="t" r="r" b="b"/>
            <a:pathLst>
              <a:path w="67298" h="4773" extrusionOk="0">
                <a:moveTo>
                  <a:pt x="1" y="1"/>
                </a:moveTo>
                <a:lnTo>
                  <a:pt x="1" y="4773"/>
                </a:lnTo>
                <a:lnTo>
                  <a:pt x="67297" y="4773"/>
                </a:lnTo>
                <a:lnTo>
                  <a:pt x="67297" y="1"/>
                </a:lnTo>
                <a:close/>
              </a:path>
            </a:pathLst>
          </a:custGeom>
          <a:solidFill>
            <a:srgbClr val="6D69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0" name="Google Shape;5120;p48"/>
          <p:cNvSpPr/>
          <p:nvPr/>
        </p:nvSpPr>
        <p:spPr>
          <a:xfrm>
            <a:off x="4072139" y="4528183"/>
            <a:ext cx="1186981" cy="482064"/>
          </a:xfrm>
          <a:custGeom>
            <a:avLst/>
            <a:gdLst/>
            <a:ahLst/>
            <a:cxnLst/>
            <a:rect l="l" t="t" r="r" b="b"/>
            <a:pathLst>
              <a:path w="36992" h="17813" extrusionOk="0">
                <a:moveTo>
                  <a:pt x="4438" y="1"/>
                </a:moveTo>
                <a:cubicBezTo>
                  <a:pt x="1976" y="1"/>
                  <a:pt x="0" y="2007"/>
                  <a:pt x="0" y="4438"/>
                </a:cubicBezTo>
                <a:lnTo>
                  <a:pt x="0" y="17812"/>
                </a:lnTo>
                <a:lnTo>
                  <a:pt x="36992" y="17812"/>
                </a:lnTo>
                <a:lnTo>
                  <a:pt x="36992" y="4742"/>
                </a:lnTo>
                <a:cubicBezTo>
                  <a:pt x="36992" y="2128"/>
                  <a:pt x="34864" y="1"/>
                  <a:pt x="32250" y="1"/>
                </a:cubicBezTo>
                <a:close/>
              </a:path>
            </a:pathLst>
          </a:custGeom>
          <a:solidFill>
            <a:srgbClr val="877A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1" name="Google Shape;5121;p48"/>
          <p:cNvSpPr/>
          <p:nvPr/>
        </p:nvSpPr>
        <p:spPr>
          <a:xfrm>
            <a:off x="4281839" y="4776611"/>
            <a:ext cx="108295" cy="364424"/>
          </a:xfrm>
          <a:custGeom>
            <a:avLst/>
            <a:gdLst/>
            <a:ahLst/>
            <a:cxnLst/>
            <a:rect l="l" t="t" r="r" b="b"/>
            <a:pathLst>
              <a:path w="3375" h="13466" extrusionOk="0">
                <a:moveTo>
                  <a:pt x="1611" y="0"/>
                </a:moveTo>
                <a:cubicBezTo>
                  <a:pt x="730" y="0"/>
                  <a:pt x="0" y="699"/>
                  <a:pt x="31" y="1581"/>
                </a:cubicBezTo>
                <a:lnTo>
                  <a:pt x="31" y="13465"/>
                </a:lnTo>
                <a:lnTo>
                  <a:pt x="3374" y="13465"/>
                </a:lnTo>
                <a:lnTo>
                  <a:pt x="3374" y="1763"/>
                </a:lnTo>
                <a:cubicBezTo>
                  <a:pt x="3374" y="790"/>
                  <a:pt x="2584" y="0"/>
                  <a:pt x="1611" y="0"/>
                </a:cubicBezTo>
                <a:close/>
              </a:path>
            </a:pathLst>
          </a:custGeom>
          <a:solidFill>
            <a:srgbClr val="4F4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2" name="Google Shape;5122;p48"/>
          <p:cNvSpPr/>
          <p:nvPr/>
        </p:nvSpPr>
        <p:spPr>
          <a:xfrm>
            <a:off x="4878756" y="4779074"/>
            <a:ext cx="108295" cy="361961"/>
          </a:xfrm>
          <a:custGeom>
            <a:avLst/>
            <a:gdLst/>
            <a:ahLst/>
            <a:cxnLst/>
            <a:rect l="l" t="t" r="r" b="b"/>
            <a:pathLst>
              <a:path w="3375" h="13375" extrusionOk="0">
                <a:moveTo>
                  <a:pt x="1763" y="0"/>
                </a:moveTo>
                <a:cubicBezTo>
                  <a:pt x="791" y="0"/>
                  <a:pt x="0" y="791"/>
                  <a:pt x="0" y="1763"/>
                </a:cubicBezTo>
                <a:lnTo>
                  <a:pt x="0" y="13374"/>
                </a:lnTo>
                <a:lnTo>
                  <a:pt x="3374" y="13374"/>
                </a:lnTo>
                <a:lnTo>
                  <a:pt x="3374" y="1581"/>
                </a:lnTo>
                <a:cubicBezTo>
                  <a:pt x="3374" y="699"/>
                  <a:pt x="2645" y="0"/>
                  <a:pt x="1763" y="0"/>
                </a:cubicBezTo>
                <a:close/>
              </a:path>
            </a:pathLst>
          </a:custGeom>
          <a:solidFill>
            <a:srgbClr val="4F4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3" name="Google Shape;5123;p48"/>
          <p:cNvSpPr/>
          <p:nvPr/>
        </p:nvSpPr>
        <p:spPr>
          <a:xfrm>
            <a:off x="6931897" y="1792335"/>
            <a:ext cx="749083" cy="2060593"/>
          </a:xfrm>
          <a:custGeom>
            <a:avLst/>
            <a:gdLst/>
            <a:ahLst/>
            <a:cxnLst/>
            <a:rect l="l" t="t" r="r" b="b"/>
            <a:pathLst>
              <a:path w="23345" h="76142" extrusionOk="0">
                <a:moveTo>
                  <a:pt x="23344" y="1"/>
                </a:moveTo>
                <a:lnTo>
                  <a:pt x="0" y="14864"/>
                </a:lnTo>
                <a:lnTo>
                  <a:pt x="0" y="75443"/>
                </a:lnTo>
                <a:lnTo>
                  <a:pt x="23344" y="76142"/>
                </a:lnTo>
                <a:lnTo>
                  <a:pt x="23344" y="1"/>
                </a:lnTo>
                <a:close/>
              </a:path>
            </a:pathLst>
          </a:custGeom>
          <a:solidFill>
            <a:srgbClr val="76A3B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4" name="Google Shape;5124;p48"/>
          <p:cNvSpPr/>
          <p:nvPr/>
        </p:nvSpPr>
        <p:spPr>
          <a:xfrm>
            <a:off x="6931897" y="3833938"/>
            <a:ext cx="2212048" cy="237771"/>
          </a:xfrm>
          <a:custGeom>
            <a:avLst/>
            <a:gdLst/>
            <a:ahLst/>
            <a:cxnLst/>
            <a:rect l="l" t="t" r="r" b="b"/>
            <a:pathLst>
              <a:path w="68938" h="8786" extrusionOk="0">
                <a:moveTo>
                  <a:pt x="0" y="1"/>
                </a:moveTo>
                <a:lnTo>
                  <a:pt x="0" y="3496"/>
                </a:lnTo>
                <a:lnTo>
                  <a:pt x="68938" y="8785"/>
                </a:lnTo>
                <a:lnTo>
                  <a:pt x="68938" y="2159"/>
                </a:lnTo>
                <a:lnTo>
                  <a:pt x="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5" name="Google Shape;5125;p48"/>
          <p:cNvSpPr/>
          <p:nvPr/>
        </p:nvSpPr>
        <p:spPr>
          <a:xfrm>
            <a:off x="7680979" y="1685414"/>
            <a:ext cx="200932" cy="2173281"/>
          </a:xfrm>
          <a:custGeom>
            <a:avLst/>
            <a:gdLst/>
            <a:ahLst/>
            <a:cxnLst/>
            <a:rect l="l" t="t" r="r" b="b"/>
            <a:pathLst>
              <a:path w="6262" h="80306" extrusionOk="0">
                <a:moveTo>
                  <a:pt x="6262" y="1"/>
                </a:moveTo>
                <a:lnTo>
                  <a:pt x="0" y="3952"/>
                </a:lnTo>
                <a:lnTo>
                  <a:pt x="0" y="80093"/>
                </a:lnTo>
                <a:lnTo>
                  <a:pt x="6262" y="80306"/>
                </a:lnTo>
                <a:lnTo>
                  <a:pt x="62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6" name="Google Shape;5126;p48"/>
          <p:cNvSpPr/>
          <p:nvPr/>
        </p:nvSpPr>
        <p:spPr>
          <a:xfrm>
            <a:off x="6931897" y="1792335"/>
            <a:ext cx="749083" cy="402284"/>
          </a:xfrm>
          <a:custGeom>
            <a:avLst/>
            <a:gdLst/>
            <a:ahLst/>
            <a:cxnLst/>
            <a:rect l="l" t="t" r="r" b="b"/>
            <a:pathLst>
              <a:path w="23345" h="14865" extrusionOk="0">
                <a:moveTo>
                  <a:pt x="23344" y="1"/>
                </a:moveTo>
                <a:lnTo>
                  <a:pt x="0" y="14864"/>
                </a:lnTo>
                <a:lnTo>
                  <a:pt x="5836" y="14864"/>
                </a:lnTo>
                <a:lnTo>
                  <a:pt x="23344" y="4773"/>
                </a:lnTo>
                <a:lnTo>
                  <a:pt x="23344" y="1"/>
                </a:lnTo>
                <a:close/>
              </a:path>
            </a:pathLst>
          </a:custGeom>
          <a:solidFill>
            <a:srgbClr val="6041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7" name="Google Shape;5127;p48"/>
          <p:cNvSpPr/>
          <p:nvPr/>
        </p:nvSpPr>
        <p:spPr>
          <a:xfrm>
            <a:off x="6931897" y="2194583"/>
            <a:ext cx="187295" cy="1643533"/>
          </a:xfrm>
          <a:custGeom>
            <a:avLst/>
            <a:gdLst/>
            <a:ahLst/>
            <a:cxnLst/>
            <a:rect l="l" t="t" r="r" b="b"/>
            <a:pathLst>
              <a:path w="5837" h="60731" extrusionOk="0">
                <a:moveTo>
                  <a:pt x="0" y="0"/>
                </a:moveTo>
                <a:lnTo>
                  <a:pt x="0" y="60579"/>
                </a:lnTo>
                <a:lnTo>
                  <a:pt x="5836" y="60731"/>
                </a:lnTo>
                <a:lnTo>
                  <a:pt x="5836" y="0"/>
                </a:lnTo>
                <a:close/>
              </a:path>
            </a:pathLst>
          </a:custGeom>
          <a:solidFill>
            <a:srgbClr val="4A39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8" name="Google Shape;5128;p48"/>
          <p:cNvSpPr/>
          <p:nvPr/>
        </p:nvSpPr>
        <p:spPr>
          <a:xfrm>
            <a:off x="7025532" y="1858150"/>
            <a:ext cx="655451" cy="1994777"/>
          </a:xfrm>
          <a:custGeom>
            <a:avLst/>
            <a:gdLst/>
            <a:ahLst/>
            <a:cxnLst/>
            <a:rect l="l" t="t" r="r" b="b"/>
            <a:pathLst>
              <a:path w="20427" h="73710" extrusionOk="0">
                <a:moveTo>
                  <a:pt x="20426" y="1"/>
                </a:moveTo>
                <a:lnTo>
                  <a:pt x="0" y="12432"/>
                </a:lnTo>
                <a:lnTo>
                  <a:pt x="0" y="73102"/>
                </a:lnTo>
                <a:lnTo>
                  <a:pt x="20426" y="73710"/>
                </a:lnTo>
                <a:lnTo>
                  <a:pt x="20426" y="1"/>
                </a:lnTo>
                <a:close/>
              </a:path>
            </a:pathLst>
          </a:custGeom>
          <a:solidFill>
            <a:srgbClr val="FFF2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9" name="Google Shape;5129;p48"/>
          <p:cNvSpPr/>
          <p:nvPr/>
        </p:nvSpPr>
        <p:spPr>
          <a:xfrm>
            <a:off x="7881887" y="1013386"/>
            <a:ext cx="1262098" cy="704978"/>
          </a:xfrm>
          <a:custGeom>
            <a:avLst/>
            <a:gdLst/>
            <a:ahLst/>
            <a:cxnLst/>
            <a:rect l="l" t="t" r="r" b="b"/>
            <a:pathLst>
              <a:path w="39333" h="26050" extrusionOk="0">
                <a:moveTo>
                  <a:pt x="39333" y="0"/>
                </a:moveTo>
                <a:lnTo>
                  <a:pt x="1" y="24834"/>
                </a:lnTo>
                <a:lnTo>
                  <a:pt x="7174" y="26049"/>
                </a:lnTo>
                <a:lnTo>
                  <a:pt x="39333" y="7174"/>
                </a:lnTo>
                <a:lnTo>
                  <a:pt x="39333" y="0"/>
                </a:lnTo>
                <a:close/>
              </a:path>
            </a:pathLst>
          </a:custGeom>
          <a:solidFill>
            <a:srgbClr val="6041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0" name="Google Shape;5130;p48"/>
          <p:cNvSpPr/>
          <p:nvPr/>
        </p:nvSpPr>
        <p:spPr>
          <a:xfrm>
            <a:off x="7881887" y="1685414"/>
            <a:ext cx="230228" cy="2179857"/>
          </a:xfrm>
          <a:custGeom>
            <a:avLst/>
            <a:gdLst/>
            <a:ahLst/>
            <a:cxnLst/>
            <a:rect l="l" t="t" r="r" b="b"/>
            <a:pathLst>
              <a:path w="7175" h="80549" extrusionOk="0">
                <a:moveTo>
                  <a:pt x="1" y="1"/>
                </a:moveTo>
                <a:lnTo>
                  <a:pt x="1" y="80306"/>
                </a:lnTo>
                <a:lnTo>
                  <a:pt x="7174" y="80549"/>
                </a:lnTo>
                <a:lnTo>
                  <a:pt x="7174" y="1216"/>
                </a:lnTo>
                <a:lnTo>
                  <a:pt x="1" y="1"/>
                </a:lnTo>
                <a:close/>
              </a:path>
            </a:pathLst>
          </a:custGeom>
          <a:solidFill>
            <a:srgbClr val="4A39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1" name="Google Shape;5131;p48"/>
          <p:cNvSpPr/>
          <p:nvPr/>
        </p:nvSpPr>
        <p:spPr>
          <a:xfrm>
            <a:off x="7996990" y="1125260"/>
            <a:ext cx="1147000" cy="2767168"/>
          </a:xfrm>
          <a:custGeom>
            <a:avLst/>
            <a:gdLst/>
            <a:ahLst/>
            <a:cxnLst/>
            <a:rect l="l" t="t" r="r" b="b"/>
            <a:pathLst>
              <a:path w="35746" h="102251" extrusionOk="0">
                <a:moveTo>
                  <a:pt x="35746" y="0"/>
                </a:moveTo>
                <a:lnTo>
                  <a:pt x="0" y="21307"/>
                </a:lnTo>
                <a:lnTo>
                  <a:pt x="0" y="101126"/>
                </a:lnTo>
                <a:lnTo>
                  <a:pt x="35746" y="102251"/>
                </a:lnTo>
                <a:lnTo>
                  <a:pt x="3574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2" name="Google Shape;5132;p48"/>
          <p:cNvSpPr/>
          <p:nvPr/>
        </p:nvSpPr>
        <p:spPr>
          <a:xfrm>
            <a:off x="8112093" y="1207501"/>
            <a:ext cx="1031902" cy="2684925"/>
          </a:xfrm>
          <a:custGeom>
            <a:avLst/>
            <a:gdLst/>
            <a:ahLst/>
            <a:cxnLst/>
            <a:rect l="l" t="t" r="r" b="b"/>
            <a:pathLst>
              <a:path w="32159" h="99212" extrusionOk="0">
                <a:moveTo>
                  <a:pt x="32159" y="1"/>
                </a:moveTo>
                <a:lnTo>
                  <a:pt x="0" y="18876"/>
                </a:lnTo>
                <a:lnTo>
                  <a:pt x="0" y="98209"/>
                </a:lnTo>
                <a:lnTo>
                  <a:pt x="32159" y="99212"/>
                </a:lnTo>
                <a:lnTo>
                  <a:pt x="32159" y="1"/>
                </a:lnTo>
                <a:close/>
              </a:path>
            </a:pathLst>
          </a:custGeom>
          <a:solidFill>
            <a:srgbClr val="FFF2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3" name="Google Shape;5133;p48"/>
          <p:cNvSpPr/>
          <p:nvPr/>
        </p:nvSpPr>
        <p:spPr>
          <a:xfrm>
            <a:off x="7025532" y="1858150"/>
            <a:ext cx="655451" cy="1042231"/>
          </a:xfrm>
          <a:custGeom>
            <a:avLst/>
            <a:gdLst/>
            <a:ahLst/>
            <a:cxnLst/>
            <a:rect l="l" t="t" r="r" b="b"/>
            <a:pathLst>
              <a:path w="20427" h="38512" extrusionOk="0">
                <a:moveTo>
                  <a:pt x="20426" y="1"/>
                </a:moveTo>
                <a:lnTo>
                  <a:pt x="0" y="12432"/>
                </a:lnTo>
                <a:lnTo>
                  <a:pt x="0" y="38512"/>
                </a:lnTo>
                <a:lnTo>
                  <a:pt x="20426" y="31034"/>
                </a:lnTo>
                <a:lnTo>
                  <a:pt x="2042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4" name="Google Shape;5134;p48"/>
          <p:cNvSpPr/>
          <p:nvPr/>
        </p:nvSpPr>
        <p:spPr>
          <a:xfrm>
            <a:off x="7996990" y="1125260"/>
            <a:ext cx="1147000" cy="1822037"/>
          </a:xfrm>
          <a:custGeom>
            <a:avLst/>
            <a:gdLst/>
            <a:ahLst/>
            <a:cxnLst/>
            <a:rect l="l" t="t" r="r" b="b"/>
            <a:pathLst>
              <a:path w="35746" h="67327" extrusionOk="0">
                <a:moveTo>
                  <a:pt x="35746" y="0"/>
                </a:moveTo>
                <a:lnTo>
                  <a:pt x="0" y="21307"/>
                </a:lnTo>
                <a:lnTo>
                  <a:pt x="0" y="67326"/>
                </a:lnTo>
                <a:lnTo>
                  <a:pt x="35746" y="57934"/>
                </a:lnTo>
                <a:lnTo>
                  <a:pt x="357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cSld name="CUSTOM_2">
    <p:bg>
      <p:bgPr>
        <a:solidFill>
          <a:schemeClr val="lt1"/>
        </a:solidFill>
        <a:effectLst/>
      </p:bgPr>
    </p:bg>
    <p:spTree>
      <p:nvGrpSpPr>
        <p:cNvPr id="1" name="Shape 2451"/>
        <p:cNvGrpSpPr/>
        <p:nvPr/>
      </p:nvGrpSpPr>
      <p:grpSpPr>
        <a:xfrm>
          <a:off x="0" y="0"/>
          <a:ext cx="0" cy="0"/>
          <a:chOff x="0" y="0"/>
          <a:chExt cx="0" cy="0"/>
        </a:xfrm>
      </p:grpSpPr>
      <p:sp>
        <p:nvSpPr>
          <p:cNvPr id="2452" name="Google Shape;2452;p31"/>
          <p:cNvSpPr/>
          <p:nvPr/>
        </p:nvSpPr>
        <p:spPr>
          <a:xfrm>
            <a:off x="433153" y="578414"/>
            <a:ext cx="8351783" cy="4222141"/>
          </a:xfrm>
          <a:custGeom>
            <a:avLst/>
            <a:gdLst/>
            <a:ahLst/>
            <a:cxnLst/>
            <a:rect l="l" t="t" r="r" b="b"/>
            <a:pathLst>
              <a:path w="167816" h="89547" extrusionOk="0">
                <a:moveTo>
                  <a:pt x="165961" y="1"/>
                </a:moveTo>
                <a:lnTo>
                  <a:pt x="1" y="396"/>
                </a:lnTo>
                <a:lnTo>
                  <a:pt x="882" y="85656"/>
                </a:lnTo>
                <a:lnTo>
                  <a:pt x="2706" y="87236"/>
                </a:lnTo>
                <a:lnTo>
                  <a:pt x="167815" y="89546"/>
                </a:lnTo>
                <a:lnTo>
                  <a:pt x="167754" y="1612"/>
                </a:lnTo>
                <a:lnTo>
                  <a:pt x="165961" y="1"/>
                </a:lnTo>
                <a:close/>
              </a:path>
            </a:pathLst>
          </a:custGeom>
          <a:solidFill>
            <a:srgbClr val="5640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3" name="Google Shape;2453;p31"/>
          <p:cNvSpPr/>
          <p:nvPr/>
        </p:nvSpPr>
        <p:spPr>
          <a:xfrm>
            <a:off x="463412" y="612833"/>
            <a:ext cx="8053775" cy="3908263"/>
          </a:xfrm>
          <a:custGeom>
            <a:avLst/>
            <a:gdLst/>
            <a:ahLst/>
            <a:cxnLst/>
            <a:rect l="l" t="t" r="r" b="b"/>
            <a:pathLst>
              <a:path w="161828" h="82890" extrusionOk="0">
                <a:moveTo>
                  <a:pt x="161797" y="0"/>
                </a:moveTo>
                <a:lnTo>
                  <a:pt x="0" y="365"/>
                </a:lnTo>
                <a:lnTo>
                  <a:pt x="912" y="80762"/>
                </a:lnTo>
                <a:lnTo>
                  <a:pt x="161827" y="82889"/>
                </a:lnTo>
                <a:lnTo>
                  <a:pt x="161827" y="82889"/>
                </a:lnTo>
                <a:lnTo>
                  <a:pt x="16179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4" name="Google Shape;2454;p31"/>
          <p:cNvSpPr/>
          <p:nvPr/>
        </p:nvSpPr>
        <p:spPr>
          <a:xfrm>
            <a:off x="404438" y="495338"/>
            <a:ext cx="8306345" cy="4220632"/>
          </a:xfrm>
          <a:custGeom>
            <a:avLst/>
            <a:gdLst/>
            <a:ahLst/>
            <a:cxnLst/>
            <a:rect l="l" t="t" r="r" b="b"/>
            <a:pathLst>
              <a:path w="166903" h="89515" extrusionOk="0">
                <a:moveTo>
                  <a:pt x="162708" y="6565"/>
                </a:moveTo>
                <a:lnTo>
                  <a:pt x="162708" y="84439"/>
                </a:lnTo>
                <a:lnTo>
                  <a:pt x="5988" y="82433"/>
                </a:lnTo>
                <a:lnTo>
                  <a:pt x="5076" y="6900"/>
                </a:lnTo>
                <a:lnTo>
                  <a:pt x="162708" y="6565"/>
                </a:lnTo>
                <a:close/>
                <a:moveTo>
                  <a:pt x="165049" y="0"/>
                </a:moveTo>
                <a:lnTo>
                  <a:pt x="163438" y="1611"/>
                </a:lnTo>
                <a:lnTo>
                  <a:pt x="912" y="1976"/>
                </a:lnTo>
                <a:lnTo>
                  <a:pt x="1793" y="83284"/>
                </a:lnTo>
                <a:lnTo>
                  <a:pt x="0" y="85624"/>
                </a:lnTo>
                <a:lnTo>
                  <a:pt x="1793" y="87235"/>
                </a:lnTo>
                <a:lnTo>
                  <a:pt x="166903" y="89515"/>
                </a:lnTo>
                <a:lnTo>
                  <a:pt x="166872" y="1581"/>
                </a:lnTo>
                <a:lnTo>
                  <a:pt x="1650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5" name="Google Shape;2455;p31"/>
          <p:cNvSpPr/>
          <p:nvPr/>
        </p:nvSpPr>
        <p:spPr>
          <a:xfrm>
            <a:off x="359050" y="495338"/>
            <a:ext cx="8262500" cy="4146135"/>
          </a:xfrm>
          <a:custGeom>
            <a:avLst/>
            <a:gdLst/>
            <a:ahLst/>
            <a:cxnLst/>
            <a:rect l="l" t="t" r="r" b="b"/>
            <a:pathLst>
              <a:path w="166022" h="87935" extrusionOk="0">
                <a:moveTo>
                  <a:pt x="161796" y="4955"/>
                </a:moveTo>
                <a:lnTo>
                  <a:pt x="161796" y="82858"/>
                </a:lnTo>
                <a:lnTo>
                  <a:pt x="5107" y="80852"/>
                </a:lnTo>
                <a:lnTo>
                  <a:pt x="4195" y="5289"/>
                </a:lnTo>
                <a:lnTo>
                  <a:pt x="161796" y="4955"/>
                </a:lnTo>
                <a:close/>
                <a:moveTo>
                  <a:pt x="165961" y="0"/>
                </a:moveTo>
                <a:lnTo>
                  <a:pt x="0" y="395"/>
                </a:lnTo>
                <a:lnTo>
                  <a:pt x="912" y="85655"/>
                </a:lnTo>
                <a:lnTo>
                  <a:pt x="166021" y="87934"/>
                </a:lnTo>
                <a:lnTo>
                  <a:pt x="165961" y="0"/>
                </a:lnTo>
                <a:close/>
              </a:path>
            </a:pathLst>
          </a:custGeom>
          <a:solidFill>
            <a:schemeClr val="dk2"/>
          </a:solidFill>
          <a:ln w="19050" cap="flat" cmpd="sng">
            <a:solidFill>
              <a:srgbClr val="D4BB8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6" name="Google Shape;2456;p31"/>
          <p:cNvSpPr/>
          <p:nvPr/>
        </p:nvSpPr>
        <p:spPr>
          <a:xfrm>
            <a:off x="4187693" y="1908397"/>
            <a:ext cx="50" cy="47"/>
          </a:xfrm>
          <a:custGeom>
            <a:avLst/>
            <a:gdLst/>
            <a:ahLst/>
            <a:cxnLst/>
            <a:rect l="l" t="t" r="r" b="b"/>
            <a:pathLst>
              <a:path w="1" h="1" extrusionOk="0">
                <a:moveTo>
                  <a:pt x="1" y="0"/>
                </a:move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7" name="Google Shape;2457;p31"/>
          <p:cNvSpPr/>
          <p:nvPr/>
        </p:nvSpPr>
        <p:spPr>
          <a:xfrm>
            <a:off x="4186200" y="1908397"/>
            <a:ext cx="1543" cy="1462"/>
          </a:xfrm>
          <a:custGeom>
            <a:avLst/>
            <a:gdLst/>
            <a:ahLst/>
            <a:cxnLst/>
            <a:rect l="l" t="t" r="r" b="b"/>
            <a:pathLst>
              <a:path w="31" h="31" extrusionOk="0">
                <a:moveTo>
                  <a:pt x="0" y="30"/>
                </a:moveTo>
                <a:cubicBezTo>
                  <a:pt x="31" y="0"/>
                  <a:pt x="31" y="0"/>
                  <a:pt x="31" y="0"/>
                </a:cubicBezTo>
                <a:lnTo>
                  <a:pt x="31" y="0"/>
                </a:lnTo>
                <a:cubicBezTo>
                  <a:pt x="31" y="0"/>
                  <a:pt x="0" y="30"/>
                  <a:pt x="0" y="30"/>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8" name="Google Shape;2458;p31"/>
          <p:cNvSpPr/>
          <p:nvPr/>
        </p:nvSpPr>
        <p:spPr>
          <a:xfrm>
            <a:off x="6157232" y="1382401"/>
            <a:ext cx="50" cy="1509"/>
          </a:xfrm>
          <a:custGeom>
            <a:avLst/>
            <a:gdLst/>
            <a:ahLst/>
            <a:cxnLst/>
            <a:rect l="l" t="t" r="r" b="b"/>
            <a:pathLst>
              <a:path w="1" h="32" extrusionOk="0">
                <a:moveTo>
                  <a:pt x="1" y="31"/>
                </a:moveTo>
                <a:cubicBezTo>
                  <a:pt x="1" y="1"/>
                  <a:pt x="1" y="1"/>
                  <a:pt x="1" y="1"/>
                </a:cubicBezTo>
                <a:lnTo>
                  <a:pt x="1" y="1"/>
                </a:lnTo>
                <a:cubicBezTo>
                  <a:pt x="1" y="1"/>
                  <a:pt x="1" y="1"/>
                  <a:pt x="1" y="31"/>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9" name="Google Shape;2459;p31"/>
          <p:cNvSpPr/>
          <p:nvPr/>
        </p:nvSpPr>
        <p:spPr>
          <a:xfrm>
            <a:off x="-9325" y="-13200"/>
            <a:ext cx="9144000" cy="173400"/>
          </a:xfrm>
          <a:prstGeom prst="rect">
            <a:avLst/>
          </a:prstGeom>
          <a:solidFill>
            <a:srgbClr val="FFF2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0" name="Google Shape;2460;p31"/>
          <p:cNvSpPr/>
          <p:nvPr/>
        </p:nvSpPr>
        <p:spPr>
          <a:xfrm>
            <a:off x="0" y="163827"/>
            <a:ext cx="9144000" cy="70500"/>
          </a:xfrm>
          <a:prstGeom prst="rect">
            <a:avLst/>
          </a:prstGeom>
          <a:solidFill>
            <a:srgbClr val="D5BA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5">
  <p:cSld name="CUSTOM_1_1_1_1_1_1_1_1_1_1_1_1_1_1_1_1_1_1_1_1_1_1_1_1_1">
    <p:bg>
      <p:bgPr>
        <a:solidFill>
          <a:schemeClr val="dk1"/>
        </a:solidFill>
        <a:effectLst/>
      </p:bgPr>
    </p:bg>
    <p:spTree>
      <p:nvGrpSpPr>
        <p:cNvPr id="1" name="Shape 5135"/>
        <p:cNvGrpSpPr/>
        <p:nvPr/>
      </p:nvGrpSpPr>
      <p:grpSpPr>
        <a:xfrm>
          <a:off x="0" y="0"/>
          <a:ext cx="0" cy="0"/>
          <a:chOff x="0" y="0"/>
          <a:chExt cx="0" cy="0"/>
        </a:xfrm>
      </p:grpSpPr>
      <p:sp>
        <p:nvSpPr>
          <p:cNvPr id="5136" name="Google Shape;5136;p49"/>
          <p:cNvSpPr/>
          <p:nvPr/>
        </p:nvSpPr>
        <p:spPr>
          <a:xfrm>
            <a:off x="0" y="-25"/>
            <a:ext cx="9143654" cy="5141619"/>
          </a:xfrm>
          <a:custGeom>
            <a:avLst/>
            <a:gdLst/>
            <a:ahLst/>
            <a:cxnLst/>
            <a:rect l="l" t="t" r="r" b="b"/>
            <a:pathLst>
              <a:path w="284960" h="189973" extrusionOk="0">
                <a:moveTo>
                  <a:pt x="0" y="0"/>
                </a:moveTo>
                <a:lnTo>
                  <a:pt x="0" y="189973"/>
                </a:lnTo>
                <a:lnTo>
                  <a:pt x="284960" y="189973"/>
                </a:lnTo>
                <a:lnTo>
                  <a:pt x="28496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7" name="Google Shape;5137;p49"/>
          <p:cNvSpPr/>
          <p:nvPr/>
        </p:nvSpPr>
        <p:spPr>
          <a:xfrm>
            <a:off x="0" y="3919076"/>
            <a:ext cx="9143654" cy="1224213"/>
          </a:xfrm>
          <a:custGeom>
            <a:avLst/>
            <a:gdLst/>
            <a:ahLst/>
            <a:cxnLst/>
            <a:rect l="l" t="t" r="r" b="b"/>
            <a:pathLst>
              <a:path w="284960" h="54470" extrusionOk="0">
                <a:moveTo>
                  <a:pt x="0" y="0"/>
                </a:moveTo>
                <a:lnTo>
                  <a:pt x="0" y="54469"/>
                </a:lnTo>
                <a:lnTo>
                  <a:pt x="284960" y="54469"/>
                </a:lnTo>
                <a:lnTo>
                  <a:pt x="28496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8" name="Google Shape;5138;p49"/>
          <p:cNvSpPr/>
          <p:nvPr/>
        </p:nvSpPr>
        <p:spPr>
          <a:xfrm>
            <a:off x="0" y="3833000"/>
            <a:ext cx="9143654" cy="86102"/>
          </a:xfrm>
          <a:custGeom>
            <a:avLst/>
            <a:gdLst/>
            <a:ahLst/>
            <a:cxnLst/>
            <a:rect l="l" t="t" r="r" b="b"/>
            <a:pathLst>
              <a:path w="284960" h="3831" extrusionOk="0">
                <a:moveTo>
                  <a:pt x="0" y="1"/>
                </a:moveTo>
                <a:lnTo>
                  <a:pt x="0" y="3830"/>
                </a:lnTo>
                <a:lnTo>
                  <a:pt x="284960" y="3830"/>
                </a:lnTo>
                <a:lnTo>
                  <a:pt x="284960" y="1"/>
                </a:lnTo>
                <a:close/>
              </a:path>
            </a:pathLst>
          </a:custGeom>
          <a:solidFill>
            <a:srgbClr val="FFE9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9" name="Google Shape;5139;p49"/>
          <p:cNvSpPr/>
          <p:nvPr/>
        </p:nvSpPr>
        <p:spPr>
          <a:xfrm>
            <a:off x="4860391" y="258435"/>
            <a:ext cx="1695051" cy="185931"/>
          </a:xfrm>
          <a:custGeom>
            <a:avLst/>
            <a:gdLst/>
            <a:ahLst/>
            <a:cxnLst/>
            <a:rect l="l" t="t" r="r" b="b"/>
            <a:pathLst>
              <a:path w="37874" h="4925" extrusionOk="0">
                <a:moveTo>
                  <a:pt x="4925" y="1"/>
                </a:moveTo>
                <a:cubicBezTo>
                  <a:pt x="2220" y="1"/>
                  <a:pt x="1" y="2189"/>
                  <a:pt x="1" y="4925"/>
                </a:cubicBezTo>
                <a:lnTo>
                  <a:pt x="37874" y="4925"/>
                </a:lnTo>
                <a:cubicBezTo>
                  <a:pt x="37874" y="2189"/>
                  <a:pt x="35655" y="1"/>
                  <a:pt x="3295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0" name="Google Shape;5140;p49"/>
          <p:cNvSpPr/>
          <p:nvPr/>
        </p:nvSpPr>
        <p:spPr>
          <a:xfrm>
            <a:off x="3097329" y="430539"/>
            <a:ext cx="5221118" cy="2693263"/>
          </a:xfrm>
          <a:custGeom>
            <a:avLst/>
            <a:gdLst/>
            <a:ahLst/>
            <a:cxnLst/>
            <a:rect l="l" t="t" r="r" b="b"/>
            <a:pathLst>
              <a:path w="116660" h="71340" extrusionOk="0">
                <a:moveTo>
                  <a:pt x="1" y="1"/>
                </a:moveTo>
                <a:lnTo>
                  <a:pt x="1" y="71339"/>
                </a:lnTo>
                <a:lnTo>
                  <a:pt x="116660" y="71339"/>
                </a:lnTo>
                <a:lnTo>
                  <a:pt x="11666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1" name="Google Shape;5141;p49"/>
          <p:cNvSpPr/>
          <p:nvPr/>
        </p:nvSpPr>
        <p:spPr>
          <a:xfrm>
            <a:off x="2840252" y="3152296"/>
            <a:ext cx="5735308" cy="103291"/>
          </a:xfrm>
          <a:custGeom>
            <a:avLst/>
            <a:gdLst/>
            <a:ahLst/>
            <a:cxnLst/>
            <a:rect l="l" t="t" r="r" b="b"/>
            <a:pathLst>
              <a:path w="128149" h="2736" extrusionOk="0">
                <a:moveTo>
                  <a:pt x="0" y="0"/>
                </a:moveTo>
                <a:lnTo>
                  <a:pt x="0" y="2736"/>
                </a:lnTo>
                <a:lnTo>
                  <a:pt x="128148" y="2736"/>
                </a:lnTo>
                <a:lnTo>
                  <a:pt x="128148"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2" name="Google Shape;5142;p49"/>
          <p:cNvSpPr/>
          <p:nvPr/>
        </p:nvSpPr>
        <p:spPr>
          <a:xfrm>
            <a:off x="2840252" y="3096048"/>
            <a:ext cx="5735308" cy="104461"/>
          </a:xfrm>
          <a:custGeom>
            <a:avLst/>
            <a:gdLst/>
            <a:ahLst/>
            <a:cxnLst/>
            <a:rect l="l" t="t" r="r" b="b"/>
            <a:pathLst>
              <a:path w="128149" h="2767" extrusionOk="0">
                <a:moveTo>
                  <a:pt x="0" y="1"/>
                </a:moveTo>
                <a:lnTo>
                  <a:pt x="0" y="2767"/>
                </a:lnTo>
                <a:lnTo>
                  <a:pt x="128148" y="2767"/>
                </a:lnTo>
                <a:lnTo>
                  <a:pt x="128148" y="1"/>
                </a:lnTo>
                <a:close/>
              </a:path>
            </a:pathLst>
          </a:custGeom>
          <a:solidFill>
            <a:srgbClr val="CEBB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3" name="Google Shape;5143;p49"/>
          <p:cNvSpPr/>
          <p:nvPr/>
        </p:nvSpPr>
        <p:spPr>
          <a:xfrm>
            <a:off x="5559655" y="2905598"/>
            <a:ext cx="321072" cy="113635"/>
          </a:xfrm>
          <a:custGeom>
            <a:avLst/>
            <a:gdLst/>
            <a:ahLst/>
            <a:cxnLst/>
            <a:rect l="l" t="t" r="r" b="b"/>
            <a:pathLst>
              <a:path w="7174" h="3010" extrusionOk="0">
                <a:moveTo>
                  <a:pt x="0" y="0"/>
                </a:moveTo>
                <a:lnTo>
                  <a:pt x="0" y="3009"/>
                </a:lnTo>
                <a:lnTo>
                  <a:pt x="7173" y="3009"/>
                </a:lnTo>
                <a:lnTo>
                  <a:pt x="7173" y="0"/>
                </a:lnTo>
                <a:close/>
              </a:path>
            </a:pathLst>
          </a:custGeom>
          <a:solidFill>
            <a:srgbClr val="AA9E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4" name="Google Shape;5144;p49"/>
          <p:cNvSpPr/>
          <p:nvPr/>
        </p:nvSpPr>
        <p:spPr>
          <a:xfrm>
            <a:off x="5445349" y="2941159"/>
            <a:ext cx="549636" cy="154936"/>
          </a:xfrm>
          <a:custGeom>
            <a:avLst/>
            <a:gdLst/>
            <a:ahLst/>
            <a:cxnLst/>
            <a:rect l="l" t="t" r="r" b="b"/>
            <a:pathLst>
              <a:path w="12281" h="4104" extrusionOk="0">
                <a:moveTo>
                  <a:pt x="852" y="0"/>
                </a:moveTo>
                <a:cubicBezTo>
                  <a:pt x="366" y="0"/>
                  <a:pt x="1" y="396"/>
                  <a:pt x="1" y="882"/>
                </a:cubicBezTo>
                <a:lnTo>
                  <a:pt x="1" y="4104"/>
                </a:lnTo>
                <a:lnTo>
                  <a:pt x="12281" y="4104"/>
                </a:lnTo>
                <a:lnTo>
                  <a:pt x="12281" y="882"/>
                </a:lnTo>
                <a:cubicBezTo>
                  <a:pt x="12281" y="396"/>
                  <a:pt x="11885" y="0"/>
                  <a:pt x="11399" y="0"/>
                </a:cubicBezTo>
                <a:close/>
              </a:path>
            </a:pathLst>
          </a:custGeom>
          <a:solidFill>
            <a:srgbClr val="A4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5" name="Google Shape;5145;p49"/>
          <p:cNvSpPr/>
          <p:nvPr/>
        </p:nvSpPr>
        <p:spPr>
          <a:xfrm>
            <a:off x="5444006" y="3039838"/>
            <a:ext cx="550979" cy="56251"/>
          </a:xfrm>
          <a:custGeom>
            <a:avLst/>
            <a:gdLst/>
            <a:ahLst/>
            <a:cxnLst/>
            <a:rect l="l" t="t" r="r" b="b"/>
            <a:pathLst>
              <a:path w="12311" h="1490" extrusionOk="0">
                <a:moveTo>
                  <a:pt x="0" y="1"/>
                </a:moveTo>
                <a:lnTo>
                  <a:pt x="0" y="1490"/>
                </a:lnTo>
                <a:lnTo>
                  <a:pt x="12311" y="1490"/>
                </a:lnTo>
                <a:lnTo>
                  <a:pt x="12311" y="1"/>
                </a:lnTo>
                <a:close/>
              </a:path>
            </a:pathLst>
          </a:custGeom>
          <a:solidFill>
            <a:srgbClr val="2B3D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6" name="Google Shape;5146;p49"/>
          <p:cNvSpPr/>
          <p:nvPr/>
        </p:nvSpPr>
        <p:spPr>
          <a:xfrm>
            <a:off x="843714" y="437905"/>
            <a:ext cx="1379742" cy="1603177"/>
          </a:xfrm>
          <a:custGeom>
            <a:avLst/>
            <a:gdLst/>
            <a:ahLst/>
            <a:cxnLst/>
            <a:rect l="l" t="t" r="r" b="b"/>
            <a:pathLst>
              <a:path w="41947" h="59454" extrusionOk="0">
                <a:moveTo>
                  <a:pt x="0" y="0"/>
                </a:moveTo>
                <a:lnTo>
                  <a:pt x="0" y="59454"/>
                </a:lnTo>
                <a:lnTo>
                  <a:pt x="41946" y="59454"/>
                </a:lnTo>
                <a:lnTo>
                  <a:pt x="41946" y="0"/>
                </a:lnTo>
                <a:close/>
              </a:path>
            </a:pathLst>
          </a:custGeom>
          <a:solidFill>
            <a:srgbClr val="7BC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7" name="Google Shape;5147;p49"/>
          <p:cNvSpPr/>
          <p:nvPr/>
        </p:nvSpPr>
        <p:spPr>
          <a:xfrm>
            <a:off x="777929" y="1595085"/>
            <a:ext cx="1498517" cy="468948"/>
          </a:xfrm>
          <a:custGeom>
            <a:avLst/>
            <a:gdLst/>
            <a:ahLst/>
            <a:cxnLst/>
            <a:rect l="l" t="t" r="r" b="b"/>
            <a:pathLst>
              <a:path w="45558" h="17391" extrusionOk="0">
                <a:moveTo>
                  <a:pt x="34789" y="1"/>
                </a:moveTo>
                <a:cubicBezTo>
                  <a:pt x="33291" y="1"/>
                  <a:pt x="31770" y="688"/>
                  <a:pt x="30724" y="2131"/>
                </a:cubicBezTo>
                <a:cubicBezTo>
                  <a:pt x="22122" y="3651"/>
                  <a:pt x="24310" y="12496"/>
                  <a:pt x="24310" y="12496"/>
                </a:cubicBezTo>
                <a:cubicBezTo>
                  <a:pt x="24310" y="12496"/>
                  <a:pt x="23317" y="9644"/>
                  <a:pt x="21011" y="9644"/>
                </a:cubicBezTo>
                <a:cubicBezTo>
                  <a:pt x="20325" y="9644"/>
                  <a:pt x="19523" y="9896"/>
                  <a:pt x="18596" y="10551"/>
                </a:cubicBezTo>
                <a:cubicBezTo>
                  <a:pt x="17506" y="7965"/>
                  <a:pt x="14929" y="6563"/>
                  <a:pt x="12250" y="6563"/>
                </a:cubicBezTo>
                <a:cubicBezTo>
                  <a:pt x="9923" y="6563"/>
                  <a:pt x="7520" y="7621"/>
                  <a:pt x="5951" y="9882"/>
                </a:cubicBezTo>
                <a:cubicBezTo>
                  <a:pt x="5580" y="9821"/>
                  <a:pt x="5234" y="9792"/>
                  <a:pt x="4912" y="9792"/>
                </a:cubicBezTo>
                <a:cubicBezTo>
                  <a:pt x="1" y="9792"/>
                  <a:pt x="723" y="16539"/>
                  <a:pt x="723" y="16539"/>
                </a:cubicBezTo>
                <a:lnTo>
                  <a:pt x="45557" y="17390"/>
                </a:lnTo>
                <a:lnTo>
                  <a:pt x="45557" y="10065"/>
                </a:lnTo>
                <a:cubicBezTo>
                  <a:pt x="45557" y="10065"/>
                  <a:pt x="43034" y="7542"/>
                  <a:pt x="39660" y="7025"/>
                </a:cubicBezTo>
                <a:cubicBezTo>
                  <a:pt x="40418" y="2499"/>
                  <a:pt x="37645" y="1"/>
                  <a:pt x="347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8" name="Google Shape;5148;p49"/>
          <p:cNvSpPr/>
          <p:nvPr/>
        </p:nvSpPr>
        <p:spPr>
          <a:xfrm>
            <a:off x="713723" y="2063161"/>
            <a:ext cx="1633705" cy="106593"/>
          </a:xfrm>
          <a:custGeom>
            <a:avLst/>
            <a:gdLst/>
            <a:ahLst/>
            <a:cxnLst/>
            <a:rect l="l" t="t" r="r" b="b"/>
            <a:pathLst>
              <a:path w="49668" h="3953" extrusionOk="0">
                <a:moveTo>
                  <a:pt x="1" y="1"/>
                </a:moveTo>
                <a:lnTo>
                  <a:pt x="1" y="3952"/>
                </a:lnTo>
                <a:lnTo>
                  <a:pt x="49667" y="3952"/>
                </a:lnTo>
                <a:lnTo>
                  <a:pt x="4966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9" name="Google Shape;5149;p49"/>
          <p:cNvSpPr/>
          <p:nvPr/>
        </p:nvSpPr>
        <p:spPr>
          <a:xfrm>
            <a:off x="713723" y="2010715"/>
            <a:ext cx="1633705" cy="105757"/>
          </a:xfrm>
          <a:custGeom>
            <a:avLst/>
            <a:gdLst/>
            <a:ahLst/>
            <a:cxnLst/>
            <a:rect l="l" t="t" r="r" b="b"/>
            <a:pathLst>
              <a:path w="49668" h="3922" extrusionOk="0">
                <a:moveTo>
                  <a:pt x="1" y="0"/>
                </a:moveTo>
                <a:lnTo>
                  <a:pt x="1" y="3921"/>
                </a:lnTo>
                <a:lnTo>
                  <a:pt x="49667" y="3921"/>
                </a:lnTo>
                <a:lnTo>
                  <a:pt x="49667" y="0"/>
                </a:lnTo>
                <a:close/>
              </a:path>
            </a:pathLst>
          </a:custGeom>
          <a:solidFill>
            <a:srgbClr val="FFF9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0" name="Google Shape;5150;p49"/>
          <p:cNvSpPr/>
          <p:nvPr/>
        </p:nvSpPr>
        <p:spPr>
          <a:xfrm>
            <a:off x="713723" y="332177"/>
            <a:ext cx="1633705" cy="105757"/>
          </a:xfrm>
          <a:custGeom>
            <a:avLst/>
            <a:gdLst/>
            <a:ahLst/>
            <a:cxnLst/>
            <a:rect l="l" t="t" r="r" b="b"/>
            <a:pathLst>
              <a:path w="49668" h="3922" extrusionOk="0">
                <a:moveTo>
                  <a:pt x="1" y="0"/>
                </a:moveTo>
                <a:lnTo>
                  <a:pt x="1" y="3921"/>
                </a:lnTo>
                <a:lnTo>
                  <a:pt x="49667" y="3921"/>
                </a:lnTo>
                <a:lnTo>
                  <a:pt x="49667" y="0"/>
                </a:lnTo>
                <a:close/>
              </a:path>
            </a:pathLst>
          </a:custGeom>
          <a:solidFill>
            <a:srgbClr val="FFF9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1" name="Google Shape;5151;p49"/>
          <p:cNvSpPr/>
          <p:nvPr/>
        </p:nvSpPr>
        <p:spPr>
          <a:xfrm>
            <a:off x="2316373" y="437905"/>
            <a:ext cx="80027" cy="1572868"/>
          </a:xfrm>
          <a:custGeom>
            <a:avLst/>
            <a:gdLst/>
            <a:ahLst/>
            <a:cxnLst/>
            <a:rect l="l" t="t" r="r" b="b"/>
            <a:pathLst>
              <a:path w="2433" h="58330" extrusionOk="0">
                <a:moveTo>
                  <a:pt x="1" y="0"/>
                </a:moveTo>
                <a:lnTo>
                  <a:pt x="1" y="58329"/>
                </a:lnTo>
                <a:lnTo>
                  <a:pt x="2433" y="58329"/>
                </a:lnTo>
                <a:lnTo>
                  <a:pt x="2433"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2" name="Google Shape;5152;p49"/>
          <p:cNvSpPr/>
          <p:nvPr/>
        </p:nvSpPr>
        <p:spPr>
          <a:xfrm>
            <a:off x="2640330" y="437905"/>
            <a:ext cx="79995" cy="1572868"/>
          </a:xfrm>
          <a:custGeom>
            <a:avLst/>
            <a:gdLst/>
            <a:ahLst/>
            <a:cxnLst/>
            <a:rect l="l" t="t" r="r" b="b"/>
            <a:pathLst>
              <a:path w="2432" h="58330" extrusionOk="0">
                <a:moveTo>
                  <a:pt x="0" y="0"/>
                </a:moveTo>
                <a:lnTo>
                  <a:pt x="0" y="58329"/>
                </a:lnTo>
                <a:lnTo>
                  <a:pt x="2432" y="58329"/>
                </a:lnTo>
                <a:lnTo>
                  <a:pt x="2432"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3" name="Google Shape;5153;p49"/>
          <p:cNvSpPr/>
          <p:nvPr/>
        </p:nvSpPr>
        <p:spPr>
          <a:xfrm>
            <a:off x="677739" y="437905"/>
            <a:ext cx="80027" cy="1572868"/>
          </a:xfrm>
          <a:custGeom>
            <a:avLst/>
            <a:gdLst/>
            <a:ahLst/>
            <a:cxnLst/>
            <a:rect l="l" t="t" r="r" b="b"/>
            <a:pathLst>
              <a:path w="2433" h="58330" extrusionOk="0">
                <a:moveTo>
                  <a:pt x="0" y="0"/>
                </a:moveTo>
                <a:lnTo>
                  <a:pt x="0" y="58329"/>
                </a:lnTo>
                <a:lnTo>
                  <a:pt x="2432" y="58329"/>
                </a:lnTo>
                <a:lnTo>
                  <a:pt x="2432"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4" name="Google Shape;5154;p49"/>
          <p:cNvSpPr/>
          <p:nvPr/>
        </p:nvSpPr>
        <p:spPr>
          <a:xfrm>
            <a:off x="353815" y="437905"/>
            <a:ext cx="79995" cy="1572868"/>
          </a:xfrm>
          <a:custGeom>
            <a:avLst/>
            <a:gdLst/>
            <a:ahLst/>
            <a:cxnLst/>
            <a:rect l="l" t="t" r="r" b="b"/>
            <a:pathLst>
              <a:path w="2432" h="58330" extrusionOk="0">
                <a:moveTo>
                  <a:pt x="0" y="0"/>
                </a:moveTo>
                <a:lnTo>
                  <a:pt x="0" y="58329"/>
                </a:lnTo>
                <a:lnTo>
                  <a:pt x="2432" y="58329"/>
                </a:lnTo>
                <a:lnTo>
                  <a:pt x="2432"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5" name="Google Shape;5155;p49"/>
          <p:cNvSpPr/>
          <p:nvPr/>
        </p:nvSpPr>
        <p:spPr>
          <a:xfrm>
            <a:off x="60875" y="437905"/>
            <a:ext cx="789848" cy="1572868"/>
          </a:xfrm>
          <a:custGeom>
            <a:avLst/>
            <a:gdLst/>
            <a:ahLst/>
            <a:cxnLst/>
            <a:rect l="l" t="t" r="r" b="b"/>
            <a:pathLst>
              <a:path w="24013" h="58330" extrusionOk="0">
                <a:moveTo>
                  <a:pt x="11338" y="2614"/>
                </a:moveTo>
                <a:lnTo>
                  <a:pt x="11338" y="27569"/>
                </a:lnTo>
                <a:lnTo>
                  <a:pt x="5532" y="27569"/>
                </a:lnTo>
                <a:lnTo>
                  <a:pt x="5532" y="2614"/>
                </a:lnTo>
                <a:close/>
                <a:moveTo>
                  <a:pt x="21186" y="2614"/>
                </a:moveTo>
                <a:lnTo>
                  <a:pt x="21186" y="27569"/>
                </a:lnTo>
                <a:lnTo>
                  <a:pt x="15380" y="27569"/>
                </a:lnTo>
                <a:lnTo>
                  <a:pt x="15380" y="2614"/>
                </a:lnTo>
                <a:close/>
                <a:moveTo>
                  <a:pt x="11338" y="30487"/>
                </a:moveTo>
                <a:lnTo>
                  <a:pt x="11338" y="55442"/>
                </a:lnTo>
                <a:lnTo>
                  <a:pt x="5532" y="55442"/>
                </a:lnTo>
                <a:lnTo>
                  <a:pt x="5532" y="30487"/>
                </a:lnTo>
                <a:close/>
                <a:moveTo>
                  <a:pt x="21186" y="30487"/>
                </a:moveTo>
                <a:lnTo>
                  <a:pt x="21186" y="55442"/>
                </a:lnTo>
                <a:lnTo>
                  <a:pt x="15380" y="55442"/>
                </a:lnTo>
                <a:lnTo>
                  <a:pt x="15380" y="30487"/>
                </a:lnTo>
                <a:close/>
                <a:moveTo>
                  <a:pt x="0" y="0"/>
                </a:moveTo>
                <a:lnTo>
                  <a:pt x="0" y="58329"/>
                </a:lnTo>
                <a:lnTo>
                  <a:pt x="24013" y="58329"/>
                </a:lnTo>
                <a:lnTo>
                  <a:pt x="24013" y="0"/>
                </a:lnTo>
                <a:close/>
              </a:path>
            </a:pathLst>
          </a:custGeom>
          <a:solidFill>
            <a:srgbClr val="FFF9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6" name="Google Shape;5156;p49"/>
          <p:cNvSpPr/>
          <p:nvPr/>
        </p:nvSpPr>
        <p:spPr>
          <a:xfrm>
            <a:off x="60875" y="437905"/>
            <a:ext cx="79995" cy="1572868"/>
          </a:xfrm>
          <a:custGeom>
            <a:avLst/>
            <a:gdLst/>
            <a:ahLst/>
            <a:cxnLst/>
            <a:rect l="l" t="t" r="r" b="b"/>
            <a:pathLst>
              <a:path w="2432" h="58330" extrusionOk="0">
                <a:moveTo>
                  <a:pt x="0" y="0"/>
                </a:moveTo>
                <a:lnTo>
                  <a:pt x="0" y="58329"/>
                </a:lnTo>
                <a:lnTo>
                  <a:pt x="2432" y="58329"/>
                </a:lnTo>
                <a:lnTo>
                  <a:pt x="2432"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7" name="Google Shape;5157;p49"/>
          <p:cNvSpPr/>
          <p:nvPr/>
        </p:nvSpPr>
        <p:spPr>
          <a:xfrm>
            <a:off x="1278618" y="794294"/>
            <a:ext cx="886848" cy="232115"/>
          </a:xfrm>
          <a:custGeom>
            <a:avLst/>
            <a:gdLst/>
            <a:ahLst/>
            <a:cxnLst/>
            <a:rect l="l" t="t" r="r" b="b"/>
            <a:pathLst>
              <a:path w="26962" h="8608" extrusionOk="0">
                <a:moveTo>
                  <a:pt x="15371" y="1"/>
                </a:moveTo>
                <a:cubicBezTo>
                  <a:pt x="12323" y="1"/>
                  <a:pt x="8970" y="2159"/>
                  <a:pt x="8845" y="6236"/>
                </a:cubicBezTo>
                <a:cubicBezTo>
                  <a:pt x="8064" y="6067"/>
                  <a:pt x="7325" y="5994"/>
                  <a:pt x="6633" y="5994"/>
                </a:cubicBezTo>
                <a:cubicBezTo>
                  <a:pt x="2479" y="5994"/>
                  <a:pt x="0" y="8607"/>
                  <a:pt x="0" y="8607"/>
                </a:cubicBezTo>
                <a:lnTo>
                  <a:pt x="26961" y="8607"/>
                </a:lnTo>
                <a:cubicBezTo>
                  <a:pt x="26961" y="8607"/>
                  <a:pt x="24423" y="5917"/>
                  <a:pt x="21156" y="5917"/>
                </a:cubicBezTo>
                <a:cubicBezTo>
                  <a:pt x="20848" y="5917"/>
                  <a:pt x="20533" y="5941"/>
                  <a:pt x="20213" y="5993"/>
                </a:cubicBezTo>
                <a:cubicBezTo>
                  <a:pt x="20863" y="1931"/>
                  <a:pt x="18254" y="1"/>
                  <a:pt x="15371" y="1"/>
                </a:cubicBezTo>
                <a:close/>
              </a:path>
            </a:pathLst>
          </a:custGeom>
          <a:solidFill>
            <a:srgbClr val="FFF9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8" name="Google Shape;5158;p49"/>
          <p:cNvSpPr/>
          <p:nvPr/>
        </p:nvSpPr>
        <p:spPr>
          <a:xfrm>
            <a:off x="907690" y="1218203"/>
            <a:ext cx="1035818" cy="184387"/>
          </a:xfrm>
          <a:custGeom>
            <a:avLst/>
            <a:gdLst/>
            <a:ahLst/>
            <a:cxnLst/>
            <a:rect l="l" t="t" r="r" b="b"/>
            <a:pathLst>
              <a:path w="31491" h="6838" extrusionOk="0">
                <a:moveTo>
                  <a:pt x="14827" y="0"/>
                </a:moveTo>
                <a:cubicBezTo>
                  <a:pt x="12765" y="0"/>
                  <a:pt x="10518" y="1288"/>
                  <a:pt x="8754" y="4893"/>
                </a:cubicBezTo>
                <a:cubicBezTo>
                  <a:pt x="7986" y="4711"/>
                  <a:pt x="7243" y="4635"/>
                  <a:pt x="6536" y="4635"/>
                </a:cubicBezTo>
                <a:cubicBezTo>
                  <a:pt x="2743" y="4635"/>
                  <a:pt x="0" y="6838"/>
                  <a:pt x="0" y="6838"/>
                </a:cubicBezTo>
                <a:lnTo>
                  <a:pt x="31490" y="6838"/>
                </a:lnTo>
                <a:cubicBezTo>
                  <a:pt x="31490" y="6838"/>
                  <a:pt x="29512" y="2378"/>
                  <a:pt x="25626" y="2378"/>
                </a:cubicBezTo>
                <a:cubicBezTo>
                  <a:pt x="24192" y="2378"/>
                  <a:pt x="22498" y="2986"/>
                  <a:pt x="20548" y="4649"/>
                </a:cubicBezTo>
                <a:cubicBezTo>
                  <a:pt x="20160" y="2447"/>
                  <a:pt x="17670" y="0"/>
                  <a:pt x="14827" y="0"/>
                </a:cubicBezTo>
                <a:close/>
              </a:path>
            </a:pathLst>
          </a:custGeom>
          <a:solidFill>
            <a:srgbClr val="FFF9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9" name="Google Shape;5159;p49"/>
          <p:cNvSpPr/>
          <p:nvPr/>
        </p:nvSpPr>
        <p:spPr>
          <a:xfrm>
            <a:off x="8331977" y="65751"/>
            <a:ext cx="789814" cy="587635"/>
          </a:xfrm>
          <a:custGeom>
            <a:avLst/>
            <a:gdLst/>
            <a:ahLst/>
            <a:cxnLst/>
            <a:rect l="l" t="t" r="r" b="b"/>
            <a:pathLst>
              <a:path w="23223" h="20484" extrusionOk="0">
                <a:moveTo>
                  <a:pt x="11595" y="1"/>
                </a:moveTo>
                <a:cubicBezTo>
                  <a:pt x="10270" y="1"/>
                  <a:pt x="8925" y="259"/>
                  <a:pt x="7630" y="804"/>
                </a:cubicBezTo>
                <a:cubicBezTo>
                  <a:pt x="2432" y="3023"/>
                  <a:pt x="1" y="9011"/>
                  <a:pt x="2189" y="14239"/>
                </a:cubicBezTo>
                <a:cubicBezTo>
                  <a:pt x="3832" y="18141"/>
                  <a:pt x="7633" y="20484"/>
                  <a:pt x="11625" y="20484"/>
                </a:cubicBezTo>
                <a:cubicBezTo>
                  <a:pt x="12951" y="20484"/>
                  <a:pt x="14298" y="20225"/>
                  <a:pt x="15594" y="19680"/>
                </a:cubicBezTo>
                <a:cubicBezTo>
                  <a:pt x="20791" y="17461"/>
                  <a:pt x="23223" y="11473"/>
                  <a:pt x="21034" y="6275"/>
                </a:cubicBezTo>
                <a:cubicBezTo>
                  <a:pt x="19391" y="2350"/>
                  <a:pt x="15588" y="1"/>
                  <a:pt x="11595" y="1"/>
                </a:cubicBezTo>
                <a:close/>
              </a:path>
            </a:pathLst>
          </a:custGeom>
          <a:solidFill>
            <a:srgbClr val="CEBB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0" name="Google Shape;5160;p49"/>
          <p:cNvSpPr/>
          <p:nvPr/>
        </p:nvSpPr>
        <p:spPr>
          <a:xfrm>
            <a:off x="8480841" y="151583"/>
            <a:ext cx="492091" cy="415079"/>
          </a:xfrm>
          <a:custGeom>
            <a:avLst/>
            <a:gdLst/>
            <a:ahLst/>
            <a:cxnLst/>
            <a:rect l="l" t="t" r="r" b="b"/>
            <a:pathLst>
              <a:path w="14469" h="14469" extrusionOk="0">
                <a:moveTo>
                  <a:pt x="7235" y="1"/>
                </a:moveTo>
                <a:cubicBezTo>
                  <a:pt x="3253" y="1"/>
                  <a:pt x="0" y="3253"/>
                  <a:pt x="0" y="7235"/>
                </a:cubicBezTo>
                <a:cubicBezTo>
                  <a:pt x="0" y="11247"/>
                  <a:pt x="3253" y="14469"/>
                  <a:pt x="7235" y="14469"/>
                </a:cubicBezTo>
                <a:cubicBezTo>
                  <a:pt x="11247" y="14469"/>
                  <a:pt x="14469" y="11247"/>
                  <a:pt x="14469" y="7235"/>
                </a:cubicBezTo>
                <a:cubicBezTo>
                  <a:pt x="14469" y="3253"/>
                  <a:pt x="11247" y="1"/>
                  <a:pt x="7235" y="1"/>
                </a:cubicBezTo>
                <a:close/>
              </a:path>
            </a:pathLst>
          </a:custGeom>
          <a:solidFill>
            <a:srgbClr val="FFF9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1" name="Google Shape;5161;p49"/>
          <p:cNvSpPr/>
          <p:nvPr/>
        </p:nvSpPr>
        <p:spPr>
          <a:xfrm>
            <a:off x="8679326" y="319002"/>
            <a:ext cx="95126" cy="80268"/>
          </a:xfrm>
          <a:custGeom>
            <a:avLst/>
            <a:gdLst/>
            <a:ahLst/>
            <a:cxnLst/>
            <a:rect l="l" t="t" r="r" b="b"/>
            <a:pathLst>
              <a:path w="2797" h="2798" extrusionOk="0">
                <a:moveTo>
                  <a:pt x="1399" y="1"/>
                </a:moveTo>
                <a:cubicBezTo>
                  <a:pt x="639" y="1"/>
                  <a:pt x="0" y="639"/>
                  <a:pt x="0" y="1399"/>
                </a:cubicBezTo>
                <a:cubicBezTo>
                  <a:pt x="0" y="2189"/>
                  <a:pt x="639" y="2797"/>
                  <a:pt x="1399" y="2797"/>
                </a:cubicBezTo>
                <a:cubicBezTo>
                  <a:pt x="2159" y="2797"/>
                  <a:pt x="2797" y="2189"/>
                  <a:pt x="2797" y="1399"/>
                </a:cubicBezTo>
                <a:cubicBezTo>
                  <a:pt x="2797" y="639"/>
                  <a:pt x="2159" y="1"/>
                  <a:pt x="1399" y="1"/>
                </a:cubicBezTo>
                <a:close/>
              </a:path>
            </a:pathLst>
          </a:custGeom>
          <a:solidFill>
            <a:srgbClr val="A4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2" name="Google Shape;5162;p49"/>
          <p:cNvSpPr/>
          <p:nvPr/>
        </p:nvSpPr>
        <p:spPr>
          <a:xfrm>
            <a:off x="8573894" y="205659"/>
            <a:ext cx="166445" cy="162199"/>
          </a:xfrm>
          <a:custGeom>
            <a:avLst/>
            <a:gdLst/>
            <a:ahLst/>
            <a:cxnLst/>
            <a:rect l="l" t="t" r="r" b="b"/>
            <a:pathLst>
              <a:path w="4894" h="5654" extrusionOk="0">
                <a:moveTo>
                  <a:pt x="4499" y="0"/>
                </a:moveTo>
                <a:cubicBezTo>
                  <a:pt x="4286" y="0"/>
                  <a:pt x="4134" y="152"/>
                  <a:pt x="4134" y="365"/>
                </a:cubicBezTo>
                <a:lnTo>
                  <a:pt x="4134" y="4803"/>
                </a:lnTo>
                <a:lnTo>
                  <a:pt x="426" y="4377"/>
                </a:lnTo>
                <a:cubicBezTo>
                  <a:pt x="407" y="4375"/>
                  <a:pt x="389" y="4373"/>
                  <a:pt x="372" y="4373"/>
                </a:cubicBezTo>
                <a:cubicBezTo>
                  <a:pt x="183" y="4373"/>
                  <a:pt x="28" y="4517"/>
                  <a:pt x="0" y="4712"/>
                </a:cubicBezTo>
                <a:cubicBezTo>
                  <a:pt x="0" y="4924"/>
                  <a:pt x="122" y="5107"/>
                  <a:pt x="334" y="5137"/>
                </a:cubicBezTo>
                <a:lnTo>
                  <a:pt x="4894" y="5654"/>
                </a:lnTo>
                <a:lnTo>
                  <a:pt x="4894" y="365"/>
                </a:lnTo>
                <a:cubicBezTo>
                  <a:pt x="4894" y="152"/>
                  <a:pt x="4711" y="0"/>
                  <a:pt x="4499" y="0"/>
                </a:cubicBezTo>
                <a:close/>
              </a:path>
            </a:pathLst>
          </a:custGeom>
          <a:solidFill>
            <a:srgbClr val="A4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3" name="Google Shape;5163;p49"/>
          <p:cNvSpPr/>
          <p:nvPr/>
        </p:nvSpPr>
        <p:spPr>
          <a:xfrm>
            <a:off x="60863" y="3871573"/>
            <a:ext cx="1318264" cy="352956"/>
          </a:xfrm>
          <a:custGeom>
            <a:avLst/>
            <a:gdLst/>
            <a:ahLst/>
            <a:cxnLst/>
            <a:rect l="l" t="t" r="r" b="b"/>
            <a:pathLst>
              <a:path w="94805" h="6962" extrusionOk="0">
                <a:moveTo>
                  <a:pt x="47387" y="0"/>
                </a:moveTo>
                <a:cubicBezTo>
                  <a:pt x="21216" y="0"/>
                  <a:pt x="0" y="1551"/>
                  <a:pt x="0" y="3466"/>
                </a:cubicBezTo>
                <a:cubicBezTo>
                  <a:pt x="0" y="5381"/>
                  <a:pt x="21216" y="6961"/>
                  <a:pt x="47387" y="6961"/>
                </a:cubicBezTo>
                <a:cubicBezTo>
                  <a:pt x="73588" y="6961"/>
                  <a:pt x="94804" y="5381"/>
                  <a:pt x="94804" y="3466"/>
                </a:cubicBezTo>
                <a:cubicBezTo>
                  <a:pt x="94804" y="1551"/>
                  <a:pt x="73588" y="0"/>
                  <a:pt x="47387" y="0"/>
                </a:cubicBezTo>
                <a:close/>
              </a:path>
            </a:pathLst>
          </a:custGeom>
          <a:solidFill>
            <a:srgbClr val="9078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4" name="Google Shape;5164;p49"/>
          <p:cNvSpPr/>
          <p:nvPr/>
        </p:nvSpPr>
        <p:spPr>
          <a:xfrm>
            <a:off x="113893" y="3254184"/>
            <a:ext cx="435347" cy="765817"/>
          </a:xfrm>
          <a:custGeom>
            <a:avLst/>
            <a:gdLst/>
            <a:ahLst/>
            <a:cxnLst/>
            <a:rect l="l" t="t" r="r" b="b"/>
            <a:pathLst>
              <a:path w="10913" h="22760" extrusionOk="0">
                <a:moveTo>
                  <a:pt x="8844" y="0"/>
                </a:moveTo>
                <a:cubicBezTo>
                  <a:pt x="6548" y="0"/>
                  <a:pt x="4684" y="2134"/>
                  <a:pt x="4164" y="4213"/>
                </a:cubicBezTo>
                <a:cubicBezTo>
                  <a:pt x="3921" y="5155"/>
                  <a:pt x="3891" y="6158"/>
                  <a:pt x="3648" y="7070"/>
                </a:cubicBezTo>
                <a:cubicBezTo>
                  <a:pt x="3313" y="8347"/>
                  <a:pt x="2645" y="9502"/>
                  <a:pt x="2037" y="10657"/>
                </a:cubicBezTo>
                <a:cubicBezTo>
                  <a:pt x="1277" y="12116"/>
                  <a:pt x="578" y="13636"/>
                  <a:pt x="274" y="15277"/>
                </a:cubicBezTo>
                <a:cubicBezTo>
                  <a:pt x="0" y="16888"/>
                  <a:pt x="122" y="18621"/>
                  <a:pt x="882" y="20080"/>
                </a:cubicBezTo>
                <a:cubicBezTo>
                  <a:pt x="1672" y="21539"/>
                  <a:pt x="3161" y="22663"/>
                  <a:pt x="4803" y="22754"/>
                </a:cubicBezTo>
                <a:cubicBezTo>
                  <a:pt x="4865" y="22758"/>
                  <a:pt x="4927" y="22760"/>
                  <a:pt x="4990" y="22760"/>
                </a:cubicBezTo>
                <a:cubicBezTo>
                  <a:pt x="6571" y="22760"/>
                  <a:pt x="8161" y="21660"/>
                  <a:pt x="8541" y="20110"/>
                </a:cubicBezTo>
                <a:cubicBezTo>
                  <a:pt x="8602" y="19806"/>
                  <a:pt x="8633" y="19441"/>
                  <a:pt x="8481" y="19168"/>
                </a:cubicBezTo>
                <a:cubicBezTo>
                  <a:pt x="8271" y="18635"/>
                  <a:pt x="7717" y="18436"/>
                  <a:pt x="7122" y="18436"/>
                </a:cubicBezTo>
                <a:cubicBezTo>
                  <a:pt x="6767" y="18436"/>
                  <a:pt x="6398" y="18507"/>
                  <a:pt x="6079" y="18621"/>
                </a:cubicBezTo>
                <a:cubicBezTo>
                  <a:pt x="5488" y="18811"/>
                  <a:pt x="4837" y="19075"/>
                  <a:pt x="4230" y="19075"/>
                </a:cubicBezTo>
                <a:cubicBezTo>
                  <a:pt x="3964" y="19075"/>
                  <a:pt x="3706" y="19024"/>
                  <a:pt x="3465" y="18894"/>
                </a:cubicBezTo>
                <a:cubicBezTo>
                  <a:pt x="3161" y="18742"/>
                  <a:pt x="2949" y="18469"/>
                  <a:pt x="2736" y="18195"/>
                </a:cubicBezTo>
                <a:cubicBezTo>
                  <a:pt x="1733" y="16675"/>
                  <a:pt x="1854" y="14578"/>
                  <a:pt x="2736" y="12997"/>
                </a:cubicBezTo>
                <a:cubicBezTo>
                  <a:pt x="3465" y="11660"/>
                  <a:pt x="4651" y="10596"/>
                  <a:pt x="5350" y="9259"/>
                </a:cubicBezTo>
                <a:cubicBezTo>
                  <a:pt x="6140" y="7739"/>
                  <a:pt x="6262" y="5946"/>
                  <a:pt x="6322" y="4244"/>
                </a:cubicBezTo>
                <a:cubicBezTo>
                  <a:pt x="6353" y="3575"/>
                  <a:pt x="6383" y="2876"/>
                  <a:pt x="6778" y="2329"/>
                </a:cubicBezTo>
                <a:cubicBezTo>
                  <a:pt x="7113" y="1903"/>
                  <a:pt x="7599" y="1690"/>
                  <a:pt x="8116" y="1538"/>
                </a:cubicBezTo>
                <a:cubicBezTo>
                  <a:pt x="8236" y="1506"/>
                  <a:pt x="8402" y="1497"/>
                  <a:pt x="8586" y="1497"/>
                </a:cubicBezTo>
                <a:cubicBezTo>
                  <a:pt x="8806" y="1497"/>
                  <a:pt x="9054" y="1510"/>
                  <a:pt x="9284" y="1510"/>
                </a:cubicBezTo>
                <a:cubicBezTo>
                  <a:pt x="9588" y="1510"/>
                  <a:pt x="9860" y="1488"/>
                  <a:pt x="10000" y="1386"/>
                </a:cubicBezTo>
                <a:cubicBezTo>
                  <a:pt x="10912" y="718"/>
                  <a:pt x="9879" y="79"/>
                  <a:pt x="9210" y="19"/>
                </a:cubicBezTo>
                <a:cubicBezTo>
                  <a:pt x="9087" y="6"/>
                  <a:pt x="8965" y="0"/>
                  <a:pt x="8844" y="0"/>
                </a:cubicBezTo>
                <a:close/>
              </a:path>
            </a:pathLst>
          </a:custGeom>
          <a:solidFill>
            <a:srgbClr val="E67A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5" name="Google Shape;5165;p49"/>
          <p:cNvSpPr/>
          <p:nvPr/>
        </p:nvSpPr>
        <p:spPr>
          <a:xfrm>
            <a:off x="517650" y="3096475"/>
            <a:ext cx="237719" cy="203332"/>
          </a:xfrm>
          <a:custGeom>
            <a:avLst/>
            <a:gdLst/>
            <a:ahLst/>
            <a:cxnLst/>
            <a:rect l="l" t="t" r="r" b="b"/>
            <a:pathLst>
              <a:path w="5959" h="6043" extrusionOk="0">
                <a:moveTo>
                  <a:pt x="3319" y="1"/>
                </a:moveTo>
                <a:cubicBezTo>
                  <a:pt x="3076" y="1"/>
                  <a:pt x="2837" y="57"/>
                  <a:pt x="2615" y="146"/>
                </a:cubicBezTo>
                <a:cubicBezTo>
                  <a:pt x="1551" y="541"/>
                  <a:pt x="730" y="1514"/>
                  <a:pt x="366" y="2578"/>
                </a:cubicBezTo>
                <a:cubicBezTo>
                  <a:pt x="1" y="3672"/>
                  <a:pt x="31" y="4858"/>
                  <a:pt x="244" y="5982"/>
                </a:cubicBezTo>
                <a:lnTo>
                  <a:pt x="1620" y="5820"/>
                </a:lnTo>
                <a:lnTo>
                  <a:pt x="1620" y="5820"/>
                </a:lnTo>
                <a:cubicBezTo>
                  <a:pt x="1414" y="5250"/>
                  <a:pt x="1251" y="4659"/>
                  <a:pt x="1278" y="4067"/>
                </a:cubicBezTo>
                <a:cubicBezTo>
                  <a:pt x="1278" y="3368"/>
                  <a:pt x="1764" y="2304"/>
                  <a:pt x="2281" y="1818"/>
                </a:cubicBezTo>
                <a:cubicBezTo>
                  <a:pt x="2648" y="1464"/>
                  <a:pt x="2972" y="1336"/>
                  <a:pt x="3248" y="1336"/>
                </a:cubicBezTo>
                <a:cubicBezTo>
                  <a:pt x="3636" y="1336"/>
                  <a:pt x="3927" y="1587"/>
                  <a:pt x="4104" y="1818"/>
                </a:cubicBezTo>
                <a:cubicBezTo>
                  <a:pt x="4348" y="2183"/>
                  <a:pt x="4317" y="3551"/>
                  <a:pt x="4226" y="4098"/>
                </a:cubicBezTo>
                <a:cubicBezTo>
                  <a:pt x="4135" y="4493"/>
                  <a:pt x="4044" y="4827"/>
                  <a:pt x="3922" y="5192"/>
                </a:cubicBezTo>
                <a:cubicBezTo>
                  <a:pt x="4105" y="5150"/>
                  <a:pt x="4302" y="5127"/>
                  <a:pt x="4499" y="5127"/>
                </a:cubicBezTo>
                <a:cubicBezTo>
                  <a:pt x="4727" y="5127"/>
                  <a:pt x="4956" y="5157"/>
                  <a:pt x="5168" y="5222"/>
                </a:cubicBezTo>
                <a:cubicBezTo>
                  <a:pt x="5776" y="3885"/>
                  <a:pt x="5958" y="2213"/>
                  <a:pt x="5138" y="967"/>
                </a:cubicBezTo>
                <a:cubicBezTo>
                  <a:pt x="4834" y="541"/>
                  <a:pt x="4104" y="116"/>
                  <a:pt x="3588" y="25"/>
                </a:cubicBezTo>
                <a:cubicBezTo>
                  <a:pt x="3498" y="8"/>
                  <a:pt x="3408" y="1"/>
                  <a:pt x="3319" y="1"/>
                </a:cubicBezTo>
                <a:close/>
                <a:moveTo>
                  <a:pt x="1794" y="5800"/>
                </a:moveTo>
                <a:lnTo>
                  <a:pt x="1620" y="5820"/>
                </a:lnTo>
                <a:lnTo>
                  <a:pt x="1620" y="5820"/>
                </a:lnTo>
                <a:cubicBezTo>
                  <a:pt x="1647" y="5895"/>
                  <a:pt x="1675" y="5969"/>
                  <a:pt x="1703" y="6043"/>
                </a:cubicBezTo>
                <a:cubicBezTo>
                  <a:pt x="1733" y="5952"/>
                  <a:pt x="1764" y="5891"/>
                  <a:pt x="1794" y="5800"/>
                </a:cubicBezTo>
                <a:close/>
              </a:path>
            </a:pathLst>
          </a:custGeom>
          <a:solidFill>
            <a:srgbClr val="E67A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6" name="Google Shape;5166;p49"/>
          <p:cNvSpPr/>
          <p:nvPr/>
        </p:nvSpPr>
        <p:spPr>
          <a:xfrm>
            <a:off x="333344" y="3207346"/>
            <a:ext cx="938591" cy="927964"/>
          </a:xfrm>
          <a:custGeom>
            <a:avLst/>
            <a:gdLst/>
            <a:ahLst/>
            <a:cxnLst/>
            <a:rect l="l" t="t" r="r" b="b"/>
            <a:pathLst>
              <a:path w="23528" h="27579" extrusionOk="0">
                <a:moveTo>
                  <a:pt x="8374" y="0"/>
                </a:moveTo>
                <a:cubicBezTo>
                  <a:pt x="6781" y="0"/>
                  <a:pt x="5206" y="492"/>
                  <a:pt x="3831" y="1623"/>
                </a:cubicBezTo>
                <a:cubicBezTo>
                  <a:pt x="548" y="4298"/>
                  <a:pt x="1" y="23022"/>
                  <a:pt x="1521" y="25818"/>
                </a:cubicBezTo>
                <a:cubicBezTo>
                  <a:pt x="2184" y="27025"/>
                  <a:pt x="5359" y="27578"/>
                  <a:pt x="8967" y="27578"/>
                </a:cubicBezTo>
                <a:cubicBezTo>
                  <a:pt x="13628" y="27578"/>
                  <a:pt x="19012" y="26656"/>
                  <a:pt x="20639" y="25028"/>
                </a:cubicBezTo>
                <a:cubicBezTo>
                  <a:pt x="23527" y="22140"/>
                  <a:pt x="18816" y="14815"/>
                  <a:pt x="18147" y="8645"/>
                </a:cubicBezTo>
                <a:cubicBezTo>
                  <a:pt x="17651" y="4047"/>
                  <a:pt x="12944" y="0"/>
                  <a:pt x="8374" y="0"/>
                </a:cubicBezTo>
                <a:close/>
              </a:path>
            </a:pathLst>
          </a:custGeom>
          <a:solidFill>
            <a:srgbClr val="FFC3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7" name="Google Shape;5167;p49"/>
          <p:cNvSpPr/>
          <p:nvPr/>
        </p:nvSpPr>
        <p:spPr>
          <a:xfrm>
            <a:off x="567396" y="3737205"/>
            <a:ext cx="595396" cy="352962"/>
          </a:xfrm>
          <a:custGeom>
            <a:avLst/>
            <a:gdLst/>
            <a:ahLst/>
            <a:cxnLst/>
            <a:rect l="l" t="t" r="r" b="b"/>
            <a:pathLst>
              <a:path w="14925" h="10490" extrusionOk="0">
                <a:moveTo>
                  <a:pt x="10678" y="1"/>
                </a:moveTo>
                <a:cubicBezTo>
                  <a:pt x="7363" y="1"/>
                  <a:pt x="879" y="1086"/>
                  <a:pt x="547" y="2412"/>
                </a:cubicBezTo>
                <a:cubicBezTo>
                  <a:pt x="91" y="4205"/>
                  <a:pt x="0" y="9007"/>
                  <a:pt x="1702" y="9828"/>
                </a:cubicBezTo>
                <a:cubicBezTo>
                  <a:pt x="2424" y="10195"/>
                  <a:pt x="4523" y="10489"/>
                  <a:pt x="6775" y="10489"/>
                </a:cubicBezTo>
                <a:cubicBezTo>
                  <a:pt x="9739" y="10489"/>
                  <a:pt x="12970" y="9980"/>
                  <a:pt x="13678" y="8460"/>
                </a:cubicBezTo>
                <a:cubicBezTo>
                  <a:pt x="14924" y="5785"/>
                  <a:pt x="13496" y="1165"/>
                  <a:pt x="12523" y="284"/>
                </a:cubicBezTo>
                <a:cubicBezTo>
                  <a:pt x="12308" y="89"/>
                  <a:pt x="11621" y="1"/>
                  <a:pt x="10678" y="1"/>
                </a:cubicBezTo>
                <a:close/>
              </a:path>
            </a:pathLst>
          </a:custGeom>
          <a:solidFill>
            <a:srgbClr val="FFA4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8" name="Google Shape;5168;p49"/>
          <p:cNvSpPr/>
          <p:nvPr/>
        </p:nvSpPr>
        <p:spPr>
          <a:xfrm>
            <a:off x="843854" y="3786635"/>
            <a:ext cx="100689" cy="84926"/>
          </a:xfrm>
          <a:custGeom>
            <a:avLst/>
            <a:gdLst/>
            <a:ahLst/>
            <a:cxnLst/>
            <a:rect l="l" t="t" r="r" b="b"/>
            <a:pathLst>
              <a:path w="2524" h="2524" extrusionOk="0">
                <a:moveTo>
                  <a:pt x="1277" y="0"/>
                </a:moveTo>
                <a:cubicBezTo>
                  <a:pt x="578" y="0"/>
                  <a:pt x="0" y="547"/>
                  <a:pt x="0" y="1246"/>
                </a:cubicBezTo>
                <a:cubicBezTo>
                  <a:pt x="0" y="1946"/>
                  <a:pt x="578" y="2523"/>
                  <a:pt x="1277" y="2523"/>
                </a:cubicBezTo>
                <a:cubicBezTo>
                  <a:pt x="1976" y="2523"/>
                  <a:pt x="2523" y="1946"/>
                  <a:pt x="2523" y="1246"/>
                </a:cubicBezTo>
                <a:cubicBezTo>
                  <a:pt x="2523" y="547"/>
                  <a:pt x="1946" y="0"/>
                  <a:pt x="1277" y="0"/>
                </a:cubicBezTo>
                <a:close/>
              </a:path>
            </a:pathLst>
          </a:custGeom>
          <a:solidFill>
            <a:srgbClr val="E67A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9" name="Google Shape;5169;p49"/>
          <p:cNvSpPr/>
          <p:nvPr/>
        </p:nvSpPr>
        <p:spPr>
          <a:xfrm>
            <a:off x="477637" y="3242979"/>
            <a:ext cx="442647" cy="324799"/>
          </a:xfrm>
          <a:custGeom>
            <a:avLst/>
            <a:gdLst/>
            <a:ahLst/>
            <a:cxnLst/>
            <a:rect l="l" t="t" r="r" b="b"/>
            <a:pathLst>
              <a:path w="11096" h="9653" extrusionOk="0">
                <a:moveTo>
                  <a:pt x="5628" y="1"/>
                </a:moveTo>
                <a:cubicBezTo>
                  <a:pt x="4371" y="1"/>
                  <a:pt x="3094" y="286"/>
                  <a:pt x="2189" y="1142"/>
                </a:cubicBezTo>
                <a:cubicBezTo>
                  <a:pt x="1065" y="2236"/>
                  <a:pt x="791" y="3938"/>
                  <a:pt x="700" y="5519"/>
                </a:cubicBezTo>
                <a:cubicBezTo>
                  <a:pt x="670" y="6613"/>
                  <a:pt x="1" y="8771"/>
                  <a:pt x="457" y="9653"/>
                </a:cubicBezTo>
                <a:cubicBezTo>
                  <a:pt x="1369" y="8528"/>
                  <a:pt x="1673" y="6917"/>
                  <a:pt x="1977" y="5519"/>
                </a:cubicBezTo>
                <a:cubicBezTo>
                  <a:pt x="2189" y="4485"/>
                  <a:pt x="2402" y="3391"/>
                  <a:pt x="3101" y="2601"/>
                </a:cubicBezTo>
                <a:cubicBezTo>
                  <a:pt x="3496" y="2175"/>
                  <a:pt x="4013" y="1902"/>
                  <a:pt x="4560" y="1689"/>
                </a:cubicBezTo>
                <a:cubicBezTo>
                  <a:pt x="5261" y="1416"/>
                  <a:pt x="6009" y="1284"/>
                  <a:pt x="6757" y="1284"/>
                </a:cubicBezTo>
                <a:cubicBezTo>
                  <a:pt x="8346" y="1284"/>
                  <a:pt x="9938" y="1880"/>
                  <a:pt x="11095" y="2996"/>
                </a:cubicBezTo>
                <a:cubicBezTo>
                  <a:pt x="10852" y="2084"/>
                  <a:pt x="10123" y="1324"/>
                  <a:pt x="9302" y="838"/>
                </a:cubicBezTo>
                <a:cubicBezTo>
                  <a:pt x="8451" y="352"/>
                  <a:pt x="7478" y="139"/>
                  <a:pt x="6536" y="48"/>
                </a:cubicBezTo>
                <a:cubicBezTo>
                  <a:pt x="6238" y="18"/>
                  <a:pt x="5934" y="1"/>
                  <a:pt x="5628" y="1"/>
                </a:cubicBezTo>
                <a:close/>
              </a:path>
            </a:pathLst>
          </a:custGeom>
          <a:solidFill>
            <a:srgbClr val="E67A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0" name="Google Shape;5170;p49"/>
          <p:cNvSpPr/>
          <p:nvPr/>
        </p:nvSpPr>
        <p:spPr>
          <a:xfrm>
            <a:off x="2223419" y="437905"/>
            <a:ext cx="789848" cy="1572868"/>
          </a:xfrm>
          <a:custGeom>
            <a:avLst/>
            <a:gdLst/>
            <a:ahLst/>
            <a:cxnLst/>
            <a:rect l="l" t="t" r="r" b="b"/>
            <a:pathLst>
              <a:path w="24013" h="58330" extrusionOk="0">
                <a:moveTo>
                  <a:pt x="8632" y="2614"/>
                </a:moveTo>
                <a:lnTo>
                  <a:pt x="8632" y="27569"/>
                </a:lnTo>
                <a:lnTo>
                  <a:pt x="2827" y="27569"/>
                </a:lnTo>
                <a:lnTo>
                  <a:pt x="2827" y="2614"/>
                </a:lnTo>
                <a:close/>
                <a:moveTo>
                  <a:pt x="18481" y="2614"/>
                </a:moveTo>
                <a:lnTo>
                  <a:pt x="18481" y="27569"/>
                </a:lnTo>
                <a:lnTo>
                  <a:pt x="12675" y="27569"/>
                </a:lnTo>
                <a:lnTo>
                  <a:pt x="12675" y="2614"/>
                </a:lnTo>
                <a:close/>
                <a:moveTo>
                  <a:pt x="8632" y="30487"/>
                </a:moveTo>
                <a:lnTo>
                  <a:pt x="8632" y="55442"/>
                </a:lnTo>
                <a:lnTo>
                  <a:pt x="2827" y="55442"/>
                </a:lnTo>
                <a:lnTo>
                  <a:pt x="2827" y="30487"/>
                </a:lnTo>
                <a:close/>
                <a:moveTo>
                  <a:pt x="18481" y="30487"/>
                </a:moveTo>
                <a:lnTo>
                  <a:pt x="18481" y="55442"/>
                </a:lnTo>
                <a:lnTo>
                  <a:pt x="12675" y="55442"/>
                </a:lnTo>
                <a:lnTo>
                  <a:pt x="12675" y="30487"/>
                </a:lnTo>
                <a:close/>
                <a:moveTo>
                  <a:pt x="0" y="0"/>
                </a:moveTo>
                <a:lnTo>
                  <a:pt x="0" y="58329"/>
                </a:lnTo>
                <a:lnTo>
                  <a:pt x="24013" y="58329"/>
                </a:lnTo>
                <a:lnTo>
                  <a:pt x="24013" y="0"/>
                </a:lnTo>
                <a:close/>
              </a:path>
            </a:pathLst>
          </a:custGeom>
          <a:solidFill>
            <a:srgbClr val="FFF9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71"/>
        <p:cNvGrpSpPr/>
        <p:nvPr/>
      </p:nvGrpSpPr>
      <p:grpSpPr>
        <a:xfrm>
          <a:off x="0" y="0"/>
          <a:ext cx="0" cy="0"/>
          <a:chOff x="0" y="0"/>
          <a:chExt cx="0" cy="0"/>
        </a:xfrm>
      </p:grpSpPr>
      <p:sp>
        <p:nvSpPr>
          <p:cNvPr id="5172" name="Google Shape;5172;p50"/>
          <p:cNvSpPr txBox="1">
            <a:spLocks noGrp="1"/>
          </p:cNvSpPr>
          <p:nvPr>
            <p:ph type="title"/>
          </p:nvPr>
        </p:nvSpPr>
        <p:spPr>
          <a:xfrm>
            <a:off x="2391900" y="2267250"/>
            <a:ext cx="43602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5173" name="Google Shape;5173;p50"/>
          <p:cNvSpPr txBox="1">
            <a:spLocks noGrp="1"/>
          </p:cNvSpPr>
          <p:nvPr>
            <p:ph type="title" idx="2"/>
          </p:nvPr>
        </p:nvSpPr>
        <p:spPr>
          <a:xfrm>
            <a:off x="2391925" y="1454225"/>
            <a:ext cx="43602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5174" name="Google Shape;5174;p50"/>
          <p:cNvSpPr txBox="1">
            <a:spLocks noGrp="1"/>
          </p:cNvSpPr>
          <p:nvPr>
            <p:ph type="subTitle" idx="1"/>
          </p:nvPr>
        </p:nvSpPr>
        <p:spPr>
          <a:xfrm>
            <a:off x="2391925" y="3248575"/>
            <a:ext cx="4360200" cy="440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75"/>
        <p:cNvGrpSpPr/>
        <p:nvPr/>
      </p:nvGrpSpPr>
      <p:grpSpPr>
        <a:xfrm>
          <a:off x="0" y="0"/>
          <a:ext cx="0" cy="0"/>
          <a:chOff x="0" y="0"/>
          <a:chExt cx="0" cy="0"/>
        </a:xfrm>
      </p:grpSpPr>
      <p:sp>
        <p:nvSpPr>
          <p:cNvPr id="5176" name="Google Shape;5176;p5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77"/>
        <p:cNvGrpSpPr/>
        <p:nvPr/>
      </p:nvGrpSpPr>
      <p:grpSpPr>
        <a:xfrm>
          <a:off x="0" y="0"/>
          <a:ext cx="0" cy="0"/>
          <a:chOff x="0" y="0"/>
          <a:chExt cx="0" cy="0"/>
        </a:xfrm>
      </p:grpSpPr>
      <p:sp>
        <p:nvSpPr>
          <p:cNvPr id="5178" name="Google Shape;5178;p52"/>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179" name="Google Shape;5179;p52"/>
          <p:cNvSpPr txBox="1">
            <a:spLocks noGrp="1"/>
          </p:cNvSpPr>
          <p:nvPr>
            <p:ph type="subTitle" idx="1"/>
          </p:nvPr>
        </p:nvSpPr>
        <p:spPr>
          <a:xfrm>
            <a:off x="3118200" y="2215050"/>
            <a:ext cx="2907600" cy="713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80"/>
        <p:cNvGrpSpPr/>
        <p:nvPr/>
      </p:nvGrpSpPr>
      <p:grpSpPr>
        <a:xfrm>
          <a:off x="0" y="0"/>
          <a:ext cx="0" cy="0"/>
          <a:chOff x="0" y="0"/>
          <a:chExt cx="0" cy="0"/>
        </a:xfrm>
      </p:grpSpPr>
      <p:sp>
        <p:nvSpPr>
          <p:cNvPr id="5181" name="Google Shape;5181;p53"/>
          <p:cNvSpPr txBox="1">
            <a:spLocks noGrp="1"/>
          </p:cNvSpPr>
          <p:nvPr>
            <p:ph type="title"/>
          </p:nvPr>
        </p:nvSpPr>
        <p:spPr>
          <a:xfrm>
            <a:off x="720000" y="1307100"/>
            <a:ext cx="6367800" cy="2529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82"/>
        <p:cNvGrpSpPr/>
        <p:nvPr/>
      </p:nvGrpSpPr>
      <p:grpSpPr>
        <a:xfrm>
          <a:off x="0" y="0"/>
          <a:ext cx="0" cy="0"/>
          <a:chOff x="0" y="0"/>
          <a:chExt cx="0" cy="0"/>
        </a:xfrm>
      </p:grpSpPr>
      <p:sp>
        <p:nvSpPr>
          <p:cNvPr id="5183" name="Google Shape;5183;p54"/>
          <p:cNvSpPr txBox="1">
            <a:spLocks noGrp="1"/>
          </p:cNvSpPr>
          <p:nvPr>
            <p:ph type="title"/>
          </p:nvPr>
        </p:nvSpPr>
        <p:spPr>
          <a:xfrm>
            <a:off x="720000" y="2150850"/>
            <a:ext cx="77040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5184" name="Google Shape;5184;p54"/>
          <p:cNvSpPr txBox="1">
            <a:spLocks noGrp="1"/>
          </p:cNvSpPr>
          <p:nvPr>
            <p:ph type="subTitle" idx="1"/>
          </p:nvPr>
        </p:nvSpPr>
        <p:spPr>
          <a:xfrm>
            <a:off x="2391925" y="3132175"/>
            <a:ext cx="4360200" cy="713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85"/>
        <p:cNvGrpSpPr/>
        <p:nvPr/>
      </p:nvGrpSpPr>
      <p:grpSpPr>
        <a:xfrm>
          <a:off x="0" y="0"/>
          <a:ext cx="0" cy="0"/>
          <a:chOff x="0" y="0"/>
          <a:chExt cx="0" cy="0"/>
        </a:xfrm>
      </p:grpSpPr>
      <p:sp>
        <p:nvSpPr>
          <p:cNvPr id="5186" name="Google Shape;5186;p55"/>
          <p:cNvSpPr txBox="1">
            <a:spLocks noGrp="1"/>
          </p:cNvSpPr>
          <p:nvPr>
            <p:ph type="title"/>
          </p:nvPr>
        </p:nvSpPr>
        <p:spPr>
          <a:xfrm>
            <a:off x="720000" y="1909800"/>
            <a:ext cx="3159900" cy="1323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87"/>
        <p:cNvGrpSpPr/>
        <p:nvPr/>
      </p:nvGrpSpPr>
      <p:grpSpPr>
        <a:xfrm>
          <a:off x="0" y="0"/>
          <a:ext cx="0" cy="0"/>
          <a:chOff x="0" y="0"/>
          <a:chExt cx="0" cy="0"/>
        </a:xfrm>
      </p:grpSpPr>
      <p:sp>
        <p:nvSpPr>
          <p:cNvPr id="5188" name="Google Shape;5188;p56"/>
          <p:cNvSpPr txBox="1">
            <a:spLocks noGrp="1"/>
          </p:cNvSpPr>
          <p:nvPr>
            <p:ph type="title" hasCustomPrompt="1"/>
          </p:nvPr>
        </p:nvSpPr>
        <p:spPr>
          <a:xfrm>
            <a:off x="1284000" y="1558475"/>
            <a:ext cx="6576000" cy="1511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9600"/>
              <a:buNone/>
              <a:defRPr sz="96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5189" name="Google Shape;5189;p56"/>
          <p:cNvSpPr txBox="1">
            <a:spLocks noGrp="1"/>
          </p:cNvSpPr>
          <p:nvPr>
            <p:ph type="subTitle" idx="1"/>
          </p:nvPr>
        </p:nvSpPr>
        <p:spPr>
          <a:xfrm>
            <a:off x="1284000" y="3069625"/>
            <a:ext cx="6576000" cy="713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1600"/>
              </a:spcBef>
              <a:spcAft>
                <a:spcPts val="0"/>
              </a:spcAft>
              <a:buSzPts val="1600"/>
              <a:buNone/>
              <a:defRPr sz="1600"/>
            </a:lvl2pPr>
            <a:lvl3pPr lvl="2" algn="ctr">
              <a:lnSpc>
                <a:spcPct val="100000"/>
              </a:lnSpc>
              <a:spcBef>
                <a:spcPts val="1600"/>
              </a:spcBef>
              <a:spcAft>
                <a:spcPts val="0"/>
              </a:spcAft>
              <a:buSzPts val="1600"/>
              <a:buNone/>
              <a:defRPr sz="1600"/>
            </a:lvl3pPr>
            <a:lvl4pPr lvl="3" algn="ctr">
              <a:lnSpc>
                <a:spcPct val="100000"/>
              </a:lnSpc>
              <a:spcBef>
                <a:spcPts val="1600"/>
              </a:spcBef>
              <a:spcAft>
                <a:spcPts val="0"/>
              </a:spcAft>
              <a:buSzPts val="1600"/>
              <a:buNone/>
              <a:defRPr sz="1600"/>
            </a:lvl4pPr>
            <a:lvl5pPr lvl="4" algn="ctr">
              <a:lnSpc>
                <a:spcPct val="100000"/>
              </a:lnSpc>
              <a:spcBef>
                <a:spcPts val="1600"/>
              </a:spcBef>
              <a:spcAft>
                <a:spcPts val="0"/>
              </a:spcAft>
              <a:buSzPts val="1600"/>
              <a:buNone/>
              <a:defRPr sz="1600"/>
            </a:lvl5pPr>
            <a:lvl6pPr lvl="5" algn="ctr">
              <a:lnSpc>
                <a:spcPct val="100000"/>
              </a:lnSpc>
              <a:spcBef>
                <a:spcPts val="1600"/>
              </a:spcBef>
              <a:spcAft>
                <a:spcPts val="0"/>
              </a:spcAft>
              <a:buSzPts val="1600"/>
              <a:buNone/>
              <a:defRPr sz="1600"/>
            </a:lvl6pPr>
            <a:lvl7pPr lvl="6" algn="ctr">
              <a:lnSpc>
                <a:spcPct val="100000"/>
              </a:lnSpc>
              <a:spcBef>
                <a:spcPts val="1600"/>
              </a:spcBef>
              <a:spcAft>
                <a:spcPts val="0"/>
              </a:spcAft>
              <a:buSzPts val="1600"/>
              <a:buNone/>
              <a:defRPr sz="1600"/>
            </a:lvl7pPr>
            <a:lvl8pPr lvl="7" algn="ctr">
              <a:lnSpc>
                <a:spcPct val="100000"/>
              </a:lnSpc>
              <a:spcBef>
                <a:spcPts val="1600"/>
              </a:spcBef>
              <a:spcAft>
                <a:spcPts val="0"/>
              </a:spcAft>
              <a:buSzPts val="1600"/>
              <a:buNone/>
              <a:defRPr sz="1600"/>
            </a:lvl8pPr>
            <a:lvl9pPr lvl="8" algn="ctr">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519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1">
    <p:bg>
      <p:bgPr>
        <a:solidFill>
          <a:schemeClr val="dk1"/>
        </a:solidFill>
        <a:effectLst/>
      </p:bgPr>
    </p:bg>
    <p:spTree>
      <p:nvGrpSpPr>
        <p:cNvPr id="1" name="Shape 2461"/>
        <p:cNvGrpSpPr/>
        <p:nvPr/>
      </p:nvGrpSpPr>
      <p:grpSpPr>
        <a:xfrm>
          <a:off x="0" y="0"/>
          <a:ext cx="0" cy="0"/>
          <a:chOff x="0" y="0"/>
          <a:chExt cx="0" cy="0"/>
        </a:xfrm>
      </p:grpSpPr>
      <p:sp>
        <p:nvSpPr>
          <p:cNvPr id="2462" name="Google Shape;2462;p32"/>
          <p:cNvSpPr/>
          <p:nvPr/>
        </p:nvSpPr>
        <p:spPr>
          <a:xfrm>
            <a:off x="0" y="0"/>
            <a:ext cx="9182124" cy="3211203"/>
          </a:xfrm>
          <a:custGeom>
            <a:avLst/>
            <a:gdLst/>
            <a:ahLst/>
            <a:cxnLst/>
            <a:rect l="l" t="t" r="r" b="b"/>
            <a:pathLst>
              <a:path w="284960" h="118604" extrusionOk="0">
                <a:moveTo>
                  <a:pt x="0" y="0"/>
                </a:moveTo>
                <a:lnTo>
                  <a:pt x="0" y="118604"/>
                </a:lnTo>
                <a:lnTo>
                  <a:pt x="284960" y="118604"/>
                </a:lnTo>
                <a:lnTo>
                  <a:pt x="284960" y="0"/>
                </a:lnTo>
                <a:close/>
              </a:path>
            </a:pathLst>
          </a:custGeom>
          <a:solidFill>
            <a:srgbClr val="F2E3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3" name="Google Shape;2463;p32"/>
          <p:cNvSpPr/>
          <p:nvPr/>
        </p:nvSpPr>
        <p:spPr>
          <a:xfrm>
            <a:off x="0" y="3211160"/>
            <a:ext cx="9182124" cy="1932343"/>
          </a:xfrm>
          <a:custGeom>
            <a:avLst/>
            <a:gdLst/>
            <a:ahLst/>
            <a:cxnLst/>
            <a:rect l="l" t="t" r="r" b="b"/>
            <a:pathLst>
              <a:path w="284960" h="71370" extrusionOk="0">
                <a:moveTo>
                  <a:pt x="0" y="1"/>
                </a:moveTo>
                <a:lnTo>
                  <a:pt x="0" y="71369"/>
                </a:lnTo>
                <a:lnTo>
                  <a:pt x="284960" y="71369"/>
                </a:lnTo>
                <a:lnTo>
                  <a:pt x="28496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4" name="Google Shape;2464;p32"/>
          <p:cNvSpPr/>
          <p:nvPr/>
        </p:nvSpPr>
        <p:spPr>
          <a:xfrm>
            <a:off x="0" y="3038341"/>
            <a:ext cx="9182124" cy="172847"/>
          </a:xfrm>
          <a:custGeom>
            <a:avLst/>
            <a:gdLst/>
            <a:ahLst/>
            <a:cxnLst/>
            <a:rect l="l" t="t" r="r" b="b"/>
            <a:pathLst>
              <a:path w="284960" h="6384" extrusionOk="0">
                <a:moveTo>
                  <a:pt x="0" y="0"/>
                </a:moveTo>
                <a:lnTo>
                  <a:pt x="0" y="6384"/>
                </a:lnTo>
                <a:lnTo>
                  <a:pt x="284960" y="6384"/>
                </a:lnTo>
                <a:lnTo>
                  <a:pt x="284960" y="0"/>
                </a:lnTo>
                <a:close/>
              </a:path>
            </a:pathLst>
          </a:custGeom>
          <a:solidFill>
            <a:srgbClr val="DCBE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5" name="Google Shape;2465;p32"/>
          <p:cNvSpPr/>
          <p:nvPr/>
        </p:nvSpPr>
        <p:spPr>
          <a:xfrm>
            <a:off x="0" y="3038341"/>
            <a:ext cx="9182124" cy="39529"/>
          </a:xfrm>
          <a:custGeom>
            <a:avLst/>
            <a:gdLst/>
            <a:ahLst/>
            <a:cxnLst/>
            <a:rect l="l" t="t" r="r" b="b"/>
            <a:pathLst>
              <a:path w="284960" h="1460" extrusionOk="0">
                <a:moveTo>
                  <a:pt x="0" y="0"/>
                </a:moveTo>
                <a:lnTo>
                  <a:pt x="0" y="1459"/>
                </a:lnTo>
                <a:lnTo>
                  <a:pt x="284960" y="1459"/>
                </a:lnTo>
                <a:lnTo>
                  <a:pt x="284960" y="0"/>
                </a:lnTo>
                <a:close/>
              </a:path>
            </a:pathLst>
          </a:custGeom>
          <a:solidFill>
            <a:srgbClr val="FFEF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6" name="Google Shape;2466;p32"/>
          <p:cNvSpPr/>
          <p:nvPr/>
        </p:nvSpPr>
        <p:spPr>
          <a:xfrm>
            <a:off x="2692467" y="450147"/>
            <a:ext cx="3807056" cy="1973470"/>
          </a:xfrm>
          <a:custGeom>
            <a:avLst/>
            <a:gdLst/>
            <a:ahLst/>
            <a:cxnLst/>
            <a:rect l="l" t="t" r="r" b="b"/>
            <a:pathLst>
              <a:path w="118149" h="72889" extrusionOk="0">
                <a:moveTo>
                  <a:pt x="1551" y="0"/>
                </a:moveTo>
                <a:lnTo>
                  <a:pt x="1" y="72889"/>
                </a:lnTo>
                <a:lnTo>
                  <a:pt x="118149" y="72889"/>
                </a:lnTo>
                <a:lnTo>
                  <a:pt x="116204" y="0"/>
                </a:lnTo>
                <a:lnTo>
                  <a:pt x="61704" y="31946"/>
                </a:lnTo>
                <a:lnTo>
                  <a:pt x="1551"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7" name="Google Shape;2467;p32"/>
          <p:cNvSpPr/>
          <p:nvPr/>
        </p:nvSpPr>
        <p:spPr>
          <a:xfrm>
            <a:off x="2832541" y="525848"/>
            <a:ext cx="3517150" cy="1782564"/>
          </a:xfrm>
          <a:custGeom>
            <a:avLst/>
            <a:gdLst/>
            <a:ahLst/>
            <a:cxnLst/>
            <a:rect l="l" t="t" r="r" b="b"/>
            <a:pathLst>
              <a:path w="109152" h="65838" extrusionOk="0">
                <a:moveTo>
                  <a:pt x="0" y="1"/>
                </a:moveTo>
                <a:lnTo>
                  <a:pt x="0" y="65838"/>
                </a:lnTo>
                <a:lnTo>
                  <a:pt x="109151" y="65838"/>
                </a:lnTo>
                <a:lnTo>
                  <a:pt x="10915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8" name="Google Shape;2468;p32"/>
          <p:cNvSpPr/>
          <p:nvPr/>
        </p:nvSpPr>
        <p:spPr>
          <a:xfrm>
            <a:off x="2742413" y="450147"/>
            <a:ext cx="3697371" cy="1933155"/>
          </a:xfrm>
          <a:custGeom>
            <a:avLst/>
            <a:gdLst/>
            <a:ahLst/>
            <a:cxnLst/>
            <a:rect l="l" t="t" r="r" b="b"/>
            <a:pathLst>
              <a:path w="114745" h="71400" extrusionOk="0">
                <a:moveTo>
                  <a:pt x="111948" y="2797"/>
                </a:moveTo>
                <a:lnTo>
                  <a:pt x="111948" y="68634"/>
                </a:lnTo>
                <a:lnTo>
                  <a:pt x="2797" y="68634"/>
                </a:lnTo>
                <a:lnTo>
                  <a:pt x="2797" y="2797"/>
                </a:lnTo>
                <a:close/>
                <a:moveTo>
                  <a:pt x="1" y="0"/>
                </a:moveTo>
                <a:lnTo>
                  <a:pt x="1" y="2797"/>
                </a:lnTo>
                <a:lnTo>
                  <a:pt x="1" y="68634"/>
                </a:lnTo>
                <a:lnTo>
                  <a:pt x="1" y="71400"/>
                </a:lnTo>
                <a:lnTo>
                  <a:pt x="114745" y="71400"/>
                </a:lnTo>
                <a:lnTo>
                  <a:pt x="114745" y="0"/>
                </a:lnTo>
                <a:close/>
              </a:path>
            </a:pathLst>
          </a:custGeom>
          <a:solidFill>
            <a:srgbClr val="EF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9" name="Google Shape;2469;p32"/>
          <p:cNvSpPr/>
          <p:nvPr/>
        </p:nvSpPr>
        <p:spPr>
          <a:xfrm>
            <a:off x="2832541" y="514341"/>
            <a:ext cx="3517150" cy="1794071"/>
          </a:xfrm>
          <a:custGeom>
            <a:avLst/>
            <a:gdLst/>
            <a:ahLst/>
            <a:cxnLst/>
            <a:rect l="l" t="t" r="r" b="b"/>
            <a:pathLst>
              <a:path w="109152" h="66263" extrusionOk="0">
                <a:moveTo>
                  <a:pt x="0" y="0"/>
                </a:moveTo>
                <a:lnTo>
                  <a:pt x="0" y="66263"/>
                </a:lnTo>
                <a:lnTo>
                  <a:pt x="1946" y="2736"/>
                </a:lnTo>
                <a:lnTo>
                  <a:pt x="107480" y="2736"/>
                </a:lnTo>
                <a:lnTo>
                  <a:pt x="109151" y="66263"/>
                </a:lnTo>
                <a:lnTo>
                  <a:pt x="10915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0" name="Google Shape;2470;p32"/>
          <p:cNvSpPr/>
          <p:nvPr/>
        </p:nvSpPr>
        <p:spPr>
          <a:xfrm>
            <a:off x="2832541" y="2308376"/>
            <a:ext cx="3517150" cy="20604"/>
          </a:xfrm>
          <a:custGeom>
            <a:avLst/>
            <a:gdLst/>
            <a:ahLst/>
            <a:cxnLst/>
            <a:rect l="l" t="t" r="r" b="b"/>
            <a:pathLst>
              <a:path w="109152" h="761" extrusionOk="0">
                <a:moveTo>
                  <a:pt x="0" y="1"/>
                </a:moveTo>
                <a:lnTo>
                  <a:pt x="0" y="760"/>
                </a:lnTo>
                <a:lnTo>
                  <a:pt x="109151" y="760"/>
                </a:lnTo>
                <a:lnTo>
                  <a:pt x="109151" y="1"/>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1" name="Google Shape;2471;p32"/>
          <p:cNvSpPr/>
          <p:nvPr/>
        </p:nvSpPr>
        <p:spPr>
          <a:xfrm>
            <a:off x="2741446" y="450147"/>
            <a:ext cx="3698337" cy="8258"/>
          </a:xfrm>
          <a:custGeom>
            <a:avLst/>
            <a:gdLst/>
            <a:ahLst/>
            <a:cxnLst/>
            <a:rect l="l" t="t" r="r" b="b"/>
            <a:pathLst>
              <a:path w="114775" h="305" extrusionOk="0">
                <a:moveTo>
                  <a:pt x="1" y="0"/>
                </a:moveTo>
                <a:lnTo>
                  <a:pt x="1" y="304"/>
                </a:lnTo>
                <a:lnTo>
                  <a:pt x="114775" y="304"/>
                </a:lnTo>
                <a:lnTo>
                  <a:pt x="114775" y="0"/>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2" name="Google Shape;2472;p32"/>
          <p:cNvSpPr/>
          <p:nvPr/>
        </p:nvSpPr>
        <p:spPr>
          <a:xfrm>
            <a:off x="3173397" y="2205518"/>
            <a:ext cx="322257" cy="101233"/>
          </a:xfrm>
          <a:custGeom>
            <a:avLst/>
            <a:gdLst/>
            <a:ahLst/>
            <a:cxnLst/>
            <a:rect l="l" t="t" r="r" b="b"/>
            <a:pathLst>
              <a:path w="10001" h="3739" extrusionOk="0">
                <a:moveTo>
                  <a:pt x="669" y="0"/>
                </a:moveTo>
                <a:cubicBezTo>
                  <a:pt x="304" y="0"/>
                  <a:pt x="0" y="304"/>
                  <a:pt x="0" y="669"/>
                </a:cubicBezTo>
                <a:lnTo>
                  <a:pt x="0" y="3070"/>
                </a:lnTo>
                <a:cubicBezTo>
                  <a:pt x="0" y="3435"/>
                  <a:pt x="304" y="3739"/>
                  <a:pt x="669" y="3739"/>
                </a:cubicBezTo>
                <a:lnTo>
                  <a:pt x="9362" y="3739"/>
                </a:lnTo>
                <a:cubicBezTo>
                  <a:pt x="9727" y="3739"/>
                  <a:pt x="10000" y="3435"/>
                  <a:pt x="10000" y="3070"/>
                </a:cubicBezTo>
                <a:lnTo>
                  <a:pt x="10000" y="669"/>
                </a:lnTo>
                <a:cubicBezTo>
                  <a:pt x="10000" y="304"/>
                  <a:pt x="9727" y="0"/>
                  <a:pt x="9362" y="0"/>
                </a:cubicBezTo>
                <a:lnTo>
                  <a:pt x="7143" y="486"/>
                </a:lnTo>
                <a:lnTo>
                  <a:pt x="6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3" name="Google Shape;2473;p32"/>
          <p:cNvSpPr/>
          <p:nvPr/>
        </p:nvSpPr>
        <p:spPr>
          <a:xfrm>
            <a:off x="849176" y="507762"/>
            <a:ext cx="961809" cy="786772"/>
          </a:xfrm>
          <a:custGeom>
            <a:avLst/>
            <a:gdLst/>
            <a:ahLst/>
            <a:cxnLst/>
            <a:rect l="l" t="t" r="r" b="b"/>
            <a:pathLst>
              <a:path w="29849" h="29059" extrusionOk="0">
                <a:moveTo>
                  <a:pt x="14924" y="0"/>
                </a:moveTo>
                <a:cubicBezTo>
                  <a:pt x="6687" y="0"/>
                  <a:pt x="0" y="6505"/>
                  <a:pt x="0" y="14529"/>
                </a:cubicBezTo>
                <a:cubicBezTo>
                  <a:pt x="0" y="22554"/>
                  <a:pt x="6687" y="29058"/>
                  <a:pt x="14924" y="29058"/>
                </a:cubicBezTo>
                <a:cubicBezTo>
                  <a:pt x="23162" y="29058"/>
                  <a:pt x="29849" y="22554"/>
                  <a:pt x="29849" y="14529"/>
                </a:cubicBezTo>
                <a:cubicBezTo>
                  <a:pt x="29849" y="6505"/>
                  <a:pt x="23162" y="0"/>
                  <a:pt x="14924" y="0"/>
                </a:cubicBezTo>
                <a:close/>
              </a:path>
            </a:pathLst>
          </a:custGeom>
          <a:solidFill>
            <a:srgbClr val="EF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4" name="Google Shape;2474;p32"/>
          <p:cNvSpPr/>
          <p:nvPr/>
        </p:nvSpPr>
        <p:spPr>
          <a:xfrm>
            <a:off x="827619" y="431898"/>
            <a:ext cx="1006889" cy="787043"/>
          </a:xfrm>
          <a:custGeom>
            <a:avLst/>
            <a:gdLst/>
            <a:ahLst/>
            <a:cxnLst/>
            <a:rect l="l" t="t" r="r" b="b"/>
            <a:pathLst>
              <a:path w="31248" h="29069" extrusionOk="0">
                <a:moveTo>
                  <a:pt x="15629" y="1"/>
                </a:moveTo>
                <a:cubicBezTo>
                  <a:pt x="8618" y="1"/>
                  <a:pt x="2455" y="5073"/>
                  <a:pt x="1277" y="12194"/>
                </a:cubicBezTo>
                <a:cubicBezTo>
                  <a:pt x="0" y="20128"/>
                  <a:pt x="5380" y="27574"/>
                  <a:pt x="13283" y="28881"/>
                </a:cubicBezTo>
                <a:cubicBezTo>
                  <a:pt x="14068" y="29008"/>
                  <a:pt x="14848" y="29069"/>
                  <a:pt x="15618" y="29069"/>
                </a:cubicBezTo>
                <a:cubicBezTo>
                  <a:pt x="22630" y="29069"/>
                  <a:pt x="28793" y="23996"/>
                  <a:pt x="29971" y="16875"/>
                </a:cubicBezTo>
                <a:cubicBezTo>
                  <a:pt x="31247" y="8942"/>
                  <a:pt x="25867" y="1495"/>
                  <a:pt x="17964" y="188"/>
                </a:cubicBezTo>
                <a:cubicBezTo>
                  <a:pt x="17179" y="62"/>
                  <a:pt x="16399" y="1"/>
                  <a:pt x="15629" y="1"/>
                </a:cubicBezTo>
                <a:close/>
              </a:path>
            </a:pathLst>
          </a:custGeom>
          <a:solidFill>
            <a:srgbClr val="FFFFFF"/>
          </a:solidFill>
          <a:ln w="57000" cap="flat" cmpd="sng">
            <a:solidFill>
              <a:srgbClr val="254368"/>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5" name="Google Shape;2475;p32"/>
          <p:cNvSpPr/>
          <p:nvPr/>
        </p:nvSpPr>
        <p:spPr>
          <a:xfrm>
            <a:off x="1285992" y="794133"/>
            <a:ext cx="114615" cy="96333"/>
          </a:xfrm>
          <a:custGeom>
            <a:avLst/>
            <a:gdLst/>
            <a:ahLst/>
            <a:cxnLst/>
            <a:rect l="l" t="t" r="r" b="b"/>
            <a:pathLst>
              <a:path w="3557" h="3558" extrusionOk="0">
                <a:moveTo>
                  <a:pt x="1764" y="1"/>
                </a:moveTo>
                <a:cubicBezTo>
                  <a:pt x="791" y="1"/>
                  <a:pt x="1" y="791"/>
                  <a:pt x="1" y="1794"/>
                </a:cubicBezTo>
                <a:cubicBezTo>
                  <a:pt x="1" y="2767"/>
                  <a:pt x="791" y="3557"/>
                  <a:pt x="1764" y="3557"/>
                </a:cubicBezTo>
                <a:cubicBezTo>
                  <a:pt x="2767" y="3557"/>
                  <a:pt x="3557" y="2767"/>
                  <a:pt x="3557" y="1794"/>
                </a:cubicBezTo>
                <a:cubicBezTo>
                  <a:pt x="3557" y="791"/>
                  <a:pt x="2767" y="1"/>
                  <a:pt x="1764" y="1"/>
                </a:cubicBezTo>
                <a:close/>
              </a:path>
            </a:pathLst>
          </a:custGeom>
          <a:solidFill>
            <a:srgbClr val="8E8E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6" name="Google Shape;2476;p32"/>
          <p:cNvSpPr/>
          <p:nvPr/>
        </p:nvSpPr>
        <p:spPr>
          <a:xfrm>
            <a:off x="1285992" y="776859"/>
            <a:ext cx="114615" cy="96306"/>
          </a:xfrm>
          <a:custGeom>
            <a:avLst/>
            <a:gdLst/>
            <a:ahLst/>
            <a:cxnLst/>
            <a:rect l="l" t="t" r="r" b="b"/>
            <a:pathLst>
              <a:path w="3557" h="3557" extrusionOk="0">
                <a:moveTo>
                  <a:pt x="1764" y="0"/>
                </a:moveTo>
                <a:cubicBezTo>
                  <a:pt x="791" y="0"/>
                  <a:pt x="1" y="791"/>
                  <a:pt x="1" y="1794"/>
                </a:cubicBezTo>
                <a:cubicBezTo>
                  <a:pt x="1" y="2766"/>
                  <a:pt x="791" y="3557"/>
                  <a:pt x="1764" y="3557"/>
                </a:cubicBezTo>
                <a:cubicBezTo>
                  <a:pt x="2767" y="3557"/>
                  <a:pt x="3557" y="2766"/>
                  <a:pt x="3557" y="1794"/>
                </a:cubicBezTo>
                <a:cubicBezTo>
                  <a:pt x="3557" y="821"/>
                  <a:pt x="2767" y="0"/>
                  <a:pt x="1764" y="0"/>
                </a:cubicBezTo>
                <a:close/>
              </a:path>
            </a:pathLst>
          </a:custGeom>
          <a:solidFill>
            <a:srgbClr val="0E26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7" name="Google Shape;2477;p32"/>
          <p:cNvSpPr/>
          <p:nvPr/>
        </p:nvSpPr>
        <p:spPr>
          <a:xfrm>
            <a:off x="1342802" y="507762"/>
            <a:ext cx="32" cy="59267"/>
          </a:xfrm>
          <a:custGeom>
            <a:avLst/>
            <a:gdLst/>
            <a:ahLst/>
            <a:cxnLst/>
            <a:rect l="l" t="t" r="r" b="b"/>
            <a:pathLst>
              <a:path w="1" h="2189" fill="none" extrusionOk="0">
                <a:moveTo>
                  <a:pt x="1" y="0"/>
                </a:moveTo>
                <a:lnTo>
                  <a:pt x="1" y="2189"/>
                </a:lnTo>
              </a:path>
            </a:pathLst>
          </a:custGeom>
          <a:noFill/>
          <a:ln w="19000" cap="rnd" cmpd="sng">
            <a:solidFill>
              <a:srgbClr val="0E263F"/>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8" name="Google Shape;2478;p32"/>
          <p:cNvSpPr/>
          <p:nvPr/>
        </p:nvSpPr>
        <p:spPr>
          <a:xfrm>
            <a:off x="1342802" y="1073952"/>
            <a:ext cx="32" cy="61731"/>
          </a:xfrm>
          <a:custGeom>
            <a:avLst/>
            <a:gdLst/>
            <a:ahLst/>
            <a:cxnLst/>
            <a:rect l="l" t="t" r="r" b="b"/>
            <a:pathLst>
              <a:path w="1" h="2280" fill="none" extrusionOk="0">
                <a:moveTo>
                  <a:pt x="1" y="0"/>
                </a:moveTo>
                <a:lnTo>
                  <a:pt x="1" y="2280"/>
                </a:lnTo>
              </a:path>
            </a:pathLst>
          </a:custGeom>
          <a:noFill/>
          <a:ln w="19000" cap="rnd" cmpd="sng">
            <a:solidFill>
              <a:srgbClr val="0E263F"/>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9" name="Google Shape;2479;p32"/>
          <p:cNvSpPr/>
          <p:nvPr/>
        </p:nvSpPr>
        <p:spPr>
          <a:xfrm>
            <a:off x="1156713" y="549728"/>
            <a:ext cx="35284" cy="51876"/>
          </a:xfrm>
          <a:custGeom>
            <a:avLst/>
            <a:gdLst/>
            <a:ahLst/>
            <a:cxnLst/>
            <a:rect l="l" t="t" r="r" b="b"/>
            <a:pathLst>
              <a:path w="1095" h="1916" fill="none" extrusionOk="0">
                <a:moveTo>
                  <a:pt x="0" y="0"/>
                </a:moveTo>
                <a:lnTo>
                  <a:pt x="1095" y="1915"/>
                </a:lnTo>
              </a:path>
            </a:pathLst>
          </a:custGeom>
          <a:noFill/>
          <a:ln w="9875" cap="rnd" cmpd="sng">
            <a:solidFill>
              <a:srgbClr val="0E263F"/>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0" name="Google Shape;2480;p32"/>
          <p:cNvSpPr/>
          <p:nvPr/>
        </p:nvSpPr>
        <p:spPr>
          <a:xfrm>
            <a:off x="1492672" y="1039377"/>
            <a:ext cx="37249" cy="53527"/>
          </a:xfrm>
          <a:custGeom>
            <a:avLst/>
            <a:gdLst/>
            <a:ahLst/>
            <a:cxnLst/>
            <a:rect l="l" t="t" r="r" b="b"/>
            <a:pathLst>
              <a:path w="1156" h="1977" fill="none" extrusionOk="0">
                <a:moveTo>
                  <a:pt x="0" y="1"/>
                </a:moveTo>
                <a:lnTo>
                  <a:pt x="1155" y="1976"/>
                </a:lnTo>
              </a:path>
            </a:pathLst>
          </a:custGeom>
          <a:noFill/>
          <a:ln w="9875" cap="rnd" cmpd="sng">
            <a:solidFill>
              <a:srgbClr val="0E263F"/>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1" name="Google Shape;2481;p32"/>
          <p:cNvSpPr/>
          <p:nvPr/>
        </p:nvSpPr>
        <p:spPr>
          <a:xfrm>
            <a:off x="1019572" y="664932"/>
            <a:ext cx="61738" cy="29647"/>
          </a:xfrm>
          <a:custGeom>
            <a:avLst/>
            <a:gdLst/>
            <a:ahLst/>
            <a:cxnLst/>
            <a:rect l="l" t="t" r="r" b="b"/>
            <a:pathLst>
              <a:path w="1916" h="1095" fill="none" extrusionOk="0">
                <a:moveTo>
                  <a:pt x="1" y="1"/>
                </a:moveTo>
                <a:lnTo>
                  <a:pt x="1916" y="1095"/>
                </a:lnTo>
              </a:path>
            </a:pathLst>
          </a:custGeom>
          <a:noFill/>
          <a:ln w="9875" cap="rnd" cmpd="sng">
            <a:solidFill>
              <a:srgbClr val="0E263F"/>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2" name="Google Shape;2482;p32"/>
          <p:cNvSpPr/>
          <p:nvPr/>
        </p:nvSpPr>
        <p:spPr>
          <a:xfrm>
            <a:off x="1603326" y="947214"/>
            <a:ext cx="63704" cy="31299"/>
          </a:xfrm>
          <a:custGeom>
            <a:avLst/>
            <a:gdLst/>
            <a:ahLst/>
            <a:cxnLst/>
            <a:rect l="l" t="t" r="r" b="b"/>
            <a:pathLst>
              <a:path w="1977" h="1156" fill="none" extrusionOk="0">
                <a:moveTo>
                  <a:pt x="1" y="0"/>
                </a:moveTo>
                <a:lnTo>
                  <a:pt x="1976" y="1155"/>
                </a:lnTo>
              </a:path>
            </a:pathLst>
          </a:custGeom>
          <a:noFill/>
          <a:ln w="9875" cap="rnd" cmpd="sng">
            <a:solidFill>
              <a:srgbClr val="0E263F"/>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3" name="Google Shape;2483;p32"/>
          <p:cNvSpPr/>
          <p:nvPr/>
        </p:nvSpPr>
        <p:spPr>
          <a:xfrm>
            <a:off x="969626" y="821289"/>
            <a:ext cx="71534" cy="27"/>
          </a:xfrm>
          <a:custGeom>
            <a:avLst/>
            <a:gdLst/>
            <a:ahLst/>
            <a:cxnLst/>
            <a:rect l="l" t="t" r="r" b="b"/>
            <a:pathLst>
              <a:path w="2220" h="1" fill="none" extrusionOk="0">
                <a:moveTo>
                  <a:pt x="1" y="1"/>
                </a:moveTo>
                <a:lnTo>
                  <a:pt x="2220" y="1"/>
                </a:lnTo>
              </a:path>
            </a:pathLst>
          </a:custGeom>
          <a:noFill/>
          <a:ln w="19000" cap="rnd" cmpd="sng">
            <a:solidFill>
              <a:srgbClr val="0E263F"/>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4" name="Google Shape;2484;p32"/>
          <p:cNvSpPr/>
          <p:nvPr/>
        </p:nvSpPr>
        <p:spPr>
          <a:xfrm>
            <a:off x="1643476" y="821289"/>
            <a:ext cx="73500" cy="27"/>
          </a:xfrm>
          <a:custGeom>
            <a:avLst/>
            <a:gdLst/>
            <a:ahLst/>
            <a:cxnLst/>
            <a:rect l="l" t="t" r="r" b="b"/>
            <a:pathLst>
              <a:path w="2281" h="1" fill="none" extrusionOk="0">
                <a:moveTo>
                  <a:pt x="1" y="1"/>
                </a:moveTo>
                <a:lnTo>
                  <a:pt x="2281" y="1"/>
                </a:lnTo>
              </a:path>
            </a:pathLst>
          </a:custGeom>
          <a:noFill/>
          <a:ln w="19000" cap="rnd" cmpd="sng">
            <a:solidFill>
              <a:srgbClr val="0E263F"/>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5" name="Google Shape;2485;p32"/>
          <p:cNvSpPr/>
          <p:nvPr/>
        </p:nvSpPr>
        <p:spPr>
          <a:xfrm>
            <a:off x="1019572" y="948866"/>
            <a:ext cx="61738" cy="29647"/>
          </a:xfrm>
          <a:custGeom>
            <a:avLst/>
            <a:gdLst/>
            <a:ahLst/>
            <a:cxnLst/>
            <a:rect l="l" t="t" r="r" b="b"/>
            <a:pathLst>
              <a:path w="1916" h="1095" fill="none" extrusionOk="0">
                <a:moveTo>
                  <a:pt x="1" y="1094"/>
                </a:moveTo>
                <a:lnTo>
                  <a:pt x="1916" y="0"/>
                </a:lnTo>
              </a:path>
            </a:pathLst>
          </a:custGeom>
          <a:noFill/>
          <a:ln w="9875" cap="rnd" cmpd="sng">
            <a:solidFill>
              <a:srgbClr val="0E263F"/>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6" name="Google Shape;2486;p32"/>
          <p:cNvSpPr/>
          <p:nvPr/>
        </p:nvSpPr>
        <p:spPr>
          <a:xfrm>
            <a:off x="1603326" y="664932"/>
            <a:ext cx="63704" cy="30486"/>
          </a:xfrm>
          <a:custGeom>
            <a:avLst/>
            <a:gdLst/>
            <a:ahLst/>
            <a:cxnLst/>
            <a:rect l="l" t="t" r="r" b="b"/>
            <a:pathLst>
              <a:path w="1977" h="1126" fill="none" extrusionOk="0">
                <a:moveTo>
                  <a:pt x="1" y="1125"/>
                </a:moveTo>
                <a:lnTo>
                  <a:pt x="1976" y="1"/>
                </a:lnTo>
              </a:path>
            </a:pathLst>
          </a:custGeom>
          <a:noFill/>
          <a:ln w="9875" cap="rnd" cmpd="sng">
            <a:solidFill>
              <a:srgbClr val="0E263F"/>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7" name="Google Shape;2487;p32"/>
          <p:cNvSpPr/>
          <p:nvPr/>
        </p:nvSpPr>
        <p:spPr>
          <a:xfrm>
            <a:off x="1156713" y="1041841"/>
            <a:ext cx="35284" cy="51063"/>
          </a:xfrm>
          <a:custGeom>
            <a:avLst/>
            <a:gdLst/>
            <a:ahLst/>
            <a:cxnLst/>
            <a:rect l="l" t="t" r="r" b="b"/>
            <a:pathLst>
              <a:path w="1095" h="1886" fill="none" extrusionOk="0">
                <a:moveTo>
                  <a:pt x="0" y="1885"/>
                </a:moveTo>
                <a:lnTo>
                  <a:pt x="1095" y="1"/>
                </a:lnTo>
              </a:path>
            </a:pathLst>
          </a:custGeom>
          <a:noFill/>
          <a:ln w="9875" cap="rnd" cmpd="sng">
            <a:solidFill>
              <a:srgbClr val="0E263F"/>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8" name="Google Shape;2488;p32"/>
          <p:cNvSpPr/>
          <p:nvPr/>
        </p:nvSpPr>
        <p:spPr>
          <a:xfrm>
            <a:off x="1492672" y="549728"/>
            <a:ext cx="37249" cy="53500"/>
          </a:xfrm>
          <a:custGeom>
            <a:avLst/>
            <a:gdLst/>
            <a:ahLst/>
            <a:cxnLst/>
            <a:rect l="l" t="t" r="r" b="b"/>
            <a:pathLst>
              <a:path w="1156" h="1976" fill="none" extrusionOk="0">
                <a:moveTo>
                  <a:pt x="0" y="1976"/>
                </a:moveTo>
                <a:lnTo>
                  <a:pt x="1155" y="0"/>
                </a:lnTo>
              </a:path>
            </a:pathLst>
          </a:custGeom>
          <a:noFill/>
          <a:ln w="9875" cap="rnd" cmpd="sng">
            <a:solidFill>
              <a:srgbClr val="0E263F"/>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9" name="Google Shape;2489;p32"/>
          <p:cNvSpPr/>
          <p:nvPr/>
        </p:nvSpPr>
        <p:spPr>
          <a:xfrm>
            <a:off x="969626" y="821289"/>
            <a:ext cx="71534" cy="27"/>
          </a:xfrm>
          <a:custGeom>
            <a:avLst/>
            <a:gdLst/>
            <a:ahLst/>
            <a:cxnLst/>
            <a:rect l="l" t="t" r="r" b="b"/>
            <a:pathLst>
              <a:path w="2220" h="1" fill="none" extrusionOk="0">
                <a:moveTo>
                  <a:pt x="1" y="1"/>
                </a:moveTo>
                <a:lnTo>
                  <a:pt x="2220" y="1"/>
                </a:lnTo>
              </a:path>
            </a:pathLst>
          </a:custGeom>
          <a:noFill/>
          <a:ln w="19000" cap="rnd" cmpd="sng">
            <a:solidFill>
              <a:srgbClr val="0E263F"/>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0" name="Google Shape;2490;p32"/>
          <p:cNvSpPr/>
          <p:nvPr/>
        </p:nvSpPr>
        <p:spPr>
          <a:xfrm>
            <a:off x="1643476" y="821289"/>
            <a:ext cx="73500" cy="27"/>
          </a:xfrm>
          <a:custGeom>
            <a:avLst/>
            <a:gdLst/>
            <a:ahLst/>
            <a:cxnLst/>
            <a:rect l="l" t="t" r="r" b="b"/>
            <a:pathLst>
              <a:path w="2281" h="1" fill="none" extrusionOk="0">
                <a:moveTo>
                  <a:pt x="1" y="1"/>
                </a:moveTo>
                <a:lnTo>
                  <a:pt x="2281" y="1"/>
                </a:lnTo>
              </a:path>
            </a:pathLst>
          </a:custGeom>
          <a:noFill/>
          <a:ln w="19000" cap="rnd" cmpd="sng">
            <a:solidFill>
              <a:srgbClr val="0E263F"/>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1" name="Google Shape;2491;p32"/>
          <p:cNvSpPr/>
          <p:nvPr/>
        </p:nvSpPr>
        <p:spPr>
          <a:xfrm>
            <a:off x="1342802" y="717592"/>
            <a:ext cx="214537" cy="107840"/>
          </a:xfrm>
          <a:custGeom>
            <a:avLst/>
            <a:gdLst/>
            <a:ahLst/>
            <a:cxnLst/>
            <a:rect l="l" t="t" r="r" b="b"/>
            <a:pathLst>
              <a:path w="6658" h="3983" fill="none" extrusionOk="0">
                <a:moveTo>
                  <a:pt x="1" y="3983"/>
                </a:moveTo>
                <a:lnTo>
                  <a:pt x="6657" y="1"/>
                </a:lnTo>
              </a:path>
            </a:pathLst>
          </a:custGeom>
          <a:noFill/>
          <a:ln w="9875" cap="rnd" cmpd="sng">
            <a:solidFill>
              <a:srgbClr val="0E263F"/>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2" name="Google Shape;2492;p32"/>
          <p:cNvSpPr/>
          <p:nvPr/>
        </p:nvSpPr>
        <p:spPr>
          <a:xfrm>
            <a:off x="1178271" y="717592"/>
            <a:ext cx="164560" cy="107840"/>
          </a:xfrm>
          <a:custGeom>
            <a:avLst/>
            <a:gdLst/>
            <a:ahLst/>
            <a:cxnLst/>
            <a:rect l="l" t="t" r="r" b="b"/>
            <a:pathLst>
              <a:path w="5107" h="3983" fill="none" extrusionOk="0">
                <a:moveTo>
                  <a:pt x="5107" y="3983"/>
                </a:moveTo>
                <a:lnTo>
                  <a:pt x="0" y="1"/>
                </a:lnTo>
              </a:path>
            </a:pathLst>
          </a:custGeom>
          <a:noFill/>
          <a:ln w="19000" cap="rnd" cmpd="sng">
            <a:solidFill>
              <a:srgbClr val="0E263F"/>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3" name="Google Shape;2493;p32"/>
          <p:cNvSpPr/>
          <p:nvPr/>
        </p:nvSpPr>
        <p:spPr>
          <a:xfrm>
            <a:off x="7088216" y="424642"/>
            <a:ext cx="1724806" cy="2865564"/>
          </a:xfrm>
          <a:custGeom>
            <a:avLst/>
            <a:gdLst/>
            <a:ahLst/>
            <a:cxnLst/>
            <a:rect l="l" t="t" r="r" b="b"/>
            <a:pathLst>
              <a:path w="53528" h="105838" extrusionOk="0">
                <a:moveTo>
                  <a:pt x="1" y="0"/>
                </a:moveTo>
                <a:lnTo>
                  <a:pt x="1" y="105838"/>
                </a:lnTo>
                <a:lnTo>
                  <a:pt x="53528" y="105838"/>
                </a:lnTo>
                <a:lnTo>
                  <a:pt x="53528" y="0"/>
                </a:lnTo>
                <a:close/>
              </a:path>
            </a:pathLst>
          </a:custGeom>
          <a:solidFill>
            <a:srgbClr val="EF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4" name="Google Shape;2494;p32"/>
          <p:cNvSpPr/>
          <p:nvPr/>
        </p:nvSpPr>
        <p:spPr>
          <a:xfrm>
            <a:off x="7233188" y="536543"/>
            <a:ext cx="1437832" cy="2350408"/>
          </a:xfrm>
          <a:custGeom>
            <a:avLst/>
            <a:gdLst/>
            <a:ahLst/>
            <a:cxnLst/>
            <a:rect l="l" t="t" r="r" b="b"/>
            <a:pathLst>
              <a:path w="44622" h="86811" extrusionOk="0">
                <a:moveTo>
                  <a:pt x="0" y="1"/>
                </a:moveTo>
                <a:lnTo>
                  <a:pt x="0" y="86811"/>
                </a:lnTo>
                <a:lnTo>
                  <a:pt x="44621" y="86811"/>
                </a:lnTo>
                <a:lnTo>
                  <a:pt x="44621" y="1"/>
                </a:lnTo>
                <a:close/>
              </a:path>
            </a:pathLst>
          </a:custGeom>
          <a:solidFill>
            <a:srgbClr val="FFEB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5" name="Google Shape;2495;p32"/>
          <p:cNvSpPr/>
          <p:nvPr/>
        </p:nvSpPr>
        <p:spPr>
          <a:xfrm>
            <a:off x="7233188" y="536543"/>
            <a:ext cx="1437832" cy="465825"/>
          </a:xfrm>
          <a:custGeom>
            <a:avLst/>
            <a:gdLst/>
            <a:ahLst/>
            <a:cxnLst/>
            <a:rect l="l" t="t" r="r" b="b"/>
            <a:pathLst>
              <a:path w="44622" h="17205" extrusionOk="0">
                <a:moveTo>
                  <a:pt x="0" y="1"/>
                </a:moveTo>
                <a:lnTo>
                  <a:pt x="0" y="17205"/>
                </a:lnTo>
                <a:lnTo>
                  <a:pt x="44621" y="17205"/>
                </a:lnTo>
                <a:lnTo>
                  <a:pt x="4462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6" name="Google Shape;2496;p32"/>
          <p:cNvSpPr/>
          <p:nvPr/>
        </p:nvSpPr>
        <p:spPr>
          <a:xfrm>
            <a:off x="7233188" y="1047608"/>
            <a:ext cx="1437832" cy="456782"/>
          </a:xfrm>
          <a:custGeom>
            <a:avLst/>
            <a:gdLst/>
            <a:ahLst/>
            <a:cxnLst/>
            <a:rect l="l" t="t" r="r" b="b"/>
            <a:pathLst>
              <a:path w="44622" h="16871" extrusionOk="0">
                <a:moveTo>
                  <a:pt x="0" y="1"/>
                </a:moveTo>
                <a:lnTo>
                  <a:pt x="0" y="16870"/>
                </a:lnTo>
                <a:lnTo>
                  <a:pt x="44621" y="16870"/>
                </a:lnTo>
                <a:lnTo>
                  <a:pt x="4462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7" name="Google Shape;2497;p32"/>
          <p:cNvSpPr/>
          <p:nvPr/>
        </p:nvSpPr>
        <p:spPr>
          <a:xfrm>
            <a:off x="7949153" y="1557833"/>
            <a:ext cx="2964" cy="1329112"/>
          </a:xfrm>
          <a:custGeom>
            <a:avLst/>
            <a:gdLst/>
            <a:ahLst/>
            <a:cxnLst/>
            <a:rect l="l" t="t" r="r" b="b"/>
            <a:pathLst>
              <a:path w="92" h="49090" extrusionOk="0">
                <a:moveTo>
                  <a:pt x="1" y="1"/>
                </a:moveTo>
                <a:lnTo>
                  <a:pt x="1" y="49090"/>
                </a:lnTo>
                <a:lnTo>
                  <a:pt x="92" y="49090"/>
                </a:lnTo>
                <a:lnTo>
                  <a:pt x="92" y="1"/>
                </a:ln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8" name="Google Shape;2498;p32"/>
          <p:cNvSpPr/>
          <p:nvPr/>
        </p:nvSpPr>
        <p:spPr>
          <a:xfrm>
            <a:off x="8011827" y="1635213"/>
            <a:ext cx="47045" cy="39502"/>
          </a:xfrm>
          <a:custGeom>
            <a:avLst/>
            <a:gdLst/>
            <a:ahLst/>
            <a:cxnLst/>
            <a:rect l="l" t="t" r="r" b="b"/>
            <a:pathLst>
              <a:path w="1460" h="1459" extrusionOk="0">
                <a:moveTo>
                  <a:pt x="730" y="0"/>
                </a:moveTo>
                <a:cubicBezTo>
                  <a:pt x="335" y="0"/>
                  <a:pt x="1" y="334"/>
                  <a:pt x="1" y="730"/>
                </a:cubicBezTo>
                <a:cubicBezTo>
                  <a:pt x="1" y="1125"/>
                  <a:pt x="335" y="1459"/>
                  <a:pt x="730" y="1459"/>
                </a:cubicBezTo>
                <a:cubicBezTo>
                  <a:pt x="1125" y="1459"/>
                  <a:pt x="1460" y="1125"/>
                  <a:pt x="1460" y="730"/>
                </a:cubicBezTo>
                <a:cubicBezTo>
                  <a:pt x="1460" y="334"/>
                  <a:pt x="1125" y="0"/>
                  <a:pt x="730" y="0"/>
                </a:cubicBez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9" name="Google Shape;2499;p32"/>
          <p:cNvSpPr/>
          <p:nvPr/>
        </p:nvSpPr>
        <p:spPr>
          <a:xfrm>
            <a:off x="8011827" y="1623680"/>
            <a:ext cx="47045" cy="39529"/>
          </a:xfrm>
          <a:custGeom>
            <a:avLst/>
            <a:gdLst/>
            <a:ahLst/>
            <a:cxnLst/>
            <a:rect l="l" t="t" r="r" b="b"/>
            <a:pathLst>
              <a:path w="1460" h="1460" extrusionOk="0">
                <a:moveTo>
                  <a:pt x="730" y="0"/>
                </a:moveTo>
                <a:cubicBezTo>
                  <a:pt x="335" y="0"/>
                  <a:pt x="1" y="335"/>
                  <a:pt x="1" y="730"/>
                </a:cubicBezTo>
                <a:cubicBezTo>
                  <a:pt x="1" y="1125"/>
                  <a:pt x="335" y="1459"/>
                  <a:pt x="730" y="1459"/>
                </a:cubicBezTo>
                <a:cubicBezTo>
                  <a:pt x="1125" y="1459"/>
                  <a:pt x="1460" y="1125"/>
                  <a:pt x="1460" y="730"/>
                </a:cubicBezTo>
                <a:cubicBezTo>
                  <a:pt x="1460" y="335"/>
                  <a:pt x="1125" y="0"/>
                  <a:pt x="730" y="0"/>
                </a:cubicBez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0" name="Google Shape;2500;p32"/>
          <p:cNvSpPr/>
          <p:nvPr/>
        </p:nvSpPr>
        <p:spPr>
          <a:xfrm>
            <a:off x="8025554" y="1631098"/>
            <a:ext cx="4930" cy="4142"/>
          </a:xfrm>
          <a:custGeom>
            <a:avLst/>
            <a:gdLst/>
            <a:ahLst/>
            <a:cxnLst/>
            <a:rect l="l" t="t" r="r" b="b"/>
            <a:pathLst>
              <a:path w="153" h="153" extrusionOk="0">
                <a:moveTo>
                  <a:pt x="61" y="0"/>
                </a:moveTo>
                <a:cubicBezTo>
                  <a:pt x="31" y="0"/>
                  <a:pt x="0" y="30"/>
                  <a:pt x="0" y="61"/>
                </a:cubicBezTo>
                <a:cubicBezTo>
                  <a:pt x="0" y="122"/>
                  <a:pt x="31" y="152"/>
                  <a:pt x="61" y="152"/>
                </a:cubicBezTo>
                <a:cubicBezTo>
                  <a:pt x="122" y="152"/>
                  <a:pt x="152" y="122"/>
                  <a:pt x="152" y="61"/>
                </a:cubicBezTo>
                <a:cubicBezTo>
                  <a:pt x="152" y="30"/>
                  <a:pt x="122" y="0"/>
                  <a:pt x="61" y="0"/>
                </a:cubicBez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1" name="Google Shape;2501;p32"/>
          <p:cNvSpPr/>
          <p:nvPr/>
        </p:nvSpPr>
        <p:spPr>
          <a:xfrm>
            <a:off x="7844364" y="1635213"/>
            <a:ext cx="46046" cy="39502"/>
          </a:xfrm>
          <a:custGeom>
            <a:avLst/>
            <a:gdLst/>
            <a:ahLst/>
            <a:cxnLst/>
            <a:rect l="l" t="t" r="r" b="b"/>
            <a:pathLst>
              <a:path w="1429" h="1459" extrusionOk="0">
                <a:moveTo>
                  <a:pt x="730" y="0"/>
                </a:moveTo>
                <a:cubicBezTo>
                  <a:pt x="304" y="0"/>
                  <a:pt x="0" y="334"/>
                  <a:pt x="0" y="730"/>
                </a:cubicBezTo>
                <a:cubicBezTo>
                  <a:pt x="0" y="1125"/>
                  <a:pt x="304" y="1459"/>
                  <a:pt x="730" y="1459"/>
                </a:cubicBezTo>
                <a:cubicBezTo>
                  <a:pt x="1125" y="1459"/>
                  <a:pt x="1429" y="1125"/>
                  <a:pt x="1429" y="730"/>
                </a:cubicBezTo>
                <a:cubicBezTo>
                  <a:pt x="1429" y="334"/>
                  <a:pt x="1125" y="0"/>
                  <a:pt x="730" y="0"/>
                </a:cubicBez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2" name="Google Shape;2502;p32"/>
          <p:cNvSpPr/>
          <p:nvPr/>
        </p:nvSpPr>
        <p:spPr>
          <a:xfrm>
            <a:off x="7844364" y="1623680"/>
            <a:ext cx="46046" cy="39529"/>
          </a:xfrm>
          <a:custGeom>
            <a:avLst/>
            <a:gdLst/>
            <a:ahLst/>
            <a:cxnLst/>
            <a:rect l="l" t="t" r="r" b="b"/>
            <a:pathLst>
              <a:path w="1429" h="1460" extrusionOk="0">
                <a:moveTo>
                  <a:pt x="730" y="0"/>
                </a:moveTo>
                <a:cubicBezTo>
                  <a:pt x="304" y="0"/>
                  <a:pt x="0" y="335"/>
                  <a:pt x="0" y="730"/>
                </a:cubicBezTo>
                <a:cubicBezTo>
                  <a:pt x="0" y="1125"/>
                  <a:pt x="304" y="1459"/>
                  <a:pt x="730" y="1459"/>
                </a:cubicBezTo>
                <a:cubicBezTo>
                  <a:pt x="1125" y="1459"/>
                  <a:pt x="1429" y="1125"/>
                  <a:pt x="1429" y="730"/>
                </a:cubicBezTo>
                <a:cubicBezTo>
                  <a:pt x="1429" y="335"/>
                  <a:pt x="1125" y="0"/>
                  <a:pt x="730" y="0"/>
                </a:cubicBez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3" name="Google Shape;2503;p32"/>
          <p:cNvSpPr/>
          <p:nvPr/>
        </p:nvSpPr>
        <p:spPr>
          <a:xfrm>
            <a:off x="7857092" y="1631098"/>
            <a:ext cx="4930" cy="4142"/>
          </a:xfrm>
          <a:custGeom>
            <a:avLst/>
            <a:gdLst/>
            <a:ahLst/>
            <a:cxnLst/>
            <a:rect l="l" t="t" r="r" b="b"/>
            <a:pathLst>
              <a:path w="153" h="153" extrusionOk="0">
                <a:moveTo>
                  <a:pt x="61" y="0"/>
                </a:moveTo>
                <a:cubicBezTo>
                  <a:pt x="31" y="0"/>
                  <a:pt x="0" y="30"/>
                  <a:pt x="0" y="61"/>
                </a:cubicBezTo>
                <a:cubicBezTo>
                  <a:pt x="0" y="122"/>
                  <a:pt x="31" y="152"/>
                  <a:pt x="61" y="152"/>
                </a:cubicBezTo>
                <a:cubicBezTo>
                  <a:pt x="122" y="152"/>
                  <a:pt x="152" y="122"/>
                  <a:pt x="152" y="61"/>
                </a:cubicBezTo>
                <a:cubicBezTo>
                  <a:pt x="152" y="30"/>
                  <a:pt x="122" y="0"/>
                  <a:pt x="61" y="0"/>
                </a:cubicBez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4" name="Google Shape;2504;p32"/>
          <p:cNvSpPr/>
          <p:nvPr/>
        </p:nvSpPr>
        <p:spPr>
          <a:xfrm>
            <a:off x="7233188" y="1557833"/>
            <a:ext cx="1437832" cy="8258"/>
          </a:xfrm>
          <a:custGeom>
            <a:avLst/>
            <a:gdLst/>
            <a:ahLst/>
            <a:cxnLst/>
            <a:rect l="l" t="t" r="r" b="b"/>
            <a:pathLst>
              <a:path w="44622" h="305" extrusionOk="0">
                <a:moveTo>
                  <a:pt x="0" y="1"/>
                </a:moveTo>
                <a:lnTo>
                  <a:pt x="0" y="305"/>
                </a:lnTo>
                <a:lnTo>
                  <a:pt x="44621" y="305"/>
                </a:lnTo>
                <a:lnTo>
                  <a:pt x="44621" y="1"/>
                </a:ln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5" name="Google Shape;2505;p32"/>
          <p:cNvSpPr/>
          <p:nvPr/>
        </p:nvSpPr>
        <p:spPr>
          <a:xfrm>
            <a:off x="7233188" y="536543"/>
            <a:ext cx="1437832" cy="465825"/>
          </a:xfrm>
          <a:custGeom>
            <a:avLst/>
            <a:gdLst/>
            <a:ahLst/>
            <a:cxnLst/>
            <a:rect l="l" t="t" r="r" b="b"/>
            <a:pathLst>
              <a:path w="44622" h="17205" extrusionOk="0">
                <a:moveTo>
                  <a:pt x="0" y="1"/>
                </a:moveTo>
                <a:lnTo>
                  <a:pt x="0" y="17205"/>
                </a:lnTo>
                <a:lnTo>
                  <a:pt x="1672" y="17205"/>
                </a:lnTo>
                <a:lnTo>
                  <a:pt x="3921" y="2949"/>
                </a:lnTo>
                <a:lnTo>
                  <a:pt x="40487" y="2949"/>
                </a:lnTo>
                <a:lnTo>
                  <a:pt x="43010" y="17205"/>
                </a:lnTo>
                <a:lnTo>
                  <a:pt x="44621" y="17205"/>
                </a:lnTo>
                <a:lnTo>
                  <a:pt x="44621" y="1"/>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6" name="Google Shape;2506;p32"/>
          <p:cNvSpPr/>
          <p:nvPr/>
        </p:nvSpPr>
        <p:spPr>
          <a:xfrm>
            <a:off x="7233188" y="1042680"/>
            <a:ext cx="1437832" cy="465825"/>
          </a:xfrm>
          <a:custGeom>
            <a:avLst/>
            <a:gdLst/>
            <a:ahLst/>
            <a:cxnLst/>
            <a:rect l="l" t="t" r="r" b="b"/>
            <a:pathLst>
              <a:path w="44622" h="17205" extrusionOk="0">
                <a:moveTo>
                  <a:pt x="0" y="0"/>
                </a:moveTo>
                <a:lnTo>
                  <a:pt x="0" y="17204"/>
                </a:lnTo>
                <a:lnTo>
                  <a:pt x="1672" y="17204"/>
                </a:lnTo>
                <a:lnTo>
                  <a:pt x="3921" y="2949"/>
                </a:lnTo>
                <a:lnTo>
                  <a:pt x="40487" y="2949"/>
                </a:lnTo>
                <a:lnTo>
                  <a:pt x="43010" y="17204"/>
                </a:lnTo>
                <a:lnTo>
                  <a:pt x="44621" y="17204"/>
                </a:lnTo>
                <a:lnTo>
                  <a:pt x="44621" y="0"/>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7" name="Google Shape;2507;p32"/>
          <p:cNvSpPr/>
          <p:nvPr/>
        </p:nvSpPr>
        <p:spPr>
          <a:xfrm>
            <a:off x="7233188" y="1566064"/>
            <a:ext cx="1437832" cy="1320881"/>
          </a:xfrm>
          <a:custGeom>
            <a:avLst/>
            <a:gdLst/>
            <a:ahLst/>
            <a:cxnLst/>
            <a:rect l="l" t="t" r="r" b="b"/>
            <a:pathLst>
              <a:path w="44622" h="48786" extrusionOk="0">
                <a:moveTo>
                  <a:pt x="0" y="1"/>
                </a:moveTo>
                <a:lnTo>
                  <a:pt x="0" y="48786"/>
                </a:lnTo>
                <a:lnTo>
                  <a:pt x="1095" y="1004"/>
                </a:lnTo>
                <a:lnTo>
                  <a:pt x="43405" y="1004"/>
                </a:lnTo>
                <a:lnTo>
                  <a:pt x="44621" y="48786"/>
                </a:lnTo>
                <a:lnTo>
                  <a:pt x="44621" y="1"/>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8" name="Google Shape;2508;p32"/>
          <p:cNvSpPr/>
          <p:nvPr/>
        </p:nvSpPr>
        <p:spPr>
          <a:xfrm>
            <a:off x="7252780" y="1566064"/>
            <a:ext cx="1334978" cy="1320881"/>
          </a:xfrm>
          <a:custGeom>
            <a:avLst/>
            <a:gdLst/>
            <a:ahLst/>
            <a:cxnLst/>
            <a:rect l="l" t="t" r="r" b="b"/>
            <a:pathLst>
              <a:path w="41430" h="48786" extrusionOk="0">
                <a:moveTo>
                  <a:pt x="32128" y="1"/>
                </a:moveTo>
                <a:lnTo>
                  <a:pt x="0" y="48786"/>
                </a:lnTo>
                <a:lnTo>
                  <a:pt x="10578" y="48786"/>
                </a:lnTo>
                <a:lnTo>
                  <a:pt x="41430" y="1"/>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9" name="Google Shape;2509;p32"/>
          <p:cNvSpPr/>
          <p:nvPr/>
        </p:nvSpPr>
        <p:spPr>
          <a:xfrm>
            <a:off x="8058841" y="1998125"/>
            <a:ext cx="612195" cy="888818"/>
          </a:xfrm>
          <a:custGeom>
            <a:avLst/>
            <a:gdLst/>
            <a:ahLst/>
            <a:cxnLst/>
            <a:rect l="l" t="t" r="r" b="b"/>
            <a:pathLst>
              <a:path w="18999" h="32828" extrusionOk="0">
                <a:moveTo>
                  <a:pt x="18998" y="0"/>
                </a:moveTo>
                <a:lnTo>
                  <a:pt x="1" y="32828"/>
                </a:lnTo>
                <a:lnTo>
                  <a:pt x="18998" y="32828"/>
                </a:lnTo>
                <a:cubicBezTo>
                  <a:pt x="18998" y="32402"/>
                  <a:pt x="18998" y="0"/>
                  <a:pt x="18998" y="0"/>
                </a:cubicBez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0" name="Google Shape;2510;p32"/>
          <p:cNvSpPr/>
          <p:nvPr/>
        </p:nvSpPr>
        <p:spPr>
          <a:xfrm>
            <a:off x="7233188" y="1566064"/>
            <a:ext cx="585708" cy="715998"/>
          </a:xfrm>
          <a:custGeom>
            <a:avLst/>
            <a:gdLst/>
            <a:ahLst/>
            <a:cxnLst/>
            <a:rect l="l" t="t" r="r" b="b"/>
            <a:pathLst>
              <a:path w="18177" h="26445" extrusionOk="0">
                <a:moveTo>
                  <a:pt x="0" y="1"/>
                </a:moveTo>
                <a:lnTo>
                  <a:pt x="0" y="26445"/>
                </a:lnTo>
                <a:lnTo>
                  <a:pt x="18177" y="1"/>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1" name="Google Shape;2511;p32"/>
          <p:cNvSpPr/>
          <p:nvPr/>
        </p:nvSpPr>
        <p:spPr>
          <a:xfrm>
            <a:off x="7088216" y="424642"/>
            <a:ext cx="1721874" cy="15649"/>
          </a:xfrm>
          <a:custGeom>
            <a:avLst/>
            <a:gdLst/>
            <a:ahLst/>
            <a:cxnLst/>
            <a:rect l="l" t="t" r="r" b="b"/>
            <a:pathLst>
              <a:path w="53437" h="578" extrusionOk="0">
                <a:moveTo>
                  <a:pt x="1" y="0"/>
                </a:moveTo>
                <a:lnTo>
                  <a:pt x="1" y="578"/>
                </a:lnTo>
                <a:lnTo>
                  <a:pt x="53436" y="578"/>
                </a:lnTo>
                <a:lnTo>
                  <a:pt x="53436" y="0"/>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2" name="Google Shape;2512;p32"/>
          <p:cNvSpPr/>
          <p:nvPr/>
        </p:nvSpPr>
        <p:spPr>
          <a:xfrm>
            <a:off x="7233188" y="521733"/>
            <a:ext cx="1437832" cy="14837"/>
          </a:xfrm>
          <a:custGeom>
            <a:avLst/>
            <a:gdLst/>
            <a:ahLst/>
            <a:cxnLst/>
            <a:rect l="l" t="t" r="r" b="b"/>
            <a:pathLst>
              <a:path w="44622" h="548" extrusionOk="0">
                <a:moveTo>
                  <a:pt x="0" y="1"/>
                </a:moveTo>
                <a:lnTo>
                  <a:pt x="0" y="548"/>
                </a:lnTo>
                <a:lnTo>
                  <a:pt x="44621" y="548"/>
                </a:lnTo>
                <a:lnTo>
                  <a:pt x="44621" y="1"/>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3" name="Google Shape;2513;p32"/>
          <p:cNvSpPr/>
          <p:nvPr/>
        </p:nvSpPr>
        <p:spPr>
          <a:xfrm>
            <a:off x="7233188" y="2886911"/>
            <a:ext cx="1437832" cy="28023"/>
          </a:xfrm>
          <a:custGeom>
            <a:avLst/>
            <a:gdLst/>
            <a:ahLst/>
            <a:cxnLst/>
            <a:rect l="l" t="t" r="r" b="b"/>
            <a:pathLst>
              <a:path w="44622" h="1035" extrusionOk="0">
                <a:moveTo>
                  <a:pt x="0" y="1"/>
                </a:moveTo>
                <a:lnTo>
                  <a:pt x="0" y="1034"/>
                </a:lnTo>
                <a:lnTo>
                  <a:pt x="44621" y="1034"/>
                </a:lnTo>
                <a:lnTo>
                  <a:pt x="44621" y="1"/>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4" name="Google Shape;2514;p32"/>
          <p:cNvSpPr/>
          <p:nvPr/>
        </p:nvSpPr>
        <p:spPr>
          <a:xfrm>
            <a:off x="7088216" y="3268775"/>
            <a:ext cx="1724806" cy="21416"/>
          </a:xfrm>
          <a:custGeom>
            <a:avLst/>
            <a:gdLst/>
            <a:ahLst/>
            <a:cxnLst/>
            <a:rect l="l" t="t" r="r" b="b"/>
            <a:pathLst>
              <a:path w="53528" h="791" extrusionOk="0">
                <a:moveTo>
                  <a:pt x="1" y="0"/>
                </a:moveTo>
                <a:lnTo>
                  <a:pt x="1" y="791"/>
                </a:lnTo>
                <a:lnTo>
                  <a:pt x="53528" y="791"/>
                </a:lnTo>
                <a:lnTo>
                  <a:pt x="53528"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5" name="Google Shape;2515;p32"/>
          <p:cNvSpPr/>
          <p:nvPr/>
        </p:nvSpPr>
        <p:spPr>
          <a:xfrm>
            <a:off x="7233188" y="596622"/>
            <a:ext cx="96023" cy="405746"/>
          </a:xfrm>
          <a:custGeom>
            <a:avLst/>
            <a:gdLst/>
            <a:ahLst/>
            <a:cxnLst/>
            <a:rect l="l" t="t" r="r" b="b"/>
            <a:pathLst>
              <a:path w="2980" h="14986" extrusionOk="0">
                <a:moveTo>
                  <a:pt x="365" y="1"/>
                </a:moveTo>
                <a:cubicBezTo>
                  <a:pt x="183" y="1"/>
                  <a:pt x="0" y="153"/>
                  <a:pt x="0" y="366"/>
                </a:cubicBezTo>
                <a:lnTo>
                  <a:pt x="0" y="14986"/>
                </a:lnTo>
                <a:lnTo>
                  <a:pt x="2979" y="14986"/>
                </a:lnTo>
                <a:lnTo>
                  <a:pt x="2979" y="366"/>
                </a:lnTo>
                <a:cubicBezTo>
                  <a:pt x="2979" y="153"/>
                  <a:pt x="2827" y="1"/>
                  <a:pt x="261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6" name="Google Shape;2516;p32"/>
          <p:cNvSpPr/>
          <p:nvPr/>
        </p:nvSpPr>
        <p:spPr>
          <a:xfrm>
            <a:off x="7244949" y="596622"/>
            <a:ext cx="32" cy="405746"/>
          </a:xfrm>
          <a:custGeom>
            <a:avLst/>
            <a:gdLst/>
            <a:ahLst/>
            <a:cxnLst/>
            <a:rect l="l" t="t" r="r" b="b"/>
            <a:pathLst>
              <a:path w="1" h="14986" fill="none" extrusionOk="0">
                <a:moveTo>
                  <a:pt x="0" y="1"/>
                </a:moveTo>
                <a:lnTo>
                  <a:pt x="0" y="14986"/>
                </a:lnTo>
              </a:path>
            </a:pathLst>
          </a:custGeom>
          <a:noFill/>
          <a:ln w="9525" cap="flat" cmpd="sng">
            <a:solidFill>
              <a:srgbClr val="D8D3CE"/>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7" name="Google Shape;2517;p32"/>
          <p:cNvSpPr/>
          <p:nvPr/>
        </p:nvSpPr>
        <p:spPr>
          <a:xfrm>
            <a:off x="7317419" y="596622"/>
            <a:ext cx="32" cy="405746"/>
          </a:xfrm>
          <a:custGeom>
            <a:avLst/>
            <a:gdLst/>
            <a:ahLst/>
            <a:cxnLst/>
            <a:rect l="l" t="t" r="r" b="b"/>
            <a:pathLst>
              <a:path w="1" h="14986" fill="none" extrusionOk="0">
                <a:moveTo>
                  <a:pt x="0" y="1"/>
                </a:moveTo>
                <a:lnTo>
                  <a:pt x="0" y="14986"/>
                </a:lnTo>
              </a:path>
            </a:pathLst>
          </a:custGeom>
          <a:noFill/>
          <a:ln w="9525" cap="flat" cmpd="sng">
            <a:solidFill>
              <a:srgbClr val="D8D3CE"/>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8" name="Google Shape;2518;p32"/>
          <p:cNvSpPr/>
          <p:nvPr/>
        </p:nvSpPr>
        <p:spPr>
          <a:xfrm>
            <a:off x="7233188" y="873977"/>
            <a:ext cx="96023" cy="128390"/>
          </a:xfrm>
          <a:custGeom>
            <a:avLst/>
            <a:gdLst/>
            <a:ahLst/>
            <a:cxnLst/>
            <a:rect l="l" t="t" r="r" b="b"/>
            <a:pathLst>
              <a:path w="2980" h="4742" extrusionOk="0">
                <a:moveTo>
                  <a:pt x="2979" y="0"/>
                </a:moveTo>
                <a:cubicBezTo>
                  <a:pt x="2785" y="970"/>
                  <a:pt x="697" y="3228"/>
                  <a:pt x="122" y="3228"/>
                </a:cubicBezTo>
                <a:cubicBezTo>
                  <a:pt x="66" y="3228"/>
                  <a:pt x="24" y="3207"/>
                  <a:pt x="0" y="3161"/>
                </a:cubicBezTo>
                <a:lnTo>
                  <a:pt x="0" y="4742"/>
                </a:lnTo>
                <a:lnTo>
                  <a:pt x="2979" y="4742"/>
                </a:lnTo>
                <a:lnTo>
                  <a:pt x="2979" y="0"/>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9" name="Google Shape;2519;p32"/>
          <p:cNvSpPr/>
          <p:nvPr/>
        </p:nvSpPr>
        <p:spPr>
          <a:xfrm>
            <a:off x="7329181" y="596622"/>
            <a:ext cx="95991" cy="405746"/>
          </a:xfrm>
          <a:custGeom>
            <a:avLst/>
            <a:gdLst/>
            <a:ahLst/>
            <a:cxnLst/>
            <a:rect l="l" t="t" r="r" b="b"/>
            <a:pathLst>
              <a:path w="2979" h="14986" extrusionOk="0">
                <a:moveTo>
                  <a:pt x="365" y="1"/>
                </a:moveTo>
                <a:cubicBezTo>
                  <a:pt x="182" y="1"/>
                  <a:pt x="0" y="153"/>
                  <a:pt x="0" y="366"/>
                </a:cubicBezTo>
                <a:lnTo>
                  <a:pt x="0" y="14986"/>
                </a:lnTo>
                <a:lnTo>
                  <a:pt x="2979" y="14986"/>
                </a:lnTo>
                <a:lnTo>
                  <a:pt x="2979" y="366"/>
                </a:lnTo>
                <a:cubicBezTo>
                  <a:pt x="2979" y="153"/>
                  <a:pt x="2796" y="1"/>
                  <a:pt x="2614" y="1"/>
                </a:cubicBezTo>
                <a:close/>
              </a:path>
            </a:pathLst>
          </a:custGeom>
          <a:solidFill>
            <a:srgbClr val="FF81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0" name="Google Shape;2520;p32"/>
          <p:cNvSpPr/>
          <p:nvPr/>
        </p:nvSpPr>
        <p:spPr>
          <a:xfrm>
            <a:off x="7340910" y="596622"/>
            <a:ext cx="32" cy="405746"/>
          </a:xfrm>
          <a:custGeom>
            <a:avLst/>
            <a:gdLst/>
            <a:ahLst/>
            <a:cxnLst/>
            <a:rect l="l" t="t" r="r" b="b"/>
            <a:pathLst>
              <a:path w="1" h="14986" fill="none" extrusionOk="0">
                <a:moveTo>
                  <a:pt x="1" y="1"/>
                </a:moveTo>
                <a:lnTo>
                  <a:pt x="1" y="14986"/>
                </a:lnTo>
              </a:path>
            </a:pathLst>
          </a:custGeom>
          <a:noFill/>
          <a:ln w="9525" cap="flat" cmpd="sng">
            <a:solidFill>
              <a:srgbClr val="D8D3CE"/>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1" name="Google Shape;2521;p32"/>
          <p:cNvSpPr/>
          <p:nvPr/>
        </p:nvSpPr>
        <p:spPr>
          <a:xfrm>
            <a:off x="7412413" y="596622"/>
            <a:ext cx="32" cy="405746"/>
          </a:xfrm>
          <a:custGeom>
            <a:avLst/>
            <a:gdLst/>
            <a:ahLst/>
            <a:cxnLst/>
            <a:rect l="l" t="t" r="r" b="b"/>
            <a:pathLst>
              <a:path w="1" h="14986" fill="none" extrusionOk="0">
                <a:moveTo>
                  <a:pt x="1" y="1"/>
                </a:moveTo>
                <a:lnTo>
                  <a:pt x="1" y="14986"/>
                </a:lnTo>
              </a:path>
            </a:pathLst>
          </a:custGeom>
          <a:noFill/>
          <a:ln w="9525" cap="flat" cmpd="sng">
            <a:solidFill>
              <a:srgbClr val="D8D3CE"/>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2" name="Google Shape;2522;p32"/>
          <p:cNvSpPr/>
          <p:nvPr/>
        </p:nvSpPr>
        <p:spPr>
          <a:xfrm>
            <a:off x="7329181" y="873977"/>
            <a:ext cx="95991" cy="128390"/>
          </a:xfrm>
          <a:custGeom>
            <a:avLst/>
            <a:gdLst/>
            <a:ahLst/>
            <a:cxnLst/>
            <a:rect l="l" t="t" r="r" b="b"/>
            <a:pathLst>
              <a:path w="2979" h="4742" extrusionOk="0">
                <a:moveTo>
                  <a:pt x="2979" y="0"/>
                </a:moveTo>
                <a:cubicBezTo>
                  <a:pt x="2757" y="970"/>
                  <a:pt x="691" y="3228"/>
                  <a:pt x="121" y="3228"/>
                </a:cubicBezTo>
                <a:cubicBezTo>
                  <a:pt x="65" y="3228"/>
                  <a:pt x="24" y="3207"/>
                  <a:pt x="0" y="3161"/>
                </a:cubicBezTo>
                <a:lnTo>
                  <a:pt x="0" y="4742"/>
                </a:lnTo>
                <a:lnTo>
                  <a:pt x="2979" y="4742"/>
                </a:lnTo>
                <a:lnTo>
                  <a:pt x="2979" y="0"/>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3" name="Google Shape;2523;p32"/>
          <p:cNvSpPr/>
          <p:nvPr/>
        </p:nvSpPr>
        <p:spPr>
          <a:xfrm>
            <a:off x="7421242" y="590774"/>
            <a:ext cx="146935" cy="411594"/>
          </a:xfrm>
          <a:custGeom>
            <a:avLst/>
            <a:gdLst/>
            <a:ahLst/>
            <a:cxnLst/>
            <a:rect l="l" t="t" r="r" b="b"/>
            <a:pathLst>
              <a:path w="4560" h="15202" extrusionOk="0">
                <a:moveTo>
                  <a:pt x="1929" y="0"/>
                </a:moveTo>
                <a:cubicBezTo>
                  <a:pt x="1763" y="0"/>
                  <a:pt x="1609" y="141"/>
                  <a:pt x="1581" y="308"/>
                </a:cubicBezTo>
                <a:lnTo>
                  <a:pt x="0" y="14867"/>
                </a:lnTo>
                <a:lnTo>
                  <a:pt x="2949" y="15202"/>
                </a:lnTo>
                <a:lnTo>
                  <a:pt x="4529" y="642"/>
                </a:lnTo>
                <a:cubicBezTo>
                  <a:pt x="4560" y="430"/>
                  <a:pt x="4408" y="247"/>
                  <a:pt x="4225" y="247"/>
                </a:cubicBezTo>
                <a:lnTo>
                  <a:pt x="1976" y="4"/>
                </a:lnTo>
                <a:cubicBezTo>
                  <a:pt x="1960" y="1"/>
                  <a:pt x="1944" y="0"/>
                  <a:pt x="19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4" name="Google Shape;2524;p32"/>
          <p:cNvSpPr/>
          <p:nvPr/>
        </p:nvSpPr>
        <p:spPr>
          <a:xfrm>
            <a:off x="7432971" y="590882"/>
            <a:ext cx="51943" cy="403255"/>
          </a:xfrm>
          <a:custGeom>
            <a:avLst/>
            <a:gdLst/>
            <a:ahLst/>
            <a:cxnLst/>
            <a:rect l="l" t="t" r="r" b="b"/>
            <a:pathLst>
              <a:path w="1612" h="14894" fill="none" extrusionOk="0">
                <a:moveTo>
                  <a:pt x="1612" y="0"/>
                </a:moveTo>
                <a:lnTo>
                  <a:pt x="1" y="14894"/>
                </a:lnTo>
              </a:path>
            </a:pathLst>
          </a:custGeom>
          <a:noFill/>
          <a:ln w="9525" cap="flat" cmpd="sng">
            <a:solidFill>
              <a:srgbClr val="D8D3CE"/>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5" name="Google Shape;2525;p32"/>
          <p:cNvSpPr/>
          <p:nvPr/>
        </p:nvSpPr>
        <p:spPr>
          <a:xfrm>
            <a:off x="7504474" y="597461"/>
            <a:ext cx="51943" cy="403282"/>
          </a:xfrm>
          <a:custGeom>
            <a:avLst/>
            <a:gdLst/>
            <a:ahLst/>
            <a:cxnLst/>
            <a:rect l="l" t="t" r="r" b="b"/>
            <a:pathLst>
              <a:path w="1612" h="14895" fill="none" extrusionOk="0">
                <a:moveTo>
                  <a:pt x="1612" y="0"/>
                </a:moveTo>
                <a:lnTo>
                  <a:pt x="1" y="14894"/>
                </a:lnTo>
              </a:path>
            </a:pathLst>
          </a:custGeom>
          <a:noFill/>
          <a:ln w="9525" cap="flat" cmpd="sng">
            <a:solidFill>
              <a:srgbClr val="D8D3CE"/>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6" name="Google Shape;2526;p32"/>
          <p:cNvSpPr/>
          <p:nvPr/>
        </p:nvSpPr>
        <p:spPr>
          <a:xfrm>
            <a:off x="7421242" y="873977"/>
            <a:ext cx="111683" cy="128390"/>
          </a:xfrm>
          <a:custGeom>
            <a:avLst/>
            <a:gdLst/>
            <a:ahLst/>
            <a:cxnLst/>
            <a:rect l="l" t="t" r="r" b="b"/>
            <a:pathLst>
              <a:path w="3466" h="4742" extrusionOk="0">
                <a:moveTo>
                  <a:pt x="3465" y="0"/>
                </a:moveTo>
                <a:cubicBezTo>
                  <a:pt x="3164" y="932"/>
                  <a:pt x="886" y="2901"/>
                  <a:pt x="307" y="2901"/>
                </a:cubicBezTo>
                <a:cubicBezTo>
                  <a:pt x="244" y="2901"/>
                  <a:pt x="201" y="2878"/>
                  <a:pt x="183" y="2827"/>
                </a:cubicBezTo>
                <a:lnTo>
                  <a:pt x="0" y="4407"/>
                </a:lnTo>
                <a:lnTo>
                  <a:pt x="2949" y="4742"/>
                </a:lnTo>
                <a:lnTo>
                  <a:pt x="3465" y="0"/>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7" name="Google Shape;2527;p32"/>
          <p:cNvSpPr/>
          <p:nvPr/>
        </p:nvSpPr>
        <p:spPr>
          <a:xfrm>
            <a:off x="7569114" y="596622"/>
            <a:ext cx="96023" cy="405746"/>
          </a:xfrm>
          <a:custGeom>
            <a:avLst/>
            <a:gdLst/>
            <a:ahLst/>
            <a:cxnLst/>
            <a:rect l="l" t="t" r="r" b="b"/>
            <a:pathLst>
              <a:path w="2980" h="14986" extrusionOk="0">
                <a:moveTo>
                  <a:pt x="366" y="1"/>
                </a:moveTo>
                <a:cubicBezTo>
                  <a:pt x="153" y="1"/>
                  <a:pt x="1" y="153"/>
                  <a:pt x="1" y="366"/>
                </a:cubicBezTo>
                <a:lnTo>
                  <a:pt x="1" y="14986"/>
                </a:lnTo>
                <a:lnTo>
                  <a:pt x="2980" y="14986"/>
                </a:lnTo>
                <a:lnTo>
                  <a:pt x="2980" y="366"/>
                </a:lnTo>
                <a:cubicBezTo>
                  <a:pt x="2980" y="153"/>
                  <a:pt x="2797" y="1"/>
                  <a:pt x="2585" y="1"/>
                </a:cubicBezTo>
                <a:close/>
              </a:path>
            </a:pathLst>
          </a:custGeom>
          <a:solidFill>
            <a:srgbClr val="FF81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8" name="Google Shape;2528;p32"/>
          <p:cNvSpPr/>
          <p:nvPr/>
        </p:nvSpPr>
        <p:spPr>
          <a:xfrm>
            <a:off x="7580875" y="596622"/>
            <a:ext cx="32" cy="405746"/>
          </a:xfrm>
          <a:custGeom>
            <a:avLst/>
            <a:gdLst/>
            <a:ahLst/>
            <a:cxnLst/>
            <a:rect l="l" t="t" r="r" b="b"/>
            <a:pathLst>
              <a:path w="1" h="14986" fill="none" extrusionOk="0">
                <a:moveTo>
                  <a:pt x="1" y="1"/>
                </a:moveTo>
                <a:lnTo>
                  <a:pt x="1" y="14986"/>
                </a:lnTo>
              </a:path>
            </a:pathLst>
          </a:custGeom>
          <a:noFill/>
          <a:ln w="9525" cap="flat" cmpd="sng">
            <a:solidFill>
              <a:srgbClr val="D8D3CE"/>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9" name="Google Shape;2529;p32"/>
          <p:cNvSpPr/>
          <p:nvPr/>
        </p:nvSpPr>
        <p:spPr>
          <a:xfrm>
            <a:off x="7652379" y="596622"/>
            <a:ext cx="32" cy="405746"/>
          </a:xfrm>
          <a:custGeom>
            <a:avLst/>
            <a:gdLst/>
            <a:ahLst/>
            <a:cxnLst/>
            <a:rect l="l" t="t" r="r" b="b"/>
            <a:pathLst>
              <a:path w="1" h="14986" fill="none" extrusionOk="0">
                <a:moveTo>
                  <a:pt x="1" y="1"/>
                </a:moveTo>
                <a:lnTo>
                  <a:pt x="1" y="14986"/>
                </a:lnTo>
              </a:path>
            </a:pathLst>
          </a:custGeom>
          <a:noFill/>
          <a:ln w="9525" cap="flat" cmpd="sng">
            <a:solidFill>
              <a:srgbClr val="D8D3CE"/>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0" name="Google Shape;2530;p32"/>
          <p:cNvSpPr/>
          <p:nvPr/>
        </p:nvSpPr>
        <p:spPr>
          <a:xfrm>
            <a:off x="7569114" y="873977"/>
            <a:ext cx="96023" cy="128390"/>
          </a:xfrm>
          <a:custGeom>
            <a:avLst/>
            <a:gdLst/>
            <a:ahLst/>
            <a:cxnLst/>
            <a:rect l="l" t="t" r="r" b="b"/>
            <a:pathLst>
              <a:path w="2980" h="4742" extrusionOk="0">
                <a:moveTo>
                  <a:pt x="2980" y="0"/>
                </a:moveTo>
                <a:cubicBezTo>
                  <a:pt x="2758" y="970"/>
                  <a:pt x="667" y="3228"/>
                  <a:pt x="115" y="3228"/>
                </a:cubicBezTo>
                <a:cubicBezTo>
                  <a:pt x="62" y="3228"/>
                  <a:pt x="22" y="3207"/>
                  <a:pt x="1" y="3161"/>
                </a:cubicBezTo>
                <a:lnTo>
                  <a:pt x="1" y="4742"/>
                </a:lnTo>
                <a:lnTo>
                  <a:pt x="2980" y="4742"/>
                </a:lnTo>
                <a:lnTo>
                  <a:pt x="2980" y="0"/>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1" name="Google Shape;2531;p32"/>
          <p:cNvSpPr/>
          <p:nvPr/>
        </p:nvSpPr>
        <p:spPr>
          <a:xfrm>
            <a:off x="8575023" y="1097804"/>
            <a:ext cx="96023" cy="406585"/>
          </a:xfrm>
          <a:custGeom>
            <a:avLst/>
            <a:gdLst/>
            <a:ahLst/>
            <a:cxnLst/>
            <a:rect l="l" t="t" r="r" b="b"/>
            <a:pathLst>
              <a:path w="2980" h="15017" extrusionOk="0">
                <a:moveTo>
                  <a:pt x="396" y="1"/>
                </a:moveTo>
                <a:cubicBezTo>
                  <a:pt x="183" y="1"/>
                  <a:pt x="0" y="183"/>
                  <a:pt x="0" y="365"/>
                </a:cubicBezTo>
                <a:lnTo>
                  <a:pt x="0" y="15016"/>
                </a:lnTo>
                <a:lnTo>
                  <a:pt x="2979" y="15016"/>
                </a:lnTo>
                <a:lnTo>
                  <a:pt x="2979" y="365"/>
                </a:lnTo>
                <a:cubicBezTo>
                  <a:pt x="2979" y="183"/>
                  <a:pt x="2827" y="1"/>
                  <a:pt x="2614" y="1"/>
                </a:cubicBezTo>
                <a:close/>
              </a:path>
            </a:pathLst>
          </a:custGeom>
          <a:solidFill>
            <a:srgbClr val="FF81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2" name="Google Shape;2532;p32"/>
          <p:cNvSpPr/>
          <p:nvPr/>
        </p:nvSpPr>
        <p:spPr>
          <a:xfrm>
            <a:off x="8586785" y="1097804"/>
            <a:ext cx="32" cy="406585"/>
          </a:xfrm>
          <a:custGeom>
            <a:avLst/>
            <a:gdLst/>
            <a:ahLst/>
            <a:cxnLst/>
            <a:rect l="l" t="t" r="r" b="b"/>
            <a:pathLst>
              <a:path w="1" h="15017" fill="none" extrusionOk="0">
                <a:moveTo>
                  <a:pt x="0" y="1"/>
                </a:moveTo>
                <a:lnTo>
                  <a:pt x="0" y="15016"/>
                </a:lnTo>
              </a:path>
            </a:pathLst>
          </a:custGeom>
          <a:noFill/>
          <a:ln w="9525" cap="flat" cmpd="sng">
            <a:solidFill>
              <a:srgbClr val="D8D3CE"/>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3" name="Google Shape;2533;p32"/>
          <p:cNvSpPr/>
          <p:nvPr/>
        </p:nvSpPr>
        <p:spPr>
          <a:xfrm>
            <a:off x="8659254" y="1097804"/>
            <a:ext cx="32" cy="406585"/>
          </a:xfrm>
          <a:custGeom>
            <a:avLst/>
            <a:gdLst/>
            <a:ahLst/>
            <a:cxnLst/>
            <a:rect l="l" t="t" r="r" b="b"/>
            <a:pathLst>
              <a:path w="1" h="15017" fill="none" extrusionOk="0">
                <a:moveTo>
                  <a:pt x="0" y="1"/>
                </a:moveTo>
                <a:lnTo>
                  <a:pt x="0" y="15016"/>
                </a:lnTo>
              </a:path>
            </a:pathLst>
          </a:custGeom>
          <a:noFill/>
          <a:ln w="9525" cap="flat" cmpd="sng">
            <a:solidFill>
              <a:srgbClr val="D8D3CE"/>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4" name="Google Shape;2534;p32"/>
          <p:cNvSpPr/>
          <p:nvPr/>
        </p:nvSpPr>
        <p:spPr>
          <a:xfrm>
            <a:off x="8575023" y="1375972"/>
            <a:ext cx="96023" cy="128417"/>
          </a:xfrm>
          <a:custGeom>
            <a:avLst/>
            <a:gdLst/>
            <a:ahLst/>
            <a:cxnLst/>
            <a:rect l="l" t="t" r="r" b="b"/>
            <a:pathLst>
              <a:path w="2980" h="4743" extrusionOk="0">
                <a:moveTo>
                  <a:pt x="2979" y="0"/>
                </a:moveTo>
                <a:cubicBezTo>
                  <a:pt x="2785" y="969"/>
                  <a:pt x="701" y="3199"/>
                  <a:pt x="124" y="3199"/>
                </a:cubicBezTo>
                <a:cubicBezTo>
                  <a:pt x="67" y="3199"/>
                  <a:pt x="25" y="3177"/>
                  <a:pt x="0" y="3131"/>
                </a:cubicBezTo>
                <a:lnTo>
                  <a:pt x="0" y="4742"/>
                </a:lnTo>
                <a:lnTo>
                  <a:pt x="2979" y="4742"/>
                </a:lnTo>
                <a:lnTo>
                  <a:pt x="2979" y="0"/>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5" name="Google Shape;2535;p32"/>
          <p:cNvSpPr/>
          <p:nvPr/>
        </p:nvSpPr>
        <p:spPr>
          <a:xfrm>
            <a:off x="7660209" y="653316"/>
            <a:ext cx="139105" cy="349051"/>
          </a:xfrm>
          <a:custGeom>
            <a:avLst/>
            <a:gdLst/>
            <a:ahLst/>
            <a:cxnLst/>
            <a:rect l="l" t="t" r="r" b="b"/>
            <a:pathLst>
              <a:path w="4317" h="12892" extrusionOk="0">
                <a:moveTo>
                  <a:pt x="2608" y="0"/>
                </a:moveTo>
                <a:cubicBezTo>
                  <a:pt x="2591" y="0"/>
                  <a:pt x="2572" y="1"/>
                  <a:pt x="2554" y="4"/>
                </a:cubicBezTo>
                <a:lnTo>
                  <a:pt x="335" y="247"/>
                </a:lnTo>
                <a:cubicBezTo>
                  <a:pt x="122" y="278"/>
                  <a:pt x="1" y="460"/>
                  <a:pt x="1" y="642"/>
                </a:cubicBezTo>
                <a:lnTo>
                  <a:pt x="1369" y="12892"/>
                </a:lnTo>
                <a:lnTo>
                  <a:pt x="4317" y="12557"/>
                </a:lnTo>
                <a:lnTo>
                  <a:pt x="2949" y="308"/>
                </a:lnTo>
                <a:cubicBezTo>
                  <a:pt x="2949" y="141"/>
                  <a:pt x="2797" y="0"/>
                  <a:pt x="26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6" name="Google Shape;2536;p32"/>
          <p:cNvSpPr/>
          <p:nvPr/>
        </p:nvSpPr>
        <p:spPr>
          <a:xfrm>
            <a:off x="7671003" y="660004"/>
            <a:ext cx="45079" cy="340739"/>
          </a:xfrm>
          <a:custGeom>
            <a:avLst/>
            <a:gdLst/>
            <a:ahLst/>
            <a:cxnLst/>
            <a:rect l="l" t="t" r="r" b="b"/>
            <a:pathLst>
              <a:path w="1399" h="12585" fill="none" extrusionOk="0">
                <a:moveTo>
                  <a:pt x="0" y="0"/>
                </a:moveTo>
                <a:lnTo>
                  <a:pt x="1398" y="12584"/>
                </a:lnTo>
              </a:path>
            </a:pathLst>
          </a:custGeom>
          <a:noFill/>
          <a:ln w="9525" cap="flat" cmpd="sng">
            <a:solidFill>
              <a:srgbClr val="D8D3CE"/>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7" name="Google Shape;2537;p32"/>
          <p:cNvSpPr/>
          <p:nvPr/>
        </p:nvSpPr>
        <p:spPr>
          <a:xfrm>
            <a:off x="7742507" y="653425"/>
            <a:ext cx="45079" cy="340712"/>
          </a:xfrm>
          <a:custGeom>
            <a:avLst/>
            <a:gdLst/>
            <a:ahLst/>
            <a:cxnLst/>
            <a:rect l="l" t="t" r="r" b="b"/>
            <a:pathLst>
              <a:path w="1399" h="12584" fill="none" extrusionOk="0">
                <a:moveTo>
                  <a:pt x="0" y="0"/>
                </a:moveTo>
                <a:lnTo>
                  <a:pt x="1398" y="12584"/>
                </a:lnTo>
              </a:path>
            </a:pathLst>
          </a:custGeom>
          <a:noFill/>
          <a:ln w="9525" cap="flat" cmpd="sng">
            <a:solidFill>
              <a:srgbClr val="D8D3CE"/>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8" name="Google Shape;2538;p32"/>
          <p:cNvSpPr/>
          <p:nvPr/>
        </p:nvSpPr>
        <p:spPr>
          <a:xfrm>
            <a:off x="7699392" y="885483"/>
            <a:ext cx="99922" cy="116883"/>
          </a:xfrm>
          <a:custGeom>
            <a:avLst/>
            <a:gdLst/>
            <a:ahLst/>
            <a:cxnLst/>
            <a:rect l="l" t="t" r="r" b="b"/>
            <a:pathLst>
              <a:path w="3101" h="4317" extrusionOk="0">
                <a:moveTo>
                  <a:pt x="2675" y="1"/>
                </a:moveTo>
                <a:cubicBezTo>
                  <a:pt x="2563" y="846"/>
                  <a:pt x="649" y="3022"/>
                  <a:pt x="103" y="3022"/>
                </a:cubicBezTo>
                <a:cubicBezTo>
                  <a:pt x="60" y="3022"/>
                  <a:pt x="25" y="3008"/>
                  <a:pt x="1" y="2979"/>
                </a:cubicBezTo>
                <a:lnTo>
                  <a:pt x="1" y="2979"/>
                </a:lnTo>
                <a:lnTo>
                  <a:pt x="153" y="4317"/>
                </a:lnTo>
                <a:lnTo>
                  <a:pt x="3101" y="3982"/>
                </a:lnTo>
                <a:lnTo>
                  <a:pt x="2675" y="1"/>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9" name="Google Shape;2539;p32"/>
          <p:cNvSpPr/>
          <p:nvPr/>
        </p:nvSpPr>
        <p:spPr>
          <a:xfrm>
            <a:off x="7231222" y="1093581"/>
            <a:ext cx="147933" cy="411621"/>
          </a:xfrm>
          <a:custGeom>
            <a:avLst/>
            <a:gdLst/>
            <a:ahLst/>
            <a:cxnLst/>
            <a:rect l="l" t="t" r="r" b="b"/>
            <a:pathLst>
              <a:path w="4591" h="15203" extrusionOk="0">
                <a:moveTo>
                  <a:pt x="1953" y="1"/>
                </a:moveTo>
                <a:cubicBezTo>
                  <a:pt x="1764" y="1"/>
                  <a:pt x="1611" y="145"/>
                  <a:pt x="1611" y="339"/>
                </a:cubicBezTo>
                <a:lnTo>
                  <a:pt x="0" y="14868"/>
                </a:lnTo>
                <a:lnTo>
                  <a:pt x="2979" y="15203"/>
                </a:lnTo>
                <a:lnTo>
                  <a:pt x="4560" y="643"/>
                </a:lnTo>
                <a:cubicBezTo>
                  <a:pt x="4590" y="461"/>
                  <a:pt x="4438" y="278"/>
                  <a:pt x="4225" y="248"/>
                </a:cubicBezTo>
                <a:lnTo>
                  <a:pt x="2007" y="5"/>
                </a:lnTo>
                <a:cubicBezTo>
                  <a:pt x="1988" y="2"/>
                  <a:pt x="1970" y="1"/>
                  <a:pt x="19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0" name="Google Shape;2540;p32"/>
          <p:cNvSpPr/>
          <p:nvPr/>
        </p:nvSpPr>
        <p:spPr>
          <a:xfrm>
            <a:off x="7243950" y="1093689"/>
            <a:ext cx="51943" cy="404094"/>
          </a:xfrm>
          <a:custGeom>
            <a:avLst/>
            <a:gdLst/>
            <a:ahLst/>
            <a:cxnLst/>
            <a:rect l="l" t="t" r="r" b="b"/>
            <a:pathLst>
              <a:path w="1612" h="14925" fill="none" extrusionOk="0">
                <a:moveTo>
                  <a:pt x="1612" y="1"/>
                </a:moveTo>
                <a:lnTo>
                  <a:pt x="1" y="14925"/>
                </a:lnTo>
              </a:path>
            </a:pathLst>
          </a:custGeom>
          <a:noFill/>
          <a:ln w="9525" cap="flat" cmpd="sng">
            <a:solidFill>
              <a:srgbClr val="D8D3CE"/>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1" name="Google Shape;2541;p32"/>
          <p:cNvSpPr/>
          <p:nvPr/>
        </p:nvSpPr>
        <p:spPr>
          <a:xfrm>
            <a:off x="7314487" y="1100268"/>
            <a:ext cx="52909" cy="404121"/>
          </a:xfrm>
          <a:custGeom>
            <a:avLst/>
            <a:gdLst/>
            <a:ahLst/>
            <a:cxnLst/>
            <a:rect l="l" t="t" r="r" b="b"/>
            <a:pathLst>
              <a:path w="1642" h="14926" fill="none" extrusionOk="0">
                <a:moveTo>
                  <a:pt x="1641" y="1"/>
                </a:moveTo>
                <a:lnTo>
                  <a:pt x="0" y="14925"/>
                </a:lnTo>
              </a:path>
            </a:pathLst>
          </a:custGeom>
          <a:noFill/>
          <a:ln w="9525" cap="flat" cmpd="sng">
            <a:solidFill>
              <a:srgbClr val="D8D3CE"/>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2" name="Google Shape;2542;p32"/>
          <p:cNvSpPr/>
          <p:nvPr/>
        </p:nvSpPr>
        <p:spPr>
          <a:xfrm>
            <a:off x="7231222" y="1377623"/>
            <a:ext cx="112650" cy="127577"/>
          </a:xfrm>
          <a:custGeom>
            <a:avLst/>
            <a:gdLst/>
            <a:ahLst/>
            <a:cxnLst/>
            <a:rect l="l" t="t" r="r" b="b"/>
            <a:pathLst>
              <a:path w="3496" h="4712" extrusionOk="0">
                <a:moveTo>
                  <a:pt x="3496" y="0"/>
                </a:moveTo>
                <a:cubicBezTo>
                  <a:pt x="3196" y="927"/>
                  <a:pt x="942" y="2879"/>
                  <a:pt x="325" y="2879"/>
                </a:cubicBezTo>
                <a:cubicBezTo>
                  <a:pt x="254" y="2879"/>
                  <a:pt x="205" y="2853"/>
                  <a:pt x="183" y="2797"/>
                </a:cubicBezTo>
                <a:lnTo>
                  <a:pt x="0" y="4377"/>
                </a:lnTo>
                <a:lnTo>
                  <a:pt x="2979" y="4712"/>
                </a:lnTo>
                <a:lnTo>
                  <a:pt x="3496" y="0"/>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3" name="Google Shape;2543;p32"/>
          <p:cNvSpPr/>
          <p:nvPr/>
        </p:nvSpPr>
        <p:spPr>
          <a:xfrm>
            <a:off x="7379126" y="1099456"/>
            <a:ext cx="95991" cy="406558"/>
          </a:xfrm>
          <a:custGeom>
            <a:avLst/>
            <a:gdLst/>
            <a:ahLst/>
            <a:cxnLst/>
            <a:rect l="l" t="t" r="r" b="b"/>
            <a:pathLst>
              <a:path w="2979" h="15016" extrusionOk="0">
                <a:moveTo>
                  <a:pt x="395" y="0"/>
                </a:moveTo>
                <a:cubicBezTo>
                  <a:pt x="183" y="0"/>
                  <a:pt x="0" y="183"/>
                  <a:pt x="0" y="365"/>
                </a:cubicBezTo>
                <a:lnTo>
                  <a:pt x="0" y="15016"/>
                </a:lnTo>
                <a:lnTo>
                  <a:pt x="2979" y="15016"/>
                </a:lnTo>
                <a:lnTo>
                  <a:pt x="2979" y="365"/>
                </a:lnTo>
                <a:cubicBezTo>
                  <a:pt x="2979" y="183"/>
                  <a:pt x="2827" y="0"/>
                  <a:pt x="2614" y="0"/>
                </a:cubicBezTo>
                <a:close/>
              </a:path>
            </a:pathLst>
          </a:custGeom>
          <a:solidFill>
            <a:srgbClr val="FFB7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4" name="Google Shape;2544;p32"/>
          <p:cNvSpPr/>
          <p:nvPr/>
        </p:nvSpPr>
        <p:spPr>
          <a:xfrm>
            <a:off x="7390856" y="1099456"/>
            <a:ext cx="32" cy="406558"/>
          </a:xfrm>
          <a:custGeom>
            <a:avLst/>
            <a:gdLst/>
            <a:ahLst/>
            <a:cxnLst/>
            <a:rect l="l" t="t" r="r" b="b"/>
            <a:pathLst>
              <a:path w="1" h="15016" fill="none" extrusionOk="0">
                <a:moveTo>
                  <a:pt x="1" y="0"/>
                </a:moveTo>
                <a:lnTo>
                  <a:pt x="1" y="15016"/>
                </a:lnTo>
              </a:path>
            </a:pathLst>
          </a:custGeom>
          <a:noFill/>
          <a:ln w="9525" cap="flat" cmpd="sng">
            <a:solidFill>
              <a:srgbClr val="D8D3CE"/>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5" name="Google Shape;2545;p32"/>
          <p:cNvSpPr/>
          <p:nvPr/>
        </p:nvSpPr>
        <p:spPr>
          <a:xfrm>
            <a:off x="7463358" y="1099456"/>
            <a:ext cx="32" cy="406558"/>
          </a:xfrm>
          <a:custGeom>
            <a:avLst/>
            <a:gdLst/>
            <a:ahLst/>
            <a:cxnLst/>
            <a:rect l="l" t="t" r="r" b="b"/>
            <a:pathLst>
              <a:path w="1" h="15016" fill="none" extrusionOk="0">
                <a:moveTo>
                  <a:pt x="0" y="0"/>
                </a:moveTo>
                <a:lnTo>
                  <a:pt x="0" y="15016"/>
                </a:lnTo>
              </a:path>
            </a:pathLst>
          </a:custGeom>
          <a:noFill/>
          <a:ln w="9525" cap="flat" cmpd="sng">
            <a:solidFill>
              <a:srgbClr val="D8D3CE"/>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6" name="Google Shape;2546;p32"/>
          <p:cNvSpPr/>
          <p:nvPr/>
        </p:nvSpPr>
        <p:spPr>
          <a:xfrm>
            <a:off x="7379126" y="1376784"/>
            <a:ext cx="95991" cy="129229"/>
          </a:xfrm>
          <a:custGeom>
            <a:avLst/>
            <a:gdLst/>
            <a:ahLst/>
            <a:cxnLst/>
            <a:rect l="l" t="t" r="r" b="b"/>
            <a:pathLst>
              <a:path w="2979" h="4773" extrusionOk="0">
                <a:moveTo>
                  <a:pt x="2979" y="1"/>
                </a:moveTo>
                <a:cubicBezTo>
                  <a:pt x="2785" y="971"/>
                  <a:pt x="696" y="3229"/>
                  <a:pt x="122" y="3229"/>
                </a:cubicBezTo>
                <a:cubicBezTo>
                  <a:pt x="66" y="3229"/>
                  <a:pt x="24" y="3208"/>
                  <a:pt x="0" y="3162"/>
                </a:cubicBezTo>
                <a:lnTo>
                  <a:pt x="0" y="4773"/>
                </a:lnTo>
                <a:lnTo>
                  <a:pt x="2979" y="4773"/>
                </a:lnTo>
                <a:lnTo>
                  <a:pt x="2979" y="1"/>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7" name="Google Shape;2547;p32"/>
          <p:cNvSpPr/>
          <p:nvPr/>
        </p:nvSpPr>
        <p:spPr>
          <a:xfrm>
            <a:off x="7470221" y="1156232"/>
            <a:ext cx="140071" cy="348970"/>
          </a:xfrm>
          <a:custGeom>
            <a:avLst/>
            <a:gdLst/>
            <a:ahLst/>
            <a:cxnLst/>
            <a:rect l="l" t="t" r="r" b="b"/>
            <a:pathLst>
              <a:path w="4347" h="12889" extrusionOk="0">
                <a:moveTo>
                  <a:pt x="2584" y="1"/>
                </a:moveTo>
                <a:lnTo>
                  <a:pt x="365" y="244"/>
                </a:lnTo>
                <a:cubicBezTo>
                  <a:pt x="152" y="274"/>
                  <a:pt x="0" y="457"/>
                  <a:pt x="30" y="669"/>
                </a:cubicBezTo>
                <a:lnTo>
                  <a:pt x="1398" y="12889"/>
                </a:lnTo>
                <a:lnTo>
                  <a:pt x="4347" y="12554"/>
                </a:lnTo>
                <a:lnTo>
                  <a:pt x="2979" y="335"/>
                </a:lnTo>
                <a:cubicBezTo>
                  <a:pt x="2979" y="122"/>
                  <a:pt x="2796" y="1"/>
                  <a:pt x="25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8" name="Google Shape;2548;p32"/>
          <p:cNvSpPr/>
          <p:nvPr/>
        </p:nvSpPr>
        <p:spPr>
          <a:xfrm>
            <a:off x="7481950" y="1163651"/>
            <a:ext cx="45079" cy="340739"/>
          </a:xfrm>
          <a:custGeom>
            <a:avLst/>
            <a:gdLst/>
            <a:ahLst/>
            <a:cxnLst/>
            <a:rect l="l" t="t" r="r" b="b"/>
            <a:pathLst>
              <a:path w="1399" h="12585" fill="none" extrusionOk="0">
                <a:moveTo>
                  <a:pt x="1" y="0"/>
                </a:moveTo>
                <a:lnTo>
                  <a:pt x="1399" y="12584"/>
                </a:lnTo>
              </a:path>
            </a:pathLst>
          </a:custGeom>
          <a:noFill/>
          <a:ln w="9525" cap="flat" cmpd="sng">
            <a:solidFill>
              <a:srgbClr val="D8D3CE"/>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9" name="Google Shape;2549;p32"/>
          <p:cNvSpPr/>
          <p:nvPr/>
        </p:nvSpPr>
        <p:spPr>
          <a:xfrm>
            <a:off x="7552487" y="1156232"/>
            <a:ext cx="46046" cy="341551"/>
          </a:xfrm>
          <a:custGeom>
            <a:avLst/>
            <a:gdLst/>
            <a:ahLst/>
            <a:cxnLst/>
            <a:rect l="l" t="t" r="r" b="b"/>
            <a:pathLst>
              <a:path w="1429" h="12615" fill="none" extrusionOk="0">
                <a:moveTo>
                  <a:pt x="0" y="1"/>
                </a:moveTo>
                <a:lnTo>
                  <a:pt x="1429" y="12615"/>
                </a:lnTo>
              </a:path>
            </a:pathLst>
          </a:custGeom>
          <a:noFill/>
          <a:ln w="9525" cap="flat" cmpd="sng">
            <a:solidFill>
              <a:srgbClr val="D8D3CE"/>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0" name="Google Shape;2550;p32"/>
          <p:cNvSpPr/>
          <p:nvPr/>
        </p:nvSpPr>
        <p:spPr>
          <a:xfrm>
            <a:off x="7510371" y="1388318"/>
            <a:ext cx="99922" cy="116883"/>
          </a:xfrm>
          <a:custGeom>
            <a:avLst/>
            <a:gdLst/>
            <a:ahLst/>
            <a:cxnLst/>
            <a:rect l="l" t="t" r="r" b="b"/>
            <a:pathLst>
              <a:path w="3101" h="4317" extrusionOk="0">
                <a:moveTo>
                  <a:pt x="2675" y="0"/>
                </a:moveTo>
                <a:cubicBezTo>
                  <a:pt x="2562" y="845"/>
                  <a:pt x="622" y="3022"/>
                  <a:pt x="97" y="3022"/>
                </a:cubicBezTo>
                <a:cubicBezTo>
                  <a:pt x="55" y="3022"/>
                  <a:pt x="23" y="3008"/>
                  <a:pt x="0" y="2979"/>
                </a:cubicBezTo>
                <a:lnTo>
                  <a:pt x="0" y="2979"/>
                </a:lnTo>
                <a:lnTo>
                  <a:pt x="152" y="4317"/>
                </a:lnTo>
                <a:lnTo>
                  <a:pt x="3101" y="3982"/>
                </a:lnTo>
                <a:lnTo>
                  <a:pt x="2675" y="0"/>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1" name="Google Shape;2551;p32"/>
          <p:cNvSpPr/>
          <p:nvPr/>
        </p:nvSpPr>
        <p:spPr>
          <a:xfrm>
            <a:off x="8165596" y="1423705"/>
            <a:ext cx="408452" cy="80683"/>
          </a:xfrm>
          <a:custGeom>
            <a:avLst/>
            <a:gdLst/>
            <a:ahLst/>
            <a:cxnLst/>
            <a:rect l="l" t="t" r="r" b="b"/>
            <a:pathLst>
              <a:path w="12676" h="2980" extrusionOk="0">
                <a:moveTo>
                  <a:pt x="396" y="0"/>
                </a:moveTo>
                <a:cubicBezTo>
                  <a:pt x="183" y="0"/>
                  <a:pt x="1" y="183"/>
                  <a:pt x="1" y="365"/>
                </a:cubicBezTo>
                <a:lnTo>
                  <a:pt x="1" y="2614"/>
                </a:lnTo>
                <a:cubicBezTo>
                  <a:pt x="1" y="2797"/>
                  <a:pt x="183" y="2979"/>
                  <a:pt x="396" y="2979"/>
                </a:cubicBezTo>
                <a:lnTo>
                  <a:pt x="12676" y="2979"/>
                </a:lnTo>
                <a:lnTo>
                  <a:pt x="1267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2" name="Google Shape;2552;p32"/>
          <p:cNvSpPr/>
          <p:nvPr/>
        </p:nvSpPr>
        <p:spPr>
          <a:xfrm>
            <a:off x="8166595" y="1494478"/>
            <a:ext cx="407454" cy="27"/>
          </a:xfrm>
          <a:custGeom>
            <a:avLst/>
            <a:gdLst/>
            <a:ahLst/>
            <a:cxnLst/>
            <a:rect l="l" t="t" r="r" b="b"/>
            <a:pathLst>
              <a:path w="12645" h="1" fill="none" extrusionOk="0">
                <a:moveTo>
                  <a:pt x="0" y="0"/>
                </a:moveTo>
                <a:lnTo>
                  <a:pt x="12645" y="0"/>
                </a:lnTo>
              </a:path>
            </a:pathLst>
          </a:custGeom>
          <a:noFill/>
          <a:ln w="9525" cap="flat" cmpd="sng">
            <a:solidFill>
              <a:srgbClr val="D8D3CE"/>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3" name="Google Shape;2553;p32"/>
          <p:cNvSpPr/>
          <p:nvPr/>
        </p:nvSpPr>
        <p:spPr>
          <a:xfrm>
            <a:off x="8165596" y="1433587"/>
            <a:ext cx="408452" cy="27"/>
          </a:xfrm>
          <a:custGeom>
            <a:avLst/>
            <a:gdLst/>
            <a:ahLst/>
            <a:cxnLst/>
            <a:rect l="l" t="t" r="r" b="b"/>
            <a:pathLst>
              <a:path w="12676" h="1" fill="none" extrusionOk="0">
                <a:moveTo>
                  <a:pt x="1" y="0"/>
                </a:moveTo>
                <a:lnTo>
                  <a:pt x="12676" y="0"/>
                </a:lnTo>
              </a:path>
            </a:pathLst>
          </a:custGeom>
          <a:noFill/>
          <a:ln w="9525" cap="flat" cmpd="sng">
            <a:solidFill>
              <a:srgbClr val="D8D3CE"/>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4" name="Google Shape;2554;p32"/>
          <p:cNvSpPr/>
          <p:nvPr/>
        </p:nvSpPr>
        <p:spPr>
          <a:xfrm>
            <a:off x="8227303" y="1366929"/>
            <a:ext cx="286039" cy="56803"/>
          </a:xfrm>
          <a:custGeom>
            <a:avLst/>
            <a:gdLst/>
            <a:ahLst/>
            <a:cxnLst/>
            <a:rect l="l" t="t" r="r" b="b"/>
            <a:pathLst>
              <a:path w="8877" h="2098" extrusionOk="0">
                <a:moveTo>
                  <a:pt x="396" y="0"/>
                </a:moveTo>
                <a:cubicBezTo>
                  <a:pt x="183" y="0"/>
                  <a:pt x="1" y="182"/>
                  <a:pt x="1" y="395"/>
                </a:cubicBezTo>
                <a:lnTo>
                  <a:pt x="1" y="1733"/>
                </a:lnTo>
                <a:cubicBezTo>
                  <a:pt x="1" y="1915"/>
                  <a:pt x="183" y="2097"/>
                  <a:pt x="396" y="2097"/>
                </a:cubicBezTo>
                <a:lnTo>
                  <a:pt x="8876" y="2097"/>
                </a:lnTo>
                <a:lnTo>
                  <a:pt x="8876" y="0"/>
                </a:lnTo>
                <a:close/>
              </a:path>
            </a:pathLst>
          </a:custGeom>
          <a:solidFill>
            <a:srgbClr val="519D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5" name="Google Shape;2555;p32"/>
          <p:cNvSpPr/>
          <p:nvPr/>
        </p:nvSpPr>
        <p:spPr>
          <a:xfrm>
            <a:off x="8227303" y="1416286"/>
            <a:ext cx="286039" cy="27"/>
          </a:xfrm>
          <a:custGeom>
            <a:avLst/>
            <a:gdLst/>
            <a:ahLst/>
            <a:cxnLst/>
            <a:rect l="l" t="t" r="r" b="b"/>
            <a:pathLst>
              <a:path w="8877" h="1" fill="none" extrusionOk="0">
                <a:moveTo>
                  <a:pt x="1" y="1"/>
                </a:moveTo>
                <a:lnTo>
                  <a:pt x="8876" y="1"/>
                </a:lnTo>
              </a:path>
            </a:pathLst>
          </a:custGeom>
          <a:noFill/>
          <a:ln w="9525" cap="flat" cmpd="sng">
            <a:solidFill>
              <a:srgbClr val="D8D3CE"/>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6" name="Google Shape;2556;p32"/>
          <p:cNvSpPr/>
          <p:nvPr/>
        </p:nvSpPr>
        <p:spPr>
          <a:xfrm>
            <a:off x="8227303" y="1374320"/>
            <a:ext cx="286039" cy="27"/>
          </a:xfrm>
          <a:custGeom>
            <a:avLst/>
            <a:gdLst/>
            <a:ahLst/>
            <a:cxnLst/>
            <a:rect l="l" t="t" r="r" b="b"/>
            <a:pathLst>
              <a:path w="8877" h="1" fill="none" extrusionOk="0">
                <a:moveTo>
                  <a:pt x="1" y="1"/>
                </a:moveTo>
                <a:lnTo>
                  <a:pt x="8876" y="1"/>
                </a:lnTo>
              </a:path>
            </a:pathLst>
          </a:custGeom>
          <a:noFill/>
          <a:ln w="9525" cap="flat" cmpd="sng">
            <a:solidFill>
              <a:srgbClr val="D8D3CE"/>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7" name="Google Shape;2557;p32"/>
          <p:cNvSpPr/>
          <p:nvPr/>
        </p:nvSpPr>
        <p:spPr>
          <a:xfrm>
            <a:off x="8267486" y="647658"/>
            <a:ext cx="191982" cy="324277"/>
          </a:xfrm>
          <a:custGeom>
            <a:avLst/>
            <a:gdLst/>
            <a:ahLst/>
            <a:cxnLst/>
            <a:rect l="l" t="t" r="r" b="b"/>
            <a:pathLst>
              <a:path w="5958" h="11977" extrusionOk="0">
                <a:moveTo>
                  <a:pt x="0" y="0"/>
                </a:moveTo>
                <a:lnTo>
                  <a:pt x="0" y="487"/>
                </a:lnTo>
                <a:cubicBezTo>
                  <a:pt x="3040" y="487"/>
                  <a:pt x="5502" y="2949"/>
                  <a:pt x="5502" y="5988"/>
                </a:cubicBezTo>
                <a:cubicBezTo>
                  <a:pt x="5502" y="9028"/>
                  <a:pt x="3040" y="11490"/>
                  <a:pt x="0" y="11490"/>
                </a:cubicBezTo>
                <a:lnTo>
                  <a:pt x="0" y="11976"/>
                </a:lnTo>
                <a:cubicBezTo>
                  <a:pt x="3283" y="11976"/>
                  <a:pt x="5958" y="9301"/>
                  <a:pt x="5958" y="5988"/>
                </a:cubicBezTo>
                <a:cubicBezTo>
                  <a:pt x="5958" y="2675"/>
                  <a:pt x="3283" y="0"/>
                  <a:pt x="0" y="0"/>
                </a:cubicBez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8" name="Google Shape;2558;p32"/>
          <p:cNvSpPr/>
          <p:nvPr/>
        </p:nvSpPr>
        <p:spPr>
          <a:xfrm>
            <a:off x="8177358" y="985065"/>
            <a:ext cx="179286" cy="17301"/>
          </a:xfrm>
          <a:custGeom>
            <a:avLst/>
            <a:gdLst/>
            <a:ahLst/>
            <a:cxnLst/>
            <a:rect l="l" t="t" r="r" b="b"/>
            <a:pathLst>
              <a:path w="5564" h="639" extrusionOk="0">
                <a:moveTo>
                  <a:pt x="2797" y="1"/>
                </a:moveTo>
                <a:lnTo>
                  <a:pt x="1" y="396"/>
                </a:lnTo>
                <a:lnTo>
                  <a:pt x="1" y="639"/>
                </a:lnTo>
                <a:lnTo>
                  <a:pt x="5563" y="639"/>
                </a:lnTo>
                <a:lnTo>
                  <a:pt x="5563" y="396"/>
                </a:lnTo>
                <a:lnTo>
                  <a:pt x="2797" y="1"/>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9" name="Google Shape;2559;p32"/>
          <p:cNvSpPr/>
          <p:nvPr/>
        </p:nvSpPr>
        <p:spPr>
          <a:xfrm>
            <a:off x="8265520" y="940635"/>
            <a:ext cx="3931" cy="47760"/>
          </a:xfrm>
          <a:custGeom>
            <a:avLst/>
            <a:gdLst/>
            <a:ahLst/>
            <a:cxnLst/>
            <a:rect l="l" t="t" r="r" b="b"/>
            <a:pathLst>
              <a:path w="122" h="1764" extrusionOk="0">
                <a:moveTo>
                  <a:pt x="0" y="0"/>
                </a:moveTo>
                <a:lnTo>
                  <a:pt x="0" y="1763"/>
                </a:lnTo>
                <a:lnTo>
                  <a:pt x="122" y="1763"/>
                </a:lnTo>
                <a:lnTo>
                  <a:pt x="122" y="0"/>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0" name="Google Shape;2560;p32"/>
          <p:cNvSpPr/>
          <p:nvPr/>
        </p:nvSpPr>
        <p:spPr>
          <a:xfrm>
            <a:off x="8265520" y="647658"/>
            <a:ext cx="3931" cy="52688"/>
          </a:xfrm>
          <a:custGeom>
            <a:avLst/>
            <a:gdLst/>
            <a:ahLst/>
            <a:cxnLst/>
            <a:rect l="l" t="t" r="r" b="b"/>
            <a:pathLst>
              <a:path w="122" h="1946" extrusionOk="0">
                <a:moveTo>
                  <a:pt x="0" y="0"/>
                </a:moveTo>
                <a:lnTo>
                  <a:pt x="0" y="1946"/>
                </a:lnTo>
                <a:lnTo>
                  <a:pt x="122" y="1946"/>
                </a:lnTo>
                <a:lnTo>
                  <a:pt x="122" y="0"/>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1" name="Google Shape;2561;p32"/>
          <p:cNvSpPr/>
          <p:nvPr/>
        </p:nvSpPr>
        <p:spPr>
          <a:xfrm>
            <a:off x="8097058" y="676438"/>
            <a:ext cx="340850" cy="266716"/>
          </a:xfrm>
          <a:custGeom>
            <a:avLst/>
            <a:gdLst/>
            <a:ahLst/>
            <a:cxnLst/>
            <a:rect l="l" t="t" r="r" b="b"/>
            <a:pathLst>
              <a:path w="10578" h="9851" extrusionOk="0">
                <a:moveTo>
                  <a:pt x="5295" y="0"/>
                </a:moveTo>
                <a:cubicBezTo>
                  <a:pt x="2902" y="0"/>
                  <a:pt x="810" y="1721"/>
                  <a:pt x="426" y="4135"/>
                </a:cubicBezTo>
                <a:cubicBezTo>
                  <a:pt x="0" y="6810"/>
                  <a:pt x="1824" y="9333"/>
                  <a:pt x="4499" y="9789"/>
                </a:cubicBezTo>
                <a:cubicBezTo>
                  <a:pt x="4760" y="9830"/>
                  <a:pt x="5019" y="9850"/>
                  <a:pt x="5276" y="9850"/>
                </a:cubicBezTo>
                <a:cubicBezTo>
                  <a:pt x="7646" y="9850"/>
                  <a:pt x="9741" y="8129"/>
                  <a:pt x="10152" y="5716"/>
                </a:cubicBezTo>
                <a:cubicBezTo>
                  <a:pt x="10578" y="3041"/>
                  <a:pt x="8754" y="487"/>
                  <a:pt x="6079" y="62"/>
                </a:cubicBezTo>
                <a:cubicBezTo>
                  <a:pt x="5816" y="20"/>
                  <a:pt x="5553" y="0"/>
                  <a:pt x="5295" y="0"/>
                </a:cubicBezTo>
                <a:close/>
              </a:path>
            </a:pathLst>
          </a:custGeom>
          <a:solidFill>
            <a:srgbClr val="519D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2" name="Google Shape;2562;p32"/>
          <p:cNvSpPr/>
          <p:nvPr/>
        </p:nvSpPr>
        <p:spPr>
          <a:xfrm>
            <a:off x="8306637" y="687160"/>
            <a:ext cx="129341" cy="194236"/>
          </a:xfrm>
          <a:custGeom>
            <a:avLst/>
            <a:gdLst/>
            <a:ahLst/>
            <a:cxnLst/>
            <a:rect l="l" t="t" r="r" b="b"/>
            <a:pathLst>
              <a:path w="4014" h="7174" extrusionOk="0">
                <a:moveTo>
                  <a:pt x="1612" y="0"/>
                </a:moveTo>
                <a:lnTo>
                  <a:pt x="1521" y="851"/>
                </a:lnTo>
                <a:lnTo>
                  <a:pt x="1825" y="912"/>
                </a:lnTo>
                <a:lnTo>
                  <a:pt x="1916" y="639"/>
                </a:lnTo>
                <a:lnTo>
                  <a:pt x="2037" y="730"/>
                </a:lnTo>
                <a:lnTo>
                  <a:pt x="2007" y="1247"/>
                </a:lnTo>
                <a:lnTo>
                  <a:pt x="852" y="1459"/>
                </a:lnTo>
                <a:lnTo>
                  <a:pt x="761" y="1854"/>
                </a:lnTo>
                <a:lnTo>
                  <a:pt x="244" y="1946"/>
                </a:lnTo>
                <a:lnTo>
                  <a:pt x="153" y="2766"/>
                </a:lnTo>
                <a:lnTo>
                  <a:pt x="366" y="2766"/>
                </a:lnTo>
                <a:lnTo>
                  <a:pt x="578" y="2918"/>
                </a:lnTo>
                <a:lnTo>
                  <a:pt x="730" y="2766"/>
                </a:lnTo>
                <a:lnTo>
                  <a:pt x="1095" y="2675"/>
                </a:lnTo>
                <a:lnTo>
                  <a:pt x="1369" y="2037"/>
                </a:lnTo>
                <a:lnTo>
                  <a:pt x="1794" y="1946"/>
                </a:lnTo>
                <a:lnTo>
                  <a:pt x="1764" y="2827"/>
                </a:lnTo>
                <a:lnTo>
                  <a:pt x="1369" y="2979"/>
                </a:lnTo>
                <a:lnTo>
                  <a:pt x="2098" y="2979"/>
                </a:lnTo>
                <a:lnTo>
                  <a:pt x="2037" y="1824"/>
                </a:lnTo>
                <a:lnTo>
                  <a:pt x="2098" y="1794"/>
                </a:lnTo>
                <a:lnTo>
                  <a:pt x="2585" y="2523"/>
                </a:lnTo>
                <a:lnTo>
                  <a:pt x="2463" y="3101"/>
                </a:lnTo>
                <a:lnTo>
                  <a:pt x="2858" y="3253"/>
                </a:lnTo>
                <a:lnTo>
                  <a:pt x="3071" y="3253"/>
                </a:lnTo>
                <a:lnTo>
                  <a:pt x="3071" y="3405"/>
                </a:lnTo>
                <a:lnTo>
                  <a:pt x="2797" y="3769"/>
                </a:lnTo>
                <a:lnTo>
                  <a:pt x="1673" y="3861"/>
                </a:lnTo>
                <a:lnTo>
                  <a:pt x="639" y="3222"/>
                </a:lnTo>
                <a:lnTo>
                  <a:pt x="305" y="3253"/>
                </a:lnTo>
                <a:lnTo>
                  <a:pt x="1" y="4803"/>
                </a:lnTo>
                <a:lnTo>
                  <a:pt x="761" y="5168"/>
                </a:lnTo>
                <a:lnTo>
                  <a:pt x="1338" y="5441"/>
                </a:lnTo>
                <a:lnTo>
                  <a:pt x="913" y="7082"/>
                </a:lnTo>
                <a:lnTo>
                  <a:pt x="1186" y="7174"/>
                </a:lnTo>
                <a:lnTo>
                  <a:pt x="2797" y="5107"/>
                </a:lnTo>
                <a:lnTo>
                  <a:pt x="2524" y="4134"/>
                </a:lnTo>
                <a:lnTo>
                  <a:pt x="2615" y="4104"/>
                </a:lnTo>
                <a:lnTo>
                  <a:pt x="3010" y="5289"/>
                </a:lnTo>
                <a:lnTo>
                  <a:pt x="3770" y="4681"/>
                </a:lnTo>
                <a:lnTo>
                  <a:pt x="3132" y="3952"/>
                </a:lnTo>
                <a:lnTo>
                  <a:pt x="3223" y="3891"/>
                </a:lnTo>
                <a:lnTo>
                  <a:pt x="3344" y="4043"/>
                </a:lnTo>
                <a:lnTo>
                  <a:pt x="4013" y="2158"/>
                </a:lnTo>
                <a:lnTo>
                  <a:pt x="3770" y="1277"/>
                </a:lnTo>
                <a:lnTo>
                  <a:pt x="3010" y="456"/>
                </a:lnTo>
                <a:lnTo>
                  <a:pt x="2311" y="31"/>
                </a:lnTo>
                <a:lnTo>
                  <a:pt x="1612" y="0"/>
                </a:ln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3" name="Google Shape;2563;p32"/>
          <p:cNvSpPr/>
          <p:nvPr/>
        </p:nvSpPr>
        <p:spPr>
          <a:xfrm>
            <a:off x="8106853" y="669859"/>
            <a:ext cx="137139" cy="257619"/>
          </a:xfrm>
          <a:custGeom>
            <a:avLst/>
            <a:gdLst/>
            <a:ahLst/>
            <a:cxnLst/>
            <a:rect l="l" t="t" r="r" b="b"/>
            <a:pathLst>
              <a:path w="4256" h="9515" extrusionOk="0">
                <a:moveTo>
                  <a:pt x="3861" y="1"/>
                </a:moveTo>
                <a:lnTo>
                  <a:pt x="2037" y="305"/>
                </a:lnTo>
                <a:lnTo>
                  <a:pt x="1125" y="822"/>
                </a:lnTo>
                <a:lnTo>
                  <a:pt x="456" y="1612"/>
                </a:lnTo>
                <a:lnTo>
                  <a:pt x="365" y="2129"/>
                </a:lnTo>
                <a:lnTo>
                  <a:pt x="0" y="3983"/>
                </a:lnTo>
                <a:lnTo>
                  <a:pt x="973" y="5229"/>
                </a:lnTo>
                <a:lnTo>
                  <a:pt x="851" y="6870"/>
                </a:lnTo>
                <a:lnTo>
                  <a:pt x="3830" y="9424"/>
                </a:lnTo>
                <a:lnTo>
                  <a:pt x="4256" y="9515"/>
                </a:lnTo>
                <a:lnTo>
                  <a:pt x="3617" y="5533"/>
                </a:lnTo>
                <a:lnTo>
                  <a:pt x="1186" y="5837"/>
                </a:lnTo>
                <a:lnTo>
                  <a:pt x="1186" y="5320"/>
                </a:lnTo>
                <a:lnTo>
                  <a:pt x="3253" y="5077"/>
                </a:lnTo>
                <a:lnTo>
                  <a:pt x="3769" y="2433"/>
                </a:lnTo>
                <a:lnTo>
                  <a:pt x="2645" y="2281"/>
                </a:lnTo>
                <a:lnTo>
                  <a:pt x="2250" y="1338"/>
                </a:lnTo>
                <a:lnTo>
                  <a:pt x="2310" y="1126"/>
                </a:lnTo>
                <a:lnTo>
                  <a:pt x="2857" y="2098"/>
                </a:lnTo>
                <a:lnTo>
                  <a:pt x="4256" y="1734"/>
                </a:lnTo>
                <a:lnTo>
                  <a:pt x="3921" y="396"/>
                </a:lnTo>
                <a:lnTo>
                  <a:pt x="3861" y="1"/>
                </a:ln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4" name="Google Shape;2564;p32"/>
          <p:cNvSpPr/>
          <p:nvPr/>
        </p:nvSpPr>
        <p:spPr>
          <a:xfrm>
            <a:off x="8108819" y="783438"/>
            <a:ext cx="317359" cy="159688"/>
          </a:xfrm>
          <a:custGeom>
            <a:avLst/>
            <a:gdLst/>
            <a:ahLst/>
            <a:cxnLst/>
            <a:rect l="l" t="t" r="r" b="b"/>
            <a:pathLst>
              <a:path w="9849" h="5898" extrusionOk="0">
                <a:moveTo>
                  <a:pt x="91" y="1"/>
                </a:moveTo>
                <a:cubicBezTo>
                  <a:pt x="30" y="305"/>
                  <a:pt x="0" y="639"/>
                  <a:pt x="0" y="973"/>
                </a:cubicBezTo>
                <a:cubicBezTo>
                  <a:pt x="0" y="3678"/>
                  <a:pt x="2189" y="5897"/>
                  <a:pt x="4924" y="5897"/>
                </a:cubicBezTo>
                <a:cubicBezTo>
                  <a:pt x="7629" y="5897"/>
                  <a:pt x="9848" y="3678"/>
                  <a:pt x="9848" y="973"/>
                </a:cubicBezTo>
                <a:cubicBezTo>
                  <a:pt x="9848" y="639"/>
                  <a:pt x="9787" y="305"/>
                  <a:pt x="9727" y="1"/>
                </a:cubicBezTo>
                <a:cubicBezTo>
                  <a:pt x="9301" y="2250"/>
                  <a:pt x="7295" y="3952"/>
                  <a:pt x="4924" y="3952"/>
                </a:cubicBezTo>
                <a:cubicBezTo>
                  <a:pt x="2523" y="3952"/>
                  <a:pt x="547" y="2250"/>
                  <a:pt x="91" y="1"/>
                </a:cubicBez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5" name="Google Shape;2565;p32"/>
          <p:cNvSpPr/>
          <p:nvPr/>
        </p:nvSpPr>
        <p:spPr>
          <a:xfrm>
            <a:off x="8208711" y="692927"/>
            <a:ext cx="116581" cy="58455"/>
          </a:xfrm>
          <a:custGeom>
            <a:avLst/>
            <a:gdLst/>
            <a:ahLst/>
            <a:cxnLst/>
            <a:rect l="l" t="t" r="r" b="b"/>
            <a:pathLst>
              <a:path w="3618" h="2159" extrusionOk="0">
                <a:moveTo>
                  <a:pt x="1824" y="0"/>
                </a:moveTo>
                <a:cubicBezTo>
                  <a:pt x="821" y="0"/>
                  <a:pt x="0" y="486"/>
                  <a:pt x="0" y="1064"/>
                </a:cubicBezTo>
                <a:cubicBezTo>
                  <a:pt x="0" y="1672"/>
                  <a:pt x="821" y="2158"/>
                  <a:pt x="1824" y="2158"/>
                </a:cubicBezTo>
                <a:cubicBezTo>
                  <a:pt x="2797" y="2158"/>
                  <a:pt x="3617" y="1672"/>
                  <a:pt x="3617" y="1064"/>
                </a:cubicBezTo>
                <a:cubicBezTo>
                  <a:pt x="3617" y="486"/>
                  <a:pt x="2797" y="0"/>
                  <a:pt x="1824" y="0"/>
                </a:cubicBez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6" name="Google Shape;2566;p32"/>
          <p:cNvSpPr/>
          <p:nvPr/>
        </p:nvSpPr>
        <p:spPr>
          <a:xfrm>
            <a:off x="527911" y="1499406"/>
            <a:ext cx="1581803" cy="818044"/>
          </a:xfrm>
          <a:custGeom>
            <a:avLst/>
            <a:gdLst/>
            <a:ahLst/>
            <a:cxnLst/>
            <a:rect l="l" t="t" r="r" b="b"/>
            <a:pathLst>
              <a:path w="49090" h="30214" extrusionOk="0">
                <a:moveTo>
                  <a:pt x="1003" y="1"/>
                </a:moveTo>
                <a:lnTo>
                  <a:pt x="0" y="30214"/>
                </a:lnTo>
                <a:lnTo>
                  <a:pt x="49089" y="30214"/>
                </a:lnTo>
                <a:lnTo>
                  <a:pt x="47904" y="1"/>
                </a:lnTo>
                <a:lnTo>
                  <a:pt x="25624" y="13071"/>
                </a:lnTo>
                <a:lnTo>
                  <a:pt x="1003" y="1"/>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7" name="Google Shape;2567;p32"/>
          <p:cNvSpPr/>
          <p:nvPr/>
        </p:nvSpPr>
        <p:spPr>
          <a:xfrm>
            <a:off x="597449" y="1530677"/>
            <a:ext cx="1438799" cy="729184"/>
          </a:xfrm>
          <a:custGeom>
            <a:avLst/>
            <a:gdLst/>
            <a:ahLst/>
            <a:cxnLst/>
            <a:rect l="l" t="t" r="r" b="b"/>
            <a:pathLst>
              <a:path w="44652" h="26932" extrusionOk="0">
                <a:moveTo>
                  <a:pt x="0" y="1"/>
                </a:moveTo>
                <a:lnTo>
                  <a:pt x="0" y="26931"/>
                </a:lnTo>
                <a:lnTo>
                  <a:pt x="44652" y="26931"/>
                </a:lnTo>
                <a:lnTo>
                  <a:pt x="44652" y="1"/>
                </a:lnTo>
                <a:close/>
              </a:path>
            </a:pathLst>
          </a:custGeom>
          <a:solidFill>
            <a:srgbClr val="D696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8" name="Google Shape;2568;p32"/>
          <p:cNvSpPr/>
          <p:nvPr/>
        </p:nvSpPr>
        <p:spPr>
          <a:xfrm>
            <a:off x="560231" y="1499406"/>
            <a:ext cx="1512266" cy="790888"/>
          </a:xfrm>
          <a:custGeom>
            <a:avLst/>
            <a:gdLst/>
            <a:ahLst/>
            <a:cxnLst/>
            <a:rect l="l" t="t" r="r" b="b"/>
            <a:pathLst>
              <a:path w="46932" h="29211" extrusionOk="0">
                <a:moveTo>
                  <a:pt x="45807" y="1156"/>
                </a:moveTo>
                <a:lnTo>
                  <a:pt x="45807" y="28086"/>
                </a:lnTo>
                <a:lnTo>
                  <a:pt x="1155" y="28086"/>
                </a:lnTo>
                <a:lnTo>
                  <a:pt x="1155" y="1156"/>
                </a:lnTo>
                <a:close/>
                <a:moveTo>
                  <a:pt x="0" y="1"/>
                </a:moveTo>
                <a:lnTo>
                  <a:pt x="0" y="1156"/>
                </a:lnTo>
                <a:lnTo>
                  <a:pt x="0" y="28086"/>
                </a:lnTo>
                <a:lnTo>
                  <a:pt x="0" y="29211"/>
                </a:lnTo>
                <a:lnTo>
                  <a:pt x="46931" y="29211"/>
                </a:lnTo>
                <a:lnTo>
                  <a:pt x="46931" y="1"/>
                </a:lnTo>
                <a:close/>
              </a:path>
            </a:pathLst>
          </a:custGeom>
          <a:solidFill>
            <a:srgbClr val="EF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9" name="Google Shape;2569;p32"/>
          <p:cNvSpPr/>
          <p:nvPr/>
        </p:nvSpPr>
        <p:spPr>
          <a:xfrm>
            <a:off x="597449" y="1525750"/>
            <a:ext cx="1438799" cy="734112"/>
          </a:xfrm>
          <a:custGeom>
            <a:avLst/>
            <a:gdLst/>
            <a:ahLst/>
            <a:cxnLst/>
            <a:rect l="l" t="t" r="r" b="b"/>
            <a:pathLst>
              <a:path w="44652" h="27114" extrusionOk="0">
                <a:moveTo>
                  <a:pt x="0" y="0"/>
                </a:moveTo>
                <a:lnTo>
                  <a:pt x="0" y="27113"/>
                </a:lnTo>
                <a:lnTo>
                  <a:pt x="791" y="1125"/>
                </a:lnTo>
                <a:lnTo>
                  <a:pt x="43953" y="1125"/>
                </a:lnTo>
                <a:lnTo>
                  <a:pt x="44652" y="27113"/>
                </a:lnTo>
                <a:lnTo>
                  <a:pt x="44652" y="0"/>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0" name="Google Shape;2570;p32"/>
          <p:cNvSpPr/>
          <p:nvPr/>
        </p:nvSpPr>
        <p:spPr>
          <a:xfrm>
            <a:off x="597449" y="2259830"/>
            <a:ext cx="1438799" cy="8258"/>
          </a:xfrm>
          <a:custGeom>
            <a:avLst/>
            <a:gdLst/>
            <a:ahLst/>
            <a:cxnLst/>
            <a:rect l="l" t="t" r="r" b="b"/>
            <a:pathLst>
              <a:path w="44652" h="305" extrusionOk="0">
                <a:moveTo>
                  <a:pt x="0" y="0"/>
                </a:moveTo>
                <a:lnTo>
                  <a:pt x="0" y="304"/>
                </a:lnTo>
                <a:lnTo>
                  <a:pt x="44652" y="304"/>
                </a:lnTo>
                <a:lnTo>
                  <a:pt x="44652" y="0"/>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1" name="Google Shape;2571;p32"/>
          <p:cNvSpPr/>
          <p:nvPr/>
        </p:nvSpPr>
        <p:spPr>
          <a:xfrm>
            <a:off x="560231" y="1499406"/>
            <a:ext cx="1513233" cy="3330"/>
          </a:xfrm>
          <a:custGeom>
            <a:avLst/>
            <a:gdLst/>
            <a:ahLst/>
            <a:cxnLst/>
            <a:rect l="l" t="t" r="r" b="b"/>
            <a:pathLst>
              <a:path w="46962" h="123" extrusionOk="0">
                <a:moveTo>
                  <a:pt x="0" y="1"/>
                </a:moveTo>
                <a:lnTo>
                  <a:pt x="0" y="122"/>
                </a:lnTo>
                <a:lnTo>
                  <a:pt x="46962" y="122"/>
                </a:lnTo>
                <a:lnTo>
                  <a:pt x="46962" y="1"/>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2" name="Google Shape;2572;p32"/>
          <p:cNvSpPr/>
          <p:nvPr/>
        </p:nvSpPr>
        <p:spPr>
          <a:xfrm>
            <a:off x="865803" y="1832697"/>
            <a:ext cx="192014" cy="162152"/>
          </a:xfrm>
          <a:custGeom>
            <a:avLst/>
            <a:gdLst/>
            <a:ahLst/>
            <a:cxnLst/>
            <a:rect l="l" t="t" r="r" b="b"/>
            <a:pathLst>
              <a:path w="5959" h="5989" extrusionOk="0">
                <a:moveTo>
                  <a:pt x="1" y="1"/>
                </a:moveTo>
                <a:lnTo>
                  <a:pt x="1" y="5989"/>
                </a:lnTo>
                <a:lnTo>
                  <a:pt x="5958" y="5989"/>
                </a:lnTo>
                <a:lnTo>
                  <a:pt x="5837" y="1"/>
                </a:lnTo>
                <a:lnTo>
                  <a:pt x="2706" y="1551"/>
                </a:lnTo>
                <a:lnTo>
                  <a:pt x="1" y="1"/>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3" name="Google Shape;2573;p32"/>
          <p:cNvSpPr/>
          <p:nvPr/>
        </p:nvSpPr>
        <p:spPr>
          <a:xfrm>
            <a:off x="865803" y="1832697"/>
            <a:ext cx="188083" cy="157225"/>
          </a:xfrm>
          <a:custGeom>
            <a:avLst/>
            <a:gdLst/>
            <a:ahLst/>
            <a:cxnLst/>
            <a:rect l="l" t="t" r="r" b="b"/>
            <a:pathLst>
              <a:path w="5837" h="5807" extrusionOk="0">
                <a:moveTo>
                  <a:pt x="1" y="1"/>
                </a:moveTo>
                <a:lnTo>
                  <a:pt x="366" y="5563"/>
                </a:lnTo>
                <a:lnTo>
                  <a:pt x="5837" y="5807"/>
                </a:lnTo>
                <a:lnTo>
                  <a:pt x="583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4" name="Google Shape;2574;p32"/>
          <p:cNvSpPr/>
          <p:nvPr/>
        </p:nvSpPr>
        <p:spPr>
          <a:xfrm>
            <a:off x="950034" y="1842580"/>
            <a:ext cx="9828" cy="7446"/>
          </a:xfrm>
          <a:custGeom>
            <a:avLst/>
            <a:gdLst/>
            <a:ahLst/>
            <a:cxnLst/>
            <a:rect l="l" t="t" r="r" b="b"/>
            <a:pathLst>
              <a:path w="305" h="275" extrusionOk="0">
                <a:moveTo>
                  <a:pt x="153" y="1"/>
                </a:moveTo>
                <a:cubicBezTo>
                  <a:pt x="62" y="1"/>
                  <a:pt x="1" y="61"/>
                  <a:pt x="1" y="122"/>
                </a:cubicBezTo>
                <a:cubicBezTo>
                  <a:pt x="1" y="213"/>
                  <a:pt x="62" y="274"/>
                  <a:pt x="153" y="274"/>
                </a:cubicBezTo>
                <a:cubicBezTo>
                  <a:pt x="214" y="274"/>
                  <a:pt x="305" y="213"/>
                  <a:pt x="305" y="122"/>
                </a:cubicBezTo>
                <a:cubicBezTo>
                  <a:pt x="305" y="61"/>
                  <a:pt x="214" y="1"/>
                  <a:pt x="153" y="1"/>
                </a:cubicBez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5" name="Google Shape;2575;p32"/>
          <p:cNvSpPr/>
          <p:nvPr/>
        </p:nvSpPr>
        <p:spPr>
          <a:xfrm>
            <a:off x="1430964" y="1792383"/>
            <a:ext cx="213539" cy="182729"/>
          </a:xfrm>
          <a:custGeom>
            <a:avLst/>
            <a:gdLst/>
            <a:ahLst/>
            <a:cxnLst/>
            <a:rect l="l" t="t" r="r" b="b"/>
            <a:pathLst>
              <a:path w="6627" h="6749" extrusionOk="0">
                <a:moveTo>
                  <a:pt x="882" y="1"/>
                </a:moveTo>
                <a:lnTo>
                  <a:pt x="0" y="5897"/>
                </a:lnTo>
                <a:lnTo>
                  <a:pt x="5897" y="6748"/>
                </a:lnTo>
                <a:lnTo>
                  <a:pt x="6626" y="821"/>
                </a:lnTo>
                <a:lnTo>
                  <a:pt x="3344" y="1915"/>
                </a:lnTo>
                <a:lnTo>
                  <a:pt x="882" y="1"/>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6" name="Google Shape;2576;p32"/>
          <p:cNvSpPr/>
          <p:nvPr/>
        </p:nvSpPr>
        <p:spPr>
          <a:xfrm>
            <a:off x="1444659" y="1792383"/>
            <a:ext cx="199844" cy="178614"/>
          </a:xfrm>
          <a:custGeom>
            <a:avLst/>
            <a:gdLst/>
            <a:ahLst/>
            <a:cxnLst/>
            <a:rect l="l" t="t" r="r" b="b"/>
            <a:pathLst>
              <a:path w="6202" h="6597" extrusionOk="0">
                <a:moveTo>
                  <a:pt x="457" y="1"/>
                </a:moveTo>
                <a:lnTo>
                  <a:pt x="1" y="5533"/>
                </a:lnTo>
                <a:lnTo>
                  <a:pt x="5381" y="6596"/>
                </a:lnTo>
                <a:lnTo>
                  <a:pt x="6201" y="821"/>
                </a:lnTo>
                <a:lnTo>
                  <a:pt x="45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7" name="Google Shape;2577;p32"/>
          <p:cNvSpPr/>
          <p:nvPr/>
        </p:nvSpPr>
        <p:spPr>
          <a:xfrm>
            <a:off x="1539685" y="1812148"/>
            <a:ext cx="9796" cy="8258"/>
          </a:xfrm>
          <a:custGeom>
            <a:avLst/>
            <a:gdLst/>
            <a:ahLst/>
            <a:cxnLst/>
            <a:rect l="l" t="t" r="r" b="b"/>
            <a:pathLst>
              <a:path w="304" h="305" extrusionOk="0">
                <a:moveTo>
                  <a:pt x="182" y="0"/>
                </a:moveTo>
                <a:cubicBezTo>
                  <a:pt x="91" y="0"/>
                  <a:pt x="30" y="61"/>
                  <a:pt x="0" y="122"/>
                </a:cubicBezTo>
                <a:cubicBezTo>
                  <a:pt x="0" y="213"/>
                  <a:pt x="61" y="274"/>
                  <a:pt x="122" y="304"/>
                </a:cubicBezTo>
                <a:cubicBezTo>
                  <a:pt x="213" y="304"/>
                  <a:pt x="274" y="243"/>
                  <a:pt x="304" y="182"/>
                </a:cubicBezTo>
                <a:cubicBezTo>
                  <a:pt x="304" y="91"/>
                  <a:pt x="243" y="30"/>
                  <a:pt x="182" y="0"/>
                </a:cubicBez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8" name="Google Shape;2578;p32"/>
          <p:cNvSpPr/>
          <p:nvPr/>
        </p:nvSpPr>
        <p:spPr>
          <a:xfrm>
            <a:off x="1286959" y="1933118"/>
            <a:ext cx="230198" cy="192584"/>
          </a:xfrm>
          <a:custGeom>
            <a:avLst/>
            <a:gdLst/>
            <a:ahLst/>
            <a:cxnLst/>
            <a:rect l="l" t="t" r="r" b="b"/>
            <a:pathLst>
              <a:path w="7144" h="7113" extrusionOk="0">
                <a:moveTo>
                  <a:pt x="5685" y="0"/>
                </a:moveTo>
                <a:lnTo>
                  <a:pt x="3010" y="2189"/>
                </a:lnTo>
                <a:lnTo>
                  <a:pt x="1" y="1277"/>
                </a:lnTo>
                <a:lnTo>
                  <a:pt x="1" y="1277"/>
                </a:lnTo>
                <a:lnTo>
                  <a:pt x="1338" y="7113"/>
                </a:lnTo>
                <a:lnTo>
                  <a:pt x="7144" y="5806"/>
                </a:lnTo>
                <a:lnTo>
                  <a:pt x="5685" y="0"/>
                </a:lnTo>
                <a:close/>
              </a:path>
            </a:pathLst>
          </a:custGeom>
          <a:solidFill>
            <a:srgbClr val="D8D3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9" name="Google Shape;2579;p32"/>
          <p:cNvSpPr/>
          <p:nvPr/>
        </p:nvSpPr>
        <p:spPr>
          <a:xfrm>
            <a:off x="1286959" y="1933118"/>
            <a:ext cx="224333" cy="179426"/>
          </a:xfrm>
          <a:custGeom>
            <a:avLst/>
            <a:gdLst/>
            <a:ahLst/>
            <a:cxnLst/>
            <a:rect l="l" t="t" r="r" b="b"/>
            <a:pathLst>
              <a:path w="6962" h="6627" extrusionOk="0">
                <a:moveTo>
                  <a:pt x="5685" y="0"/>
                </a:moveTo>
                <a:lnTo>
                  <a:pt x="1" y="1277"/>
                </a:lnTo>
                <a:lnTo>
                  <a:pt x="1582" y="6626"/>
                </a:lnTo>
                <a:lnTo>
                  <a:pt x="6962" y="5684"/>
                </a:lnTo>
                <a:lnTo>
                  <a:pt x="5685" y="0"/>
                </a:lnTo>
                <a:close/>
              </a:path>
            </a:pathLst>
          </a:custGeom>
          <a:solidFill>
            <a:srgbClr val="B6D1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0" name="Google Shape;2580;p32"/>
          <p:cNvSpPr/>
          <p:nvPr/>
        </p:nvSpPr>
        <p:spPr>
          <a:xfrm>
            <a:off x="1372189" y="1960870"/>
            <a:ext cx="10795" cy="7879"/>
          </a:xfrm>
          <a:custGeom>
            <a:avLst/>
            <a:gdLst/>
            <a:ahLst/>
            <a:cxnLst/>
            <a:rect l="l" t="t" r="r" b="b"/>
            <a:pathLst>
              <a:path w="335" h="291" extrusionOk="0">
                <a:moveTo>
                  <a:pt x="169" y="1"/>
                </a:moveTo>
                <a:cubicBezTo>
                  <a:pt x="154" y="1"/>
                  <a:pt x="139" y="3"/>
                  <a:pt x="122" y="9"/>
                </a:cubicBezTo>
                <a:cubicBezTo>
                  <a:pt x="61" y="9"/>
                  <a:pt x="0" y="100"/>
                  <a:pt x="31" y="191"/>
                </a:cubicBezTo>
                <a:cubicBezTo>
                  <a:pt x="31" y="241"/>
                  <a:pt x="92" y="290"/>
                  <a:pt x="147" y="290"/>
                </a:cubicBezTo>
                <a:cubicBezTo>
                  <a:pt x="159" y="290"/>
                  <a:pt x="172" y="288"/>
                  <a:pt x="183" y="282"/>
                </a:cubicBezTo>
                <a:cubicBezTo>
                  <a:pt x="274" y="282"/>
                  <a:pt x="335" y="191"/>
                  <a:pt x="304" y="100"/>
                </a:cubicBezTo>
                <a:cubicBezTo>
                  <a:pt x="280" y="50"/>
                  <a:pt x="234" y="1"/>
                  <a:pt x="169" y="1"/>
                </a:cubicBez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1" name="Google Shape;2581;p32"/>
          <p:cNvSpPr/>
          <p:nvPr/>
        </p:nvSpPr>
        <p:spPr>
          <a:xfrm>
            <a:off x="735557" y="3804506"/>
            <a:ext cx="2267401" cy="162992"/>
          </a:xfrm>
          <a:custGeom>
            <a:avLst/>
            <a:gdLst/>
            <a:ahLst/>
            <a:cxnLst/>
            <a:rect l="l" t="t" r="r" b="b"/>
            <a:pathLst>
              <a:path w="70367" h="6020" extrusionOk="0">
                <a:moveTo>
                  <a:pt x="35168" y="1"/>
                </a:moveTo>
                <a:cubicBezTo>
                  <a:pt x="15745" y="1"/>
                  <a:pt x="0" y="1338"/>
                  <a:pt x="0" y="3010"/>
                </a:cubicBezTo>
                <a:cubicBezTo>
                  <a:pt x="0" y="4682"/>
                  <a:pt x="15745" y="6019"/>
                  <a:pt x="35168" y="6019"/>
                </a:cubicBezTo>
                <a:cubicBezTo>
                  <a:pt x="54621" y="6019"/>
                  <a:pt x="70366" y="4682"/>
                  <a:pt x="70366" y="3010"/>
                </a:cubicBezTo>
                <a:cubicBezTo>
                  <a:pt x="70366" y="1338"/>
                  <a:pt x="54621" y="1"/>
                  <a:pt x="35168" y="1"/>
                </a:cubicBezTo>
                <a:close/>
              </a:path>
            </a:pathLst>
          </a:custGeom>
          <a:solidFill>
            <a:srgbClr val="9677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2" name="Google Shape;2582;p32"/>
          <p:cNvSpPr/>
          <p:nvPr/>
        </p:nvSpPr>
        <p:spPr>
          <a:xfrm>
            <a:off x="2576915" y="2898445"/>
            <a:ext cx="136172" cy="992515"/>
          </a:xfrm>
          <a:custGeom>
            <a:avLst/>
            <a:gdLst/>
            <a:ahLst/>
            <a:cxnLst/>
            <a:rect l="l" t="t" r="r" b="b"/>
            <a:pathLst>
              <a:path w="4226" h="36658" extrusionOk="0">
                <a:moveTo>
                  <a:pt x="0" y="0"/>
                </a:moveTo>
                <a:lnTo>
                  <a:pt x="2918" y="36657"/>
                </a:lnTo>
                <a:lnTo>
                  <a:pt x="4225" y="36657"/>
                </a:lnTo>
                <a:lnTo>
                  <a:pt x="4225" y="0"/>
                </a:lnTo>
                <a:close/>
              </a:path>
            </a:pathLst>
          </a:custGeom>
          <a:solidFill>
            <a:srgbClr val="FFD7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3" name="Google Shape;2583;p32"/>
          <p:cNvSpPr/>
          <p:nvPr/>
        </p:nvSpPr>
        <p:spPr>
          <a:xfrm>
            <a:off x="1190000" y="2956033"/>
            <a:ext cx="1386921" cy="27"/>
          </a:xfrm>
          <a:custGeom>
            <a:avLst/>
            <a:gdLst/>
            <a:ahLst/>
            <a:cxnLst/>
            <a:rect l="l" t="t" r="r" b="b"/>
            <a:pathLst>
              <a:path w="43042" h="1" extrusionOk="0">
                <a:moveTo>
                  <a:pt x="43041" y="1"/>
                </a:moveTo>
                <a:lnTo>
                  <a:pt x="1" y="1"/>
                </a:lnTo>
              </a:path>
            </a:pathLst>
          </a:custGeom>
          <a:solidFill>
            <a:srgbClr val="102B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4" name="Google Shape;2584;p32"/>
          <p:cNvSpPr/>
          <p:nvPr/>
        </p:nvSpPr>
        <p:spPr>
          <a:xfrm>
            <a:off x="846211" y="2871289"/>
            <a:ext cx="2063690" cy="1019672"/>
          </a:xfrm>
          <a:custGeom>
            <a:avLst/>
            <a:gdLst/>
            <a:ahLst/>
            <a:cxnLst/>
            <a:rect l="l" t="t" r="r" b="b"/>
            <a:pathLst>
              <a:path w="64045" h="37661" extrusionOk="0">
                <a:moveTo>
                  <a:pt x="1" y="0"/>
                </a:moveTo>
                <a:lnTo>
                  <a:pt x="1" y="3131"/>
                </a:lnTo>
                <a:lnTo>
                  <a:pt x="1" y="37660"/>
                </a:lnTo>
                <a:lnTo>
                  <a:pt x="1338" y="37660"/>
                </a:lnTo>
                <a:lnTo>
                  <a:pt x="4256" y="3131"/>
                </a:lnTo>
                <a:lnTo>
                  <a:pt x="59820" y="3131"/>
                </a:lnTo>
                <a:lnTo>
                  <a:pt x="62738" y="37660"/>
                </a:lnTo>
                <a:lnTo>
                  <a:pt x="64045" y="37660"/>
                </a:lnTo>
                <a:lnTo>
                  <a:pt x="64045" y="3131"/>
                </a:lnTo>
                <a:lnTo>
                  <a:pt x="64045" y="0"/>
                </a:lnTo>
                <a:close/>
              </a:path>
            </a:pathLst>
          </a:custGeom>
          <a:solidFill>
            <a:srgbClr val="FFD7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5" name="Google Shape;2585;p32"/>
          <p:cNvSpPr/>
          <p:nvPr/>
        </p:nvSpPr>
        <p:spPr>
          <a:xfrm>
            <a:off x="807060" y="2857291"/>
            <a:ext cx="2142990" cy="14025"/>
          </a:xfrm>
          <a:custGeom>
            <a:avLst/>
            <a:gdLst/>
            <a:ahLst/>
            <a:cxnLst/>
            <a:rect l="l" t="t" r="r" b="b"/>
            <a:pathLst>
              <a:path w="66506" h="518" extrusionOk="0">
                <a:moveTo>
                  <a:pt x="0" y="0"/>
                </a:moveTo>
                <a:lnTo>
                  <a:pt x="0" y="517"/>
                </a:lnTo>
                <a:lnTo>
                  <a:pt x="66506" y="517"/>
                </a:lnTo>
                <a:lnTo>
                  <a:pt x="66506" y="0"/>
                </a:lnTo>
                <a:close/>
              </a:path>
            </a:pathLst>
          </a:custGeom>
          <a:solidFill>
            <a:srgbClr val="EF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6" name="Google Shape;2586;p32"/>
          <p:cNvSpPr/>
          <p:nvPr/>
        </p:nvSpPr>
        <p:spPr>
          <a:xfrm>
            <a:off x="846211" y="2871289"/>
            <a:ext cx="2063690" cy="41993"/>
          </a:xfrm>
          <a:custGeom>
            <a:avLst/>
            <a:gdLst/>
            <a:ahLst/>
            <a:cxnLst/>
            <a:rect l="l" t="t" r="r" b="b"/>
            <a:pathLst>
              <a:path w="64045" h="1551" extrusionOk="0">
                <a:moveTo>
                  <a:pt x="1" y="0"/>
                </a:moveTo>
                <a:lnTo>
                  <a:pt x="1" y="1550"/>
                </a:lnTo>
                <a:lnTo>
                  <a:pt x="64045" y="1550"/>
                </a:lnTo>
                <a:lnTo>
                  <a:pt x="640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7" name="Google Shape;2587;p32"/>
          <p:cNvSpPr/>
          <p:nvPr/>
        </p:nvSpPr>
        <p:spPr>
          <a:xfrm>
            <a:off x="1052890" y="2923950"/>
            <a:ext cx="137139" cy="967011"/>
          </a:xfrm>
          <a:custGeom>
            <a:avLst/>
            <a:gdLst/>
            <a:ahLst/>
            <a:cxnLst/>
            <a:rect l="l" t="t" r="r" b="b"/>
            <a:pathLst>
              <a:path w="4256" h="35716" extrusionOk="0">
                <a:moveTo>
                  <a:pt x="0" y="0"/>
                </a:moveTo>
                <a:lnTo>
                  <a:pt x="0" y="35715"/>
                </a:lnTo>
                <a:lnTo>
                  <a:pt x="1338" y="35715"/>
                </a:lnTo>
                <a:lnTo>
                  <a:pt x="4256" y="1186"/>
                </a:lnTo>
                <a:lnTo>
                  <a:pt x="0" y="0"/>
                </a:lnTo>
                <a:close/>
              </a:path>
            </a:pathLst>
          </a:custGeom>
          <a:solidFill>
            <a:srgbClr val="FFD7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8" name="Google Shape;2588;p32"/>
          <p:cNvSpPr/>
          <p:nvPr/>
        </p:nvSpPr>
        <p:spPr>
          <a:xfrm>
            <a:off x="2581813" y="2956033"/>
            <a:ext cx="131274" cy="99609"/>
          </a:xfrm>
          <a:custGeom>
            <a:avLst/>
            <a:gdLst/>
            <a:ahLst/>
            <a:cxnLst/>
            <a:rect l="l" t="t" r="r" b="b"/>
            <a:pathLst>
              <a:path w="4074" h="3679" extrusionOk="0">
                <a:moveTo>
                  <a:pt x="0" y="1"/>
                </a:moveTo>
                <a:lnTo>
                  <a:pt x="304" y="3679"/>
                </a:lnTo>
                <a:lnTo>
                  <a:pt x="4073" y="1430"/>
                </a:lnTo>
                <a:lnTo>
                  <a:pt x="4073"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9" name="Google Shape;2589;p32"/>
          <p:cNvSpPr/>
          <p:nvPr/>
        </p:nvSpPr>
        <p:spPr>
          <a:xfrm>
            <a:off x="1052890" y="2956033"/>
            <a:ext cx="137139" cy="103724"/>
          </a:xfrm>
          <a:custGeom>
            <a:avLst/>
            <a:gdLst/>
            <a:ahLst/>
            <a:cxnLst/>
            <a:rect l="l" t="t" r="r" b="b"/>
            <a:pathLst>
              <a:path w="4256" h="3831" extrusionOk="0">
                <a:moveTo>
                  <a:pt x="0" y="1"/>
                </a:moveTo>
                <a:lnTo>
                  <a:pt x="0" y="1338"/>
                </a:lnTo>
                <a:lnTo>
                  <a:pt x="3921" y="3831"/>
                </a:lnTo>
                <a:lnTo>
                  <a:pt x="42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0" name="Google Shape;2590;p32"/>
          <p:cNvSpPr/>
          <p:nvPr/>
        </p:nvSpPr>
        <p:spPr>
          <a:xfrm>
            <a:off x="2131269" y="3234201"/>
            <a:ext cx="104820" cy="683075"/>
          </a:xfrm>
          <a:custGeom>
            <a:avLst/>
            <a:gdLst/>
            <a:ahLst/>
            <a:cxnLst/>
            <a:rect l="l" t="t" r="r" b="b"/>
            <a:pathLst>
              <a:path w="3253" h="25229" extrusionOk="0">
                <a:moveTo>
                  <a:pt x="0" y="1"/>
                </a:moveTo>
                <a:lnTo>
                  <a:pt x="2219" y="25229"/>
                </a:lnTo>
                <a:lnTo>
                  <a:pt x="3252" y="25229"/>
                </a:lnTo>
                <a:lnTo>
                  <a:pt x="3252" y="1"/>
                </a:ln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1" name="Google Shape;2591;p32"/>
          <p:cNvSpPr/>
          <p:nvPr/>
        </p:nvSpPr>
        <p:spPr>
          <a:xfrm>
            <a:off x="2135168" y="3278630"/>
            <a:ext cx="100921" cy="111955"/>
          </a:xfrm>
          <a:custGeom>
            <a:avLst/>
            <a:gdLst/>
            <a:ahLst/>
            <a:cxnLst/>
            <a:rect l="l" t="t" r="r" b="b"/>
            <a:pathLst>
              <a:path w="3132" h="4135" extrusionOk="0">
                <a:moveTo>
                  <a:pt x="1" y="1"/>
                </a:moveTo>
                <a:lnTo>
                  <a:pt x="305" y="4135"/>
                </a:lnTo>
                <a:lnTo>
                  <a:pt x="3131" y="1673"/>
                </a:lnTo>
                <a:lnTo>
                  <a:pt x="3131" y="1"/>
                </a:lnTo>
                <a:close/>
              </a:path>
            </a:pathLst>
          </a:custGeom>
          <a:solidFill>
            <a:srgbClr val="112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2" name="Google Shape;2592;p32"/>
          <p:cNvSpPr/>
          <p:nvPr/>
        </p:nvSpPr>
        <p:spPr>
          <a:xfrm>
            <a:off x="1462285" y="3234201"/>
            <a:ext cx="104852" cy="683075"/>
          </a:xfrm>
          <a:custGeom>
            <a:avLst/>
            <a:gdLst/>
            <a:ahLst/>
            <a:cxnLst/>
            <a:rect l="l" t="t" r="r" b="b"/>
            <a:pathLst>
              <a:path w="3254" h="25229" extrusionOk="0">
                <a:moveTo>
                  <a:pt x="1" y="1"/>
                </a:moveTo>
                <a:lnTo>
                  <a:pt x="1" y="25229"/>
                </a:lnTo>
                <a:lnTo>
                  <a:pt x="1034" y="25229"/>
                </a:lnTo>
                <a:lnTo>
                  <a:pt x="3253" y="1"/>
                </a:ln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3" name="Google Shape;2593;p32"/>
          <p:cNvSpPr/>
          <p:nvPr/>
        </p:nvSpPr>
        <p:spPr>
          <a:xfrm>
            <a:off x="1462285" y="3278630"/>
            <a:ext cx="100921" cy="111955"/>
          </a:xfrm>
          <a:custGeom>
            <a:avLst/>
            <a:gdLst/>
            <a:ahLst/>
            <a:cxnLst/>
            <a:rect l="l" t="t" r="r" b="b"/>
            <a:pathLst>
              <a:path w="3132" h="4135" extrusionOk="0">
                <a:moveTo>
                  <a:pt x="1" y="1"/>
                </a:moveTo>
                <a:lnTo>
                  <a:pt x="1" y="1673"/>
                </a:lnTo>
                <a:lnTo>
                  <a:pt x="2828" y="4135"/>
                </a:lnTo>
                <a:lnTo>
                  <a:pt x="3132" y="1"/>
                </a:lnTo>
                <a:close/>
              </a:path>
            </a:pathLst>
          </a:custGeom>
          <a:solidFill>
            <a:srgbClr val="112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4" name="Google Shape;2594;p32"/>
          <p:cNvSpPr/>
          <p:nvPr/>
        </p:nvSpPr>
        <p:spPr>
          <a:xfrm>
            <a:off x="1462285" y="3208696"/>
            <a:ext cx="773791" cy="25532"/>
          </a:xfrm>
          <a:custGeom>
            <a:avLst/>
            <a:gdLst/>
            <a:ahLst/>
            <a:cxnLst/>
            <a:rect l="l" t="t" r="r" b="b"/>
            <a:pathLst>
              <a:path w="24014" h="943" extrusionOk="0">
                <a:moveTo>
                  <a:pt x="1" y="0"/>
                </a:moveTo>
                <a:lnTo>
                  <a:pt x="1" y="943"/>
                </a:lnTo>
                <a:lnTo>
                  <a:pt x="24013" y="943"/>
                </a:lnTo>
                <a:lnTo>
                  <a:pt x="24013" y="0"/>
                </a:lnTo>
                <a:close/>
              </a:path>
            </a:pathLst>
          </a:custGeom>
          <a:solidFill>
            <a:srgbClr val="112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5" name="Google Shape;2595;p32"/>
          <p:cNvSpPr/>
          <p:nvPr/>
        </p:nvSpPr>
        <p:spPr>
          <a:xfrm>
            <a:off x="1462285" y="3234201"/>
            <a:ext cx="773791" cy="56803"/>
          </a:xfrm>
          <a:custGeom>
            <a:avLst/>
            <a:gdLst/>
            <a:ahLst/>
            <a:cxnLst/>
            <a:rect l="l" t="t" r="r" b="b"/>
            <a:pathLst>
              <a:path w="24014" h="2098" extrusionOk="0">
                <a:moveTo>
                  <a:pt x="1" y="1"/>
                </a:moveTo>
                <a:lnTo>
                  <a:pt x="1" y="2098"/>
                </a:lnTo>
                <a:lnTo>
                  <a:pt x="24013" y="2098"/>
                </a:lnTo>
                <a:lnTo>
                  <a:pt x="24013" y="1"/>
                </a:ln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6" name="Google Shape;2596;p32"/>
          <p:cNvSpPr/>
          <p:nvPr/>
        </p:nvSpPr>
        <p:spPr>
          <a:xfrm>
            <a:off x="1350632" y="2472855"/>
            <a:ext cx="1006889" cy="818152"/>
          </a:xfrm>
          <a:custGeom>
            <a:avLst/>
            <a:gdLst/>
            <a:ahLst/>
            <a:cxnLst/>
            <a:rect l="l" t="t" r="r" b="b"/>
            <a:pathLst>
              <a:path w="31248" h="30218" extrusionOk="0">
                <a:moveTo>
                  <a:pt x="17995" y="2771"/>
                </a:moveTo>
                <a:cubicBezTo>
                  <a:pt x="18420" y="2771"/>
                  <a:pt x="18785" y="3135"/>
                  <a:pt x="18785" y="3561"/>
                </a:cubicBezTo>
                <a:cubicBezTo>
                  <a:pt x="18785" y="3987"/>
                  <a:pt x="18420" y="4321"/>
                  <a:pt x="17995" y="4321"/>
                </a:cubicBezTo>
                <a:lnTo>
                  <a:pt x="12919" y="4321"/>
                </a:lnTo>
                <a:cubicBezTo>
                  <a:pt x="12493" y="4321"/>
                  <a:pt x="12159" y="3987"/>
                  <a:pt x="12159" y="3561"/>
                </a:cubicBezTo>
                <a:cubicBezTo>
                  <a:pt x="12159" y="3135"/>
                  <a:pt x="12493" y="2771"/>
                  <a:pt x="12919" y="2771"/>
                </a:cubicBezTo>
                <a:close/>
                <a:moveTo>
                  <a:pt x="14874" y="0"/>
                </a:moveTo>
                <a:cubicBezTo>
                  <a:pt x="11862" y="0"/>
                  <a:pt x="8840" y="821"/>
                  <a:pt x="6141" y="2558"/>
                </a:cubicBezTo>
                <a:cubicBezTo>
                  <a:pt x="1" y="6509"/>
                  <a:pt x="4134" y="25537"/>
                  <a:pt x="5016" y="30218"/>
                </a:cubicBezTo>
                <a:lnTo>
                  <a:pt x="25867" y="30218"/>
                </a:lnTo>
                <a:cubicBezTo>
                  <a:pt x="25837" y="30218"/>
                  <a:pt x="31247" y="8181"/>
                  <a:pt x="25655" y="3804"/>
                </a:cubicBezTo>
                <a:cubicBezTo>
                  <a:pt x="22537" y="1334"/>
                  <a:pt x="18714" y="0"/>
                  <a:pt x="14874" y="0"/>
                </a:cubicBez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7" name="Google Shape;2597;p32"/>
          <p:cNvSpPr/>
          <p:nvPr/>
        </p:nvSpPr>
        <p:spPr>
          <a:xfrm>
            <a:off x="1442693" y="2806255"/>
            <a:ext cx="828634" cy="484751"/>
          </a:xfrm>
          <a:custGeom>
            <a:avLst/>
            <a:gdLst/>
            <a:ahLst/>
            <a:cxnLst/>
            <a:rect l="l" t="t" r="r" b="b"/>
            <a:pathLst>
              <a:path w="25716" h="17904" extrusionOk="0">
                <a:moveTo>
                  <a:pt x="1" y="1"/>
                </a:moveTo>
                <a:lnTo>
                  <a:pt x="1" y="1"/>
                </a:lnTo>
                <a:cubicBezTo>
                  <a:pt x="366" y="10518"/>
                  <a:pt x="2189" y="17904"/>
                  <a:pt x="2159" y="17904"/>
                </a:cubicBezTo>
                <a:lnTo>
                  <a:pt x="22980" y="17904"/>
                </a:lnTo>
                <a:cubicBezTo>
                  <a:pt x="25716" y="8299"/>
                  <a:pt x="25321" y="488"/>
                  <a:pt x="25320" y="487"/>
                </a:cubicBezTo>
                <a:lnTo>
                  <a:pt x="25320" y="487"/>
                </a:lnTo>
                <a:cubicBezTo>
                  <a:pt x="24317" y="5989"/>
                  <a:pt x="20548" y="11490"/>
                  <a:pt x="13223" y="11490"/>
                </a:cubicBezTo>
                <a:cubicBezTo>
                  <a:pt x="5016" y="11490"/>
                  <a:pt x="1429" y="4256"/>
                  <a:pt x="1" y="1"/>
                </a:cubicBezTo>
                <a:close/>
              </a:path>
            </a:pathLst>
          </a:custGeom>
          <a:solidFill>
            <a:srgbClr val="112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8" name="Google Shape;2598;p32"/>
          <p:cNvSpPr/>
          <p:nvPr/>
        </p:nvSpPr>
        <p:spPr>
          <a:xfrm>
            <a:off x="3459377" y="3804506"/>
            <a:ext cx="2267401" cy="162992"/>
          </a:xfrm>
          <a:custGeom>
            <a:avLst/>
            <a:gdLst/>
            <a:ahLst/>
            <a:cxnLst/>
            <a:rect l="l" t="t" r="r" b="b"/>
            <a:pathLst>
              <a:path w="70367" h="6020" extrusionOk="0">
                <a:moveTo>
                  <a:pt x="35168" y="1"/>
                </a:moveTo>
                <a:cubicBezTo>
                  <a:pt x="15746" y="1"/>
                  <a:pt x="1" y="1338"/>
                  <a:pt x="1" y="3010"/>
                </a:cubicBezTo>
                <a:cubicBezTo>
                  <a:pt x="1" y="4682"/>
                  <a:pt x="15746" y="6019"/>
                  <a:pt x="35168" y="6019"/>
                </a:cubicBezTo>
                <a:cubicBezTo>
                  <a:pt x="54622" y="6019"/>
                  <a:pt x="70367" y="4682"/>
                  <a:pt x="70367" y="3010"/>
                </a:cubicBezTo>
                <a:cubicBezTo>
                  <a:pt x="70367" y="1338"/>
                  <a:pt x="54622" y="1"/>
                  <a:pt x="35168" y="1"/>
                </a:cubicBezTo>
                <a:close/>
              </a:path>
            </a:pathLst>
          </a:custGeom>
          <a:solidFill>
            <a:srgbClr val="9677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9" name="Google Shape;2599;p32"/>
          <p:cNvSpPr/>
          <p:nvPr/>
        </p:nvSpPr>
        <p:spPr>
          <a:xfrm>
            <a:off x="5300735" y="2898445"/>
            <a:ext cx="136172" cy="992515"/>
          </a:xfrm>
          <a:custGeom>
            <a:avLst/>
            <a:gdLst/>
            <a:ahLst/>
            <a:cxnLst/>
            <a:rect l="l" t="t" r="r" b="b"/>
            <a:pathLst>
              <a:path w="4226" h="36658" extrusionOk="0">
                <a:moveTo>
                  <a:pt x="1" y="0"/>
                </a:moveTo>
                <a:lnTo>
                  <a:pt x="2919" y="36657"/>
                </a:lnTo>
                <a:lnTo>
                  <a:pt x="4226" y="36657"/>
                </a:lnTo>
                <a:lnTo>
                  <a:pt x="4226" y="0"/>
                </a:lnTo>
                <a:close/>
              </a:path>
            </a:pathLst>
          </a:custGeom>
          <a:solidFill>
            <a:srgbClr val="FFD7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0" name="Google Shape;2600;p32"/>
          <p:cNvSpPr/>
          <p:nvPr/>
        </p:nvSpPr>
        <p:spPr>
          <a:xfrm>
            <a:off x="3913852" y="2956033"/>
            <a:ext cx="1386889" cy="27"/>
          </a:xfrm>
          <a:custGeom>
            <a:avLst/>
            <a:gdLst/>
            <a:ahLst/>
            <a:cxnLst/>
            <a:rect l="l" t="t" r="r" b="b"/>
            <a:pathLst>
              <a:path w="43041" h="1" extrusionOk="0">
                <a:moveTo>
                  <a:pt x="43041" y="1"/>
                </a:moveTo>
                <a:lnTo>
                  <a:pt x="0" y="1"/>
                </a:lnTo>
              </a:path>
            </a:pathLst>
          </a:custGeom>
          <a:solidFill>
            <a:srgbClr val="102B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1" name="Google Shape;2601;p32"/>
          <p:cNvSpPr/>
          <p:nvPr/>
        </p:nvSpPr>
        <p:spPr>
          <a:xfrm>
            <a:off x="3570064" y="2871289"/>
            <a:ext cx="2063690" cy="1019672"/>
          </a:xfrm>
          <a:custGeom>
            <a:avLst/>
            <a:gdLst/>
            <a:ahLst/>
            <a:cxnLst/>
            <a:rect l="l" t="t" r="r" b="b"/>
            <a:pathLst>
              <a:path w="64045" h="37661" extrusionOk="0">
                <a:moveTo>
                  <a:pt x="0" y="0"/>
                </a:moveTo>
                <a:lnTo>
                  <a:pt x="0" y="3131"/>
                </a:lnTo>
                <a:lnTo>
                  <a:pt x="0" y="37660"/>
                </a:lnTo>
                <a:lnTo>
                  <a:pt x="1338" y="37660"/>
                </a:lnTo>
                <a:lnTo>
                  <a:pt x="4256" y="3131"/>
                </a:lnTo>
                <a:lnTo>
                  <a:pt x="59819" y="3131"/>
                </a:lnTo>
                <a:lnTo>
                  <a:pt x="62737" y="37660"/>
                </a:lnTo>
                <a:lnTo>
                  <a:pt x="64044" y="37660"/>
                </a:lnTo>
                <a:lnTo>
                  <a:pt x="64044" y="3131"/>
                </a:lnTo>
                <a:lnTo>
                  <a:pt x="64044" y="0"/>
                </a:lnTo>
                <a:close/>
              </a:path>
            </a:pathLst>
          </a:custGeom>
          <a:solidFill>
            <a:srgbClr val="FFD7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2" name="Google Shape;2602;p32"/>
          <p:cNvSpPr/>
          <p:nvPr/>
        </p:nvSpPr>
        <p:spPr>
          <a:xfrm>
            <a:off x="3530880" y="2857291"/>
            <a:ext cx="2143022" cy="14025"/>
          </a:xfrm>
          <a:custGeom>
            <a:avLst/>
            <a:gdLst/>
            <a:ahLst/>
            <a:cxnLst/>
            <a:rect l="l" t="t" r="r" b="b"/>
            <a:pathLst>
              <a:path w="66507" h="518" extrusionOk="0">
                <a:moveTo>
                  <a:pt x="1" y="0"/>
                </a:moveTo>
                <a:lnTo>
                  <a:pt x="1" y="517"/>
                </a:lnTo>
                <a:lnTo>
                  <a:pt x="66506" y="517"/>
                </a:lnTo>
                <a:lnTo>
                  <a:pt x="66506" y="0"/>
                </a:lnTo>
                <a:close/>
              </a:path>
            </a:pathLst>
          </a:custGeom>
          <a:solidFill>
            <a:srgbClr val="EF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3" name="Google Shape;2603;p32"/>
          <p:cNvSpPr/>
          <p:nvPr/>
        </p:nvSpPr>
        <p:spPr>
          <a:xfrm>
            <a:off x="3570064" y="2871289"/>
            <a:ext cx="2063690" cy="41993"/>
          </a:xfrm>
          <a:custGeom>
            <a:avLst/>
            <a:gdLst/>
            <a:ahLst/>
            <a:cxnLst/>
            <a:rect l="l" t="t" r="r" b="b"/>
            <a:pathLst>
              <a:path w="64045" h="1551" extrusionOk="0">
                <a:moveTo>
                  <a:pt x="0" y="0"/>
                </a:moveTo>
                <a:lnTo>
                  <a:pt x="0" y="1550"/>
                </a:lnTo>
                <a:lnTo>
                  <a:pt x="64044" y="1550"/>
                </a:lnTo>
                <a:lnTo>
                  <a:pt x="6404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4" name="Google Shape;2604;p32"/>
          <p:cNvSpPr/>
          <p:nvPr/>
        </p:nvSpPr>
        <p:spPr>
          <a:xfrm>
            <a:off x="3776711" y="2923950"/>
            <a:ext cx="137171" cy="967011"/>
          </a:xfrm>
          <a:custGeom>
            <a:avLst/>
            <a:gdLst/>
            <a:ahLst/>
            <a:cxnLst/>
            <a:rect l="l" t="t" r="r" b="b"/>
            <a:pathLst>
              <a:path w="4257" h="35716" extrusionOk="0">
                <a:moveTo>
                  <a:pt x="1" y="0"/>
                </a:moveTo>
                <a:lnTo>
                  <a:pt x="1" y="35715"/>
                </a:lnTo>
                <a:lnTo>
                  <a:pt x="1338" y="35715"/>
                </a:lnTo>
                <a:lnTo>
                  <a:pt x="4256" y="1186"/>
                </a:lnTo>
                <a:lnTo>
                  <a:pt x="1" y="0"/>
                </a:lnTo>
                <a:close/>
              </a:path>
            </a:pathLst>
          </a:custGeom>
          <a:solidFill>
            <a:srgbClr val="FFD7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5" name="Google Shape;2605;p32"/>
          <p:cNvSpPr/>
          <p:nvPr/>
        </p:nvSpPr>
        <p:spPr>
          <a:xfrm>
            <a:off x="5305633" y="2956033"/>
            <a:ext cx="131274" cy="99609"/>
          </a:xfrm>
          <a:custGeom>
            <a:avLst/>
            <a:gdLst/>
            <a:ahLst/>
            <a:cxnLst/>
            <a:rect l="l" t="t" r="r" b="b"/>
            <a:pathLst>
              <a:path w="4074" h="3679" extrusionOk="0">
                <a:moveTo>
                  <a:pt x="1" y="1"/>
                </a:moveTo>
                <a:lnTo>
                  <a:pt x="304" y="3679"/>
                </a:lnTo>
                <a:lnTo>
                  <a:pt x="4074" y="1430"/>
                </a:lnTo>
                <a:lnTo>
                  <a:pt x="407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6" name="Google Shape;2606;p32"/>
          <p:cNvSpPr/>
          <p:nvPr/>
        </p:nvSpPr>
        <p:spPr>
          <a:xfrm>
            <a:off x="3776711" y="2956033"/>
            <a:ext cx="137171" cy="103724"/>
          </a:xfrm>
          <a:custGeom>
            <a:avLst/>
            <a:gdLst/>
            <a:ahLst/>
            <a:cxnLst/>
            <a:rect l="l" t="t" r="r" b="b"/>
            <a:pathLst>
              <a:path w="4257" h="3831" extrusionOk="0">
                <a:moveTo>
                  <a:pt x="1" y="1"/>
                </a:moveTo>
                <a:lnTo>
                  <a:pt x="1" y="1338"/>
                </a:lnTo>
                <a:lnTo>
                  <a:pt x="3922" y="3831"/>
                </a:lnTo>
                <a:lnTo>
                  <a:pt x="42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7" name="Google Shape;2607;p32"/>
          <p:cNvSpPr/>
          <p:nvPr/>
        </p:nvSpPr>
        <p:spPr>
          <a:xfrm>
            <a:off x="4855090" y="3234201"/>
            <a:ext cx="104820" cy="683075"/>
          </a:xfrm>
          <a:custGeom>
            <a:avLst/>
            <a:gdLst/>
            <a:ahLst/>
            <a:cxnLst/>
            <a:rect l="l" t="t" r="r" b="b"/>
            <a:pathLst>
              <a:path w="3253" h="25229" extrusionOk="0">
                <a:moveTo>
                  <a:pt x="1" y="1"/>
                </a:moveTo>
                <a:lnTo>
                  <a:pt x="2219" y="25229"/>
                </a:lnTo>
                <a:lnTo>
                  <a:pt x="3253" y="25229"/>
                </a:lnTo>
                <a:lnTo>
                  <a:pt x="3253" y="1"/>
                </a:ln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8" name="Google Shape;2608;p32"/>
          <p:cNvSpPr/>
          <p:nvPr/>
        </p:nvSpPr>
        <p:spPr>
          <a:xfrm>
            <a:off x="4859021" y="3278630"/>
            <a:ext cx="100889" cy="111955"/>
          </a:xfrm>
          <a:custGeom>
            <a:avLst/>
            <a:gdLst/>
            <a:ahLst/>
            <a:cxnLst/>
            <a:rect l="l" t="t" r="r" b="b"/>
            <a:pathLst>
              <a:path w="3131" h="4135" extrusionOk="0">
                <a:moveTo>
                  <a:pt x="0" y="1"/>
                </a:moveTo>
                <a:lnTo>
                  <a:pt x="304" y="4135"/>
                </a:lnTo>
                <a:lnTo>
                  <a:pt x="3131" y="1673"/>
                </a:lnTo>
                <a:lnTo>
                  <a:pt x="3131" y="1"/>
                </a:lnTo>
                <a:close/>
              </a:path>
            </a:pathLst>
          </a:custGeom>
          <a:solidFill>
            <a:srgbClr val="112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9" name="Google Shape;2609;p32"/>
          <p:cNvSpPr/>
          <p:nvPr/>
        </p:nvSpPr>
        <p:spPr>
          <a:xfrm>
            <a:off x="4186138" y="3234201"/>
            <a:ext cx="104820" cy="683075"/>
          </a:xfrm>
          <a:custGeom>
            <a:avLst/>
            <a:gdLst/>
            <a:ahLst/>
            <a:cxnLst/>
            <a:rect l="l" t="t" r="r" b="b"/>
            <a:pathLst>
              <a:path w="3253" h="25229" extrusionOk="0">
                <a:moveTo>
                  <a:pt x="0" y="1"/>
                </a:moveTo>
                <a:lnTo>
                  <a:pt x="0" y="25229"/>
                </a:lnTo>
                <a:lnTo>
                  <a:pt x="1034" y="25229"/>
                </a:lnTo>
                <a:lnTo>
                  <a:pt x="3253" y="1"/>
                </a:ln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0" name="Google Shape;2610;p32"/>
          <p:cNvSpPr/>
          <p:nvPr/>
        </p:nvSpPr>
        <p:spPr>
          <a:xfrm>
            <a:off x="4186138" y="3278630"/>
            <a:ext cx="100889" cy="111955"/>
          </a:xfrm>
          <a:custGeom>
            <a:avLst/>
            <a:gdLst/>
            <a:ahLst/>
            <a:cxnLst/>
            <a:rect l="l" t="t" r="r" b="b"/>
            <a:pathLst>
              <a:path w="3131" h="4135" extrusionOk="0">
                <a:moveTo>
                  <a:pt x="0" y="1"/>
                </a:moveTo>
                <a:lnTo>
                  <a:pt x="0" y="1673"/>
                </a:lnTo>
                <a:lnTo>
                  <a:pt x="2827" y="4135"/>
                </a:lnTo>
                <a:lnTo>
                  <a:pt x="3131" y="1"/>
                </a:lnTo>
                <a:close/>
              </a:path>
            </a:pathLst>
          </a:custGeom>
          <a:solidFill>
            <a:srgbClr val="112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1" name="Google Shape;2611;p32"/>
          <p:cNvSpPr/>
          <p:nvPr/>
        </p:nvSpPr>
        <p:spPr>
          <a:xfrm>
            <a:off x="4186138" y="3208696"/>
            <a:ext cx="773759" cy="25532"/>
          </a:xfrm>
          <a:custGeom>
            <a:avLst/>
            <a:gdLst/>
            <a:ahLst/>
            <a:cxnLst/>
            <a:rect l="l" t="t" r="r" b="b"/>
            <a:pathLst>
              <a:path w="24013" h="943" extrusionOk="0">
                <a:moveTo>
                  <a:pt x="0" y="0"/>
                </a:moveTo>
                <a:lnTo>
                  <a:pt x="0" y="943"/>
                </a:lnTo>
                <a:lnTo>
                  <a:pt x="24013" y="943"/>
                </a:lnTo>
                <a:lnTo>
                  <a:pt x="24013" y="0"/>
                </a:lnTo>
                <a:close/>
              </a:path>
            </a:pathLst>
          </a:custGeom>
          <a:solidFill>
            <a:srgbClr val="112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2" name="Google Shape;2612;p32"/>
          <p:cNvSpPr/>
          <p:nvPr/>
        </p:nvSpPr>
        <p:spPr>
          <a:xfrm>
            <a:off x="4186138" y="3234201"/>
            <a:ext cx="773759" cy="56803"/>
          </a:xfrm>
          <a:custGeom>
            <a:avLst/>
            <a:gdLst/>
            <a:ahLst/>
            <a:cxnLst/>
            <a:rect l="l" t="t" r="r" b="b"/>
            <a:pathLst>
              <a:path w="24013" h="2098" extrusionOk="0">
                <a:moveTo>
                  <a:pt x="0" y="1"/>
                </a:moveTo>
                <a:lnTo>
                  <a:pt x="0" y="2098"/>
                </a:lnTo>
                <a:lnTo>
                  <a:pt x="24013" y="2098"/>
                </a:lnTo>
                <a:lnTo>
                  <a:pt x="24013" y="1"/>
                </a:ln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3" name="Google Shape;2613;p32"/>
          <p:cNvSpPr/>
          <p:nvPr/>
        </p:nvSpPr>
        <p:spPr>
          <a:xfrm>
            <a:off x="4074485" y="2472855"/>
            <a:ext cx="1006856" cy="818152"/>
          </a:xfrm>
          <a:custGeom>
            <a:avLst/>
            <a:gdLst/>
            <a:ahLst/>
            <a:cxnLst/>
            <a:rect l="l" t="t" r="r" b="b"/>
            <a:pathLst>
              <a:path w="31247" h="30218" extrusionOk="0">
                <a:moveTo>
                  <a:pt x="17994" y="2771"/>
                </a:moveTo>
                <a:cubicBezTo>
                  <a:pt x="18420" y="2771"/>
                  <a:pt x="18785" y="3135"/>
                  <a:pt x="18785" y="3561"/>
                </a:cubicBezTo>
                <a:cubicBezTo>
                  <a:pt x="18785" y="3987"/>
                  <a:pt x="18420" y="4321"/>
                  <a:pt x="17994" y="4321"/>
                </a:cubicBezTo>
                <a:lnTo>
                  <a:pt x="12949" y="4321"/>
                </a:lnTo>
                <a:cubicBezTo>
                  <a:pt x="12523" y="4321"/>
                  <a:pt x="12158" y="3987"/>
                  <a:pt x="12158" y="3561"/>
                </a:cubicBezTo>
                <a:cubicBezTo>
                  <a:pt x="12158" y="3135"/>
                  <a:pt x="12523" y="2771"/>
                  <a:pt x="12949" y="2771"/>
                </a:cubicBezTo>
                <a:close/>
                <a:moveTo>
                  <a:pt x="14873" y="0"/>
                </a:moveTo>
                <a:cubicBezTo>
                  <a:pt x="11861" y="0"/>
                  <a:pt x="8839" y="821"/>
                  <a:pt x="6140" y="2558"/>
                </a:cubicBezTo>
                <a:cubicBezTo>
                  <a:pt x="0" y="6509"/>
                  <a:pt x="4134" y="25537"/>
                  <a:pt x="5015" y="30218"/>
                </a:cubicBezTo>
                <a:lnTo>
                  <a:pt x="25836" y="30218"/>
                </a:lnTo>
                <a:cubicBezTo>
                  <a:pt x="25836" y="30218"/>
                  <a:pt x="31247" y="8181"/>
                  <a:pt x="25654" y="3804"/>
                </a:cubicBezTo>
                <a:cubicBezTo>
                  <a:pt x="22537" y="1334"/>
                  <a:pt x="18713" y="0"/>
                  <a:pt x="14873" y="0"/>
                </a:cubicBez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4" name="Google Shape;2614;p32"/>
          <p:cNvSpPr/>
          <p:nvPr/>
        </p:nvSpPr>
        <p:spPr>
          <a:xfrm>
            <a:off x="4166546" y="2806255"/>
            <a:ext cx="828602" cy="484751"/>
          </a:xfrm>
          <a:custGeom>
            <a:avLst/>
            <a:gdLst/>
            <a:ahLst/>
            <a:cxnLst/>
            <a:rect l="l" t="t" r="r" b="b"/>
            <a:pathLst>
              <a:path w="25715" h="17904" extrusionOk="0">
                <a:moveTo>
                  <a:pt x="0" y="1"/>
                </a:moveTo>
                <a:cubicBezTo>
                  <a:pt x="365" y="10518"/>
                  <a:pt x="2158" y="17904"/>
                  <a:pt x="2158" y="17904"/>
                </a:cubicBezTo>
                <a:lnTo>
                  <a:pt x="22979" y="17904"/>
                </a:lnTo>
                <a:cubicBezTo>
                  <a:pt x="25715" y="8299"/>
                  <a:pt x="25320" y="488"/>
                  <a:pt x="25320" y="487"/>
                </a:cubicBezTo>
                <a:lnTo>
                  <a:pt x="25320" y="487"/>
                </a:lnTo>
                <a:cubicBezTo>
                  <a:pt x="24317" y="5989"/>
                  <a:pt x="20548" y="11490"/>
                  <a:pt x="13222" y="11490"/>
                </a:cubicBezTo>
                <a:cubicBezTo>
                  <a:pt x="5016" y="11490"/>
                  <a:pt x="1429" y="4256"/>
                  <a:pt x="0" y="1"/>
                </a:cubicBezTo>
                <a:close/>
              </a:path>
            </a:pathLst>
          </a:custGeom>
          <a:solidFill>
            <a:srgbClr val="112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5" name="Google Shape;2615;p32"/>
          <p:cNvSpPr/>
          <p:nvPr/>
        </p:nvSpPr>
        <p:spPr>
          <a:xfrm>
            <a:off x="6183230" y="3804506"/>
            <a:ext cx="2267401" cy="162992"/>
          </a:xfrm>
          <a:custGeom>
            <a:avLst/>
            <a:gdLst/>
            <a:ahLst/>
            <a:cxnLst/>
            <a:rect l="l" t="t" r="r" b="b"/>
            <a:pathLst>
              <a:path w="70367" h="6020" extrusionOk="0">
                <a:moveTo>
                  <a:pt x="35168" y="1"/>
                </a:moveTo>
                <a:cubicBezTo>
                  <a:pt x="15745" y="1"/>
                  <a:pt x="0" y="1338"/>
                  <a:pt x="0" y="3010"/>
                </a:cubicBezTo>
                <a:cubicBezTo>
                  <a:pt x="0" y="4682"/>
                  <a:pt x="15745" y="6019"/>
                  <a:pt x="35168" y="6019"/>
                </a:cubicBezTo>
                <a:cubicBezTo>
                  <a:pt x="54621" y="6019"/>
                  <a:pt x="70366" y="4682"/>
                  <a:pt x="70366" y="3010"/>
                </a:cubicBezTo>
                <a:cubicBezTo>
                  <a:pt x="70366" y="1338"/>
                  <a:pt x="54621" y="1"/>
                  <a:pt x="35168" y="1"/>
                </a:cubicBezTo>
                <a:close/>
              </a:path>
            </a:pathLst>
          </a:custGeom>
          <a:solidFill>
            <a:srgbClr val="9677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6" name="Google Shape;2616;p32"/>
          <p:cNvSpPr/>
          <p:nvPr/>
        </p:nvSpPr>
        <p:spPr>
          <a:xfrm>
            <a:off x="8024556" y="2898445"/>
            <a:ext cx="136172" cy="992515"/>
          </a:xfrm>
          <a:custGeom>
            <a:avLst/>
            <a:gdLst/>
            <a:ahLst/>
            <a:cxnLst/>
            <a:rect l="l" t="t" r="r" b="b"/>
            <a:pathLst>
              <a:path w="4226" h="36658" extrusionOk="0">
                <a:moveTo>
                  <a:pt x="1" y="0"/>
                </a:moveTo>
                <a:lnTo>
                  <a:pt x="2919" y="36657"/>
                </a:lnTo>
                <a:lnTo>
                  <a:pt x="4226" y="36657"/>
                </a:lnTo>
                <a:lnTo>
                  <a:pt x="4226" y="0"/>
                </a:lnTo>
                <a:close/>
              </a:path>
            </a:pathLst>
          </a:custGeom>
          <a:solidFill>
            <a:srgbClr val="FFD7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7" name="Google Shape;2617;p32"/>
          <p:cNvSpPr/>
          <p:nvPr/>
        </p:nvSpPr>
        <p:spPr>
          <a:xfrm>
            <a:off x="6636706" y="2956033"/>
            <a:ext cx="1387855" cy="27"/>
          </a:xfrm>
          <a:custGeom>
            <a:avLst/>
            <a:gdLst/>
            <a:ahLst/>
            <a:cxnLst/>
            <a:rect l="l" t="t" r="r" b="b"/>
            <a:pathLst>
              <a:path w="43071" h="1" extrusionOk="0">
                <a:moveTo>
                  <a:pt x="43071" y="1"/>
                </a:moveTo>
                <a:lnTo>
                  <a:pt x="0" y="1"/>
                </a:lnTo>
              </a:path>
            </a:pathLst>
          </a:custGeom>
          <a:solidFill>
            <a:srgbClr val="102B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8" name="Google Shape;2618;p32"/>
          <p:cNvSpPr/>
          <p:nvPr/>
        </p:nvSpPr>
        <p:spPr>
          <a:xfrm>
            <a:off x="6293884" y="2871289"/>
            <a:ext cx="2063690" cy="1019672"/>
          </a:xfrm>
          <a:custGeom>
            <a:avLst/>
            <a:gdLst/>
            <a:ahLst/>
            <a:cxnLst/>
            <a:rect l="l" t="t" r="r" b="b"/>
            <a:pathLst>
              <a:path w="64045" h="37661" extrusionOk="0">
                <a:moveTo>
                  <a:pt x="1" y="0"/>
                </a:moveTo>
                <a:lnTo>
                  <a:pt x="1" y="3131"/>
                </a:lnTo>
                <a:lnTo>
                  <a:pt x="1" y="37660"/>
                </a:lnTo>
                <a:lnTo>
                  <a:pt x="1338" y="37660"/>
                </a:lnTo>
                <a:lnTo>
                  <a:pt x="4256" y="3131"/>
                </a:lnTo>
                <a:lnTo>
                  <a:pt x="59820" y="3131"/>
                </a:lnTo>
                <a:lnTo>
                  <a:pt x="62738" y="37660"/>
                </a:lnTo>
                <a:lnTo>
                  <a:pt x="64045" y="37660"/>
                </a:lnTo>
                <a:lnTo>
                  <a:pt x="64045" y="3131"/>
                </a:lnTo>
                <a:lnTo>
                  <a:pt x="64045" y="0"/>
                </a:lnTo>
                <a:close/>
              </a:path>
            </a:pathLst>
          </a:custGeom>
          <a:solidFill>
            <a:srgbClr val="FFD7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9" name="Google Shape;2619;p32"/>
          <p:cNvSpPr/>
          <p:nvPr/>
        </p:nvSpPr>
        <p:spPr>
          <a:xfrm>
            <a:off x="6254701" y="2857291"/>
            <a:ext cx="2143022" cy="14025"/>
          </a:xfrm>
          <a:custGeom>
            <a:avLst/>
            <a:gdLst/>
            <a:ahLst/>
            <a:cxnLst/>
            <a:rect l="l" t="t" r="r" b="b"/>
            <a:pathLst>
              <a:path w="66507" h="518" extrusionOk="0">
                <a:moveTo>
                  <a:pt x="1" y="0"/>
                </a:moveTo>
                <a:lnTo>
                  <a:pt x="1" y="517"/>
                </a:lnTo>
                <a:lnTo>
                  <a:pt x="66507" y="517"/>
                </a:lnTo>
                <a:lnTo>
                  <a:pt x="66507" y="0"/>
                </a:lnTo>
                <a:close/>
              </a:path>
            </a:pathLst>
          </a:custGeom>
          <a:solidFill>
            <a:srgbClr val="EF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0" name="Google Shape;2620;p32"/>
          <p:cNvSpPr/>
          <p:nvPr/>
        </p:nvSpPr>
        <p:spPr>
          <a:xfrm>
            <a:off x="6293884" y="2871289"/>
            <a:ext cx="2063690" cy="41993"/>
          </a:xfrm>
          <a:custGeom>
            <a:avLst/>
            <a:gdLst/>
            <a:ahLst/>
            <a:cxnLst/>
            <a:rect l="l" t="t" r="r" b="b"/>
            <a:pathLst>
              <a:path w="64045" h="1551" extrusionOk="0">
                <a:moveTo>
                  <a:pt x="1" y="0"/>
                </a:moveTo>
                <a:lnTo>
                  <a:pt x="1" y="1550"/>
                </a:lnTo>
                <a:lnTo>
                  <a:pt x="64045" y="1550"/>
                </a:lnTo>
                <a:lnTo>
                  <a:pt x="640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1" name="Google Shape;2621;p32"/>
          <p:cNvSpPr/>
          <p:nvPr/>
        </p:nvSpPr>
        <p:spPr>
          <a:xfrm>
            <a:off x="6500563" y="2923950"/>
            <a:ext cx="137139" cy="967011"/>
          </a:xfrm>
          <a:custGeom>
            <a:avLst/>
            <a:gdLst/>
            <a:ahLst/>
            <a:cxnLst/>
            <a:rect l="l" t="t" r="r" b="b"/>
            <a:pathLst>
              <a:path w="4256" h="35716" extrusionOk="0">
                <a:moveTo>
                  <a:pt x="0" y="0"/>
                </a:moveTo>
                <a:lnTo>
                  <a:pt x="0" y="35715"/>
                </a:lnTo>
                <a:lnTo>
                  <a:pt x="1338" y="35715"/>
                </a:lnTo>
                <a:lnTo>
                  <a:pt x="4256" y="1186"/>
                </a:lnTo>
                <a:lnTo>
                  <a:pt x="0" y="0"/>
                </a:lnTo>
                <a:close/>
              </a:path>
            </a:pathLst>
          </a:custGeom>
          <a:solidFill>
            <a:srgbClr val="FFD7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2" name="Google Shape;2622;p32"/>
          <p:cNvSpPr/>
          <p:nvPr/>
        </p:nvSpPr>
        <p:spPr>
          <a:xfrm>
            <a:off x="8029453" y="2956033"/>
            <a:ext cx="131274" cy="99609"/>
          </a:xfrm>
          <a:custGeom>
            <a:avLst/>
            <a:gdLst/>
            <a:ahLst/>
            <a:cxnLst/>
            <a:rect l="l" t="t" r="r" b="b"/>
            <a:pathLst>
              <a:path w="4074" h="3679" extrusionOk="0">
                <a:moveTo>
                  <a:pt x="1" y="1"/>
                </a:moveTo>
                <a:lnTo>
                  <a:pt x="305" y="3679"/>
                </a:lnTo>
                <a:lnTo>
                  <a:pt x="4074" y="1430"/>
                </a:lnTo>
                <a:lnTo>
                  <a:pt x="407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3" name="Google Shape;2623;p32"/>
          <p:cNvSpPr/>
          <p:nvPr/>
        </p:nvSpPr>
        <p:spPr>
          <a:xfrm>
            <a:off x="6500563" y="2956033"/>
            <a:ext cx="137139" cy="103724"/>
          </a:xfrm>
          <a:custGeom>
            <a:avLst/>
            <a:gdLst/>
            <a:ahLst/>
            <a:cxnLst/>
            <a:rect l="l" t="t" r="r" b="b"/>
            <a:pathLst>
              <a:path w="4256" h="3831" extrusionOk="0">
                <a:moveTo>
                  <a:pt x="0" y="1"/>
                </a:moveTo>
                <a:lnTo>
                  <a:pt x="0" y="1338"/>
                </a:lnTo>
                <a:lnTo>
                  <a:pt x="3921" y="3831"/>
                </a:lnTo>
                <a:lnTo>
                  <a:pt x="4256"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4" name="Google Shape;2624;p32"/>
          <p:cNvSpPr/>
          <p:nvPr/>
        </p:nvSpPr>
        <p:spPr>
          <a:xfrm>
            <a:off x="7578910" y="3234201"/>
            <a:ext cx="104852" cy="683075"/>
          </a:xfrm>
          <a:custGeom>
            <a:avLst/>
            <a:gdLst/>
            <a:ahLst/>
            <a:cxnLst/>
            <a:rect l="l" t="t" r="r" b="b"/>
            <a:pathLst>
              <a:path w="3254" h="25229" extrusionOk="0">
                <a:moveTo>
                  <a:pt x="1" y="1"/>
                </a:moveTo>
                <a:lnTo>
                  <a:pt x="2220" y="25229"/>
                </a:lnTo>
                <a:lnTo>
                  <a:pt x="3253" y="25229"/>
                </a:lnTo>
                <a:lnTo>
                  <a:pt x="3253" y="1"/>
                </a:ln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5" name="Google Shape;2625;p32"/>
          <p:cNvSpPr/>
          <p:nvPr/>
        </p:nvSpPr>
        <p:spPr>
          <a:xfrm>
            <a:off x="7582841" y="3278630"/>
            <a:ext cx="100921" cy="111955"/>
          </a:xfrm>
          <a:custGeom>
            <a:avLst/>
            <a:gdLst/>
            <a:ahLst/>
            <a:cxnLst/>
            <a:rect l="l" t="t" r="r" b="b"/>
            <a:pathLst>
              <a:path w="3132" h="4135" extrusionOk="0">
                <a:moveTo>
                  <a:pt x="1" y="1"/>
                </a:moveTo>
                <a:lnTo>
                  <a:pt x="304" y="4135"/>
                </a:lnTo>
                <a:lnTo>
                  <a:pt x="3131" y="1673"/>
                </a:lnTo>
                <a:lnTo>
                  <a:pt x="3131" y="1"/>
                </a:lnTo>
                <a:close/>
              </a:path>
            </a:pathLst>
          </a:custGeom>
          <a:solidFill>
            <a:srgbClr val="112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6" name="Google Shape;2626;p32"/>
          <p:cNvSpPr/>
          <p:nvPr/>
        </p:nvSpPr>
        <p:spPr>
          <a:xfrm>
            <a:off x="6909958" y="3234201"/>
            <a:ext cx="104852" cy="683075"/>
          </a:xfrm>
          <a:custGeom>
            <a:avLst/>
            <a:gdLst/>
            <a:ahLst/>
            <a:cxnLst/>
            <a:rect l="l" t="t" r="r" b="b"/>
            <a:pathLst>
              <a:path w="3254" h="25229" extrusionOk="0">
                <a:moveTo>
                  <a:pt x="1" y="1"/>
                </a:moveTo>
                <a:lnTo>
                  <a:pt x="1" y="25229"/>
                </a:lnTo>
                <a:lnTo>
                  <a:pt x="1034" y="25229"/>
                </a:lnTo>
                <a:lnTo>
                  <a:pt x="3253" y="1"/>
                </a:ln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7" name="Google Shape;2627;p32"/>
          <p:cNvSpPr/>
          <p:nvPr/>
        </p:nvSpPr>
        <p:spPr>
          <a:xfrm>
            <a:off x="6909958" y="3278630"/>
            <a:ext cx="100921" cy="111955"/>
          </a:xfrm>
          <a:custGeom>
            <a:avLst/>
            <a:gdLst/>
            <a:ahLst/>
            <a:cxnLst/>
            <a:rect l="l" t="t" r="r" b="b"/>
            <a:pathLst>
              <a:path w="3132" h="4135" extrusionOk="0">
                <a:moveTo>
                  <a:pt x="1" y="1"/>
                </a:moveTo>
                <a:lnTo>
                  <a:pt x="1" y="1673"/>
                </a:lnTo>
                <a:lnTo>
                  <a:pt x="2827" y="4135"/>
                </a:lnTo>
                <a:lnTo>
                  <a:pt x="3131" y="1"/>
                </a:lnTo>
                <a:close/>
              </a:path>
            </a:pathLst>
          </a:custGeom>
          <a:solidFill>
            <a:srgbClr val="112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8" name="Google Shape;2628;p32"/>
          <p:cNvSpPr/>
          <p:nvPr/>
        </p:nvSpPr>
        <p:spPr>
          <a:xfrm>
            <a:off x="6909958" y="3208696"/>
            <a:ext cx="773791" cy="25532"/>
          </a:xfrm>
          <a:custGeom>
            <a:avLst/>
            <a:gdLst/>
            <a:ahLst/>
            <a:cxnLst/>
            <a:rect l="l" t="t" r="r" b="b"/>
            <a:pathLst>
              <a:path w="24014" h="943" extrusionOk="0">
                <a:moveTo>
                  <a:pt x="1" y="0"/>
                </a:moveTo>
                <a:lnTo>
                  <a:pt x="1" y="943"/>
                </a:lnTo>
                <a:lnTo>
                  <a:pt x="24013" y="943"/>
                </a:lnTo>
                <a:lnTo>
                  <a:pt x="24013" y="0"/>
                </a:lnTo>
                <a:close/>
              </a:path>
            </a:pathLst>
          </a:custGeom>
          <a:solidFill>
            <a:srgbClr val="112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9" name="Google Shape;2629;p32"/>
          <p:cNvSpPr/>
          <p:nvPr/>
        </p:nvSpPr>
        <p:spPr>
          <a:xfrm>
            <a:off x="6909958" y="3234201"/>
            <a:ext cx="773791" cy="56803"/>
          </a:xfrm>
          <a:custGeom>
            <a:avLst/>
            <a:gdLst/>
            <a:ahLst/>
            <a:cxnLst/>
            <a:rect l="l" t="t" r="r" b="b"/>
            <a:pathLst>
              <a:path w="24014" h="2098" extrusionOk="0">
                <a:moveTo>
                  <a:pt x="1" y="1"/>
                </a:moveTo>
                <a:lnTo>
                  <a:pt x="1" y="2098"/>
                </a:lnTo>
                <a:lnTo>
                  <a:pt x="24013" y="2098"/>
                </a:lnTo>
                <a:lnTo>
                  <a:pt x="24013" y="1"/>
                </a:ln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0" name="Google Shape;2630;p32"/>
          <p:cNvSpPr/>
          <p:nvPr/>
        </p:nvSpPr>
        <p:spPr>
          <a:xfrm>
            <a:off x="6798305" y="2472855"/>
            <a:ext cx="1006889" cy="818152"/>
          </a:xfrm>
          <a:custGeom>
            <a:avLst/>
            <a:gdLst/>
            <a:ahLst/>
            <a:cxnLst/>
            <a:rect l="l" t="t" r="r" b="b"/>
            <a:pathLst>
              <a:path w="31248" h="30218" extrusionOk="0">
                <a:moveTo>
                  <a:pt x="17995" y="2771"/>
                </a:moveTo>
                <a:cubicBezTo>
                  <a:pt x="18420" y="2771"/>
                  <a:pt x="18785" y="3135"/>
                  <a:pt x="18785" y="3561"/>
                </a:cubicBezTo>
                <a:cubicBezTo>
                  <a:pt x="18785" y="3987"/>
                  <a:pt x="18420" y="4321"/>
                  <a:pt x="17995" y="4321"/>
                </a:cubicBezTo>
                <a:lnTo>
                  <a:pt x="12919" y="4321"/>
                </a:lnTo>
                <a:cubicBezTo>
                  <a:pt x="12493" y="4321"/>
                  <a:pt x="12159" y="3987"/>
                  <a:pt x="12159" y="3561"/>
                </a:cubicBezTo>
                <a:cubicBezTo>
                  <a:pt x="12159" y="3135"/>
                  <a:pt x="12493" y="2771"/>
                  <a:pt x="12919" y="2771"/>
                </a:cubicBezTo>
                <a:close/>
                <a:moveTo>
                  <a:pt x="14874" y="0"/>
                </a:moveTo>
                <a:cubicBezTo>
                  <a:pt x="11862" y="0"/>
                  <a:pt x="8840" y="821"/>
                  <a:pt x="6141" y="2558"/>
                </a:cubicBezTo>
                <a:cubicBezTo>
                  <a:pt x="1" y="6509"/>
                  <a:pt x="4134" y="25537"/>
                  <a:pt x="5016" y="30218"/>
                </a:cubicBezTo>
                <a:lnTo>
                  <a:pt x="25837" y="30218"/>
                </a:lnTo>
                <a:cubicBezTo>
                  <a:pt x="25837" y="30218"/>
                  <a:pt x="31247" y="8181"/>
                  <a:pt x="25655" y="3804"/>
                </a:cubicBezTo>
                <a:cubicBezTo>
                  <a:pt x="22537" y="1334"/>
                  <a:pt x="18714" y="0"/>
                  <a:pt x="14874" y="0"/>
                </a:cubicBez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1" name="Google Shape;2631;p32"/>
          <p:cNvSpPr/>
          <p:nvPr/>
        </p:nvSpPr>
        <p:spPr>
          <a:xfrm>
            <a:off x="6890366" y="2806255"/>
            <a:ext cx="828634" cy="484751"/>
          </a:xfrm>
          <a:custGeom>
            <a:avLst/>
            <a:gdLst/>
            <a:ahLst/>
            <a:cxnLst/>
            <a:rect l="l" t="t" r="r" b="b"/>
            <a:pathLst>
              <a:path w="25716" h="17904" extrusionOk="0">
                <a:moveTo>
                  <a:pt x="1" y="1"/>
                </a:moveTo>
                <a:cubicBezTo>
                  <a:pt x="366" y="10518"/>
                  <a:pt x="2159" y="17904"/>
                  <a:pt x="2159" y="17904"/>
                </a:cubicBezTo>
                <a:lnTo>
                  <a:pt x="22980" y="17904"/>
                </a:lnTo>
                <a:cubicBezTo>
                  <a:pt x="25715" y="8300"/>
                  <a:pt x="25320" y="488"/>
                  <a:pt x="25320" y="487"/>
                </a:cubicBezTo>
                <a:lnTo>
                  <a:pt x="25320" y="487"/>
                </a:lnTo>
                <a:cubicBezTo>
                  <a:pt x="24317" y="5989"/>
                  <a:pt x="20548" y="11490"/>
                  <a:pt x="13223" y="11490"/>
                </a:cubicBezTo>
                <a:cubicBezTo>
                  <a:pt x="5016" y="11490"/>
                  <a:pt x="1429" y="4256"/>
                  <a:pt x="1" y="1"/>
                </a:cubicBezTo>
                <a:close/>
              </a:path>
            </a:pathLst>
          </a:custGeom>
          <a:solidFill>
            <a:srgbClr val="112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2" name="Google Shape;2632;p32"/>
          <p:cNvSpPr/>
          <p:nvPr/>
        </p:nvSpPr>
        <p:spPr>
          <a:xfrm>
            <a:off x="365314" y="4679321"/>
            <a:ext cx="2484838" cy="178614"/>
          </a:xfrm>
          <a:custGeom>
            <a:avLst/>
            <a:gdLst/>
            <a:ahLst/>
            <a:cxnLst/>
            <a:rect l="l" t="t" r="r" b="b"/>
            <a:pathLst>
              <a:path w="77115" h="6597" extrusionOk="0">
                <a:moveTo>
                  <a:pt x="38573" y="0"/>
                </a:moveTo>
                <a:cubicBezTo>
                  <a:pt x="17265" y="0"/>
                  <a:pt x="1" y="1459"/>
                  <a:pt x="1" y="3283"/>
                </a:cubicBezTo>
                <a:cubicBezTo>
                  <a:pt x="1" y="5107"/>
                  <a:pt x="17265" y="6596"/>
                  <a:pt x="38573" y="6596"/>
                </a:cubicBezTo>
                <a:cubicBezTo>
                  <a:pt x="59850" y="6596"/>
                  <a:pt x="77114" y="5107"/>
                  <a:pt x="77114" y="3283"/>
                </a:cubicBezTo>
                <a:cubicBezTo>
                  <a:pt x="77114" y="1459"/>
                  <a:pt x="59850" y="0"/>
                  <a:pt x="38573" y="0"/>
                </a:cubicBezTo>
                <a:close/>
              </a:path>
            </a:pathLst>
          </a:custGeom>
          <a:solidFill>
            <a:srgbClr val="9677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3" name="Google Shape;2633;p32"/>
          <p:cNvSpPr/>
          <p:nvPr/>
        </p:nvSpPr>
        <p:spPr>
          <a:xfrm>
            <a:off x="2383963" y="3685999"/>
            <a:ext cx="149867" cy="1087982"/>
          </a:xfrm>
          <a:custGeom>
            <a:avLst/>
            <a:gdLst/>
            <a:ahLst/>
            <a:cxnLst/>
            <a:rect l="l" t="t" r="r" b="b"/>
            <a:pathLst>
              <a:path w="4651" h="40184" extrusionOk="0">
                <a:moveTo>
                  <a:pt x="0" y="1"/>
                </a:moveTo>
                <a:lnTo>
                  <a:pt x="3192" y="40184"/>
                </a:lnTo>
                <a:lnTo>
                  <a:pt x="4651" y="40184"/>
                </a:lnTo>
                <a:lnTo>
                  <a:pt x="4651" y="1"/>
                </a:lnTo>
                <a:close/>
              </a:path>
            </a:pathLst>
          </a:custGeom>
          <a:solidFill>
            <a:srgbClr val="FFD7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4" name="Google Shape;2634;p32"/>
          <p:cNvSpPr/>
          <p:nvPr/>
        </p:nvSpPr>
        <p:spPr>
          <a:xfrm>
            <a:off x="863870" y="3749381"/>
            <a:ext cx="1520096" cy="27"/>
          </a:xfrm>
          <a:custGeom>
            <a:avLst/>
            <a:gdLst/>
            <a:ahLst/>
            <a:cxnLst/>
            <a:rect l="l" t="t" r="r" b="b"/>
            <a:pathLst>
              <a:path w="47175" h="1" extrusionOk="0">
                <a:moveTo>
                  <a:pt x="47174" y="0"/>
                </a:moveTo>
                <a:lnTo>
                  <a:pt x="0" y="0"/>
                </a:lnTo>
              </a:path>
            </a:pathLst>
          </a:custGeom>
          <a:solidFill>
            <a:srgbClr val="102B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5" name="Google Shape;2635;p32"/>
          <p:cNvSpPr/>
          <p:nvPr/>
        </p:nvSpPr>
        <p:spPr>
          <a:xfrm>
            <a:off x="487761" y="3656379"/>
            <a:ext cx="2261504" cy="1116790"/>
          </a:xfrm>
          <a:custGeom>
            <a:avLst/>
            <a:gdLst/>
            <a:ahLst/>
            <a:cxnLst/>
            <a:rect l="l" t="t" r="r" b="b"/>
            <a:pathLst>
              <a:path w="70184" h="41248" extrusionOk="0">
                <a:moveTo>
                  <a:pt x="0" y="1"/>
                </a:moveTo>
                <a:lnTo>
                  <a:pt x="0" y="3435"/>
                </a:lnTo>
                <a:lnTo>
                  <a:pt x="0" y="41247"/>
                </a:lnTo>
                <a:lnTo>
                  <a:pt x="1459" y="41247"/>
                </a:lnTo>
                <a:lnTo>
                  <a:pt x="4620" y="3435"/>
                </a:lnTo>
                <a:lnTo>
                  <a:pt x="65533" y="3435"/>
                </a:lnTo>
                <a:lnTo>
                  <a:pt x="68725" y="41247"/>
                </a:lnTo>
                <a:lnTo>
                  <a:pt x="70184" y="41247"/>
                </a:lnTo>
                <a:lnTo>
                  <a:pt x="70184" y="3435"/>
                </a:lnTo>
                <a:lnTo>
                  <a:pt x="70184" y="1"/>
                </a:lnTo>
                <a:close/>
              </a:path>
            </a:pathLst>
          </a:custGeom>
          <a:solidFill>
            <a:srgbClr val="FFD7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6" name="Google Shape;2636;p32"/>
          <p:cNvSpPr/>
          <p:nvPr/>
        </p:nvSpPr>
        <p:spPr>
          <a:xfrm>
            <a:off x="444647" y="3640757"/>
            <a:ext cx="2347731" cy="15649"/>
          </a:xfrm>
          <a:custGeom>
            <a:avLst/>
            <a:gdLst/>
            <a:ahLst/>
            <a:cxnLst/>
            <a:rect l="l" t="t" r="r" b="b"/>
            <a:pathLst>
              <a:path w="72860" h="578" extrusionOk="0">
                <a:moveTo>
                  <a:pt x="1" y="0"/>
                </a:moveTo>
                <a:lnTo>
                  <a:pt x="1" y="578"/>
                </a:lnTo>
                <a:lnTo>
                  <a:pt x="72859" y="578"/>
                </a:lnTo>
                <a:lnTo>
                  <a:pt x="72859" y="0"/>
                </a:lnTo>
                <a:close/>
              </a:path>
            </a:pathLst>
          </a:custGeom>
          <a:solidFill>
            <a:srgbClr val="EF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7" name="Google Shape;2637;p32"/>
          <p:cNvSpPr/>
          <p:nvPr/>
        </p:nvSpPr>
        <p:spPr>
          <a:xfrm>
            <a:off x="487761" y="3656379"/>
            <a:ext cx="2261504" cy="45296"/>
          </a:xfrm>
          <a:custGeom>
            <a:avLst/>
            <a:gdLst/>
            <a:ahLst/>
            <a:cxnLst/>
            <a:rect l="l" t="t" r="r" b="b"/>
            <a:pathLst>
              <a:path w="70184" h="1673" extrusionOk="0">
                <a:moveTo>
                  <a:pt x="0" y="1"/>
                </a:moveTo>
                <a:lnTo>
                  <a:pt x="0" y="1672"/>
                </a:lnTo>
                <a:lnTo>
                  <a:pt x="70184" y="1672"/>
                </a:lnTo>
                <a:lnTo>
                  <a:pt x="7018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8" name="Google Shape;2638;p32"/>
          <p:cNvSpPr/>
          <p:nvPr/>
        </p:nvSpPr>
        <p:spPr>
          <a:xfrm>
            <a:off x="714000" y="3713994"/>
            <a:ext cx="149899" cy="1059174"/>
          </a:xfrm>
          <a:custGeom>
            <a:avLst/>
            <a:gdLst/>
            <a:ahLst/>
            <a:cxnLst/>
            <a:rect l="l" t="t" r="r" b="b"/>
            <a:pathLst>
              <a:path w="4652" h="39120" extrusionOk="0">
                <a:moveTo>
                  <a:pt x="0" y="0"/>
                </a:moveTo>
                <a:lnTo>
                  <a:pt x="0" y="39119"/>
                </a:lnTo>
                <a:lnTo>
                  <a:pt x="1459" y="39119"/>
                </a:lnTo>
                <a:lnTo>
                  <a:pt x="4651" y="1307"/>
                </a:lnTo>
                <a:lnTo>
                  <a:pt x="0" y="0"/>
                </a:lnTo>
                <a:close/>
              </a:path>
            </a:pathLst>
          </a:custGeom>
          <a:solidFill>
            <a:srgbClr val="FFD7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9" name="Google Shape;2639;p32"/>
          <p:cNvSpPr/>
          <p:nvPr/>
        </p:nvSpPr>
        <p:spPr>
          <a:xfrm>
            <a:off x="2389828" y="3749381"/>
            <a:ext cx="144002" cy="109464"/>
          </a:xfrm>
          <a:custGeom>
            <a:avLst/>
            <a:gdLst/>
            <a:ahLst/>
            <a:cxnLst/>
            <a:rect l="l" t="t" r="r" b="b"/>
            <a:pathLst>
              <a:path w="4469" h="4043" extrusionOk="0">
                <a:moveTo>
                  <a:pt x="1" y="0"/>
                </a:moveTo>
                <a:lnTo>
                  <a:pt x="335" y="4043"/>
                </a:lnTo>
                <a:lnTo>
                  <a:pt x="4469" y="1581"/>
                </a:lnTo>
                <a:lnTo>
                  <a:pt x="446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0" name="Google Shape;2640;p32"/>
          <p:cNvSpPr/>
          <p:nvPr/>
        </p:nvSpPr>
        <p:spPr>
          <a:xfrm>
            <a:off x="714000" y="3749381"/>
            <a:ext cx="149899" cy="113580"/>
          </a:xfrm>
          <a:custGeom>
            <a:avLst/>
            <a:gdLst/>
            <a:ahLst/>
            <a:cxnLst/>
            <a:rect l="l" t="t" r="r" b="b"/>
            <a:pathLst>
              <a:path w="4652" h="4195" extrusionOk="0">
                <a:moveTo>
                  <a:pt x="0" y="0"/>
                </a:moveTo>
                <a:lnTo>
                  <a:pt x="0" y="1459"/>
                </a:lnTo>
                <a:lnTo>
                  <a:pt x="4286" y="4195"/>
                </a:lnTo>
                <a:lnTo>
                  <a:pt x="4651"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1" name="Google Shape;2641;p32"/>
          <p:cNvSpPr/>
          <p:nvPr/>
        </p:nvSpPr>
        <p:spPr>
          <a:xfrm>
            <a:off x="1895203" y="4053865"/>
            <a:ext cx="114615" cy="748922"/>
          </a:xfrm>
          <a:custGeom>
            <a:avLst/>
            <a:gdLst/>
            <a:ahLst/>
            <a:cxnLst/>
            <a:rect l="l" t="t" r="r" b="b"/>
            <a:pathLst>
              <a:path w="3557" h="27661" extrusionOk="0">
                <a:moveTo>
                  <a:pt x="1" y="1"/>
                </a:moveTo>
                <a:lnTo>
                  <a:pt x="2463" y="27661"/>
                </a:lnTo>
                <a:lnTo>
                  <a:pt x="3557" y="27661"/>
                </a:lnTo>
                <a:lnTo>
                  <a:pt x="3557" y="1"/>
                </a:ln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2" name="Google Shape;2642;p32"/>
          <p:cNvSpPr/>
          <p:nvPr/>
        </p:nvSpPr>
        <p:spPr>
          <a:xfrm>
            <a:off x="1899134" y="4103250"/>
            <a:ext cx="110684" cy="121810"/>
          </a:xfrm>
          <a:custGeom>
            <a:avLst/>
            <a:gdLst/>
            <a:ahLst/>
            <a:cxnLst/>
            <a:rect l="l" t="t" r="r" b="b"/>
            <a:pathLst>
              <a:path w="3435" h="4499" extrusionOk="0">
                <a:moveTo>
                  <a:pt x="0" y="0"/>
                </a:moveTo>
                <a:lnTo>
                  <a:pt x="335" y="4499"/>
                </a:lnTo>
                <a:lnTo>
                  <a:pt x="3435" y="1824"/>
                </a:lnTo>
                <a:lnTo>
                  <a:pt x="3435" y="0"/>
                </a:lnTo>
                <a:close/>
              </a:path>
            </a:pathLst>
          </a:custGeom>
          <a:solidFill>
            <a:srgbClr val="112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3" name="Google Shape;2643;p32"/>
          <p:cNvSpPr/>
          <p:nvPr/>
        </p:nvSpPr>
        <p:spPr>
          <a:xfrm>
            <a:off x="1162578" y="4053865"/>
            <a:ext cx="114615" cy="748922"/>
          </a:xfrm>
          <a:custGeom>
            <a:avLst/>
            <a:gdLst/>
            <a:ahLst/>
            <a:cxnLst/>
            <a:rect l="l" t="t" r="r" b="b"/>
            <a:pathLst>
              <a:path w="3557" h="27661" extrusionOk="0">
                <a:moveTo>
                  <a:pt x="1" y="1"/>
                </a:moveTo>
                <a:lnTo>
                  <a:pt x="1" y="27661"/>
                </a:lnTo>
                <a:lnTo>
                  <a:pt x="1125" y="27661"/>
                </a:lnTo>
                <a:lnTo>
                  <a:pt x="3557" y="1"/>
                </a:ln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4" name="Google Shape;2644;p32"/>
          <p:cNvSpPr/>
          <p:nvPr/>
        </p:nvSpPr>
        <p:spPr>
          <a:xfrm>
            <a:off x="1162578" y="4103250"/>
            <a:ext cx="110717" cy="121810"/>
          </a:xfrm>
          <a:custGeom>
            <a:avLst/>
            <a:gdLst/>
            <a:ahLst/>
            <a:cxnLst/>
            <a:rect l="l" t="t" r="r" b="b"/>
            <a:pathLst>
              <a:path w="3436" h="4499" extrusionOk="0">
                <a:moveTo>
                  <a:pt x="1" y="0"/>
                </a:moveTo>
                <a:lnTo>
                  <a:pt x="1" y="1824"/>
                </a:lnTo>
                <a:lnTo>
                  <a:pt x="3101" y="4499"/>
                </a:lnTo>
                <a:lnTo>
                  <a:pt x="3435" y="0"/>
                </a:lnTo>
                <a:close/>
              </a:path>
            </a:pathLst>
          </a:custGeom>
          <a:solidFill>
            <a:srgbClr val="112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5" name="Google Shape;2645;p32"/>
          <p:cNvSpPr/>
          <p:nvPr/>
        </p:nvSpPr>
        <p:spPr>
          <a:xfrm>
            <a:off x="1162578" y="4025897"/>
            <a:ext cx="847226" cy="27996"/>
          </a:xfrm>
          <a:custGeom>
            <a:avLst/>
            <a:gdLst/>
            <a:ahLst/>
            <a:cxnLst/>
            <a:rect l="l" t="t" r="r" b="b"/>
            <a:pathLst>
              <a:path w="26293" h="1034" extrusionOk="0">
                <a:moveTo>
                  <a:pt x="1" y="0"/>
                </a:moveTo>
                <a:lnTo>
                  <a:pt x="1" y="1034"/>
                </a:lnTo>
                <a:lnTo>
                  <a:pt x="26293" y="1034"/>
                </a:lnTo>
                <a:lnTo>
                  <a:pt x="26293" y="0"/>
                </a:lnTo>
                <a:close/>
              </a:path>
            </a:pathLst>
          </a:custGeom>
          <a:solidFill>
            <a:srgbClr val="112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6" name="Google Shape;2646;p32"/>
          <p:cNvSpPr/>
          <p:nvPr/>
        </p:nvSpPr>
        <p:spPr>
          <a:xfrm>
            <a:off x="1162578" y="4053865"/>
            <a:ext cx="847226" cy="62570"/>
          </a:xfrm>
          <a:custGeom>
            <a:avLst/>
            <a:gdLst/>
            <a:ahLst/>
            <a:cxnLst/>
            <a:rect l="l" t="t" r="r" b="b"/>
            <a:pathLst>
              <a:path w="26293" h="2311" extrusionOk="0">
                <a:moveTo>
                  <a:pt x="1" y="1"/>
                </a:moveTo>
                <a:lnTo>
                  <a:pt x="1" y="2311"/>
                </a:lnTo>
                <a:lnTo>
                  <a:pt x="26293" y="2311"/>
                </a:lnTo>
                <a:lnTo>
                  <a:pt x="26293" y="1"/>
                </a:ln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7" name="Google Shape;2647;p32"/>
          <p:cNvSpPr/>
          <p:nvPr/>
        </p:nvSpPr>
        <p:spPr>
          <a:xfrm>
            <a:off x="1040162" y="3219770"/>
            <a:ext cx="1102847" cy="896670"/>
          </a:xfrm>
          <a:custGeom>
            <a:avLst/>
            <a:gdLst/>
            <a:ahLst/>
            <a:cxnLst/>
            <a:rect l="l" t="t" r="r" b="b"/>
            <a:pathLst>
              <a:path w="34226" h="33118" extrusionOk="0">
                <a:moveTo>
                  <a:pt x="19727" y="3026"/>
                </a:moveTo>
                <a:cubicBezTo>
                  <a:pt x="20183" y="3026"/>
                  <a:pt x="20578" y="3421"/>
                  <a:pt x="20578" y="3877"/>
                </a:cubicBezTo>
                <a:cubicBezTo>
                  <a:pt x="20578" y="4363"/>
                  <a:pt x="20183" y="4728"/>
                  <a:pt x="19727" y="4728"/>
                </a:cubicBezTo>
                <a:lnTo>
                  <a:pt x="14165" y="4728"/>
                </a:lnTo>
                <a:cubicBezTo>
                  <a:pt x="13709" y="4728"/>
                  <a:pt x="13314" y="4363"/>
                  <a:pt x="13314" y="3877"/>
                </a:cubicBezTo>
                <a:cubicBezTo>
                  <a:pt x="13314" y="3421"/>
                  <a:pt x="13709" y="3026"/>
                  <a:pt x="14165" y="3026"/>
                </a:cubicBezTo>
                <a:close/>
                <a:moveTo>
                  <a:pt x="16304" y="1"/>
                </a:moveTo>
                <a:cubicBezTo>
                  <a:pt x="13001" y="1"/>
                  <a:pt x="9686" y="901"/>
                  <a:pt x="6718" y="2813"/>
                </a:cubicBezTo>
                <a:cubicBezTo>
                  <a:pt x="0" y="7129"/>
                  <a:pt x="4529" y="28011"/>
                  <a:pt x="5502" y="33118"/>
                </a:cubicBezTo>
                <a:lnTo>
                  <a:pt x="28329" y="33118"/>
                </a:lnTo>
                <a:cubicBezTo>
                  <a:pt x="28329" y="33118"/>
                  <a:pt x="34226" y="8953"/>
                  <a:pt x="28116" y="4151"/>
                </a:cubicBezTo>
                <a:cubicBezTo>
                  <a:pt x="24694" y="1461"/>
                  <a:pt x="20509" y="1"/>
                  <a:pt x="16304" y="1"/>
                </a:cubicBez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8" name="Google Shape;2648;p32"/>
          <p:cNvSpPr/>
          <p:nvPr/>
        </p:nvSpPr>
        <p:spPr>
          <a:xfrm>
            <a:off x="1141021" y="3585605"/>
            <a:ext cx="907966" cy="530832"/>
          </a:xfrm>
          <a:custGeom>
            <a:avLst/>
            <a:gdLst/>
            <a:ahLst/>
            <a:cxnLst/>
            <a:rect l="l" t="t" r="r" b="b"/>
            <a:pathLst>
              <a:path w="28178" h="19606" extrusionOk="0">
                <a:moveTo>
                  <a:pt x="1" y="1"/>
                </a:moveTo>
                <a:cubicBezTo>
                  <a:pt x="396" y="11520"/>
                  <a:pt x="2372" y="19606"/>
                  <a:pt x="2372" y="19606"/>
                </a:cubicBezTo>
                <a:lnTo>
                  <a:pt x="25199" y="19606"/>
                </a:lnTo>
                <a:cubicBezTo>
                  <a:pt x="28178" y="9059"/>
                  <a:pt x="27752" y="518"/>
                  <a:pt x="27752" y="517"/>
                </a:cubicBezTo>
                <a:lnTo>
                  <a:pt x="27752" y="517"/>
                </a:lnTo>
                <a:cubicBezTo>
                  <a:pt x="26658" y="6536"/>
                  <a:pt x="22524" y="12584"/>
                  <a:pt x="14500" y="12584"/>
                </a:cubicBezTo>
                <a:cubicBezTo>
                  <a:pt x="5472" y="12584"/>
                  <a:pt x="1582" y="4651"/>
                  <a:pt x="1" y="1"/>
                </a:cubicBezTo>
                <a:close/>
              </a:path>
            </a:pathLst>
          </a:custGeom>
          <a:solidFill>
            <a:srgbClr val="112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9" name="Google Shape;2649;p32"/>
          <p:cNvSpPr/>
          <p:nvPr/>
        </p:nvSpPr>
        <p:spPr>
          <a:xfrm>
            <a:off x="3350657" y="4679321"/>
            <a:ext cx="2484838" cy="178614"/>
          </a:xfrm>
          <a:custGeom>
            <a:avLst/>
            <a:gdLst/>
            <a:ahLst/>
            <a:cxnLst/>
            <a:rect l="l" t="t" r="r" b="b"/>
            <a:pathLst>
              <a:path w="77115" h="6597" extrusionOk="0">
                <a:moveTo>
                  <a:pt x="38542" y="0"/>
                </a:moveTo>
                <a:cubicBezTo>
                  <a:pt x="17265" y="0"/>
                  <a:pt x="1" y="1459"/>
                  <a:pt x="1" y="3283"/>
                </a:cubicBezTo>
                <a:cubicBezTo>
                  <a:pt x="1" y="5107"/>
                  <a:pt x="17265" y="6596"/>
                  <a:pt x="38542" y="6596"/>
                </a:cubicBezTo>
                <a:cubicBezTo>
                  <a:pt x="59850" y="6596"/>
                  <a:pt x="77115" y="5107"/>
                  <a:pt x="77115" y="3283"/>
                </a:cubicBezTo>
                <a:cubicBezTo>
                  <a:pt x="77115" y="1459"/>
                  <a:pt x="59850" y="0"/>
                  <a:pt x="38542" y="0"/>
                </a:cubicBezTo>
                <a:close/>
              </a:path>
            </a:pathLst>
          </a:custGeom>
          <a:solidFill>
            <a:srgbClr val="9677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0" name="Google Shape;2650;p32"/>
          <p:cNvSpPr/>
          <p:nvPr/>
        </p:nvSpPr>
        <p:spPr>
          <a:xfrm>
            <a:off x="5368307" y="3685999"/>
            <a:ext cx="149899" cy="1087982"/>
          </a:xfrm>
          <a:custGeom>
            <a:avLst/>
            <a:gdLst/>
            <a:ahLst/>
            <a:cxnLst/>
            <a:rect l="l" t="t" r="r" b="b"/>
            <a:pathLst>
              <a:path w="4652" h="40184" extrusionOk="0">
                <a:moveTo>
                  <a:pt x="1" y="1"/>
                </a:moveTo>
                <a:lnTo>
                  <a:pt x="3192" y="40184"/>
                </a:lnTo>
                <a:lnTo>
                  <a:pt x="4651" y="40184"/>
                </a:lnTo>
                <a:lnTo>
                  <a:pt x="4651" y="1"/>
                </a:lnTo>
                <a:close/>
              </a:path>
            </a:pathLst>
          </a:custGeom>
          <a:solidFill>
            <a:srgbClr val="FFD7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1" name="Google Shape;2651;p32"/>
          <p:cNvSpPr/>
          <p:nvPr/>
        </p:nvSpPr>
        <p:spPr>
          <a:xfrm>
            <a:off x="3848214" y="3749381"/>
            <a:ext cx="1520096" cy="27"/>
          </a:xfrm>
          <a:custGeom>
            <a:avLst/>
            <a:gdLst/>
            <a:ahLst/>
            <a:cxnLst/>
            <a:rect l="l" t="t" r="r" b="b"/>
            <a:pathLst>
              <a:path w="47175" h="1" extrusionOk="0">
                <a:moveTo>
                  <a:pt x="47175" y="0"/>
                </a:moveTo>
                <a:lnTo>
                  <a:pt x="1" y="0"/>
                </a:lnTo>
              </a:path>
            </a:pathLst>
          </a:custGeom>
          <a:solidFill>
            <a:srgbClr val="102B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2" name="Google Shape;2652;p32"/>
          <p:cNvSpPr/>
          <p:nvPr/>
        </p:nvSpPr>
        <p:spPr>
          <a:xfrm>
            <a:off x="3472106" y="3656379"/>
            <a:ext cx="2261536" cy="1116790"/>
          </a:xfrm>
          <a:custGeom>
            <a:avLst/>
            <a:gdLst/>
            <a:ahLst/>
            <a:cxnLst/>
            <a:rect l="l" t="t" r="r" b="b"/>
            <a:pathLst>
              <a:path w="70185" h="41248" extrusionOk="0">
                <a:moveTo>
                  <a:pt x="1" y="1"/>
                </a:moveTo>
                <a:lnTo>
                  <a:pt x="1" y="3435"/>
                </a:lnTo>
                <a:lnTo>
                  <a:pt x="1" y="41247"/>
                </a:lnTo>
                <a:lnTo>
                  <a:pt x="1460" y="41247"/>
                </a:lnTo>
                <a:lnTo>
                  <a:pt x="4651" y="3435"/>
                </a:lnTo>
                <a:lnTo>
                  <a:pt x="65564" y="3435"/>
                </a:lnTo>
                <a:lnTo>
                  <a:pt x="68725" y="41247"/>
                </a:lnTo>
                <a:lnTo>
                  <a:pt x="70184" y="41247"/>
                </a:lnTo>
                <a:lnTo>
                  <a:pt x="70184" y="3435"/>
                </a:lnTo>
                <a:lnTo>
                  <a:pt x="70184" y="1"/>
                </a:lnTo>
                <a:close/>
              </a:path>
            </a:pathLst>
          </a:custGeom>
          <a:solidFill>
            <a:srgbClr val="FFD7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3" name="Google Shape;2653;p32"/>
          <p:cNvSpPr/>
          <p:nvPr/>
        </p:nvSpPr>
        <p:spPr>
          <a:xfrm>
            <a:off x="3429023" y="3640757"/>
            <a:ext cx="2347699" cy="15649"/>
          </a:xfrm>
          <a:custGeom>
            <a:avLst/>
            <a:gdLst/>
            <a:ahLst/>
            <a:cxnLst/>
            <a:rect l="l" t="t" r="r" b="b"/>
            <a:pathLst>
              <a:path w="72859" h="578" extrusionOk="0">
                <a:moveTo>
                  <a:pt x="0" y="0"/>
                </a:moveTo>
                <a:lnTo>
                  <a:pt x="0" y="578"/>
                </a:lnTo>
                <a:lnTo>
                  <a:pt x="72859" y="578"/>
                </a:lnTo>
                <a:lnTo>
                  <a:pt x="72859" y="0"/>
                </a:lnTo>
                <a:close/>
              </a:path>
            </a:pathLst>
          </a:custGeom>
          <a:solidFill>
            <a:srgbClr val="EF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4" name="Google Shape;2654;p32"/>
          <p:cNvSpPr/>
          <p:nvPr/>
        </p:nvSpPr>
        <p:spPr>
          <a:xfrm>
            <a:off x="3472106" y="3656379"/>
            <a:ext cx="2261536" cy="45296"/>
          </a:xfrm>
          <a:custGeom>
            <a:avLst/>
            <a:gdLst/>
            <a:ahLst/>
            <a:cxnLst/>
            <a:rect l="l" t="t" r="r" b="b"/>
            <a:pathLst>
              <a:path w="70185" h="1673" extrusionOk="0">
                <a:moveTo>
                  <a:pt x="1" y="1"/>
                </a:moveTo>
                <a:lnTo>
                  <a:pt x="1" y="1672"/>
                </a:lnTo>
                <a:lnTo>
                  <a:pt x="70184" y="1672"/>
                </a:lnTo>
                <a:lnTo>
                  <a:pt x="7018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5" name="Google Shape;2655;p32"/>
          <p:cNvSpPr/>
          <p:nvPr/>
        </p:nvSpPr>
        <p:spPr>
          <a:xfrm>
            <a:off x="3699343" y="3713994"/>
            <a:ext cx="148900" cy="1059174"/>
          </a:xfrm>
          <a:custGeom>
            <a:avLst/>
            <a:gdLst/>
            <a:ahLst/>
            <a:cxnLst/>
            <a:rect l="l" t="t" r="r" b="b"/>
            <a:pathLst>
              <a:path w="4621" h="39120" extrusionOk="0">
                <a:moveTo>
                  <a:pt x="1" y="0"/>
                </a:moveTo>
                <a:lnTo>
                  <a:pt x="1" y="39119"/>
                </a:lnTo>
                <a:lnTo>
                  <a:pt x="1429" y="39119"/>
                </a:lnTo>
                <a:lnTo>
                  <a:pt x="4621" y="1307"/>
                </a:lnTo>
                <a:lnTo>
                  <a:pt x="1" y="0"/>
                </a:lnTo>
                <a:close/>
              </a:path>
            </a:pathLst>
          </a:custGeom>
          <a:solidFill>
            <a:srgbClr val="FFD7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6" name="Google Shape;2656;p32"/>
          <p:cNvSpPr/>
          <p:nvPr/>
        </p:nvSpPr>
        <p:spPr>
          <a:xfrm>
            <a:off x="5374204" y="3749381"/>
            <a:ext cx="144002" cy="109464"/>
          </a:xfrm>
          <a:custGeom>
            <a:avLst/>
            <a:gdLst/>
            <a:ahLst/>
            <a:cxnLst/>
            <a:rect l="l" t="t" r="r" b="b"/>
            <a:pathLst>
              <a:path w="4469" h="4043" extrusionOk="0">
                <a:moveTo>
                  <a:pt x="0" y="0"/>
                </a:moveTo>
                <a:lnTo>
                  <a:pt x="335" y="4043"/>
                </a:lnTo>
                <a:lnTo>
                  <a:pt x="4468" y="1581"/>
                </a:lnTo>
                <a:lnTo>
                  <a:pt x="4468"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7" name="Google Shape;2657;p32"/>
          <p:cNvSpPr/>
          <p:nvPr/>
        </p:nvSpPr>
        <p:spPr>
          <a:xfrm>
            <a:off x="3699343" y="3749381"/>
            <a:ext cx="148900" cy="113580"/>
          </a:xfrm>
          <a:custGeom>
            <a:avLst/>
            <a:gdLst/>
            <a:ahLst/>
            <a:cxnLst/>
            <a:rect l="l" t="t" r="r" b="b"/>
            <a:pathLst>
              <a:path w="4621" h="4195" extrusionOk="0">
                <a:moveTo>
                  <a:pt x="1" y="0"/>
                </a:moveTo>
                <a:lnTo>
                  <a:pt x="1" y="1459"/>
                </a:lnTo>
                <a:lnTo>
                  <a:pt x="4256" y="4195"/>
                </a:lnTo>
                <a:lnTo>
                  <a:pt x="4621"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8" name="Google Shape;2658;p32"/>
          <p:cNvSpPr/>
          <p:nvPr/>
        </p:nvSpPr>
        <p:spPr>
          <a:xfrm>
            <a:off x="4880546" y="4053865"/>
            <a:ext cx="114648" cy="748922"/>
          </a:xfrm>
          <a:custGeom>
            <a:avLst/>
            <a:gdLst/>
            <a:ahLst/>
            <a:cxnLst/>
            <a:rect l="l" t="t" r="r" b="b"/>
            <a:pathLst>
              <a:path w="3558" h="27661" extrusionOk="0">
                <a:moveTo>
                  <a:pt x="1" y="1"/>
                </a:moveTo>
                <a:lnTo>
                  <a:pt x="2432" y="27661"/>
                </a:lnTo>
                <a:lnTo>
                  <a:pt x="3557" y="27661"/>
                </a:lnTo>
                <a:lnTo>
                  <a:pt x="3557" y="1"/>
                </a:ln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9" name="Google Shape;2659;p32"/>
          <p:cNvSpPr/>
          <p:nvPr/>
        </p:nvSpPr>
        <p:spPr>
          <a:xfrm>
            <a:off x="4884477" y="4103250"/>
            <a:ext cx="110717" cy="121810"/>
          </a:xfrm>
          <a:custGeom>
            <a:avLst/>
            <a:gdLst/>
            <a:ahLst/>
            <a:cxnLst/>
            <a:rect l="l" t="t" r="r" b="b"/>
            <a:pathLst>
              <a:path w="3436" h="4499" extrusionOk="0">
                <a:moveTo>
                  <a:pt x="0" y="0"/>
                </a:moveTo>
                <a:lnTo>
                  <a:pt x="335" y="4499"/>
                </a:lnTo>
                <a:lnTo>
                  <a:pt x="3435" y="1824"/>
                </a:lnTo>
                <a:lnTo>
                  <a:pt x="3435" y="0"/>
                </a:lnTo>
                <a:close/>
              </a:path>
            </a:pathLst>
          </a:custGeom>
          <a:solidFill>
            <a:srgbClr val="112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0" name="Google Shape;2660;p32"/>
          <p:cNvSpPr/>
          <p:nvPr/>
        </p:nvSpPr>
        <p:spPr>
          <a:xfrm>
            <a:off x="4146954" y="4053865"/>
            <a:ext cx="114615" cy="748922"/>
          </a:xfrm>
          <a:custGeom>
            <a:avLst/>
            <a:gdLst/>
            <a:ahLst/>
            <a:cxnLst/>
            <a:rect l="l" t="t" r="r" b="b"/>
            <a:pathLst>
              <a:path w="3557" h="27661" extrusionOk="0">
                <a:moveTo>
                  <a:pt x="0" y="1"/>
                </a:moveTo>
                <a:lnTo>
                  <a:pt x="0" y="27661"/>
                </a:lnTo>
                <a:lnTo>
                  <a:pt x="1125" y="27661"/>
                </a:lnTo>
                <a:lnTo>
                  <a:pt x="3557" y="1"/>
                </a:ln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1" name="Google Shape;2661;p32"/>
          <p:cNvSpPr/>
          <p:nvPr/>
        </p:nvSpPr>
        <p:spPr>
          <a:xfrm>
            <a:off x="4146954" y="4103250"/>
            <a:ext cx="110717" cy="121810"/>
          </a:xfrm>
          <a:custGeom>
            <a:avLst/>
            <a:gdLst/>
            <a:ahLst/>
            <a:cxnLst/>
            <a:rect l="l" t="t" r="r" b="b"/>
            <a:pathLst>
              <a:path w="3436" h="4499" extrusionOk="0">
                <a:moveTo>
                  <a:pt x="0" y="0"/>
                </a:moveTo>
                <a:lnTo>
                  <a:pt x="0" y="1824"/>
                </a:lnTo>
                <a:lnTo>
                  <a:pt x="3101" y="4499"/>
                </a:lnTo>
                <a:lnTo>
                  <a:pt x="3435" y="0"/>
                </a:lnTo>
                <a:close/>
              </a:path>
            </a:pathLst>
          </a:custGeom>
          <a:solidFill>
            <a:srgbClr val="112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2" name="Google Shape;2662;p32"/>
          <p:cNvSpPr/>
          <p:nvPr/>
        </p:nvSpPr>
        <p:spPr>
          <a:xfrm>
            <a:off x="4146954" y="4025897"/>
            <a:ext cx="848225" cy="27996"/>
          </a:xfrm>
          <a:custGeom>
            <a:avLst/>
            <a:gdLst/>
            <a:ahLst/>
            <a:cxnLst/>
            <a:rect l="l" t="t" r="r" b="b"/>
            <a:pathLst>
              <a:path w="26324" h="1034" extrusionOk="0">
                <a:moveTo>
                  <a:pt x="0" y="0"/>
                </a:moveTo>
                <a:lnTo>
                  <a:pt x="0" y="1034"/>
                </a:lnTo>
                <a:lnTo>
                  <a:pt x="26323" y="1034"/>
                </a:lnTo>
                <a:lnTo>
                  <a:pt x="26323" y="0"/>
                </a:lnTo>
                <a:close/>
              </a:path>
            </a:pathLst>
          </a:custGeom>
          <a:solidFill>
            <a:srgbClr val="112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3" name="Google Shape;2663;p32"/>
          <p:cNvSpPr/>
          <p:nvPr/>
        </p:nvSpPr>
        <p:spPr>
          <a:xfrm>
            <a:off x="4146954" y="4053865"/>
            <a:ext cx="848225" cy="62570"/>
          </a:xfrm>
          <a:custGeom>
            <a:avLst/>
            <a:gdLst/>
            <a:ahLst/>
            <a:cxnLst/>
            <a:rect l="l" t="t" r="r" b="b"/>
            <a:pathLst>
              <a:path w="26324" h="2311" extrusionOk="0">
                <a:moveTo>
                  <a:pt x="0" y="1"/>
                </a:moveTo>
                <a:lnTo>
                  <a:pt x="0" y="2311"/>
                </a:lnTo>
                <a:lnTo>
                  <a:pt x="26323" y="2311"/>
                </a:lnTo>
                <a:lnTo>
                  <a:pt x="26323" y="1"/>
                </a:ln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4" name="Google Shape;2664;p32"/>
          <p:cNvSpPr/>
          <p:nvPr/>
        </p:nvSpPr>
        <p:spPr>
          <a:xfrm>
            <a:off x="4024506" y="3219770"/>
            <a:ext cx="1102880" cy="896670"/>
          </a:xfrm>
          <a:custGeom>
            <a:avLst/>
            <a:gdLst/>
            <a:ahLst/>
            <a:cxnLst/>
            <a:rect l="l" t="t" r="r" b="b"/>
            <a:pathLst>
              <a:path w="34227" h="33118" extrusionOk="0">
                <a:moveTo>
                  <a:pt x="19728" y="3026"/>
                </a:moveTo>
                <a:cubicBezTo>
                  <a:pt x="20214" y="3026"/>
                  <a:pt x="20579" y="3421"/>
                  <a:pt x="20579" y="3877"/>
                </a:cubicBezTo>
                <a:cubicBezTo>
                  <a:pt x="20579" y="4363"/>
                  <a:pt x="20214" y="4728"/>
                  <a:pt x="19728" y="4728"/>
                </a:cubicBezTo>
                <a:lnTo>
                  <a:pt x="14196" y="4728"/>
                </a:lnTo>
                <a:cubicBezTo>
                  <a:pt x="13709" y="4728"/>
                  <a:pt x="13345" y="4363"/>
                  <a:pt x="13345" y="3877"/>
                </a:cubicBezTo>
                <a:cubicBezTo>
                  <a:pt x="13345" y="3421"/>
                  <a:pt x="13709" y="3026"/>
                  <a:pt x="14196" y="3026"/>
                </a:cubicBezTo>
                <a:close/>
                <a:moveTo>
                  <a:pt x="16310" y="1"/>
                </a:moveTo>
                <a:cubicBezTo>
                  <a:pt x="13011" y="1"/>
                  <a:pt x="9704" y="901"/>
                  <a:pt x="6749" y="2813"/>
                </a:cubicBezTo>
                <a:cubicBezTo>
                  <a:pt x="1" y="7129"/>
                  <a:pt x="4560" y="28011"/>
                  <a:pt x="5533" y="33118"/>
                </a:cubicBezTo>
                <a:lnTo>
                  <a:pt x="28330" y="33118"/>
                </a:lnTo>
                <a:cubicBezTo>
                  <a:pt x="28330" y="33118"/>
                  <a:pt x="34227" y="8953"/>
                  <a:pt x="28117" y="4151"/>
                </a:cubicBezTo>
                <a:cubicBezTo>
                  <a:pt x="24695" y="1461"/>
                  <a:pt x="20510" y="1"/>
                  <a:pt x="16310" y="1"/>
                </a:cubicBez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5" name="Google Shape;2665;p32"/>
          <p:cNvSpPr/>
          <p:nvPr/>
        </p:nvSpPr>
        <p:spPr>
          <a:xfrm>
            <a:off x="4125397" y="3585605"/>
            <a:ext cx="908932" cy="530832"/>
          </a:xfrm>
          <a:custGeom>
            <a:avLst/>
            <a:gdLst/>
            <a:ahLst/>
            <a:cxnLst/>
            <a:rect l="l" t="t" r="r" b="b"/>
            <a:pathLst>
              <a:path w="28208" h="19606" extrusionOk="0">
                <a:moveTo>
                  <a:pt x="1" y="1"/>
                </a:moveTo>
                <a:lnTo>
                  <a:pt x="1" y="1"/>
                </a:lnTo>
                <a:cubicBezTo>
                  <a:pt x="426" y="11520"/>
                  <a:pt x="2402" y="19606"/>
                  <a:pt x="2372" y="19606"/>
                </a:cubicBezTo>
                <a:lnTo>
                  <a:pt x="25199" y="19606"/>
                </a:lnTo>
                <a:cubicBezTo>
                  <a:pt x="28208" y="9059"/>
                  <a:pt x="27752" y="518"/>
                  <a:pt x="27752" y="517"/>
                </a:cubicBezTo>
                <a:lnTo>
                  <a:pt x="27752" y="517"/>
                </a:lnTo>
                <a:cubicBezTo>
                  <a:pt x="26658" y="6536"/>
                  <a:pt x="22524" y="12584"/>
                  <a:pt x="14499" y="12584"/>
                </a:cubicBezTo>
                <a:cubicBezTo>
                  <a:pt x="5502" y="12584"/>
                  <a:pt x="1581" y="4651"/>
                  <a:pt x="1" y="1"/>
                </a:cubicBezTo>
                <a:close/>
              </a:path>
            </a:pathLst>
          </a:custGeom>
          <a:solidFill>
            <a:srgbClr val="112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6" name="Google Shape;2666;p32"/>
          <p:cNvSpPr/>
          <p:nvPr/>
        </p:nvSpPr>
        <p:spPr>
          <a:xfrm>
            <a:off x="6335033" y="4679321"/>
            <a:ext cx="2484838" cy="178614"/>
          </a:xfrm>
          <a:custGeom>
            <a:avLst/>
            <a:gdLst/>
            <a:ahLst/>
            <a:cxnLst/>
            <a:rect l="l" t="t" r="r" b="b"/>
            <a:pathLst>
              <a:path w="77115" h="6597" extrusionOk="0">
                <a:moveTo>
                  <a:pt x="38573" y="0"/>
                </a:moveTo>
                <a:cubicBezTo>
                  <a:pt x="17265" y="0"/>
                  <a:pt x="0" y="1459"/>
                  <a:pt x="0" y="3283"/>
                </a:cubicBezTo>
                <a:cubicBezTo>
                  <a:pt x="0" y="5107"/>
                  <a:pt x="17265" y="6596"/>
                  <a:pt x="38573" y="6596"/>
                </a:cubicBezTo>
                <a:cubicBezTo>
                  <a:pt x="59850" y="6596"/>
                  <a:pt x="77114" y="5107"/>
                  <a:pt x="77114" y="3283"/>
                </a:cubicBezTo>
                <a:cubicBezTo>
                  <a:pt x="77114" y="1459"/>
                  <a:pt x="59850" y="0"/>
                  <a:pt x="38573" y="0"/>
                </a:cubicBezTo>
                <a:close/>
              </a:path>
            </a:pathLst>
          </a:custGeom>
          <a:solidFill>
            <a:srgbClr val="9677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7" name="Google Shape;2667;p32"/>
          <p:cNvSpPr/>
          <p:nvPr/>
        </p:nvSpPr>
        <p:spPr>
          <a:xfrm>
            <a:off x="8353650" y="3685999"/>
            <a:ext cx="149899" cy="1087982"/>
          </a:xfrm>
          <a:custGeom>
            <a:avLst/>
            <a:gdLst/>
            <a:ahLst/>
            <a:cxnLst/>
            <a:rect l="l" t="t" r="r" b="b"/>
            <a:pathLst>
              <a:path w="4652" h="40184" extrusionOk="0">
                <a:moveTo>
                  <a:pt x="1" y="1"/>
                </a:moveTo>
                <a:lnTo>
                  <a:pt x="3162" y="40184"/>
                </a:lnTo>
                <a:lnTo>
                  <a:pt x="4652" y="40184"/>
                </a:lnTo>
                <a:lnTo>
                  <a:pt x="4652" y="1"/>
                </a:lnTo>
                <a:close/>
              </a:path>
            </a:pathLst>
          </a:custGeom>
          <a:solidFill>
            <a:srgbClr val="FFD7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8" name="Google Shape;2668;p32"/>
          <p:cNvSpPr/>
          <p:nvPr/>
        </p:nvSpPr>
        <p:spPr>
          <a:xfrm>
            <a:off x="6832590" y="3749381"/>
            <a:ext cx="1521063" cy="27"/>
          </a:xfrm>
          <a:custGeom>
            <a:avLst/>
            <a:gdLst/>
            <a:ahLst/>
            <a:cxnLst/>
            <a:rect l="l" t="t" r="r" b="b"/>
            <a:pathLst>
              <a:path w="47205" h="1" extrusionOk="0">
                <a:moveTo>
                  <a:pt x="47205" y="0"/>
                </a:moveTo>
                <a:lnTo>
                  <a:pt x="0" y="0"/>
                </a:lnTo>
              </a:path>
            </a:pathLst>
          </a:custGeom>
          <a:solidFill>
            <a:srgbClr val="102B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9" name="Google Shape;2669;p32"/>
          <p:cNvSpPr/>
          <p:nvPr/>
        </p:nvSpPr>
        <p:spPr>
          <a:xfrm>
            <a:off x="6457449" y="3656379"/>
            <a:ext cx="2261536" cy="1116790"/>
          </a:xfrm>
          <a:custGeom>
            <a:avLst/>
            <a:gdLst/>
            <a:ahLst/>
            <a:cxnLst/>
            <a:rect l="l" t="t" r="r" b="b"/>
            <a:pathLst>
              <a:path w="70185" h="41248" extrusionOk="0">
                <a:moveTo>
                  <a:pt x="1" y="1"/>
                </a:moveTo>
                <a:lnTo>
                  <a:pt x="1" y="3435"/>
                </a:lnTo>
                <a:lnTo>
                  <a:pt x="1" y="41247"/>
                </a:lnTo>
                <a:lnTo>
                  <a:pt x="1460" y="41247"/>
                </a:lnTo>
                <a:lnTo>
                  <a:pt x="4621" y="3435"/>
                </a:lnTo>
                <a:lnTo>
                  <a:pt x="65534" y="3435"/>
                </a:lnTo>
                <a:lnTo>
                  <a:pt x="68726" y="41247"/>
                </a:lnTo>
                <a:lnTo>
                  <a:pt x="70185" y="41247"/>
                </a:lnTo>
                <a:lnTo>
                  <a:pt x="70185" y="3435"/>
                </a:lnTo>
                <a:lnTo>
                  <a:pt x="70185" y="1"/>
                </a:lnTo>
                <a:close/>
              </a:path>
            </a:pathLst>
          </a:custGeom>
          <a:solidFill>
            <a:srgbClr val="FFD7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0" name="Google Shape;2670;p32"/>
          <p:cNvSpPr/>
          <p:nvPr/>
        </p:nvSpPr>
        <p:spPr>
          <a:xfrm>
            <a:off x="6414366" y="3640757"/>
            <a:ext cx="2347699" cy="15649"/>
          </a:xfrm>
          <a:custGeom>
            <a:avLst/>
            <a:gdLst/>
            <a:ahLst/>
            <a:cxnLst/>
            <a:rect l="l" t="t" r="r" b="b"/>
            <a:pathLst>
              <a:path w="72859" h="578" extrusionOk="0">
                <a:moveTo>
                  <a:pt x="0" y="0"/>
                </a:moveTo>
                <a:lnTo>
                  <a:pt x="0" y="578"/>
                </a:lnTo>
                <a:lnTo>
                  <a:pt x="72859" y="578"/>
                </a:lnTo>
                <a:lnTo>
                  <a:pt x="72859" y="0"/>
                </a:lnTo>
                <a:close/>
              </a:path>
            </a:pathLst>
          </a:custGeom>
          <a:solidFill>
            <a:srgbClr val="EFBB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1" name="Google Shape;2671;p32"/>
          <p:cNvSpPr/>
          <p:nvPr/>
        </p:nvSpPr>
        <p:spPr>
          <a:xfrm>
            <a:off x="6457449" y="3656379"/>
            <a:ext cx="2261536" cy="45296"/>
          </a:xfrm>
          <a:custGeom>
            <a:avLst/>
            <a:gdLst/>
            <a:ahLst/>
            <a:cxnLst/>
            <a:rect l="l" t="t" r="r" b="b"/>
            <a:pathLst>
              <a:path w="70185" h="1673" extrusionOk="0">
                <a:moveTo>
                  <a:pt x="1" y="1"/>
                </a:moveTo>
                <a:lnTo>
                  <a:pt x="1" y="1672"/>
                </a:lnTo>
                <a:lnTo>
                  <a:pt x="70185" y="1672"/>
                </a:lnTo>
                <a:lnTo>
                  <a:pt x="70185"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2" name="Google Shape;2672;p32"/>
          <p:cNvSpPr/>
          <p:nvPr/>
        </p:nvSpPr>
        <p:spPr>
          <a:xfrm>
            <a:off x="6683719" y="3713994"/>
            <a:ext cx="149867" cy="1059174"/>
          </a:xfrm>
          <a:custGeom>
            <a:avLst/>
            <a:gdLst/>
            <a:ahLst/>
            <a:cxnLst/>
            <a:rect l="l" t="t" r="r" b="b"/>
            <a:pathLst>
              <a:path w="4651" h="39120" extrusionOk="0">
                <a:moveTo>
                  <a:pt x="0" y="0"/>
                </a:moveTo>
                <a:lnTo>
                  <a:pt x="0" y="39119"/>
                </a:lnTo>
                <a:lnTo>
                  <a:pt x="1459" y="39119"/>
                </a:lnTo>
                <a:lnTo>
                  <a:pt x="4651" y="1307"/>
                </a:lnTo>
                <a:lnTo>
                  <a:pt x="0" y="0"/>
                </a:lnTo>
                <a:close/>
              </a:path>
            </a:pathLst>
          </a:custGeom>
          <a:solidFill>
            <a:srgbClr val="FFD7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3" name="Google Shape;2673;p32"/>
          <p:cNvSpPr/>
          <p:nvPr/>
        </p:nvSpPr>
        <p:spPr>
          <a:xfrm>
            <a:off x="8359547" y="3749381"/>
            <a:ext cx="144002" cy="109464"/>
          </a:xfrm>
          <a:custGeom>
            <a:avLst/>
            <a:gdLst/>
            <a:ahLst/>
            <a:cxnLst/>
            <a:rect l="l" t="t" r="r" b="b"/>
            <a:pathLst>
              <a:path w="4469" h="4043" extrusionOk="0">
                <a:moveTo>
                  <a:pt x="0" y="0"/>
                </a:moveTo>
                <a:lnTo>
                  <a:pt x="304" y="4043"/>
                </a:lnTo>
                <a:lnTo>
                  <a:pt x="4469" y="1581"/>
                </a:lnTo>
                <a:lnTo>
                  <a:pt x="446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4" name="Google Shape;2674;p32"/>
          <p:cNvSpPr/>
          <p:nvPr/>
        </p:nvSpPr>
        <p:spPr>
          <a:xfrm>
            <a:off x="6683719" y="3749381"/>
            <a:ext cx="149867" cy="113580"/>
          </a:xfrm>
          <a:custGeom>
            <a:avLst/>
            <a:gdLst/>
            <a:ahLst/>
            <a:cxnLst/>
            <a:rect l="l" t="t" r="r" b="b"/>
            <a:pathLst>
              <a:path w="4651" h="4195" extrusionOk="0">
                <a:moveTo>
                  <a:pt x="0" y="0"/>
                </a:moveTo>
                <a:lnTo>
                  <a:pt x="0" y="1459"/>
                </a:lnTo>
                <a:lnTo>
                  <a:pt x="4286" y="4195"/>
                </a:lnTo>
                <a:lnTo>
                  <a:pt x="4651"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5" name="Google Shape;2675;p32"/>
          <p:cNvSpPr/>
          <p:nvPr/>
        </p:nvSpPr>
        <p:spPr>
          <a:xfrm>
            <a:off x="7864922" y="4053865"/>
            <a:ext cx="114615" cy="748922"/>
          </a:xfrm>
          <a:custGeom>
            <a:avLst/>
            <a:gdLst/>
            <a:ahLst/>
            <a:cxnLst/>
            <a:rect l="l" t="t" r="r" b="b"/>
            <a:pathLst>
              <a:path w="3557" h="27661" extrusionOk="0">
                <a:moveTo>
                  <a:pt x="0" y="1"/>
                </a:moveTo>
                <a:lnTo>
                  <a:pt x="2432" y="27661"/>
                </a:lnTo>
                <a:lnTo>
                  <a:pt x="3557" y="27661"/>
                </a:lnTo>
                <a:lnTo>
                  <a:pt x="3557" y="1"/>
                </a:ln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6" name="Google Shape;2676;p32"/>
          <p:cNvSpPr/>
          <p:nvPr/>
        </p:nvSpPr>
        <p:spPr>
          <a:xfrm>
            <a:off x="7868853" y="4103250"/>
            <a:ext cx="110684" cy="121810"/>
          </a:xfrm>
          <a:custGeom>
            <a:avLst/>
            <a:gdLst/>
            <a:ahLst/>
            <a:cxnLst/>
            <a:rect l="l" t="t" r="r" b="b"/>
            <a:pathLst>
              <a:path w="3435" h="4499" extrusionOk="0">
                <a:moveTo>
                  <a:pt x="0" y="0"/>
                </a:moveTo>
                <a:lnTo>
                  <a:pt x="334" y="4499"/>
                </a:lnTo>
                <a:lnTo>
                  <a:pt x="3435" y="1824"/>
                </a:lnTo>
                <a:lnTo>
                  <a:pt x="3435" y="0"/>
                </a:lnTo>
                <a:close/>
              </a:path>
            </a:pathLst>
          </a:custGeom>
          <a:solidFill>
            <a:srgbClr val="112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7" name="Google Shape;2677;p32"/>
          <p:cNvSpPr/>
          <p:nvPr/>
        </p:nvSpPr>
        <p:spPr>
          <a:xfrm>
            <a:off x="7132297" y="4053865"/>
            <a:ext cx="114615" cy="748922"/>
          </a:xfrm>
          <a:custGeom>
            <a:avLst/>
            <a:gdLst/>
            <a:ahLst/>
            <a:cxnLst/>
            <a:rect l="l" t="t" r="r" b="b"/>
            <a:pathLst>
              <a:path w="3557" h="27661" extrusionOk="0">
                <a:moveTo>
                  <a:pt x="1" y="1"/>
                </a:moveTo>
                <a:lnTo>
                  <a:pt x="1" y="27661"/>
                </a:lnTo>
                <a:lnTo>
                  <a:pt x="1095" y="27661"/>
                </a:lnTo>
                <a:lnTo>
                  <a:pt x="3557" y="1"/>
                </a:ln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8" name="Google Shape;2678;p32"/>
          <p:cNvSpPr/>
          <p:nvPr/>
        </p:nvSpPr>
        <p:spPr>
          <a:xfrm>
            <a:off x="7132297" y="4103250"/>
            <a:ext cx="109718" cy="121810"/>
          </a:xfrm>
          <a:custGeom>
            <a:avLst/>
            <a:gdLst/>
            <a:ahLst/>
            <a:cxnLst/>
            <a:rect l="l" t="t" r="r" b="b"/>
            <a:pathLst>
              <a:path w="3405" h="4499" extrusionOk="0">
                <a:moveTo>
                  <a:pt x="1" y="0"/>
                </a:moveTo>
                <a:lnTo>
                  <a:pt x="1" y="1824"/>
                </a:lnTo>
                <a:lnTo>
                  <a:pt x="3070" y="4499"/>
                </a:lnTo>
                <a:lnTo>
                  <a:pt x="3405" y="0"/>
                </a:lnTo>
                <a:close/>
              </a:path>
            </a:pathLst>
          </a:custGeom>
          <a:solidFill>
            <a:srgbClr val="112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9" name="Google Shape;2679;p32"/>
          <p:cNvSpPr/>
          <p:nvPr/>
        </p:nvSpPr>
        <p:spPr>
          <a:xfrm>
            <a:off x="7132297" y="4025897"/>
            <a:ext cx="847226" cy="27996"/>
          </a:xfrm>
          <a:custGeom>
            <a:avLst/>
            <a:gdLst/>
            <a:ahLst/>
            <a:cxnLst/>
            <a:rect l="l" t="t" r="r" b="b"/>
            <a:pathLst>
              <a:path w="26293" h="1034" extrusionOk="0">
                <a:moveTo>
                  <a:pt x="1" y="0"/>
                </a:moveTo>
                <a:lnTo>
                  <a:pt x="1" y="1034"/>
                </a:lnTo>
                <a:lnTo>
                  <a:pt x="26293" y="1034"/>
                </a:lnTo>
                <a:lnTo>
                  <a:pt x="26293" y="0"/>
                </a:lnTo>
                <a:close/>
              </a:path>
            </a:pathLst>
          </a:custGeom>
          <a:solidFill>
            <a:srgbClr val="112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0" name="Google Shape;2680;p32"/>
          <p:cNvSpPr/>
          <p:nvPr/>
        </p:nvSpPr>
        <p:spPr>
          <a:xfrm>
            <a:off x="7132297" y="4053865"/>
            <a:ext cx="847226" cy="62570"/>
          </a:xfrm>
          <a:custGeom>
            <a:avLst/>
            <a:gdLst/>
            <a:ahLst/>
            <a:cxnLst/>
            <a:rect l="l" t="t" r="r" b="b"/>
            <a:pathLst>
              <a:path w="26293" h="2311" extrusionOk="0">
                <a:moveTo>
                  <a:pt x="1" y="1"/>
                </a:moveTo>
                <a:lnTo>
                  <a:pt x="1" y="2311"/>
                </a:lnTo>
                <a:lnTo>
                  <a:pt x="26293" y="2311"/>
                </a:lnTo>
                <a:lnTo>
                  <a:pt x="26293" y="1"/>
                </a:ln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1" name="Google Shape;2681;p32"/>
          <p:cNvSpPr/>
          <p:nvPr/>
        </p:nvSpPr>
        <p:spPr>
          <a:xfrm>
            <a:off x="7009882" y="3219770"/>
            <a:ext cx="1102847" cy="896670"/>
          </a:xfrm>
          <a:custGeom>
            <a:avLst/>
            <a:gdLst/>
            <a:ahLst/>
            <a:cxnLst/>
            <a:rect l="l" t="t" r="r" b="b"/>
            <a:pathLst>
              <a:path w="34226" h="33118" extrusionOk="0">
                <a:moveTo>
                  <a:pt x="19727" y="3026"/>
                </a:moveTo>
                <a:cubicBezTo>
                  <a:pt x="20183" y="3026"/>
                  <a:pt x="20578" y="3421"/>
                  <a:pt x="20578" y="3877"/>
                </a:cubicBezTo>
                <a:cubicBezTo>
                  <a:pt x="20578" y="4363"/>
                  <a:pt x="20183" y="4728"/>
                  <a:pt x="19727" y="4728"/>
                </a:cubicBezTo>
                <a:lnTo>
                  <a:pt x="14164" y="4728"/>
                </a:lnTo>
                <a:cubicBezTo>
                  <a:pt x="13709" y="4728"/>
                  <a:pt x="13313" y="4363"/>
                  <a:pt x="13313" y="3877"/>
                </a:cubicBezTo>
                <a:cubicBezTo>
                  <a:pt x="13313" y="3421"/>
                  <a:pt x="13709" y="3026"/>
                  <a:pt x="14164" y="3026"/>
                </a:cubicBezTo>
                <a:close/>
                <a:moveTo>
                  <a:pt x="16281" y="1"/>
                </a:moveTo>
                <a:cubicBezTo>
                  <a:pt x="12980" y="1"/>
                  <a:pt x="9672" y="901"/>
                  <a:pt x="6718" y="2813"/>
                </a:cubicBezTo>
                <a:cubicBezTo>
                  <a:pt x="0" y="7129"/>
                  <a:pt x="4529" y="28011"/>
                  <a:pt x="5502" y="33118"/>
                </a:cubicBezTo>
                <a:lnTo>
                  <a:pt x="28329" y="33118"/>
                </a:lnTo>
                <a:cubicBezTo>
                  <a:pt x="28329" y="33118"/>
                  <a:pt x="34226" y="8953"/>
                  <a:pt x="28116" y="4151"/>
                </a:cubicBezTo>
                <a:cubicBezTo>
                  <a:pt x="24677" y="1461"/>
                  <a:pt x="20485" y="1"/>
                  <a:pt x="16281" y="1"/>
                </a:cubicBezTo>
                <a:close/>
              </a:path>
            </a:pathLst>
          </a:custGeom>
          <a:solidFill>
            <a:srgbClr val="2543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2" name="Google Shape;2682;p32"/>
          <p:cNvSpPr/>
          <p:nvPr/>
        </p:nvSpPr>
        <p:spPr>
          <a:xfrm>
            <a:off x="7109773" y="3585605"/>
            <a:ext cx="908932" cy="530832"/>
          </a:xfrm>
          <a:custGeom>
            <a:avLst/>
            <a:gdLst/>
            <a:ahLst/>
            <a:cxnLst/>
            <a:rect l="l" t="t" r="r" b="b"/>
            <a:pathLst>
              <a:path w="28208" h="19606" extrusionOk="0">
                <a:moveTo>
                  <a:pt x="0" y="1"/>
                </a:moveTo>
                <a:lnTo>
                  <a:pt x="0" y="1"/>
                </a:lnTo>
                <a:cubicBezTo>
                  <a:pt x="426" y="11520"/>
                  <a:pt x="2402" y="19606"/>
                  <a:pt x="2402" y="19606"/>
                </a:cubicBezTo>
                <a:lnTo>
                  <a:pt x="25229" y="19606"/>
                </a:lnTo>
                <a:cubicBezTo>
                  <a:pt x="28207" y="9059"/>
                  <a:pt x="27782" y="518"/>
                  <a:pt x="27782" y="517"/>
                </a:cubicBezTo>
                <a:lnTo>
                  <a:pt x="27782" y="517"/>
                </a:lnTo>
                <a:cubicBezTo>
                  <a:pt x="26688" y="6536"/>
                  <a:pt x="22554" y="12584"/>
                  <a:pt x="14530" y="12584"/>
                </a:cubicBezTo>
                <a:cubicBezTo>
                  <a:pt x="5502" y="12584"/>
                  <a:pt x="1611" y="4651"/>
                  <a:pt x="0" y="1"/>
                </a:cubicBezTo>
                <a:close/>
              </a:path>
            </a:pathLst>
          </a:custGeom>
          <a:solidFill>
            <a:srgbClr val="1129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7">
  <p:cSld name="CUSTOM_1_1_1_1_1_1_1_1_1_1_1_1_1_1_1_1_1_1_1_1_1_1_1_1_1_1_1">
    <p:bg>
      <p:bgPr>
        <a:solidFill>
          <a:schemeClr val="lt1"/>
        </a:solidFill>
        <a:effectLst/>
      </p:bgPr>
    </p:bg>
    <p:spTree>
      <p:nvGrpSpPr>
        <p:cNvPr id="1" name="Shape 2683"/>
        <p:cNvGrpSpPr/>
        <p:nvPr/>
      </p:nvGrpSpPr>
      <p:grpSpPr>
        <a:xfrm>
          <a:off x="0" y="0"/>
          <a:ext cx="0" cy="0"/>
          <a:chOff x="0" y="0"/>
          <a:chExt cx="0" cy="0"/>
        </a:xfrm>
      </p:grpSpPr>
      <p:sp>
        <p:nvSpPr>
          <p:cNvPr id="2684" name="Google Shape;2684;p33"/>
          <p:cNvSpPr/>
          <p:nvPr/>
        </p:nvSpPr>
        <p:spPr>
          <a:xfrm rot="10800000" flipH="1">
            <a:off x="175" y="4467998"/>
            <a:ext cx="9143654" cy="140105"/>
          </a:xfrm>
          <a:custGeom>
            <a:avLst/>
            <a:gdLst/>
            <a:ahLst/>
            <a:cxnLst/>
            <a:rect l="l" t="t" r="r" b="b"/>
            <a:pathLst>
              <a:path w="284960" h="189973" extrusionOk="0">
                <a:moveTo>
                  <a:pt x="0" y="0"/>
                </a:moveTo>
                <a:lnTo>
                  <a:pt x="0" y="189973"/>
                </a:lnTo>
                <a:lnTo>
                  <a:pt x="284960" y="189973"/>
                </a:lnTo>
                <a:lnTo>
                  <a:pt x="284960" y="0"/>
                </a:lnTo>
                <a:close/>
              </a:path>
            </a:pathLst>
          </a:custGeom>
          <a:solidFill>
            <a:srgbClr val="FFF2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5" name="Google Shape;2685;p33"/>
          <p:cNvSpPr/>
          <p:nvPr/>
        </p:nvSpPr>
        <p:spPr>
          <a:xfrm>
            <a:off x="92984" y="256752"/>
            <a:ext cx="1075798" cy="907744"/>
          </a:xfrm>
          <a:custGeom>
            <a:avLst/>
            <a:gdLst/>
            <a:ahLst/>
            <a:cxnLst/>
            <a:rect l="l" t="t" r="r" b="b"/>
            <a:pathLst>
              <a:path w="33527" h="33527" extrusionOk="0">
                <a:moveTo>
                  <a:pt x="16779" y="1"/>
                </a:moveTo>
                <a:cubicBezTo>
                  <a:pt x="7508" y="1"/>
                  <a:pt x="0" y="7508"/>
                  <a:pt x="0" y="16749"/>
                </a:cubicBezTo>
                <a:cubicBezTo>
                  <a:pt x="0" y="26019"/>
                  <a:pt x="7508" y="33527"/>
                  <a:pt x="16779" y="33527"/>
                </a:cubicBezTo>
                <a:cubicBezTo>
                  <a:pt x="26019" y="33527"/>
                  <a:pt x="33527" y="26019"/>
                  <a:pt x="33527" y="16749"/>
                </a:cubicBezTo>
                <a:cubicBezTo>
                  <a:pt x="33527" y="7508"/>
                  <a:pt x="26019" y="1"/>
                  <a:pt x="1677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6" name="Google Shape;2686;p33"/>
          <p:cNvSpPr/>
          <p:nvPr/>
        </p:nvSpPr>
        <p:spPr>
          <a:xfrm>
            <a:off x="117370" y="318185"/>
            <a:ext cx="1028019" cy="784065"/>
          </a:xfrm>
          <a:custGeom>
            <a:avLst/>
            <a:gdLst/>
            <a:ahLst/>
            <a:cxnLst/>
            <a:rect l="l" t="t" r="r" b="b"/>
            <a:pathLst>
              <a:path w="32038" h="28959" extrusionOk="0">
                <a:moveTo>
                  <a:pt x="15993" y="1"/>
                </a:moveTo>
                <a:cubicBezTo>
                  <a:pt x="9553" y="1"/>
                  <a:pt x="3697" y="4331"/>
                  <a:pt x="2006" y="10863"/>
                </a:cubicBezTo>
                <a:cubicBezTo>
                  <a:pt x="0" y="18583"/>
                  <a:pt x="4651" y="26486"/>
                  <a:pt x="12371" y="28492"/>
                </a:cubicBezTo>
                <a:cubicBezTo>
                  <a:pt x="13591" y="28808"/>
                  <a:pt x="14814" y="28958"/>
                  <a:pt x="16018" y="28958"/>
                </a:cubicBezTo>
                <a:cubicBezTo>
                  <a:pt x="22463" y="28958"/>
                  <a:pt x="28341" y="24633"/>
                  <a:pt x="30031" y="18127"/>
                </a:cubicBezTo>
                <a:cubicBezTo>
                  <a:pt x="32037" y="10376"/>
                  <a:pt x="27387" y="2473"/>
                  <a:pt x="19636" y="467"/>
                </a:cubicBezTo>
                <a:cubicBezTo>
                  <a:pt x="18417" y="152"/>
                  <a:pt x="17194" y="1"/>
                  <a:pt x="1599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7" name="Google Shape;2687;p33"/>
          <p:cNvSpPr/>
          <p:nvPr/>
        </p:nvSpPr>
        <p:spPr>
          <a:xfrm>
            <a:off x="208082" y="353030"/>
            <a:ext cx="846597" cy="714374"/>
          </a:xfrm>
          <a:custGeom>
            <a:avLst/>
            <a:gdLst/>
            <a:ahLst/>
            <a:cxnLst/>
            <a:rect l="l" t="t" r="r" b="b"/>
            <a:pathLst>
              <a:path w="26384" h="26385" extrusionOk="0">
                <a:moveTo>
                  <a:pt x="13192" y="1"/>
                </a:moveTo>
                <a:cubicBezTo>
                  <a:pt x="5897" y="1"/>
                  <a:pt x="0" y="5898"/>
                  <a:pt x="0" y="13193"/>
                </a:cubicBezTo>
                <a:cubicBezTo>
                  <a:pt x="0" y="20488"/>
                  <a:pt x="5897" y="26384"/>
                  <a:pt x="13192" y="26384"/>
                </a:cubicBezTo>
                <a:cubicBezTo>
                  <a:pt x="20487" y="26384"/>
                  <a:pt x="26383" y="20488"/>
                  <a:pt x="26383" y="13193"/>
                </a:cubicBezTo>
                <a:cubicBezTo>
                  <a:pt x="26383" y="5898"/>
                  <a:pt x="20487" y="1"/>
                  <a:pt x="13192" y="1"/>
                </a:cubicBezTo>
                <a:close/>
              </a:path>
            </a:pathLst>
          </a:custGeom>
          <a:solidFill>
            <a:srgbClr val="FFF9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8" name="Google Shape;2688;p33"/>
          <p:cNvSpPr/>
          <p:nvPr/>
        </p:nvSpPr>
        <p:spPr>
          <a:xfrm>
            <a:off x="557226" y="648473"/>
            <a:ext cx="147314" cy="124301"/>
          </a:xfrm>
          <a:custGeom>
            <a:avLst/>
            <a:gdLst/>
            <a:ahLst/>
            <a:cxnLst/>
            <a:rect l="l" t="t" r="r" b="b"/>
            <a:pathLst>
              <a:path w="4591" h="4591" extrusionOk="0">
                <a:moveTo>
                  <a:pt x="2311" y="1"/>
                </a:moveTo>
                <a:cubicBezTo>
                  <a:pt x="1034" y="1"/>
                  <a:pt x="1" y="1034"/>
                  <a:pt x="1" y="2281"/>
                </a:cubicBezTo>
                <a:cubicBezTo>
                  <a:pt x="1" y="3557"/>
                  <a:pt x="1034" y="4591"/>
                  <a:pt x="2311" y="4591"/>
                </a:cubicBezTo>
                <a:cubicBezTo>
                  <a:pt x="3557" y="4591"/>
                  <a:pt x="4590" y="3557"/>
                  <a:pt x="4590" y="2281"/>
                </a:cubicBezTo>
                <a:cubicBezTo>
                  <a:pt x="4590" y="1034"/>
                  <a:pt x="3557" y="1"/>
                  <a:pt x="231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9" name="Google Shape;2689;p33"/>
          <p:cNvSpPr/>
          <p:nvPr/>
        </p:nvSpPr>
        <p:spPr>
          <a:xfrm>
            <a:off x="449957" y="496365"/>
            <a:ext cx="349176" cy="227024"/>
          </a:xfrm>
          <a:custGeom>
            <a:avLst/>
            <a:gdLst/>
            <a:ahLst/>
            <a:cxnLst/>
            <a:rect l="l" t="t" r="r" b="b"/>
            <a:pathLst>
              <a:path w="10882" h="8385" extrusionOk="0">
                <a:moveTo>
                  <a:pt x="10191" y="0"/>
                </a:moveTo>
                <a:cubicBezTo>
                  <a:pt x="9978" y="0"/>
                  <a:pt x="9758" y="116"/>
                  <a:pt x="9636" y="300"/>
                </a:cubicBezTo>
                <a:lnTo>
                  <a:pt x="5927" y="6531"/>
                </a:lnTo>
                <a:lnTo>
                  <a:pt x="1094" y="2853"/>
                </a:lnTo>
                <a:cubicBezTo>
                  <a:pt x="983" y="2766"/>
                  <a:pt x="851" y="2725"/>
                  <a:pt x="720" y="2725"/>
                </a:cubicBezTo>
                <a:cubicBezTo>
                  <a:pt x="529" y="2725"/>
                  <a:pt x="339" y="2812"/>
                  <a:pt x="213" y="2975"/>
                </a:cubicBezTo>
                <a:cubicBezTo>
                  <a:pt x="0" y="3248"/>
                  <a:pt x="61" y="3613"/>
                  <a:pt x="334" y="3826"/>
                </a:cubicBezTo>
                <a:lnTo>
                  <a:pt x="6262" y="8385"/>
                </a:lnTo>
                <a:lnTo>
                  <a:pt x="10699" y="938"/>
                </a:lnTo>
                <a:cubicBezTo>
                  <a:pt x="10882" y="664"/>
                  <a:pt x="10791" y="269"/>
                  <a:pt x="10487" y="87"/>
                </a:cubicBezTo>
                <a:cubicBezTo>
                  <a:pt x="10397" y="27"/>
                  <a:pt x="10295" y="0"/>
                  <a:pt x="101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0" name="Google Shape;2690;p33"/>
          <p:cNvSpPr/>
          <p:nvPr/>
        </p:nvSpPr>
        <p:spPr>
          <a:xfrm>
            <a:off x="-25" y="4608096"/>
            <a:ext cx="9143654" cy="535455"/>
          </a:xfrm>
          <a:custGeom>
            <a:avLst/>
            <a:gdLst/>
            <a:ahLst/>
            <a:cxnLst/>
            <a:rect l="l" t="t" r="r" b="b"/>
            <a:pathLst>
              <a:path w="284960" h="50670" extrusionOk="0">
                <a:moveTo>
                  <a:pt x="0" y="0"/>
                </a:moveTo>
                <a:lnTo>
                  <a:pt x="0" y="50670"/>
                </a:lnTo>
                <a:lnTo>
                  <a:pt x="284960" y="50670"/>
                </a:lnTo>
                <a:lnTo>
                  <a:pt x="28496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1" name="Google Shape;2691;p33"/>
          <p:cNvSpPr/>
          <p:nvPr/>
        </p:nvSpPr>
        <p:spPr>
          <a:xfrm>
            <a:off x="1252900" y="505925"/>
            <a:ext cx="6142913" cy="3258725"/>
          </a:xfrm>
          <a:custGeom>
            <a:avLst/>
            <a:gdLst/>
            <a:ahLst/>
            <a:cxnLst/>
            <a:rect l="l" t="t" r="r" b="b"/>
            <a:pathLst>
              <a:path w="134198" h="78604" extrusionOk="0">
                <a:moveTo>
                  <a:pt x="0" y="1"/>
                </a:moveTo>
                <a:lnTo>
                  <a:pt x="0" y="78603"/>
                </a:lnTo>
                <a:lnTo>
                  <a:pt x="134197" y="78603"/>
                </a:lnTo>
                <a:lnTo>
                  <a:pt x="13419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2" name="Google Shape;2692;p33"/>
          <p:cNvSpPr/>
          <p:nvPr/>
        </p:nvSpPr>
        <p:spPr>
          <a:xfrm>
            <a:off x="1410133" y="639499"/>
            <a:ext cx="5828439" cy="2990329"/>
          </a:xfrm>
          <a:custGeom>
            <a:avLst/>
            <a:gdLst/>
            <a:ahLst/>
            <a:cxnLst/>
            <a:rect l="l" t="t" r="r" b="b"/>
            <a:pathLst>
              <a:path w="127328" h="72130" extrusionOk="0">
                <a:moveTo>
                  <a:pt x="0" y="0"/>
                </a:moveTo>
                <a:lnTo>
                  <a:pt x="0" y="72129"/>
                </a:lnTo>
                <a:lnTo>
                  <a:pt x="127328" y="72129"/>
                </a:lnTo>
                <a:lnTo>
                  <a:pt x="12732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3" name="Google Shape;2693;p33"/>
          <p:cNvSpPr/>
          <p:nvPr/>
        </p:nvSpPr>
        <p:spPr>
          <a:xfrm>
            <a:off x="1410140" y="3764558"/>
            <a:ext cx="5828219" cy="137011"/>
          </a:xfrm>
          <a:custGeom>
            <a:avLst/>
            <a:gdLst/>
            <a:ahLst/>
            <a:cxnLst/>
            <a:rect l="l" t="t" r="r" b="b"/>
            <a:pathLst>
              <a:path w="134198" h="5503" extrusionOk="0">
                <a:moveTo>
                  <a:pt x="0" y="0"/>
                </a:moveTo>
                <a:lnTo>
                  <a:pt x="0" y="5502"/>
                </a:lnTo>
                <a:lnTo>
                  <a:pt x="134197" y="5502"/>
                </a:lnTo>
                <a:lnTo>
                  <a:pt x="134197"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4" name="Google Shape;2694;p33"/>
          <p:cNvSpPr/>
          <p:nvPr/>
        </p:nvSpPr>
        <p:spPr>
          <a:xfrm>
            <a:off x="1898449" y="3686404"/>
            <a:ext cx="371556" cy="78189"/>
          </a:xfrm>
          <a:custGeom>
            <a:avLst/>
            <a:gdLst/>
            <a:ahLst/>
            <a:cxnLst/>
            <a:rect l="l" t="t" r="r" b="b"/>
            <a:pathLst>
              <a:path w="8117" h="1886" extrusionOk="0">
                <a:moveTo>
                  <a:pt x="1" y="1"/>
                </a:moveTo>
                <a:lnTo>
                  <a:pt x="1" y="1885"/>
                </a:lnTo>
                <a:lnTo>
                  <a:pt x="8117" y="1885"/>
                </a:lnTo>
                <a:lnTo>
                  <a:pt x="720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5" name="Google Shape;2695;p33"/>
          <p:cNvSpPr/>
          <p:nvPr/>
        </p:nvSpPr>
        <p:spPr>
          <a:xfrm>
            <a:off x="7472429" y="401603"/>
            <a:ext cx="761757" cy="800770"/>
          </a:xfrm>
          <a:custGeom>
            <a:avLst/>
            <a:gdLst/>
            <a:ahLst/>
            <a:cxnLst/>
            <a:rect l="l" t="t" r="r" b="b"/>
            <a:pathLst>
              <a:path w="23740" h="29576" extrusionOk="0">
                <a:moveTo>
                  <a:pt x="0" y="0"/>
                </a:moveTo>
                <a:lnTo>
                  <a:pt x="0" y="29575"/>
                </a:lnTo>
                <a:lnTo>
                  <a:pt x="23739" y="29575"/>
                </a:lnTo>
                <a:lnTo>
                  <a:pt x="237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6" name="Google Shape;2696;p33"/>
          <p:cNvSpPr/>
          <p:nvPr/>
        </p:nvSpPr>
        <p:spPr>
          <a:xfrm>
            <a:off x="7569943" y="483884"/>
            <a:ext cx="567660" cy="636181"/>
          </a:xfrm>
          <a:custGeom>
            <a:avLst/>
            <a:gdLst/>
            <a:ahLst/>
            <a:cxnLst/>
            <a:rect l="l" t="t" r="r" b="b"/>
            <a:pathLst>
              <a:path w="17691" h="23497" extrusionOk="0">
                <a:moveTo>
                  <a:pt x="1" y="1"/>
                </a:moveTo>
                <a:lnTo>
                  <a:pt x="1" y="23497"/>
                </a:lnTo>
                <a:lnTo>
                  <a:pt x="17691" y="23497"/>
                </a:lnTo>
                <a:lnTo>
                  <a:pt x="17691" y="1"/>
                </a:lnTo>
                <a:close/>
              </a:path>
            </a:pathLst>
          </a:custGeom>
          <a:solidFill>
            <a:srgbClr val="E0EE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7" name="Google Shape;2697;p33"/>
          <p:cNvSpPr/>
          <p:nvPr/>
        </p:nvSpPr>
        <p:spPr>
          <a:xfrm>
            <a:off x="7673329" y="808134"/>
            <a:ext cx="236068" cy="230462"/>
          </a:xfrm>
          <a:custGeom>
            <a:avLst/>
            <a:gdLst/>
            <a:ahLst/>
            <a:cxnLst/>
            <a:rect l="l" t="t" r="r" b="b"/>
            <a:pathLst>
              <a:path w="7357" h="8512" extrusionOk="0">
                <a:moveTo>
                  <a:pt x="1520" y="1"/>
                </a:moveTo>
                <a:lnTo>
                  <a:pt x="1" y="7174"/>
                </a:lnTo>
                <a:lnTo>
                  <a:pt x="5837" y="8511"/>
                </a:lnTo>
                <a:lnTo>
                  <a:pt x="7356" y="1338"/>
                </a:lnTo>
                <a:lnTo>
                  <a:pt x="152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8" name="Google Shape;2698;p33"/>
          <p:cNvSpPr/>
          <p:nvPr/>
        </p:nvSpPr>
        <p:spPr>
          <a:xfrm>
            <a:off x="7802064" y="541499"/>
            <a:ext cx="274091" cy="246085"/>
          </a:xfrm>
          <a:custGeom>
            <a:avLst/>
            <a:gdLst/>
            <a:ahLst/>
            <a:cxnLst/>
            <a:rect l="l" t="t" r="r" b="b"/>
            <a:pathLst>
              <a:path w="8542" h="9089" extrusionOk="0">
                <a:moveTo>
                  <a:pt x="5502" y="0"/>
                </a:moveTo>
                <a:lnTo>
                  <a:pt x="1" y="2432"/>
                </a:lnTo>
                <a:lnTo>
                  <a:pt x="3071" y="9089"/>
                </a:lnTo>
                <a:lnTo>
                  <a:pt x="8542" y="6657"/>
                </a:lnTo>
                <a:lnTo>
                  <a:pt x="550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9" name="Google Shape;2699;p33"/>
          <p:cNvSpPr/>
          <p:nvPr/>
        </p:nvSpPr>
        <p:spPr>
          <a:xfrm>
            <a:off x="8303126" y="401603"/>
            <a:ext cx="761757" cy="800770"/>
          </a:xfrm>
          <a:custGeom>
            <a:avLst/>
            <a:gdLst/>
            <a:ahLst/>
            <a:cxnLst/>
            <a:rect l="l" t="t" r="r" b="b"/>
            <a:pathLst>
              <a:path w="23740" h="29576" extrusionOk="0">
                <a:moveTo>
                  <a:pt x="1" y="0"/>
                </a:moveTo>
                <a:lnTo>
                  <a:pt x="1" y="29575"/>
                </a:lnTo>
                <a:lnTo>
                  <a:pt x="23740" y="29575"/>
                </a:lnTo>
                <a:lnTo>
                  <a:pt x="2374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0" name="Google Shape;2700;p33"/>
          <p:cNvSpPr/>
          <p:nvPr/>
        </p:nvSpPr>
        <p:spPr>
          <a:xfrm>
            <a:off x="8400672" y="483884"/>
            <a:ext cx="567660" cy="636181"/>
          </a:xfrm>
          <a:custGeom>
            <a:avLst/>
            <a:gdLst/>
            <a:ahLst/>
            <a:cxnLst/>
            <a:rect l="l" t="t" r="r" b="b"/>
            <a:pathLst>
              <a:path w="17691" h="23497" extrusionOk="0">
                <a:moveTo>
                  <a:pt x="0" y="1"/>
                </a:moveTo>
                <a:lnTo>
                  <a:pt x="0" y="23497"/>
                </a:lnTo>
                <a:lnTo>
                  <a:pt x="17691" y="23497"/>
                </a:lnTo>
                <a:lnTo>
                  <a:pt x="17691" y="1"/>
                </a:lnTo>
                <a:close/>
              </a:path>
            </a:pathLst>
          </a:custGeom>
          <a:solidFill>
            <a:srgbClr val="E0EE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1" name="Google Shape;2701;p33"/>
          <p:cNvSpPr/>
          <p:nvPr/>
        </p:nvSpPr>
        <p:spPr>
          <a:xfrm>
            <a:off x="8546959" y="562889"/>
            <a:ext cx="202921" cy="203306"/>
          </a:xfrm>
          <a:custGeom>
            <a:avLst/>
            <a:gdLst/>
            <a:ahLst/>
            <a:cxnLst/>
            <a:rect l="l" t="t" r="r" b="b"/>
            <a:pathLst>
              <a:path w="6324" h="7509" extrusionOk="0">
                <a:moveTo>
                  <a:pt x="5989" y="1"/>
                </a:moveTo>
                <a:lnTo>
                  <a:pt x="1" y="183"/>
                </a:lnTo>
                <a:lnTo>
                  <a:pt x="335" y="7508"/>
                </a:lnTo>
                <a:lnTo>
                  <a:pt x="6323" y="7326"/>
                </a:lnTo>
                <a:lnTo>
                  <a:pt x="598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2" name="Google Shape;2702;p33"/>
          <p:cNvSpPr/>
          <p:nvPr/>
        </p:nvSpPr>
        <p:spPr>
          <a:xfrm>
            <a:off x="8642547" y="815553"/>
            <a:ext cx="214601" cy="215625"/>
          </a:xfrm>
          <a:custGeom>
            <a:avLst/>
            <a:gdLst/>
            <a:ahLst/>
            <a:cxnLst/>
            <a:rect l="l" t="t" r="r" b="b"/>
            <a:pathLst>
              <a:path w="6688" h="7964" extrusionOk="0">
                <a:moveTo>
                  <a:pt x="730" y="0"/>
                </a:moveTo>
                <a:lnTo>
                  <a:pt x="1" y="7295"/>
                </a:lnTo>
                <a:lnTo>
                  <a:pt x="5958" y="7964"/>
                </a:lnTo>
                <a:lnTo>
                  <a:pt x="6688" y="669"/>
                </a:lnTo>
                <a:lnTo>
                  <a:pt x="73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4"/>
        </a:solidFill>
        <a:effectLst/>
      </p:bgPr>
    </p:bg>
    <p:spTree>
      <p:nvGrpSpPr>
        <p:cNvPr id="1" name="Shape 2703"/>
        <p:cNvGrpSpPr/>
        <p:nvPr/>
      </p:nvGrpSpPr>
      <p:grpSpPr>
        <a:xfrm>
          <a:off x="0" y="0"/>
          <a:ext cx="0" cy="0"/>
          <a:chOff x="0" y="0"/>
          <a:chExt cx="0" cy="0"/>
        </a:xfrm>
      </p:grpSpPr>
      <p:sp>
        <p:nvSpPr>
          <p:cNvPr id="2704" name="Google Shape;2704;p34"/>
          <p:cNvSpPr/>
          <p:nvPr/>
        </p:nvSpPr>
        <p:spPr>
          <a:xfrm rot="587667">
            <a:off x="1199017" y="1953340"/>
            <a:ext cx="7061597" cy="1868498"/>
          </a:xfrm>
          <a:custGeom>
            <a:avLst/>
            <a:gdLst/>
            <a:ahLst/>
            <a:cxnLst/>
            <a:rect l="l" t="t" r="r" b="b"/>
            <a:pathLst>
              <a:path w="130361" h="34217" extrusionOk="0">
                <a:moveTo>
                  <a:pt x="14256" y="10773"/>
                </a:moveTo>
                <a:lnTo>
                  <a:pt x="14256" y="10773"/>
                </a:lnTo>
                <a:cubicBezTo>
                  <a:pt x="14217" y="10789"/>
                  <a:pt x="14177" y="10805"/>
                  <a:pt x="14138" y="10821"/>
                </a:cubicBezTo>
                <a:lnTo>
                  <a:pt x="14138" y="10821"/>
                </a:lnTo>
                <a:cubicBezTo>
                  <a:pt x="14179" y="10807"/>
                  <a:pt x="14219" y="10791"/>
                  <a:pt x="14256" y="10773"/>
                </a:cubicBezTo>
                <a:close/>
                <a:moveTo>
                  <a:pt x="13070" y="11259"/>
                </a:moveTo>
                <a:cubicBezTo>
                  <a:pt x="13061" y="11263"/>
                  <a:pt x="13052" y="11268"/>
                  <a:pt x="13043" y="11272"/>
                </a:cubicBezTo>
                <a:lnTo>
                  <a:pt x="13043" y="11272"/>
                </a:lnTo>
                <a:cubicBezTo>
                  <a:pt x="13052" y="11268"/>
                  <a:pt x="13061" y="11263"/>
                  <a:pt x="13070" y="11259"/>
                </a:cubicBezTo>
                <a:close/>
                <a:moveTo>
                  <a:pt x="5532" y="17976"/>
                </a:moveTo>
                <a:lnTo>
                  <a:pt x="5532" y="17976"/>
                </a:lnTo>
                <a:cubicBezTo>
                  <a:pt x="5507" y="18104"/>
                  <a:pt x="5481" y="18210"/>
                  <a:pt x="5456" y="18330"/>
                </a:cubicBezTo>
                <a:lnTo>
                  <a:pt x="5456" y="18330"/>
                </a:lnTo>
                <a:cubicBezTo>
                  <a:pt x="5477" y="18212"/>
                  <a:pt x="5503" y="18094"/>
                  <a:pt x="5532" y="17976"/>
                </a:cubicBezTo>
                <a:close/>
                <a:moveTo>
                  <a:pt x="55691" y="0"/>
                </a:moveTo>
                <a:cubicBezTo>
                  <a:pt x="54666" y="0"/>
                  <a:pt x="53640" y="5"/>
                  <a:pt x="52615" y="13"/>
                </a:cubicBezTo>
                <a:cubicBezTo>
                  <a:pt x="45381" y="73"/>
                  <a:pt x="38147" y="316"/>
                  <a:pt x="30943" y="1228"/>
                </a:cubicBezTo>
                <a:cubicBezTo>
                  <a:pt x="23861" y="2110"/>
                  <a:pt x="16809" y="3630"/>
                  <a:pt x="10213" y="6456"/>
                </a:cubicBezTo>
                <a:cubicBezTo>
                  <a:pt x="7994" y="7429"/>
                  <a:pt x="5866" y="8584"/>
                  <a:pt x="3982" y="10134"/>
                </a:cubicBezTo>
                <a:cubicBezTo>
                  <a:pt x="2280" y="11532"/>
                  <a:pt x="882" y="13417"/>
                  <a:pt x="456" y="15605"/>
                </a:cubicBezTo>
                <a:cubicBezTo>
                  <a:pt x="0" y="18219"/>
                  <a:pt x="1246" y="20682"/>
                  <a:pt x="2918" y="22596"/>
                </a:cubicBezTo>
                <a:cubicBezTo>
                  <a:pt x="3404" y="23113"/>
                  <a:pt x="3921" y="23630"/>
                  <a:pt x="4407" y="24147"/>
                </a:cubicBezTo>
                <a:cubicBezTo>
                  <a:pt x="6535" y="26244"/>
                  <a:pt x="8693" y="28341"/>
                  <a:pt x="10821" y="30408"/>
                </a:cubicBezTo>
                <a:cubicBezTo>
                  <a:pt x="11824" y="31259"/>
                  <a:pt x="13009" y="32262"/>
                  <a:pt x="14225" y="32809"/>
                </a:cubicBezTo>
                <a:cubicBezTo>
                  <a:pt x="17082" y="34086"/>
                  <a:pt x="20274" y="34208"/>
                  <a:pt x="23344" y="34208"/>
                </a:cubicBezTo>
                <a:cubicBezTo>
                  <a:pt x="25605" y="34208"/>
                  <a:pt x="27867" y="34169"/>
                  <a:pt x="30128" y="34169"/>
                </a:cubicBezTo>
                <a:cubicBezTo>
                  <a:pt x="30694" y="34169"/>
                  <a:pt x="31259" y="34171"/>
                  <a:pt x="31824" y="34177"/>
                </a:cubicBezTo>
                <a:cubicBezTo>
                  <a:pt x="33551" y="34177"/>
                  <a:pt x="35277" y="34216"/>
                  <a:pt x="37004" y="34216"/>
                </a:cubicBezTo>
                <a:cubicBezTo>
                  <a:pt x="37435" y="34216"/>
                  <a:pt x="37867" y="34214"/>
                  <a:pt x="38299" y="34208"/>
                </a:cubicBezTo>
                <a:cubicBezTo>
                  <a:pt x="40791" y="34177"/>
                  <a:pt x="43284" y="34025"/>
                  <a:pt x="45746" y="33934"/>
                </a:cubicBezTo>
                <a:cubicBezTo>
                  <a:pt x="51886" y="33782"/>
                  <a:pt x="58025" y="33721"/>
                  <a:pt x="64165" y="33569"/>
                </a:cubicBezTo>
                <a:cubicBezTo>
                  <a:pt x="67418" y="33508"/>
                  <a:pt x="70640" y="33417"/>
                  <a:pt x="73862" y="33296"/>
                </a:cubicBezTo>
                <a:cubicBezTo>
                  <a:pt x="76992" y="33205"/>
                  <a:pt x="80093" y="33144"/>
                  <a:pt x="83193" y="32749"/>
                </a:cubicBezTo>
                <a:cubicBezTo>
                  <a:pt x="84196" y="32597"/>
                  <a:pt x="85199" y="32445"/>
                  <a:pt x="86202" y="32293"/>
                </a:cubicBezTo>
                <a:cubicBezTo>
                  <a:pt x="88300" y="31928"/>
                  <a:pt x="90336" y="31411"/>
                  <a:pt x="92373" y="30742"/>
                </a:cubicBezTo>
                <a:cubicBezTo>
                  <a:pt x="93284" y="30499"/>
                  <a:pt x="94227" y="30226"/>
                  <a:pt x="95139" y="29983"/>
                </a:cubicBezTo>
                <a:cubicBezTo>
                  <a:pt x="96932" y="29587"/>
                  <a:pt x="98756" y="29162"/>
                  <a:pt x="100549" y="28706"/>
                </a:cubicBezTo>
                <a:cubicBezTo>
                  <a:pt x="103163" y="28493"/>
                  <a:pt x="105777" y="28220"/>
                  <a:pt x="108361" y="27764"/>
                </a:cubicBezTo>
                <a:cubicBezTo>
                  <a:pt x="108786" y="27673"/>
                  <a:pt x="109242" y="27460"/>
                  <a:pt x="109607" y="27308"/>
                </a:cubicBezTo>
                <a:cubicBezTo>
                  <a:pt x="109709" y="27257"/>
                  <a:pt x="109960" y="27142"/>
                  <a:pt x="109824" y="27142"/>
                </a:cubicBezTo>
                <a:cubicBezTo>
                  <a:pt x="109798" y="27142"/>
                  <a:pt x="109757" y="27146"/>
                  <a:pt x="109698" y="27156"/>
                </a:cubicBezTo>
                <a:cubicBezTo>
                  <a:pt x="108513" y="27460"/>
                  <a:pt x="107479" y="27551"/>
                  <a:pt x="106233" y="27581"/>
                </a:cubicBezTo>
                <a:cubicBezTo>
                  <a:pt x="105780" y="27594"/>
                  <a:pt x="105327" y="27601"/>
                  <a:pt x="104873" y="27601"/>
                </a:cubicBezTo>
                <a:cubicBezTo>
                  <a:pt x="104232" y="27601"/>
                  <a:pt x="103591" y="27587"/>
                  <a:pt x="102950" y="27551"/>
                </a:cubicBezTo>
                <a:cubicBezTo>
                  <a:pt x="100914" y="27764"/>
                  <a:pt x="98877" y="27946"/>
                  <a:pt x="96841" y="28159"/>
                </a:cubicBezTo>
                <a:cubicBezTo>
                  <a:pt x="94774" y="28402"/>
                  <a:pt x="92707" y="28706"/>
                  <a:pt x="90640" y="28858"/>
                </a:cubicBezTo>
                <a:cubicBezTo>
                  <a:pt x="88269" y="29040"/>
                  <a:pt x="85898" y="29131"/>
                  <a:pt x="83527" y="29162"/>
                </a:cubicBezTo>
                <a:cubicBezTo>
                  <a:pt x="78561" y="29278"/>
                  <a:pt x="73587" y="29318"/>
                  <a:pt x="68614" y="29318"/>
                </a:cubicBezTo>
                <a:cubicBezTo>
                  <a:pt x="63177" y="29318"/>
                  <a:pt x="57740" y="29270"/>
                  <a:pt x="52311" y="29223"/>
                </a:cubicBezTo>
                <a:cubicBezTo>
                  <a:pt x="45168" y="29162"/>
                  <a:pt x="38055" y="29071"/>
                  <a:pt x="30943" y="28949"/>
                </a:cubicBezTo>
                <a:cubicBezTo>
                  <a:pt x="27934" y="28919"/>
                  <a:pt x="24955" y="28888"/>
                  <a:pt x="21946" y="28706"/>
                </a:cubicBezTo>
                <a:cubicBezTo>
                  <a:pt x="19879" y="28584"/>
                  <a:pt x="17782" y="28432"/>
                  <a:pt x="15715" y="28037"/>
                </a:cubicBezTo>
                <a:cubicBezTo>
                  <a:pt x="13573" y="27603"/>
                  <a:pt x="11570" y="26839"/>
                  <a:pt x="9573" y="25953"/>
                </a:cubicBezTo>
                <a:lnTo>
                  <a:pt x="9573" y="25953"/>
                </a:lnTo>
                <a:cubicBezTo>
                  <a:pt x="8972" y="25645"/>
                  <a:pt x="8402" y="25307"/>
                  <a:pt x="7853" y="24935"/>
                </a:cubicBezTo>
                <a:lnTo>
                  <a:pt x="7853" y="24935"/>
                </a:lnTo>
                <a:cubicBezTo>
                  <a:pt x="7141" y="23957"/>
                  <a:pt x="6505" y="22941"/>
                  <a:pt x="5958" y="21867"/>
                </a:cubicBezTo>
                <a:lnTo>
                  <a:pt x="5958" y="21867"/>
                </a:lnTo>
                <a:cubicBezTo>
                  <a:pt x="6018" y="22019"/>
                  <a:pt x="6110" y="22171"/>
                  <a:pt x="6170" y="22323"/>
                </a:cubicBezTo>
                <a:cubicBezTo>
                  <a:pt x="5806" y="21654"/>
                  <a:pt x="5593" y="20925"/>
                  <a:pt x="5471" y="20165"/>
                </a:cubicBezTo>
                <a:cubicBezTo>
                  <a:pt x="5348" y="19572"/>
                  <a:pt x="5345" y="18978"/>
                  <a:pt x="5446" y="18385"/>
                </a:cubicBezTo>
                <a:lnTo>
                  <a:pt x="5446" y="18385"/>
                </a:lnTo>
                <a:cubicBezTo>
                  <a:pt x="5657" y="17693"/>
                  <a:pt x="5870" y="17090"/>
                  <a:pt x="6262" y="16487"/>
                </a:cubicBezTo>
                <a:cubicBezTo>
                  <a:pt x="6778" y="15666"/>
                  <a:pt x="7447" y="14967"/>
                  <a:pt x="8177" y="14329"/>
                </a:cubicBezTo>
                <a:cubicBezTo>
                  <a:pt x="9570" y="13081"/>
                  <a:pt x="11184" y="12193"/>
                  <a:pt x="12836" y="11375"/>
                </a:cubicBezTo>
                <a:lnTo>
                  <a:pt x="12836" y="11375"/>
                </a:lnTo>
                <a:cubicBezTo>
                  <a:pt x="13265" y="11195"/>
                  <a:pt x="13710" y="11000"/>
                  <a:pt x="14138" y="10821"/>
                </a:cubicBezTo>
                <a:lnTo>
                  <a:pt x="14138" y="10821"/>
                </a:lnTo>
                <a:cubicBezTo>
                  <a:pt x="14082" y="10841"/>
                  <a:pt x="14023" y="10859"/>
                  <a:pt x="13967" y="10880"/>
                </a:cubicBezTo>
                <a:lnTo>
                  <a:pt x="13967" y="10880"/>
                </a:lnTo>
                <a:cubicBezTo>
                  <a:pt x="16244" y="9927"/>
                  <a:pt x="18578" y="9120"/>
                  <a:pt x="20943" y="8432"/>
                </a:cubicBezTo>
                <a:cubicBezTo>
                  <a:pt x="23405" y="7763"/>
                  <a:pt x="25867" y="7186"/>
                  <a:pt x="28359" y="6730"/>
                </a:cubicBezTo>
                <a:cubicBezTo>
                  <a:pt x="32189" y="6061"/>
                  <a:pt x="36049" y="5575"/>
                  <a:pt x="39940" y="5241"/>
                </a:cubicBezTo>
                <a:cubicBezTo>
                  <a:pt x="46045" y="4746"/>
                  <a:pt x="52173" y="4538"/>
                  <a:pt x="58303" y="4538"/>
                </a:cubicBezTo>
                <a:cubicBezTo>
                  <a:pt x="62335" y="4538"/>
                  <a:pt x="66368" y="4628"/>
                  <a:pt x="70397" y="4785"/>
                </a:cubicBezTo>
                <a:cubicBezTo>
                  <a:pt x="77084" y="5058"/>
                  <a:pt x="83771" y="5605"/>
                  <a:pt x="90397" y="6517"/>
                </a:cubicBezTo>
                <a:cubicBezTo>
                  <a:pt x="94804" y="7125"/>
                  <a:pt x="99181" y="7824"/>
                  <a:pt x="103497" y="8888"/>
                </a:cubicBezTo>
                <a:cubicBezTo>
                  <a:pt x="107023" y="9770"/>
                  <a:pt x="110488" y="10925"/>
                  <a:pt x="113923" y="12110"/>
                </a:cubicBezTo>
                <a:cubicBezTo>
                  <a:pt x="116081" y="12809"/>
                  <a:pt x="118209" y="13599"/>
                  <a:pt x="120276" y="14481"/>
                </a:cubicBezTo>
                <a:cubicBezTo>
                  <a:pt x="123346" y="15697"/>
                  <a:pt x="126112" y="17368"/>
                  <a:pt x="128635" y="19496"/>
                </a:cubicBezTo>
                <a:cubicBezTo>
                  <a:pt x="128661" y="19518"/>
                  <a:pt x="128707" y="19528"/>
                  <a:pt x="128767" y="19528"/>
                </a:cubicBezTo>
                <a:cubicBezTo>
                  <a:pt x="129199" y="19528"/>
                  <a:pt x="130361" y="19010"/>
                  <a:pt x="130094" y="18797"/>
                </a:cubicBezTo>
                <a:cubicBezTo>
                  <a:pt x="128270" y="17095"/>
                  <a:pt x="126264" y="15636"/>
                  <a:pt x="124075" y="14420"/>
                </a:cubicBezTo>
                <a:cubicBezTo>
                  <a:pt x="122890" y="13782"/>
                  <a:pt x="121735" y="13113"/>
                  <a:pt x="120580" y="12444"/>
                </a:cubicBezTo>
                <a:cubicBezTo>
                  <a:pt x="117145" y="10621"/>
                  <a:pt x="113498" y="9040"/>
                  <a:pt x="109881" y="7703"/>
                </a:cubicBezTo>
                <a:cubicBezTo>
                  <a:pt x="102829" y="5089"/>
                  <a:pt x="95412" y="3265"/>
                  <a:pt x="87996" y="2110"/>
                </a:cubicBezTo>
                <a:cubicBezTo>
                  <a:pt x="77308" y="472"/>
                  <a:pt x="66493" y="0"/>
                  <a:pt x="5569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5" name="Google Shape;2705;p34"/>
          <p:cNvSpPr/>
          <p:nvPr/>
        </p:nvSpPr>
        <p:spPr>
          <a:xfrm rot="587667">
            <a:off x="813201" y="1817550"/>
            <a:ext cx="7248049" cy="1698287"/>
          </a:xfrm>
          <a:custGeom>
            <a:avLst/>
            <a:gdLst/>
            <a:ahLst/>
            <a:cxnLst/>
            <a:rect l="l" t="t" r="r" b="b"/>
            <a:pathLst>
              <a:path w="133803" h="31100" extrusionOk="0">
                <a:moveTo>
                  <a:pt x="59594" y="0"/>
                </a:moveTo>
                <a:cubicBezTo>
                  <a:pt x="58483" y="0"/>
                  <a:pt x="57373" y="4"/>
                  <a:pt x="56263" y="10"/>
                </a:cubicBezTo>
                <a:cubicBezTo>
                  <a:pt x="50975" y="40"/>
                  <a:pt x="45716" y="131"/>
                  <a:pt x="40458" y="587"/>
                </a:cubicBezTo>
                <a:cubicBezTo>
                  <a:pt x="32038" y="1256"/>
                  <a:pt x="23679" y="2593"/>
                  <a:pt x="15776" y="5663"/>
                </a:cubicBezTo>
                <a:cubicBezTo>
                  <a:pt x="12828" y="6788"/>
                  <a:pt x="9910" y="8095"/>
                  <a:pt x="7448" y="10162"/>
                </a:cubicBezTo>
                <a:cubicBezTo>
                  <a:pt x="6232" y="11226"/>
                  <a:pt x="5199" y="12442"/>
                  <a:pt x="4408" y="13840"/>
                </a:cubicBezTo>
                <a:cubicBezTo>
                  <a:pt x="3162" y="15998"/>
                  <a:pt x="2585" y="18551"/>
                  <a:pt x="1855" y="20922"/>
                </a:cubicBezTo>
                <a:cubicBezTo>
                  <a:pt x="1308" y="22837"/>
                  <a:pt x="791" y="24752"/>
                  <a:pt x="366" y="26697"/>
                </a:cubicBezTo>
                <a:cubicBezTo>
                  <a:pt x="183" y="27487"/>
                  <a:pt x="1" y="29038"/>
                  <a:pt x="487" y="29858"/>
                </a:cubicBezTo>
                <a:cubicBezTo>
                  <a:pt x="882" y="30588"/>
                  <a:pt x="1703" y="30588"/>
                  <a:pt x="2463" y="30648"/>
                </a:cubicBezTo>
                <a:cubicBezTo>
                  <a:pt x="2756" y="30657"/>
                  <a:pt x="3047" y="30660"/>
                  <a:pt x="3337" y="30660"/>
                </a:cubicBezTo>
                <a:cubicBezTo>
                  <a:pt x="4130" y="30660"/>
                  <a:pt x="4914" y="30632"/>
                  <a:pt x="5715" y="30588"/>
                </a:cubicBezTo>
                <a:cubicBezTo>
                  <a:pt x="7223" y="30535"/>
                  <a:pt x="8753" y="30505"/>
                  <a:pt x="10267" y="30498"/>
                </a:cubicBezTo>
                <a:lnTo>
                  <a:pt x="10267" y="30498"/>
                </a:lnTo>
                <a:cubicBezTo>
                  <a:pt x="17078" y="30558"/>
                  <a:pt x="23859" y="30590"/>
                  <a:pt x="30640" y="30831"/>
                </a:cubicBezTo>
                <a:cubicBezTo>
                  <a:pt x="32099" y="30892"/>
                  <a:pt x="33588" y="30983"/>
                  <a:pt x="35047" y="31013"/>
                </a:cubicBezTo>
                <a:cubicBezTo>
                  <a:pt x="35552" y="31028"/>
                  <a:pt x="36056" y="31034"/>
                  <a:pt x="36560" y="31034"/>
                </a:cubicBezTo>
                <a:cubicBezTo>
                  <a:pt x="38153" y="31034"/>
                  <a:pt x="39746" y="30976"/>
                  <a:pt x="41339" y="30952"/>
                </a:cubicBezTo>
                <a:cubicBezTo>
                  <a:pt x="42291" y="30947"/>
                  <a:pt x="43244" y="30944"/>
                  <a:pt x="44198" y="30944"/>
                </a:cubicBezTo>
                <a:cubicBezTo>
                  <a:pt x="48240" y="30944"/>
                  <a:pt x="52297" y="30989"/>
                  <a:pt x="56355" y="31013"/>
                </a:cubicBezTo>
                <a:cubicBezTo>
                  <a:pt x="60548" y="31051"/>
                  <a:pt x="64752" y="31100"/>
                  <a:pt x="68957" y="31100"/>
                </a:cubicBezTo>
                <a:cubicBezTo>
                  <a:pt x="74873" y="31100"/>
                  <a:pt x="80791" y="31004"/>
                  <a:pt x="86690" y="30648"/>
                </a:cubicBezTo>
                <a:cubicBezTo>
                  <a:pt x="89304" y="30497"/>
                  <a:pt x="91918" y="30253"/>
                  <a:pt x="94532" y="30010"/>
                </a:cubicBezTo>
                <a:cubicBezTo>
                  <a:pt x="97358" y="29737"/>
                  <a:pt x="100216" y="29524"/>
                  <a:pt x="103042" y="29159"/>
                </a:cubicBezTo>
                <a:cubicBezTo>
                  <a:pt x="106599" y="28673"/>
                  <a:pt x="110216" y="28126"/>
                  <a:pt x="113742" y="27305"/>
                </a:cubicBezTo>
                <a:cubicBezTo>
                  <a:pt x="113831" y="27305"/>
                  <a:pt x="113307" y="25814"/>
                  <a:pt x="113000" y="25814"/>
                </a:cubicBezTo>
                <a:cubicBezTo>
                  <a:pt x="112994" y="25814"/>
                  <a:pt x="112988" y="25814"/>
                  <a:pt x="112982" y="25816"/>
                </a:cubicBezTo>
                <a:cubicBezTo>
                  <a:pt x="112100" y="25968"/>
                  <a:pt x="111219" y="26150"/>
                  <a:pt x="110337" y="26302"/>
                </a:cubicBezTo>
                <a:cubicBezTo>
                  <a:pt x="108058" y="26727"/>
                  <a:pt x="105596" y="27092"/>
                  <a:pt x="103255" y="27214"/>
                </a:cubicBezTo>
                <a:cubicBezTo>
                  <a:pt x="99547" y="27427"/>
                  <a:pt x="95869" y="27609"/>
                  <a:pt x="92161" y="27700"/>
                </a:cubicBezTo>
                <a:cubicBezTo>
                  <a:pt x="86988" y="27786"/>
                  <a:pt x="81815" y="27823"/>
                  <a:pt x="76643" y="27823"/>
                </a:cubicBezTo>
                <a:cubicBezTo>
                  <a:pt x="72636" y="27823"/>
                  <a:pt x="68629" y="27801"/>
                  <a:pt x="64622" y="27761"/>
                </a:cubicBezTo>
                <a:cubicBezTo>
                  <a:pt x="56750" y="27731"/>
                  <a:pt x="48877" y="27731"/>
                  <a:pt x="41005" y="27548"/>
                </a:cubicBezTo>
                <a:cubicBezTo>
                  <a:pt x="35078" y="27396"/>
                  <a:pt x="29181" y="27366"/>
                  <a:pt x="23284" y="27092"/>
                </a:cubicBezTo>
                <a:cubicBezTo>
                  <a:pt x="23558" y="27092"/>
                  <a:pt x="23831" y="27123"/>
                  <a:pt x="24105" y="27123"/>
                </a:cubicBezTo>
                <a:cubicBezTo>
                  <a:pt x="19697" y="26788"/>
                  <a:pt x="15077" y="26393"/>
                  <a:pt x="10974" y="24630"/>
                </a:cubicBezTo>
                <a:cubicBezTo>
                  <a:pt x="9667" y="24053"/>
                  <a:pt x="8329" y="23323"/>
                  <a:pt x="7235" y="22381"/>
                </a:cubicBezTo>
                <a:cubicBezTo>
                  <a:pt x="6552" y="21789"/>
                  <a:pt x="6005" y="21146"/>
                  <a:pt x="5493" y="20438"/>
                </a:cubicBezTo>
                <a:lnTo>
                  <a:pt x="5493" y="20438"/>
                </a:lnTo>
                <a:cubicBezTo>
                  <a:pt x="5896" y="20083"/>
                  <a:pt x="6319" y="19748"/>
                  <a:pt x="6749" y="19433"/>
                </a:cubicBezTo>
                <a:cubicBezTo>
                  <a:pt x="8403" y="18162"/>
                  <a:pt x="10143" y="17151"/>
                  <a:pt x="11997" y="16258"/>
                </a:cubicBezTo>
                <a:lnTo>
                  <a:pt x="11997" y="16258"/>
                </a:lnTo>
                <a:cubicBezTo>
                  <a:pt x="14347" y="15329"/>
                  <a:pt x="16779" y="14514"/>
                  <a:pt x="19211" y="13840"/>
                </a:cubicBezTo>
                <a:cubicBezTo>
                  <a:pt x="21764" y="13141"/>
                  <a:pt x="24318" y="12533"/>
                  <a:pt x="26901" y="12077"/>
                </a:cubicBezTo>
                <a:cubicBezTo>
                  <a:pt x="30853" y="11347"/>
                  <a:pt x="34834" y="10891"/>
                  <a:pt x="38786" y="10587"/>
                </a:cubicBezTo>
                <a:cubicBezTo>
                  <a:pt x="43467" y="10223"/>
                  <a:pt x="48117" y="10101"/>
                  <a:pt x="52798" y="10010"/>
                </a:cubicBezTo>
                <a:cubicBezTo>
                  <a:pt x="55866" y="9937"/>
                  <a:pt x="58934" y="9892"/>
                  <a:pt x="62002" y="9892"/>
                </a:cubicBezTo>
                <a:cubicBezTo>
                  <a:pt x="65317" y="9892"/>
                  <a:pt x="68632" y="9944"/>
                  <a:pt x="71948" y="10071"/>
                </a:cubicBezTo>
                <a:cubicBezTo>
                  <a:pt x="77571" y="10314"/>
                  <a:pt x="83194" y="10739"/>
                  <a:pt x="88787" y="11317"/>
                </a:cubicBezTo>
                <a:cubicBezTo>
                  <a:pt x="94532" y="11894"/>
                  <a:pt x="100337" y="12897"/>
                  <a:pt x="105930" y="14417"/>
                </a:cubicBezTo>
                <a:cubicBezTo>
                  <a:pt x="109517" y="15420"/>
                  <a:pt x="113043" y="16606"/>
                  <a:pt x="116599" y="17609"/>
                </a:cubicBezTo>
                <a:cubicBezTo>
                  <a:pt x="117876" y="18095"/>
                  <a:pt x="119183" y="18399"/>
                  <a:pt x="120490" y="18551"/>
                </a:cubicBezTo>
                <a:cubicBezTo>
                  <a:pt x="121223" y="18581"/>
                  <a:pt x="121956" y="18596"/>
                  <a:pt x="122690" y="18596"/>
                </a:cubicBezTo>
                <a:cubicBezTo>
                  <a:pt x="124919" y="18596"/>
                  <a:pt x="127148" y="18456"/>
                  <a:pt x="129377" y="18162"/>
                </a:cubicBezTo>
                <a:lnTo>
                  <a:pt x="129377" y="18162"/>
                </a:lnTo>
                <a:cubicBezTo>
                  <a:pt x="130616" y="18586"/>
                  <a:pt x="131831" y="19009"/>
                  <a:pt x="133073" y="19433"/>
                </a:cubicBezTo>
                <a:cubicBezTo>
                  <a:pt x="133123" y="19454"/>
                  <a:pt x="133176" y="19465"/>
                  <a:pt x="133230" y="19465"/>
                </a:cubicBezTo>
                <a:cubicBezTo>
                  <a:pt x="133477" y="19465"/>
                  <a:pt x="133748" y="19256"/>
                  <a:pt x="133772" y="19007"/>
                </a:cubicBezTo>
                <a:cubicBezTo>
                  <a:pt x="133803" y="18642"/>
                  <a:pt x="133347" y="18034"/>
                  <a:pt x="133073" y="17852"/>
                </a:cubicBezTo>
                <a:cubicBezTo>
                  <a:pt x="131128" y="16606"/>
                  <a:pt x="129061" y="15481"/>
                  <a:pt x="126964" y="14539"/>
                </a:cubicBezTo>
                <a:cubicBezTo>
                  <a:pt x="124623" y="13414"/>
                  <a:pt x="122344" y="12229"/>
                  <a:pt x="120064" y="11013"/>
                </a:cubicBezTo>
                <a:cubicBezTo>
                  <a:pt x="116477" y="9220"/>
                  <a:pt x="112799" y="7700"/>
                  <a:pt x="109000" y="6423"/>
                </a:cubicBezTo>
                <a:cubicBezTo>
                  <a:pt x="104197" y="4812"/>
                  <a:pt x="99304" y="3596"/>
                  <a:pt x="94349" y="2654"/>
                </a:cubicBezTo>
                <a:cubicBezTo>
                  <a:pt x="87601" y="1347"/>
                  <a:pt x="80823" y="678"/>
                  <a:pt x="73984" y="314"/>
                </a:cubicBezTo>
                <a:cubicBezTo>
                  <a:pt x="69196" y="67"/>
                  <a:pt x="64389" y="0"/>
                  <a:pt x="5959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6" name="Google Shape;2706;p34"/>
          <p:cNvSpPr/>
          <p:nvPr/>
        </p:nvSpPr>
        <p:spPr>
          <a:xfrm rot="587667">
            <a:off x="1034852" y="1951540"/>
            <a:ext cx="7065823" cy="2243380"/>
          </a:xfrm>
          <a:custGeom>
            <a:avLst/>
            <a:gdLst/>
            <a:ahLst/>
            <a:cxnLst/>
            <a:rect l="l" t="t" r="r" b="b"/>
            <a:pathLst>
              <a:path w="130439" h="31240" extrusionOk="0">
                <a:moveTo>
                  <a:pt x="3830" y="22629"/>
                </a:moveTo>
                <a:lnTo>
                  <a:pt x="3830" y="22629"/>
                </a:lnTo>
                <a:cubicBezTo>
                  <a:pt x="3868" y="22667"/>
                  <a:pt x="3900" y="22705"/>
                  <a:pt x="3932" y="22742"/>
                </a:cubicBezTo>
                <a:lnTo>
                  <a:pt x="3932" y="22742"/>
                </a:lnTo>
                <a:cubicBezTo>
                  <a:pt x="3897" y="22705"/>
                  <a:pt x="3863" y="22667"/>
                  <a:pt x="3830" y="22629"/>
                </a:cubicBezTo>
                <a:close/>
                <a:moveTo>
                  <a:pt x="56349" y="1"/>
                </a:moveTo>
                <a:cubicBezTo>
                  <a:pt x="55155" y="1"/>
                  <a:pt x="53961" y="6"/>
                  <a:pt x="52767" y="15"/>
                </a:cubicBezTo>
                <a:cubicBezTo>
                  <a:pt x="46050" y="76"/>
                  <a:pt x="39271" y="258"/>
                  <a:pt x="32615" y="1018"/>
                </a:cubicBezTo>
                <a:cubicBezTo>
                  <a:pt x="28724" y="1474"/>
                  <a:pt x="24864" y="2021"/>
                  <a:pt x="21064" y="2933"/>
                </a:cubicBezTo>
                <a:cubicBezTo>
                  <a:pt x="17356" y="3845"/>
                  <a:pt x="13648" y="4909"/>
                  <a:pt x="10122" y="6459"/>
                </a:cubicBezTo>
                <a:cubicBezTo>
                  <a:pt x="7903" y="7432"/>
                  <a:pt x="5775" y="8617"/>
                  <a:pt x="3951" y="10198"/>
                </a:cubicBezTo>
                <a:cubicBezTo>
                  <a:pt x="2249" y="11657"/>
                  <a:pt x="821" y="13359"/>
                  <a:pt x="274" y="15578"/>
                </a:cubicBezTo>
                <a:cubicBezTo>
                  <a:pt x="0" y="16733"/>
                  <a:pt x="30" y="17705"/>
                  <a:pt x="243" y="18860"/>
                </a:cubicBezTo>
                <a:cubicBezTo>
                  <a:pt x="547" y="20441"/>
                  <a:pt x="1094" y="21991"/>
                  <a:pt x="1733" y="23450"/>
                </a:cubicBezTo>
                <a:cubicBezTo>
                  <a:pt x="2097" y="24362"/>
                  <a:pt x="2523" y="25213"/>
                  <a:pt x="3070" y="26003"/>
                </a:cubicBezTo>
                <a:cubicBezTo>
                  <a:pt x="3891" y="27128"/>
                  <a:pt x="5076" y="27827"/>
                  <a:pt x="6292" y="28405"/>
                </a:cubicBezTo>
                <a:cubicBezTo>
                  <a:pt x="7629" y="28921"/>
                  <a:pt x="8997" y="29316"/>
                  <a:pt x="10426" y="29560"/>
                </a:cubicBezTo>
                <a:cubicBezTo>
                  <a:pt x="11246" y="29712"/>
                  <a:pt x="12037" y="29864"/>
                  <a:pt x="12857" y="30016"/>
                </a:cubicBezTo>
                <a:cubicBezTo>
                  <a:pt x="14712" y="30319"/>
                  <a:pt x="16596" y="30502"/>
                  <a:pt x="18481" y="30654"/>
                </a:cubicBezTo>
                <a:cubicBezTo>
                  <a:pt x="22189" y="30927"/>
                  <a:pt x="25928" y="30988"/>
                  <a:pt x="29636" y="31079"/>
                </a:cubicBezTo>
                <a:cubicBezTo>
                  <a:pt x="31581" y="31140"/>
                  <a:pt x="33526" y="31201"/>
                  <a:pt x="35472" y="31231"/>
                </a:cubicBezTo>
                <a:cubicBezTo>
                  <a:pt x="35924" y="31237"/>
                  <a:pt x="36375" y="31239"/>
                  <a:pt x="36827" y="31239"/>
                </a:cubicBezTo>
                <a:cubicBezTo>
                  <a:pt x="38837" y="31239"/>
                  <a:pt x="40848" y="31190"/>
                  <a:pt x="42858" y="31140"/>
                </a:cubicBezTo>
                <a:cubicBezTo>
                  <a:pt x="48907" y="30988"/>
                  <a:pt x="54955" y="31019"/>
                  <a:pt x="61035" y="30927"/>
                </a:cubicBezTo>
                <a:cubicBezTo>
                  <a:pt x="64287" y="30897"/>
                  <a:pt x="67539" y="30836"/>
                  <a:pt x="70792" y="30775"/>
                </a:cubicBezTo>
                <a:cubicBezTo>
                  <a:pt x="73953" y="30715"/>
                  <a:pt x="77144" y="30715"/>
                  <a:pt x="80305" y="30563"/>
                </a:cubicBezTo>
                <a:cubicBezTo>
                  <a:pt x="83406" y="30411"/>
                  <a:pt x="86506" y="30137"/>
                  <a:pt x="89576" y="29833"/>
                </a:cubicBezTo>
                <a:lnTo>
                  <a:pt x="95503" y="29225"/>
                </a:lnTo>
                <a:cubicBezTo>
                  <a:pt x="96932" y="28800"/>
                  <a:pt x="98361" y="28587"/>
                  <a:pt x="99820" y="28587"/>
                </a:cubicBezTo>
                <a:cubicBezTo>
                  <a:pt x="103224" y="28435"/>
                  <a:pt x="106719" y="28313"/>
                  <a:pt x="110063" y="27614"/>
                </a:cubicBezTo>
                <a:lnTo>
                  <a:pt x="110063" y="27614"/>
                </a:lnTo>
                <a:cubicBezTo>
                  <a:pt x="110053" y="27616"/>
                  <a:pt x="110041" y="27617"/>
                  <a:pt x="110028" y="27617"/>
                </a:cubicBezTo>
                <a:cubicBezTo>
                  <a:pt x="109844" y="27617"/>
                  <a:pt x="109384" y="27430"/>
                  <a:pt x="109242" y="27401"/>
                </a:cubicBezTo>
                <a:cubicBezTo>
                  <a:pt x="109074" y="27373"/>
                  <a:pt x="108698" y="27216"/>
                  <a:pt x="108474" y="27216"/>
                </a:cubicBezTo>
                <a:cubicBezTo>
                  <a:pt x="108455" y="27216"/>
                  <a:pt x="108438" y="27217"/>
                  <a:pt x="108421" y="27219"/>
                </a:cubicBezTo>
                <a:cubicBezTo>
                  <a:pt x="105929" y="27766"/>
                  <a:pt x="103285" y="27797"/>
                  <a:pt x="100762" y="27857"/>
                </a:cubicBezTo>
                <a:cubicBezTo>
                  <a:pt x="99668" y="27888"/>
                  <a:pt x="98573" y="27918"/>
                  <a:pt x="97509" y="27949"/>
                </a:cubicBezTo>
                <a:cubicBezTo>
                  <a:pt x="96628" y="27888"/>
                  <a:pt x="95746" y="27857"/>
                  <a:pt x="94895" y="27797"/>
                </a:cubicBezTo>
                <a:cubicBezTo>
                  <a:pt x="94799" y="27793"/>
                  <a:pt x="94702" y="27792"/>
                  <a:pt x="94605" y="27792"/>
                </a:cubicBezTo>
                <a:cubicBezTo>
                  <a:pt x="93815" y="27792"/>
                  <a:pt x="93009" y="27891"/>
                  <a:pt x="92251" y="27918"/>
                </a:cubicBezTo>
                <a:cubicBezTo>
                  <a:pt x="83436" y="28471"/>
                  <a:pt x="74596" y="28496"/>
                  <a:pt x="65777" y="28496"/>
                </a:cubicBezTo>
                <a:cubicBezTo>
                  <a:pt x="64895" y="28496"/>
                  <a:pt x="64013" y="28496"/>
                  <a:pt x="63132" y="28496"/>
                </a:cubicBezTo>
                <a:cubicBezTo>
                  <a:pt x="58512" y="28465"/>
                  <a:pt x="53922" y="28435"/>
                  <a:pt x="49302" y="28405"/>
                </a:cubicBezTo>
                <a:cubicBezTo>
                  <a:pt x="48727" y="28400"/>
                  <a:pt x="48151" y="28398"/>
                  <a:pt x="47575" y="28398"/>
                </a:cubicBezTo>
                <a:cubicBezTo>
                  <a:pt x="45754" y="28398"/>
                  <a:pt x="43927" y="28416"/>
                  <a:pt x="42097" y="28416"/>
                </a:cubicBezTo>
                <a:cubicBezTo>
                  <a:pt x="40771" y="28416"/>
                  <a:pt x="39444" y="28407"/>
                  <a:pt x="38116" y="28374"/>
                </a:cubicBezTo>
                <a:cubicBezTo>
                  <a:pt x="32121" y="28254"/>
                  <a:pt x="26096" y="28193"/>
                  <a:pt x="20129" y="27784"/>
                </a:cubicBezTo>
                <a:lnTo>
                  <a:pt x="20129" y="27784"/>
                </a:lnTo>
                <a:cubicBezTo>
                  <a:pt x="16774" y="27481"/>
                  <a:pt x="13449" y="27084"/>
                  <a:pt x="10213" y="26125"/>
                </a:cubicBezTo>
                <a:cubicBezTo>
                  <a:pt x="8845" y="25760"/>
                  <a:pt x="7508" y="25243"/>
                  <a:pt x="6231" y="24575"/>
                </a:cubicBezTo>
                <a:cubicBezTo>
                  <a:pt x="5418" y="24098"/>
                  <a:pt x="4656" y="23517"/>
                  <a:pt x="3994" y="22810"/>
                </a:cubicBezTo>
                <a:lnTo>
                  <a:pt x="3994" y="22810"/>
                </a:lnTo>
                <a:cubicBezTo>
                  <a:pt x="3517" y="22242"/>
                  <a:pt x="3086" y="21629"/>
                  <a:pt x="2681" y="20990"/>
                </a:cubicBezTo>
                <a:lnTo>
                  <a:pt x="2681" y="20990"/>
                </a:lnTo>
                <a:cubicBezTo>
                  <a:pt x="2597" y="20783"/>
                  <a:pt x="2518" y="20572"/>
                  <a:pt x="2432" y="20368"/>
                </a:cubicBezTo>
                <a:lnTo>
                  <a:pt x="2432" y="20368"/>
                </a:lnTo>
                <a:cubicBezTo>
                  <a:pt x="2392" y="19896"/>
                  <a:pt x="2376" y="19424"/>
                  <a:pt x="2401" y="18952"/>
                </a:cubicBezTo>
                <a:cubicBezTo>
                  <a:pt x="2401" y="18374"/>
                  <a:pt x="2492" y="17827"/>
                  <a:pt x="2705" y="17280"/>
                </a:cubicBezTo>
                <a:lnTo>
                  <a:pt x="2705" y="17280"/>
                </a:lnTo>
                <a:cubicBezTo>
                  <a:pt x="2675" y="17401"/>
                  <a:pt x="2644" y="17523"/>
                  <a:pt x="2614" y="17645"/>
                </a:cubicBezTo>
                <a:cubicBezTo>
                  <a:pt x="2857" y="16915"/>
                  <a:pt x="3161" y="16307"/>
                  <a:pt x="3556" y="15669"/>
                </a:cubicBezTo>
                <a:cubicBezTo>
                  <a:pt x="4195" y="14666"/>
                  <a:pt x="5046" y="13906"/>
                  <a:pt x="5927" y="13176"/>
                </a:cubicBezTo>
                <a:cubicBezTo>
                  <a:pt x="7417" y="11961"/>
                  <a:pt x="9028" y="10988"/>
                  <a:pt x="10760" y="10198"/>
                </a:cubicBezTo>
                <a:cubicBezTo>
                  <a:pt x="15593" y="7979"/>
                  <a:pt x="20821" y="6581"/>
                  <a:pt x="26019" y="5608"/>
                </a:cubicBezTo>
                <a:cubicBezTo>
                  <a:pt x="32979" y="4270"/>
                  <a:pt x="40122" y="3784"/>
                  <a:pt x="47205" y="3541"/>
                </a:cubicBezTo>
                <a:cubicBezTo>
                  <a:pt x="50769" y="3431"/>
                  <a:pt x="54342" y="3370"/>
                  <a:pt x="57910" y="3370"/>
                </a:cubicBezTo>
                <a:cubicBezTo>
                  <a:pt x="61249" y="3370"/>
                  <a:pt x="64583" y="3423"/>
                  <a:pt x="67904" y="3541"/>
                </a:cubicBezTo>
                <a:cubicBezTo>
                  <a:pt x="72767" y="3693"/>
                  <a:pt x="77600" y="4058"/>
                  <a:pt x="82464" y="4453"/>
                </a:cubicBezTo>
                <a:cubicBezTo>
                  <a:pt x="86202" y="4757"/>
                  <a:pt x="89941" y="5030"/>
                  <a:pt x="93649" y="5547"/>
                </a:cubicBezTo>
                <a:cubicBezTo>
                  <a:pt x="100123" y="6489"/>
                  <a:pt x="106415" y="8131"/>
                  <a:pt x="112555" y="10319"/>
                </a:cubicBezTo>
                <a:cubicBezTo>
                  <a:pt x="115564" y="11413"/>
                  <a:pt x="118422" y="12690"/>
                  <a:pt x="121248" y="14179"/>
                </a:cubicBezTo>
                <a:cubicBezTo>
                  <a:pt x="122282" y="14727"/>
                  <a:pt x="123315" y="15274"/>
                  <a:pt x="124349" y="15851"/>
                </a:cubicBezTo>
                <a:cubicBezTo>
                  <a:pt x="125899" y="16641"/>
                  <a:pt x="127388" y="17584"/>
                  <a:pt x="128787" y="18648"/>
                </a:cubicBezTo>
                <a:cubicBezTo>
                  <a:pt x="129091" y="18860"/>
                  <a:pt x="129577" y="18921"/>
                  <a:pt x="129942" y="18982"/>
                </a:cubicBezTo>
                <a:cubicBezTo>
                  <a:pt x="129861" y="18982"/>
                  <a:pt x="130171" y="19036"/>
                  <a:pt x="130324" y="19036"/>
                </a:cubicBezTo>
                <a:cubicBezTo>
                  <a:pt x="130401" y="19036"/>
                  <a:pt x="130438" y="19022"/>
                  <a:pt x="130367" y="18982"/>
                </a:cubicBezTo>
                <a:cubicBezTo>
                  <a:pt x="128270" y="17553"/>
                  <a:pt x="126233" y="16003"/>
                  <a:pt x="124288" y="14392"/>
                </a:cubicBezTo>
                <a:cubicBezTo>
                  <a:pt x="124227" y="14362"/>
                  <a:pt x="124197" y="14331"/>
                  <a:pt x="124136" y="14301"/>
                </a:cubicBezTo>
                <a:cubicBezTo>
                  <a:pt x="121917" y="12903"/>
                  <a:pt x="119607" y="11626"/>
                  <a:pt x="117236" y="10502"/>
                </a:cubicBezTo>
                <a:cubicBezTo>
                  <a:pt x="116020" y="9985"/>
                  <a:pt x="114835" y="9438"/>
                  <a:pt x="113619" y="8891"/>
                </a:cubicBezTo>
                <a:cubicBezTo>
                  <a:pt x="105504" y="5456"/>
                  <a:pt x="96780" y="3359"/>
                  <a:pt x="88087" y="2021"/>
                </a:cubicBezTo>
                <a:cubicBezTo>
                  <a:pt x="77596" y="409"/>
                  <a:pt x="66958" y="1"/>
                  <a:pt x="563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7" name="Google Shape;2707;p34"/>
          <p:cNvSpPr/>
          <p:nvPr/>
        </p:nvSpPr>
        <p:spPr>
          <a:xfrm rot="587667">
            <a:off x="1407421" y="1273871"/>
            <a:ext cx="7053743" cy="2060556"/>
          </a:xfrm>
          <a:custGeom>
            <a:avLst/>
            <a:gdLst/>
            <a:ahLst/>
            <a:cxnLst/>
            <a:rect l="l" t="t" r="r" b="b"/>
            <a:pathLst>
              <a:path w="130216" h="30184" extrusionOk="0">
                <a:moveTo>
                  <a:pt x="70914" y="2228"/>
                </a:moveTo>
                <a:cubicBezTo>
                  <a:pt x="71065" y="2238"/>
                  <a:pt x="71216" y="2247"/>
                  <a:pt x="71367" y="2257"/>
                </a:cubicBezTo>
                <a:lnTo>
                  <a:pt x="71367" y="2257"/>
                </a:lnTo>
                <a:cubicBezTo>
                  <a:pt x="71216" y="2247"/>
                  <a:pt x="71065" y="2238"/>
                  <a:pt x="70914" y="2228"/>
                </a:cubicBezTo>
                <a:close/>
                <a:moveTo>
                  <a:pt x="25211" y="4527"/>
                </a:moveTo>
                <a:cubicBezTo>
                  <a:pt x="25022" y="4573"/>
                  <a:pt x="24834" y="4615"/>
                  <a:pt x="24645" y="4657"/>
                </a:cubicBezTo>
                <a:lnTo>
                  <a:pt x="24645" y="4657"/>
                </a:lnTo>
                <a:cubicBezTo>
                  <a:pt x="24834" y="4614"/>
                  <a:pt x="25023" y="4571"/>
                  <a:pt x="25211" y="4527"/>
                </a:cubicBezTo>
                <a:close/>
                <a:moveTo>
                  <a:pt x="93817" y="29310"/>
                </a:moveTo>
                <a:lnTo>
                  <a:pt x="93817" y="29310"/>
                </a:lnTo>
                <a:cubicBezTo>
                  <a:pt x="93802" y="29310"/>
                  <a:pt x="93787" y="29311"/>
                  <a:pt x="93772" y="29311"/>
                </a:cubicBezTo>
                <a:cubicBezTo>
                  <a:pt x="93787" y="29311"/>
                  <a:pt x="93802" y="29311"/>
                  <a:pt x="93817" y="29310"/>
                </a:cubicBezTo>
                <a:close/>
                <a:moveTo>
                  <a:pt x="57299" y="1"/>
                </a:moveTo>
                <a:cubicBezTo>
                  <a:pt x="55110" y="1"/>
                  <a:pt x="52921" y="24"/>
                  <a:pt x="50731" y="70"/>
                </a:cubicBezTo>
                <a:cubicBezTo>
                  <a:pt x="44105" y="222"/>
                  <a:pt x="37418" y="648"/>
                  <a:pt x="30852" y="1590"/>
                </a:cubicBezTo>
                <a:cubicBezTo>
                  <a:pt x="24591" y="2472"/>
                  <a:pt x="18421" y="3809"/>
                  <a:pt x="12493" y="6028"/>
                </a:cubicBezTo>
                <a:cubicBezTo>
                  <a:pt x="11004" y="6605"/>
                  <a:pt x="9545" y="7183"/>
                  <a:pt x="8116" y="7943"/>
                </a:cubicBezTo>
                <a:cubicBezTo>
                  <a:pt x="7022" y="8490"/>
                  <a:pt x="6019" y="9159"/>
                  <a:pt x="5016" y="9858"/>
                </a:cubicBezTo>
                <a:cubicBezTo>
                  <a:pt x="3922" y="10618"/>
                  <a:pt x="2828" y="11529"/>
                  <a:pt x="2007" y="12563"/>
                </a:cubicBezTo>
                <a:cubicBezTo>
                  <a:pt x="1277" y="13444"/>
                  <a:pt x="578" y="14599"/>
                  <a:pt x="335" y="15724"/>
                </a:cubicBezTo>
                <a:cubicBezTo>
                  <a:pt x="153" y="16636"/>
                  <a:pt x="1" y="17578"/>
                  <a:pt x="183" y="18490"/>
                </a:cubicBezTo>
                <a:cubicBezTo>
                  <a:pt x="396" y="19432"/>
                  <a:pt x="761" y="20283"/>
                  <a:pt x="1338" y="21074"/>
                </a:cubicBezTo>
                <a:cubicBezTo>
                  <a:pt x="3071" y="23566"/>
                  <a:pt x="5898" y="25086"/>
                  <a:pt x="8633" y="26241"/>
                </a:cubicBezTo>
                <a:cubicBezTo>
                  <a:pt x="10153" y="26849"/>
                  <a:pt x="11764" y="27244"/>
                  <a:pt x="13344" y="27639"/>
                </a:cubicBezTo>
                <a:cubicBezTo>
                  <a:pt x="15138" y="28065"/>
                  <a:pt x="17022" y="28338"/>
                  <a:pt x="18846" y="28521"/>
                </a:cubicBezTo>
                <a:cubicBezTo>
                  <a:pt x="22950" y="28977"/>
                  <a:pt x="27083" y="28977"/>
                  <a:pt x="31217" y="29068"/>
                </a:cubicBezTo>
                <a:cubicBezTo>
                  <a:pt x="34682" y="29128"/>
                  <a:pt x="38147" y="29250"/>
                  <a:pt x="41612" y="29311"/>
                </a:cubicBezTo>
                <a:cubicBezTo>
                  <a:pt x="46719" y="29402"/>
                  <a:pt x="51795" y="29402"/>
                  <a:pt x="56902" y="29432"/>
                </a:cubicBezTo>
                <a:cubicBezTo>
                  <a:pt x="62947" y="29491"/>
                  <a:pt x="68985" y="29550"/>
                  <a:pt x="75022" y="29550"/>
                </a:cubicBezTo>
                <a:cubicBezTo>
                  <a:pt x="81394" y="29550"/>
                  <a:pt x="87765" y="29485"/>
                  <a:pt x="94145" y="29284"/>
                </a:cubicBezTo>
                <a:lnTo>
                  <a:pt x="94145" y="29284"/>
                </a:lnTo>
                <a:cubicBezTo>
                  <a:pt x="94028" y="29291"/>
                  <a:pt x="93922" y="29306"/>
                  <a:pt x="93817" y="29310"/>
                </a:cubicBezTo>
                <a:lnTo>
                  <a:pt x="93817" y="29310"/>
                </a:lnTo>
                <a:cubicBezTo>
                  <a:pt x="94651" y="29295"/>
                  <a:pt x="95484" y="29283"/>
                  <a:pt x="96315" y="29283"/>
                </a:cubicBezTo>
                <a:cubicBezTo>
                  <a:pt x="98709" y="29283"/>
                  <a:pt x="101095" y="29377"/>
                  <a:pt x="103498" y="29736"/>
                </a:cubicBezTo>
                <a:cubicBezTo>
                  <a:pt x="103924" y="29767"/>
                  <a:pt x="104349" y="29858"/>
                  <a:pt x="104775" y="30010"/>
                </a:cubicBezTo>
                <a:cubicBezTo>
                  <a:pt x="105000" y="30131"/>
                  <a:pt x="105225" y="30183"/>
                  <a:pt x="105455" y="30183"/>
                </a:cubicBezTo>
                <a:cubicBezTo>
                  <a:pt x="105630" y="30183"/>
                  <a:pt x="105807" y="30153"/>
                  <a:pt x="105991" y="30101"/>
                </a:cubicBezTo>
                <a:cubicBezTo>
                  <a:pt x="107024" y="29980"/>
                  <a:pt x="107997" y="29828"/>
                  <a:pt x="109000" y="29584"/>
                </a:cubicBezTo>
                <a:cubicBezTo>
                  <a:pt x="109271" y="29524"/>
                  <a:pt x="108975" y="27912"/>
                  <a:pt x="108851" y="27912"/>
                </a:cubicBezTo>
                <a:cubicBezTo>
                  <a:pt x="108850" y="27912"/>
                  <a:pt x="108849" y="27912"/>
                  <a:pt x="108848" y="27913"/>
                </a:cubicBezTo>
                <a:cubicBezTo>
                  <a:pt x="107875" y="28186"/>
                  <a:pt x="106963" y="28308"/>
                  <a:pt x="105960" y="28399"/>
                </a:cubicBezTo>
                <a:cubicBezTo>
                  <a:pt x="105679" y="28457"/>
                  <a:pt x="105398" y="28486"/>
                  <a:pt x="105117" y="28486"/>
                </a:cubicBezTo>
                <a:cubicBezTo>
                  <a:pt x="104367" y="28486"/>
                  <a:pt x="103620" y="28281"/>
                  <a:pt x="102890" y="27882"/>
                </a:cubicBezTo>
                <a:cubicBezTo>
                  <a:pt x="102556" y="27730"/>
                  <a:pt x="102222" y="27578"/>
                  <a:pt x="101887" y="27426"/>
                </a:cubicBezTo>
                <a:cubicBezTo>
                  <a:pt x="101431" y="27183"/>
                  <a:pt x="100975" y="26940"/>
                  <a:pt x="100519" y="26697"/>
                </a:cubicBezTo>
                <a:cubicBezTo>
                  <a:pt x="99729" y="26423"/>
                  <a:pt x="98908" y="26211"/>
                  <a:pt x="98088" y="26028"/>
                </a:cubicBezTo>
                <a:cubicBezTo>
                  <a:pt x="96325" y="25603"/>
                  <a:pt x="94531" y="25390"/>
                  <a:pt x="92708" y="25238"/>
                </a:cubicBezTo>
                <a:cubicBezTo>
                  <a:pt x="87753" y="24843"/>
                  <a:pt x="82768" y="24812"/>
                  <a:pt x="77783" y="24630"/>
                </a:cubicBezTo>
                <a:cubicBezTo>
                  <a:pt x="72495" y="24417"/>
                  <a:pt x="67206" y="24144"/>
                  <a:pt x="61917" y="23931"/>
                </a:cubicBezTo>
                <a:cubicBezTo>
                  <a:pt x="59911" y="23840"/>
                  <a:pt x="57935" y="23748"/>
                  <a:pt x="55929" y="23688"/>
                </a:cubicBezTo>
                <a:cubicBezTo>
                  <a:pt x="53284" y="23596"/>
                  <a:pt x="50640" y="23596"/>
                  <a:pt x="47996" y="23505"/>
                </a:cubicBezTo>
                <a:cubicBezTo>
                  <a:pt x="44743" y="23414"/>
                  <a:pt x="41491" y="22958"/>
                  <a:pt x="38239" y="22715"/>
                </a:cubicBezTo>
                <a:cubicBezTo>
                  <a:pt x="35503" y="22502"/>
                  <a:pt x="32767" y="22441"/>
                  <a:pt x="30032" y="22320"/>
                </a:cubicBezTo>
                <a:cubicBezTo>
                  <a:pt x="27904" y="22259"/>
                  <a:pt x="25776" y="22138"/>
                  <a:pt x="23649" y="21925"/>
                </a:cubicBezTo>
                <a:cubicBezTo>
                  <a:pt x="21299" y="21684"/>
                  <a:pt x="19009" y="21264"/>
                  <a:pt x="16719" y="20753"/>
                </a:cubicBezTo>
                <a:lnTo>
                  <a:pt x="16719" y="20753"/>
                </a:lnTo>
                <a:cubicBezTo>
                  <a:pt x="16130" y="20579"/>
                  <a:pt x="15539" y="20404"/>
                  <a:pt x="14935" y="20230"/>
                </a:cubicBezTo>
                <a:lnTo>
                  <a:pt x="14935" y="20230"/>
                </a:lnTo>
                <a:cubicBezTo>
                  <a:pt x="14972" y="20238"/>
                  <a:pt x="15009" y="20246"/>
                  <a:pt x="15047" y="20253"/>
                </a:cubicBezTo>
                <a:cubicBezTo>
                  <a:pt x="13071" y="19493"/>
                  <a:pt x="11095" y="18733"/>
                  <a:pt x="9606" y="17183"/>
                </a:cubicBezTo>
                <a:cubicBezTo>
                  <a:pt x="9211" y="16757"/>
                  <a:pt x="8907" y="16332"/>
                  <a:pt x="8664" y="15815"/>
                </a:cubicBezTo>
                <a:cubicBezTo>
                  <a:pt x="8434" y="15228"/>
                  <a:pt x="8418" y="14726"/>
                  <a:pt x="8455" y="14130"/>
                </a:cubicBezTo>
                <a:lnTo>
                  <a:pt x="8455" y="14130"/>
                </a:lnTo>
                <a:cubicBezTo>
                  <a:pt x="8779" y="13181"/>
                  <a:pt x="9114" y="12474"/>
                  <a:pt x="9788" y="11712"/>
                </a:cubicBezTo>
                <a:cubicBezTo>
                  <a:pt x="10512" y="10908"/>
                  <a:pt x="11330" y="10245"/>
                  <a:pt x="12201" y="9621"/>
                </a:cubicBezTo>
                <a:lnTo>
                  <a:pt x="12201" y="9621"/>
                </a:lnTo>
                <a:cubicBezTo>
                  <a:pt x="13475" y="8841"/>
                  <a:pt x="14755" y="8142"/>
                  <a:pt x="16141" y="7548"/>
                </a:cubicBezTo>
                <a:cubicBezTo>
                  <a:pt x="19081" y="6244"/>
                  <a:pt x="22172" y="5394"/>
                  <a:pt x="25264" y="4515"/>
                </a:cubicBezTo>
                <a:lnTo>
                  <a:pt x="25264" y="4515"/>
                </a:lnTo>
                <a:cubicBezTo>
                  <a:pt x="26517" y="4229"/>
                  <a:pt x="27766" y="3943"/>
                  <a:pt x="28998" y="3657"/>
                </a:cubicBezTo>
                <a:lnTo>
                  <a:pt x="28998" y="3657"/>
                </a:lnTo>
                <a:cubicBezTo>
                  <a:pt x="28542" y="3779"/>
                  <a:pt x="28056" y="3870"/>
                  <a:pt x="27570" y="3991"/>
                </a:cubicBezTo>
                <a:cubicBezTo>
                  <a:pt x="30700" y="3414"/>
                  <a:pt x="33831" y="2867"/>
                  <a:pt x="36992" y="2563"/>
                </a:cubicBezTo>
                <a:cubicBezTo>
                  <a:pt x="40883" y="2168"/>
                  <a:pt x="44774" y="2046"/>
                  <a:pt x="48695" y="1955"/>
                </a:cubicBezTo>
                <a:cubicBezTo>
                  <a:pt x="50751" y="1915"/>
                  <a:pt x="52805" y="1896"/>
                  <a:pt x="54857" y="1896"/>
                </a:cubicBezTo>
                <a:cubicBezTo>
                  <a:pt x="60659" y="1896"/>
                  <a:pt x="66453" y="2048"/>
                  <a:pt x="72263" y="2315"/>
                </a:cubicBezTo>
                <a:lnTo>
                  <a:pt x="72263" y="2315"/>
                </a:lnTo>
                <a:cubicBezTo>
                  <a:pt x="74074" y="2433"/>
                  <a:pt x="75873" y="2563"/>
                  <a:pt x="77687" y="2678"/>
                </a:cubicBezTo>
                <a:lnTo>
                  <a:pt x="77687" y="2678"/>
                </a:lnTo>
                <a:cubicBezTo>
                  <a:pt x="77399" y="2660"/>
                  <a:pt x="77114" y="2642"/>
                  <a:pt x="76841" y="2624"/>
                </a:cubicBezTo>
                <a:lnTo>
                  <a:pt x="76841" y="2624"/>
                </a:lnTo>
                <a:cubicBezTo>
                  <a:pt x="82738" y="3201"/>
                  <a:pt x="88574" y="3900"/>
                  <a:pt x="94379" y="5086"/>
                </a:cubicBezTo>
                <a:cubicBezTo>
                  <a:pt x="99091" y="6028"/>
                  <a:pt x="103711" y="7365"/>
                  <a:pt x="108240" y="8976"/>
                </a:cubicBezTo>
                <a:cubicBezTo>
                  <a:pt x="112009" y="10344"/>
                  <a:pt x="115656" y="11925"/>
                  <a:pt x="119182" y="13840"/>
                </a:cubicBezTo>
                <a:cubicBezTo>
                  <a:pt x="120854" y="14660"/>
                  <a:pt x="122435" y="15633"/>
                  <a:pt x="123924" y="16727"/>
                </a:cubicBezTo>
                <a:cubicBezTo>
                  <a:pt x="125778" y="18125"/>
                  <a:pt x="127602" y="19554"/>
                  <a:pt x="129365" y="21074"/>
                </a:cubicBezTo>
                <a:cubicBezTo>
                  <a:pt x="129461" y="21156"/>
                  <a:pt x="129581" y="21201"/>
                  <a:pt x="129698" y="21201"/>
                </a:cubicBezTo>
                <a:cubicBezTo>
                  <a:pt x="129841" y="21201"/>
                  <a:pt x="129980" y="21133"/>
                  <a:pt x="130064" y="20982"/>
                </a:cubicBezTo>
                <a:cubicBezTo>
                  <a:pt x="130216" y="20679"/>
                  <a:pt x="130094" y="19888"/>
                  <a:pt x="129882" y="19645"/>
                </a:cubicBezTo>
                <a:cubicBezTo>
                  <a:pt x="128939" y="18855"/>
                  <a:pt x="128210" y="17882"/>
                  <a:pt x="127724" y="16757"/>
                </a:cubicBezTo>
                <a:cubicBezTo>
                  <a:pt x="127602" y="16332"/>
                  <a:pt x="127389" y="15998"/>
                  <a:pt x="127055" y="15694"/>
                </a:cubicBezTo>
                <a:cubicBezTo>
                  <a:pt x="125413" y="13870"/>
                  <a:pt x="124927" y="13505"/>
                  <a:pt x="122526" y="12107"/>
                </a:cubicBezTo>
                <a:cubicBezTo>
                  <a:pt x="116386" y="8581"/>
                  <a:pt x="109577" y="6180"/>
                  <a:pt x="102738" y="4386"/>
                </a:cubicBezTo>
                <a:cubicBezTo>
                  <a:pt x="94167" y="2137"/>
                  <a:pt x="85261" y="1104"/>
                  <a:pt x="76416" y="557"/>
                </a:cubicBezTo>
                <a:cubicBezTo>
                  <a:pt x="70056" y="195"/>
                  <a:pt x="63680" y="1"/>
                  <a:pt x="5729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8" name="Google Shape;2708;p34"/>
          <p:cNvSpPr/>
          <p:nvPr/>
        </p:nvSpPr>
        <p:spPr>
          <a:xfrm rot="587667">
            <a:off x="832314" y="2446975"/>
            <a:ext cx="7196046" cy="722716"/>
          </a:xfrm>
          <a:custGeom>
            <a:avLst/>
            <a:gdLst/>
            <a:ahLst/>
            <a:cxnLst/>
            <a:rect l="l" t="t" r="r" b="b"/>
            <a:pathLst>
              <a:path w="132843" h="35935" extrusionOk="0">
                <a:moveTo>
                  <a:pt x="102753" y="11312"/>
                </a:moveTo>
                <a:cubicBezTo>
                  <a:pt x="102839" y="11335"/>
                  <a:pt x="102926" y="11359"/>
                  <a:pt x="103012" y="11382"/>
                </a:cubicBezTo>
                <a:cubicBezTo>
                  <a:pt x="102926" y="11365"/>
                  <a:pt x="102839" y="11338"/>
                  <a:pt x="102753" y="11312"/>
                </a:cubicBezTo>
                <a:close/>
                <a:moveTo>
                  <a:pt x="95551" y="33816"/>
                </a:moveTo>
                <a:lnTo>
                  <a:pt x="95551" y="33816"/>
                </a:lnTo>
                <a:cubicBezTo>
                  <a:pt x="95575" y="33818"/>
                  <a:pt x="95599" y="33820"/>
                  <a:pt x="95624" y="33822"/>
                </a:cubicBezTo>
                <a:lnTo>
                  <a:pt x="95624" y="33822"/>
                </a:lnTo>
                <a:cubicBezTo>
                  <a:pt x="95599" y="33820"/>
                  <a:pt x="95575" y="33818"/>
                  <a:pt x="95551" y="33816"/>
                </a:cubicBezTo>
                <a:close/>
                <a:moveTo>
                  <a:pt x="50270" y="1"/>
                </a:moveTo>
                <a:cubicBezTo>
                  <a:pt x="49471" y="1"/>
                  <a:pt x="48673" y="5"/>
                  <a:pt x="47874" y="14"/>
                </a:cubicBezTo>
                <a:cubicBezTo>
                  <a:pt x="40640" y="105"/>
                  <a:pt x="33406" y="501"/>
                  <a:pt x="26232" y="1595"/>
                </a:cubicBezTo>
                <a:cubicBezTo>
                  <a:pt x="22463" y="2203"/>
                  <a:pt x="18725" y="2993"/>
                  <a:pt x="15047" y="4148"/>
                </a:cubicBezTo>
                <a:cubicBezTo>
                  <a:pt x="12645" y="4908"/>
                  <a:pt x="10214" y="5698"/>
                  <a:pt x="7965" y="6884"/>
                </a:cubicBezTo>
                <a:cubicBezTo>
                  <a:pt x="6080" y="7856"/>
                  <a:pt x="4408" y="9102"/>
                  <a:pt x="2949" y="10592"/>
                </a:cubicBezTo>
                <a:cubicBezTo>
                  <a:pt x="1369" y="12233"/>
                  <a:pt x="396" y="14361"/>
                  <a:pt x="153" y="16610"/>
                </a:cubicBezTo>
                <a:cubicBezTo>
                  <a:pt x="1" y="17826"/>
                  <a:pt x="153" y="19103"/>
                  <a:pt x="457" y="20288"/>
                </a:cubicBezTo>
                <a:cubicBezTo>
                  <a:pt x="822" y="21686"/>
                  <a:pt x="1369" y="23176"/>
                  <a:pt x="2068" y="24483"/>
                </a:cubicBezTo>
                <a:cubicBezTo>
                  <a:pt x="2250" y="24817"/>
                  <a:pt x="2463" y="25151"/>
                  <a:pt x="2645" y="25516"/>
                </a:cubicBezTo>
                <a:cubicBezTo>
                  <a:pt x="3648" y="26853"/>
                  <a:pt x="4712" y="28130"/>
                  <a:pt x="5837" y="29376"/>
                </a:cubicBezTo>
                <a:cubicBezTo>
                  <a:pt x="6506" y="29863"/>
                  <a:pt x="7144" y="30319"/>
                  <a:pt x="7813" y="30805"/>
                </a:cubicBezTo>
                <a:cubicBezTo>
                  <a:pt x="9211" y="31686"/>
                  <a:pt x="10670" y="32385"/>
                  <a:pt x="12220" y="32963"/>
                </a:cubicBezTo>
                <a:cubicBezTo>
                  <a:pt x="16688" y="34544"/>
                  <a:pt x="21399" y="35091"/>
                  <a:pt x="26111" y="35334"/>
                </a:cubicBezTo>
                <a:cubicBezTo>
                  <a:pt x="29059" y="35486"/>
                  <a:pt x="32008" y="35547"/>
                  <a:pt x="34956" y="35577"/>
                </a:cubicBezTo>
                <a:cubicBezTo>
                  <a:pt x="39515" y="35638"/>
                  <a:pt x="44105" y="35729"/>
                  <a:pt x="48695" y="35790"/>
                </a:cubicBezTo>
                <a:cubicBezTo>
                  <a:pt x="54850" y="35896"/>
                  <a:pt x="61013" y="35934"/>
                  <a:pt x="67175" y="35934"/>
                </a:cubicBezTo>
                <a:cubicBezTo>
                  <a:pt x="73338" y="35934"/>
                  <a:pt x="79501" y="35896"/>
                  <a:pt x="85656" y="35851"/>
                </a:cubicBezTo>
                <a:cubicBezTo>
                  <a:pt x="86806" y="35844"/>
                  <a:pt x="87957" y="35842"/>
                  <a:pt x="89109" y="35842"/>
                </a:cubicBezTo>
                <a:cubicBezTo>
                  <a:pt x="92256" y="35842"/>
                  <a:pt x="95409" y="35859"/>
                  <a:pt x="98556" y="35859"/>
                </a:cubicBezTo>
                <a:cubicBezTo>
                  <a:pt x="99708" y="35859"/>
                  <a:pt x="100859" y="35857"/>
                  <a:pt x="102009" y="35851"/>
                </a:cubicBezTo>
                <a:cubicBezTo>
                  <a:pt x="103772" y="35851"/>
                  <a:pt x="105504" y="35820"/>
                  <a:pt x="107267" y="35547"/>
                </a:cubicBezTo>
                <a:cubicBezTo>
                  <a:pt x="108635" y="35334"/>
                  <a:pt x="110003" y="35243"/>
                  <a:pt x="111340" y="34939"/>
                </a:cubicBezTo>
                <a:cubicBezTo>
                  <a:pt x="111583" y="34878"/>
                  <a:pt x="111948" y="34179"/>
                  <a:pt x="112070" y="33996"/>
                </a:cubicBezTo>
                <a:cubicBezTo>
                  <a:pt x="112070" y="33996"/>
                  <a:pt x="112383" y="33569"/>
                  <a:pt x="112210" y="33569"/>
                </a:cubicBezTo>
                <a:cubicBezTo>
                  <a:pt x="112205" y="33569"/>
                  <a:pt x="112198" y="33570"/>
                  <a:pt x="112191" y="33571"/>
                </a:cubicBezTo>
                <a:cubicBezTo>
                  <a:pt x="111583" y="33723"/>
                  <a:pt x="110976" y="33875"/>
                  <a:pt x="110368" y="33996"/>
                </a:cubicBezTo>
                <a:cubicBezTo>
                  <a:pt x="109643" y="34203"/>
                  <a:pt x="108918" y="34312"/>
                  <a:pt x="108184" y="34312"/>
                </a:cubicBezTo>
                <a:cubicBezTo>
                  <a:pt x="107840" y="34312"/>
                  <a:pt x="107495" y="34288"/>
                  <a:pt x="107146" y="34240"/>
                </a:cubicBezTo>
                <a:cubicBezTo>
                  <a:pt x="106578" y="34260"/>
                  <a:pt x="106011" y="34270"/>
                  <a:pt x="105442" y="34270"/>
                </a:cubicBezTo>
                <a:cubicBezTo>
                  <a:pt x="104305" y="34270"/>
                  <a:pt x="103164" y="34229"/>
                  <a:pt x="102009" y="34148"/>
                </a:cubicBezTo>
                <a:cubicBezTo>
                  <a:pt x="99882" y="34060"/>
                  <a:pt x="97783" y="33942"/>
                  <a:pt x="95658" y="33824"/>
                </a:cubicBezTo>
                <a:lnTo>
                  <a:pt x="95658" y="33824"/>
                </a:lnTo>
                <a:cubicBezTo>
                  <a:pt x="95647" y="33823"/>
                  <a:pt x="95635" y="33823"/>
                  <a:pt x="95624" y="33822"/>
                </a:cubicBezTo>
                <a:lnTo>
                  <a:pt x="95624" y="33822"/>
                </a:lnTo>
                <a:cubicBezTo>
                  <a:pt x="95630" y="33822"/>
                  <a:pt x="95636" y="33823"/>
                  <a:pt x="95642" y="33823"/>
                </a:cubicBezTo>
                <a:lnTo>
                  <a:pt x="95642" y="33823"/>
                </a:lnTo>
                <a:cubicBezTo>
                  <a:pt x="95586" y="33820"/>
                  <a:pt x="95530" y="33817"/>
                  <a:pt x="95474" y="33814"/>
                </a:cubicBezTo>
                <a:cubicBezTo>
                  <a:pt x="95499" y="33814"/>
                  <a:pt x="95525" y="33815"/>
                  <a:pt x="95551" y="33816"/>
                </a:cubicBezTo>
                <a:lnTo>
                  <a:pt x="95551" y="33816"/>
                </a:lnTo>
                <a:cubicBezTo>
                  <a:pt x="91179" y="33493"/>
                  <a:pt x="86805" y="33203"/>
                  <a:pt x="82404" y="33085"/>
                </a:cubicBezTo>
                <a:cubicBezTo>
                  <a:pt x="77601" y="32963"/>
                  <a:pt x="72799" y="32993"/>
                  <a:pt x="67996" y="32933"/>
                </a:cubicBezTo>
                <a:cubicBezTo>
                  <a:pt x="63680" y="32902"/>
                  <a:pt x="59364" y="32872"/>
                  <a:pt x="55078" y="32841"/>
                </a:cubicBezTo>
                <a:cubicBezTo>
                  <a:pt x="50640" y="32781"/>
                  <a:pt x="46233" y="32750"/>
                  <a:pt x="41795" y="32537"/>
                </a:cubicBezTo>
                <a:cubicBezTo>
                  <a:pt x="40184" y="32477"/>
                  <a:pt x="38573" y="32325"/>
                  <a:pt x="36962" y="32294"/>
                </a:cubicBezTo>
                <a:cubicBezTo>
                  <a:pt x="36217" y="32279"/>
                  <a:pt x="35480" y="32279"/>
                  <a:pt x="34743" y="32279"/>
                </a:cubicBezTo>
                <a:cubicBezTo>
                  <a:pt x="34006" y="32279"/>
                  <a:pt x="33269" y="32279"/>
                  <a:pt x="32524" y="32264"/>
                </a:cubicBezTo>
                <a:cubicBezTo>
                  <a:pt x="30518" y="32233"/>
                  <a:pt x="28512" y="32173"/>
                  <a:pt x="26506" y="32112"/>
                </a:cubicBezTo>
                <a:cubicBezTo>
                  <a:pt x="23284" y="32021"/>
                  <a:pt x="20001" y="31686"/>
                  <a:pt x="16840" y="31078"/>
                </a:cubicBezTo>
                <a:cubicBezTo>
                  <a:pt x="15199" y="30744"/>
                  <a:pt x="13618" y="30349"/>
                  <a:pt x="12068" y="29802"/>
                </a:cubicBezTo>
                <a:cubicBezTo>
                  <a:pt x="11308" y="29559"/>
                  <a:pt x="10579" y="29255"/>
                  <a:pt x="9879" y="28890"/>
                </a:cubicBezTo>
                <a:cubicBezTo>
                  <a:pt x="8955" y="28494"/>
                  <a:pt x="8076" y="28006"/>
                  <a:pt x="7243" y="27426"/>
                </a:cubicBezTo>
                <a:lnTo>
                  <a:pt x="7243" y="27426"/>
                </a:lnTo>
                <a:cubicBezTo>
                  <a:pt x="6741" y="27021"/>
                  <a:pt x="6238" y="26608"/>
                  <a:pt x="5735" y="26193"/>
                </a:cubicBezTo>
                <a:lnTo>
                  <a:pt x="5735" y="26193"/>
                </a:lnTo>
                <a:cubicBezTo>
                  <a:pt x="5431" y="25874"/>
                  <a:pt x="5131" y="25556"/>
                  <a:pt x="4830" y="25237"/>
                </a:cubicBezTo>
                <a:lnTo>
                  <a:pt x="4830" y="25237"/>
                </a:lnTo>
                <a:cubicBezTo>
                  <a:pt x="4284" y="24404"/>
                  <a:pt x="3738" y="23565"/>
                  <a:pt x="3192" y="22732"/>
                </a:cubicBezTo>
                <a:lnTo>
                  <a:pt x="3192" y="22732"/>
                </a:lnTo>
                <a:lnTo>
                  <a:pt x="3131" y="22579"/>
                </a:lnTo>
                <a:lnTo>
                  <a:pt x="3131" y="22579"/>
                </a:lnTo>
                <a:cubicBezTo>
                  <a:pt x="3048" y="21866"/>
                  <a:pt x="3092" y="21153"/>
                  <a:pt x="3284" y="20440"/>
                </a:cubicBezTo>
                <a:lnTo>
                  <a:pt x="3284" y="20440"/>
                </a:lnTo>
                <a:cubicBezTo>
                  <a:pt x="3253" y="20653"/>
                  <a:pt x="3192" y="20866"/>
                  <a:pt x="3162" y="21078"/>
                </a:cubicBezTo>
                <a:cubicBezTo>
                  <a:pt x="3496" y="20075"/>
                  <a:pt x="3831" y="19224"/>
                  <a:pt x="4439" y="18343"/>
                </a:cubicBezTo>
                <a:cubicBezTo>
                  <a:pt x="5077" y="17431"/>
                  <a:pt x="5806" y="16701"/>
                  <a:pt x="6627" y="15941"/>
                </a:cubicBezTo>
                <a:lnTo>
                  <a:pt x="6627" y="15941"/>
                </a:lnTo>
                <a:lnTo>
                  <a:pt x="6323" y="16245"/>
                </a:lnTo>
                <a:cubicBezTo>
                  <a:pt x="7813" y="15060"/>
                  <a:pt x="9363" y="14027"/>
                  <a:pt x="11065" y="13175"/>
                </a:cubicBezTo>
                <a:cubicBezTo>
                  <a:pt x="14925" y="11291"/>
                  <a:pt x="19120" y="10045"/>
                  <a:pt x="23284" y="9042"/>
                </a:cubicBezTo>
                <a:cubicBezTo>
                  <a:pt x="33465" y="6648"/>
                  <a:pt x="43977" y="6278"/>
                  <a:pt x="54401" y="6155"/>
                </a:cubicBezTo>
                <a:lnTo>
                  <a:pt x="54401" y="6155"/>
                </a:lnTo>
                <a:cubicBezTo>
                  <a:pt x="63137" y="6188"/>
                  <a:pt x="71873" y="6318"/>
                  <a:pt x="80580" y="7248"/>
                </a:cubicBezTo>
                <a:cubicBezTo>
                  <a:pt x="84471" y="7643"/>
                  <a:pt x="88331" y="8160"/>
                  <a:pt x="92191" y="8859"/>
                </a:cubicBezTo>
                <a:cubicBezTo>
                  <a:pt x="95693" y="9501"/>
                  <a:pt x="99139" y="10340"/>
                  <a:pt x="102583" y="11266"/>
                </a:cubicBezTo>
                <a:lnTo>
                  <a:pt x="102583" y="11266"/>
                </a:lnTo>
                <a:cubicBezTo>
                  <a:pt x="102574" y="11264"/>
                  <a:pt x="102565" y="11262"/>
                  <a:pt x="102556" y="11261"/>
                </a:cubicBezTo>
                <a:lnTo>
                  <a:pt x="102556" y="11261"/>
                </a:lnTo>
                <a:cubicBezTo>
                  <a:pt x="105200" y="12051"/>
                  <a:pt x="107784" y="12932"/>
                  <a:pt x="110368" y="13966"/>
                </a:cubicBezTo>
                <a:cubicBezTo>
                  <a:pt x="112890" y="14969"/>
                  <a:pt x="115353" y="16154"/>
                  <a:pt x="117754" y="17461"/>
                </a:cubicBezTo>
                <a:cubicBezTo>
                  <a:pt x="120307" y="18859"/>
                  <a:pt x="122799" y="20349"/>
                  <a:pt x="125231" y="21960"/>
                </a:cubicBezTo>
                <a:cubicBezTo>
                  <a:pt x="127420" y="23388"/>
                  <a:pt x="129547" y="24969"/>
                  <a:pt x="131584" y="26641"/>
                </a:cubicBezTo>
                <a:cubicBezTo>
                  <a:pt x="131600" y="26653"/>
                  <a:pt x="131619" y="26658"/>
                  <a:pt x="131641" y="26658"/>
                </a:cubicBezTo>
                <a:cubicBezTo>
                  <a:pt x="131956" y="26658"/>
                  <a:pt x="132843" y="25502"/>
                  <a:pt x="132587" y="25303"/>
                </a:cubicBezTo>
                <a:cubicBezTo>
                  <a:pt x="130581" y="23632"/>
                  <a:pt x="128483" y="22081"/>
                  <a:pt x="126265" y="20653"/>
                </a:cubicBezTo>
                <a:cubicBezTo>
                  <a:pt x="124958" y="19802"/>
                  <a:pt x="123620" y="18951"/>
                  <a:pt x="122283" y="18100"/>
                </a:cubicBezTo>
                <a:cubicBezTo>
                  <a:pt x="117936" y="15394"/>
                  <a:pt x="113498" y="12628"/>
                  <a:pt x="108848" y="10440"/>
                </a:cubicBezTo>
                <a:cubicBezTo>
                  <a:pt x="104836" y="8586"/>
                  <a:pt x="100580" y="7096"/>
                  <a:pt x="96386" y="5789"/>
                </a:cubicBezTo>
                <a:cubicBezTo>
                  <a:pt x="94106" y="5029"/>
                  <a:pt x="91765" y="4391"/>
                  <a:pt x="89425" y="3874"/>
                </a:cubicBezTo>
                <a:cubicBezTo>
                  <a:pt x="86568" y="3145"/>
                  <a:pt x="83711" y="2507"/>
                  <a:pt x="80793" y="1990"/>
                </a:cubicBezTo>
                <a:cubicBezTo>
                  <a:pt x="75139" y="1078"/>
                  <a:pt x="69425" y="592"/>
                  <a:pt x="63710" y="318"/>
                </a:cubicBezTo>
                <a:cubicBezTo>
                  <a:pt x="59246" y="138"/>
                  <a:pt x="54759" y="1"/>
                  <a:pt x="502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9" name="Google Shape;2709;p34"/>
          <p:cNvSpPr/>
          <p:nvPr/>
        </p:nvSpPr>
        <p:spPr>
          <a:xfrm rot="587667">
            <a:off x="665207" y="1760722"/>
            <a:ext cx="7337483" cy="1645373"/>
          </a:xfrm>
          <a:custGeom>
            <a:avLst/>
            <a:gdLst/>
            <a:ahLst/>
            <a:cxnLst/>
            <a:rect l="l" t="t" r="r" b="b"/>
            <a:pathLst>
              <a:path w="135454" h="30131" extrusionOk="0">
                <a:moveTo>
                  <a:pt x="5145" y="15255"/>
                </a:moveTo>
                <a:lnTo>
                  <a:pt x="5145" y="15255"/>
                </a:lnTo>
                <a:cubicBezTo>
                  <a:pt x="5132" y="15312"/>
                  <a:pt x="5120" y="15368"/>
                  <a:pt x="5107" y="15418"/>
                </a:cubicBezTo>
                <a:cubicBezTo>
                  <a:pt x="5119" y="15363"/>
                  <a:pt x="5131" y="15309"/>
                  <a:pt x="5145" y="15255"/>
                </a:cubicBezTo>
                <a:close/>
                <a:moveTo>
                  <a:pt x="8136" y="21537"/>
                </a:moveTo>
                <a:cubicBezTo>
                  <a:pt x="8203" y="21592"/>
                  <a:pt x="8266" y="21647"/>
                  <a:pt x="8329" y="21710"/>
                </a:cubicBezTo>
                <a:cubicBezTo>
                  <a:pt x="8264" y="21653"/>
                  <a:pt x="8200" y="21595"/>
                  <a:pt x="8136" y="21537"/>
                </a:cubicBezTo>
                <a:close/>
                <a:moveTo>
                  <a:pt x="59499" y="1"/>
                </a:moveTo>
                <a:cubicBezTo>
                  <a:pt x="58613" y="1"/>
                  <a:pt x="57726" y="3"/>
                  <a:pt x="56841" y="8"/>
                </a:cubicBezTo>
                <a:cubicBezTo>
                  <a:pt x="50123" y="68"/>
                  <a:pt x="43314" y="160"/>
                  <a:pt x="36627" y="889"/>
                </a:cubicBezTo>
                <a:cubicBezTo>
                  <a:pt x="29940" y="1588"/>
                  <a:pt x="23253" y="2743"/>
                  <a:pt x="16901" y="5053"/>
                </a:cubicBezTo>
                <a:cubicBezTo>
                  <a:pt x="13435" y="6300"/>
                  <a:pt x="9970" y="7637"/>
                  <a:pt x="6779" y="9491"/>
                </a:cubicBezTo>
                <a:cubicBezTo>
                  <a:pt x="5411" y="10312"/>
                  <a:pt x="4074" y="11102"/>
                  <a:pt x="2827" y="12105"/>
                </a:cubicBezTo>
                <a:cubicBezTo>
                  <a:pt x="2128" y="12683"/>
                  <a:pt x="1551" y="13351"/>
                  <a:pt x="1004" y="14020"/>
                </a:cubicBezTo>
                <a:cubicBezTo>
                  <a:pt x="365" y="14841"/>
                  <a:pt x="1" y="15813"/>
                  <a:pt x="31" y="16877"/>
                </a:cubicBezTo>
                <a:cubicBezTo>
                  <a:pt x="61" y="17971"/>
                  <a:pt x="548" y="18853"/>
                  <a:pt x="1216" y="19704"/>
                </a:cubicBezTo>
                <a:cubicBezTo>
                  <a:pt x="2645" y="21589"/>
                  <a:pt x="4773" y="23048"/>
                  <a:pt x="6748" y="24324"/>
                </a:cubicBezTo>
                <a:cubicBezTo>
                  <a:pt x="11186" y="27151"/>
                  <a:pt x="16475" y="28428"/>
                  <a:pt x="21642" y="29127"/>
                </a:cubicBezTo>
                <a:cubicBezTo>
                  <a:pt x="25442" y="29643"/>
                  <a:pt x="29272" y="29704"/>
                  <a:pt x="33071" y="29856"/>
                </a:cubicBezTo>
                <a:cubicBezTo>
                  <a:pt x="36668" y="29983"/>
                  <a:pt x="40244" y="30046"/>
                  <a:pt x="43816" y="30046"/>
                </a:cubicBezTo>
                <a:cubicBezTo>
                  <a:pt x="44530" y="30046"/>
                  <a:pt x="45245" y="30044"/>
                  <a:pt x="45959" y="30038"/>
                </a:cubicBezTo>
                <a:cubicBezTo>
                  <a:pt x="46648" y="30037"/>
                  <a:pt x="47337" y="30036"/>
                  <a:pt x="48026" y="30036"/>
                </a:cubicBezTo>
                <a:cubicBezTo>
                  <a:pt x="55747" y="30036"/>
                  <a:pt x="63478" y="30131"/>
                  <a:pt x="71205" y="30131"/>
                </a:cubicBezTo>
                <a:cubicBezTo>
                  <a:pt x="75538" y="30131"/>
                  <a:pt x="79869" y="30101"/>
                  <a:pt x="84197" y="30008"/>
                </a:cubicBezTo>
                <a:cubicBezTo>
                  <a:pt x="90945" y="29887"/>
                  <a:pt x="97692" y="29491"/>
                  <a:pt x="104440" y="29096"/>
                </a:cubicBezTo>
                <a:cubicBezTo>
                  <a:pt x="106538" y="29005"/>
                  <a:pt x="108665" y="28853"/>
                  <a:pt x="110763" y="28701"/>
                </a:cubicBezTo>
                <a:cubicBezTo>
                  <a:pt x="112191" y="28580"/>
                  <a:pt x="113559" y="28428"/>
                  <a:pt x="114927" y="28124"/>
                </a:cubicBezTo>
                <a:cubicBezTo>
                  <a:pt x="114927" y="28124"/>
                  <a:pt x="114509" y="26512"/>
                  <a:pt x="114383" y="26512"/>
                </a:cubicBezTo>
                <a:cubicBezTo>
                  <a:pt x="114382" y="26512"/>
                  <a:pt x="114381" y="26512"/>
                  <a:pt x="114380" y="26513"/>
                </a:cubicBezTo>
                <a:cubicBezTo>
                  <a:pt x="111431" y="27181"/>
                  <a:pt x="108361" y="27272"/>
                  <a:pt x="105352" y="27394"/>
                </a:cubicBezTo>
                <a:cubicBezTo>
                  <a:pt x="100762" y="27607"/>
                  <a:pt x="96203" y="27850"/>
                  <a:pt x="91613" y="28002"/>
                </a:cubicBezTo>
                <a:cubicBezTo>
                  <a:pt x="85953" y="28148"/>
                  <a:pt x="80293" y="28196"/>
                  <a:pt x="74633" y="28196"/>
                </a:cubicBezTo>
                <a:cubicBezTo>
                  <a:pt x="68530" y="28196"/>
                  <a:pt x="62427" y="28140"/>
                  <a:pt x="56324" y="28093"/>
                </a:cubicBezTo>
                <a:cubicBezTo>
                  <a:pt x="48786" y="28032"/>
                  <a:pt x="41248" y="27941"/>
                  <a:pt x="33709" y="27759"/>
                </a:cubicBezTo>
                <a:cubicBezTo>
                  <a:pt x="29272" y="27637"/>
                  <a:pt x="24773" y="27516"/>
                  <a:pt x="20366" y="26665"/>
                </a:cubicBezTo>
                <a:cubicBezTo>
                  <a:pt x="17964" y="26209"/>
                  <a:pt x="15442" y="25570"/>
                  <a:pt x="13192" y="24537"/>
                </a:cubicBezTo>
                <a:cubicBezTo>
                  <a:pt x="11362" y="23710"/>
                  <a:pt x="9675" y="22683"/>
                  <a:pt x="8076" y="21483"/>
                </a:cubicBezTo>
                <a:lnTo>
                  <a:pt x="8076" y="21483"/>
                </a:lnTo>
                <a:cubicBezTo>
                  <a:pt x="7085" y="20584"/>
                  <a:pt x="6210" y="19666"/>
                  <a:pt x="5593" y="18488"/>
                </a:cubicBezTo>
                <a:cubicBezTo>
                  <a:pt x="4998" y="17357"/>
                  <a:pt x="5015" y="16343"/>
                  <a:pt x="5187" y="15102"/>
                </a:cubicBezTo>
                <a:lnTo>
                  <a:pt x="5187" y="15102"/>
                </a:lnTo>
                <a:cubicBezTo>
                  <a:pt x="5321" y="14650"/>
                  <a:pt x="5528" y="14234"/>
                  <a:pt x="5776" y="13838"/>
                </a:cubicBezTo>
                <a:cubicBezTo>
                  <a:pt x="6080" y="13291"/>
                  <a:pt x="6414" y="12774"/>
                  <a:pt x="6840" y="12318"/>
                </a:cubicBezTo>
                <a:lnTo>
                  <a:pt x="6840" y="12318"/>
                </a:lnTo>
                <a:cubicBezTo>
                  <a:pt x="6748" y="12439"/>
                  <a:pt x="6627" y="12561"/>
                  <a:pt x="6536" y="12683"/>
                </a:cubicBezTo>
                <a:cubicBezTo>
                  <a:pt x="7508" y="11710"/>
                  <a:pt x="8481" y="10798"/>
                  <a:pt x="9636" y="10008"/>
                </a:cubicBezTo>
                <a:cubicBezTo>
                  <a:pt x="11733" y="8579"/>
                  <a:pt x="14347" y="8002"/>
                  <a:pt x="16749" y="7333"/>
                </a:cubicBezTo>
                <a:cubicBezTo>
                  <a:pt x="25010" y="5028"/>
                  <a:pt x="33418" y="4168"/>
                  <a:pt x="41916" y="3736"/>
                </a:cubicBezTo>
                <a:lnTo>
                  <a:pt x="41916" y="3736"/>
                </a:lnTo>
                <a:cubicBezTo>
                  <a:pt x="41896" y="3739"/>
                  <a:pt x="41876" y="3742"/>
                  <a:pt x="41855" y="3746"/>
                </a:cubicBezTo>
                <a:cubicBezTo>
                  <a:pt x="46342" y="3634"/>
                  <a:pt x="50828" y="3571"/>
                  <a:pt x="55314" y="3571"/>
                </a:cubicBezTo>
                <a:cubicBezTo>
                  <a:pt x="56876" y="3571"/>
                  <a:pt x="58439" y="3579"/>
                  <a:pt x="60002" y="3594"/>
                </a:cubicBezTo>
                <a:cubicBezTo>
                  <a:pt x="64014" y="3625"/>
                  <a:pt x="68026" y="3716"/>
                  <a:pt x="72008" y="3929"/>
                </a:cubicBezTo>
                <a:cubicBezTo>
                  <a:pt x="76993" y="4172"/>
                  <a:pt x="81978" y="4597"/>
                  <a:pt x="86963" y="5023"/>
                </a:cubicBezTo>
                <a:cubicBezTo>
                  <a:pt x="93650" y="5570"/>
                  <a:pt x="100276" y="6543"/>
                  <a:pt x="106811" y="8002"/>
                </a:cubicBezTo>
                <a:cubicBezTo>
                  <a:pt x="109638" y="8640"/>
                  <a:pt x="112434" y="9369"/>
                  <a:pt x="115200" y="10099"/>
                </a:cubicBezTo>
                <a:cubicBezTo>
                  <a:pt x="117328" y="10616"/>
                  <a:pt x="119395" y="11254"/>
                  <a:pt x="121401" y="12105"/>
                </a:cubicBezTo>
                <a:cubicBezTo>
                  <a:pt x="126568" y="13534"/>
                  <a:pt x="131188" y="16087"/>
                  <a:pt x="135292" y="19734"/>
                </a:cubicBezTo>
                <a:cubicBezTo>
                  <a:pt x="135317" y="19756"/>
                  <a:pt x="135335" y="19765"/>
                  <a:pt x="135350" y="19765"/>
                </a:cubicBezTo>
                <a:cubicBezTo>
                  <a:pt x="135453" y="19765"/>
                  <a:pt x="135310" y="19275"/>
                  <a:pt x="135320" y="19275"/>
                </a:cubicBezTo>
                <a:lnTo>
                  <a:pt x="135320" y="19275"/>
                </a:lnTo>
                <a:cubicBezTo>
                  <a:pt x="135320" y="19275"/>
                  <a:pt x="135321" y="19276"/>
                  <a:pt x="135322" y="19278"/>
                </a:cubicBezTo>
                <a:cubicBezTo>
                  <a:pt x="135231" y="19005"/>
                  <a:pt x="135109" y="18336"/>
                  <a:pt x="134866" y="18184"/>
                </a:cubicBezTo>
                <a:cubicBezTo>
                  <a:pt x="133833" y="17394"/>
                  <a:pt x="132739" y="16664"/>
                  <a:pt x="131644" y="15965"/>
                </a:cubicBezTo>
                <a:cubicBezTo>
                  <a:pt x="130641" y="15388"/>
                  <a:pt x="129638" y="14810"/>
                  <a:pt x="128666" y="14233"/>
                </a:cubicBezTo>
                <a:cubicBezTo>
                  <a:pt x="126386" y="12835"/>
                  <a:pt x="124045" y="11558"/>
                  <a:pt x="121614" y="10433"/>
                </a:cubicBezTo>
                <a:cubicBezTo>
                  <a:pt x="120368" y="9917"/>
                  <a:pt x="119121" y="9369"/>
                  <a:pt x="117875" y="8853"/>
                </a:cubicBezTo>
                <a:cubicBezTo>
                  <a:pt x="114106" y="7272"/>
                  <a:pt x="110124" y="5996"/>
                  <a:pt x="106173" y="4932"/>
                </a:cubicBezTo>
                <a:cubicBezTo>
                  <a:pt x="101644" y="3686"/>
                  <a:pt x="96963" y="2713"/>
                  <a:pt x="92312" y="2014"/>
                </a:cubicBezTo>
                <a:cubicBezTo>
                  <a:pt x="81459" y="383"/>
                  <a:pt x="70449" y="1"/>
                  <a:pt x="5949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0" name="Google Shape;2710;p34"/>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11" name="Google Shape;2711;p34"/>
          <p:cNvSpPr txBox="1">
            <a:spLocks noGrp="1"/>
          </p:cNvSpPr>
          <p:nvPr>
            <p:ph type="body" idx="1"/>
          </p:nvPr>
        </p:nvSpPr>
        <p:spPr>
          <a:xfrm>
            <a:off x="720000" y="1160883"/>
            <a:ext cx="7704000" cy="33663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accent4"/>
              </a:buClr>
              <a:buSzPts val="1400"/>
              <a:buChar char="●"/>
              <a:defRPr sz="1200">
                <a:latin typeface="Barlow"/>
                <a:ea typeface="Barlow"/>
                <a:cs typeface="Barlow"/>
                <a:sym typeface="Barlow"/>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712" name="Google Shape;2712;p34"/>
          <p:cNvSpPr/>
          <p:nvPr/>
        </p:nvSpPr>
        <p:spPr>
          <a:xfrm>
            <a:off x="226785" y="52098"/>
            <a:ext cx="8684727" cy="5039390"/>
          </a:xfrm>
          <a:custGeom>
            <a:avLst/>
            <a:gdLst/>
            <a:ahLst/>
            <a:cxnLst/>
            <a:rect l="l" t="t" r="r" b="b"/>
            <a:pathLst>
              <a:path w="191737" h="129091" extrusionOk="0">
                <a:moveTo>
                  <a:pt x="184684" y="6384"/>
                </a:moveTo>
                <a:lnTo>
                  <a:pt x="184684" y="122252"/>
                </a:lnTo>
                <a:lnTo>
                  <a:pt x="7569" y="122252"/>
                </a:lnTo>
                <a:lnTo>
                  <a:pt x="7569" y="6384"/>
                </a:lnTo>
                <a:close/>
                <a:moveTo>
                  <a:pt x="0" y="1"/>
                </a:moveTo>
                <a:lnTo>
                  <a:pt x="0" y="129091"/>
                </a:lnTo>
                <a:lnTo>
                  <a:pt x="191736" y="129091"/>
                </a:lnTo>
                <a:lnTo>
                  <a:pt x="191736"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3" name="Google Shape;2713;p34"/>
          <p:cNvSpPr/>
          <p:nvPr/>
        </p:nvSpPr>
        <p:spPr>
          <a:xfrm>
            <a:off x="-38983" y="-100981"/>
            <a:ext cx="9214815" cy="5345522"/>
          </a:xfrm>
          <a:custGeom>
            <a:avLst/>
            <a:gdLst/>
            <a:ahLst/>
            <a:cxnLst/>
            <a:rect l="l" t="t" r="r" b="b"/>
            <a:pathLst>
              <a:path w="203440" h="136933" extrusionOk="0">
                <a:moveTo>
                  <a:pt x="195962" y="6748"/>
                </a:moveTo>
                <a:lnTo>
                  <a:pt x="195962" y="129698"/>
                </a:lnTo>
                <a:lnTo>
                  <a:pt x="8056" y="129698"/>
                </a:lnTo>
                <a:lnTo>
                  <a:pt x="8056" y="6748"/>
                </a:lnTo>
                <a:close/>
                <a:moveTo>
                  <a:pt x="1" y="1"/>
                </a:moveTo>
                <a:lnTo>
                  <a:pt x="1" y="136933"/>
                </a:lnTo>
                <a:lnTo>
                  <a:pt x="203439" y="136933"/>
                </a:lnTo>
                <a:lnTo>
                  <a:pt x="203439" y="1"/>
                </a:lnTo>
                <a:close/>
              </a:path>
            </a:pathLst>
          </a:custGeom>
          <a:solidFill>
            <a:schemeClr val="dk2"/>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2">
  <p:cSld name="CUSTOM_1_1_1_1_1_1_1_1_1_1_1_1">
    <p:bg>
      <p:bgPr>
        <a:solidFill>
          <a:schemeClr val="dk1"/>
        </a:solidFill>
        <a:effectLst/>
      </p:bgPr>
    </p:bg>
    <p:spTree>
      <p:nvGrpSpPr>
        <p:cNvPr id="1" name="Shape 2714"/>
        <p:cNvGrpSpPr/>
        <p:nvPr/>
      </p:nvGrpSpPr>
      <p:grpSpPr>
        <a:xfrm>
          <a:off x="0" y="0"/>
          <a:ext cx="0" cy="0"/>
          <a:chOff x="0" y="0"/>
          <a:chExt cx="0" cy="0"/>
        </a:xfrm>
      </p:grpSpPr>
      <p:sp>
        <p:nvSpPr>
          <p:cNvPr id="2715" name="Google Shape;2715;p35"/>
          <p:cNvSpPr/>
          <p:nvPr/>
        </p:nvSpPr>
        <p:spPr>
          <a:xfrm>
            <a:off x="0" y="0"/>
            <a:ext cx="9143978" cy="5143402"/>
          </a:xfrm>
          <a:custGeom>
            <a:avLst/>
            <a:gdLst/>
            <a:ahLst/>
            <a:cxnLst/>
            <a:rect l="l" t="t" r="r" b="b"/>
            <a:pathLst>
              <a:path w="287818" h="191918" extrusionOk="0">
                <a:moveTo>
                  <a:pt x="0" y="0"/>
                </a:moveTo>
                <a:lnTo>
                  <a:pt x="0" y="47995"/>
                </a:lnTo>
                <a:lnTo>
                  <a:pt x="0" y="95959"/>
                </a:lnTo>
                <a:lnTo>
                  <a:pt x="0" y="143923"/>
                </a:lnTo>
                <a:lnTo>
                  <a:pt x="0" y="191918"/>
                </a:lnTo>
                <a:lnTo>
                  <a:pt x="287817" y="191918"/>
                </a:lnTo>
                <a:lnTo>
                  <a:pt x="287817" y="143923"/>
                </a:lnTo>
                <a:lnTo>
                  <a:pt x="287817" y="95959"/>
                </a:lnTo>
                <a:lnTo>
                  <a:pt x="287817" y="47995"/>
                </a:lnTo>
                <a:lnTo>
                  <a:pt x="2878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6" name="Google Shape;2716;p35"/>
          <p:cNvSpPr/>
          <p:nvPr/>
        </p:nvSpPr>
        <p:spPr>
          <a:xfrm>
            <a:off x="0" y="0"/>
            <a:ext cx="9143978" cy="1286266"/>
          </a:xfrm>
          <a:custGeom>
            <a:avLst/>
            <a:gdLst/>
            <a:ahLst/>
            <a:cxnLst/>
            <a:rect l="l" t="t" r="r" b="b"/>
            <a:pathLst>
              <a:path w="287818" h="47995" extrusionOk="0">
                <a:moveTo>
                  <a:pt x="0" y="0"/>
                </a:moveTo>
                <a:lnTo>
                  <a:pt x="287817" y="47995"/>
                </a:lnTo>
                <a:lnTo>
                  <a:pt x="287817" y="0"/>
                </a:lnTo>
                <a:close/>
              </a:path>
            </a:pathLst>
          </a:custGeom>
          <a:solidFill>
            <a:srgbClr val="CBB2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7" name="Google Shape;2717;p35"/>
          <p:cNvSpPr/>
          <p:nvPr/>
        </p:nvSpPr>
        <p:spPr>
          <a:xfrm>
            <a:off x="0" y="3717097"/>
            <a:ext cx="9143978" cy="1425572"/>
          </a:xfrm>
          <a:custGeom>
            <a:avLst/>
            <a:gdLst/>
            <a:ahLst/>
            <a:cxnLst/>
            <a:rect l="l" t="t" r="r" b="b"/>
            <a:pathLst>
              <a:path w="287818" h="53193" extrusionOk="0">
                <a:moveTo>
                  <a:pt x="0" y="0"/>
                </a:moveTo>
                <a:lnTo>
                  <a:pt x="0" y="53193"/>
                </a:lnTo>
                <a:lnTo>
                  <a:pt x="287817" y="53193"/>
                </a:lnTo>
                <a:lnTo>
                  <a:pt x="287817"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8" name="Google Shape;2718;p35"/>
          <p:cNvSpPr/>
          <p:nvPr/>
        </p:nvSpPr>
        <p:spPr>
          <a:xfrm>
            <a:off x="0" y="3800178"/>
            <a:ext cx="9143978" cy="1343296"/>
          </a:xfrm>
          <a:custGeom>
            <a:avLst/>
            <a:gdLst/>
            <a:ahLst/>
            <a:cxnLst/>
            <a:rect l="l" t="t" r="r" b="b"/>
            <a:pathLst>
              <a:path w="287818" h="50123" extrusionOk="0">
                <a:moveTo>
                  <a:pt x="0" y="1"/>
                </a:moveTo>
                <a:lnTo>
                  <a:pt x="0" y="50123"/>
                </a:lnTo>
                <a:lnTo>
                  <a:pt x="287817" y="50123"/>
                </a:lnTo>
                <a:lnTo>
                  <a:pt x="28781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9" name="Google Shape;2719;p35"/>
          <p:cNvSpPr/>
          <p:nvPr/>
        </p:nvSpPr>
        <p:spPr>
          <a:xfrm>
            <a:off x="813091" y="2740379"/>
            <a:ext cx="92737" cy="1499701"/>
          </a:xfrm>
          <a:custGeom>
            <a:avLst/>
            <a:gdLst/>
            <a:ahLst/>
            <a:cxnLst/>
            <a:rect l="l" t="t" r="r" b="b"/>
            <a:pathLst>
              <a:path w="2919" h="55959" extrusionOk="0">
                <a:moveTo>
                  <a:pt x="1" y="0"/>
                </a:moveTo>
                <a:lnTo>
                  <a:pt x="1" y="55958"/>
                </a:lnTo>
                <a:lnTo>
                  <a:pt x="2919" y="55958"/>
                </a:lnTo>
                <a:lnTo>
                  <a:pt x="291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0" name="Google Shape;2720;p35"/>
          <p:cNvSpPr/>
          <p:nvPr/>
        </p:nvSpPr>
        <p:spPr>
          <a:xfrm>
            <a:off x="1581768" y="2740379"/>
            <a:ext cx="92737" cy="1499701"/>
          </a:xfrm>
          <a:custGeom>
            <a:avLst/>
            <a:gdLst/>
            <a:ahLst/>
            <a:cxnLst/>
            <a:rect l="l" t="t" r="r" b="b"/>
            <a:pathLst>
              <a:path w="2919" h="55959" extrusionOk="0">
                <a:moveTo>
                  <a:pt x="1" y="0"/>
                </a:moveTo>
                <a:lnTo>
                  <a:pt x="1" y="55958"/>
                </a:lnTo>
                <a:lnTo>
                  <a:pt x="2919" y="55958"/>
                </a:lnTo>
                <a:lnTo>
                  <a:pt x="2919" y="0"/>
                </a:lnTo>
                <a:close/>
              </a:path>
            </a:pathLst>
          </a:custGeom>
          <a:solidFill>
            <a:srgbClr val="8080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1" name="Google Shape;2721;p35"/>
          <p:cNvSpPr/>
          <p:nvPr/>
        </p:nvSpPr>
        <p:spPr>
          <a:xfrm>
            <a:off x="713619" y="3548468"/>
            <a:ext cx="1064200" cy="149919"/>
          </a:xfrm>
          <a:custGeom>
            <a:avLst/>
            <a:gdLst/>
            <a:ahLst/>
            <a:cxnLst/>
            <a:rect l="l" t="t" r="r" b="b"/>
            <a:pathLst>
              <a:path w="33497" h="5594" extrusionOk="0">
                <a:moveTo>
                  <a:pt x="1" y="0"/>
                </a:moveTo>
                <a:lnTo>
                  <a:pt x="1" y="5593"/>
                </a:lnTo>
                <a:lnTo>
                  <a:pt x="33497" y="5593"/>
                </a:lnTo>
                <a:lnTo>
                  <a:pt x="33497" y="0"/>
                </a:lnTo>
                <a:close/>
              </a:path>
            </a:pathLst>
          </a:custGeom>
          <a:solidFill>
            <a:srgbClr val="D4D4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2" name="Google Shape;2722;p35"/>
          <p:cNvSpPr/>
          <p:nvPr/>
        </p:nvSpPr>
        <p:spPr>
          <a:xfrm>
            <a:off x="707837" y="2359115"/>
            <a:ext cx="1072905" cy="980826"/>
          </a:xfrm>
          <a:custGeom>
            <a:avLst/>
            <a:gdLst/>
            <a:ahLst/>
            <a:cxnLst/>
            <a:rect l="l" t="t" r="r" b="b"/>
            <a:pathLst>
              <a:path w="33771" h="36598" extrusionOk="0">
                <a:moveTo>
                  <a:pt x="16900" y="1"/>
                </a:moveTo>
                <a:cubicBezTo>
                  <a:pt x="12250" y="1"/>
                  <a:pt x="8055" y="1855"/>
                  <a:pt x="4985" y="4864"/>
                </a:cubicBezTo>
                <a:cubicBezTo>
                  <a:pt x="1946" y="7873"/>
                  <a:pt x="61" y="12068"/>
                  <a:pt x="0" y="16658"/>
                </a:cubicBezTo>
                <a:lnTo>
                  <a:pt x="0" y="26627"/>
                </a:lnTo>
                <a:lnTo>
                  <a:pt x="0" y="36597"/>
                </a:lnTo>
                <a:lnTo>
                  <a:pt x="33770" y="36597"/>
                </a:lnTo>
                <a:lnTo>
                  <a:pt x="33770" y="26627"/>
                </a:lnTo>
                <a:lnTo>
                  <a:pt x="33770" y="16658"/>
                </a:lnTo>
                <a:cubicBezTo>
                  <a:pt x="33709" y="12068"/>
                  <a:pt x="31825" y="7873"/>
                  <a:pt x="28785" y="4864"/>
                </a:cubicBezTo>
                <a:cubicBezTo>
                  <a:pt x="25715" y="1855"/>
                  <a:pt x="21521" y="1"/>
                  <a:pt x="16900" y="1"/>
                </a:cubicBezTo>
                <a:close/>
              </a:path>
            </a:pathLst>
          </a:custGeom>
          <a:solidFill>
            <a:srgbClr val="B276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3" name="Google Shape;2723;p35"/>
          <p:cNvSpPr/>
          <p:nvPr/>
        </p:nvSpPr>
        <p:spPr>
          <a:xfrm>
            <a:off x="707837" y="2359115"/>
            <a:ext cx="1072905" cy="980826"/>
          </a:xfrm>
          <a:custGeom>
            <a:avLst/>
            <a:gdLst/>
            <a:ahLst/>
            <a:cxnLst/>
            <a:rect l="l" t="t" r="r" b="b"/>
            <a:pathLst>
              <a:path w="33771" h="36598" extrusionOk="0">
                <a:moveTo>
                  <a:pt x="33770" y="16658"/>
                </a:moveTo>
                <a:cubicBezTo>
                  <a:pt x="33709" y="12068"/>
                  <a:pt x="31825" y="7873"/>
                  <a:pt x="28785" y="4864"/>
                </a:cubicBezTo>
                <a:cubicBezTo>
                  <a:pt x="25715" y="1855"/>
                  <a:pt x="21521" y="1"/>
                  <a:pt x="16900" y="1"/>
                </a:cubicBezTo>
                <a:cubicBezTo>
                  <a:pt x="12250" y="1"/>
                  <a:pt x="8055" y="1855"/>
                  <a:pt x="4985" y="4864"/>
                </a:cubicBezTo>
                <a:cubicBezTo>
                  <a:pt x="1946" y="7873"/>
                  <a:pt x="61" y="12068"/>
                  <a:pt x="0" y="16658"/>
                </a:cubicBezTo>
                <a:lnTo>
                  <a:pt x="0" y="16658"/>
                </a:lnTo>
                <a:lnTo>
                  <a:pt x="0" y="16658"/>
                </a:lnTo>
                <a:lnTo>
                  <a:pt x="0" y="26627"/>
                </a:lnTo>
                <a:lnTo>
                  <a:pt x="0" y="36597"/>
                </a:lnTo>
                <a:lnTo>
                  <a:pt x="16870" y="36597"/>
                </a:lnTo>
                <a:lnTo>
                  <a:pt x="33770" y="36597"/>
                </a:lnTo>
                <a:lnTo>
                  <a:pt x="33770" y="26627"/>
                </a:lnTo>
                <a:lnTo>
                  <a:pt x="33770" y="16658"/>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4" name="Google Shape;2724;p35"/>
          <p:cNvSpPr/>
          <p:nvPr/>
        </p:nvSpPr>
        <p:spPr>
          <a:xfrm>
            <a:off x="1244751" y="2359115"/>
            <a:ext cx="535992" cy="980826"/>
          </a:xfrm>
          <a:custGeom>
            <a:avLst/>
            <a:gdLst/>
            <a:ahLst/>
            <a:cxnLst/>
            <a:rect l="l" t="t" r="r" b="b"/>
            <a:pathLst>
              <a:path w="16871" h="36598" extrusionOk="0">
                <a:moveTo>
                  <a:pt x="0" y="1"/>
                </a:moveTo>
                <a:lnTo>
                  <a:pt x="0" y="36597"/>
                </a:lnTo>
                <a:lnTo>
                  <a:pt x="16870" y="36597"/>
                </a:lnTo>
                <a:lnTo>
                  <a:pt x="16870" y="26627"/>
                </a:lnTo>
                <a:lnTo>
                  <a:pt x="16870" y="16658"/>
                </a:lnTo>
                <a:cubicBezTo>
                  <a:pt x="16809" y="12068"/>
                  <a:pt x="14925" y="7873"/>
                  <a:pt x="11885" y="4864"/>
                </a:cubicBezTo>
                <a:cubicBezTo>
                  <a:pt x="8815" y="1855"/>
                  <a:pt x="4621" y="1"/>
                  <a:pt x="0" y="1"/>
                </a:cubicBezTo>
                <a:close/>
              </a:path>
            </a:pathLst>
          </a:custGeom>
          <a:solidFill>
            <a:srgbClr val="9A46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5" name="Google Shape;2725;p35"/>
          <p:cNvSpPr/>
          <p:nvPr/>
        </p:nvSpPr>
        <p:spPr>
          <a:xfrm>
            <a:off x="707837" y="2805531"/>
            <a:ext cx="32" cy="27"/>
          </a:xfrm>
          <a:custGeom>
            <a:avLst/>
            <a:gdLst/>
            <a:ahLst/>
            <a:cxnLst/>
            <a:rect l="l" t="t" r="r" b="b"/>
            <a:pathLst>
              <a:path w="1" h="1" extrusionOk="0">
                <a:moveTo>
                  <a:pt x="0" y="1"/>
                </a:moveTo>
                <a:lnTo>
                  <a:pt x="0" y="1"/>
                </a:lnTo>
                <a:close/>
              </a:path>
            </a:pathLst>
          </a:custGeom>
          <a:solidFill>
            <a:srgbClr val="5228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6" name="Google Shape;2726;p35"/>
          <p:cNvSpPr/>
          <p:nvPr/>
        </p:nvSpPr>
        <p:spPr>
          <a:xfrm>
            <a:off x="191192" y="3089027"/>
            <a:ext cx="3299728" cy="95328"/>
          </a:xfrm>
          <a:custGeom>
            <a:avLst/>
            <a:gdLst/>
            <a:ahLst/>
            <a:cxnLst/>
            <a:rect l="l" t="t" r="r" b="b"/>
            <a:pathLst>
              <a:path w="103863" h="3557" extrusionOk="0">
                <a:moveTo>
                  <a:pt x="1" y="0"/>
                </a:moveTo>
                <a:lnTo>
                  <a:pt x="1" y="3557"/>
                </a:lnTo>
                <a:lnTo>
                  <a:pt x="103863" y="3557"/>
                </a:lnTo>
                <a:lnTo>
                  <a:pt x="103863" y="0"/>
                </a:lnTo>
                <a:close/>
              </a:path>
            </a:pathLst>
          </a:custGeom>
          <a:solidFill>
            <a:srgbClr val="D99E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7" name="Google Shape;2727;p35"/>
          <p:cNvSpPr/>
          <p:nvPr/>
        </p:nvSpPr>
        <p:spPr>
          <a:xfrm>
            <a:off x="3161598" y="3187599"/>
            <a:ext cx="116882" cy="1153499"/>
          </a:xfrm>
          <a:custGeom>
            <a:avLst/>
            <a:gdLst/>
            <a:ahLst/>
            <a:cxnLst/>
            <a:rect l="l" t="t" r="r" b="b"/>
            <a:pathLst>
              <a:path w="3679" h="43041" extrusionOk="0">
                <a:moveTo>
                  <a:pt x="1" y="0"/>
                </a:moveTo>
                <a:lnTo>
                  <a:pt x="1" y="43040"/>
                </a:lnTo>
                <a:lnTo>
                  <a:pt x="3679" y="43040"/>
                </a:lnTo>
                <a:lnTo>
                  <a:pt x="367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8" name="Google Shape;2728;p35"/>
          <p:cNvSpPr/>
          <p:nvPr/>
        </p:nvSpPr>
        <p:spPr>
          <a:xfrm>
            <a:off x="404624" y="3187599"/>
            <a:ext cx="116882" cy="1153499"/>
          </a:xfrm>
          <a:custGeom>
            <a:avLst/>
            <a:gdLst/>
            <a:ahLst/>
            <a:cxnLst/>
            <a:rect l="l" t="t" r="r" b="b"/>
            <a:pathLst>
              <a:path w="3679" h="43041" extrusionOk="0">
                <a:moveTo>
                  <a:pt x="0" y="0"/>
                </a:moveTo>
                <a:lnTo>
                  <a:pt x="0" y="43040"/>
                </a:lnTo>
                <a:lnTo>
                  <a:pt x="3678" y="43040"/>
                </a:lnTo>
                <a:lnTo>
                  <a:pt x="36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9" name="Google Shape;2729;p35"/>
          <p:cNvSpPr/>
          <p:nvPr/>
        </p:nvSpPr>
        <p:spPr>
          <a:xfrm>
            <a:off x="577485" y="3187599"/>
            <a:ext cx="116850" cy="1051659"/>
          </a:xfrm>
          <a:custGeom>
            <a:avLst/>
            <a:gdLst/>
            <a:ahLst/>
            <a:cxnLst/>
            <a:rect l="l" t="t" r="r" b="b"/>
            <a:pathLst>
              <a:path w="3678" h="39241" extrusionOk="0">
                <a:moveTo>
                  <a:pt x="0" y="0"/>
                </a:moveTo>
                <a:lnTo>
                  <a:pt x="0" y="39241"/>
                </a:lnTo>
                <a:lnTo>
                  <a:pt x="3678" y="39241"/>
                </a:lnTo>
                <a:lnTo>
                  <a:pt x="36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0" name="Google Shape;2730;p35"/>
          <p:cNvSpPr/>
          <p:nvPr/>
        </p:nvSpPr>
        <p:spPr>
          <a:xfrm>
            <a:off x="315763" y="3184329"/>
            <a:ext cx="3050587" cy="819517"/>
          </a:xfrm>
          <a:custGeom>
            <a:avLst/>
            <a:gdLst/>
            <a:ahLst/>
            <a:cxnLst/>
            <a:rect l="l" t="t" r="r" b="b"/>
            <a:pathLst>
              <a:path w="96021" h="30579" extrusionOk="0">
                <a:moveTo>
                  <a:pt x="1" y="1"/>
                </a:moveTo>
                <a:lnTo>
                  <a:pt x="1" y="30579"/>
                </a:lnTo>
                <a:lnTo>
                  <a:pt x="96021" y="30579"/>
                </a:lnTo>
                <a:lnTo>
                  <a:pt x="96021" y="1"/>
                </a:lnTo>
                <a:close/>
              </a:path>
            </a:pathLst>
          </a:custGeom>
          <a:solidFill>
            <a:srgbClr val="854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1" name="Google Shape;2731;p35"/>
          <p:cNvSpPr/>
          <p:nvPr/>
        </p:nvSpPr>
        <p:spPr>
          <a:xfrm>
            <a:off x="315763" y="3184329"/>
            <a:ext cx="3050587" cy="819517"/>
          </a:xfrm>
          <a:custGeom>
            <a:avLst/>
            <a:gdLst/>
            <a:ahLst/>
            <a:cxnLst/>
            <a:rect l="l" t="t" r="r" b="b"/>
            <a:pathLst>
              <a:path w="96021" h="30579" extrusionOk="0">
                <a:moveTo>
                  <a:pt x="1" y="30579"/>
                </a:moveTo>
                <a:lnTo>
                  <a:pt x="96021" y="30579"/>
                </a:lnTo>
                <a:lnTo>
                  <a:pt x="9602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2" name="Google Shape;2732;p35"/>
          <p:cNvSpPr/>
          <p:nvPr/>
        </p:nvSpPr>
        <p:spPr>
          <a:xfrm>
            <a:off x="315763" y="3184329"/>
            <a:ext cx="3050587" cy="409772"/>
          </a:xfrm>
          <a:custGeom>
            <a:avLst/>
            <a:gdLst/>
            <a:ahLst/>
            <a:cxnLst/>
            <a:rect l="l" t="t" r="r" b="b"/>
            <a:pathLst>
              <a:path w="96021" h="15290" extrusionOk="0">
                <a:moveTo>
                  <a:pt x="1" y="1"/>
                </a:moveTo>
                <a:lnTo>
                  <a:pt x="96021" y="15290"/>
                </a:lnTo>
                <a:lnTo>
                  <a:pt x="96021" y="1"/>
                </a:lnTo>
                <a:close/>
              </a:path>
            </a:pathLst>
          </a:custGeom>
          <a:solidFill>
            <a:srgbClr val="9A46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3" name="Google Shape;2733;p35"/>
          <p:cNvSpPr/>
          <p:nvPr/>
        </p:nvSpPr>
        <p:spPr>
          <a:xfrm>
            <a:off x="2216216" y="538449"/>
            <a:ext cx="4929783" cy="2292311"/>
          </a:xfrm>
          <a:custGeom>
            <a:avLst/>
            <a:gdLst/>
            <a:ahLst/>
            <a:cxnLst/>
            <a:rect l="l" t="t" r="r" b="b"/>
            <a:pathLst>
              <a:path w="155171" h="85534" extrusionOk="0">
                <a:moveTo>
                  <a:pt x="1" y="1"/>
                </a:moveTo>
                <a:lnTo>
                  <a:pt x="1" y="85534"/>
                </a:lnTo>
                <a:lnTo>
                  <a:pt x="155171" y="85534"/>
                </a:lnTo>
                <a:lnTo>
                  <a:pt x="155171" y="1"/>
                </a:lnTo>
                <a:close/>
              </a:path>
            </a:pathLst>
          </a:custGeom>
          <a:solidFill>
            <a:srgbClr val="F7E5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4" name="Google Shape;2734;p35"/>
          <p:cNvSpPr/>
          <p:nvPr/>
        </p:nvSpPr>
        <p:spPr>
          <a:xfrm>
            <a:off x="2329191" y="633778"/>
            <a:ext cx="4703834" cy="2100879"/>
          </a:xfrm>
          <a:custGeom>
            <a:avLst/>
            <a:gdLst/>
            <a:ahLst/>
            <a:cxnLst/>
            <a:rect l="l" t="t" r="r" b="b"/>
            <a:pathLst>
              <a:path w="148059" h="78391" extrusionOk="0">
                <a:moveTo>
                  <a:pt x="1" y="0"/>
                </a:moveTo>
                <a:lnTo>
                  <a:pt x="1" y="78390"/>
                </a:lnTo>
                <a:lnTo>
                  <a:pt x="148058" y="78390"/>
                </a:lnTo>
                <a:lnTo>
                  <a:pt x="148058" y="0"/>
                </a:lnTo>
                <a:close/>
              </a:path>
            </a:pathLst>
          </a:custGeom>
          <a:solidFill>
            <a:srgbClr val="2E4B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5" name="Google Shape;2735;p35"/>
          <p:cNvSpPr/>
          <p:nvPr/>
        </p:nvSpPr>
        <p:spPr>
          <a:xfrm>
            <a:off x="2329191" y="633778"/>
            <a:ext cx="4703834" cy="2100879"/>
          </a:xfrm>
          <a:custGeom>
            <a:avLst/>
            <a:gdLst/>
            <a:ahLst/>
            <a:cxnLst/>
            <a:rect l="l" t="t" r="r" b="b"/>
            <a:pathLst>
              <a:path w="148059" h="78391" extrusionOk="0">
                <a:moveTo>
                  <a:pt x="1" y="0"/>
                </a:moveTo>
                <a:lnTo>
                  <a:pt x="148058" y="0"/>
                </a:lnTo>
                <a:lnTo>
                  <a:pt x="148058" y="78390"/>
                </a:lnTo>
                <a:lnTo>
                  <a:pt x="1" y="7839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6" name="Google Shape;2736;p35"/>
          <p:cNvSpPr/>
          <p:nvPr/>
        </p:nvSpPr>
        <p:spPr>
          <a:xfrm>
            <a:off x="2329191" y="633778"/>
            <a:ext cx="4703834" cy="1050855"/>
          </a:xfrm>
          <a:custGeom>
            <a:avLst/>
            <a:gdLst/>
            <a:ahLst/>
            <a:cxnLst/>
            <a:rect l="l" t="t" r="r" b="b"/>
            <a:pathLst>
              <a:path w="148059" h="39211" extrusionOk="0">
                <a:moveTo>
                  <a:pt x="1" y="0"/>
                </a:moveTo>
                <a:lnTo>
                  <a:pt x="148058" y="39210"/>
                </a:lnTo>
                <a:lnTo>
                  <a:pt x="148058" y="0"/>
                </a:lnTo>
                <a:close/>
              </a:path>
            </a:pathLst>
          </a:custGeom>
          <a:solidFill>
            <a:srgbClr val="4476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7" name="Google Shape;2737;p35"/>
          <p:cNvSpPr/>
          <p:nvPr/>
        </p:nvSpPr>
        <p:spPr>
          <a:xfrm>
            <a:off x="2048184" y="2733035"/>
            <a:ext cx="5265846" cy="158870"/>
          </a:xfrm>
          <a:custGeom>
            <a:avLst/>
            <a:gdLst/>
            <a:ahLst/>
            <a:cxnLst/>
            <a:rect l="l" t="t" r="r" b="b"/>
            <a:pathLst>
              <a:path w="165749" h="5928" extrusionOk="0">
                <a:moveTo>
                  <a:pt x="1" y="0"/>
                </a:moveTo>
                <a:lnTo>
                  <a:pt x="1" y="5928"/>
                </a:lnTo>
                <a:lnTo>
                  <a:pt x="165748" y="5928"/>
                </a:lnTo>
                <a:lnTo>
                  <a:pt x="165748" y="0"/>
                </a:lnTo>
                <a:close/>
              </a:path>
            </a:pathLst>
          </a:custGeom>
          <a:solidFill>
            <a:srgbClr val="D99E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8" name="Google Shape;2738;p35"/>
          <p:cNvSpPr/>
          <p:nvPr/>
        </p:nvSpPr>
        <p:spPr>
          <a:xfrm>
            <a:off x="2048184" y="2733035"/>
            <a:ext cx="5265846" cy="158870"/>
          </a:xfrm>
          <a:custGeom>
            <a:avLst/>
            <a:gdLst/>
            <a:ahLst/>
            <a:cxnLst/>
            <a:rect l="l" t="t" r="r" b="b"/>
            <a:pathLst>
              <a:path w="165749" h="5928" extrusionOk="0">
                <a:moveTo>
                  <a:pt x="1" y="0"/>
                </a:moveTo>
                <a:lnTo>
                  <a:pt x="165748" y="0"/>
                </a:lnTo>
                <a:lnTo>
                  <a:pt x="165748" y="5928"/>
                </a:lnTo>
                <a:lnTo>
                  <a:pt x="1" y="5928"/>
                </a:lnTo>
                <a:close/>
              </a:path>
            </a:pathLst>
          </a:custGeom>
          <a:solidFill>
            <a:srgbClr val="A28F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9" name="Google Shape;2739;p35"/>
          <p:cNvSpPr/>
          <p:nvPr/>
        </p:nvSpPr>
        <p:spPr>
          <a:xfrm>
            <a:off x="2943370" y="2612460"/>
            <a:ext cx="489639" cy="120600"/>
          </a:xfrm>
          <a:custGeom>
            <a:avLst/>
            <a:gdLst/>
            <a:ahLst/>
            <a:cxnLst/>
            <a:rect l="l" t="t" r="r" b="b"/>
            <a:pathLst>
              <a:path w="15412" h="4500" extrusionOk="0">
                <a:moveTo>
                  <a:pt x="1" y="1"/>
                </a:moveTo>
                <a:lnTo>
                  <a:pt x="1" y="4499"/>
                </a:lnTo>
                <a:lnTo>
                  <a:pt x="15411" y="4499"/>
                </a:lnTo>
                <a:lnTo>
                  <a:pt x="15411" y="1"/>
                </a:lnTo>
                <a:close/>
              </a:path>
            </a:pathLst>
          </a:custGeom>
          <a:solidFill>
            <a:srgbClr val="FFF2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0" name="Google Shape;2740;p35"/>
          <p:cNvSpPr/>
          <p:nvPr/>
        </p:nvSpPr>
        <p:spPr>
          <a:xfrm>
            <a:off x="7482994" y="510764"/>
            <a:ext cx="1438895" cy="3291013"/>
          </a:xfrm>
          <a:custGeom>
            <a:avLst/>
            <a:gdLst/>
            <a:ahLst/>
            <a:cxnLst/>
            <a:rect l="l" t="t" r="r" b="b"/>
            <a:pathLst>
              <a:path w="45291" h="122799" extrusionOk="0">
                <a:moveTo>
                  <a:pt x="1" y="0"/>
                </a:moveTo>
                <a:lnTo>
                  <a:pt x="1" y="122798"/>
                </a:lnTo>
                <a:lnTo>
                  <a:pt x="45290" y="122798"/>
                </a:lnTo>
                <a:lnTo>
                  <a:pt x="45290" y="0"/>
                </a:lnTo>
                <a:close/>
              </a:path>
            </a:pathLst>
          </a:custGeom>
          <a:solidFill>
            <a:srgbClr val="B276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1" name="Google Shape;2741;p35"/>
          <p:cNvSpPr/>
          <p:nvPr/>
        </p:nvSpPr>
        <p:spPr>
          <a:xfrm>
            <a:off x="7482994" y="510764"/>
            <a:ext cx="1438895" cy="3291013"/>
          </a:xfrm>
          <a:custGeom>
            <a:avLst/>
            <a:gdLst/>
            <a:ahLst/>
            <a:cxnLst/>
            <a:rect l="l" t="t" r="r" b="b"/>
            <a:pathLst>
              <a:path w="45291" h="122799" extrusionOk="0">
                <a:moveTo>
                  <a:pt x="1" y="0"/>
                </a:moveTo>
                <a:lnTo>
                  <a:pt x="45290" y="0"/>
                </a:lnTo>
                <a:lnTo>
                  <a:pt x="45290" y="122798"/>
                </a:lnTo>
                <a:lnTo>
                  <a:pt x="1" y="122798"/>
                </a:lnTo>
                <a:close/>
              </a:path>
            </a:pathLst>
          </a:custGeom>
          <a:solidFill>
            <a:srgbClr val="A28F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2" name="Google Shape;2742;p35"/>
          <p:cNvSpPr/>
          <p:nvPr/>
        </p:nvSpPr>
        <p:spPr>
          <a:xfrm>
            <a:off x="7583420" y="2995332"/>
            <a:ext cx="587173" cy="724216"/>
          </a:xfrm>
          <a:custGeom>
            <a:avLst/>
            <a:gdLst/>
            <a:ahLst/>
            <a:cxnLst/>
            <a:rect l="l" t="t" r="r" b="b"/>
            <a:pathLst>
              <a:path w="18482" h="27023" extrusionOk="0">
                <a:moveTo>
                  <a:pt x="1" y="1"/>
                </a:moveTo>
                <a:lnTo>
                  <a:pt x="1" y="6749"/>
                </a:lnTo>
                <a:lnTo>
                  <a:pt x="1" y="13497"/>
                </a:lnTo>
                <a:lnTo>
                  <a:pt x="1" y="20275"/>
                </a:lnTo>
                <a:lnTo>
                  <a:pt x="1" y="27023"/>
                </a:lnTo>
                <a:lnTo>
                  <a:pt x="18481" y="27023"/>
                </a:lnTo>
                <a:lnTo>
                  <a:pt x="18481" y="20275"/>
                </a:lnTo>
                <a:lnTo>
                  <a:pt x="18481" y="13497"/>
                </a:lnTo>
                <a:lnTo>
                  <a:pt x="18481" y="6749"/>
                </a:lnTo>
                <a:lnTo>
                  <a:pt x="18481" y="1"/>
                </a:lnTo>
                <a:close/>
              </a:path>
            </a:pathLst>
          </a:custGeom>
          <a:solidFill>
            <a:srgbClr val="9A46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3" name="Google Shape;2743;p35"/>
          <p:cNvSpPr/>
          <p:nvPr/>
        </p:nvSpPr>
        <p:spPr>
          <a:xfrm>
            <a:off x="7583420" y="2995332"/>
            <a:ext cx="146809" cy="724216"/>
          </a:xfrm>
          <a:custGeom>
            <a:avLst/>
            <a:gdLst/>
            <a:ahLst/>
            <a:cxnLst/>
            <a:rect l="l" t="t" r="r" b="b"/>
            <a:pathLst>
              <a:path w="4621" h="27023" extrusionOk="0">
                <a:moveTo>
                  <a:pt x="1" y="1"/>
                </a:moveTo>
                <a:lnTo>
                  <a:pt x="1" y="6749"/>
                </a:lnTo>
                <a:lnTo>
                  <a:pt x="1" y="13497"/>
                </a:lnTo>
                <a:lnTo>
                  <a:pt x="1" y="20275"/>
                </a:lnTo>
                <a:lnTo>
                  <a:pt x="1" y="27023"/>
                </a:lnTo>
                <a:lnTo>
                  <a:pt x="4621" y="27023"/>
                </a:lnTo>
                <a:lnTo>
                  <a:pt x="1" y="1"/>
                </a:lnTo>
                <a:close/>
              </a:path>
            </a:pathLst>
          </a:custGeom>
          <a:solidFill>
            <a:srgbClr val="7937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4" name="Google Shape;2744;p35"/>
          <p:cNvSpPr/>
          <p:nvPr/>
        </p:nvSpPr>
        <p:spPr>
          <a:xfrm>
            <a:off x="8231402" y="2995332"/>
            <a:ext cx="587141" cy="724216"/>
          </a:xfrm>
          <a:custGeom>
            <a:avLst/>
            <a:gdLst/>
            <a:ahLst/>
            <a:cxnLst/>
            <a:rect l="l" t="t" r="r" b="b"/>
            <a:pathLst>
              <a:path w="18481" h="27023" extrusionOk="0">
                <a:moveTo>
                  <a:pt x="0" y="1"/>
                </a:moveTo>
                <a:lnTo>
                  <a:pt x="0" y="6749"/>
                </a:lnTo>
                <a:lnTo>
                  <a:pt x="0" y="13497"/>
                </a:lnTo>
                <a:lnTo>
                  <a:pt x="0" y="20275"/>
                </a:lnTo>
                <a:lnTo>
                  <a:pt x="0" y="27023"/>
                </a:lnTo>
                <a:lnTo>
                  <a:pt x="18481" y="27023"/>
                </a:lnTo>
                <a:lnTo>
                  <a:pt x="18481" y="20275"/>
                </a:lnTo>
                <a:lnTo>
                  <a:pt x="18481" y="13497"/>
                </a:lnTo>
                <a:lnTo>
                  <a:pt x="18481" y="6749"/>
                </a:lnTo>
                <a:lnTo>
                  <a:pt x="18481" y="1"/>
                </a:lnTo>
                <a:close/>
              </a:path>
            </a:pathLst>
          </a:custGeom>
          <a:solidFill>
            <a:srgbClr val="9A46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5" name="Google Shape;2745;p35"/>
          <p:cNvSpPr/>
          <p:nvPr/>
        </p:nvSpPr>
        <p:spPr>
          <a:xfrm>
            <a:off x="8231402" y="2995332"/>
            <a:ext cx="146809" cy="724216"/>
          </a:xfrm>
          <a:custGeom>
            <a:avLst/>
            <a:gdLst/>
            <a:ahLst/>
            <a:cxnLst/>
            <a:rect l="l" t="t" r="r" b="b"/>
            <a:pathLst>
              <a:path w="4621" h="27023" extrusionOk="0">
                <a:moveTo>
                  <a:pt x="0" y="1"/>
                </a:moveTo>
                <a:lnTo>
                  <a:pt x="0" y="6749"/>
                </a:lnTo>
                <a:lnTo>
                  <a:pt x="0" y="13497"/>
                </a:lnTo>
                <a:lnTo>
                  <a:pt x="0" y="20275"/>
                </a:lnTo>
                <a:lnTo>
                  <a:pt x="0" y="27023"/>
                </a:lnTo>
                <a:lnTo>
                  <a:pt x="4621" y="27023"/>
                </a:lnTo>
                <a:lnTo>
                  <a:pt x="0" y="1"/>
                </a:lnTo>
                <a:close/>
              </a:path>
            </a:pathLst>
          </a:custGeom>
          <a:solidFill>
            <a:srgbClr val="7937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6" name="Google Shape;2746;p35"/>
          <p:cNvSpPr/>
          <p:nvPr/>
        </p:nvSpPr>
        <p:spPr>
          <a:xfrm>
            <a:off x="7583420" y="586529"/>
            <a:ext cx="587173" cy="1588490"/>
          </a:xfrm>
          <a:custGeom>
            <a:avLst/>
            <a:gdLst/>
            <a:ahLst/>
            <a:cxnLst/>
            <a:rect l="l" t="t" r="r" b="b"/>
            <a:pathLst>
              <a:path w="18482" h="59272" extrusionOk="0">
                <a:moveTo>
                  <a:pt x="1" y="0"/>
                </a:moveTo>
                <a:lnTo>
                  <a:pt x="1" y="59272"/>
                </a:lnTo>
                <a:lnTo>
                  <a:pt x="18481" y="59272"/>
                </a:lnTo>
                <a:lnTo>
                  <a:pt x="18481" y="0"/>
                </a:lnTo>
                <a:close/>
              </a:path>
            </a:pathLst>
          </a:custGeom>
          <a:solidFill>
            <a:srgbClr val="9A46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7" name="Google Shape;2747;p35"/>
          <p:cNvSpPr/>
          <p:nvPr/>
        </p:nvSpPr>
        <p:spPr>
          <a:xfrm>
            <a:off x="7583420" y="586529"/>
            <a:ext cx="146809" cy="1588490"/>
          </a:xfrm>
          <a:custGeom>
            <a:avLst/>
            <a:gdLst/>
            <a:ahLst/>
            <a:cxnLst/>
            <a:rect l="l" t="t" r="r" b="b"/>
            <a:pathLst>
              <a:path w="4621" h="59272" extrusionOk="0">
                <a:moveTo>
                  <a:pt x="1" y="0"/>
                </a:moveTo>
                <a:lnTo>
                  <a:pt x="1" y="14833"/>
                </a:lnTo>
                <a:lnTo>
                  <a:pt x="1" y="29636"/>
                </a:lnTo>
                <a:lnTo>
                  <a:pt x="1" y="44469"/>
                </a:lnTo>
                <a:lnTo>
                  <a:pt x="1" y="59272"/>
                </a:lnTo>
                <a:lnTo>
                  <a:pt x="4621" y="59272"/>
                </a:lnTo>
                <a:lnTo>
                  <a:pt x="1" y="0"/>
                </a:lnTo>
                <a:close/>
              </a:path>
            </a:pathLst>
          </a:custGeom>
          <a:solidFill>
            <a:srgbClr val="7937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8" name="Google Shape;2748;p35"/>
          <p:cNvSpPr/>
          <p:nvPr/>
        </p:nvSpPr>
        <p:spPr>
          <a:xfrm>
            <a:off x="8231402" y="586529"/>
            <a:ext cx="587141" cy="1588490"/>
          </a:xfrm>
          <a:custGeom>
            <a:avLst/>
            <a:gdLst/>
            <a:ahLst/>
            <a:cxnLst/>
            <a:rect l="l" t="t" r="r" b="b"/>
            <a:pathLst>
              <a:path w="18481" h="59272" extrusionOk="0">
                <a:moveTo>
                  <a:pt x="0" y="0"/>
                </a:moveTo>
                <a:lnTo>
                  <a:pt x="0" y="14833"/>
                </a:lnTo>
                <a:lnTo>
                  <a:pt x="0" y="29636"/>
                </a:lnTo>
                <a:lnTo>
                  <a:pt x="0" y="44469"/>
                </a:lnTo>
                <a:lnTo>
                  <a:pt x="0" y="59272"/>
                </a:lnTo>
                <a:lnTo>
                  <a:pt x="18481" y="59272"/>
                </a:lnTo>
                <a:lnTo>
                  <a:pt x="18481" y="44469"/>
                </a:lnTo>
                <a:lnTo>
                  <a:pt x="18481" y="29636"/>
                </a:lnTo>
                <a:lnTo>
                  <a:pt x="18481" y="14833"/>
                </a:lnTo>
                <a:lnTo>
                  <a:pt x="18481" y="0"/>
                </a:lnTo>
                <a:close/>
              </a:path>
            </a:pathLst>
          </a:custGeom>
          <a:solidFill>
            <a:srgbClr val="9A46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9" name="Google Shape;2749;p35"/>
          <p:cNvSpPr/>
          <p:nvPr/>
        </p:nvSpPr>
        <p:spPr>
          <a:xfrm>
            <a:off x="8231402" y="586529"/>
            <a:ext cx="146809" cy="1588490"/>
          </a:xfrm>
          <a:custGeom>
            <a:avLst/>
            <a:gdLst/>
            <a:ahLst/>
            <a:cxnLst/>
            <a:rect l="l" t="t" r="r" b="b"/>
            <a:pathLst>
              <a:path w="4621" h="59272" extrusionOk="0">
                <a:moveTo>
                  <a:pt x="0" y="0"/>
                </a:moveTo>
                <a:lnTo>
                  <a:pt x="0" y="14833"/>
                </a:lnTo>
                <a:lnTo>
                  <a:pt x="0" y="29636"/>
                </a:lnTo>
                <a:lnTo>
                  <a:pt x="0" y="44469"/>
                </a:lnTo>
                <a:lnTo>
                  <a:pt x="0" y="59272"/>
                </a:lnTo>
                <a:lnTo>
                  <a:pt x="4621" y="59272"/>
                </a:lnTo>
                <a:lnTo>
                  <a:pt x="0" y="0"/>
                </a:lnTo>
                <a:close/>
              </a:path>
            </a:pathLst>
          </a:custGeom>
          <a:solidFill>
            <a:srgbClr val="7937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0" name="Google Shape;2750;p35"/>
          <p:cNvSpPr/>
          <p:nvPr/>
        </p:nvSpPr>
        <p:spPr>
          <a:xfrm>
            <a:off x="7583420" y="2258104"/>
            <a:ext cx="1235122" cy="654161"/>
          </a:xfrm>
          <a:custGeom>
            <a:avLst/>
            <a:gdLst/>
            <a:ahLst/>
            <a:cxnLst/>
            <a:rect l="l" t="t" r="r" b="b"/>
            <a:pathLst>
              <a:path w="38877" h="24409" extrusionOk="0">
                <a:moveTo>
                  <a:pt x="1" y="1"/>
                </a:moveTo>
                <a:lnTo>
                  <a:pt x="1" y="24409"/>
                </a:lnTo>
                <a:lnTo>
                  <a:pt x="38877" y="24409"/>
                </a:lnTo>
                <a:lnTo>
                  <a:pt x="38877" y="1"/>
                </a:lnTo>
                <a:close/>
              </a:path>
            </a:pathLst>
          </a:custGeom>
          <a:solidFill>
            <a:srgbClr val="4C4D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1" name="Google Shape;2751;p35"/>
          <p:cNvSpPr/>
          <p:nvPr/>
        </p:nvSpPr>
        <p:spPr>
          <a:xfrm>
            <a:off x="7583420" y="2258104"/>
            <a:ext cx="1235122" cy="654161"/>
          </a:xfrm>
          <a:custGeom>
            <a:avLst/>
            <a:gdLst/>
            <a:ahLst/>
            <a:cxnLst/>
            <a:rect l="l" t="t" r="r" b="b"/>
            <a:pathLst>
              <a:path w="38877" h="24409" extrusionOk="0">
                <a:moveTo>
                  <a:pt x="1" y="1"/>
                </a:moveTo>
                <a:lnTo>
                  <a:pt x="38877" y="1"/>
                </a:lnTo>
                <a:lnTo>
                  <a:pt x="38877" y="24409"/>
                </a:lnTo>
                <a:lnTo>
                  <a:pt x="1" y="24409"/>
                </a:lnTo>
                <a:close/>
              </a:path>
            </a:pathLst>
          </a:custGeom>
          <a:solidFill>
            <a:srgbClr val="A28F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2" name="Google Shape;2752;p35"/>
          <p:cNvSpPr/>
          <p:nvPr/>
        </p:nvSpPr>
        <p:spPr>
          <a:xfrm>
            <a:off x="7583420" y="2258104"/>
            <a:ext cx="1235122" cy="327496"/>
          </a:xfrm>
          <a:custGeom>
            <a:avLst/>
            <a:gdLst/>
            <a:ahLst/>
            <a:cxnLst/>
            <a:rect l="l" t="t" r="r" b="b"/>
            <a:pathLst>
              <a:path w="38877" h="12220" extrusionOk="0">
                <a:moveTo>
                  <a:pt x="1" y="1"/>
                </a:moveTo>
                <a:lnTo>
                  <a:pt x="38877" y="12220"/>
                </a:lnTo>
                <a:lnTo>
                  <a:pt x="38877" y="1"/>
                </a:lnTo>
                <a:close/>
              </a:path>
            </a:pathLst>
          </a:custGeom>
          <a:solidFill>
            <a:schemeClr val="lt2">
              <a:alpha val="5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3" name="Google Shape;2753;p35"/>
          <p:cNvSpPr/>
          <p:nvPr/>
        </p:nvSpPr>
        <p:spPr>
          <a:xfrm>
            <a:off x="8547165" y="2289889"/>
            <a:ext cx="226012" cy="622376"/>
          </a:xfrm>
          <a:custGeom>
            <a:avLst/>
            <a:gdLst/>
            <a:ahLst/>
            <a:cxnLst/>
            <a:rect l="l" t="t" r="r" b="b"/>
            <a:pathLst>
              <a:path w="7114" h="23223" extrusionOk="0">
                <a:moveTo>
                  <a:pt x="1" y="0"/>
                </a:moveTo>
                <a:lnTo>
                  <a:pt x="1" y="23223"/>
                </a:lnTo>
                <a:lnTo>
                  <a:pt x="7113" y="23223"/>
                </a:lnTo>
                <a:lnTo>
                  <a:pt x="711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4" name="Google Shape;2754;p35"/>
          <p:cNvSpPr/>
          <p:nvPr/>
        </p:nvSpPr>
        <p:spPr>
          <a:xfrm>
            <a:off x="8396543" y="2340381"/>
            <a:ext cx="113006" cy="571885"/>
          </a:xfrm>
          <a:custGeom>
            <a:avLst/>
            <a:gdLst/>
            <a:ahLst/>
            <a:cxnLst/>
            <a:rect l="l" t="t" r="r" b="b"/>
            <a:pathLst>
              <a:path w="3557" h="21339" extrusionOk="0">
                <a:moveTo>
                  <a:pt x="0" y="1"/>
                </a:moveTo>
                <a:lnTo>
                  <a:pt x="0" y="21339"/>
                </a:lnTo>
                <a:lnTo>
                  <a:pt x="3556" y="21339"/>
                </a:lnTo>
                <a:lnTo>
                  <a:pt x="3556" y="1"/>
                </a:lnTo>
                <a:close/>
              </a:path>
            </a:pathLst>
          </a:custGeom>
          <a:solidFill>
            <a:srgbClr val="D99E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5" name="Google Shape;2755;p35"/>
          <p:cNvSpPr/>
          <p:nvPr/>
        </p:nvSpPr>
        <p:spPr>
          <a:xfrm>
            <a:off x="7621099" y="2797383"/>
            <a:ext cx="741671" cy="111622"/>
          </a:xfrm>
          <a:custGeom>
            <a:avLst/>
            <a:gdLst/>
            <a:ahLst/>
            <a:cxnLst/>
            <a:rect l="l" t="t" r="r" b="b"/>
            <a:pathLst>
              <a:path w="23345" h="4165" extrusionOk="0">
                <a:moveTo>
                  <a:pt x="0" y="1"/>
                </a:moveTo>
                <a:lnTo>
                  <a:pt x="0" y="4165"/>
                </a:lnTo>
                <a:lnTo>
                  <a:pt x="23344" y="4165"/>
                </a:lnTo>
                <a:lnTo>
                  <a:pt x="2334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6" name="Google Shape;2756;p35"/>
          <p:cNvSpPr/>
          <p:nvPr/>
        </p:nvSpPr>
        <p:spPr>
          <a:xfrm>
            <a:off x="7621099" y="2661344"/>
            <a:ext cx="741671" cy="111622"/>
          </a:xfrm>
          <a:custGeom>
            <a:avLst/>
            <a:gdLst/>
            <a:ahLst/>
            <a:cxnLst/>
            <a:rect l="l" t="t" r="r" b="b"/>
            <a:pathLst>
              <a:path w="23345" h="4165" extrusionOk="0">
                <a:moveTo>
                  <a:pt x="0" y="1"/>
                </a:moveTo>
                <a:lnTo>
                  <a:pt x="0" y="4165"/>
                </a:lnTo>
                <a:lnTo>
                  <a:pt x="23344" y="4165"/>
                </a:lnTo>
                <a:lnTo>
                  <a:pt x="23344" y="1"/>
                </a:lnTo>
                <a:close/>
              </a:path>
            </a:pathLst>
          </a:custGeom>
          <a:solidFill>
            <a:srgbClr val="EFD6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7" name="Google Shape;2757;p35"/>
          <p:cNvSpPr/>
          <p:nvPr/>
        </p:nvSpPr>
        <p:spPr>
          <a:xfrm>
            <a:off x="8035381" y="1343295"/>
            <a:ext cx="97534" cy="82303"/>
          </a:xfrm>
          <a:custGeom>
            <a:avLst/>
            <a:gdLst/>
            <a:ahLst/>
            <a:cxnLst/>
            <a:rect l="l" t="t" r="r" b="b"/>
            <a:pathLst>
              <a:path w="3070" h="3071" extrusionOk="0">
                <a:moveTo>
                  <a:pt x="1520" y="1"/>
                </a:moveTo>
                <a:cubicBezTo>
                  <a:pt x="669" y="1"/>
                  <a:pt x="0" y="669"/>
                  <a:pt x="0" y="1520"/>
                </a:cubicBezTo>
                <a:cubicBezTo>
                  <a:pt x="0" y="2372"/>
                  <a:pt x="669" y="3071"/>
                  <a:pt x="1520" y="3071"/>
                </a:cubicBezTo>
                <a:cubicBezTo>
                  <a:pt x="2371" y="3071"/>
                  <a:pt x="3070" y="2372"/>
                  <a:pt x="3070" y="1520"/>
                </a:cubicBezTo>
                <a:cubicBezTo>
                  <a:pt x="3070" y="669"/>
                  <a:pt x="2401" y="1"/>
                  <a:pt x="15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8" name="Google Shape;2758;p35"/>
          <p:cNvSpPr/>
          <p:nvPr/>
        </p:nvSpPr>
        <p:spPr>
          <a:xfrm>
            <a:off x="8269049" y="1343295"/>
            <a:ext cx="97566" cy="82303"/>
          </a:xfrm>
          <a:custGeom>
            <a:avLst/>
            <a:gdLst/>
            <a:ahLst/>
            <a:cxnLst/>
            <a:rect l="l" t="t" r="r" b="b"/>
            <a:pathLst>
              <a:path w="3071" h="3071" extrusionOk="0">
                <a:moveTo>
                  <a:pt x="1521" y="1"/>
                </a:moveTo>
                <a:cubicBezTo>
                  <a:pt x="670" y="1"/>
                  <a:pt x="1" y="669"/>
                  <a:pt x="1" y="1520"/>
                </a:cubicBezTo>
                <a:cubicBezTo>
                  <a:pt x="1" y="2372"/>
                  <a:pt x="670" y="3071"/>
                  <a:pt x="1521" y="3071"/>
                </a:cubicBezTo>
                <a:cubicBezTo>
                  <a:pt x="2372" y="3071"/>
                  <a:pt x="3071" y="2372"/>
                  <a:pt x="3071" y="1520"/>
                </a:cubicBezTo>
                <a:cubicBezTo>
                  <a:pt x="3071" y="669"/>
                  <a:pt x="2372" y="1"/>
                  <a:pt x="15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9" name="Google Shape;2759;p35"/>
          <p:cNvSpPr/>
          <p:nvPr/>
        </p:nvSpPr>
        <p:spPr>
          <a:xfrm>
            <a:off x="8035381" y="3318734"/>
            <a:ext cx="97534" cy="83134"/>
          </a:xfrm>
          <a:custGeom>
            <a:avLst/>
            <a:gdLst/>
            <a:ahLst/>
            <a:cxnLst/>
            <a:rect l="l" t="t" r="r" b="b"/>
            <a:pathLst>
              <a:path w="3070" h="3102" extrusionOk="0">
                <a:moveTo>
                  <a:pt x="1520" y="1"/>
                </a:moveTo>
                <a:cubicBezTo>
                  <a:pt x="669" y="1"/>
                  <a:pt x="0" y="700"/>
                  <a:pt x="0" y="1551"/>
                </a:cubicBezTo>
                <a:cubicBezTo>
                  <a:pt x="0" y="2402"/>
                  <a:pt x="669" y="3101"/>
                  <a:pt x="1520" y="3101"/>
                </a:cubicBezTo>
                <a:cubicBezTo>
                  <a:pt x="2371" y="3101"/>
                  <a:pt x="3070" y="2402"/>
                  <a:pt x="3070" y="1551"/>
                </a:cubicBezTo>
                <a:cubicBezTo>
                  <a:pt x="3070" y="700"/>
                  <a:pt x="2401" y="1"/>
                  <a:pt x="15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0" name="Google Shape;2760;p35"/>
          <p:cNvSpPr/>
          <p:nvPr/>
        </p:nvSpPr>
        <p:spPr>
          <a:xfrm>
            <a:off x="8269049" y="3318734"/>
            <a:ext cx="97566" cy="83134"/>
          </a:xfrm>
          <a:custGeom>
            <a:avLst/>
            <a:gdLst/>
            <a:ahLst/>
            <a:cxnLst/>
            <a:rect l="l" t="t" r="r" b="b"/>
            <a:pathLst>
              <a:path w="3071" h="3102" extrusionOk="0">
                <a:moveTo>
                  <a:pt x="1521" y="1"/>
                </a:moveTo>
                <a:cubicBezTo>
                  <a:pt x="670" y="1"/>
                  <a:pt x="1" y="700"/>
                  <a:pt x="1" y="1551"/>
                </a:cubicBezTo>
                <a:cubicBezTo>
                  <a:pt x="1" y="2402"/>
                  <a:pt x="670" y="3101"/>
                  <a:pt x="1521" y="3101"/>
                </a:cubicBezTo>
                <a:cubicBezTo>
                  <a:pt x="2372" y="3101"/>
                  <a:pt x="3071" y="2402"/>
                  <a:pt x="3071" y="1551"/>
                </a:cubicBezTo>
                <a:cubicBezTo>
                  <a:pt x="3071" y="700"/>
                  <a:pt x="2372" y="1"/>
                  <a:pt x="15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1" name="Google Shape;2761;p35"/>
          <p:cNvSpPr/>
          <p:nvPr/>
        </p:nvSpPr>
        <p:spPr>
          <a:xfrm>
            <a:off x="1239922" y="889562"/>
            <a:ext cx="418157" cy="505877"/>
          </a:xfrm>
          <a:custGeom>
            <a:avLst/>
            <a:gdLst/>
            <a:ahLst/>
            <a:cxnLst/>
            <a:rect l="l" t="t" r="r" b="b"/>
            <a:pathLst>
              <a:path w="13162" h="18876" extrusionOk="0">
                <a:moveTo>
                  <a:pt x="9089" y="0"/>
                </a:moveTo>
                <a:lnTo>
                  <a:pt x="0" y="16627"/>
                </a:lnTo>
                <a:lnTo>
                  <a:pt x="4074" y="18876"/>
                </a:lnTo>
                <a:lnTo>
                  <a:pt x="13162" y="2250"/>
                </a:lnTo>
                <a:lnTo>
                  <a:pt x="908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2" name="Google Shape;2762;p35"/>
          <p:cNvSpPr/>
          <p:nvPr/>
        </p:nvSpPr>
        <p:spPr>
          <a:xfrm>
            <a:off x="457711" y="1283825"/>
            <a:ext cx="741671" cy="111622"/>
          </a:xfrm>
          <a:custGeom>
            <a:avLst/>
            <a:gdLst/>
            <a:ahLst/>
            <a:cxnLst/>
            <a:rect l="l" t="t" r="r" b="b"/>
            <a:pathLst>
              <a:path w="23345" h="4165" extrusionOk="0">
                <a:moveTo>
                  <a:pt x="1" y="1"/>
                </a:moveTo>
                <a:lnTo>
                  <a:pt x="1" y="4165"/>
                </a:lnTo>
                <a:lnTo>
                  <a:pt x="23345" y="4165"/>
                </a:lnTo>
                <a:lnTo>
                  <a:pt x="23345" y="1"/>
                </a:lnTo>
                <a:close/>
              </a:path>
            </a:pathLst>
          </a:custGeom>
          <a:solidFill>
            <a:srgbClr val="DA74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3" name="Google Shape;2763;p35"/>
          <p:cNvSpPr/>
          <p:nvPr/>
        </p:nvSpPr>
        <p:spPr>
          <a:xfrm>
            <a:off x="457711" y="1146981"/>
            <a:ext cx="741671" cy="112426"/>
          </a:xfrm>
          <a:custGeom>
            <a:avLst/>
            <a:gdLst/>
            <a:ahLst/>
            <a:cxnLst/>
            <a:rect l="l" t="t" r="r" b="b"/>
            <a:pathLst>
              <a:path w="23345" h="4195" extrusionOk="0">
                <a:moveTo>
                  <a:pt x="1" y="0"/>
                </a:moveTo>
                <a:lnTo>
                  <a:pt x="1" y="4195"/>
                </a:lnTo>
                <a:lnTo>
                  <a:pt x="23345" y="4195"/>
                </a:lnTo>
                <a:lnTo>
                  <a:pt x="2334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4" name="Google Shape;2764;p35"/>
          <p:cNvSpPr/>
          <p:nvPr/>
        </p:nvSpPr>
        <p:spPr>
          <a:xfrm>
            <a:off x="366944" y="801576"/>
            <a:ext cx="59918" cy="1220311"/>
          </a:xfrm>
          <a:custGeom>
            <a:avLst/>
            <a:gdLst/>
            <a:ahLst/>
            <a:cxnLst/>
            <a:rect l="l" t="t" r="r" b="b"/>
            <a:pathLst>
              <a:path w="1886" h="45534" extrusionOk="0">
                <a:moveTo>
                  <a:pt x="1" y="1"/>
                </a:moveTo>
                <a:lnTo>
                  <a:pt x="1" y="45533"/>
                </a:lnTo>
                <a:lnTo>
                  <a:pt x="1885" y="45533"/>
                </a:lnTo>
                <a:lnTo>
                  <a:pt x="1885" y="1"/>
                </a:lnTo>
                <a:close/>
              </a:path>
            </a:pathLst>
          </a:custGeom>
          <a:solidFill>
            <a:srgbClr val="4C4D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5" name="Google Shape;2765;p35"/>
          <p:cNvSpPr/>
          <p:nvPr/>
        </p:nvSpPr>
        <p:spPr>
          <a:xfrm>
            <a:off x="1662877" y="801576"/>
            <a:ext cx="59918" cy="1220311"/>
          </a:xfrm>
          <a:custGeom>
            <a:avLst/>
            <a:gdLst/>
            <a:ahLst/>
            <a:cxnLst/>
            <a:rect l="l" t="t" r="r" b="b"/>
            <a:pathLst>
              <a:path w="1886" h="45534" extrusionOk="0">
                <a:moveTo>
                  <a:pt x="1" y="1"/>
                </a:moveTo>
                <a:lnTo>
                  <a:pt x="1" y="45533"/>
                </a:lnTo>
                <a:lnTo>
                  <a:pt x="1885" y="45533"/>
                </a:lnTo>
                <a:lnTo>
                  <a:pt x="1885" y="1"/>
                </a:lnTo>
                <a:close/>
              </a:path>
            </a:pathLst>
          </a:custGeom>
          <a:solidFill>
            <a:srgbClr val="4C4D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6" name="Google Shape;2766;p35"/>
          <p:cNvSpPr/>
          <p:nvPr/>
        </p:nvSpPr>
        <p:spPr>
          <a:xfrm>
            <a:off x="200850" y="2006393"/>
            <a:ext cx="1694802" cy="97793"/>
          </a:xfrm>
          <a:custGeom>
            <a:avLst/>
            <a:gdLst/>
            <a:ahLst/>
            <a:cxnLst/>
            <a:rect l="l" t="t" r="r" b="b"/>
            <a:pathLst>
              <a:path w="53346" h="3649" extrusionOk="0">
                <a:moveTo>
                  <a:pt x="1" y="1"/>
                </a:moveTo>
                <a:lnTo>
                  <a:pt x="1" y="3648"/>
                </a:lnTo>
                <a:lnTo>
                  <a:pt x="53345" y="3648"/>
                </a:lnTo>
                <a:lnTo>
                  <a:pt x="53345" y="1"/>
                </a:lnTo>
                <a:close/>
              </a:path>
            </a:pathLst>
          </a:custGeom>
          <a:solidFill>
            <a:srgbClr val="D99E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7" name="Google Shape;2767;p35"/>
          <p:cNvSpPr/>
          <p:nvPr/>
        </p:nvSpPr>
        <p:spPr>
          <a:xfrm>
            <a:off x="200850" y="1394618"/>
            <a:ext cx="1694802" cy="97793"/>
          </a:xfrm>
          <a:custGeom>
            <a:avLst/>
            <a:gdLst/>
            <a:ahLst/>
            <a:cxnLst/>
            <a:rect l="l" t="t" r="r" b="b"/>
            <a:pathLst>
              <a:path w="53346" h="3649" extrusionOk="0">
                <a:moveTo>
                  <a:pt x="1" y="1"/>
                </a:moveTo>
                <a:lnTo>
                  <a:pt x="1" y="3648"/>
                </a:lnTo>
                <a:lnTo>
                  <a:pt x="53345" y="3648"/>
                </a:lnTo>
                <a:lnTo>
                  <a:pt x="53345" y="1"/>
                </a:lnTo>
                <a:close/>
              </a:path>
            </a:pathLst>
          </a:custGeom>
          <a:solidFill>
            <a:srgbClr val="D99E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8" name="Google Shape;2768;p35"/>
          <p:cNvSpPr/>
          <p:nvPr/>
        </p:nvSpPr>
        <p:spPr>
          <a:xfrm>
            <a:off x="200850" y="782843"/>
            <a:ext cx="1694802" cy="97766"/>
          </a:xfrm>
          <a:custGeom>
            <a:avLst/>
            <a:gdLst/>
            <a:ahLst/>
            <a:cxnLst/>
            <a:rect l="l" t="t" r="r" b="b"/>
            <a:pathLst>
              <a:path w="53346" h="3648" extrusionOk="0">
                <a:moveTo>
                  <a:pt x="1" y="0"/>
                </a:moveTo>
                <a:lnTo>
                  <a:pt x="1" y="3648"/>
                </a:lnTo>
                <a:lnTo>
                  <a:pt x="53345" y="3648"/>
                </a:lnTo>
                <a:lnTo>
                  <a:pt x="53345" y="0"/>
                </a:lnTo>
                <a:close/>
              </a:path>
            </a:pathLst>
          </a:custGeom>
          <a:solidFill>
            <a:srgbClr val="D99E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9" name="Google Shape;2769;p35"/>
          <p:cNvSpPr/>
          <p:nvPr/>
        </p:nvSpPr>
        <p:spPr>
          <a:xfrm>
            <a:off x="487671" y="1532185"/>
            <a:ext cx="519567" cy="330873"/>
          </a:xfrm>
          <a:custGeom>
            <a:avLst/>
            <a:gdLst/>
            <a:ahLst/>
            <a:cxnLst/>
            <a:rect l="l" t="t" r="r" b="b"/>
            <a:pathLst>
              <a:path w="16354" h="12346" extrusionOk="0">
                <a:moveTo>
                  <a:pt x="4499" y="0"/>
                </a:moveTo>
                <a:cubicBezTo>
                  <a:pt x="4499" y="0"/>
                  <a:pt x="4499" y="2"/>
                  <a:pt x="4499" y="4"/>
                </a:cubicBezTo>
                <a:cubicBezTo>
                  <a:pt x="4499" y="9"/>
                  <a:pt x="4500" y="17"/>
                  <a:pt x="4502" y="29"/>
                </a:cubicBezTo>
                <a:lnTo>
                  <a:pt x="4502" y="29"/>
                </a:lnTo>
                <a:cubicBezTo>
                  <a:pt x="4501" y="10"/>
                  <a:pt x="4500" y="0"/>
                  <a:pt x="4499" y="0"/>
                </a:cubicBezTo>
                <a:close/>
                <a:moveTo>
                  <a:pt x="10183" y="4"/>
                </a:moveTo>
                <a:lnTo>
                  <a:pt x="7812" y="10673"/>
                </a:lnTo>
                <a:cubicBezTo>
                  <a:pt x="7812" y="10673"/>
                  <a:pt x="4623" y="639"/>
                  <a:pt x="4502" y="29"/>
                </a:cubicBezTo>
                <a:lnTo>
                  <a:pt x="4502" y="29"/>
                </a:lnTo>
                <a:cubicBezTo>
                  <a:pt x="4556" y="629"/>
                  <a:pt x="5198" y="10430"/>
                  <a:pt x="5198" y="10430"/>
                </a:cubicBezTo>
                <a:lnTo>
                  <a:pt x="0" y="3074"/>
                </a:lnTo>
                <a:lnTo>
                  <a:pt x="2128" y="12345"/>
                </a:lnTo>
                <a:lnTo>
                  <a:pt x="15411" y="12345"/>
                </a:lnTo>
                <a:cubicBezTo>
                  <a:pt x="15411" y="12345"/>
                  <a:pt x="16353" y="3561"/>
                  <a:pt x="16353" y="3318"/>
                </a:cubicBezTo>
                <a:cubicBezTo>
                  <a:pt x="16353" y="3314"/>
                  <a:pt x="16352" y="3312"/>
                  <a:pt x="16351" y="3312"/>
                </a:cubicBezTo>
                <a:cubicBezTo>
                  <a:pt x="16263" y="3312"/>
                  <a:pt x="13283" y="11160"/>
                  <a:pt x="13283" y="11160"/>
                </a:cubicBezTo>
                <a:lnTo>
                  <a:pt x="10183" y="4"/>
                </a:lnTo>
                <a:close/>
              </a:path>
            </a:pathLst>
          </a:custGeom>
          <a:solidFill>
            <a:srgbClr val="2E4B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0" name="Google Shape;2770;p35"/>
          <p:cNvSpPr/>
          <p:nvPr/>
        </p:nvSpPr>
        <p:spPr>
          <a:xfrm>
            <a:off x="555245" y="1532185"/>
            <a:ext cx="519567" cy="330873"/>
          </a:xfrm>
          <a:custGeom>
            <a:avLst/>
            <a:gdLst/>
            <a:ahLst/>
            <a:cxnLst/>
            <a:rect l="l" t="t" r="r" b="b"/>
            <a:pathLst>
              <a:path w="16354" h="12346" extrusionOk="0">
                <a:moveTo>
                  <a:pt x="11855" y="0"/>
                </a:moveTo>
                <a:cubicBezTo>
                  <a:pt x="11855" y="0"/>
                  <a:pt x="11853" y="10"/>
                  <a:pt x="11852" y="29"/>
                </a:cubicBezTo>
                <a:lnTo>
                  <a:pt x="11852" y="29"/>
                </a:lnTo>
                <a:cubicBezTo>
                  <a:pt x="11854" y="17"/>
                  <a:pt x="11855" y="9"/>
                  <a:pt x="11855" y="4"/>
                </a:cubicBezTo>
                <a:cubicBezTo>
                  <a:pt x="11855" y="2"/>
                  <a:pt x="11855" y="0"/>
                  <a:pt x="11855" y="0"/>
                </a:cubicBezTo>
                <a:close/>
                <a:moveTo>
                  <a:pt x="6171" y="4"/>
                </a:moveTo>
                <a:lnTo>
                  <a:pt x="3071" y="11160"/>
                </a:lnTo>
                <a:cubicBezTo>
                  <a:pt x="3071" y="11160"/>
                  <a:pt x="91" y="3312"/>
                  <a:pt x="3" y="3312"/>
                </a:cubicBezTo>
                <a:cubicBezTo>
                  <a:pt x="2" y="3312"/>
                  <a:pt x="1" y="3314"/>
                  <a:pt x="1" y="3318"/>
                </a:cubicBezTo>
                <a:cubicBezTo>
                  <a:pt x="1" y="3561"/>
                  <a:pt x="943" y="12345"/>
                  <a:pt x="943" y="12345"/>
                </a:cubicBezTo>
                <a:lnTo>
                  <a:pt x="14226" y="12345"/>
                </a:lnTo>
                <a:lnTo>
                  <a:pt x="16354" y="3074"/>
                </a:lnTo>
                <a:lnTo>
                  <a:pt x="11156" y="10430"/>
                </a:lnTo>
                <a:cubicBezTo>
                  <a:pt x="11156" y="10430"/>
                  <a:pt x="11798" y="629"/>
                  <a:pt x="11852" y="29"/>
                </a:cubicBezTo>
                <a:lnTo>
                  <a:pt x="11852" y="29"/>
                </a:lnTo>
                <a:cubicBezTo>
                  <a:pt x="11731" y="639"/>
                  <a:pt x="8542" y="10673"/>
                  <a:pt x="8542" y="10673"/>
                </a:cubicBezTo>
                <a:lnTo>
                  <a:pt x="6171" y="4"/>
                </a:lnTo>
                <a:close/>
              </a:path>
            </a:pathLst>
          </a:custGeom>
          <a:solidFill>
            <a:srgbClr val="33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1" name="Google Shape;2771;p35"/>
          <p:cNvSpPr/>
          <p:nvPr/>
        </p:nvSpPr>
        <p:spPr>
          <a:xfrm>
            <a:off x="487671" y="1767708"/>
            <a:ext cx="564934" cy="237904"/>
          </a:xfrm>
          <a:custGeom>
            <a:avLst/>
            <a:gdLst/>
            <a:ahLst/>
            <a:cxnLst/>
            <a:rect l="l" t="t" r="r" b="b"/>
            <a:pathLst>
              <a:path w="17782" h="8877" extrusionOk="0">
                <a:moveTo>
                  <a:pt x="0" y="1"/>
                </a:moveTo>
                <a:cubicBezTo>
                  <a:pt x="0" y="4894"/>
                  <a:pt x="3982" y="8876"/>
                  <a:pt x="8876" y="8876"/>
                </a:cubicBezTo>
                <a:cubicBezTo>
                  <a:pt x="13800" y="8876"/>
                  <a:pt x="17782" y="4894"/>
                  <a:pt x="17782" y="1"/>
                </a:cubicBezTo>
                <a:close/>
              </a:path>
            </a:pathLst>
          </a:custGeom>
          <a:solidFill>
            <a:srgbClr val="9078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2" name="Google Shape;2772;p35"/>
          <p:cNvSpPr/>
          <p:nvPr/>
        </p:nvSpPr>
        <p:spPr>
          <a:xfrm>
            <a:off x="950211" y="229707"/>
            <a:ext cx="3043852" cy="108379"/>
          </a:xfrm>
          <a:custGeom>
            <a:avLst/>
            <a:gdLst/>
            <a:ahLst/>
            <a:cxnLst/>
            <a:rect l="l" t="t" r="r" b="b"/>
            <a:pathLst>
              <a:path w="95809" h="4044" extrusionOk="0">
                <a:moveTo>
                  <a:pt x="2037" y="1"/>
                </a:moveTo>
                <a:cubicBezTo>
                  <a:pt x="913" y="1"/>
                  <a:pt x="1" y="913"/>
                  <a:pt x="1" y="2007"/>
                </a:cubicBezTo>
                <a:cubicBezTo>
                  <a:pt x="1" y="3132"/>
                  <a:pt x="913" y="4044"/>
                  <a:pt x="2037" y="4044"/>
                </a:cubicBezTo>
                <a:lnTo>
                  <a:pt x="93802" y="4044"/>
                </a:lnTo>
                <a:cubicBezTo>
                  <a:pt x="94896" y="4044"/>
                  <a:pt x="95808" y="3132"/>
                  <a:pt x="95808" y="2007"/>
                </a:cubicBezTo>
                <a:cubicBezTo>
                  <a:pt x="95808" y="913"/>
                  <a:pt x="94896" y="1"/>
                  <a:pt x="93802"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3" name="Google Shape;2773;p35"/>
          <p:cNvSpPr/>
          <p:nvPr/>
        </p:nvSpPr>
        <p:spPr>
          <a:xfrm>
            <a:off x="894200" y="193071"/>
            <a:ext cx="3155841" cy="72521"/>
          </a:xfrm>
          <a:custGeom>
            <a:avLst/>
            <a:gdLst/>
            <a:ahLst/>
            <a:cxnLst/>
            <a:rect l="l" t="t" r="r" b="b"/>
            <a:pathLst>
              <a:path w="99334" h="2706" extrusionOk="0">
                <a:moveTo>
                  <a:pt x="1" y="0"/>
                </a:moveTo>
                <a:lnTo>
                  <a:pt x="1" y="2705"/>
                </a:lnTo>
                <a:lnTo>
                  <a:pt x="99334" y="2705"/>
                </a:lnTo>
                <a:lnTo>
                  <a:pt x="99334" y="0"/>
                </a:lnTo>
                <a:close/>
              </a:path>
            </a:pathLst>
          </a:custGeom>
          <a:solidFill>
            <a:srgbClr val="4032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4" name="Google Shape;2774;p35"/>
          <p:cNvSpPr/>
          <p:nvPr/>
        </p:nvSpPr>
        <p:spPr>
          <a:xfrm>
            <a:off x="1414725" y="0"/>
            <a:ext cx="68591" cy="200403"/>
          </a:xfrm>
          <a:custGeom>
            <a:avLst/>
            <a:gdLst/>
            <a:ahLst/>
            <a:cxnLst/>
            <a:rect l="l" t="t" r="r" b="b"/>
            <a:pathLst>
              <a:path w="2159" h="6505" extrusionOk="0">
                <a:moveTo>
                  <a:pt x="0" y="0"/>
                </a:moveTo>
                <a:lnTo>
                  <a:pt x="0" y="6505"/>
                </a:lnTo>
                <a:lnTo>
                  <a:pt x="2158" y="6505"/>
                </a:lnTo>
                <a:lnTo>
                  <a:pt x="2158" y="0"/>
                </a:lnTo>
                <a:close/>
              </a:path>
            </a:pathLst>
          </a:custGeom>
          <a:solidFill>
            <a:srgbClr val="4032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5" name="Google Shape;2775;p35"/>
          <p:cNvSpPr/>
          <p:nvPr/>
        </p:nvSpPr>
        <p:spPr>
          <a:xfrm>
            <a:off x="3460967" y="0"/>
            <a:ext cx="69576" cy="200403"/>
          </a:xfrm>
          <a:custGeom>
            <a:avLst/>
            <a:gdLst/>
            <a:ahLst/>
            <a:cxnLst/>
            <a:rect l="l" t="t" r="r" b="b"/>
            <a:pathLst>
              <a:path w="2190" h="6505" extrusionOk="0">
                <a:moveTo>
                  <a:pt x="1" y="0"/>
                </a:moveTo>
                <a:lnTo>
                  <a:pt x="1" y="6505"/>
                </a:lnTo>
                <a:lnTo>
                  <a:pt x="2189" y="6505"/>
                </a:lnTo>
                <a:lnTo>
                  <a:pt x="2189" y="0"/>
                </a:lnTo>
                <a:close/>
              </a:path>
            </a:pathLst>
          </a:custGeom>
          <a:solidFill>
            <a:srgbClr val="4032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6" name="Google Shape;2776;p35"/>
          <p:cNvSpPr/>
          <p:nvPr/>
        </p:nvSpPr>
        <p:spPr>
          <a:xfrm>
            <a:off x="5100684" y="229707"/>
            <a:ext cx="3044805" cy="108379"/>
          </a:xfrm>
          <a:custGeom>
            <a:avLst/>
            <a:gdLst/>
            <a:ahLst/>
            <a:cxnLst/>
            <a:rect l="l" t="t" r="r" b="b"/>
            <a:pathLst>
              <a:path w="95839" h="4044" extrusionOk="0">
                <a:moveTo>
                  <a:pt x="2037" y="1"/>
                </a:moveTo>
                <a:cubicBezTo>
                  <a:pt x="912" y="1"/>
                  <a:pt x="1" y="913"/>
                  <a:pt x="1" y="2007"/>
                </a:cubicBezTo>
                <a:cubicBezTo>
                  <a:pt x="1" y="3132"/>
                  <a:pt x="912" y="4044"/>
                  <a:pt x="2037" y="4044"/>
                </a:cubicBezTo>
                <a:lnTo>
                  <a:pt x="93802" y="4044"/>
                </a:lnTo>
                <a:cubicBezTo>
                  <a:pt x="94896" y="4044"/>
                  <a:pt x="95838" y="3132"/>
                  <a:pt x="95808" y="2007"/>
                </a:cubicBezTo>
                <a:cubicBezTo>
                  <a:pt x="95808" y="913"/>
                  <a:pt x="94896" y="1"/>
                  <a:pt x="93802" y="1"/>
                </a:cubicBezTo>
                <a:close/>
              </a:path>
            </a:pathLst>
          </a:custGeom>
          <a:solidFill>
            <a:srgbClr val="FFF9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7" name="Google Shape;2777;p35"/>
          <p:cNvSpPr/>
          <p:nvPr/>
        </p:nvSpPr>
        <p:spPr>
          <a:xfrm>
            <a:off x="5044674" y="193071"/>
            <a:ext cx="3155841" cy="72521"/>
          </a:xfrm>
          <a:custGeom>
            <a:avLst/>
            <a:gdLst/>
            <a:ahLst/>
            <a:cxnLst/>
            <a:rect l="l" t="t" r="r" b="b"/>
            <a:pathLst>
              <a:path w="99334" h="2706" extrusionOk="0">
                <a:moveTo>
                  <a:pt x="1" y="0"/>
                </a:moveTo>
                <a:lnTo>
                  <a:pt x="1" y="2705"/>
                </a:lnTo>
                <a:lnTo>
                  <a:pt x="99334" y="2705"/>
                </a:lnTo>
                <a:lnTo>
                  <a:pt x="99334" y="0"/>
                </a:lnTo>
                <a:close/>
              </a:path>
            </a:pathLst>
          </a:custGeom>
          <a:solidFill>
            <a:srgbClr val="4032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8" name="Google Shape;2778;p35"/>
          <p:cNvSpPr/>
          <p:nvPr/>
        </p:nvSpPr>
        <p:spPr>
          <a:xfrm>
            <a:off x="5565157" y="0"/>
            <a:ext cx="68591" cy="200403"/>
          </a:xfrm>
          <a:custGeom>
            <a:avLst/>
            <a:gdLst/>
            <a:ahLst/>
            <a:cxnLst/>
            <a:rect l="l" t="t" r="r" b="b"/>
            <a:pathLst>
              <a:path w="2159" h="6505" extrusionOk="0">
                <a:moveTo>
                  <a:pt x="1" y="0"/>
                </a:moveTo>
                <a:lnTo>
                  <a:pt x="1" y="6505"/>
                </a:lnTo>
                <a:lnTo>
                  <a:pt x="2159" y="6505"/>
                </a:lnTo>
                <a:lnTo>
                  <a:pt x="2159" y="0"/>
                </a:lnTo>
                <a:close/>
              </a:path>
            </a:pathLst>
          </a:custGeom>
          <a:solidFill>
            <a:srgbClr val="4032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9" name="Google Shape;2779;p35"/>
          <p:cNvSpPr/>
          <p:nvPr/>
        </p:nvSpPr>
        <p:spPr>
          <a:xfrm>
            <a:off x="7611430" y="0"/>
            <a:ext cx="69545" cy="200403"/>
          </a:xfrm>
          <a:custGeom>
            <a:avLst/>
            <a:gdLst/>
            <a:ahLst/>
            <a:cxnLst/>
            <a:rect l="l" t="t" r="r" b="b"/>
            <a:pathLst>
              <a:path w="2189" h="6505" extrusionOk="0">
                <a:moveTo>
                  <a:pt x="0" y="0"/>
                </a:moveTo>
                <a:lnTo>
                  <a:pt x="0" y="6505"/>
                </a:lnTo>
                <a:lnTo>
                  <a:pt x="2189" y="6505"/>
                </a:lnTo>
                <a:lnTo>
                  <a:pt x="2189" y="0"/>
                </a:lnTo>
                <a:close/>
              </a:path>
            </a:pathLst>
          </a:custGeom>
          <a:solidFill>
            <a:srgbClr val="4032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0" name="Google Shape;2780;p35"/>
          <p:cNvSpPr/>
          <p:nvPr/>
        </p:nvSpPr>
        <p:spPr>
          <a:xfrm>
            <a:off x="3509258" y="3832768"/>
            <a:ext cx="2052088" cy="95328"/>
          </a:xfrm>
          <a:custGeom>
            <a:avLst/>
            <a:gdLst/>
            <a:ahLst/>
            <a:cxnLst/>
            <a:rect l="l" t="t" r="r" b="b"/>
            <a:pathLst>
              <a:path w="64592" h="3557" extrusionOk="0">
                <a:moveTo>
                  <a:pt x="0" y="1"/>
                </a:moveTo>
                <a:lnTo>
                  <a:pt x="0" y="3557"/>
                </a:lnTo>
                <a:lnTo>
                  <a:pt x="64591" y="3557"/>
                </a:lnTo>
                <a:lnTo>
                  <a:pt x="64591" y="1"/>
                </a:lnTo>
                <a:close/>
              </a:path>
            </a:pathLst>
          </a:custGeom>
          <a:solidFill>
            <a:srgbClr val="D99E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1" name="Google Shape;2781;p35"/>
          <p:cNvSpPr/>
          <p:nvPr/>
        </p:nvSpPr>
        <p:spPr>
          <a:xfrm>
            <a:off x="5263887" y="3944365"/>
            <a:ext cx="116882" cy="1059833"/>
          </a:xfrm>
          <a:custGeom>
            <a:avLst/>
            <a:gdLst/>
            <a:ahLst/>
            <a:cxnLst/>
            <a:rect l="l" t="t" r="r" b="b"/>
            <a:pathLst>
              <a:path w="3679" h="39546" extrusionOk="0">
                <a:moveTo>
                  <a:pt x="0" y="1"/>
                </a:moveTo>
                <a:lnTo>
                  <a:pt x="0" y="39545"/>
                </a:lnTo>
                <a:lnTo>
                  <a:pt x="3678" y="39545"/>
                </a:lnTo>
                <a:lnTo>
                  <a:pt x="36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2" name="Google Shape;2782;p35"/>
          <p:cNvSpPr/>
          <p:nvPr/>
        </p:nvSpPr>
        <p:spPr>
          <a:xfrm>
            <a:off x="3688854" y="3944365"/>
            <a:ext cx="116882" cy="1059833"/>
          </a:xfrm>
          <a:custGeom>
            <a:avLst/>
            <a:gdLst/>
            <a:ahLst/>
            <a:cxnLst/>
            <a:rect l="l" t="t" r="r" b="b"/>
            <a:pathLst>
              <a:path w="3679" h="39546" extrusionOk="0">
                <a:moveTo>
                  <a:pt x="1" y="1"/>
                </a:moveTo>
                <a:lnTo>
                  <a:pt x="1" y="39545"/>
                </a:lnTo>
                <a:lnTo>
                  <a:pt x="3679" y="39545"/>
                </a:lnTo>
                <a:lnTo>
                  <a:pt x="3679"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3" name="Google Shape;2783;p35"/>
          <p:cNvSpPr/>
          <p:nvPr/>
        </p:nvSpPr>
        <p:spPr>
          <a:xfrm>
            <a:off x="5067866" y="3941926"/>
            <a:ext cx="116850" cy="831738"/>
          </a:xfrm>
          <a:custGeom>
            <a:avLst/>
            <a:gdLst/>
            <a:ahLst/>
            <a:cxnLst/>
            <a:rect l="l" t="t" r="r" b="b"/>
            <a:pathLst>
              <a:path w="3678" h="31035" extrusionOk="0">
                <a:moveTo>
                  <a:pt x="0" y="1"/>
                </a:moveTo>
                <a:lnTo>
                  <a:pt x="0" y="31034"/>
                </a:lnTo>
                <a:lnTo>
                  <a:pt x="3678" y="31034"/>
                </a:lnTo>
                <a:lnTo>
                  <a:pt x="36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4" name="Google Shape;2784;p35"/>
          <p:cNvSpPr/>
          <p:nvPr/>
        </p:nvSpPr>
        <p:spPr>
          <a:xfrm>
            <a:off x="3884907" y="3941926"/>
            <a:ext cx="116882" cy="831738"/>
          </a:xfrm>
          <a:custGeom>
            <a:avLst/>
            <a:gdLst/>
            <a:ahLst/>
            <a:cxnLst/>
            <a:rect l="l" t="t" r="r" b="b"/>
            <a:pathLst>
              <a:path w="3679" h="31035" extrusionOk="0">
                <a:moveTo>
                  <a:pt x="0" y="1"/>
                </a:moveTo>
                <a:lnTo>
                  <a:pt x="0" y="31034"/>
                </a:lnTo>
                <a:lnTo>
                  <a:pt x="3678" y="31034"/>
                </a:lnTo>
                <a:lnTo>
                  <a:pt x="36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5" name="Google Shape;2785;p35"/>
          <p:cNvSpPr/>
          <p:nvPr/>
        </p:nvSpPr>
        <p:spPr>
          <a:xfrm>
            <a:off x="3586523" y="3928070"/>
            <a:ext cx="1896605" cy="139333"/>
          </a:xfrm>
          <a:custGeom>
            <a:avLst/>
            <a:gdLst/>
            <a:ahLst/>
            <a:cxnLst/>
            <a:rect l="l" t="t" r="r" b="b"/>
            <a:pathLst>
              <a:path w="59698" h="5199" extrusionOk="0">
                <a:moveTo>
                  <a:pt x="0" y="1"/>
                </a:moveTo>
                <a:lnTo>
                  <a:pt x="0" y="5198"/>
                </a:lnTo>
                <a:lnTo>
                  <a:pt x="59697" y="5198"/>
                </a:lnTo>
                <a:lnTo>
                  <a:pt x="59697" y="1"/>
                </a:lnTo>
                <a:close/>
              </a:path>
            </a:pathLst>
          </a:custGeom>
          <a:solidFill>
            <a:srgbClr val="7937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6" name="Google Shape;2786;p35"/>
          <p:cNvSpPr/>
          <p:nvPr/>
        </p:nvSpPr>
        <p:spPr>
          <a:xfrm>
            <a:off x="3586523" y="3928070"/>
            <a:ext cx="1897559" cy="70082"/>
          </a:xfrm>
          <a:custGeom>
            <a:avLst/>
            <a:gdLst/>
            <a:ahLst/>
            <a:cxnLst/>
            <a:rect l="l" t="t" r="r" b="b"/>
            <a:pathLst>
              <a:path w="59728" h="2615" extrusionOk="0">
                <a:moveTo>
                  <a:pt x="0" y="1"/>
                </a:moveTo>
                <a:lnTo>
                  <a:pt x="0" y="2615"/>
                </a:lnTo>
                <a:lnTo>
                  <a:pt x="59728" y="1"/>
                </a:lnTo>
                <a:close/>
              </a:path>
            </a:pathLst>
          </a:custGeom>
          <a:solidFill>
            <a:srgbClr val="9A46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7" name="Google Shape;2787;p35"/>
          <p:cNvSpPr/>
          <p:nvPr/>
        </p:nvSpPr>
        <p:spPr>
          <a:xfrm>
            <a:off x="4004649" y="4425005"/>
            <a:ext cx="1064200" cy="149892"/>
          </a:xfrm>
          <a:custGeom>
            <a:avLst/>
            <a:gdLst/>
            <a:ahLst/>
            <a:cxnLst/>
            <a:rect l="l" t="t" r="r" b="b"/>
            <a:pathLst>
              <a:path w="33497" h="5593" extrusionOk="0">
                <a:moveTo>
                  <a:pt x="0" y="0"/>
                </a:moveTo>
                <a:lnTo>
                  <a:pt x="0" y="5593"/>
                </a:lnTo>
                <a:lnTo>
                  <a:pt x="33496" y="5593"/>
                </a:lnTo>
                <a:lnTo>
                  <a:pt x="33496" y="0"/>
                </a:lnTo>
                <a:close/>
              </a:path>
            </a:pathLst>
          </a:custGeom>
          <a:solidFill>
            <a:srgbClr val="B276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8" name="Google Shape;2788;p35"/>
          <p:cNvSpPr/>
          <p:nvPr/>
        </p:nvSpPr>
        <p:spPr>
          <a:xfrm>
            <a:off x="4004649" y="4425005"/>
            <a:ext cx="1064200" cy="149892"/>
          </a:xfrm>
          <a:custGeom>
            <a:avLst/>
            <a:gdLst/>
            <a:ahLst/>
            <a:cxnLst/>
            <a:rect l="l" t="t" r="r" b="b"/>
            <a:pathLst>
              <a:path w="33497" h="5593" extrusionOk="0">
                <a:moveTo>
                  <a:pt x="0" y="0"/>
                </a:moveTo>
                <a:lnTo>
                  <a:pt x="33496" y="0"/>
                </a:lnTo>
                <a:lnTo>
                  <a:pt x="33496" y="5593"/>
                </a:lnTo>
                <a:lnTo>
                  <a:pt x="0" y="5593"/>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9" name="Google Shape;2789;p35"/>
          <p:cNvSpPr/>
          <p:nvPr/>
        </p:nvSpPr>
        <p:spPr>
          <a:xfrm>
            <a:off x="3997882" y="3235652"/>
            <a:ext cx="1072905" cy="980800"/>
          </a:xfrm>
          <a:custGeom>
            <a:avLst/>
            <a:gdLst/>
            <a:ahLst/>
            <a:cxnLst/>
            <a:rect l="l" t="t" r="r" b="b"/>
            <a:pathLst>
              <a:path w="33771" h="36597" extrusionOk="0">
                <a:moveTo>
                  <a:pt x="16901" y="1"/>
                </a:moveTo>
                <a:cubicBezTo>
                  <a:pt x="12280" y="1"/>
                  <a:pt x="8055" y="1855"/>
                  <a:pt x="5016" y="4864"/>
                </a:cubicBezTo>
                <a:cubicBezTo>
                  <a:pt x="1976" y="7873"/>
                  <a:pt x="61" y="12068"/>
                  <a:pt x="31" y="16657"/>
                </a:cubicBezTo>
                <a:lnTo>
                  <a:pt x="1" y="16657"/>
                </a:lnTo>
                <a:lnTo>
                  <a:pt x="1" y="26627"/>
                </a:lnTo>
                <a:lnTo>
                  <a:pt x="1" y="36597"/>
                </a:lnTo>
                <a:lnTo>
                  <a:pt x="33770" y="36597"/>
                </a:lnTo>
                <a:lnTo>
                  <a:pt x="33770" y="26627"/>
                </a:lnTo>
                <a:lnTo>
                  <a:pt x="33770" y="16657"/>
                </a:lnTo>
                <a:cubicBezTo>
                  <a:pt x="33740" y="12068"/>
                  <a:pt x="31825" y="7873"/>
                  <a:pt x="28785" y="4864"/>
                </a:cubicBezTo>
                <a:cubicBezTo>
                  <a:pt x="25746" y="1855"/>
                  <a:pt x="21551" y="1"/>
                  <a:pt x="16901" y="1"/>
                </a:cubicBezTo>
                <a:close/>
              </a:path>
            </a:pathLst>
          </a:custGeom>
          <a:solidFill>
            <a:srgbClr val="B276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0" name="Google Shape;2790;p35"/>
          <p:cNvSpPr/>
          <p:nvPr/>
        </p:nvSpPr>
        <p:spPr>
          <a:xfrm>
            <a:off x="3997882" y="3235652"/>
            <a:ext cx="1072905" cy="980800"/>
          </a:xfrm>
          <a:custGeom>
            <a:avLst/>
            <a:gdLst/>
            <a:ahLst/>
            <a:cxnLst/>
            <a:rect l="l" t="t" r="r" b="b"/>
            <a:pathLst>
              <a:path w="33771" h="36597" extrusionOk="0">
                <a:moveTo>
                  <a:pt x="33770" y="16657"/>
                </a:moveTo>
                <a:cubicBezTo>
                  <a:pt x="33740" y="12068"/>
                  <a:pt x="31825" y="7873"/>
                  <a:pt x="28785" y="4864"/>
                </a:cubicBezTo>
                <a:cubicBezTo>
                  <a:pt x="25746" y="1855"/>
                  <a:pt x="21551" y="1"/>
                  <a:pt x="16901" y="1"/>
                </a:cubicBezTo>
                <a:cubicBezTo>
                  <a:pt x="12280" y="1"/>
                  <a:pt x="8055" y="1855"/>
                  <a:pt x="5016" y="4864"/>
                </a:cubicBezTo>
                <a:cubicBezTo>
                  <a:pt x="1976" y="7873"/>
                  <a:pt x="61" y="12068"/>
                  <a:pt x="31" y="16657"/>
                </a:cubicBezTo>
                <a:lnTo>
                  <a:pt x="31" y="16657"/>
                </a:lnTo>
                <a:lnTo>
                  <a:pt x="1" y="16657"/>
                </a:lnTo>
                <a:lnTo>
                  <a:pt x="1" y="26627"/>
                </a:lnTo>
                <a:lnTo>
                  <a:pt x="1" y="36597"/>
                </a:lnTo>
                <a:lnTo>
                  <a:pt x="16901" y="36597"/>
                </a:lnTo>
                <a:lnTo>
                  <a:pt x="33770" y="36597"/>
                </a:lnTo>
                <a:lnTo>
                  <a:pt x="33770" y="26627"/>
                </a:lnTo>
                <a:lnTo>
                  <a:pt x="33770" y="16657"/>
                </a:lnTo>
                <a:close/>
              </a:path>
            </a:pathLst>
          </a:custGeom>
          <a:solidFill>
            <a:srgbClr val="D77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1" name="Google Shape;2791;p35"/>
          <p:cNvSpPr/>
          <p:nvPr/>
        </p:nvSpPr>
        <p:spPr>
          <a:xfrm>
            <a:off x="4534796" y="3235652"/>
            <a:ext cx="536945" cy="980800"/>
          </a:xfrm>
          <a:custGeom>
            <a:avLst/>
            <a:gdLst/>
            <a:ahLst/>
            <a:cxnLst/>
            <a:rect l="l" t="t" r="r" b="b"/>
            <a:pathLst>
              <a:path w="16901" h="36597" extrusionOk="0">
                <a:moveTo>
                  <a:pt x="1" y="1"/>
                </a:moveTo>
                <a:lnTo>
                  <a:pt x="1" y="36597"/>
                </a:lnTo>
                <a:lnTo>
                  <a:pt x="16901" y="36597"/>
                </a:lnTo>
                <a:lnTo>
                  <a:pt x="16901" y="26627"/>
                </a:lnTo>
                <a:lnTo>
                  <a:pt x="16901" y="16657"/>
                </a:lnTo>
                <a:cubicBezTo>
                  <a:pt x="16840" y="12068"/>
                  <a:pt x="14955" y="7873"/>
                  <a:pt x="11885" y="4864"/>
                </a:cubicBezTo>
                <a:cubicBezTo>
                  <a:pt x="8846" y="1855"/>
                  <a:pt x="4651" y="1"/>
                  <a:pt x="1" y="1"/>
                </a:cubicBezTo>
                <a:close/>
              </a:path>
            </a:pathLst>
          </a:custGeom>
          <a:solidFill>
            <a:srgbClr val="9A46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2" name="Google Shape;2792;p35"/>
          <p:cNvSpPr/>
          <p:nvPr/>
        </p:nvSpPr>
        <p:spPr>
          <a:xfrm>
            <a:off x="4103136" y="3648675"/>
            <a:ext cx="93721" cy="1377520"/>
          </a:xfrm>
          <a:custGeom>
            <a:avLst/>
            <a:gdLst/>
            <a:ahLst/>
            <a:cxnLst/>
            <a:rect l="l" t="t" r="r" b="b"/>
            <a:pathLst>
              <a:path w="2950" h="51400" extrusionOk="0">
                <a:moveTo>
                  <a:pt x="1" y="0"/>
                </a:moveTo>
                <a:lnTo>
                  <a:pt x="1" y="51399"/>
                </a:lnTo>
                <a:lnTo>
                  <a:pt x="2949" y="51399"/>
                </a:lnTo>
                <a:lnTo>
                  <a:pt x="29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3" name="Google Shape;2793;p35"/>
          <p:cNvSpPr/>
          <p:nvPr/>
        </p:nvSpPr>
        <p:spPr>
          <a:xfrm>
            <a:off x="4871813" y="3648675"/>
            <a:ext cx="93721" cy="1377520"/>
          </a:xfrm>
          <a:custGeom>
            <a:avLst/>
            <a:gdLst/>
            <a:ahLst/>
            <a:cxnLst/>
            <a:rect l="l" t="t" r="r" b="b"/>
            <a:pathLst>
              <a:path w="2950" h="51400" extrusionOk="0">
                <a:moveTo>
                  <a:pt x="1" y="0"/>
                </a:moveTo>
                <a:lnTo>
                  <a:pt x="1" y="51399"/>
                </a:lnTo>
                <a:lnTo>
                  <a:pt x="2949" y="51399"/>
                </a:lnTo>
                <a:lnTo>
                  <a:pt x="29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4" name="Google Shape;2794;p35"/>
          <p:cNvSpPr/>
          <p:nvPr/>
        </p:nvSpPr>
        <p:spPr>
          <a:xfrm>
            <a:off x="992719" y="3832768"/>
            <a:ext cx="2052088" cy="95328"/>
          </a:xfrm>
          <a:custGeom>
            <a:avLst/>
            <a:gdLst/>
            <a:ahLst/>
            <a:cxnLst/>
            <a:rect l="l" t="t" r="r" b="b"/>
            <a:pathLst>
              <a:path w="64592" h="3557" extrusionOk="0">
                <a:moveTo>
                  <a:pt x="0" y="1"/>
                </a:moveTo>
                <a:lnTo>
                  <a:pt x="0" y="3557"/>
                </a:lnTo>
                <a:lnTo>
                  <a:pt x="64591" y="3557"/>
                </a:lnTo>
                <a:lnTo>
                  <a:pt x="64591" y="1"/>
                </a:lnTo>
                <a:close/>
              </a:path>
            </a:pathLst>
          </a:custGeom>
          <a:solidFill>
            <a:srgbClr val="D99E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5" name="Google Shape;2795;p35"/>
          <p:cNvSpPr/>
          <p:nvPr/>
        </p:nvSpPr>
        <p:spPr>
          <a:xfrm>
            <a:off x="2589928" y="3944365"/>
            <a:ext cx="116882" cy="1059833"/>
          </a:xfrm>
          <a:custGeom>
            <a:avLst/>
            <a:gdLst/>
            <a:ahLst/>
            <a:cxnLst/>
            <a:rect l="l" t="t" r="r" b="b"/>
            <a:pathLst>
              <a:path w="3679" h="39546" extrusionOk="0">
                <a:moveTo>
                  <a:pt x="1" y="1"/>
                </a:moveTo>
                <a:lnTo>
                  <a:pt x="1" y="39545"/>
                </a:lnTo>
                <a:lnTo>
                  <a:pt x="3679" y="39545"/>
                </a:lnTo>
                <a:lnTo>
                  <a:pt x="3679"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6" name="Google Shape;2796;p35"/>
          <p:cNvSpPr/>
          <p:nvPr/>
        </p:nvSpPr>
        <p:spPr>
          <a:xfrm>
            <a:off x="1165580" y="3944365"/>
            <a:ext cx="116850" cy="1059833"/>
          </a:xfrm>
          <a:custGeom>
            <a:avLst/>
            <a:gdLst/>
            <a:ahLst/>
            <a:cxnLst/>
            <a:rect l="l" t="t" r="r" b="b"/>
            <a:pathLst>
              <a:path w="3678" h="39546" extrusionOk="0">
                <a:moveTo>
                  <a:pt x="0" y="1"/>
                </a:moveTo>
                <a:lnTo>
                  <a:pt x="0" y="39545"/>
                </a:lnTo>
                <a:lnTo>
                  <a:pt x="3678" y="39545"/>
                </a:lnTo>
                <a:lnTo>
                  <a:pt x="36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7" name="Google Shape;2797;p35"/>
          <p:cNvSpPr/>
          <p:nvPr/>
        </p:nvSpPr>
        <p:spPr>
          <a:xfrm>
            <a:off x="1414721" y="3941926"/>
            <a:ext cx="116850" cy="831738"/>
          </a:xfrm>
          <a:custGeom>
            <a:avLst/>
            <a:gdLst/>
            <a:ahLst/>
            <a:cxnLst/>
            <a:rect l="l" t="t" r="r" b="b"/>
            <a:pathLst>
              <a:path w="3678" h="31035" extrusionOk="0">
                <a:moveTo>
                  <a:pt x="0" y="1"/>
                </a:moveTo>
                <a:lnTo>
                  <a:pt x="0" y="31034"/>
                </a:lnTo>
                <a:lnTo>
                  <a:pt x="3678" y="31034"/>
                </a:lnTo>
                <a:lnTo>
                  <a:pt x="36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8" name="Google Shape;2798;p35"/>
          <p:cNvSpPr/>
          <p:nvPr/>
        </p:nvSpPr>
        <p:spPr>
          <a:xfrm>
            <a:off x="2792716" y="3941926"/>
            <a:ext cx="116882" cy="831738"/>
          </a:xfrm>
          <a:custGeom>
            <a:avLst/>
            <a:gdLst/>
            <a:ahLst/>
            <a:cxnLst/>
            <a:rect l="l" t="t" r="r" b="b"/>
            <a:pathLst>
              <a:path w="3679" h="31035" extrusionOk="0">
                <a:moveTo>
                  <a:pt x="1" y="1"/>
                </a:moveTo>
                <a:lnTo>
                  <a:pt x="1" y="31034"/>
                </a:lnTo>
                <a:lnTo>
                  <a:pt x="3679" y="31034"/>
                </a:lnTo>
                <a:lnTo>
                  <a:pt x="3679"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9" name="Google Shape;2799;p35"/>
          <p:cNvSpPr/>
          <p:nvPr/>
        </p:nvSpPr>
        <p:spPr>
          <a:xfrm>
            <a:off x="1069952" y="3928070"/>
            <a:ext cx="1897590" cy="139333"/>
          </a:xfrm>
          <a:custGeom>
            <a:avLst/>
            <a:gdLst/>
            <a:ahLst/>
            <a:cxnLst/>
            <a:rect l="l" t="t" r="r" b="b"/>
            <a:pathLst>
              <a:path w="59729" h="5199" extrusionOk="0">
                <a:moveTo>
                  <a:pt x="1" y="1"/>
                </a:moveTo>
                <a:lnTo>
                  <a:pt x="1" y="5198"/>
                </a:lnTo>
                <a:lnTo>
                  <a:pt x="59728" y="5198"/>
                </a:lnTo>
                <a:lnTo>
                  <a:pt x="59728" y="1"/>
                </a:lnTo>
                <a:close/>
              </a:path>
            </a:pathLst>
          </a:custGeom>
          <a:solidFill>
            <a:srgbClr val="7937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0" name="Google Shape;2800;p35"/>
          <p:cNvSpPr/>
          <p:nvPr/>
        </p:nvSpPr>
        <p:spPr>
          <a:xfrm>
            <a:off x="1069952" y="3928070"/>
            <a:ext cx="1897590" cy="70082"/>
          </a:xfrm>
          <a:custGeom>
            <a:avLst/>
            <a:gdLst/>
            <a:ahLst/>
            <a:cxnLst/>
            <a:rect l="l" t="t" r="r" b="b"/>
            <a:pathLst>
              <a:path w="59729" h="2615" extrusionOk="0">
                <a:moveTo>
                  <a:pt x="1" y="1"/>
                </a:moveTo>
                <a:lnTo>
                  <a:pt x="1" y="2615"/>
                </a:lnTo>
                <a:lnTo>
                  <a:pt x="59728" y="1"/>
                </a:lnTo>
                <a:close/>
              </a:path>
            </a:pathLst>
          </a:custGeom>
          <a:solidFill>
            <a:srgbClr val="9A46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1" name="Google Shape;2801;p35"/>
          <p:cNvSpPr/>
          <p:nvPr/>
        </p:nvSpPr>
        <p:spPr>
          <a:xfrm>
            <a:off x="1488110" y="4425005"/>
            <a:ext cx="1065153" cy="149892"/>
          </a:xfrm>
          <a:custGeom>
            <a:avLst/>
            <a:gdLst/>
            <a:ahLst/>
            <a:cxnLst/>
            <a:rect l="l" t="t" r="r" b="b"/>
            <a:pathLst>
              <a:path w="33527" h="5593" extrusionOk="0">
                <a:moveTo>
                  <a:pt x="0" y="0"/>
                </a:moveTo>
                <a:lnTo>
                  <a:pt x="0" y="5593"/>
                </a:lnTo>
                <a:lnTo>
                  <a:pt x="33527" y="5593"/>
                </a:lnTo>
                <a:lnTo>
                  <a:pt x="33527" y="0"/>
                </a:lnTo>
                <a:close/>
              </a:path>
            </a:pathLst>
          </a:custGeom>
          <a:solidFill>
            <a:srgbClr val="B276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2" name="Google Shape;2802;p35"/>
          <p:cNvSpPr/>
          <p:nvPr/>
        </p:nvSpPr>
        <p:spPr>
          <a:xfrm>
            <a:off x="1488110" y="4425005"/>
            <a:ext cx="1065153" cy="149892"/>
          </a:xfrm>
          <a:custGeom>
            <a:avLst/>
            <a:gdLst/>
            <a:ahLst/>
            <a:cxnLst/>
            <a:rect l="l" t="t" r="r" b="b"/>
            <a:pathLst>
              <a:path w="33527" h="5593" extrusionOk="0">
                <a:moveTo>
                  <a:pt x="0" y="0"/>
                </a:moveTo>
                <a:lnTo>
                  <a:pt x="33527" y="0"/>
                </a:lnTo>
                <a:lnTo>
                  <a:pt x="33527" y="5593"/>
                </a:lnTo>
                <a:lnTo>
                  <a:pt x="0" y="5593"/>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3" name="Google Shape;2803;p35"/>
          <p:cNvSpPr/>
          <p:nvPr/>
        </p:nvSpPr>
        <p:spPr>
          <a:xfrm>
            <a:off x="1482296" y="3235652"/>
            <a:ext cx="1072905" cy="980800"/>
          </a:xfrm>
          <a:custGeom>
            <a:avLst/>
            <a:gdLst/>
            <a:ahLst/>
            <a:cxnLst/>
            <a:rect l="l" t="t" r="r" b="b"/>
            <a:pathLst>
              <a:path w="33771" h="36597" extrusionOk="0">
                <a:moveTo>
                  <a:pt x="16901" y="1"/>
                </a:moveTo>
                <a:cubicBezTo>
                  <a:pt x="12250" y="1"/>
                  <a:pt x="8056" y="1855"/>
                  <a:pt x="5016" y="4864"/>
                </a:cubicBezTo>
                <a:cubicBezTo>
                  <a:pt x="1946" y="7873"/>
                  <a:pt x="62" y="12068"/>
                  <a:pt x="1" y="16657"/>
                </a:cubicBezTo>
                <a:lnTo>
                  <a:pt x="1" y="26627"/>
                </a:lnTo>
                <a:lnTo>
                  <a:pt x="1" y="36597"/>
                </a:lnTo>
                <a:lnTo>
                  <a:pt x="33770" y="36597"/>
                </a:lnTo>
                <a:lnTo>
                  <a:pt x="33770" y="26627"/>
                </a:lnTo>
                <a:lnTo>
                  <a:pt x="33770" y="16657"/>
                </a:lnTo>
                <a:cubicBezTo>
                  <a:pt x="33740" y="12068"/>
                  <a:pt x="31825" y="7873"/>
                  <a:pt x="28786" y="4864"/>
                </a:cubicBezTo>
                <a:cubicBezTo>
                  <a:pt x="25716" y="1855"/>
                  <a:pt x="21521" y="1"/>
                  <a:pt x="16901" y="1"/>
                </a:cubicBezTo>
                <a:close/>
              </a:path>
            </a:pathLst>
          </a:custGeom>
          <a:solidFill>
            <a:srgbClr val="B276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4" name="Google Shape;2804;p35"/>
          <p:cNvSpPr/>
          <p:nvPr/>
        </p:nvSpPr>
        <p:spPr>
          <a:xfrm>
            <a:off x="1482296" y="3235652"/>
            <a:ext cx="1072905" cy="980800"/>
          </a:xfrm>
          <a:custGeom>
            <a:avLst/>
            <a:gdLst/>
            <a:ahLst/>
            <a:cxnLst/>
            <a:rect l="l" t="t" r="r" b="b"/>
            <a:pathLst>
              <a:path w="33771" h="36597" extrusionOk="0">
                <a:moveTo>
                  <a:pt x="33770" y="16657"/>
                </a:moveTo>
                <a:cubicBezTo>
                  <a:pt x="33740" y="12068"/>
                  <a:pt x="31825" y="7873"/>
                  <a:pt x="28786" y="4864"/>
                </a:cubicBezTo>
                <a:cubicBezTo>
                  <a:pt x="25716" y="1855"/>
                  <a:pt x="21521" y="1"/>
                  <a:pt x="16901" y="1"/>
                </a:cubicBezTo>
                <a:cubicBezTo>
                  <a:pt x="12250" y="1"/>
                  <a:pt x="8056" y="1855"/>
                  <a:pt x="5016" y="4864"/>
                </a:cubicBezTo>
                <a:cubicBezTo>
                  <a:pt x="1946" y="7873"/>
                  <a:pt x="62" y="12068"/>
                  <a:pt x="1" y="16657"/>
                </a:cubicBezTo>
                <a:lnTo>
                  <a:pt x="1" y="16657"/>
                </a:lnTo>
                <a:lnTo>
                  <a:pt x="1" y="16657"/>
                </a:lnTo>
                <a:lnTo>
                  <a:pt x="1" y="26627"/>
                </a:lnTo>
                <a:lnTo>
                  <a:pt x="1" y="36597"/>
                </a:lnTo>
                <a:lnTo>
                  <a:pt x="16870" y="36597"/>
                </a:lnTo>
                <a:lnTo>
                  <a:pt x="33770" y="36597"/>
                </a:lnTo>
                <a:lnTo>
                  <a:pt x="33770" y="26627"/>
                </a:lnTo>
                <a:lnTo>
                  <a:pt x="33770" y="16657"/>
                </a:lnTo>
                <a:close/>
              </a:path>
            </a:pathLst>
          </a:custGeom>
          <a:solidFill>
            <a:srgbClr val="D77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5" name="Google Shape;2805;p35"/>
          <p:cNvSpPr/>
          <p:nvPr/>
        </p:nvSpPr>
        <p:spPr>
          <a:xfrm>
            <a:off x="2019210" y="3235652"/>
            <a:ext cx="535992" cy="980800"/>
          </a:xfrm>
          <a:custGeom>
            <a:avLst/>
            <a:gdLst/>
            <a:ahLst/>
            <a:cxnLst/>
            <a:rect l="l" t="t" r="r" b="b"/>
            <a:pathLst>
              <a:path w="16871" h="36597" extrusionOk="0">
                <a:moveTo>
                  <a:pt x="1" y="1"/>
                </a:moveTo>
                <a:lnTo>
                  <a:pt x="1" y="36597"/>
                </a:lnTo>
                <a:lnTo>
                  <a:pt x="16870" y="36597"/>
                </a:lnTo>
                <a:lnTo>
                  <a:pt x="16870" y="26627"/>
                </a:lnTo>
                <a:lnTo>
                  <a:pt x="16870" y="16657"/>
                </a:lnTo>
                <a:cubicBezTo>
                  <a:pt x="16840" y="12068"/>
                  <a:pt x="14925" y="7873"/>
                  <a:pt x="11886" y="4864"/>
                </a:cubicBezTo>
                <a:cubicBezTo>
                  <a:pt x="8816" y="1855"/>
                  <a:pt x="4621" y="1"/>
                  <a:pt x="1" y="1"/>
                </a:cubicBezTo>
                <a:close/>
              </a:path>
            </a:pathLst>
          </a:custGeom>
          <a:solidFill>
            <a:srgbClr val="9A46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6" name="Google Shape;2806;p35"/>
          <p:cNvSpPr/>
          <p:nvPr/>
        </p:nvSpPr>
        <p:spPr>
          <a:xfrm>
            <a:off x="1587550" y="3648675"/>
            <a:ext cx="92737" cy="1377520"/>
          </a:xfrm>
          <a:custGeom>
            <a:avLst/>
            <a:gdLst/>
            <a:ahLst/>
            <a:cxnLst/>
            <a:rect l="l" t="t" r="r" b="b"/>
            <a:pathLst>
              <a:path w="2919" h="51400" extrusionOk="0">
                <a:moveTo>
                  <a:pt x="1" y="0"/>
                </a:moveTo>
                <a:lnTo>
                  <a:pt x="1" y="51399"/>
                </a:lnTo>
                <a:lnTo>
                  <a:pt x="2919" y="51399"/>
                </a:lnTo>
                <a:lnTo>
                  <a:pt x="291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7" name="Google Shape;2807;p35"/>
          <p:cNvSpPr/>
          <p:nvPr/>
        </p:nvSpPr>
        <p:spPr>
          <a:xfrm>
            <a:off x="2356227" y="3648675"/>
            <a:ext cx="92737" cy="1377520"/>
          </a:xfrm>
          <a:custGeom>
            <a:avLst/>
            <a:gdLst/>
            <a:ahLst/>
            <a:cxnLst/>
            <a:rect l="l" t="t" r="r" b="b"/>
            <a:pathLst>
              <a:path w="2919" h="51400" extrusionOk="0">
                <a:moveTo>
                  <a:pt x="1" y="0"/>
                </a:moveTo>
                <a:lnTo>
                  <a:pt x="1" y="51399"/>
                </a:lnTo>
                <a:lnTo>
                  <a:pt x="2919" y="51399"/>
                </a:lnTo>
                <a:lnTo>
                  <a:pt x="291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8" name="Google Shape;2808;p35"/>
          <p:cNvSpPr/>
          <p:nvPr/>
        </p:nvSpPr>
        <p:spPr>
          <a:xfrm>
            <a:off x="6024844" y="3832768"/>
            <a:ext cx="2052088" cy="95328"/>
          </a:xfrm>
          <a:custGeom>
            <a:avLst/>
            <a:gdLst/>
            <a:ahLst/>
            <a:cxnLst/>
            <a:rect l="l" t="t" r="r" b="b"/>
            <a:pathLst>
              <a:path w="64592" h="3557" extrusionOk="0">
                <a:moveTo>
                  <a:pt x="0" y="1"/>
                </a:moveTo>
                <a:lnTo>
                  <a:pt x="0" y="3557"/>
                </a:lnTo>
                <a:lnTo>
                  <a:pt x="64591" y="3557"/>
                </a:lnTo>
                <a:lnTo>
                  <a:pt x="64591" y="1"/>
                </a:lnTo>
                <a:close/>
              </a:path>
            </a:pathLst>
          </a:custGeom>
          <a:solidFill>
            <a:srgbClr val="D99E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9" name="Google Shape;2809;p35"/>
          <p:cNvSpPr/>
          <p:nvPr/>
        </p:nvSpPr>
        <p:spPr>
          <a:xfrm>
            <a:off x="6363799" y="3944365"/>
            <a:ext cx="115897" cy="1059833"/>
          </a:xfrm>
          <a:custGeom>
            <a:avLst/>
            <a:gdLst/>
            <a:ahLst/>
            <a:cxnLst/>
            <a:rect l="l" t="t" r="r" b="b"/>
            <a:pathLst>
              <a:path w="3648" h="39546" extrusionOk="0">
                <a:moveTo>
                  <a:pt x="0" y="1"/>
                </a:moveTo>
                <a:lnTo>
                  <a:pt x="0" y="39545"/>
                </a:lnTo>
                <a:lnTo>
                  <a:pt x="3648" y="39545"/>
                </a:lnTo>
                <a:lnTo>
                  <a:pt x="364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0" name="Google Shape;2810;p35"/>
          <p:cNvSpPr/>
          <p:nvPr/>
        </p:nvSpPr>
        <p:spPr>
          <a:xfrm>
            <a:off x="7787193" y="3944365"/>
            <a:ext cx="116882" cy="1059833"/>
          </a:xfrm>
          <a:custGeom>
            <a:avLst/>
            <a:gdLst/>
            <a:ahLst/>
            <a:cxnLst/>
            <a:rect l="l" t="t" r="r" b="b"/>
            <a:pathLst>
              <a:path w="3679" h="39546" extrusionOk="0">
                <a:moveTo>
                  <a:pt x="0" y="1"/>
                </a:moveTo>
                <a:lnTo>
                  <a:pt x="0" y="39545"/>
                </a:lnTo>
                <a:lnTo>
                  <a:pt x="3678" y="39545"/>
                </a:lnTo>
                <a:lnTo>
                  <a:pt x="36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1" name="Google Shape;2811;p35"/>
          <p:cNvSpPr/>
          <p:nvPr/>
        </p:nvSpPr>
        <p:spPr>
          <a:xfrm>
            <a:off x="7539005" y="3941926"/>
            <a:ext cx="115929" cy="831738"/>
          </a:xfrm>
          <a:custGeom>
            <a:avLst/>
            <a:gdLst/>
            <a:ahLst/>
            <a:cxnLst/>
            <a:rect l="l" t="t" r="r" b="b"/>
            <a:pathLst>
              <a:path w="3649" h="31035" extrusionOk="0">
                <a:moveTo>
                  <a:pt x="1" y="1"/>
                </a:moveTo>
                <a:lnTo>
                  <a:pt x="1" y="31034"/>
                </a:lnTo>
                <a:lnTo>
                  <a:pt x="3648" y="31034"/>
                </a:lnTo>
                <a:lnTo>
                  <a:pt x="364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2" name="Google Shape;2812;p35"/>
          <p:cNvSpPr/>
          <p:nvPr/>
        </p:nvSpPr>
        <p:spPr>
          <a:xfrm>
            <a:off x="6160025" y="3941926"/>
            <a:ext cx="116882" cy="831738"/>
          </a:xfrm>
          <a:custGeom>
            <a:avLst/>
            <a:gdLst/>
            <a:ahLst/>
            <a:cxnLst/>
            <a:rect l="l" t="t" r="r" b="b"/>
            <a:pathLst>
              <a:path w="3679" h="31035" extrusionOk="0">
                <a:moveTo>
                  <a:pt x="1" y="1"/>
                </a:moveTo>
                <a:lnTo>
                  <a:pt x="1" y="31034"/>
                </a:lnTo>
                <a:lnTo>
                  <a:pt x="3678" y="31034"/>
                </a:lnTo>
                <a:lnTo>
                  <a:pt x="367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3" name="Google Shape;2813;p35"/>
          <p:cNvSpPr/>
          <p:nvPr/>
        </p:nvSpPr>
        <p:spPr>
          <a:xfrm>
            <a:off x="6102077" y="3928070"/>
            <a:ext cx="1897590" cy="139333"/>
          </a:xfrm>
          <a:custGeom>
            <a:avLst/>
            <a:gdLst/>
            <a:ahLst/>
            <a:cxnLst/>
            <a:rect l="l" t="t" r="r" b="b"/>
            <a:pathLst>
              <a:path w="59729" h="5199" extrusionOk="0">
                <a:moveTo>
                  <a:pt x="1" y="1"/>
                </a:moveTo>
                <a:lnTo>
                  <a:pt x="1" y="5198"/>
                </a:lnTo>
                <a:lnTo>
                  <a:pt x="59728" y="5198"/>
                </a:lnTo>
                <a:lnTo>
                  <a:pt x="59728" y="1"/>
                </a:lnTo>
                <a:close/>
              </a:path>
            </a:pathLst>
          </a:custGeom>
          <a:solidFill>
            <a:srgbClr val="854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4" name="Google Shape;2814;p35"/>
          <p:cNvSpPr/>
          <p:nvPr/>
        </p:nvSpPr>
        <p:spPr>
          <a:xfrm>
            <a:off x="6102077" y="3928070"/>
            <a:ext cx="1897590" cy="70082"/>
          </a:xfrm>
          <a:custGeom>
            <a:avLst/>
            <a:gdLst/>
            <a:ahLst/>
            <a:cxnLst/>
            <a:rect l="l" t="t" r="r" b="b"/>
            <a:pathLst>
              <a:path w="59729" h="2615" extrusionOk="0">
                <a:moveTo>
                  <a:pt x="1" y="1"/>
                </a:moveTo>
                <a:lnTo>
                  <a:pt x="1" y="2615"/>
                </a:lnTo>
                <a:lnTo>
                  <a:pt x="59728" y="1"/>
                </a:lnTo>
                <a:close/>
              </a:path>
            </a:pathLst>
          </a:custGeom>
          <a:solidFill>
            <a:srgbClr val="7937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5" name="Google Shape;2815;p35"/>
          <p:cNvSpPr/>
          <p:nvPr/>
        </p:nvSpPr>
        <p:spPr>
          <a:xfrm>
            <a:off x="6517343" y="4425005"/>
            <a:ext cx="1064200" cy="149892"/>
          </a:xfrm>
          <a:custGeom>
            <a:avLst/>
            <a:gdLst/>
            <a:ahLst/>
            <a:cxnLst/>
            <a:rect l="l" t="t" r="r" b="b"/>
            <a:pathLst>
              <a:path w="33497" h="5593" extrusionOk="0">
                <a:moveTo>
                  <a:pt x="0" y="0"/>
                </a:moveTo>
                <a:lnTo>
                  <a:pt x="0" y="5593"/>
                </a:lnTo>
                <a:lnTo>
                  <a:pt x="33496" y="5593"/>
                </a:lnTo>
                <a:lnTo>
                  <a:pt x="33496" y="0"/>
                </a:lnTo>
                <a:close/>
              </a:path>
            </a:pathLst>
          </a:custGeom>
          <a:solidFill>
            <a:srgbClr val="B276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6" name="Google Shape;2816;p35"/>
          <p:cNvSpPr/>
          <p:nvPr/>
        </p:nvSpPr>
        <p:spPr>
          <a:xfrm>
            <a:off x="6517343" y="4425005"/>
            <a:ext cx="1064200" cy="149892"/>
          </a:xfrm>
          <a:custGeom>
            <a:avLst/>
            <a:gdLst/>
            <a:ahLst/>
            <a:cxnLst/>
            <a:rect l="l" t="t" r="r" b="b"/>
            <a:pathLst>
              <a:path w="33497" h="5593" extrusionOk="0">
                <a:moveTo>
                  <a:pt x="0" y="5593"/>
                </a:moveTo>
                <a:lnTo>
                  <a:pt x="33496" y="5593"/>
                </a:lnTo>
                <a:lnTo>
                  <a:pt x="33496"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7" name="Google Shape;2817;p35"/>
          <p:cNvSpPr/>
          <p:nvPr/>
        </p:nvSpPr>
        <p:spPr>
          <a:xfrm>
            <a:off x="6514420" y="3235652"/>
            <a:ext cx="1072905" cy="980800"/>
          </a:xfrm>
          <a:custGeom>
            <a:avLst/>
            <a:gdLst/>
            <a:ahLst/>
            <a:cxnLst/>
            <a:rect l="l" t="t" r="r" b="b"/>
            <a:pathLst>
              <a:path w="33771" h="36597" extrusionOk="0">
                <a:moveTo>
                  <a:pt x="16870" y="1"/>
                </a:moveTo>
                <a:cubicBezTo>
                  <a:pt x="12250" y="1"/>
                  <a:pt x="8056" y="1855"/>
                  <a:pt x="4986" y="4864"/>
                </a:cubicBezTo>
                <a:cubicBezTo>
                  <a:pt x="1946" y="7873"/>
                  <a:pt x="31" y="12068"/>
                  <a:pt x="1" y="16657"/>
                </a:cubicBezTo>
                <a:lnTo>
                  <a:pt x="1" y="26627"/>
                </a:lnTo>
                <a:lnTo>
                  <a:pt x="1" y="36597"/>
                </a:lnTo>
                <a:lnTo>
                  <a:pt x="33770" y="36597"/>
                </a:lnTo>
                <a:lnTo>
                  <a:pt x="33770" y="26627"/>
                </a:lnTo>
                <a:lnTo>
                  <a:pt x="33770" y="16657"/>
                </a:lnTo>
                <a:cubicBezTo>
                  <a:pt x="33710" y="12068"/>
                  <a:pt x="31825" y="7873"/>
                  <a:pt x="28755" y="4864"/>
                </a:cubicBezTo>
                <a:cubicBezTo>
                  <a:pt x="25716" y="1855"/>
                  <a:pt x="21521" y="1"/>
                  <a:pt x="16870" y="1"/>
                </a:cubicBezTo>
                <a:close/>
              </a:path>
            </a:pathLst>
          </a:custGeom>
          <a:solidFill>
            <a:srgbClr val="B2765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8" name="Google Shape;2818;p35"/>
          <p:cNvSpPr/>
          <p:nvPr/>
        </p:nvSpPr>
        <p:spPr>
          <a:xfrm>
            <a:off x="6514420" y="3235652"/>
            <a:ext cx="1072905" cy="980800"/>
          </a:xfrm>
          <a:custGeom>
            <a:avLst/>
            <a:gdLst/>
            <a:ahLst/>
            <a:cxnLst/>
            <a:rect l="l" t="t" r="r" b="b"/>
            <a:pathLst>
              <a:path w="33771" h="36597" extrusionOk="0">
                <a:moveTo>
                  <a:pt x="1" y="16657"/>
                </a:moveTo>
                <a:cubicBezTo>
                  <a:pt x="31" y="12068"/>
                  <a:pt x="1946" y="7873"/>
                  <a:pt x="4986" y="4864"/>
                </a:cubicBezTo>
                <a:cubicBezTo>
                  <a:pt x="8056" y="1855"/>
                  <a:pt x="12250" y="1"/>
                  <a:pt x="16870" y="1"/>
                </a:cubicBezTo>
                <a:cubicBezTo>
                  <a:pt x="21521" y="1"/>
                  <a:pt x="25716" y="1855"/>
                  <a:pt x="28755" y="4864"/>
                </a:cubicBezTo>
                <a:cubicBezTo>
                  <a:pt x="31825" y="7873"/>
                  <a:pt x="33710" y="12068"/>
                  <a:pt x="33770" y="16657"/>
                </a:cubicBezTo>
                <a:lnTo>
                  <a:pt x="33770" y="16657"/>
                </a:lnTo>
                <a:lnTo>
                  <a:pt x="33770" y="16657"/>
                </a:lnTo>
                <a:lnTo>
                  <a:pt x="33770" y="26627"/>
                </a:lnTo>
                <a:lnTo>
                  <a:pt x="33770" y="36597"/>
                </a:lnTo>
                <a:lnTo>
                  <a:pt x="16870" y="36597"/>
                </a:lnTo>
                <a:lnTo>
                  <a:pt x="1" y="36597"/>
                </a:lnTo>
                <a:lnTo>
                  <a:pt x="1" y="26627"/>
                </a:lnTo>
                <a:lnTo>
                  <a:pt x="1" y="16657"/>
                </a:lnTo>
                <a:close/>
              </a:path>
            </a:pathLst>
          </a:custGeom>
          <a:solidFill>
            <a:srgbClr val="D77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9" name="Google Shape;2819;p35"/>
          <p:cNvSpPr/>
          <p:nvPr/>
        </p:nvSpPr>
        <p:spPr>
          <a:xfrm>
            <a:off x="7050381" y="3235652"/>
            <a:ext cx="536945" cy="980800"/>
          </a:xfrm>
          <a:custGeom>
            <a:avLst/>
            <a:gdLst/>
            <a:ahLst/>
            <a:cxnLst/>
            <a:rect l="l" t="t" r="r" b="b"/>
            <a:pathLst>
              <a:path w="16901" h="36597" extrusionOk="0">
                <a:moveTo>
                  <a:pt x="0" y="1"/>
                </a:moveTo>
                <a:lnTo>
                  <a:pt x="0" y="36597"/>
                </a:lnTo>
                <a:lnTo>
                  <a:pt x="16900" y="36597"/>
                </a:lnTo>
                <a:lnTo>
                  <a:pt x="16900" y="26627"/>
                </a:lnTo>
                <a:lnTo>
                  <a:pt x="16900" y="16657"/>
                </a:lnTo>
                <a:cubicBezTo>
                  <a:pt x="16840" y="12068"/>
                  <a:pt x="14955" y="7873"/>
                  <a:pt x="11885" y="4864"/>
                </a:cubicBezTo>
                <a:cubicBezTo>
                  <a:pt x="8846" y="1855"/>
                  <a:pt x="4651" y="1"/>
                  <a:pt x="0" y="1"/>
                </a:cubicBezTo>
                <a:close/>
              </a:path>
            </a:pathLst>
          </a:custGeom>
          <a:solidFill>
            <a:srgbClr val="9A46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0" name="Google Shape;2820;p35"/>
          <p:cNvSpPr/>
          <p:nvPr/>
        </p:nvSpPr>
        <p:spPr>
          <a:xfrm>
            <a:off x="7389336" y="3648675"/>
            <a:ext cx="92737" cy="1377520"/>
          </a:xfrm>
          <a:custGeom>
            <a:avLst/>
            <a:gdLst/>
            <a:ahLst/>
            <a:cxnLst/>
            <a:rect l="l" t="t" r="r" b="b"/>
            <a:pathLst>
              <a:path w="2919" h="51400" extrusionOk="0">
                <a:moveTo>
                  <a:pt x="0" y="0"/>
                </a:moveTo>
                <a:lnTo>
                  <a:pt x="0" y="51399"/>
                </a:lnTo>
                <a:lnTo>
                  <a:pt x="2918" y="51399"/>
                </a:lnTo>
                <a:lnTo>
                  <a:pt x="2918"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1" name="Google Shape;2821;p35"/>
          <p:cNvSpPr/>
          <p:nvPr/>
        </p:nvSpPr>
        <p:spPr>
          <a:xfrm>
            <a:off x="6620660" y="3648675"/>
            <a:ext cx="92737" cy="1377520"/>
          </a:xfrm>
          <a:custGeom>
            <a:avLst/>
            <a:gdLst/>
            <a:ahLst/>
            <a:cxnLst/>
            <a:rect l="l" t="t" r="r" b="b"/>
            <a:pathLst>
              <a:path w="2919" h="51400" extrusionOk="0">
                <a:moveTo>
                  <a:pt x="0" y="0"/>
                </a:moveTo>
                <a:lnTo>
                  <a:pt x="0" y="51399"/>
                </a:lnTo>
                <a:lnTo>
                  <a:pt x="2918" y="51399"/>
                </a:lnTo>
                <a:lnTo>
                  <a:pt x="2918"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2" name="Google Shape;2822;p35"/>
          <p:cNvSpPr/>
          <p:nvPr/>
        </p:nvSpPr>
        <p:spPr>
          <a:xfrm>
            <a:off x="2279900" y="2876000"/>
            <a:ext cx="4703957" cy="70069"/>
          </a:xfrm>
          <a:custGeom>
            <a:avLst/>
            <a:gdLst/>
            <a:ahLst/>
            <a:cxnLst/>
            <a:rect l="l" t="t" r="r" b="b"/>
            <a:pathLst>
              <a:path w="165749" h="5928" extrusionOk="0">
                <a:moveTo>
                  <a:pt x="1" y="0"/>
                </a:moveTo>
                <a:lnTo>
                  <a:pt x="165748" y="0"/>
                </a:lnTo>
                <a:lnTo>
                  <a:pt x="165748" y="5928"/>
                </a:lnTo>
                <a:lnTo>
                  <a:pt x="1" y="5928"/>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7">
  <p:cSld name="CUSTOM_1_1_1_1_1_1_1">
    <p:bg>
      <p:bgPr>
        <a:solidFill>
          <a:schemeClr val="dk1"/>
        </a:solidFill>
        <a:effectLst/>
      </p:bgPr>
    </p:bg>
    <p:spTree>
      <p:nvGrpSpPr>
        <p:cNvPr id="1" name="Shape 2823"/>
        <p:cNvGrpSpPr/>
        <p:nvPr/>
      </p:nvGrpSpPr>
      <p:grpSpPr>
        <a:xfrm>
          <a:off x="0" y="0"/>
          <a:ext cx="0" cy="0"/>
          <a:chOff x="0" y="0"/>
          <a:chExt cx="0" cy="0"/>
        </a:xfrm>
      </p:grpSpPr>
      <p:grpSp>
        <p:nvGrpSpPr>
          <p:cNvPr id="2824" name="Google Shape;2824;p36"/>
          <p:cNvGrpSpPr/>
          <p:nvPr/>
        </p:nvGrpSpPr>
        <p:grpSpPr>
          <a:xfrm>
            <a:off x="4335808" y="1279928"/>
            <a:ext cx="470898" cy="502770"/>
            <a:chOff x="1677636" y="-1289258"/>
            <a:chExt cx="700324" cy="747836"/>
          </a:xfrm>
        </p:grpSpPr>
        <p:sp>
          <p:nvSpPr>
            <p:cNvPr id="2825" name="Google Shape;2825;p36"/>
            <p:cNvSpPr/>
            <p:nvPr/>
          </p:nvSpPr>
          <p:spPr>
            <a:xfrm>
              <a:off x="1677636" y="-1228359"/>
              <a:ext cx="700324" cy="686937"/>
            </a:xfrm>
            <a:custGeom>
              <a:avLst/>
              <a:gdLst/>
              <a:ahLst/>
              <a:cxnLst/>
              <a:rect l="l" t="t" r="r" b="b"/>
              <a:pathLst>
                <a:path w="21734" h="25381" extrusionOk="0">
                  <a:moveTo>
                    <a:pt x="1" y="0"/>
                  </a:moveTo>
                  <a:lnTo>
                    <a:pt x="396" y="23800"/>
                  </a:lnTo>
                  <a:lnTo>
                    <a:pt x="21248" y="25380"/>
                  </a:lnTo>
                  <a:lnTo>
                    <a:pt x="2173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6" name="Google Shape;2826;p36"/>
            <p:cNvSpPr/>
            <p:nvPr/>
          </p:nvSpPr>
          <p:spPr>
            <a:xfrm>
              <a:off x="1677636" y="-1253043"/>
              <a:ext cx="700324" cy="677058"/>
            </a:xfrm>
            <a:custGeom>
              <a:avLst/>
              <a:gdLst/>
              <a:ahLst/>
              <a:cxnLst/>
              <a:rect l="l" t="t" r="r" b="b"/>
              <a:pathLst>
                <a:path w="21734" h="25016" extrusionOk="0">
                  <a:moveTo>
                    <a:pt x="1" y="0"/>
                  </a:moveTo>
                  <a:lnTo>
                    <a:pt x="1" y="25016"/>
                  </a:lnTo>
                  <a:lnTo>
                    <a:pt x="21734" y="25016"/>
                  </a:lnTo>
                  <a:lnTo>
                    <a:pt x="2173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7" name="Google Shape;2827;p36"/>
            <p:cNvSpPr/>
            <p:nvPr/>
          </p:nvSpPr>
          <p:spPr>
            <a:xfrm>
              <a:off x="1677636" y="-1253043"/>
              <a:ext cx="700324" cy="114377"/>
            </a:xfrm>
            <a:custGeom>
              <a:avLst/>
              <a:gdLst/>
              <a:ahLst/>
              <a:cxnLst/>
              <a:rect l="l" t="t" r="r" b="b"/>
              <a:pathLst>
                <a:path w="21734" h="4226" extrusionOk="0">
                  <a:moveTo>
                    <a:pt x="1" y="0"/>
                  </a:moveTo>
                  <a:lnTo>
                    <a:pt x="1" y="4225"/>
                  </a:lnTo>
                  <a:lnTo>
                    <a:pt x="21734" y="4225"/>
                  </a:lnTo>
                  <a:lnTo>
                    <a:pt x="21734"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8" name="Google Shape;2828;p36"/>
            <p:cNvSpPr/>
            <p:nvPr/>
          </p:nvSpPr>
          <p:spPr>
            <a:xfrm>
              <a:off x="1677636" y="-1160098"/>
              <a:ext cx="700324" cy="22247"/>
            </a:xfrm>
            <a:custGeom>
              <a:avLst/>
              <a:gdLst/>
              <a:ahLst/>
              <a:cxnLst/>
              <a:rect l="l" t="t" r="r" b="b"/>
              <a:pathLst>
                <a:path w="21734" h="822" extrusionOk="0">
                  <a:moveTo>
                    <a:pt x="1" y="1"/>
                  </a:moveTo>
                  <a:lnTo>
                    <a:pt x="1" y="822"/>
                  </a:lnTo>
                  <a:lnTo>
                    <a:pt x="21734" y="822"/>
                  </a:lnTo>
                  <a:lnTo>
                    <a:pt x="21734" y="1"/>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9" name="Google Shape;2829;p36"/>
            <p:cNvSpPr/>
            <p:nvPr/>
          </p:nvSpPr>
          <p:spPr>
            <a:xfrm>
              <a:off x="1722717" y="-1086044"/>
              <a:ext cx="58774" cy="49394"/>
            </a:xfrm>
            <a:custGeom>
              <a:avLst/>
              <a:gdLst/>
              <a:ahLst/>
              <a:cxnLst/>
              <a:rect l="l" t="t" r="r" b="b"/>
              <a:pathLst>
                <a:path w="1824" h="1825" extrusionOk="0">
                  <a:moveTo>
                    <a:pt x="0" y="1"/>
                  </a:moveTo>
                  <a:lnTo>
                    <a:pt x="0" y="1824"/>
                  </a:lnTo>
                  <a:lnTo>
                    <a:pt x="1824" y="1824"/>
                  </a:lnTo>
                  <a:lnTo>
                    <a:pt x="1824" y="1"/>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0" name="Google Shape;2830;p36"/>
            <p:cNvSpPr/>
            <p:nvPr/>
          </p:nvSpPr>
          <p:spPr>
            <a:xfrm>
              <a:off x="1814778" y="-1086044"/>
              <a:ext cx="57807" cy="49394"/>
            </a:xfrm>
            <a:custGeom>
              <a:avLst/>
              <a:gdLst/>
              <a:ahLst/>
              <a:cxnLst/>
              <a:rect l="l" t="t" r="r" b="b"/>
              <a:pathLst>
                <a:path w="1794" h="1825" extrusionOk="0">
                  <a:moveTo>
                    <a:pt x="0" y="1"/>
                  </a:moveTo>
                  <a:lnTo>
                    <a:pt x="0" y="1824"/>
                  </a:lnTo>
                  <a:lnTo>
                    <a:pt x="1794" y="1824"/>
                  </a:lnTo>
                  <a:lnTo>
                    <a:pt x="1794" y="1"/>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1" name="Google Shape;2831;p36"/>
            <p:cNvSpPr/>
            <p:nvPr/>
          </p:nvSpPr>
          <p:spPr>
            <a:xfrm>
              <a:off x="1906839" y="-1086044"/>
              <a:ext cx="57807" cy="49394"/>
            </a:xfrm>
            <a:custGeom>
              <a:avLst/>
              <a:gdLst/>
              <a:ahLst/>
              <a:cxnLst/>
              <a:rect l="l" t="t" r="r" b="b"/>
              <a:pathLst>
                <a:path w="1794" h="1825" extrusionOk="0">
                  <a:moveTo>
                    <a:pt x="1" y="1"/>
                  </a:moveTo>
                  <a:lnTo>
                    <a:pt x="1" y="1824"/>
                  </a:lnTo>
                  <a:lnTo>
                    <a:pt x="1794" y="1824"/>
                  </a:lnTo>
                  <a:lnTo>
                    <a:pt x="1794" y="1"/>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2" name="Google Shape;2832;p36"/>
            <p:cNvSpPr/>
            <p:nvPr/>
          </p:nvSpPr>
          <p:spPr>
            <a:xfrm>
              <a:off x="1998901" y="-1086044"/>
              <a:ext cx="57839" cy="49394"/>
            </a:xfrm>
            <a:custGeom>
              <a:avLst/>
              <a:gdLst/>
              <a:ahLst/>
              <a:cxnLst/>
              <a:rect l="l" t="t" r="r" b="b"/>
              <a:pathLst>
                <a:path w="1795" h="1825" extrusionOk="0">
                  <a:moveTo>
                    <a:pt x="1" y="1"/>
                  </a:moveTo>
                  <a:lnTo>
                    <a:pt x="1" y="1824"/>
                  </a:lnTo>
                  <a:lnTo>
                    <a:pt x="1794" y="1824"/>
                  </a:lnTo>
                  <a:lnTo>
                    <a:pt x="1794" y="1"/>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3" name="Google Shape;2833;p36"/>
            <p:cNvSpPr/>
            <p:nvPr/>
          </p:nvSpPr>
          <p:spPr>
            <a:xfrm>
              <a:off x="2089996" y="-1086044"/>
              <a:ext cx="58806" cy="49394"/>
            </a:xfrm>
            <a:custGeom>
              <a:avLst/>
              <a:gdLst/>
              <a:ahLst/>
              <a:cxnLst/>
              <a:rect l="l" t="t" r="r" b="b"/>
              <a:pathLst>
                <a:path w="1825" h="1825" extrusionOk="0">
                  <a:moveTo>
                    <a:pt x="1" y="1"/>
                  </a:moveTo>
                  <a:lnTo>
                    <a:pt x="1" y="1824"/>
                  </a:lnTo>
                  <a:lnTo>
                    <a:pt x="1824" y="1824"/>
                  </a:lnTo>
                  <a:lnTo>
                    <a:pt x="1824" y="1"/>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4" name="Google Shape;2834;p36"/>
            <p:cNvSpPr/>
            <p:nvPr/>
          </p:nvSpPr>
          <p:spPr>
            <a:xfrm>
              <a:off x="2182057" y="-1086044"/>
              <a:ext cx="58806" cy="49394"/>
            </a:xfrm>
            <a:custGeom>
              <a:avLst/>
              <a:gdLst/>
              <a:ahLst/>
              <a:cxnLst/>
              <a:rect l="l" t="t" r="r" b="b"/>
              <a:pathLst>
                <a:path w="1825" h="1825" extrusionOk="0">
                  <a:moveTo>
                    <a:pt x="1" y="1"/>
                  </a:moveTo>
                  <a:lnTo>
                    <a:pt x="1" y="1824"/>
                  </a:lnTo>
                  <a:lnTo>
                    <a:pt x="1825" y="1824"/>
                  </a:lnTo>
                  <a:lnTo>
                    <a:pt x="1825" y="1"/>
                  </a:lnTo>
                  <a:close/>
                </a:path>
              </a:pathLst>
            </a:custGeom>
            <a:solidFill>
              <a:srgbClr val="D3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5" name="Google Shape;2835;p36"/>
            <p:cNvSpPr/>
            <p:nvPr/>
          </p:nvSpPr>
          <p:spPr>
            <a:xfrm>
              <a:off x="2274119" y="-1086044"/>
              <a:ext cx="58806" cy="49394"/>
            </a:xfrm>
            <a:custGeom>
              <a:avLst/>
              <a:gdLst/>
              <a:ahLst/>
              <a:cxnLst/>
              <a:rect l="l" t="t" r="r" b="b"/>
              <a:pathLst>
                <a:path w="1825" h="1825" extrusionOk="0">
                  <a:moveTo>
                    <a:pt x="1" y="1"/>
                  </a:moveTo>
                  <a:lnTo>
                    <a:pt x="1" y="1824"/>
                  </a:lnTo>
                  <a:lnTo>
                    <a:pt x="1825" y="1824"/>
                  </a:lnTo>
                  <a:lnTo>
                    <a:pt x="1825" y="1"/>
                  </a:lnTo>
                  <a:close/>
                </a:path>
              </a:pathLst>
            </a:custGeom>
            <a:solidFill>
              <a:srgbClr val="D3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6" name="Google Shape;2836;p36"/>
            <p:cNvSpPr/>
            <p:nvPr/>
          </p:nvSpPr>
          <p:spPr>
            <a:xfrm>
              <a:off x="1722717" y="-999649"/>
              <a:ext cx="58774" cy="48555"/>
            </a:xfrm>
            <a:custGeom>
              <a:avLst/>
              <a:gdLst/>
              <a:ahLst/>
              <a:cxnLst/>
              <a:rect l="l" t="t" r="r" b="b"/>
              <a:pathLst>
                <a:path w="1824" h="1794" extrusionOk="0">
                  <a:moveTo>
                    <a:pt x="0" y="0"/>
                  </a:moveTo>
                  <a:lnTo>
                    <a:pt x="0" y="1793"/>
                  </a:lnTo>
                  <a:lnTo>
                    <a:pt x="1824" y="1793"/>
                  </a:lnTo>
                  <a:lnTo>
                    <a:pt x="182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7" name="Google Shape;2837;p36"/>
            <p:cNvSpPr/>
            <p:nvPr/>
          </p:nvSpPr>
          <p:spPr>
            <a:xfrm>
              <a:off x="1814778" y="-999649"/>
              <a:ext cx="57807" cy="48555"/>
            </a:xfrm>
            <a:custGeom>
              <a:avLst/>
              <a:gdLst/>
              <a:ahLst/>
              <a:cxnLst/>
              <a:rect l="l" t="t" r="r" b="b"/>
              <a:pathLst>
                <a:path w="1794" h="1794" extrusionOk="0">
                  <a:moveTo>
                    <a:pt x="0" y="0"/>
                  </a:moveTo>
                  <a:lnTo>
                    <a:pt x="0" y="1793"/>
                  </a:lnTo>
                  <a:lnTo>
                    <a:pt x="1794" y="1793"/>
                  </a:lnTo>
                  <a:lnTo>
                    <a:pt x="179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8" name="Google Shape;2838;p36"/>
            <p:cNvSpPr/>
            <p:nvPr/>
          </p:nvSpPr>
          <p:spPr>
            <a:xfrm>
              <a:off x="1906839" y="-999649"/>
              <a:ext cx="57807" cy="48555"/>
            </a:xfrm>
            <a:custGeom>
              <a:avLst/>
              <a:gdLst/>
              <a:ahLst/>
              <a:cxnLst/>
              <a:rect l="l" t="t" r="r" b="b"/>
              <a:pathLst>
                <a:path w="1794" h="1794" extrusionOk="0">
                  <a:moveTo>
                    <a:pt x="1" y="0"/>
                  </a:moveTo>
                  <a:lnTo>
                    <a:pt x="1" y="1793"/>
                  </a:lnTo>
                  <a:lnTo>
                    <a:pt x="1794" y="1793"/>
                  </a:lnTo>
                  <a:lnTo>
                    <a:pt x="179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9" name="Google Shape;2839;p36"/>
            <p:cNvSpPr/>
            <p:nvPr/>
          </p:nvSpPr>
          <p:spPr>
            <a:xfrm>
              <a:off x="1998901" y="-999649"/>
              <a:ext cx="57839" cy="48555"/>
            </a:xfrm>
            <a:custGeom>
              <a:avLst/>
              <a:gdLst/>
              <a:ahLst/>
              <a:cxnLst/>
              <a:rect l="l" t="t" r="r" b="b"/>
              <a:pathLst>
                <a:path w="1795" h="1794" extrusionOk="0">
                  <a:moveTo>
                    <a:pt x="1" y="0"/>
                  </a:moveTo>
                  <a:lnTo>
                    <a:pt x="1" y="1793"/>
                  </a:lnTo>
                  <a:lnTo>
                    <a:pt x="1794" y="1793"/>
                  </a:lnTo>
                  <a:lnTo>
                    <a:pt x="179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0" name="Google Shape;2840;p36"/>
            <p:cNvSpPr/>
            <p:nvPr/>
          </p:nvSpPr>
          <p:spPr>
            <a:xfrm>
              <a:off x="2089996" y="-999649"/>
              <a:ext cx="58806" cy="48555"/>
            </a:xfrm>
            <a:custGeom>
              <a:avLst/>
              <a:gdLst/>
              <a:ahLst/>
              <a:cxnLst/>
              <a:rect l="l" t="t" r="r" b="b"/>
              <a:pathLst>
                <a:path w="1825" h="1794" extrusionOk="0">
                  <a:moveTo>
                    <a:pt x="1" y="0"/>
                  </a:moveTo>
                  <a:lnTo>
                    <a:pt x="1" y="1793"/>
                  </a:lnTo>
                  <a:lnTo>
                    <a:pt x="1824" y="1793"/>
                  </a:lnTo>
                  <a:lnTo>
                    <a:pt x="182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1" name="Google Shape;2841;p36"/>
            <p:cNvSpPr/>
            <p:nvPr/>
          </p:nvSpPr>
          <p:spPr>
            <a:xfrm>
              <a:off x="2182057" y="-999649"/>
              <a:ext cx="58806" cy="48555"/>
            </a:xfrm>
            <a:custGeom>
              <a:avLst/>
              <a:gdLst/>
              <a:ahLst/>
              <a:cxnLst/>
              <a:rect l="l" t="t" r="r" b="b"/>
              <a:pathLst>
                <a:path w="1825" h="1794" extrusionOk="0">
                  <a:moveTo>
                    <a:pt x="1" y="0"/>
                  </a:moveTo>
                  <a:lnTo>
                    <a:pt x="1" y="1793"/>
                  </a:lnTo>
                  <a:lnTo>
                    <a:pt x="1825" y="1793"/>
                  </a:lnTo>
                  <a:lnTo>
                    <a:pt x="1825" y="0"/>
                  </a:lnTo>
                  <a:close/>
                </a:path>
              </a:pathLst>
            </a:custGeom>
            <a:solidFill>
              <a:srgbClr val="D3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2" name="Google Shape;2842;p36"/>
            <p:cNvSpPr/>
            <p:nvPr/>
          </p:nvSpPr>
          <p:spPr>
            <a:xfrm>
              <a:off x="2274119" y="-999649"/>
              <a:ext cx="58806" cy="48555"/>
            </a:xfrm>
            <a:custGeom>
              <a:avLst/>
              <a:gdLst/>
              <a:ahLst/>
              <a:cxnLst/>
              <a:rect l="l" t="t" r="r" b="b"/>
              <a:pathLst>
                <a:path w="1825" h="1794" extrusionOk="0">
                  <a:moveTo>
                    <a:pt x="1" y="0"/>
                  </a:moveTo>
                  <a:lnTo>
                    <a:pt x="1" y="1793"/>
                  </a:lnTo>
                  <a:lnTo>
                    <a:pt x="1825" y="1793"/>
                  </a:lnTo>
                  <a:lnTo>
                    <a:pt x="1825" y="0"/>
                  </a:lnTo>
                  <a:close/>
                </a:path>
              </a:pathLst>
            </a:custGeom>
            <a:solidFill>
              <a:srgbClr val="D3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3" name="Google Shape;2843;p36"/>
            <p:cNvSpPr/>
            <p:nvPr/>
          </p:nvSpPr>
          <p:spPr>
            <a:xfrm>
              <a:off x="1722717" y="-914093"/>
              <a:ext cx="58774" cy="48555"/>
            </a:xfrm>
            <a:custGeom>
              <a:avLst/>
              <a:gdLst/>
              <a:ahLst/>
              <a:cxnLst/>
              <a:rect l="l" t="t" r="r" b="b"/>
              <a:pathLst>
                <a:path w="1824" h="1794" extrusionOk="0">
                  <a:moveTo>
                    <a:pt x="0" y="0"/>
                  </a:moveTo>
                  <a:lnTo>
                    <a:pt x="0" y="1794"/>
                  </a:lnTo>
                  <a:lnTo>
                    <a:pt x="1824" y="1794"/>
                  </a:lnTo>
                  <a:lnTo>
                    <a:pt x="182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4" name="Google Shape;2844;p36"/>
            <p:cNvSpPr/>
            <p:nvPr/>
          </p:nvSpPr>
          <p:spPr>
            <a:xfrm>
              <a:off x="1814778" y="-914093"/>
              <a:ext cx="57807" cy="48555"/>
            </a:xfrm>
            <a:custGeom>
              <a:avLst/>
              <a:gdLst/>
              <a:ahLst/>
              <a:cxnLst/>
              <a:rect l="l" t="t" r="r" b="b"/>
              <a:pathLst>
                <a:path w="1794" h="1794" extrusionOk="0">
                  <a:moveTo>
                    <a:pt x="0" y="0"/>
                  </a:moveTo>
                  <a:lnTo>
                    <a:pt x="0" y="1794"/>
                  </a:lnTo>
                  <a:lnTo>
                    <a:pt x="1794" y="1794"/>
                  </a:lnTo>
                  <a:lnTo>
                    <a:pt x="179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5" name="Google Shape;2845;p36"/>
            <p:cNvSpPr/>
            <p:nvPr/>
          </p:nvSpPr>
          <p:spPr>
            <a:xfrm>
              <a:off x="1906839" y="-914093"/>
              <a:ext cx="57807" cy="48555"/>
            </a:xfrm>
            <a:custGeom>
              <a:avLst/>
              <a:gdLst/>
              <a:ahLst/>
              <a:cxnLst/>
              <a:rect l="l" t="t" r="r" b="b"/>
              <a:pathLst>
                <a:path w="1794" h="1794" extrusionOk="0">
                  <a:moveTo>
                    <a:pt x="1" y="0"/>
                  </a:moveTo>
                  <a:lnTo>
                    <a:pt x="1" y="1794"/>
                  </a:lnTo>
                  <a:lnTo>
                    <a:pt x="1794" y="1794"/>
                  </a:lnTo>
                  <a:lnTo>
                    <a:pt x="179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6" name="Google Shape;2846;p36"/>
            <p:cNvSpPr/>
            <p:nvPr/>
          </p:nvSpPr>
          <p:spPr>
            <a:xfrm>
              <a:off x="1998901" y="-914093"/>
              <a:ext cx="57839" cy="48555"/>
            </a:xfrm>
            <a:custGeom>
              <a:avLst/>
              <a:gdLst/>
              <a:ahLst/>
              <a:cxnLst/>
              <a:rect l="l" t="t" r="r" b="b"/>
              <a:pathLst>
                <a:path w="1795" h="1794" extrusionOk="0">
                  <a:moveTo>
                    <a:pt x="1" y="0"/>
                  </a:moveTo>
                  <a:lnTo>
                    <a:pt x="1" y="1794"/>
                  </a:lnTo>
                  <a:lnTo>
                    <a:pt x="1794" y="1794"/>
                  </a:lnTo>
                  <a:lnTo>
                    <a:pt x="179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7" name="Google Shape;2847;p36"/>
            <p:cNvSpPr/>
            <p:nvPr/>
          </p:nvSpPr>
          <p:spPr>
            <a:xfrm>
              <a:off x="2089996" y="-914093"/>
              <a:ext cx="58806" cy="48555"/>
            </a:xfrm>
            <a:custGeom>
              <a:avLst/>
              <a:gdLst/>
              <a:ahLst/>
              <a:cxnLst/>
              <a:rect l="l" t="t" r="r" b="b"/>
              <a:pathLst>
                <a:path w="1825" h="1794" extrusionOk="0">
                  <a:moveTo>
                    <a:pt x="1" y="0"/>
                  </a:moveTo>
                  <a:lnTo>
                    <a:pt x="1" y="1794"/>
                  </a:lnTo>
                  <a:lnTo>
                    <a:pt x="1824" y="1794"/>
                  </a:lnTo>
                  <a:lnTo>
                    <a:pt x="182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8" name="Google Shape;2848;p36"/>
            <p:cNvSpPr/>
            <p:nvPr/>
          </p:nvSpPr>
          <p:spPr>
            <a:xfrm>
              <a:off x="2182057" y="-914093"/>
              <a:ext cx="58806" cy="48555"/>
            </a:xfrm>
            <a:custGeom>
              <a:avLst/>
              <a:gdLst/>
              <a:ahLst/>
              <a:cxnLst/>
              <a:rect l="l" t="t" r="r" b="b"/>
              <a:pathLst>
                <a:path w="1825" h="1794" extrusionOk="0">
                  <a:moveTo>
                    <a:pt x="1" y="0"/>
                  </a:moveTo>
                  <a:lnTo>
                    <a:pt x="1" y="1794"/>
                  </a:lnTo>
                  <a:lnTo>
                    <a:pt x="1825" y="1794"/>
                  </a:lnTo>
                  <a:lnTo>
                    <a:pt x="1825" y="0"/>
                  </a:lnTo>
                  <a:close/>
                </a:path>
              </a:pathLst>
            </a:custGeom>
            <a:solidFill>
              <a:srgbClr val="D3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9" name="Google Shape;2849;p36"/>
            <p:cNvSpPr/>
            <p:nvPr/>
          </p:nvSpPr>
          <p:spPr>
            <a:xfrm>
              <a:off x="2274119" y="-914093"/>
              <a:ext cx="58806" cy="48555"/>
            </a:xfrm>
            <a:custGeom>
              <a:avLst/>
              <a:gdLst/>
              <a:ahLst/>
              <a:cxnLst/>
              <a:rect l="l" t="t" r="r" b="b"/>
              <a:pathLst>
                <a:path w="1825" h="1794" extrusionOk="0">
                  <a:moveTo>
                    <a:pt x="1" y="0"/>
                  </a:moveTo>
                  <a:lnTo>
                    <a:pt x="1" y="1794"/>
                  </a:lnTo>
                  <a:lnTo>
                    <a:pt x="1825" y="1794"/>
                  </a:lnTo>
                  <a:lnTo>
                    <a:pt x="1825" y="0"/>
                  </a:lnTo>
                  <a:close/>
                </a:path>
              </a:pathLst>
            </a:custGeom>
            <a:solidFill>
              <a:srgbClr val="D3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0" name="Google Shape;2850;p36"/>
            <p:cNvSpPr/>
            <p:nvPr/>
          </p:nvSpPr>
          <p:spPr>
            <a:xfrm>
              <a:off x="1984207" y="-1289258"/>
              <a:ext cx="87226" cy="72426"/>
            </a:xfrm>
            <a:custGeom>
              <a:avLst/>
              <a:gdLst/>
              <a:ahLst/>
              <a:cxnLst/>
              <a:rect l="l" t="t" r="r" b="b"/>
              <a:pathLst>
                <a:path w="2707" h="2676" extrusionOk="0">
                  <a:moveTo>
                    <a:pt x="1369" y="1"/>
                  </a:moveTo>
                  <a:cubicBezTo>
                    <a:pt x="609" y="1"/>
                    <a:pt x="1" y="609"/>
                    <a:pt x="1" y="1338"/>
                  </a:cubicBezTo>
                  <a:cubicBezTo>
                    <a:pt x="1" y="2098"/>
                    <a:pt x="609" y="2676"/>
                    <a:pt x="1369" y="2676"/>
                  </a:cubicBezTo>
                  <a:cubicBezTo>
                    <a:pt x="2098" y="2676"/>
                    <a:pt x="2706" y="2098"/>
                    <a:pt x="2706" y="1338"/>
                  </a:cubicBezTo>
                  <a:cubicBezTo>
                    <a:pt x="2706" y="609"/>
                    <a:pt x="2098" y="1"/>
                    <a:pt x="13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1" name="Google Shape;2851;p36"/>
            <p:cNvSpPr/>
            <p:nvPr/>
          </p:nvSpPr>
          <p:spPr>
            <a:xfrm>
              <a:off x="1722717" y="-828537"/>
              <a:ext cx="58774" cy="49394"/>
            </a:xfrm>
            <a:custGeom>
              <a:avLst/>
              <a:gdLst/>
              <a:ahLst/>
              <a:cxnLst/>
              <a:rect l="l" t="t" r="r" b="b"/>
              <a:pathLst>
                <a:path w="1824" h="1825" extrusionOk="0">
                  <a:moveTo>
                    <a:pt x="0" y="0"/>
                  </a:moveTo>
                  <a:lnTo>
                    <a:pt x="0" y="1824"/>
                  </a:lnTo>
                  <a:lnTo>
                    <a:pt x="1824" y="1824"/>
                  </a:lnTo>
                  <a:lnTo>
                    <a:pt x="182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2" name="Google Shape;2852;p36"/>
            <p:cNvSpPr/>
            <p:nvPr/>
          </p:nvSpPr>
          <p:spPr>
            <a:xfrm>
              <a:off x="1814778" y="-828537"/>
              <a:ext cx="57807" cy="49394"/>
            </a:xfrm>
            <a:custGeom>
              <a:avLst/>
              <a:gdLst/>
              <a:ahLst/>
              <a:cxnLst/>
              <a:rect l="l" t="t" r="r" b="b"/>
              <a:pathLst>
                <a:path w="1794" h="1825" extrusionOk="0">
                  <a:moveTo>
                    <a:pt x="0" y="0"/>
                  </a:moveTo>
                  <a:lnTo>
                    <a:pt x="0" y="1824"/>
                  </a:lnTo>
                  <a:lnTo>
                    <a:pt x="1794" y="1824"/>
                  </a:lnTo>
                  <a:lnTo>
                    <a:pt x="179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3" name="Google Shape;2853;p36"/>
            <p:cNvSpPr/>
            <p:nvPr/>
          </p:nvSpPr>
          <p:spPr>
            <a:xfrm>
              <a:off x="1906839" y="-828537"/>
              <a:ext cx="57807" cy="49394"/>
            </a:xfrm>
            <a:custGeom>
              <a:avLst/>
              <a:gdLst/>
              <a:ahLst/>
              <a:cxnLst/>
              <a:rect l="l" t="t" r="r" b="b"/>
              <a:pathLst>
                <a:path w="1794" h="1825" extrusionOk="0">
                  <a:moveTo>
                    <a:pt x="1" y="0"/>
                  </a:moveTo>
                  <a:lnTo>
                    <a:pt x="1" y="1824"/>
                  </a:lnTo>
                  <a:lnTo>
                    <a:pt x="1794" y="1824"/>
                  </a:lnTo>
                  <a:lnTo>
                    <a:pt x="179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4" name="Google Shape;2854;p36"/>
            <p:cNvSpPr/>
            <p:nvPr/>
          </p:nvSpPr>
          <p:spPr>
            <a:xfrm>
              <a:off x="1998901" y="-828537"/>
              <a:ext cx="57839" cy="49394"/>
            </a:xfrm>
            <a:custGeom>
              <a:avLst/>
              <a:gdLst/>
              <a:ahLst/>
              <a:cxnLst/>
              <a:rect l="l" t="t" r="r" b="b"/>
              <a:pathLst>
                <a:path w="1795" h="1825" extrusionOk="0">
                  <a:moveTo>
                    <a:pt x="1" y="0"/>
                  </a:moveTo>
                  <a:lnTo>
                    <a:pt x="1" y="1824"/>
                  </a:lnTo>
                  <a:lnTo>
                    <a:pt x="1794" y="1824"/>
                  </a:lnTo>
                  <a:lnTo>
                    <a:pt x="179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5" name="Google Shape;2855;p36"/>
            <p:cNvSpPr/>
            <p:nvPr/>
          </p:nvSpPr>
          <p:spPr>
            <a:xfrm>
              <a:off x="2089996" y="-828537"/>
              <a:ext cx="58806" cy="49394"/>
            </a:xfrm>
            <a:custGeom>
              <a:avLst/>
              <a:gdLst/>
              <a:ahLst/>
              <a:cxnLst/>
              <a:rect l="l" t="t" r="r" b="b"/>
              <a:pathLst>
                <a:path w="1825" h="1825" extrusionOk="0">
                  <a:moveTo>
                    <a:pt x="1" y="0"/>
                  </a:moveTo>
                  <a:lnTo>
                    <a:pt x="1" y="1824"/>
                  </a:lnTo>
                  <a:lnTo>
                    <a:pt x="1824" y="1824"/>
                  </a:lnTo>
                  <a:lnTo>
                    <a:pt x="1824" y="0"/>
                  </a:lnTo>
                  <a:close/>
                </a:path>
              </a:pathLst>
            </a:custGeom>
            <a:solidFill>
              <a:srgbClr val="48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6" name="Google Shape;2856;p36"/>
            <p:cNvSpPr/>
            <p:nvPr/>
          </p:nvSpPr>
          <p:spPr>
            <a:xfrm>
              <a:off x="2182057" y="-828537"/>
              <a:ext cx="58806" cy="49394"/>
            </a:xfrm>
            <a:custGeom>
              <a:avLst/>
              <a:gdLst/>
              <a:ahLst/>
              <a:cxnLst/>
              <a:rect l="l" t="t" r="r" b="b"/>
              <a:pathLst>
                <a:path w="1825" h="1825" extrusionOk="0">
                  <a:moveTo>
                    <a:pt x="1" y="0"/>
                  </a:moveTo>
                  <a:lnTo>
                    <a:pt x="1" y="1824"/>
                  </a:lnTo>
                  <a:lnTo>
                    <a:pt x="1825" y="1824"/>
                  </a:lnTo>
                  <a:lnTo>
                    <a:pt x="1825" y="0"/>
                  </a:lnTo>
                  <a:close/>
                </a:path>
              </a:pathLst>
            </a:custGeom>
            <a:solidFill>
              <a:srgbClr val="D3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7" name="Google Shape;2857;p36"/>
            <p:cNvSpPr/>
            <p:nvPr/>
          </p:nvSpPr>
          <p:spPr>
            <a:xfrm>
              <a:off x="2274119" y="-828537"/>
              <a:ext cx="58806" cy="49394"/>
            </a:xfrm>
            <a:custGeom>
              <a:avLst/>
              <a:gdLst/>
              <a:ahLst/>
              <a:cxnLst/>
              <a:rect l="l" t="t" r="r" b="b"/>
              <a:pathLst>
                <a:path w="1825" h="1825" extrusionOk="0">
                  <a:moveTo>
                    <a:pt x="1" y="0"/>
                  </a:moveTo>
                  <a:lnTo>
                    <a:pt x="1" y="1824"/>
                  </a:lnTo>
                  <a:lnTo>
                    <a:pt x="1825" y="1824"/>
                  </a:lnTo>
                  <a:lnTo>
                    <a:pt x="1825" y="0"/>
                  </a:lnTo>
                  <a:close/>
                </a:path>
              </a:pathLst>
            </a:custGeom>
            <a:solidFill>
              <a:srgbClr val="D32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58" name="Google Shape;2858;p36"/>
          <p:cNvGrpSpPr/>
          <p:nvPr/>
        </p:nvGrpSpPr>
        <p:grpSpPr>
          <a:xfrm>
            <a:off x="-94974" y="-93823"/>
            <a:ext cx="9332440" cy="5581486"/>
            <a:chOff x="238125" y="470675"/>
            <a:chExt cx="7124000" cy="5029725"/>
          </a:xfrm>
        </p:grpSpPr>
        <p:sp>
          <p:nvSpPr>
            <p:cNvPr id="2859" name="Google Shape;2859;p36"/>
            <p:cNvSpPr/>
            <p:nvPr/>
          </p:nvSpPr>
          <p:spPr>
            <a:xfrm>
              <a:off x="238125" y="470675"/>
              <a:ext cx="7124000" cy="4749325"/>
            </a:xfrm>
            <a:custGeom>
              <a:avLst/>
              <a:gdLst/>
              <a:ahLst/>
              <a:cxnLst/>
              <a:rect l="l" t="t" r="r" b="b"/>
              <a:pathLst>
                <a:path w="284960" h="189973" extrusionOk="0">
                  <a:moveTo>
                    <a:pt x="0" y="0"/>
                  </a:moveTo>
                  <a:lnTo>
                    <a:pt x="0" y="189972"/>
                  </a:lnTo>
                  <a:lnTo>
                    <a:pt x="284960" y="189972"/>
                  </a:lnTo>
                  <a:lnTo>
                    <a:pt x="28496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0" name="Google Shape;2860;p36"/>
            <p:cNvSpPr/>
            <p:nvPr/>
          </p:nvSpPr>
          <p:spPr>
            <a:xfrm>
              <a:off x="409100" y="4293675"/>
              <a:ext cx="6779775" cy="926325"/>
            </a:xfrm>
            <a:custGeom>
              <a:avLst/>
              <a:gdLst/>
              <a:ahLst/>
              <a:cxnLst/>
              <a:rect l="l" t="t" r="r" b="b"/>
              <a:pathLst>
                <a:path w="271191" h="37053" extrusionOk="0">
                  <a:moveTo>
                    <a:pt x="53132" y="0"/>
                  </a:moveTo>
                  <a:lnTo>
                    <a:pt x="0" y="37052"/>
                  </a:lnTo>
                  <a:lnTo>
                    <a:pt x="271191" y="37052"/>
                  </a:lnTo>
                  <a:lnTo>
                    <a:pt x="216934" y="31"/>
                  </a:lnTo>
                  <a:lnTo>
                    <a:pt x="53132"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1" name="Google Shape;2861;p36"/>
            <p:cNvSpPr/>
            <p:nvPr/>
          </p:nvSpPr>
          <p:spPr>
            <a:xfrm>
              <a:off x="783725" y="4766325"/>
              <a:ext cx="1095775" cy="190750"/>
            </a:xfrm>
            <a:custGeom>
              <a:avLst/>
              <a:gdLst/>
              <a:ahLst/>
              <a:cxnLst/>
              <a:rect l="l" t="t" r="r" b="b"/>
              <a:pathLst>
                <a:path w="43831" h="7630" extrusionOk="0">
                  <a:moveTo>
                    <a:pt x="10882" y="0"/>
                  </a:moveTo>
                  <a:cubicBezTo>
                    <a:pt x="7143" y="2614"/>
                    <a:pt x="3404" y="5228"/>
                    <a:pt x="0" y="7629"/>
                  </a:cubicBezTo>
                  <a:lnTo>
                    <a:pt x="36201" y="7629"/>
                  </a:lnTo>
                  <a:lnTo>
                    <a:pt x="43831" y="0"/>
                  </a:lnTo>
                  <a:close/>
                </a:path>
              </a:pathLst>
            </a:custGeom>
            <a:solidFill>
              <a:srgbClr val="7963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2" name="Google Shape;2862;p36"/>
            <p:cNvSpPr/>
            <p:nvPr/>
          </p:nvSpPr>
          <p:spPr>
            <a:xfrm>
              <a:off x="1310325" y="4425125"/>
              <a:ext cx="909600" cy="162650"/>
            </a:xfrm>
            <a:custGeom>
              <a:avLst/>
              <a:gdLst/>
              <a:ahLst/>
              <a:cxnLst/>
              <a:rect l="l" t="t" r="r" b="b"/>
              <a:pathLst>
                <a:path w="36384" h="6506" extrusionOk="0">
                  <a:moveTo>
                    <a:pt x="9332" y="1"/>
                  </a:moveTo>
                  <a:cubicBezTo>
                    <a:pt x="6657" y="1855"/>
                    <a:pt x="3465" y="4104"/>
                    <a:pt x="0" y="6505"/>
                  </a:cubicBezTo>
                  <a:lnTo>
                    <a:pt x="29879" y="6505"/>
                  </a:lnTo>
                  <a:lnTo>
                    <a:pt x="36384"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3" name="Google Shape;2863;p36"/>
            <p:cNvSpPr/>
            <p:nvPr/>
          </p:nvSpPr>
          <p:spPr>
            <a:xfrm>
              <a:off x="1670500" y="4286825"/>
              <a:ext cx="688500" cy="50175"/>
            </a:xfrm>
            <a:custGeom>
              <a:avLst/>
              <a:gdLst/>
              <a:ahLst/>
              <a:cxnLst/>
              <a:rect l="l" t="t" r="r" b="b"/>
              <a:pathLst>
                <a:path w="27540" h="2007" extrusionOk="0">
                  <a:moveTo>
                    <a:pt x="27539" y="1"/>
                  </a:moveTo>
                  <a:lnTo>
                    <a:pt x="2524" y="274"/>
                  </a:lnTo>
                  <a:cubicBezTo>
                    <a:pt x="2493" y="274"/>
                    <a:pt x="1581" y="912"/>
                    <a:pt x="1" y="2007"/>
                  </a:cubicBezTo>
                  <a:lnTo>
                    <a:pt x="25533" y="2007"/>
                  </a:lnTo>
                  <a:lnTo>
                    <a:pt x="27539" y="1"/>
                  </a:lnTo>
                  <a:close/>
                </a:path>
              </a:pathLst>
            </a:custGeom>
            <a:solidFill>
              <a:srgbClr val="7963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4" name="Google Shape;2864;p36"/>
            <p:cNvSpPr/>
            <p:nvPr/>
          </p:nvSpPr>
          <p:spPr>
            <a:xfrm>
              <a:off x="2318700" y="4766325"/>
              <a:ext cx="586650" cy="190750"/>
            </a:xfrm>
            <a:custGeom>
              <a:avLst/>
              <a:gdLst/>
              <a:ahLst/>
              <a:cxnLst/>
              <a:rect l="l" t="t" r="r" b="b"/>
              <a:pathLst>
                <a:path w="23466" h="7630" extrusionOk="0">
                  <a:moveTo>
                    <a:pt x="5289" y="0"/>
                  </a:moveTo>
                  <a:cubicBezTo>
                    <a:pt x="3466" y="2614"/>
                    <a:pt x="1672" y="5228"/>
                    <a:pt x="0" y="7629"/>
                  </a:cubicBezTo>
                  <a:lnTo>
                    <a:pt x="19879" y="7629"/>
                  </a:lnTo>
                  <a:lnTo>
                    <a:pt x="2346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5" name="Google Shape;2865;p36"/>
            <p:cNvSpPr/>
            <p:nvPr/>
          </p:nvSpPr>
          <p:spPr>
            <a:xfrm>
              <a:off x="2574775" y="4425125"/>
              <a:ext cx="489400" cy="162650"/>
            </a:xfrm>
            <a:custGeom>
              <a:avLst/>
              <a:gdLst/>
              <a:ahLst/>
              <a:cxnLst/>
              <a:rect l="l" t="t" r="r" b="b"/>
              <a:pathLst>
                <a:path w="19576" h="6506" extrusionOk="0">
                  <a:moveTo>
                    <a:pt x="4560" y="1"/>
                  </a:moveTo>
                  <a:cubicBezTo>
                    <a:pt x="3253" y="1885"/>
                    <a:pt x="1673" y="4104"/>
                    <a:pt x="1" y="6505"/>
                  </a:cubicBezTo>
                  <a:lnTo>
                    <a:pt x="16536" y="6505"/>
                  </a:lnTo>
                  <a:lnTo>
                    <a:pt x="19576"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6" name="Google Shape;2866;p36"/>
            <p:cNvSpPr/>
            <p:nvPr/>
          </p:nvSpPr>
          <p:spPr>
            <a:xfrm>
              <a:off x="2751825" y="4286825"/>
              <a:ext cx="373150" cy="50175"/>
            </a:xfrm>
            <a:custGeom>
              <a:avLst/>
              <a:gdLst/>
              <a:ahLst/>
              <a:cxnLst/>
              <a:rect l="l" t="t" r="r" b="b"/>
              <a:pathLst>
                <a:path w="14926" h="2007" extrusionOk="0">
                  <a:moveTo>
                    <a:pt x="1551" y="1"/>
                  </a:moveTo>
                  <a:cubicBezTo>
                    <a:pt x="1490" y="1"/>
                    <a:pt x="943" y="730"/>
                    <a:pt x="1" y="2007"/>
                  </a:cubicBezTo>
                  <a:lnTo>
                    <a:pt x="14165" y="2007"/>
                  </a:lnTo>
                  <a:lnTo>
                    <a:pt x="14925" y="365"/>
                  </a:lnTo>
                  <a:lnTo>
                    <a:pt x="155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7" name="Google Shape;2867;p36"/>
            <p:cNvSpPr/>
            <p:nvPr/>
          </p:nvSpPr>
          <p:spPr>
            <a:xfrm>
              <a:off x="3234375" y="4766325"/>
              <a:ext cx="398200" cy="190750"/>
            </a:xfrm>
            <a:custGeom>
              <a:avLst/>
              <a:gdLst/>
              <a:ahLst/>
              <a:cxnLst/>
              <a:rect l="l" t="t" r="r" b="b"/>
              <a:pathLst>
                <a:path w="15928" h="7630" extrusionOk="0">
                  <a:moveTo>
                    <a:pt x="2037" y="0"/>
                  </a:moveTo>
                  <a:lnTo>
                    <a:pt x="0" y="7629"/>
                  </a:lnTo>
                  <a:lnTo>
                    <a:pt x="15259" y="7629"/>
                  </a:lnTo>
                  <a:lnTo>
                    <a:pt x="15928"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8" name="Google Shape;2868;p36"/>
            <p:cNvSpPr/>
            <p:nvPr/>
          </p:nvSpPr>
          <p:spPr>
            <a:xfrm>
              <a:off x="3333150" y="4425125"/>
              <a:ext cx="329075" cy="162650"/>
            </a:xfrm>
            <a:custGeom>
              <a:avLst/>
              <a:gdLst/>
              <a:ahLst/>
              <a:cxnLst/>
              <a:rect l="l" t="t" r="r" b="b"/>
              <a:pathLst>
                <a:path w="13163" h="6506" extrusionOk="0">
                  <a:moveTo>
                    <a:pt x="1764" y="1"/>
                  </a:moveTo>
                  <a:lnTo>
                    <a:pt x="1" y="6505"/>
                  </a:lnTo>
                  <a:lnTo>
                    <a:pt x="12585" y="6505"/>
                  </a:lnTo>
                  <a:lnTo>
                    <a:pt x="131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9" name="Google Shape;2869;p36"/>
            <p:cNvSpPr/>
            <p:nvPr/>
          </p:nvSpPr>
          <p:spPr>
            <a:xfrm>
              <a:off x="3400775" y="4295950"/>
              <a:ext cx="272075" cy="41050"/>
            </a:xfrm>
            <a:custGeom>
              <a:avLst/>
              <a:gdLst/>
              <a:ahLst/>
              <a:cxnLst/>
              <a:rect l="l" t="t" r="r" b="b"/>
              <a:pathLst>
                <a:path w="10883" h="1642" extrusionOk="0">
                  <a:moveTo>
                    <a:pt x="426" y="0"/>
                  </a:moveTo>
                  <a:lnTo>
                    <a:pt x="1" y="1642"/>
                  </a:lnTo>
                  <a:lnTo>
                    <a:pt x="10761" y="1642"/>
                  </a:lnTo>
                  <a:lnTo>
                    <a:pt x="10883" y="152"/>
                  </a:lnTo>
                  <a:lnTo>
                    <a:pt x="42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0" name="Google Shape;2870;p36"/>
            <p:cNvSpPr/>
            <p:nvPr/>
          </p:nvSpPr>
          <p:spPr>
            <a:xfrm>
              <a:off x="3928900" y="4312675"/>
              <a:ext cx="271325" cy="24325"/>
            </a:xfrm>
            <a:custGeom>
              <a:avLst/>
              <a:gdLst/>
              <a:ahLst/>
              <a:cxnLst/>
              <a:rect l="l" t="t" r="r" b="b"/>
              <a:pathLst>
                <a:path w="10853" h="973" extrusionOk="0">
                  <a:moveTo>
                    <a:pt x="1" y="0"/>
                  </a:moveTo>
                  <a:lnTo>
                    <a:pt x="62" y="973"/>
                  </a:lnTo>
                  <a:lnTo>
                    <a:pt x="10852" y="973"/>
                  </a:lnTo>
                  <a:lnTo>
                    <a:pt x="1057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1" name="Google Shape;2871;p36"/>
            <p:cNvSpPr/>
            <p:nvPr/>
          </p:nvSpPr>
          <p:spPr>
            <a:xfrm>
              <a:off x="3938800" y="4425125"/>
              <a:ext cx="328300" cy="162650"/>
            </a:xfrm>
            <a:custGeom>
              <a:avLst/>
              <a:gdLst/>
              <a:ahLst/>
              <a:cxnLst/>
              <a:rect l="l" t="t" r="r" b="b"/>
              <a:pathLst>
                <a:path w="13132" h="6506" extrusionOk="0">
                  <a:moveTo>
                    <a:pt x="0" y="1"/>
                  </a:moveTo>
                  <a:lnTo>
                    <a:pt x="547" y="6505"/>
                  </a:lnTo>
                  <a:lnTo>
                    <a:pt x="13131" y="6505"/>
                  </a:lnTo>
                  <a:lnTo>
                    <a:pt x="1139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2" name="Google Shape;2872;p36"/>
            <p:cNvSpPr/>
            <p:nvPr/>
          </p:nvSpPr>
          <p:spPr>
            <a:xfrm>
              <a:off x="3968425" y="4766325"/>
              <a:ext cx="397450" cy="190750"/>
            </a:xfrm>
            <a:custGeom>
              <a:avLst/>
              <a:gdLst/>
              <a:ahLst/>
              <a:cxnLst/>
              <a:rect l="l" t="t" r="r" b="b"/>
              <a:pathLst>
                <a:path w="15898" h="7630" extrusionOk="0">
                  <a:moveTo>
                    <a:pt x="1" y="0"/>
                  </a:moveTo>
                  <a:lnTo>
                    <a:pt x="669" y="7629"/>
                  </a:lnTo>
                  <a:lnTo>
                    <a:pt x="15897" y="7629"/>
                  </a:lnTo>
                  <a:lnTo>
                    <a:pt x="13861"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3" name="Google Shape;2873;p36"/>
            <p:cNvSpPr/>
            <p:nvPr/>
          </p:nvSpPr>
          <p:spPr>
            <a:xfrm>
              <a:off x="4479825" y="4286825"/>
              <a:ext cx="373150" cy="50175"/>
            </a:xfrm>
            <a:custGeom>
              <a:avLst/>
              <a:gdLst/>
              <a:ahLst/>
              <a:cxnLst/>
              <a:rect l="l" t="t" r="r" b="b"/>
              <a:pathLst>
                <a:path w="14926" h="2007" extrusionOk="0">
                  <a:moveTo>
                    <a:pt x="13527" y="1"/>
                  </a:moveTo>
                  <a:lnTo>
                    <a:pt x="1" y="335"/>
                  </a:lnTo>
                  <a:lnTo>
                    <a:pt x="761" y="2007"/>
                  </a:lnTo>
                  <a:lnTo>
                    <a:pt x="14925" y="2007"/>
                  </a:lnTo>
                  <a:lnTo>
                    <a:pt x="13527"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4" name="Google Shape;2874;p36"/>
            <p:cNvSpPr/>
            <p:nvPr/>
          </p:nvSpPr>
          <p:spPr>
            <a:xfrm>
              <a:off x="4539875" y="4425125"/>
              <a:ext cx="486350" cy="162650"/>
            </a:xfrm>
            <a:custGeom>
              <a:avLst/>
              <a:gdLst/>
              <a:ahLst/>
              <a:cxnLst/>
              <a:rect l="l" t="t" r="r" b="b"/>
              <a:pathLst>
                <a:path w="19454" h="6506" extrusionOk="0">
                  <a:moveTo>
                    <a:pt x="0" y="1"/>
                  </a:moveTo>
                  <a:lnTo>
                    <a:pt x="3009" y="6505"/>
                  </a:lnTo>
                  <a:lnTo>
                    <a:pt x="19453" y="6505"/>
                  </a:lnTo>
                  <a:lnTo>
                    <a:pt x="1495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5" name="Google Shape;2875;p36"/>
            <p:cNvSpPr/>
            <p:nvPr/>
          </p:nvSpPr>
          <p:spPr>
            <a:xfrm>
              <a:off x="4697925" y="4766325"/>
              <a:ext cx="583625" cy="190750"/>
            </a:xfrm>
            <a:custGeom>
              <a:avLst/>
              <a:gdLst/>
              <a:ahLst/>
              <a:cxnLst/>
              <a:rect l="l" t="t" r="r" b="b"/>
              <a:pathLst>
                <a:path w="23345" h="7630" extrusionOk="0">
                  <a:moveTo>
                    <a:pt x="0" y="0"/>
                  </a:moveTo>
                  <a:lnTo>
                    <a:pt x="3526" y="7629"/>
                  </a:lnTo>
                  <a:lnTo>
                    <a:pt x="23344" y="7629"/>
                  </a:lnTo>
                  <a:lnTo>
                    <a:pt x="18055"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6" name="Google Shape;2876;p36"/>
            <p:cNvSpPr/>
            <p:nvPr/>
          </p:nvSpPr>
          <p:spPr>
            <a:xfrm>
              <a:off x="5249600" y="4286825"/>
              <a:ext cx="645925" cy="50175"/>
            </a:xfrm>
            <a:custGeom>
              <a:avLst/>
              <a:gdLst/>
              <a:ahLst/>
              <a:cxnLst/>
              <a:rect l="l" t="t" r="r" b="b"/>
              <a:pathLst>
                <a:path w="25837" h="2007" extrusionOk="0">
                  <a:moveTo>
                    <a:pt x="22889" y="1"/>
                  </a:moveTo>
                  <a:lnTo>
                    <a:pt x="1" y="335"/>
                  </a:lnTo>
                  <a:lnTo>
                    <a:pt x="1703" y="2007"/>
                  </a:lnTo>
                  <a:lnTo>
                    <a:pt x="25837" y="2007"/>
                  </a:lnTo>
                  <a:lnTo>
                    <a:pt x="22889" y="1"/>
                  </a:lnTo>
                  <a:close/>
                </a:path>
              </a:pathLst>
            </a:custGeom>
            <a:solidFill>
              <a:srgbClr val="7963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7" name="Google Shape;2877;p36"/>
            <p:cNvSpPr/>
            <p:nvPr/>
          </p:nvSpPr>
          <p:spPr>
            <a:xfrm>
              <a:off x="5721500" y="4766325"/>
              <a:ext cx="1082100" cy="190750"/>
            </a:xfrm>
            <a:custGeom>
              <a:avLst/>
              <a:gdLst/>
              <a:ahLst/>
              <a:cxnLst/>
              <a:rect l="l" t="t" r="r" b="b"/>
              <a:pathLst>
                <a:path w="43284" h="7630" extrusionOk="0">
                  <a:moveTo>
                    <a:pt x="0" y="0"/>
                  </a:moveTo>
                  <a:lnTo>
                    <a:pt x="7630" y="7629"/>
                  </a:lnTo>
                  <a:lnTo>
                    <a:pt x="43284" y="7629"/>
                  </a:lnTo>
                  <a:lnTo>
                    <a:pt x="32098" y="0"/>
                  </a:lnTo>
                  <a:close/>
                </a:path>
              </a:pathLst>
            </a:custGeom>
            <a:solidFill>
              <a:srgbClr val="7963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8" name="Google Shape;2878;p36"/>
            <p:cNvSpPr/>
            <p:nvPr/>
          </p:nvSpPr>
          <p:spPr>
            <a:xfrm>
              <a:off x="2219900" y="4336975"/>
              <a:ext cx="531950" cy="88175"/>
            </a:xfrm>
            <a:custGeom>
              <a:avLst/>
              <a:gdLst/>
              <a:ahLst/>
              <a:cxnLst/>
              <a:rect l="l" t="t" r="r" b="b"/>
              <a:pathLst>
                <a:path w="21278" h="3527" extrusionOk="0">
                  <a:moveTo>
                    <a:pt x="3557" y="1"/>
                  </a:moveTo>
                  <a:lnTo>
                    <a:pt x="1" y="3527"/>
                  </a:lnTo>
                  <a:lnTo>
                    <a:pt x="18755" y="3527"/>
                  </a:lnTo>
                  <a:cubicBezTo>
                    <a:pt x="19758" y="2128"/>
                    <a:pt x="20640" y="913"/>
                    <a:pt x="212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9" name="Google Shape;2879;p36"/>
            <p:cNvSpPr/>
            <p:nvPr/>
          </p:nvSpPr>
          <p:spPr>
            <a:xfrm>
              <a:off x="3064925" y="4336975"/>
              <a:ext cx="335875" cy="88175"/>
            </a:xfrm>
            <a:custGeom>
              <a:avLst/>
              <a:gdLst/>
              <a:ahLst/>
              <a:cxnLst/>
              <a:rect l="l" t="t" r="r" b="b"/>
              <a:pathLst>
                <a:path w="13435" h="3527" extrusionOk="0">
                  <a:moveTo>
                    <a:pt x="1641" y="1"/>
                  </a:moveTo>
                  <a:lnTo>
                    <a:pt x="0" y="3527"/>
                  </a:lnTo>
                  <a:lnTo>
                    <a:pt x="12493" y="3527"/>
                  </a:lnTo>
                  <a:lnTo>
                    <a:pt x="1343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0" name="Google Shape;2880;p36"/>
            <p:cNvSpPr/>
            <p:nvPr/>
          </p:nvSpPr>
          <p:spPr>
            <a:xfrm>
              <a:off x="3662200" y="4336975"/>
              <a:ext cx="276625" cy="88175"/>
            </a:xfrm>
            <a:custGeom>
              <a:avLst/>
              <a:gdLst/>
              <a:ahLst/>
              <a:cxnLst/>
              <a:rect l="l" t="t" r="r" b="b"/>
              <a:pathLst>
                <a:path w="11065" h="3527" extrusionOk="0">
                  <a:moveTo>
                    <a:pt x="304" y="1"/>
                  </a:moveTo>
                  <a:lnTo>
                    <a:pt x="0" y="3527"/>
                  </a:lnTo>
                  <a:lnTo>
                    <a:pt x="11064" y="3527"/>
                  </a:lnTo>
                  <a:lnTo>
                    <a:pt x="107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1" name="Google Shape;2881;p36"/>
            <p:cNvSpPr/>
            <p:nvPr/>
          </p:nvSpPr>
          <p:spPr>
            <a:xfrm>
              <a:off x="4200200" y="4336975"/>
              <a:ext cx="339700" cy="88175"/>
            </a:xfrm>
            <a:custGeom>
              <a:avLst/>
              <a:gdLst/>
              <a:ahLst/>
              <a:cxnLst/>
              <a:rect l="l" t="t" r="r" b="b"/>
              <a:pathLst>
                <a:path w="13588" h="3527" extrusionOk="0">
                  <a:moveTo>
                    <a:pt x="0" y="1"/>
                  </a:moveTo>
                  <a:lnTo>
                    <a:pt x="942" y="3527"/>
                  </a:lnTo>
                  <a:lnTo>
                    <a:pt x="13587" y="3527"/>
                  </a:lnTo>
                  <a:lnTo>
                    <a:pt x="11946"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2" name="Google Shape;2882;p36"/>
            <p:cNvSpPr/>
            <p:nvPr/>
          </p:nvSpPr>
          <p:spPr>
            <a:xfrm>
              <a:off x="4852950" y="4336975"/>
              <a:ext cx="527375" cy="88175"/>
            </a:xfrm>
            <a:custGeom>
              <a:avLst/>
              <a:gdLst/>
              <a:ahLst/>
              <a:cxnLst/>
              <a:rect l="l" t="t" r="r" b="b"/>
              <a:pathLst>
                <a:path w="21095" h="3527" extrusionOk="0">
                  <a:moveTo>
                    <a:pt x="0" y="1"/>
                  </a:moveTo>
                  <a:lnTo>
                    <a:pt x="2432" y="3527"/>
                  </a:lnTo>
                  <a:lnTo>
                    <a:pt x="21095" y="3527"/>
                  </a:lnTo>
                  <a:lnTo>
                    <a:pt x="17569"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3" name="Google Shape;2883;p36"/>
            <p:cNvSpPr/>
            <p:nvPr/>
          </p:nvSpPr>
          <p:spPr>
            <a:xfrm>
              <a:off x="1879475" y="4587750"/>
              <a:ext cx="695325" cy="178600"/>
            </a:xfrm>
            <a:custGeom>
              <a:avLst/>
              <a:gdLst/>
              <a:ahLst/>
              <a:cxnLst/>
              <a:rect l="l" t="t" r="r" b="b"/>
              <a:pathLst>
                <a:path w="27813" h="7144" extrusionOk="0">
                  <a:moveTo>
                    <a:pt x="7113" y="0"/>
                  </a:moveTo>
                  <a:lnTo>
                    <a:pt x="1" y="7143"/>
                  </a:lnTo>
                  <a:lnTo>
                    <a:pt x="22858" y="7143"/>
                  </a:lnTo>
                  <a:cubicBezTo>
                    <a:pt x="24530" y="4712"/>
                    <a:pt x="26232" y="2280"/>
                    <a:pt x="27813" y="0"/>
                  </a:cubicBezTo>
                  <a:close/>
                </a:path>
              </a:pathLst>
            </a:custGeom>
            <a:solidFill>
              <a:srgbClr val="7963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4" name="Google Shape;2884;p36"/>
            <p:cNvSpPr/>
            <p:nvPr/>
          </p:nvSpPr>
          <p:spPr>
            <a:xfrm>
              <a:off x="2905325" y="4587750"/>
              <a:ext cx="427850" cy="178600"/>
            </a:xfrm>
            <a:custGeom>
              <a:avLst/>
              <a:gdLst/>
              <a:ahLst/>
              <a:cxnLst/>
              <a:rect l="l" t="t" r="r" b="b"/>
              <a:pathLst>
                <a:path w="17114" h="7144" extrusionOk="0">
                  <a:moveTo>
                    <a:pt x="3314" y="0"/>
                  </a:moveTo>
                  <a:lnTo>
                    <a:pt x="1" y="7143"/>
                  </a:lnTo>
                  <a:lnTo>
                    <a:pt x="15199" y="7143"/>
                  </a:lnTo>
                  <a:lnTo>
                    <a:pt x="17114"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5" name="Google Shape;2885;p36"/>
            <p:cNvSpPr/>
            <p:nvPr/>
          </p:nvSpPr>
          <p:spPr>
            <a:xfrm>
              <a:off x="3632550" y="4587750"/>
              <a:ext cx="335900" cy="178600"/>
            </a:xfrm>
            <a:custGeom>
              <a:avLst/>
              <a:gdLst/>
              <a:ahLst/>
              <a:cxnLst/>
              <a:rect l="l" t="t" r="r" b="b"/>
              <a:pathLst>
                <a:path w="13436" h="7144" extrusionOk="0">
                  <a:moveTo>
                    <a:pt x="609" y="0"/>
                  </a:moveTo>
                  <a:lnTo>
                    <a:pt x="1" y="7143"/>
                  </a:lnTo>
                  <a:lnTo>
                    <a:pt x="13436" y="7143"/>
                  </a:lnTo>
                  <a:lnTo>
                    <a:pt x="12797"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6" name="Google Shape;2886;p36"/>
            <p:cNvSpPr/>
            <p:nvPr/>
          </p:nvSpPr>
          <p:spPr>
            <a:xfrm>
              <a:off x="4267075" y="4587750"/>
              <a:ext cx="430875" cy="178600"/>
            </a:xfrm>
            <a:custGeom>
              <a:avLst/>
              <a:gdLst/>
              <a:ahLst/>
              <a:cxnLst/>
              <a:rect l="l" t="t" r="r" b="b"/>
              <a:pathLst>
                <a:path w="17235" h="7144" extrusionOk="0">
                  <a:moveTo>
                    <a:pt x="0" y="0"/>
                  </a:moveTo>
                  <a:lnTo>
                    <a:pt x="1915" y="7143"/>
                  </a:lnTo>
                  <a:lnTo>
                    <a:pt x="17234" y="7143"/>
                  </a:lnTo>
                  <a:lnTo>
                    <a:pt x="13921"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7" name="Google Shape;2887;p36"/>
            <p:cNvSpPr/>
            <p:nvPr/>
          </p:nvSpPr>
          <p:spPr>
            <a:xfrm>
              <a:off x="5026200" y="4587750"/>
              <a:ext cx="695325" cy="178600"/>
            </a:xfrm>
            <a:custGeom>
              <a:avLst/>
              <a:gdLst/>
              <a:ahLst/>
              <a:cxnLst/>
              <a:rect l="l" t="t" r="r" b="b"/>
              <a:pathLst>
                <a:path w="27813" h="7144" extrusionOk="0">
                  <a:moveTo>
                    <a:pt x="0" y="0"/>
                  </a:moveTo>
                  <a:lnTo>
                    <a:pt x="4924" y="7143"/>
                  </a:lnTo>
                  <a:lnTo>
                    <a:pt x="27812" y="7143"/>
                  </a:lnTo>
                  <a:lnTo>
                    <a:pt x="20669" y="0"/>
                  </a:lnTo>
                  <a:close/>
                </a:path>
              </a:pathLst>
            </a:custGeom>
            <a:solidFill>
              <a:srgbClr val="7963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8" name="Google Shape;2888;p36"/>
            <p:cNvSpPr/>
            <p:nvPr/>
          </p:nvSpPr>
          <p:spPr>
            <a:xfrm>
              <a:off x="1425825" y="4957050"/>
              <a:ext cx="892900" cy="262950"/>
            </a:xfrm>
            <a:custGeom>
              <a:avLst/>
              <a:gdLst/>
              <a:ahLst/>
              <a:cxnLst/>
              <a:rect l="l" t="t" r="r" b="b"/>
              <a:pathLst>
                <a:path w="35716" h="10518" extrusionOk="0">
                  <a:moveTo>
                    <a:pt x="10517" y="0"/>
                  </a:moveTo>
                  <a:lnTo>
                    <a:pt x="0" y="10517"/>
                  </a:lnTo>
                  <a:lnTo>
                    <a:pt x="28451" y="10517"/>
                  </a:lnTo>
                  <a:cubicBezTo>
                    <a:pt x="29545" y="8967"/>
                    <a:pt x="32342" y="4894"/>
                    <a:pt x="3571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9" name="Google Shape;2889;p36"/>
            <p:cNvSpPr/>
            <p:nvPr/>
          </p:nvSpPr>
          <p:spPr>
            <a:xfrm>
              <a:off x="2692575" y="4957050"/>
              <a:ext cx="541825" cy="262950"/>
            </a:xfrm>
            <a:custGeom>
              <a:avLst/>
              <a:gdLst/>
              <a:ahLst/>
              <a:cxnLst/>
              <a:rect l="l" t="t" r="r" b="b"/>
              <a:pathLst>
                <a:path w="21673" h="10518" extrusionOk="0">
                  <a:moveTo>
                    <a:pt x="4924" y="0"/>
                  </a:moveTo>
                  <a:lnTo>
                    <a:pt x="0" y="10517"/>
                  </a:lnTo>
                  <a:lnTo>
                    <a:pt x="18845" y="10517"/>
                  </a:lnTo>
                  <a:lnTo>
                    <a:pt x="2167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0" name="Google Shape;2890;p36"/>
            <p:cNvSpPr/>
            <p:nvPr/>
          </p:nvSpPr>
          <p:spPr>
            <a:xfrm>
              <a:off x="3592275" y="4957050"/>
              <a:ext cx="415700" cy="262950"/>
            </a:xfrm>
            <a:custGeom>
              <a:avLst/>
              <a:gdLst/>
              <a:ahLst/>
              <a:cxnLst/>
              <a:rect l="l" t="t" r="r" b="b"/>
              <a:pathLst>
                <a:path w="16628" h="10518" extrusionOk="0">
                  <a:moveTo>
                    <a:pt x="943" y="0"/>
                  </a:moveTo>
                  <a:lnTo>
                    <a:pt x="1" y="10517"/>
                  </a:lnTo>
                  <a:lnTo>
                    <a:pt x="16627" y="10517"/>
                  </a:lnTo>
                  <a:lnTo>
                    <a:pt x="15715"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1" name="Google Shape;2891;p36"/>
            <p:cNvSpPr/>
            <p:nvPr/>
          </p:nvSpPr>
          <p:spPr>
            <a:xfrm>
              <a:off x="4365850" y="4957050"/>
              <a:ext cx="541825" cy="262950"/>
            </a:xfrm>
            <a:custGeom>
              <a:avLst/>
              <a:gdLst/>
              <a:ahLst/>
              <a:cxnLst/>
              <a:rect l="l" t="t" r="r" b="b"/>
              <a:pathLst>
                <a:path w="21673" h="10518" extrusionOk="0">
                  <a:moveTo>
                    <a:pt x="0" y="0"/>
                  </a:moveTo>
                  <a:lnTo>
                    <a:pt x="2827" y="10517"/>
                  </a:lnTo>
                  <a:lnTo>
                    <a:pt x="21673" y="10517"/>
                  </a:lnTo>
                  <a:lnTo>
                    <a:pt x="1680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2" name="Google Shape;2892;p36"/>
            <p:cNvSpPr/>
            <p:nvPr/>
          </p:nvSpPr>
          <p:spPr>
            <a:xfrm>
              <a:off x="5281525" y="4957050"/>
              <a:ext cx="893650" cy="262950"/>
            </a:xfrm>
            <a:custGeom>
              <a:avLst/>
              <a:gdLst/>
              <a:ahLst/>
              <a:cxnLst/>
              <a:rect l="l" t="t" r="r" b="b"/>
              <a:pathLst>
                <a:path w="35746" h="10518" extrusionOk="0">
                  <a:moveTo>
                    <a:pt x="0" y="0"/>
                  </a:moveTo>
                  <a:lnTo>
                    <a:pt x="7265" y="10517"/>
                  </a:lnTo>
                  <a:lnTo>
                    <a:pt x="35746" y="10517"/>
                  </a:lnTo>
                  <a:lnTo>
                    <a:pt x="2522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3" name="Google Shape;2893;p36"/>
            <p:cNvSpPr/>
            <p:nvPr/>
          </p:nvSpPr>
          <p:spPr>
            <a:xfrm>
              <a:off x="409100" y="470675"/>
              <a:ext cx="6782825" cy="924050"/>
            </a:xfrm>
            <a:custGeom>
              <a:avLst/>
              <a:gdLst/>
              <a:ahLst/>
              <a:cxnLst/>
              <a:rect l="l" t="t" r="r" b="b"/>
              <a:pathLst>
                <a:path w="271313" h="36962" extrusionOk="0">
                  <a:moveTo>
                    <a:pt x="0" y="0"/>
                  </a:moveTo>
                  <a:lnTo>
                    <a:pt x="53132" y="36961"/>
                  </a:lnTo>
                  <a:lnTo>
                    <a:pt x="218150" y="36961"/>
                  </a:lnTo>
                  <a:lnTo>
                    <a:pt x="271312"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4" name="Google Shape;2894;p36"/>
            <p:cNvSpPr/>
            <p:nvPr/>
          </p:nvSpPr>
          <p:spPr>
            <a:xfrm>
              <a:off x="1495725" y="1224475"/>
              <a:ext cx="1312375" cy="170250"/>
            </a:xfrm>
            <a:custGeom>
              <a:avLst/>
              <a:gdLst/>
              <a:ahLst/>
              <a:cxnLst/>
              <a:rect l="l" t="t" r="r" b="b"/>
              <a:pathLst>
                <a:path w="52495" h="6810" extrusionOk="0">
                  <a:moveTo>
                    <a:pt x="47145" y="0"/>
                  </a:moveTo>
                  <a:lnTo>
                    <a:pt x="1" y="31"/>
                  </a:lnTo>
                  <a:lnTo>
                    <a:pt x="9728" y="6809"/>
                  </a:lnTo>
                  <a:lnTo>
                    <a:pt x="52494" y="6809"/>
                  </a:lnTo>
                  <a:lnTo>
                    <a:pt x="47145" y="0"/>
                  </a:lnTo>
                  <a:close/>
                </a:path>
              </a:pathLst>
            </a:custGeom>
            <a:solidFill>
              <a:srgbClr val="F0E1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5" name="Google Shape;2895;p36"/>
            <p:cNvSpPr/>
            <p:nvPr/>
          </p:nvSpPr>
          <p:spPr>
            <a:xfrm>
              <a:off x="2520075" y="985100"/>
              <a:ext cx="1281950" cy="239400"/>
            </a:xfrm>
            <a:custGeom>
              <a:avLst/>
              <a:gdLst/>
              <a:ahLst/>
              <a:cxnLst/>
              <a:rect l="l" t="t" r="r" b="b"/>
              <a:pathLst>
                <a:path w="51278" h="9576" extrusionOk="0">
                  <a:moveTo>
                    <a:pt x="0" y="1"/>
                  </a:moveTo>
                  <a:lnTo>
                    <a:pt x="6171" y="9575"/>
                  </a:lnTo>
                  <a:lnTo>
                    <a:pt x="51278" y="9545"/>
                  </a:lnTo>
                  <a:lnTo>
                    <a:pt x="51278" y="1"/>
                  </a:lnTo>
                  <a:close/>
                </a:path>
              </a:pathLst>
            </a:custGeom>
            <a:solidFill>
              <a:srgbClr val="F0E1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6" name="Google Shape;2896;p36"/>
            <p:cNvSpPr/>
            <p:nvPr/>
          </p:nvSpPr>
          <p:spPr>
            <a:xfrm>
              <a:off x="3802000" y="1222950"/>
              <a:ext cx="1135325" cy="171775"/>
            </a:xfrm>
            <a:custGeom>
              <a:avLst/>
              <a:gdLst/>
              <a:ahLst/>
              <a:cxnLst/>
              <a:rect l="l" t="t" r="r" b="b"/>
              <a:pathLst>
                <a:path w="45413" h="6871" extrusionOk="0">
                  <a:moveTo>
                    <a:pt x="45412" y="1"/>
                  </a:moveTo>
                  <a:lnTo>
                    <a:pt x="1" y="31"/>
                  </a:lnTo>
                  <a:lnTo>
                    <a:pt x="1" y="6870"/>
                  </a:lnTo>
                  <a:lnTo>
                    <a:pt x="40610" y="6870"/>
                  </a:lnTo>
                  <a:lnTo>
                    <a:pt x="45412" y="1"/>
                  </a:lnTo>
                  <a:close/>
                </a:path>
              </a:pathLst>
            </a:custGeom>
            <a:solidFill>
              <a:srgbClr val="F0E1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7" name="Google Shape;2897;p36"/>
            <p:cNvSpPr/>
            <p:nvPr/>
          </p:nvSpPr>
          <p:spPr>
            <a:xfrm>
              <a:off x="4937300" y="985100"/>
              <a:ext cx="1516000" cy="237875"/>
            </a:xfrm>
            <a:custGeom>
              <a:avLst/>
              <a:gdLst/>
              <a:ahLst/>
              <a:cxnLst/>
              <a:rect l="l" t="t" r="r" b="b"/>
              <a:pathLst>
                <a:path w="60640" h="9515" extrusionOk="0">
                  <a:moveTo>
                    <a:pt x="6687" y="1"/>
                  </a:moveTo>
                  <a:lnTo>
                    <a:pt x="0" y="9515"/>
                  </a:lnTo>
                  <a:lnTo>
                    <a:pt x="46992" y="9484"/>
                  </a:lnTo>
                  <a:lnTo>
                    <a:pt x="60639" y="1"/>
                  </a:lnTo>
                  <a:close/>
                </a:path>
              </a:pathLst>
            </a:custGeom>
            <a:solidFill>
              <a:srgbClr val="F0E1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8" name="Google Shape;2898;p36"/>
            <p:cNvSpPr/>
            <p:nvPr/>
          </p:nvSpPr>
          <p:spPr>
            <a:xfrm>
              <a:off x="646925" y="634800"/>
              <a:ext cx="1873175" cy="350325"/>
            </a:xfrm>
            <a:custGeom>
              <a:avLst/>
              <a:gdLst/>
              <a:ahLst/>
              <a:cxnLst/>
              <a:rect l="l" t="t" r="r" b="b"/>
              <a:pathLst>
                <a:path w="74927" h="14013" extrusionOk="0">
                  <a:moveTo>
                    <a:pt x="1" y="0"/>
                  </a:moveTo>
                  <a:lnTo>
                    <a:pt x="20123" y="14013"/>
                  </a:lnTo>
                  <a:lnTo>
                    <a:pt x="74926" y="14013"/>
                  </a:lnTo>
                  <a:lnTo>
                    <a:pt x="65899" y="0"/>
                  </a:lnTo>
                  <a:close/>
                </a:path>
              </a:pathLst>
            </a:custGeom>
            <a:solidFill>
              <a:srgbClr val="F0E1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9" name="Google Shape;2899;p36"/>
            <p:cNvSpPr/>
            <p:nvPr/>
          </p:nvSpPr>
          <p:spPr>
            <a:xfrm>
              <a:off x="2188000" y="470675"/>
              <a:ext cx="1614025" cy="164150"/>
            </a:xfrm>
            <a:custGeom>
              <a:avLst/>
              <a:gdLst/>
              <a:ahLst/>
              <a:cxnLst/>
              <a:rect l="l" t="t" r="r" b="b"/>
              <a:pathLst>
                <a:path w="64561" h="6566" extrusionOk="0">
                  <a:moveTo>
                    <a:pt x="0" y="0"/>
                  </a:moveTo>
                  <a:lnTo>
                    <a:pt x="4256" y="6565"/>
                  </a:lnTo>
                  <a:lnTo>
                    <a:pt x="64561" y="6565"/>
                  </a:lnTo>
                  <a:lnTo>
                    <a:pt x="64561" y="0"/>
                  </a:lnTo>
                  <a:close/>
                </a:path>
              </a:pathLst>
            </a:custGeom>
            <a:solidFill>
              <a:srgbClr val="F0E1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0" name="Google Shape;2900;p36"/>
            <p:cNvSpPr/>
            <p:nvPr/>
          </p:nvSpPr>
          <p:spPr>
            <a:xfrm>
              <a:off x="3802000" y="634800"/>
              <a:ext cx="1547175" cy="350325"/>
            </a:xfrm>
            <a:custGeom>
              <a:avLst/>
              <a:gdLst/>
              <a:ahLst/>
              <a:cxnLst/>
              <a:rect l="l" t="t" r="r" b="b"/>
              <a:pathLst>
                <a:path w="61887" h="14013" extrusionOk="0">
                  <a:moveTo>
                    <a:pt x="1" y="0"/>
                  </a:moveTo>
                  <a:lnTo>
                    <a:pt x="1" y="14013"/>
                  </a:lnTo>
                  <a:lnTo>
                    <a:pt x="52099" y="14013"/>
                  </a:lnTo>
                  <a:lnTo>
                    <a:pt x="61887" y="0"/>
                  </a:lnTo>
                  <a:close/>
                </a:path>
              </a:pathLst>
            </a:custGeom>
            <a:solidFill>
              <a:srgbClr val="F0E1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1" name="Google Shape;2901;p36"/>
            <p:cNvSpPr/>
            <p:nvPr/>
          </p:nvSpPr>
          <p:spPr>
            <a:xfrm>
              <a:off x="5349150" y="470675"/>
              <a:ext cx="1843525" cy="164150"/>
            </a:xfrm>
            <a:custGeom>
              <a:avLst/>
              <a:gdLst/>
              <a:ahLst/>
              <a:cxnLst/>
              <a:rect l="l" t="t" r="r" b="b"/>
              <a:pathLst>
                <a:path w="73741" h="6566" extrusionOk="0">
                  <a:moveTo>
                    <a:pt x="4621" y="0"/>
                  </a:moveTo>
                  <a:lnTo>
                    <a:pt x="1" y="6565"/>
                  </a:lnTo>
                  <a:lnTo>
                    <a:pt x="64287" y="6565"/>
                  </a:lnTo>
                  <a:lnTo>
                    <a:pt x="73740" y="0"/>
                  </a:lnTo>
                  <a:close/>
                </a:path>
              </a:pathLst>
            </a:custGeom>
            <a:solidFill>
              <a:srgbClr val="F0E1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2" name="Google Shape;2902;p36"/>
            <p:cNvSpPr/>
            <p:nvPr/>
          </p:nvSpPr>
          <p:spPr>
            <a:xfrm>
              <a:off x="1806525" y="3400800"/>
              <a:ext cx="4032025" cy="57000"/>
            </a:xfrm>
            <a:custGeom>
              <a:avLst/>
              <a:gdLst/>
              <a:ahLst/>
              <a:cxnLst/>
              <a:rect l="l" t="t" r="r" b="b"/>
              <a:pathLst>
                <a:path w="161281" h="2280" extrusionOk="0">
                  <a:moveTo>
                    <a:pt x="1" y="0"/>
                  </a:moveTo>
                  <a:lnTo>
                    <a:pt x="1" y="2280"/>
                  </a:lnTo>
                  <a:lnTo>
                    <a:pt x="161280" y="2280"/>
                  </a:lnTo>
                  <a:lnTo>
                    <a:pt x="161280" y="0"/>
                  </a:lnTo>
                  <a:close/>
                </a:path>
              </a:pathLst>
            </a:custGeom>
            <a:solidFill>
              <a:srgbClr val="A48B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3" name="Google Shape;2903;p36"/>
            <p:cNvSpPr/>
            <p:nvPr/>
          </p:nvSpPr>
          <p:spPr>
            <a:xfrm>
              <a:off x="1805000" y="3596850"/>
              <a:ext cx="4033550" cy="443800"/>
            </a:xfrm>
            <a:custGeom>
              <a:avLst/>
              <a:gdLst/>
              <a:ahLst/>
              <a:cxnLst/>
              <a:rect l="l" t="t" r="r" b="b"/>
              <a:pathLst>
                <a:path w="161342" h="17752" extrusionOk="0">
                  <a:moveTo>
                    <a:pt x="1" y="0"/>
                  </a:moveTo>
                  <a:lnTo>
                    <a:pt x="1" y="17751"/>
                  </a:lnTo>
                  <a:lnTo>
                    <a:pt x="161311" y="17751"/>
                  </a:lnTo>
                  <a:lnTo>
                    <a:pt x="161341" y="0"/>
                  </a:lnTo>
                  <a:close/>
                </a:path>
              </a:pathLst>
            </a:custGeom>
            <a:solidFill>
              <a:srgbClr val="F0E1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4" name="Google Shape;2904;p36"/>
            <p:cNvSpPr/>
            <p:nvPr/>
          </p:nvSpPr>
          <p:spPr>
            <a:xfrm>
              <a:off x="1887075" y="2140150"/>
              <a:ext cx="461275" cy="1068425"/>
            </a:xfrm>
            <a:custGeom>
              <a:avLst/>
              <a:gdLst/>
              <a:ahLst/>
              <a:cxnLst/>
              <a:rect l="l" t="t" r="r" b="b"/>
              <a:pathLst>
                <a:path w="18451" h="42737" extrusionOk="0">
                  <a:moveTo>
                    <a:pt x="1" y="0"/>
                  </a:moveTo>
                  <a:lnTo>
                    <a:pt x="1" y="42736"/>
                  </a:lnTo>
                  <a:lnTo>
                    <a:pt x="18451" y="42736"/>
                  </a:lnTo>
                  <a:lnTo>
                    <a:pt x="18451" y="0"/>
                  </a:lnTo>
                  <a:close/>
                </a:path>
              </a:pathLst>
            </a:custGeom>
            <a:solidFill>
              <a:srgbClr val="EDAE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5" name="Google Shape;2905;p36"/>
            <p:cNvSpPr/>
            <p:nvPr/>
          </p:nvSpPr>
          <p:spPr>
            <a:xfrm>
              <a:off x="2348325" y="2140150"/>
              <a:ext cx="59300" cy="1068425"/>
            </a:xfrm>
            <a:custGeom>
              <a:avLst/>
              <a:gdLst/>
              <a:ahLst/>
              <a:cxnLst/>
              <a:rect l="l" t="t" r="r" b="b"/>
              <a:pathLst>
                <a:path w="2372" h="42737" extrusionOk="0">
                  <a:moveTo>
                    <a:pt x="1" y="0"/>
                  </a:moveTo>
                  <a:lnTo>
                    <a:pt x="1" y="42736"/>
                  </a:lnTo>
                  <a:lnTo>
                    <a:pt x="2372" y="41581"/>
                  </a:lnTo>
                  <a:lnTo>
                    <a:pt x="2372" y="973"/>
                  </a:lnTo>
                  <a:lnTo>
                    <a:pt x="1" y="0"/>
                  </a:lnTo>
                  <a:close/>
                </a:path>
              </a:pathLst>
            </a:custGeom>
            <a:solidFill>
              <a:srgbClr val="DD8E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6" name="Google Shape;2906;p36"/>
            <p:cNvSpPr/>
            <p:nvPr/>
          </p:nvSpPr>
          <p:spPr>
            <a:xfrm>
              <a:off x="1925075" y="2170525"/>
              <a:ext cx="376925" cy="984100"/>
            </a:xfrm>
            <a:custGeom>
              <a:avLst/>
              <a:gdLst/>
              <a:ahLst/>
              <a:cxnLst/>
              <a:rect l="l" t="t" r="r" b="b"/>
              <a:pathLst>
                <a:path w="15077" h="39364" extrusionOk="0">
                  <a:moveTo>
                    <a:pt x="14864" y="183"/>
                  </a:moveTo>
                  <a:lnTo>
                    <a:pt x="14864" y="39181"/>
                  </a:lnTo>
                  <a:lnTo>
                    <a:pt x="183" y="39181"/>
                  </a:lnTo>
                  <a:lnTo>
                    <a:pt x="183" y="183"/>
                  </a:lnTo>
                  <a:close/>
                  <a:moveTo>
                    <a:pt x="0" y="1"/>
                  </a:moveTo>
                  <a:lnTo>
                    <a:pt x="0" y="39363"/>
                  </a:lnTo>
                  <a:lnTo>
                    <a:pt x="15077" y="39363"/>
                  </a:lnTo>
                  <a:lnTo>
                    <a:pt x="15077" y="1"/>
                  </a:lnTo>
                  <a:close/>
                </a:path>
              </a:pathLst>
            </a:custGeom>
            <a:solidFill>
              <a:srgbClr val="CC6D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7" name="Google Shape;2907;p36"/>
            <p:cNvSpPr/>
            <p:nvPr/>
          </p:nvSpPr>
          <p:spPr>
            <a:xfrm>
              <a:off x="1927350" y="2655350"/>
              <a:ext cx="372375" cy="5350"/>
            </a:xfrm>
            <a:custGeom>
              <a:avLst/>
              <a:gdLst/>
              <a:ahLst/>
              <a:cxnLst/>
              <a:rect l="l" t="t" r="r" b="b"/>
              <a:pathLst>
                <a:path w="14895" h="214" extrusionOk="0">
                  <a:moveTo>
                    <a:pt x="1" y="0"/>
                  </a:moveTo>
                  <a:lnTo>
                    <a:pt x="1" y="213"/>
                  </a:lnTo>
                  <a:lnTo>
                    <a:pt x="14895" y="213"/>
                  </a:lnTo>
                  <a:lnTo>
                    <a:pt x="14895" y="0"/>
                  </a:lnTo>
                  <a:close/>
                </a:path>
              </a:pathLst>
            </a:custGeom>
            <a:solidFill>
              <a:srgbClr val="CC6D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8" name="Google Shape;2908;p36"/>
            <p:cNvSpPr/>
            <p:nvPr/>
          </p:nvSpPr>
          <p:spPr>
            <a:xfrm>
              <a:off x="2064125" y="2580125"/>
              <a:ext cx="64625" cy="23575"/>
            </a:xfrm>
            <a:custGeom>
              <a:avLst/>
              <a:gdLst/>
              <a:ahLst/>
              <a:cxnLst/>
              <a:rect l="l" t="t" r="r" b="b"/>
              <a:pathLst>
                <a:path w="2585" h="943" extrusionOk="0">
                  <a:moveTo>
                    <a:pt x="1" y="0"/>
                  </a:moveTo>
                  <a:lnTo>
                    <a:pt x="1" y="942"/>
                  </a:lnTo>
                  <a:lnTo>
                    <a:pt x="2585" y="942"/>
                  </a:lnTo>
                  <a:lnTo>
                    <a:pt x="2585" y="0"/>
                  </a:lnTo>
                  <a:close/>
                </a:path>
              </a:pathLst>
            </a:custGeom>
            <a:solidFill>
              <a:srgbClr val="CC6D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9" name="Google Shape;2909;p36"/>
            <p:cNvSpPr/>
            <p:nvPr/>
          </p:nvSpPr>
          <p:spPr>
            <a:xfrm>
              <a:off x="2064125" y="3055050"/>
              <a:ext cx="64625" cy="23575"/>
            </a:xfrm>
            <a:custGeom>
              <a:avLst/>
              <a:gdLst/>
              <a:ahLst/>
              <a:cxnLst/>
              <a:rect l="l" t="t" r="r" b="b"/>
              <a:pathLst>
                <a:path w="2585" h="943" extrusionOk="0">
                  <a:moveTo>
                    <a:pt x="1" y="0"/>
                  </a:moveTo>
                  <a:lnTo>
                    <a:pt x="1" y="943"/>
                  </a:lnTo>
                  <a:lnTo>
                    <a:pt x="2585" y="943"/>
                  </a:lnTo>
                  <a:lnTo>
                    <a:pt x="2585" y="0"/>
                  </a:lnTo>
                  <a:close/>
                </a:path>
              </a:pathLst>
            </a:custGeom>
            <a:solidFill>
              <a:srgbClr val="CC6D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0" name="Google Shape;2910;p36"/>
            <p:cNvSpPr/>
            <p:nvPr/>
          </p:nvSpPr>
          <p:spPr>
            <a:xfrm>
              <a:off x="2576300" y="2249917"/>
              <a:ext cx="2447650" cy="1111000"/>
            </a:xfrm>
            <a:custGeom>
              <a:avLst/>
              <a:gdLst/>
              <a:ahLst/>
              <a:cxnLst/>
              <a:rect l="l" t="t" r="r" b="b"/>
              <a:pathLst>
                <a:path w="97906" h="44440" extrusionOk="0">
                  <a:moveTo>
                    <a:pt x="1" y="1"/>
                  </a:moveTo>
                  <a:lnTo>
                    <a:pt x="1" y="44439"/>
                  </a:lnTo>
                  <a:lnTo>
                    <a:pt x="97905" y="44439"/>
                  </a:lnTo>
                  <a:lnTo>
                    <a:pt x="9790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1" name="Google Shape;2911;p36"/>
            <p:cNvSpPr/>
            <p:nvPr/>
          </p:nvSpPr>
          <p:spPr>
            <a:xfrm>
              <a:off x="2622650" y="2287917"/>
              <a:ext cx="2354925" cy="1035000"/>
            </a:xfrm>
            <a:custGeom>
              <a:avLst/>
              <a:gdLst/>
              <a:ahLst/>
              <a:cxnLst/>
              <a:rect l="l" t="t" r="r" b="b"/>
              <a:pathLst>
                <a:path w="94197" h="41400" extrusionOk="0">
                  <a:moveTo>
                    <a:pt x="1" y="1"/>
                  </a:moveTo>
                  <a:lnTo>
                    <a:pt x="1" y="41399"/>
                  </a:lnTo>
                  <a:lnTo>
                    <a:pt x="94197" y="41399"/>
                  </a:lnTo>
                  <a:lnTo>
                    <a:pt x="9419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2" name="Google Shape;2912;p36"/>
            <p:cNvSpPr/>
            <p:nvPr/>
          </p:nvSpPr>
          <p:spPr>
            <a:xfrm>
              <a:off x="2622650" y="2745000"/>
              <a:ext cx="2354925" cy="535000"/>
            </a:xfrm>
            <a:custGeom>
              <a:avLst/>
              <a:gdLst/>
              <a:ahLst/>
              <a:cxnLst/>
              <a:rect l="l" t="t" r="r" b="b"/>
              <a:pathLst>
                <a:path w="94197" h="21400" extrusionOk="0">
                  <a:moveTo>
                    <a:pt x="1" y="1"/>
                  </a:moveTo>
                  <a:lnTo>
                    <a:pt x="1" y="21399"/>
                  </a:lnTo>
                  <a:lnTo>
                    <a:pt x="94197" y="21399"/>
                  </a:lnTo>
                  <a:lnTo>
                    <a:pt x="9419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3" name="Google Shape;2913;p36"/>
            <p:cNvSpPr/>
            <p:nvPr/>
          </p:nvSpPr>
          <p:spPr>
            <a:xfrm>
              <a:off x="5223633" y="1786797"/>
              <a:ext cx="402775" cy="402750"/>
            </a:xfrm>
            <a:custGeom>
              <a:avLst/>
              <a:gdLst/>
              <a:ahLst/>
              <a:cxnLst/>
              <a:rect l="l" t="t" r="r" b="b"/>
              <a:pathLst>
                <a:path w="16111" h="16110" extrusionOk="0">
                  <a:moveTo>
                    <a:pt x="8056" y="0"/>
                  </a:moveTo>
                  <a:cubicBezTo>
                    <a:pt x="3588" y="0"/>
                    <a:pt x="1" y="3617"/>
                    <a:pt x="1" y="8055"/>
                  </a:cubicBezTo>
                  <a:cubicBezTo>
                    <a:pt x="1" y="12523"/>
                    <a:pt x="3588" y="16110"/>
                    <a:pt x="8056" y="16110"/>
                  </a:cubicBezTo>
                  <a:cubicBezTo>
                    <a:pt x="12494" y="16110"/>
                    <a:pt x="16111" y="12523"/>
                    <a:pt x="16111" y="8055"/>
                  </a:cubicBezTo>
                  <a:cubicBezTo>
                    <a:pt x="16111" y="3617"/>
                    <a:pt x="12494" y="0"/>
                    <a:pt x="8056" y="0"/>
                  </a:cubicBezTo>
                  <a:close/>
                </a:path>
              </a:pathLst>
            </a:custGeom>
            <a:solidFill>
              <a:srgbClr val="0047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4" name="Google Shape;2914;p36"/>
            <p:cNvSpPr/>
            <p:nvPr/>
          </p:nvSpPr>
          <p:spPr>
            <a:xfrm>
              <a:off x="5242633" y="1819472"/>
              <a:ext cx="364025" cy="338175"/>
            </a:xfrm>
            <a:custGeom>
              <a:avLst/>
              <a:gdLst/>
              <a:ahLst/>
              <a:cxnLst/>
              <a:rect l="l" t="t" r="r" b="b"/>
              <a:pathLst>
                <a:path w="14561" h="13527" extrusionOk="0">
                  <a:moveTo>
                    <a:pt x="7275" y="0"/>
                  </a:moveTo>
                  <a:cubicBezTo>
                    <a:pt x="4010" y="0"/>
                    <a:pt x="1155" y="2351"/>
                    <a:pt x="609" y="5684"/>
                  </a:cubicBezTo>
                  <a:cubicBezTo>
                    <a:pt x="1" y="9362"/>
                    <a:pt x="2524" y="12827"/>
                    <a:pt x="6202" y="13435"/>
                  </a:cubicBezTo>
                  <a:cubicBezTo>
                    <a:pt x="6574" y="13496"/>
                    <a:pt x="6944" y="13526"/>
                    <a:pt x="7309" y="13526"/>
                  </a:cubicBezTo>
                  <a:cubicBezTo>
                    <a:pt x="10557" y="13526"/>
                    <a:pt x="13433" y="11175"/>
                    <a:pt x="13952" y="7842"/>
                  </a:cubicBezTo>
                  <a:cubicBezTo>
                    <a:pt x="14560" y="4164"/>
                    <a:pt x="12068" y="699"/>
                    <a:pt x="8390" y="91"/>
                  </a:cubicBezTo>
                  <a:cubicBezTo>
                    <a:pt x="8015" y="30"/>
                    <a:pt x="7642" y="0"/>
                    <a:pt x="7275" y="0"/>
                  </a:cubicBezTo>
                  <a:close/>
                </a:path>
              </a:pathLst>
            </a:custGeom>
            <a:solidFill>
              <a:srgbClr val="FBF9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5" name="Google Shape;2915;p36"/>
            <p:cNvSpPr/>
            <p:nvPr/>
          </p:nvSpPr>
          <p:spPr>
            <a:xfrm>
              <a:off x="5548108" y="1974472"/>
              <a:ext cx="28150" cy="27400"/>
            </a:xfrm>
            <a:custGeom>
              <a:avLst/>
              <a:gdLst/>
              <a:ahLst/>
              <a:cxnLst/>
              <a:rect l="l" t="t" r="r" b="b"/>
              <a:pathLst>
                <a:path w="1126" h="1096" extrusionOk="0">
                  <a:moveTo>
                    <a:pt x="578" y="1"/>
                  </a:moveTo>
                  <a:cubicBezTo>
                    <a:pt x="274" y="1"/>
                    <a:pt x="1" y="244"/>
                    <a:pt x="1" y="548"/>
                  </a:cubicBezTo>
                  <a:cubicBezTo>
                    <a:pt x="1" y="852"/>
                    <a:pt x="274" y="1095"/>
                    <a:pt x="578" y="1095"/>
                  </a:cubicBezTo>
                  <a:cubicBezTo>
                    <a:pt x="882" y="1095"/>
                    <a:pt x="1126" y="852"/>
                    <a:pt x="1126" y="548"/>
                  </a:cubicBezTo>
                  <a:cubicBezTo>
                    <a:pt x="1126" y="244"/>
                    <a:pt x="882" y="1"/>
                    <a:pt x="578" y="1"/>
                  </a:cubicBezTo>
                  <a:close/>
                </a:path>
              </a:pathLst>
            </a:custGeom>
            <a:solidFill>
              <a:srgbClr val="7963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6" name="Google Shape;2916;p36"/>
            <p:cNvSpPr/>
            <p:nvPr/>
          </p:nvSpPr>
          <p:spPr>
            <a:xfrm>
              <a:off x="5273808" y="1976772"/>
              <a:ext cx="22800" cy="22800"/>
            </a:xfrm>
            <a:custGeom>
              <a:avLst/>
              <a:gdLst/>
              <a:ahLst/>
              <a:cxnLst/>
              <a:rect l="l" t="t" r="r" b="b"/>
              <a:pathLst>
                <a:path w="912" h="912" extrusionOk="0">
                  <a:moveTo>
                    <a:pt x="456" y="0"/>
                  </a:moveTo>
                  <a:cubicBezTo>
                    <a:pt x="213" y="0"/>
                    <a:pt x="0" y="213"/>
                    <a:pt x="0" y="456"/>
                  </a:cubicBezTo>
                  <a:cubicBezTo>
                    <a:pt x="0" y="729"/>
                    <a:pt x="213" y="912"/>
                    <a:pt x="456" y="912"/>
                  </a:cubicBezTo>
                  <a:cubicBezTo>
                    <a:pt x="699" y="912"/>
                    <a:pt x="912" y="729"/>
                    <a:pt x="912" y="456"/>
                  </a:cubicBezTo>
                  <a:cubicBezTo>
                    <a:pt x="912" y="213"/>
                    <a:pt x="699" y="0"/>
                    <a:pt x="456" y="0"/>
                  </a:cubicBezTo>
                  <a:close/>
                </a:path>
              </a:pathLst>
            </a:custGeom>
            <a:solidFill>
              <a:srgbClr val="7963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7" name="Google Shape;2917;p36"/>
            <p:cNvSpPr/>
            <p:nvPr/>
          </p:nvSpPr>
          <p:spPr>
            <a:xfrm>
              <a:off x="5409808" y="1842247"/>
              <a:ext cx="29675" cy="30425"/>
            </a:xfrm>
            <a:custGeom>
              <a:avLst/>
              <a:gdLst/>
              <a:ahLst/>
              <a:cxnLst/>
              <a:rect l="l" t="t" r="r" b="b"/>
              <a:pathLst>
                <a:path w="1187" h="1217" extrusionOk="0">
                  <a:moveTo>
                    <a:pt x="609" y="1"/>
                  </a:moveTo>
                  <a:cubicBezTo>
                    <a:pt x="274" y="1"/>
                    <a:pt x="1" y="275"/>
                    <a:pt x="1" y="609"/>
                  </a:cubicBezTo>
                  <a:cubicBezTo>
                    <a:pt x="1" y="943"/>
                    <a:pt x="274" y="1217"/>
                    <a:pt x="609" y="1217"/>
                  </a:cubicBezTo>
                  <a:cubicBezTo>
                    <a:pt x="943" y="1217"/>
                    <a:pt x="1186" y="943"/>
                    <a:pt x="1186" y="609"/>
                  </a:cubicBezTo>
                  <a:cubicBezTo>
                    <a:pt x="1186" y="275"/>
                    <a:pt x="943" y="1"/>
                    <a:pt x="609" y="1"/>
                  </a:cubicBezTo>
                  <a:close/>
                </a:path>
              </a:pathLst>
            </a:custGeom>
            <a:solidFill>
              <a:srgbClr val="7963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8" name="Google Shape;2918;p36"/>
            <p:cNvSpPr/>
            <p:nvPr/>
          </p:nvSpPr>
          <p:spPr>
            <a:xfrm>
              <a:off x="5412108" y="2108972"/>
              <a:ext cx="25100" cy="25100"/>
            </a:xfrm>
            <a:custGeom>
              <a:avLst/>
              <a:gdLst/>
              <a:ahLst/>
              <a:cxnLst/>
              <a:rect l="l" t="t" r="r" b="b"/>
              <a:pathLst>
                <a:path w="1004" h="1004" extrusionOk="0">
                  <a:moveTo>
                    <a:pt x="517" y="1"/>
                  </a:moveTo>
                  <a:cubicBezTo>
                    <a:pt x="243" y="1"/>
                    <a:pt x="0" y="244"/>
                    <a:pt x="0" y="518"/>
                  </a:cubicBezTo>
                  <a:cubicBezTo>
                    <a:pt x="0" y="791"/>
                    <a:pt x="243" y="1004"/>
                    <a:pt x="517" y="1004"/>
                  </a:cubicBezTo>
                  <a:cubicBezTo>
                    <a:pt x="790" y="1004"/>
                    <a:pt x="1003" y="791"/>
                    <a:pt x="1003" y="518"/>
                  </a:cubicBezTo>
                  <a:cubicBezTo>
                    <a:pt x="1003" y="244"/>
                    <a:pt x="790" y="1"/>
                    <a:pt x="517" y="1"/>
                  </a:cubicBezTo>
                  <a:close/>
                </a:path>
              </a:pathLst>
            </a:custGeom>
            <a:solidFill>
              <a:srgbClr val="7963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9" name="Google Shape;2919;p36"/>
            <p:cNvSpPr/>
            <p:nvPr/>
          </p:nvSpPr>
          <p:spPr>
            <a:xfrm>
              <a:off x="5126500" y="2289850"/>
              <a:ext cx="542600" cy="945325"/>
            </a:xfrm>
            <a:custGeom>
              <a:avLst/>
              <a:gdLst/>
              <a:ahLst/>
              <a:cxnLst/>
              <a:rect l="l" t="t" r="r" b="b"/>
              <a:pathLst>
                <a:path w="21704" h="37813" extrusionOk="0">
                  <a:moveTo>
                    <a:pt x="1" y="0"/>
                  </a:moveTo>
                  <a:lnTo>
                    <a:pt x="1" y="37812"/>
                  </a:lnTo>
                  <a:lnTo>
                    <a:pt x="21703" y="37812"/>
                  </a:lnTo>
                  <a:lnTo>
                    <a:pt x="21703" y="0"/>
                  </a:lnTo>
                  <a:close/>
                </a:path>
              </a:pathLst>
            </a:custGeom>
            <a:solidFill>
              <a:srgbClr val="6238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0" name="Google Shape;2920;p36"/>
            <p:cNvSpPr/>
            <p:nvPr/>
          </p:nvSpPr>
          <p:spPr>
            <a:xfrm>
              <a:off x="5179700" y="2327825"/>
              <a:ext cx="436200" cy="869350"/>
            </a:xfrm>
            <a:custGeom>
              <a:avLst/>
              <a:gdLst/>
              <a:ahLst/>
              <a:cxnLst/>
              <a:rect l="l" t="t" r="r" b="b"/>
              <a:pathLst>
                <a:path w="17448" h="34774" extrusionOk="0">
                  <a:moveTo>
                    <a:pt x="0" y="1"/>
                  </a:moveTo>
                  <a:lnTo>
                    <a:pt x="0" y="34773"/>
                  </a:lnTo>
                  <a:lnTo>
                    <a:pt x="17447" y="34773"/>
                  </a:lnTo>
                  <a:lnTo>
                    <a:pt x="17447" y="1"/>
                  </a:lnTo>
                  <a:close/>
                </a:path>
              </a:pathLst>
            </a:custGeom>
            <a:solidFill>
              <a:srgbClr val="7146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1" name="Google Shape;2921;p36"/>
            <p:cNvSpPr/>
            <p:nvPr/>
          </p:nvSpPr>
          <p:spPr>
            <a:xfrm>
              <a:off x="5232275" y="2414400"/>
              <a:ext cx="342700" cy="53375"/>
            </a:xfrm>
            <a:custGeom>
              <a:avLst/>
              <a:gdLst/>
              <a:ahLst/>
              <a:cxnLst/>
              <a:rect l="l" t="t" r="r" b="b"/>
              <a:pathLst>
                <a:path w="13708" h="2135" extrusionOk="0">
                  <a:moveTo>
                    <a:pt x="4074" y="0"/>
                  </a:moveTo>
                  <a:cubicBezTo>
                    <a:pt x="3814" y="0"/>
                    <a:pt x="3569" y="139"/>
                    <a:pt x="3338" y="307"/>
                  </a:cubicBezTo>
                  <a:cubicBezTo>
                    <a:pt x="3034" y="520"/>
                    <a:pt x="2821" y="824"/>
                    <a:pt x="2548" y="1097"/>
                  </a:cubicBezTo>
                  <a:cubicBezTo>
                    <a:pt x="2305" y="1310"/>
                    <a:pt x="1909" y="1614"/>
                    <a:pt x="1575" y="1644"/>
                  </a:cubicBezTo>
                  <a:cubicBezTo>
                    <a:pt x="1479" y="1660"/>
                    <a:pt x="1389" y="1668"/>
                    <a:pt x="1306" y="1668"/>
                  </a:cubicBezTo>
                  <a:cubicBezTo>
                    <a:pt x="445" y="1668"/>
                    <a:pt x="263" y="853"/>
                    <a:pt x="207" y="216"/>
                  </a:cubicBezTo>
                  <a:cubicBezTo>
                    <a:pt x="207" y="155"/>
                    <a:pt x="169" y="124"/>
                    <a:pt x="128" y="124"/>
                  </a:cubicBezTo>
                  <a:cubicBezTo>
                    <a:pt x="86" y="124"/>
                    <a:pt x="40" y="155"/>
                    <a:pt x="25" y="216"/>
                  </a:cubicBezTo>
                  <a:cubicBezTo>
                    <a:pt x="0" y="1102"/>
                    <a:pt x="514" y="1908"/>
                    <a:pt x="1324" y="1908"/>
                  </a:cubicBezTo>
                  <a:cubicBezTo>
                    <a:pt x="1514" y="1908"/>
                    <a:pt x="1720" y="1864"/>
                    <a:pt x="1940" y="1766"/>
                  </a:cubicBezTo>
                  <a:cubicBezTo>
                    <a:pt x="2335" y="1614"/>
                    <a:pt x="2639" y="1340"/>
                    <a:pt x="2913" y="1036"/>
                  </a:cubicBezTo>
                  <a:cubicBezTo>
                    <a:pt x="3095" y="884"/>
                    <a:pt x="3247" y="641"/>
                    <a:pt x="3490" y="520"/>
                  </a:cubicBezTo>
                  <a:cubicBezTo>
                    <a:pt x="3623" y="442"/>
                    <a:pt x="3783" y="405"/>
                    <a:pt x="3947" y="405"/>
                  </a:cubicBezTo>
                  <a:cubicBezTo>
                    <a:pt x="4234" y="405"/>
                    <a:pt x="4532" y="519"/>
                    <a:pt x="4706" y="732"/>
                  </a:cubicBezTo>
                  <a:cubicBezTo>
                    <a:pt x="5010" y="1128"/>
                    <a:pt x="5010" y="1675"/>
                    <a:pt x="5496" y="1948"/>
                  </a:cubicBezTo>
                  <a:cubicBezTo>
                    <a:pt x="5626" y="2005"/>
                    <a:pt x="5755" y="2029"/>
                    <a:pt x="5883" y="2029"/>
                  </a:cubicBezTo>
                  <a:cubicBezTo>
                    <a:pt x="6235" y="2029"/>
                    <a:pt x="6574" y="1845"/>
                    <a:pt x="6864" y="1644"/>
                  </a:cubicBezTo>
                  <a:cubicBezTo>
                    <a:pt x="7016" y="1523"/>
                    <a:pt x="7138" y="1371"/>
                    <a:pt x="7259" y="1249"/>
                  </a:cubicBezTo>
                  <a:cubicBezTo>
                    <a:pt x="7641" y="912"/>
                    <a:pt x="7741" y="775"/>
                    <a:pt x="8061" y="775"/>
                  </a:cubicBezTo>
                  <a:cubicBezTo>
                    <a:pt x="8174" y="775"/>
                    <a:pt x="8315" y="792"/>
                    <a:pt x="8505" y="824"/>
                  </a:cubicBezTo>
                  <a:cubicBezTo>
                    <a:pt x="9356" y="945"/>
                    <a:pt x="9174" y="1097"/>
                    <a:pt x="9569" y="1644"/>
                  </a:cubicBezTo>
                  <a:cubicBezTo>
                    <a:pt x="9790" y="1939"/>
                    <a:pt x="10071" y="2135"/>
                    <a:pt x="10411" y="2135"/>
                  </a:cubicBezTo>
                  <a:cubicBezTo>
                    <a:pt x="10492" y="2135"/>
                    <a:pt x="10576" y="2124"/>
                    <a:pt x="10663" y="2100"/>
                  </a:cubicBezTo>
                  <a:cubicBezTo>
                    <a:pt x="11216" y="1980"/>
                    <a:pt x="12187" y="568"/>
                    <a:pt x="12915" y="568"/>
                  </a:cubicBezTo>
                  <a:cubicBezTo>
                    <a:pt x="13108" y="568"/>
                    <a:pt x="13283" y="667"/>
                    <a:pt x="13429" y="915"/>
                  </a:cubicBezTo>
                  <a:cubicBezTo>
                    <a:pt x="13456" y="949"/>
                    <a:pt x="13491" y="964"/>
                    <a:pt x="13527" y="964"/>
                  </a:cubicBezTo>
                  <a:cubicBezTo>
                    <a:pt x="13617" y="964"/>
                    <a:pt x="13707" y="871"/>
                    <a:pt x="13642" y="763"/>
                  </a:cubicBezTo>
                  <a:cubicBezTo>
                    <a:pt x="13447" y="456"/>
                    <a:pt x="13176" y="303"/>
                    <a:pt x="12827" y="303"/>
                  </a:cubicBezTo>
                  <a:cubicBezTo>
                    <a:pt x="12796" y="303"/>
                    <a:pt x="12763" y="304"/>
                    <a:pt x="12730" y="307"/>
                  </a:cubicBezTo>
                  <a:cubicBezTo>
                    <a:pt x="12092" y="398"/>
                    <a:pt x="11879" y="884"/>
                    <a:pt x="11454" y="1249"/>
                  </a:cubicBezTo>
                  <a:cubicBezTo>
                    <a:pt x="11232" y="1422"/>
                    <a:pt x="10551" y="1694"/>
                    <a:pt x="10123" y="1694"/>
                  </a:cubicBezTo>
                  <a:cubicBezTo>
                    <a:pt x="10023" y="1694"/>
                    <a:pt x="9937" y="1679"/>
                    <a:pt x="9873" y="1644"/>
                  </a:cubicBezTo>
                  <a:cubicBezTo>
                    <a:pt x="9721" y="1553"/>
                    <a:pt x="9600" y="1188"/>
                    <a:pt x="9508" y="1067"/>
                  </a:cubicBezTo>
                  <a:cubicBezTo>
                    <a:pt x="9387" y="854"/>
                    <a:pt x="9265" y="611"/>
                    <a:pt x="9052" y="459"/>
                  </a:cubicBezTo>
                  <a:cubicBezTo>
                    <a:pt x="8883" y="323"/>
                    <a:pt x="8685" y="263"/>
                    <a:pt x="8479" y="263"/>
                  </a:cubicBezTo>
                  <a:cubicBezTo>
                    <a:pt x="8317" y="263"/>
                    <a:pt x="8150" y="301"/>
                    <a:pt x="7989" y="368"/>
                  </a:cubicBezTo>
                  <a:cubicBezTo>
                    <a:pt x="7745" y="459"/>
                    <a:pt x="7502" y="672"/>
                    <a:pt x="7290" y="884"/>
                  </a:cubicBezTo>
                  <a:cubicBezTo>
                    <a:pt x="7107" y="1067"/>
                    <a:pt x="6925" y="1279"/>
                    <a:pt x="6682" y="1431"/>
                  </a:cubicBezTo>
                  <a:cubicBezTo>
                    <a:pt x="6569" y="1510"/>
                    <a:pt x="6377" y="1547"/>
                    <a:pt x="6166" y="1547"/>
                  </a:cubicBezTo>
                  <a:cubicBezTo>
                    <a:pt x="5808" y="1547"/>
                    <a:pt x="5395" y="1440"/>
                    <a:pt x="5223" y="1249"/>
                  </a:cubicBezTo>
                  <a:cubicBezTo>
                    <a:pt x="4888" y="884"/>
                    <a:pt x="4919" y="337"/>
                    <a:pt x="4432" y="94"/>
                  </a:cubicBezTo>
                  <a:cubicBezTo>
                    <a:pt x="4310" y="28"/>
                    <a:pt x="4190" y="0"/>
                    <a:pt x="4074" y="0"/>
                  </a:cubicBezTo>
                  <a:close/>
                </a:path>
              </a:pathLst>
            </a:custGeom>
            <a:solidFill>
              <a:srgbClr val="FBF9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2" name="Google Shape;2922;p36"/>
            <p:cNvSpPr/>
            <p:nvPr/>
          </p:nvSpPr>
          <p:spPr>
            <a:xfrm>
              <a:off x="5218000" y="2542100"/>
              <a:ext cx="364650" cy="47900"/>
            </a:xfrm>
            <a:custGeom>
              <a:avLst/>
              <a:gdLst/>
              <a:ahLst/>
              <a:cxnLst/>
              <a:rect l="l" t="t" r="r" b="b"/>
              <a:pathLst>
                <a:path w="14586" h="1916" extrusionOk="0">
                  <a:moveTo>
                    <a:pt x="9168" y="0"/>
                  </a:moveTo>
                  <a:cubicBezTo>
                    <a:pt x="8871" y="0"/>
                    <a:pt x="8562" y="120"/>
                    <a:pt x="8225" y="396"/>
                  </a:cubicBezTo>
                  <a:cubicBezTo>
                    <a:pt x="7739" y="761"/>
                    <a:pt x="7374" y="1308"/>
                    <a:pt x="6857" y="1552"/>
                  </a:cubicBezTo>
                  <a:cubicBezTo>
                    <a:pt x="6638" y="1658"/>
                    <a:pt x="6440" y="1702"/>
                    <a:pt x="6257" y="1702"/>
                  </a:cubicBezTo>
                  <a:cubicBezTo>
                    <a:pt x="5602" y="1702"/>
                    <a:pt x="5128" y="1144"/>
                    <a:pt x="4487" y="883"/>
                  </a:cubicBezTo>
                  <a:cubicBezTo>
                    <a:pt x="4301" y="796"/>
                    <a:pt x="4120" y="755"/>
                    <a:pt x="3943" y="755"/>
                  </a:cubicBezTo>
                  <a:cubicBezTo>
                    <a:pt x="3684" y="755"/>
                    <a:pt x="3432" y="842"/>
                    <a:pt x="3180" y="1004"/>
                  </a:cubicBezTo>
                  <a:cubicBezTo>
                    <a:pt x="2754" y="1248"/>
                    <a:pt x="2329" y="1764"/>
                    <a:pt x="1781" y="1764"/>
                  </a:cubicBezTo>
                  <a:cubicBezTo>
                    <a:pt x="961" y="1734"/>
                    <a:pt x="444" y="822"/>
                    <a:pt x="170" y="153"/>
                  </a:cubicBezTo>
                  <a:cubicBezTo>
                    <a:pt x="158" y="115"/>
                    <a:pt x="124" y="98"/>
                    <a:pt x="91" y="98"/>
                  </a:cubicBezTo>
                  <a:cubicBezTo>
                    <a:pt x="45" y="98"/>
                    <a:pt x="1" y="131"/>
                    <a:pt x="18" y="184"/>
                  </a:cubicBezTo>
                  <a:cubicBezTo>
                    <a:pt x="325" y="949"/>
                    <a:pt x="931" y="1908"/>
                    <a:pt x="1783" y="1908"/>
                  </a:cubicBezTo>
                  <a:cubicBezTo>
                    <a:pt x="1946" y="1908"/>
                    <a:pt x="2118" y="1873"/>
                    <a:pt x="2298" y="1795"/>
                  </a:cubicBezTo>
                  <a:cubicBezTo>
                    <a:pt x="2693" y="1643"/>
                    <a:pt x="2967" y="1217"/>
                    <a:pt x="3362" y="1065"/>
                  </a:cubicBezTo>
                  <a:cubicBezTo>
                    <a:pt x="3545" y="1002"/>
                    <a:pt x="3711" y="974"/>
                    <a:pt x="3867" y="974"/>
                  </a:cubicBezTo>
                  <a:cubicBezTo>
                    <a:pt x="4384" y="974"/>
                    <a:pt x="4779" y="1278"/>
                    <a:pt x="5247" y="1582"/>
                  </a:cubicBezTo>
                  <a:cubicBezTo>
                    <a:pt x="5578" y="1781"/>
                    <a:pt x="5910" y="1916"/>
                    <a:pt x="6265" y="1916"/>
                  </a:cubicBezTo>
                  <a:cubicBezTo>
                    <a:pt x="6398" y="1916"/>
                    <a:pt x="6534" y="1897"/>
                    <a:pt x="6675" y="1855"/>
                  </a:cubicBezTo>
                  <a:cubicBezTo>
                    <a:pt x="7161" y="1703"/>
                    <a:pt x="7526" y="1308"/>
                    <a:pt x="7891" y="974"/>
                  </a:cubicBezTo>
                  <a:cubicBezTo>
                    <a:pt x="8164" y="700"/>
                    <a:pt x="8438" y="427"/>
                    <a:pt x="8803" y="305"/>
                  </a:cubicBezTo>
                  <a:cubicBezTo>
                    <a:pt x="8949" y="242"/>
                    <a:pt x="9085" y="215"/>
                    <a:pt x="9212" y="215"/>
                  </a:cubicBezTo>
                  <a:cubicBezTo>
                    <a:pt x="9638" y="215"/>
                    <a:pt x="9971" y="525"/>
                    <a:pt x="10323" y="852"/>
                  </a:cubicBezTo>
                  <a:cubicBezTo>
                    <a:pt x="10674" y="1175"/>
                    <a:pt x="11025" y="1553"/>
                    <a:pt x="11513" y="1553"/>
                  </a:cubicBezTo>
                  <a:cubicBezTo>
                    <a:pt x="11531" y="1553"/>
                    <a:pt x="11550" y="1553"/>
                    <a:pt x="11569" y="1552"/>
                  </a:cubicBezTo>
                  <a:cubicBezTo>
                    <a:pt x="11842" y="1521"/>
                    <a:pt x="12025" y="1400"/>
                    <a:pt x="12268" y="1278"/>
                  </a:cubicBezTo>
                  <a:cubicBezTo>
                    <a:pt x="12589" y="1104"/>
                    <a:pt x="12904" y="1019"/>
                    <a:pt x="13213" y="1019"/>
                  </a:cubicBezTo>
                  <a:cubicBezTo>
                    <a:pt x="13606" y="1019"/>
                    <a:pt x="13991" y="1157"/>
                    <a:pt x="14365" y="1430"/>
                  </a:cubicBezTo>
                  <a:cubicBezTo>
                    <a:pt x="14388" y="1447"/>
                    <a:pt x="14412" y="1455"/>
                    <a:pt x="14433" y="1455"/>
                  </a:cubicBezTo>
                  <a:cubicBezTo>
                    <a:pt x="14524" y="1455"/>
                    <a:pt x="14585" y="1321"/>
                    <a:pt x="14487" y="1248"/>
                  </a:cubicBezTo>
                  <a:cubicBezTo>
                    <a:pt x="14075" y="933"/>
                    <a:pt x="13664" y="638"/>
                    <a:pt x="13176" y="638"/>
                  </a:cubicBezTo>
                  <a:cubicBezTo>
                    <a:pt x="13051" y="638"/>
                    <a:pt x="12921" y="657"/>
                    <a:pt x="12785" y="700"/>
                  </a:cubicBezTo>
                  <a:cubicBezTo>
                    <a:pt x="12541" y="792"/>
                    <a:pt x="12359" y="944"/>
                    <a:pt x="12146" y="1065"/>
                  </a:cubicBezTo>
                  <a:cubicBezTo>
                    <a:pt x="11930" y="1193"/>
                    <a:pt x="11733" y="1248"/>
                    <a:pt x="11548" y="1248"/>
                  </a:cubicBezTo>
                  <a:cubicBezTo>
                    <a:pt x="11163" y="1248"/>
                    <a:pt x="10834" y="1009"/>
                    <a:pt x="10505" y="700"/>
                  </a:cubicBezTo>
                  <a:cubicBezTo>
                    <a:pt x="10046" y="278"/>
                    <a:pt x="9620" y="0"/>
                    <a:pt x="9168" y="0"/>
                  </a:cubicBezTo>
                  <a:close/>
                </a:path>
              </a:pathLst>
            </a:custGeom>
            <a:solidFill>
              <a:srgbClr val="FBF9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3" name="Google Shape;2923;p36"/>
            <p:cNvSpPr/>
            <p:nvPr/>
          </p:nvSpPr>
          <p:spPr>
            <a:xfrm>
              <a:off x="5226250" y="2665475"/>
              <a:ext cx="341925" cy="44400"/>
            </a:xfrm>
            <a:custGeom>
              <a:avLst/>
              <a:gdLst/>
              <a:ahLst/>
              <a:cxnLst/>
              <a:rect l="l" t="t" r="r" b="b"/>
              <a:pathLst>
                <a:path w="13677" h="1776" extrusionOk="0">
                  <a:moveTo>
                    <a:pt x="4873" y="1"/>
                  </a:moveTo>
                  <a:cubicBezTo>
                    <a:pt x="4677" y="1"/>
                    <a:pt x="4470" y="44"/>
                    <a:pt x="4248" y="142"/>
                  </a:cubicBezTo>
                  <a:cubicBezTo>
                    <a:pt x="3731" y="386"/>
                    <a:pt x="3366" y="811"/>
                    <a:pt x="2880" y="1054"/>
                  </a:cubicBezTo>
                  <a:cubicBezTo>
                    <a:pt x="2603" y="1197"/>
                    <a:pt x="2340" y="1257"/>
                    <a:pt x="2088" y="1257"/>
                  </a:cubicBezTo>
                  <a:cubicBezTo>
                    <a:pt x="1372" y="1257"/>
                    <a:pt x="743" y="774"/>
                    <a:pt x="114" y="325"/>
                  </a:cubicBezTo>
                  <a:cubicBezTo>
                    <a:pt x="110" y="321"/>
                    <a:pt x="104" y="319"/>
                    <a:pt x="98" y="319"/>
                  </a:cubicBezTo>
                  <a:cubicBezTo>
                    <a:pt x="61" y="319"/>
                    <a:pt x="1" y="390"/>
                    <a:pt x="53" y="416"/>
                  </a:cubicBezTo>
                  <a:cubicBezTo>
                    <a:pt x="690" y="1011"/>
                    <a:pt x="1368" y="1454"/>
                    <a:pt x="2106" y="1454"/>
                  </a:cubicBezTo>
                  <a:cubicBezTo>
                    <a:pt x="2461" y="1454"/>
                    <a:pt x="2830" y="1352"/>
                    <a:pt x="3214" y="1115"/>
                  </a:cubicBezTo>
                  <a:cubicBezTo>
                    <a:pt x="3801" y="745"/>
                    <a:pt x="4326" y="283"/>
                    <a:pt x="4933" y="283"/>
                  </a:cubicBezTo>
                  <a:cubicBezTo>
                    <a:pt x="5175" y="283"/>
                    <a:pt x="5430" y="356"/>
                    <a:pt x="5707" y="538"/>
                  </a:cubicBezTo>
                  <a:cubicBezTo>
                    <a:pt x="6224" y="872"/>
                    <a:pt x="6619" y="1419"/>
                    <a:pt x="7196" y="1662"/>
                  </a:cubicBezTo>
                  <a:cubicBezTo>
                    <a:pt x="7395" y="1742"/>
                    <a:pt x="7583" y="1776"/>
                    <a:pt x="7762" y="1776"/>
                  </a:cubicBezTo>
                  <a:cubicBezTo>
                    <a:pt x="8917" y="1776"/>
                    <a:pt x="9721" y="350"/>
                    <a:pt x="10803" y="350"/>
                  </a:cubicBezTo>
                  <a:cubicBezTo>
                    <a:pt x="11096" y="350"/>
                    <a:pt x="11409" y="455"/>
                    <a:pt x="11756" y="720"/>
                  </a:cubicBezTo>
                  <a:cubicBezTo>
                    <a:pt x="12137" y="1043"/>
                    <a:pt x="12349" y="1451"/>
                    <a:pt x="12883" y="1451"/>
                  </a:cubicBezTo>
                  <a:cubicBezTo>
                    <a:pt x="12902" y="1451"/>
                    <a:pt x="12921" y="1450"/>
                    <a:pt x="12941" y="1449"/>
                  </a:cubicBezTo>
                  <a:cubicBezTo>
                    <a:pt x="13306" y="1449"/>
                    <a:pt x="13518" y="1297"/>
                    <a:pt x="13640" y="963"/>
                  </a:cubicBezTo>
                  <a:cubicBezTo>
                    <a:pt x="13676" y="872"/>
                    <a:pt x="13604" y="814"/>
                    <a:pt x="13528" y="814"/>
                  </a:cubicBezTo>
                  <a:cubicBezTo>
                    <a:pt x="13476" y="814"/>
                    <a:pt x="13421" y="841"/>
                    <a:pt x="13397" y="902"/>
                  </a:cubicBezTo>
                  <a:cubicBezTo>
                    <a:pt x="13298" y="1154"/>
                    <a:pt x="13157" y="1250"/>
                    <a:pt x="12995" y="1250"/>
                  </a:cubicBezTo>
                  <a:cubicBezTo>
                    <a:pt x="12511" y="1250"/>
                    <a:pt x="11839" y="385"/>
                    <a:pt x="11543" y="203"/>
                  </a:cubicBezTo>
                  <a:cubicBezTo>
                    <a:pt x="11304" y="64"/>
                    <a:pt x="11065" y="3"/>
                    <a:pt x="10818" y="3"/>
                  </a:cubicBezTo>
                  <a:cubicBezTo>
                    <a:pt x="10687" y="3"/>
                    <a:pt x="10555" y="20"/>
                    <a:pt x="10418" y="51"/>
                  </a:cubicBezTo>
                  <a:cubicBezTo>
                    <a:pt x="9901" y="203"/>
                    <a:pt x="9506" y="568"/>
                    <a:pt x="9111" y="872"/>
                  </a:cubicBezTo>
                  <a:cubicBezTo>
                    <a:pt x="8702" y="1195"/>
                    <a:pt x="8246" y="1503"/>
                    <a:pt x="7745" y="1503"/>
                  </a:cubicBezTo>
                  <a:cubicBezTo>
                    <a:pt x="7539" y="1503"/>
                    <a:pt x="7326" y="1452"/>
                    <a:pt x="7105" y="1328"/>
                  </a:cubicBezTo>
                  <a:cubicBezTo>
                    <a:pt x="6801" y="1176"/>
                    <a:pt x="6588" y="902"/>
                    <a:pt x="6315" y="690"/>
                  </a:cubicBezTo>
                  <a:cubicBezTo>
                    <a:pt x="5849" y="313"/>
                    <a:pt x="5400" y="1"/>
                    <a:pt x="4873" y="1"/>
                  </a:cubicBezTo>
                  <a:close/>
                </a:path>
              </a:pathLst>
            </a:custGeom>
            <a:solidFill>
              <a:srgbClr val="FBF9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4" name="Google Shape;2924;p36"/>
            <p:cNvSpPr/>
            <p:nvPr/>
          </p:nvSpPr>
          <p:spPr>
            <a:xfrm>
              <a:off x="5239900" y="2777825"/>
              <a:ext cx="328700" cy="51475"/>
            </a:xfrm>
            <a:custGeom>
              <a:avLst/>
              <a:gdLst/>
              <a:ahLst/>
              <a:cxnLst/>
              <a:rect l="l" t="t" r="r" b="b"/>
              <a:pathLst>
                <a:path w="13148" h="2059" extrusionOk="0">
                  <a:moveTo>
                    <a:pt x="10787" y="0"/>
                  </a:moveTo>
                  <a:cubicBezTo>
                    <a:pt x="10706" y="0"/>
                    <a:pt x="10624" y="8"/>
                    <a:pt x="10541" y="25"/>
                  </a:cubicBezTo>
                  <a:cubicBezTo>
                    <a:pt x="10024" y="117"/>
                    <a:pt x="9659" y="542"/>
                    <a:pt x="9295" y="876"/>
                  </a:cubicBezTo>
                  <a:cubicBezTo>
                    <a:pt x="8668" y="1420"/>
                    <a:pt x="7998" y="1805"/>
                    <a:pt x="7265" y="1805"/>
                  </a:cubicBezTo>
                  <a:cubicBezTo>
                    <a:pt x="6932" y="1805"/>
                    <a:pt x="6586" y="1726"/>
                    <a:pt x="6225" y="1545"/>
                  </a:cubicBezTo>
                  <a:cubicBezTo>
                    <a:pt x="5560" y="1213"/>
                    <a:pt x="4959" y="557"/>
                    <a:pt x="4206" y="557"/>
                  </a:cubicBezTo>
                  <a:cubicBezTo>
                    <a:pt x="4064" y="557"/>
                    <a:pt x="3917" y="580"/>
                    <a:pt x="3763" y="633"/>
                  </a:cubicBezTo>
                  <a:cubicBezTo>
                    <a:pt x="3155" y="846"/>
                    <a:pt x="2790" y="1515"/>
                    <a:pt x="2182" y="1667"/>
                  </a:cubicBezTo>
                  <a:cubicBezTo>
                    <a:pt x="2093" y="1689"/>
                    <a:pt x="2004" y="1699"/>
                    <a:pt x="1917" y="1699"/>
                  </a:cubicBezTo>
                  <a:cubicBezTo>
                    <a:pt x="1289" y="1699"/>
                    <a:pt x="706" y="1185"/>
                    <a:pt x="146" y="998"/>
                  </a:cubicBezTo>
                  <a:cubicBezTo>
                    <a:pt x="136" y="995"/>
                    <a:pt x="126" y="993"/>
                    <a:pt x="117" y="993"/>
                  </a:cubicBezTo>
                  <a:cubicBezTo>
                    <a:pt x="43" y="993"/>
                    <a:pt x="0" y="1096"/>
                    <a:pt x="54" y="1150"/>
                  </a:cubicBezTo>
                  <a:cubicBezTo>
                    <a:pt x="675" y="1437"/>
                    <a:pt x="1240" y="1948"/>
                    <a:pt x="1895" y="1948"/>
                  </a:cubicBezTo>
                  <a:cubicBezTo>
                    <a:pt x="2074" y="1948"/>
                    <a:pt x="2260" y="1910"/>
                    <a:pt x="2456" y="1819"/>
                  </a:cubicBezTo>
                  <a:cubicBezTo>
                    <a:pt x="2912" y="1636"/>
                    <a:pt x="3215" y="1150"/>
                    <a:pt x="3671" y="968"/>
                  </a:cubicBezTo>
                  <a:cubicBezTo>
                    <a:pt x="3873" y="886"/>
                    <a:pt x="4058" y="851"/>
                    <a:pt x="4231" y="851"/>
                  </a:cubicBezTo>
                  <a:cubicBezTo>
                    <a:pt x="4890" y="851"/>
                    <a:pt x="5373" y="1360"/>
                    <a:pt x="5951" y="1697"/>
                  </a:cubicBezTo>
                  <a:cubicBezTo>
                    <a:pt x="6383" y="1937"/>
                    <a:pt x="6856" y="2059"/>
                    <a:pt x="7332" y="2059"/>
                  </a:cubicBezTo>
                  <a:cubicBezTo>
                    <a:pt x="7761" y="2059"/>
                    <a:pt x="8192" y="1960"/>
                    <a:pt x="8596" y="1758"/>
                  </a:cubicBezTo>
                  <a:cubicBezTo>
                    <a:pt x="9203" y="1454"/>
                    <a:pt x="9568" y="785"/>
                    <a:pt x="10176" y="481"/>
                  </a:cubicBezTo>
                  <a:cubicBezTo>
                    <a:pt x="10373" y="377"/>
                    <a:pt x="10563" y="333"/>
                    <a:pt x="10746" y="333"/>
                  </a:cubicBezTo>
                  <a:cubicBezTo>
                    <a:pt x="11582" y="333"/>
                    <a:pt x="12278" y="1265"/>
                    <a:pt x="12851" y="1788"/>
                  </a:cubicBezTo>
                  <a:cubicBezTo>
                    <a:pt x="12881" y="1826"/>
                    <a:pt x="12916" y="1841"/>
                    <a:pt x="12950" y="1841"/>
                  </a:cubicBezTo>
                  <a:cubicBezTo>
                    <a:pt x="13055" y="1841"/>
                    <a:pt x="13148" y="1698"/>
                    <a:pt x="13033" y="1606"/>
                  </a:cubicBezTo>
                  <a:cubicBezTo>
                    <a:pt x="12446" y="1047"/>
                    <a:pt x="11706" y="0"/>
                    <a:pt x="10787" y="0"/>
                  </a:cubicBezTo>
                  <a:close/>
                </a:path>
              </a:pathLst>
            </a:custGeom>
            <a:solidFill>
              <a:srgbClr val="FBF9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5" name="Google Shape;2925;p36"/>
            <p:cNvSpPr/>
            <p:nvPr/>
          </p:nvSpPr>
          <p:spPr>
            <a:xfrm>
              <a:off x="5213575" y="2917150"/>
              <a:ext cx="356275" cy="53700"/>
            </a:xfrm>
            <a:custGeom>
              <a:avLst/>
              <a:gdLst/>
              <a:ahLst/>
              <a:cxnLst/>
              <a:rect l="l" t="t" r="r" b="b"/>
              <a:pathLst>
                <a:path w="14251" h="2148" extrusionOk="0">
                  <a:moveTo>
                    <a:pt x="9882" y="0"/>
                  </a:moveTo>
                  <a:cubicBezTo>
                    <a:pt x="9235" y="0"/>
                    <a:pt x="8636" y="420"/>
                    <a:pt x="8038" y="775"/>
                  </a:cubicBezTo>
                  <a:cubicBezTo>
                    <a:pt x="7557" y="1070"/>
                    <a:pt x="7133" y="1276"/>
                    <a:pt x="6677" y="1276"/>
                  </a:cubicBezTo>
                  <a:cubicBezTo>
                    <a:pt x="6382" y="1276"/>
                    <a:pt x="6073" y="1190"/>
                    <a:pt x="5727" y="987"/>
                  </a:cubicBezTo>
                  <a:cubicBezTo>
                    <a:pt x="5334" y="762"/>
                    <a:pt x="4966" y="434"/>
                    <a:pt x="4480" y="434"/>
                  </a:cubicBezTo>
                  <a:cubicBezTo>
                    <a:pt x="4441" y="434"/>
                    <a:pt x="4401" y="436"/>
                    <a:pt x="4360" y="440"/>
                  </a:cubicBezTo>
                  <a:cubicBezTo>
                    <a:pt x="3904" y="501"/>
                    <a:pt x="3539" y="775"/>
                    <a:pt x="3205" y="1048"/>
                  </a:cubicBezTo>
                  <a:cubicBezTo>
                    <a:pt x="2901" y="1322"/>
                    <a:pt x="2627" y="1626"/>
                    <a:pt x="2232" y="1808"/>
                  </a:cubicBezTo>
                  <a:cubicBezTo>
                    <a:pt x="2043" y="1884"/>
                    <a:pt x="1860" y="1916"/>
                    <a:pt x="1682" y="1916"/>
                  </a:cubicBezTo>
                  <a:cubicBezTo>
                    <a:pt x="1142" y="1916"/>
                    <a:pt x="645" y="1619"/>
                    <a:pt x="165" y="1322"/>
                  </a:cubicBezTo>
                  <a:cubicBezTo>
                    <a:pt x="148" y="1310"/>
                    <a:pt x="130" y="1305"/>
                    <a:pt x="114" y="1305"/>
                  </a:cubicBezTo>
                  <a:cubicBezTo>
                    <a:pt x="46" y="1305"/>
                    <a:pt x="0" y="1394"/>
                    <a:pt x="74" y="1443"/>
                  </a:cubicBezTo>
                  <a:cubicBezTo>
                    <a:pt x="619" y="1886"/>
                    <a:pt x="1145" y="2148"/>
                    <a:pt x="1678" y="2148"/>
                  </a:cubicBezTo>
                  <a:cubicBezTo>
                    <a:pt x="2097" y="2148"/>
                    <a:pt x="2520" y="1987"/>
                    <a:pt x="2961" y="1626"/>
                  </a:cubicBezTo>
                  <a:cubicBezTo>
                    <a:pt x="3296" y="1352"/>
                    <a:pt x="3600" y="1018"/>
                    <a:pt x="3995" y="835"/>
                  </a:cubicBezTo>
                  <a:cubicBezTo>
                    <a:pt x="4159" y="770"/>
                    <a:pt x="4307" y="742"/>
                    <a:pt x="4446" y="742"/>
                  </a:cubicBezTo>
                  <a:cubicBezTo>
                    <a:pt x="4822" y="742"/>
                    <a:pt x="5129" y="948"/>
                    <a:pt x="5484" y="1170"/>
                  </a:cubicBezTo>
                  <a:cubicBezTo>
                    <a:pt x="5900" y="1403"/>
                    <a:pt x="6271" y="1615"/>
                    <a:pt x="6730" y="1615"/>
                  </a:cubicBezTo>
                  <a:cubicBezTo>
                    <a:pt x="6808" y="1615"/>
                    <a:pt x="6889" y="1609"/>
                    <a:pt x="6974" y="1595"/>
                  </a:cubicBezTo>
                  <a:cubicBezTo>
                    <a:pt x="8039" y="1406"/>
                    <a:pt x="8846" y="313"/>
                    <a:pt x="9841" y="313"/>
                  </a:cubicBezTo>
                  <a:cubicBezTo>
                    <a:pt x="10123" y="313"/>
                    <a:pt x="10420" y="401"/>
                    <a:pt x="10743" y="623"/>
                  </a:cubicBezTo>
                  <a:cubicBezTo>
                    <a:pt x="11138" y="896"/>
                    <a:pt x="11503" y="1291"/>
                    <a:pt x="11989" y="1352"/>
                  </a:cubicBezTo>
                  <a:cubicBezTo>
                    <a:pt x="12023" y="1356"/>
                    <a:pt x="12056" y="1358"/>
                    <a:pt x="12090" y="1358"/>
                  </a:cubicBezTo>
                  <a:cubicBezTo>
                    <a:pt x="12699" y="1358"/>
                    <a:pt x="13209" y="682"/>
                    <a:pt x="13807" y="682"/>
                  </a:cubicBezTo>
                  <a:cubicBezTo>
                    <a:pt x="13878" y="682"/>
                    <a:pt x="13951" y="692"/>
                    <a:pt x="14025" y="714"/>
                  </a:cubicBezTo>
                  <a:cubicBezTo>
                    <a:pt x="14041" y="720"/>
                    <a:pt x="14055" y="723"/>
                    <a:pt x="14069" y="723"/>
                  </a:cubicBezTo>
                  <a:cubicBezTo>
                    <a:pt x="14193" y="723"/>
                    <a:pt x="14251" y="495"/>
                    <a:pt x="14086" y="440"/>
                  </a:cubicBezTo>
                  <a:cubicBezTo>
                    <a:pt x="13983" y="411"/>
                    <a:pt x="13888" y="398"/>
                    <a:pt x="13796" y="398"/>
                  </a:cubicBezTo>
                  <a:cubicBezTo>
                    <a:pt x="13510" y="398"/>
                    <a:pt x="13269" y="529"/>
                    <a:pt x="12992" y="714"/>
                  </a:cubicBezTo>
                  <a:cubicBezTo>
                    <a:pt x="12691" y="872"/>
                    <a:pt x="12391" y="973"/>
                    <a:pt x="12094" y="973"/>
                  </a:cubicBezTo>
                  <a:cubicBezTo>
                    <a:pt x="11821" y="973"/>
                    <a:pt x="11552" y="887"/>
                    <a:pt x="11290" y="683"/>
                  </a:cubicBezTo>
                  <a:cubicBezTo>
                    <a:pt x="11077" y="531"/>
                    <a:pt x="10864" y="349"/>
                    <a:pt x="10621" y="197"/>
                  </a:cubicBezTo>
                  <a:cubicBezTo>
                    <a:pt x="10367" y="58"/>
                    <a:pt x="10121" y="0"/>
                    <a:pt x="9882" y="0"/>
                  </a:cubicBezTo>
                  <a:close/>
                </a:path>
              </a:pathLst>
            </a:custGeom>
            <a:solidFill>
              <a:srgbClr val="FBF9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6" name="Google Shape;2926;p36"/>
            <p:cNvSpPr/>
            <p:nvPr/>
          </p:nvSpPr>
          <p:spPr>
            <a:xfrm>
              <a:off x="5243300" y="3046325"/>
              <a:ext cx="363450" cy="45900"/>
            </a:xfrm>
            <a:custGeom>
              <a:avLst/>
              <a:gdLst/>
              <a:ahLst/>
              <a:cxnLst/>
              <a:rect l="l" t="t" r="r" b="b"/>
              <a:pathLst>
                <a:path w="14538" h="1836" extrusionOk="0">
                  <a:moveTo>
                    <a:pt x="86" y="0"/>
                  </a:moveTo>
                  <a:cubicBezTo>
                    <a:pt x="38" y="0"/>
                    <a:pt x="0" y="47"/>
                    <a:pt x="40" y="106"/>
                  </a:cubicBezTo>
                  <a:cubicBezTo>
                    <a:pt x="513" y="994"/>
                    <a:pt x="1448" y="1536"/>
                    <a:pt x="2450" y="1536"/>
                  </a:cubicBezTo>
                  <a:cubicBezTo>
                    <a:pt x="2478" y="1536"/>
                    <a:pt x="2505" y="1536"/>
                    <a:pt x="2532" y="1535"/>
                  </a:cubicBezTo>
                  <a:cubicBezTo>
                    <a:pt x="3079" y="1504"/>
                    <a:pt x="3535" y="1322"/>
                    <a:pt x="3961" y="1018"/>
                  </a:cubicBezTo>
                  <a:cubicBezTo>
                    <a:pt x="4396" y="704"/>
                    <a:pt x="4793" y="447"/>
                    <a:pt x="5274" y="447"/>
                  </a:cubicBezTo>
                  <a:cubicBezTo>
                    <a:pt x="5397" y="447"/>
                    <a:pt x="5526" y="464"/>
                    <a:pt x="5663" y="501"/>
                  </a:cubicBezTo>
                  <a:cubicBezTo>
                    <a:pt x="6180" y="653"/>
                    <a:pt x="6636" y="1018"/>
                    <a:pt x="7061" y="1292"/>
                  </a:cubicBezTo>
                  <a:cubicBezTo>
                    <a:pt x="7524" y="1575"/>
                    <a:pt x="8052" y="1836"/>
                    <a:pt x="8609" y="1836"/>
                  </a:cubicBezTo>
                  <a:cubicBezTo>
                    <a:pt x="8710" y="1836"/>
                    <a:pt x="8813" y="1827"/>
                    <a:pt x="8915" y="1808"/>
                  </a:cubicBezTo>
                  <a:cubicBezTo>
                    <a:pt x="9523" y="1717"/>
                    <a:pt x="9949" y="1231"/>
                    <a:pt x="10466" y="927"/>
                  </a:cubicBezTo>
                  <a:cubicBezTo>
                    <a:pt x="10753" y="749"/>
                    <a:pt x="11029" y="669"/>
                    <a:pt x="11300" y="669"/>
                  </a:cubicBezTo>
                  <a:cubicBezTo>
                    <a:pt x="11631" y="669"/>
                    <a:pt x="11955" y="787"/>
                    <a:pt x="12289" y="988"/>
                  </a:cubicBezTo>
                  <a:cubicBezTo>
                    <a:pt x="12533" y="1109"/>
                    <a:pt x="12715" y="1200"/>
                    <a:pt x="12958" y="1261"/>
                  </a:cubicBezTo>
                  <a:cubicBezTo>
                    <a:pt x="13018" y="1267"/>
                    <a:pt x="13076" y="1271"/>
                    <a:pt x="13134" y="1271"/>
                  </a:cubicBezTo>
                  <a:cubicBezTo>
                    <a:pt x="13635" y="1271"/>
                    <a:pt x="14063" y="1041"/>
                    <a:pt x="14417" y="714"/>
                  </a:cubicBezTo>
                  <a:cubicBezTo>
                    <a:pt x="14538" y="594"/>
                    <a:pt x="14410" y="435"/>
                    <a:pt x="14291" y="435"/>
                  </a:cubicBezTo>
                  <a:cubicBezTo>
                    <a:pt x="14260" y="435"/>
                    <a:pt x="14229" y="446"/>
                    <a:pt x="14204" y="471"/>
                  </a:cubicBezTo>
                  <a:cubicBezTo>
                    <a:pt x="13900" y="776"/>
                    <a:pt x="13605" y="882"/>
                    <a:pt x="13313" y="882"/>
                  </a:cubicBezTo>
                  <a:cubicBezTo>
                    <a:pt x="12646" y="882"/>
                    <a:pt x="11992" y="331"/>
                    <a:pt x="11257" y="331"/>
                  </a:cubicBezTo>
                  <a:cubicBezTo>
                    <a:pt x="11061" y="331"/>
                    <a:pt x="10858" y="371"/>
                    <a:pt x="10648" y="471"/>
                  </a:cubicBezTo>
                  <a:cubicBezTo>
                    <a:pt x="9949" y="775"/>
                    <a:pt x="9463" y="1535"/>
                    <a:pt x="8611" y="1565"/>
                  </a:cubicBezTo>
                  <a:cubicBezTo>
                    <a:pt x="7821" y="1565"/>
                    <a:pt x="7122" y="927"/>
                    <a:pt x="6453" y="562"/>
                  </a:cubicBezTo>
                  <a:cubicBezTo>
                    <a:pt x="6025" y="324"/>
                    <a:pt x="5612" y="185"/>
                    <a:pt x="5208" y="185"/>
                  </a:cubicBezTo>
                  <a:cubicBezTo>
                    <a:pt x="4838" y="185"/>
                    <a:pt x="4476" y="301"/>
                    <a:pt x="4113" y="562"/>
                  </a:cubicBezTo>
                  <a:cubicBezTo>
                    <a:pt x="3511" y="989"/>
                    <a:pt x="3012" y="1270"/>
                    <a:pt x="2344" y="1270"/>
                  </a:cubicBezTo>
                  <a:cubicBezTo>
                    <a:pt x="2203" y="1270"/>
                    <a:pt x="2053" y="1257"/>
                    <a:pt x="1894" y="1231"/>
                  </a:cubicBezTo>
                  <a:cubicBezTo>
                    <a:pt x="1165" y="1109"/>
                    <a:pt x="526" y="684"/>
                    <a:pt x="161" y="45"/>
                  </a:cubicBezTo>
                  <a:cubicBezTo>
                    <a:pt x="140" y="14"/>
                    <a:pt x="112" y="0"/>
                    <a:pt x="86" y="0"/>
                  </a:cubicBezTo>
                  <a:close/>
                </a:path>
              </a:pathLst>
            </a:custGeom>
            <a:solidFill>
              <a:srgbClr val="FBF9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7" name="Google Shape;2927;p36"/>
            <p:cNvSpPr/>
            <p:nvPr/>
          </p:nvSpPr>
          <p:spPr>
            <a:xfrm>
              <a:off x="1887850" y="1394700"/>
              <a:ext cx="4032775" cy="256100"/>
            </a:xfrm>
            <a:custGeom>
              <a:avLst/>
              <a:gdLst/>
              <a:ahLst/>
              <a:cxnLst/>
              <a:rect l="l" t="t" r="r" b="b"/>
              <a:pathLst>
                <a:path w="161311" h="10244" extrusionOk="0">
                  <a:moveTo>
                    <a:pt x="0" y="0"/>
                  </a:moveTo>
                  <a:lnTo>
                    <a:pt x="0" y="10213"/>
                  </a:lnTo>
                  <a:lnTo>
                    <a:pt x="161310" y="10243"/>
                  </a:lnTo>
                  <a:lnTo>
                    <a:pt x="161310" y="0"/>
                  </a:lnTo>
                  <a:close/>
                </a:path>
              </a:pathLst>
            </a:custGeom>
            <a:solidFill>
              <a:srgbClr val="F2E9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8" name="Google Shape;2928;p36"/>
            <p:cNvSpPr/>
            <p:nvPr/>
          </p:nvSpPr>
          <p:spPr>
            <a:xfrm>
              <a:off x="1737375" y="1648500"/>
              <a:ext cx="4158150" cy="38000"/>
            </a:xfrm>
            <a:custGeom>
              <a:avLst/>
              <a:gdLst/>
              <a:ahLst/>
              <a:cxnLst/>
              <a:rect l="l" t="t" r="r" b="b"/>
              <a:pathLst>
                <a:path w="166326" h="1520" extrusionOk="0">
                  <a:moveTo>
                    <a:pt x="1" y="0"/>
                  </a:moveTo>
                  <a:lnTo>
                    <a:pt x="2767" y="1520"/>
                  </a:lnTo>
                  <a:lnTo>
                    <a:pt x="164016" y="1398"/>
                  </a:lnTo>
                  <a:lnTo>
                    <a:pt x="166326" y="91"/>
                  </a:lnTo>
                  <a:lnTo>
                    <a:pt x="1" y="0"/>
                  </a:lnTo>
                  <a:close/>
                </a:path>
              </a:pathLst>
            </a:custGeom>
            <a:solidFill>
              <a:srgbClr val="D5B8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9" name="Google Shape;2929;p36"/>
            <p:cNvSpPr/>
            <p:nvPr/>
          </p:nvSpPr>
          <p:spPr>
            <a:xfrm>
              <a:off x="5830150" y="470675"/>
              <a:ext cx="1531975" cy="4749325"/>
            </a:xfrm>
            <a:custGeom>
              <a:avLst/>
              <a:gdLst/>
              <a:ahLst/>
              <a:cxnLst/>
              <a:rect l="l" t="t" r="r" b="b"/>
              <a:pathLst>
                <a:path w="61279" h="189973" extrusionOk="0">
                  <a:moveTo>
                    <a:pt x="54227" y="0"/>
                  </a:moveTo>
                  <a:lnTo>
                    <a:pt x="1" y="36657"/>
                  </a:lnTo>
                  <a:lnTo>
                    <a:pt x="305" y="153103"/>
                  </a:lnTo>
                  <a:lnTo>
                    <a:pt x="53923" y="189972"/>
                  </a:lnTo>
                  <a:lnTo>
                    <a:pt x="61279" y="189972"/>
                  </a:lnTo>
                  <a:lnTo>
                    <a:pt x="61279" y="0"/>
                  </a:lnTo>
                  <a:close/>
                </a:path>
              </a:pathLst>
            </a:custGeom>
            <a:solidFill>
              <a:srgbClr val="D2B9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0" name="Google Shape;2930;p36"/>
            <p:cNvSpPr/>
            <p:nvPr/>
          </p:nvSpPr>
          <p:spPr>
            <a:xfrm>
              <a:off x="5833950" y="3596850"/>
              <a:ext cx="1528175" cy="1304750"/>
            </a:xfrm>
            <a:custGeom>
              <a:avLst/>
              <a:gdLst/>
              <a:ahLst/>
              <a:cxnLst/>
              <a:rect l="l" t="t" r="r" b="b"/>
              <a:pathLst>
                <a:path w="61127" h="52190" extrusionOk="0">
                  <a:moveTo>
                    <a:pt x="1" y="0"/>
                  </a:moveTo>
                  <a:lnTo>
                    <a:pt x="153" y="17751"/>
                  </a:lnTo>
                  <a:lnTo>
                    <a:pt x="61127" y="52190"/>
                  </a:lnTo>
                  <a:lnTo>
                    <a:pt x="61127" y="21520"/>
                  </a:lnTo>
                  <a:lnTo>
                    <a:pt x="1" y="0"/>
                  </a:lnTo>
                  <a:close/>
                </a:path>
              </a:pathLst>
            </a:custGeom>
            <a:solidFill>
              <a:srgbClr val="D4C7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1" name="Google Shape;2931;p36"/>
            <p:cNvSpPr/>
            <p:nvPr/>
          </p:nvSpPr>
          <p:spPr>
            <a:xfrm>
              <a:off x="5833950" y="3400800"/>
              <a:ext cx="1528175" cy="484075"/>
            </a:xfrm>
            <a:custGeom>
              <a:avLst/>
              <a:gdLst/>
              <a:ahLst/>
              <a:cxnLst/>
              <a:rect l="l" t="t" r="r" b="b"/>
              <a:pathLst>
                <a:path w="61127" h="19363" extrusionOk="0">
                  <a:moveTo>
                    <a:pt x="31" y="0"/>
                  </a:moveTo>
                  <a:lnTo>
                    <a:pt x="1" y="2280"/>
                  </a:lnTo>
                  <a:lnTo>
                    <a:pt x="61127" y="19362"/>
                  </a:lnTo>
                  <a:lnTo>
                    <a:pt x="61127" y="15988"/>
                  </a:lnTo>
                  <a:lnTo>
                    <a:pt x="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2" name="Google Shape;2932;p36"/>
            <p:cNvSpPr/>
            <p:nvPr/>
          </p:nvSpPr>
          <p:spPr>
            <a:xfrm>
              <a:off x="6141725" y="2451700"/>
              <a:ext cx="504575" cy="2402025"/>
            </a:xfrm>
            <a:custGeom>
              <a:avLst/>
              <a:gdLst/>
              <a:ahLst/>
              <a:cxnLst/>
              <a:rect l="l" t="t" r="r" b="b"/>
              <a:pathLst>
                <a:path w="20183" h="96081" extrusionOk="0">
                  <a:moveTo>
                    <a:pt x="20183" y="0"/>
                  </a:moveTo>
                  <a:lnTo>
                    <a:pt x="699" y="3040"/>
                  </a:lnTo>
                  <a:lnTo>
                    <a:pt x="0" y="82220"/>
                  </a:lnTo>
                  <a:lnTo>
                    <a:pt x="20183" y="96081"/>
                  </a:lnTo>
                  <a:lnTo>
                    <a:pt x="20183"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3" name="Google Shape;2933;p36"/>
            <p:cNvSpPr/>
            <p:nvPr/>
          </p:nvSpPr>
          <p:spPr>
            <a:xfrm>
              <a:off x="6099925" y="2338475"/>
              <a:ext cx="664175" cy="2598075"/>
            </a:xfrm>
            <a:custGeom>
              <a:avLst/>
              <a:gdLst/>
              <a:ahLst/>
              <a:cxnLst/>
              <a:rect l="l" t="t" r="r" b="b"/>
              <a:pathLst>
                <a:path w="26567" h="103923" extrusionOk="0">
                  <a:moveTo>
                    <a:pt x="26566" y="0"/>
                  </a:moveTo>
                  <a:lnTo>
                    <a:pt x="0" y="4529"/>
                  </a:lnTo>
                  <a:lnTo>
                    <a:pt x="0" y="85594"/>
                  </a:lnTo>
                  <a:lnTo>
                    <a:pt x="1672" y="86749"/>
                  </a:lnTo>
                  <a:lnTo>
                    <a:pt x="2371" y="7569"/>
                  </a:lnTo>
                  <a:lnTo>
                    <a:pt x="21855" y="4529"/>
                  </a:lnTo>
                  <a:lnTo>
                    <a:pt x="21855" y="100610"/>
                  </a:lnTo>
                  <a:lnTo>
                    <a:pt x="26566" y="103923"/>
                  </a:lnTo>
                  <a:lnTo>
                    <a:pt x="26566" y="0"/>
                  </a:lnTo>
                  <a:close/>
                </a:path>
              </a:pathLst>
            </a:custGeom>
            <a:solidFill>
              <a:srgbClr val="5630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4" name="Google Shape;2934;p36"/>
            <p:cNvSpPr/>
            <p:nvPr/>
          </p:nvSpPr>
          <p:spPr>
            <a:xfrm>
              <a:off x="6248875" y="2861275"/>
              <a:ext cx="294850" cy="477225"/>
            </a:xfrm>
            <a:custGeom>
              <a:avLst/>
              <a:gdLst/>
              <a:ahLst/>
              <a:cxnLst/>
              <a:rect l="l" t="t" r="r" b="b"/>
              <a:pathLst>
                <a:path w="11794" h="19089" extrusionOk="0">
                  <a:moveTo>
                    <a:pt x="0" y="0"/>
                  </a:moveTo>
                  <a:lnTo>
                    <a:pt x="0" y="17022"/>
                  </a:lnTo>
                  <a:lnTo>
                    <a:pt x="11794" y="19089"/>
                  </a:lnTo>
                  <a:lnTo>
                    <a:pt x="11794" y="0"/>
                  </a:lnTo>
                  <a:close/>
                </a:path>
              </a:pathLst>
            </a:custGeom>
            <a:solidFill>
              <a:srgbClr val="81BC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5" name="Google Shape;2935;p36"/>
            <p:cNvSpPr/>
            <p:nvPr/>
          </p:nvSpPr>
          <p:spPr>
            <a:xfrm>
              <a:off x="6523175" y="3649275"/>
              <a:ext cx="41075" cy="103375"/>
            </a:xfrm>
            <a:custGeom>
              <a:avLst/>
              <a:gdLst/>
              <a:ahLst/>
              <a:cxnLst/>
              <a:rect l="l" t="t" r="r" b="b"/>
              <a:pathLst>
                <a:path w="1643" h="4135" extrusionOk="0">
                  <a:moveTo>
                    <a:pt x="822" y="1"/>
                  </a:moveTo>
                  <a:cubicBezTo>
                    <a:pt x="366" y="1"/>
                    <a:pt x="1" y="943"/>
                    <a:pt x="1" y="2068"/>
                  </a:cubicBezTo>
                  <a:cubicBezTo>
                    <a:pt x="1" y="3192"/>
                    <a:pt x="366" y="4134"/>
                    <a:pt x="822" y="4134"/>
                  </a:cubicBezTo>
                  <a:cubicBezTo>
                    <a:pt x="1277" y="4134"/>
                    <a:pt x="1642" y="3192"/>
                    <a:pt x="1642" y="2068"/>
                  </a:cubicBezTo>
                  <a:cubicBezTo>
                    <a:pt x="1642" y="913"/>
                    <a:pt x="1277" y="1"/>
                    <a:pt x="822" y="1"/>
                  </a:cubicBezTo>
                  <a:close/>
                </a:path>
              </a:pathLst>
            </a:custGeom>
            <a:solidFill>
              <a:srgbClr val="6238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6" name="Google Shape;2936;p36"/>
            <p:cNvSpPr/>
            <p:nvPr/>
          </p:nvSpPr>
          <p:spPr>
            <a:xfrm>
              <a:off x="6248875" y="2861275"/>
              <a:ext cx="294850" cy="477225"/>
            </a:xfrm>
            <a:custGeom>
              <a:avLst/>
              <a:gdLst/>
              <a:ahLst/>
              <a:cxnLst/>
              <a:rect l="l" t="t" r="r" b="b"/>
              <a:pathLst>
                <a:path w="11794" h="19089" extrusionOk="0">
                  <a:moveTo>
                    <a:pt x="0" y="0"/>
                  </a:moveTo>
                  <a:lnTo>
                    <a:pt x="0" y="17022"/>
                  </a:lnTo>
                  <a:lnTo>
                    <a:pt x="11794" y="19089"/>
                  </a:lnTo>
                  <a:lnTo>
                    <a:pt x="11794" y="18268"/>
                  </a:lnTo>
                  <a:lnTo>
                    <a:pt x="1520" y="16536"/>
                  </a:lnTo>
                  <a:lnTo>
                    <a:pt x="1520" y="0"/>
                  </a:lnTo>
                  <a:close/>
                </a:path>
              </a:pathLst>
            </a:custGeom>
            <a:solidFill>
              <a:srgbClr val="6EAB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7" name="Google Shape;2937;p36"/>
            <p:cNvSpPr/>
            <p:nvPr/>
          </p:nvSpPr>
          <p:spPr>
            <a:xfrm>
              <a:off x="6141725" y="2451700"/>
              <a:ext cx="504575" cy="2069200"/>
            </a:xfrm>
            <a:custGeom>
              <a:avLst/>
              <a:gdLst/>
              <a:ahLst/>
              <a:cxnLst/>
              <a:rect l="l" t="t" r="r" b="b"/>
              <a:pathLst>
                <a:path w="20183" h="82768" extrusionOk="0">
                  <a:moveTo>
                    <a:pt x="20183" y="0"/>
                  </a:moveTo>
                  <a:lnTo>
                    <a:pt x="699" y="3040"/>
                  </a:lnTo>
                  <a:lnTo>
                    <a:pt x="0" y="82220"/>
                  </a:lnTo>
                  <a:lnTo>
                    <a:pt x="821" y="82767"/>
                  </a:lnTo>
                  <a:lnTo>
                    <a:pt x="1459" y="3800"/>
                  </a:lnTo>
                  <a:lnTo>
                    <a:pt x="20183" y="1581"/>
                  </a:lnTo>
                  <a:lnTo>
                    <a:pt x="20183" y="0"/>
                  </a:lnTo>
                  <a:close/>
                </a:path>
              </a:pathLst>
            </a:custGeom>
            <a:solidFill>
              <a:srgbClr val="6238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8" name="Google Shape;2938;p36"/>
            <p:cNvSpPr/>
            <p:nvPr/>
          </p:nvSpPr>
          <p:spPr>
            <a:xfrm>
              <a:off x="6849950" y="2218400"/>
              <a:ext cx="512175" cy="1565400"/>
            </a:xfrm>
            <a:custGeom>
              <a:avLst/>
              <a:gdLst/>
              <a:ahLst/>
              <a:cxnLst/>
              <a:rect l="l" t="t" r="r" b="b"/>
              <a:pathLst>
                <a:path w="20487" h="62616" extrusionOk="0">
                  <a:moveTo>
                    <a:pt x="20487" y="1"/>
                  </a:moveTo>
                  <a:lnTo>
                    <a:pt x="0" y="3618"/>
                  </a:lnTo>
                  <a:lnTo>
                    <a:pt x="0" y="57296"/>
                  </a:lnTo>
                  <a:lnTo>
                    <a:pt x="20487" y="62616"/>
                  </a:lnTo>
                  <a:lnTo>
                    <a:pt x="20487" y="1"/>
                  </a:lnTo>
                  <a:close/>
                </a:path>
              </a:pathLst>
            </a:custGeom>
            <a:solidFill>
              <a:srgbClr val="6238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9" name="Google Shape;2939;p36"/>
            <p:cNvSpPr/>
            <p:nvPr/>
          </p:nvSpPr>
          <p:spPr>
            <a:xfrm>
              <a:off x="6887925" y="2276150"/>
              <a:ext cx="474200" cy="1442300"/>
            </a:xfrm>
            <a:custGeom>
              <a:avLst/>
              <a:gdLst/>
              <a:ahLst/>
              <a:cxnLst/>
              <a:rect l="l" t="t" r="r" b="b"/>
              <a:pathLst>
                <a:path w="18968" h="57692" extrusionOk="0">
                  <a:moveTo>
                    <a:pt x="18968" y="1"/>
                  </a:moveTo>
                  <a:lnTo>
                    <a:pt x="1" y="2888"/>
                  </a:lnTo>
                  <a:lnTo>
                    <a:pt x="1" y="53284"/>
                  </a:lnTo>
                  <a:lnTo>
                    <a:pt x="18968" y="57692"/>
                  </a:lnTo>
                  <a:lnTo>
                    <a:pt x="1896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0" name="Google Shape;2940;p36"/>
            <p:cNvSpPr/>
            <p:nvPr/>
          </p:nvSpPr>
          <p:spPr>
            <a:xfrm>
              <a:off x="6887925" y="3002625"/>
              <a:ext cx="474200" cy="87400"/>
            </a:xfrm>
            <a:custGeom>
              <a:avLst/>
              <a:gdLst/>
              <a:ahLst/>
              <a:cxnLst/>
              <a:rect l="l" t="t" r="r" b="b"/>
              <a:pathLst>
                <a:path w="18968" h="3496" extrusionOk="0">
                  <a:moveTo>
                    <a:pt x="1" y="0"/>
                  </a:moveTo>
                  <a:lnTo>
                    <a:pt x="1" y="1945"/>
                  </a:lnTo>
                  <a:lnTo>
                    <a:pt x="18968" y="3496"/>
                  </a:lnTo>
                  <a:lnTo>
                    <a:pt x="18968" y="1216"/>
                  </a:lnTo>
                  <a:lnTo>
                    <a:pt x="1" y="0"/>
                  </a:lnTo>
                  <a:close/>
                </a:path>
              </a:pathLst>
            </a:custGeom>
            <a:solidFill>
              <a:srgbClr val="6238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1" name="Google Shape;2941;p36"/>
            <p:cNvSpPr/>
            <p:nvPr/>
          </p:nvSpPr>
          <p:spPr>
            <a:xfrm>
              <a:off x="6887925" y="2276150"/>
              <a:ext cx="474200" cy="84375"/>
            </a:xfrm>
            <a:custGeom>
              <a:avLst/>
              <a:gdLst/>
              <a:ahLst/>
              <a:cxnLst/>
              <a:rect l="l" t="t" r="r" b="b"/>
              <a:pathLst>
                <a:path w="18968" h="3375" extrusionOk="0">
                  <a:moveTo>
                    <a:pt x="18968" y="1"/>
                  </a:moveTo>
                  <a:lnTo>
                    <a:pt x="1" y="2888"/>
                  </a:lnTo>
                  <a:lnTo>
                    <a:pt x="2068" y="3375"/>
                  </a:lnTo>
                  <a:lnTo>
                    <a:pt x="18968" y="1429"/>
                  </a:lnTo>
                  <a:lnTo>
                    <a:pt x="18968" y="1"/>
                  </a:lnTo>
                  <a:close/>
                </a:path>
              </a:pathLst>
            </a:custGeom>
            <a:solidFill>
              <a:srgbClr val="6238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2" name="Google Shape;2942;p36"/>
            <p:cNvSpPr/>
            <p:nvPr/>
          </p:nvSpPr>
          <p:spPr>
            <a:xfrm>
              <a:off x="6887925" y="2348350"/>
              <a:ext cx="51700" cy="654300"/>
            </a:xfrm>
            <a:custGeom>
              <a:avLst/>
              <a:gdLst/>
              <a:ahLst/>
              <a:cxnLst/>
              <a:rect l="l" t="t" r="r" b="b"/>
              <a:pathLst>
                <a:path w="2068" h="26172" extrusionOk="0">
                  <a:moveTo>
                    <a:pt x="1" y="0"/>
                  </a:moveTo>
                  <a:lnTo>
                    <a:pt x="1" y="26171"/>
                  </a:lnTo>
                  <a:lnTo>
                    <a:pt x="2068" y="25897"/>
                  </a:lnTo>
                  <a:lnTo>
                    <a:pt x="2068" y="487"/>
                  </a:lnTo>
                  <a:lnTo>
                    <a:pt x="1" y="0"/>
                  </a:lnTo>
                  <a:close/>
                </a:path>
              </a:pathLst>
            </a:custGeom>
            <a:solidFill>
              <a:srgbClr val="6238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3" name="Google Shape;2943;p36"/>
            <p:cNvSpPr/>
            <p:nvPr/>
          </p:nvSpPr>
          <p:spPr>
            <a:xfrm>
              <a:off x="6887925" y="2995775"/>
              <a:ext cx="474200" cy="37250"/>
            </a:xfrm>
            <a:custGeom>
              <a:avLst/>
              <a:gdLst/>
              <a:ahLst/>
              <a:cxnLst/>
              <a:rect l="l" t="t" r="r" b="b"/>
              <a:pathLst>
                <a:path w="18968" h="1490" extrusionOk="0">
                  <a:moveTo>
                    <a:pt x="2068" y="0"/>
                  </a:moveTo>
                  <a:lnTo>
                    <a:pt x="1" y="274"/>
                  </a:lnTo>
                  <a:lnTo>
                    <a:pt x="18968" y="1490"/>
                  </a:lnTo>
                  <a:lnTo>
                    <a:pt x="18968" y="852"/>
                  </a:lnTo>
                  <a:lnTo>
                    <a:pt x="2068" y="0"/>
                  </a:lnTo>
                  <a:close/>
                </a:path>
              </a:pathLst>
            </a:custGeom>
            <a:solidFill>
              <a:srgbClr val="6238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4" name="Google Shape;2944;p36"/>
            <p:cNvSpPr/>
            <p:nvPr/>
          </p:nvSpPr>
          <p:spPr>
            <a:xfrm>
              <a:off x="6887925" y="3051250"/>
              <a:ext cx="51700" cy="557025"/>
            </a:xfrm>
            <a:custGeom>
              <a:avLst/>
              <a:gdLst/>
              <a:ahLst/>
              <a:cxnLst/>
              <a:rect l="l" t="t" r="r" b="b"/>
              <a:pathLst>
                <a:path w="2068" h="22281" extrusionOk="0">
                  <a:moveTo>
                    <a:pt x="1" y="0"/>
                  </a:moveTo>
                  <a:lnTo>
                    <a:pt x="1" y="22280"/>
                  </a:lnTo>
                  <a:lnTo>
                    <a:pt x="2068" y="21916"/>
                  </a:lnTo>
                  <a:lnTo>
                    <a:pt x="2068" y="183"/>
                  </a:lnTo>
                  <a:lnTo>
                    <a:pt x="1" y="0"/>
                  </a:lnTo>
                  <a:close/>
                </a:path>
              </a:pathLst>
            </a:custGeom>
            <a:solidFill>
              <a:srgbClr val="6238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5" name="Google Shape;2945;p36"/>
            <p:cNvSpPr/>
            <p:nvPr/>
          </p:nvSpPr>
          <p:spPr>
            <a:xfrm>
              <a:off x="6887925" y="3599125"/>
              <a:ext cx="474200" cy="119325"/>
            </a:xfrm>
            <a:custGeom>
              <a:avLst/>
              <a:gdLst/>
              <a:ahLst/>
              <a:cxnLst/>
              <a:rect l="l" t="t" r="r" b="b"/>
              <a:pathLst>
                <a:path w="18968" h="4773" extrusionOk="0">
                  <a:moveTo>
                    <a:pt x="2068" y="1"/>
                  </a:moveTo>
                  <a:lnTo>
                    <a:pt x="1" y="365"/>
                  </a:lnTo>
                  <a:lnTo>
                    <a:pt x="18968" y="4773"/>
                  </a:lnTo>
                  <a:lnTo>
                    <a:pt x="18968" y="3526"/>
                  </a:lnTo>
                  <a:lnTo>
                    <a:pt x="2068" y="1"/>
                  </a:lnTo>
                  <a:close/>
                </a:path>
              </a:pathLst>
            </a:custGeom>
            <a:solidFill>
              <a:srgbClr val="6238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6" name="Google Shape;2946;p36"/>
            <p:cNvSpPr/>
            <p:nvPr/>
          </p:nvSpPr>
          <p:spPr>
            <a:xfrm>
              <a:off x="7048275" y="2528450"/>
              <a:ext cx="221150" cy="303225"/>
            </a:xfrm>
            <a:custGeom>
              <a:avLst/>
              <a:gdLst/>
              <a:ahLst/>
              <a:cxnLst/>
              <a:rect l="l" t="t" r="r" b="b"/>
              <a:pathLst>
                <a:path w="8846" h="12129" extrusionOk="0">
                  <a:moveTo>
                    <a:pt x="8845" y="0"/>
                  </a:moveTo>
                  <a:lnTo>
                    <a:pt x="0" y="882"/>
                  </a:lnTo>
                  <a:lnTo>
                    <a:pt x="0" y="12128"/>
                  </a:lnTo>
                  <a:lnTo>
                    <a:pt x="8845" y="12128"/>
                  </a:lnTo>
                  <a:lnTo>
                    <a:pt x="8845" y="0"/>
                  </a:lnTo>
                  <a:close/>
                </a:path>
              </a:pathLst>
            </a:custGeom>
            <a:solidFill>
              <a:srgbClr val="FBF9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7" name="Google Shape;2947;p36"/>
            <p:cNvSpPr/>
            <p:nvPr/>
          </p:nvSpPr>
          <p:spPr>
            <a:xfrm>
              <a:off x="7069550" y="2611300"/>
              <a:ext cx="144400" cy="32300"/>
            </a:xfrm>
            <a:custGeom>
              <a:avLst/>
              <a:gdLst/>
              <a:ahLst/>
              <a:cxnLst/>
              <a:rect l="l" t="t" r="r" b="b"/>
              <a:pathLst>
                <a:path w="5776" h="1292" extrusionOk="0">
                  <a:moveTo>
                    <a:pt x="5361" y="0"/>
                  </a:moveTo>
                  <a:cubicBezTo>
                    <a:pt x="5156" y="0"/>
                    <a:pt x="4937" y="52"/>
                    <a:pt x="4742" y="91"/>
                  </a:cubicBezTo>
                  <a:cubicBezTo>
                    <a:pt x="4469" y="121"/>
                    <a:pt x="4134" y="182"/>
                    <a:pt x="3861" y="273"/>
                  </a:cubicBezTo>
                  <a:cubicBezTo>
                    <a:pt x="3557" y="364"/>
                    <a:pt x="3283" y="455"/>
                    <a:pt x="3040" y="577"/>
                  </a:cubicBezTo>
                  <a:cubicBezTo>
                    <a:pt x="2848" y="657"/>
                    <a:pt x="2639" y="737"/>
                    <a:pt x="2444" y="737"/>
                  </a:cubicBezTo>
                  <a:cubicBezTo>
                    <a:pt x="2269" y="737"/>
                    <a:pt x="2105" y="673"/>
                    <a:pt x="1976" y="486"/>
                  </a:cubicBezTo>
                  <a:cubicBezTo>
                    <a:pt x="1957" y="448"/>
                    <a:pt x="1915" y="422"/>
                    <a:pt x="1872" y="422"/>
                  </a:cubicBezTo>
                  <a:cubicBezTo>
                    <a:pt x="1845" y="422"/>
                    <a:pt x="1817" y="432"/>
                    <a:pt x="1794" y="455"/>
                  </a:cubicBezTo>
                  <a:cubicBezTo>
                    <a:pt x="1581" y="698"/>
                    <a:pt x="1307" y="972"/>
                    <a:pt x="1003" y="1033"/>
                  </a:cubicBezTo>
                  <a:cubicBezTo>
                    <a:pt x="975" y="1039"/>
                    <a:pt x="945" y="1041"/>
                    <a:pt x="914" y="1041"/>
                  </a:cubicBezTo>
                  <a:cubicBezTo>
                    <a:pt x="619" y="1041"/>
                    <a:pt x="258" y="788"/>
                    <a:pt x="396" y="486"/>
                  </a:cubicBezTo>
                  <a:cubicBezTo>
                    <a:pt x="416" y="405"/>
                    <a:pt x="355" y="337"/>
                    <a:pt x="294" y="337"/>
                  </a:cubicBezTo>
                  <a:cubicBezTo>
                    <a:pt x="264" y="337"/>
                    <a:pt x="233" y="354"/>
                    <a:pt x="213" y="394"/>
                  </a:cubicBezTo>
                  <a:cubicBezTo>
                    <a:pt x="0" y="790"/>
                    <a:pt x="335" y="1185"/>
                    <a:pt x="730" y="1276"/>
                  </a:cubicBezTo>
                  <a:cubicBezTo>
                    <a:pt x="778" y="1286"/>
                    <a:pt x="827" y="1291"/>
                    <a:pt x="875" y="1291"/>
                  </a:cubicBezTo>
                  <a:cubicBezTo>
                    <a:pt x="1251" y="1291"/>
                    <a:pt x="1612" y="998"/>
                    <a:pt x="1855" y="729"/>
                  </a:cubicBezTo>
                  <a:cubicBezTo>
                    <a:pt x="2006" y="911"/>
                    <a:pt x="2219" y="1002"/>
                    <a:pt x="2462" y="1002"/>
                  </a:cubicBezTo>
                  <a:cubicBezTo>
                    <a:pt x="2482" y="1004"/>
                    <a:pt x="2502" y="1005"/>
                    <a:pt x="2522" y="1005"/>
                  </a:cubicBezTo>
                  <a:cubicBezTo>
                    <a:pt x="2810" y="1005"/>
                    <a:pt x="3121" y="812"/>
                    <a:pt x="3405" y="698"/>
                  </a:cubicBezTo>
                  <a:cubicBezTo>
                    <a:pt x="3769" y="546"/>
                    <a:pt x="4165" y="455"/>
                    <a:pt x="4560" y="394"/>
                  </a:cubicBezTo>
                  <a:cubicBezTo>
                    <a:pt x="4773" y="334"/>
                    <a:pt x="4955" y="334"/>
                    <a:pt x="5168" y="303"/>
                  </a:cubicBezTo>
                  <a:cubicBezTo>
                    <a:pt x="5350" y="303"/>
                    <a:pt x="5532" y="303"/>
                    <a:pt x="5715" y="212"/>
                  </a:cubicBezTo>
                  <a:cubicBezTo>
                    <a:pt x="5776" y="182"/>
                    <a:pt x="5745" y="91"/>
                    <a:pt x="5684" y="60"/>
                  </a:cubicBezTo>
                  <a:cubicBezTo>
                    <a:pt x="5586" y="16"/>
                    <a:pt x="5476" y="0"/>
                    <a:pt x="5361" y="0"/>
                  </a:cubicBezTo>
                  <a:close/>
                </a:path>
              </a:pathLst>
            </a:custGeom>
            <a:solidFill>
              <a:srgbClr val="7C7B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8" name="Google Shape;2948;p36"/>
            <p:cNvSpPr/>
            <p:nvPr/>
          </p:nvSpPr>
          <p:spPr>
            <a:xfrm>
              <a:off x="7082475" y="2671525"/>
              <a:ext cx="151050" cy="30450"/>
            </a:xfrm>
            <a:custGeom>
              <a:avLst/>
              <a:gdLst/>
              <a:ahLst/>
              <a:cxnLst/>
              <a:rect l="l" t="t" r="r" b="b"/>
              <a:pathLst>
                <a:path w="6042" h="1218" extrusionOk="0">
                  <a:moveTo>
                    <a:pt x="5500" y="0"/>
                  </a:moveTo>
                  <a:cubicBezTo>
                    <a:pt x="5358" y="0"/>
                    <a:pt x="5210" y="34"/>
                    <a:pt x="5076" y="83"/>
                  </a:cubicBezTo>
                  <a:cubicBezTo>
                    <a:pt x="4863" y="174"/>
                    <a:pt x="4681" y="356"/>
                    <a:pt x="4468" y="448"/>
                  </a:cubicBezTo>
                  <a:cubicBezTo>
                    <a:pt x="4329" y="531"/>
                    <a:pt x="4209" y="570"/>
                    <a:pt x="4093" y="570"/>
                  </a:cubicBezTo>
                  <a:cubicBezTo>
                    <a:pt x="3956" y="570"/>
                    <a:pt x="3826" y="516"/>
                    <a:pt x="3678" y="417"/>
                  </a:cubicBezTo>
                  <a:cubicBezTo>
                    <a:pt x="3477" y="308"/>
                    <a:pt x="3288" y="220"/>
                    <a:pt x="3096" y="220"/>
                  </a:cubicBezTo>
                  <a:cubicBezTo>
                    <a:pt x="2968" y="220"/>
                    <a:pt x="2839" y="259"/>
                    <a:pt x="2705" y="356"/>
                  </a:cubicBezTo>
                  <a:cubicBezTo>
                    <a:pt x="2553" y="478"/>
                    <a:pt x="2432" y="660"/>
                    <a:pt x="2219" y="691"/>
                  </a:cubicBezTo>
                  <a:cubicBezTo>
                    <a:pt x="2194" y="694"/>
                    <a:pt x="2169" y="695"/>
                    <a:pt x="2145" y="695"/>
                  </a:cubicBezTo>
                  <a:cubicBezTo>
                    <a:pt x="1927" y="695"/>
                    <a:pt x="1720" y="578"/>
                    <a:pt x="1611" y="387"/>
                  </a:cubicBezTo>
                  <a:cubicBezTo>
                    <a:pt x="1594" y="353"/>
                    <a:pt x="1550" y="329"/>
                    <a:pt x="1504" y="329"/>
                  </a:cubicBezTo>
                  <a:cubicBezTo>
                    <a:pt x="1466" y="329"/>
                    <a:pt x="1426" y="346"/>
                    <a:pt x="1398" y="387"/>
                  </a:cubicBezTo>
                  <a:cubicBezTo>
                    <a:pt x="1125" y="751"/>
                    <a:pt x="699" y="964"/>
                    <a:pt x="243" y="964"/>
                  </a:cubicBezTo>
                  <a:lnTo>
                    <a:pt x="213" y="569"/>
                  </a:lnTo>
                  <a:cubicBezTo>
                    <a:pt x="213" y="512"/>
                    <a:pt x="165" y="481"/>
                    <a:pt x="115" y="481"/>
                  </a:cubicBezTo>
                  <a:cubicBezTo>
                    <a:pt x="59" y="481"/>
                    <a:pt x="0" y="519"/>
                    <a:pt x="0" y="599"/>
                  </a:cubicBezTo>
                  <a:cubicBezTo>
                    <a:pt x="31" y="751"/>
                    <a:pt x="31" y="903"/>
                    <a:pt x="31" y="1086"/>
                  </a:cubicBezTo>
                  <a:cubicBezTo>
                    <a:pt x="31" y="1147"/>
                    <a:pt x="61" y="1207"/>
                    <a:pt x="122" y="1207"/>
                  </a:cubicBezTo>
                  <a:cubicBezTo>
                    <a:pt x="180" y="1214"/>
                    <a:pt x="239" y="1218"/>
                    <a:pt x="297" y="1218"/>
                  </a:cubicBezTo>
                  <a:cubicBezTo>
                    <a:pt x="753" y="1218"/>
                    <a:pt x="1193" y="1011"/>
                    <a:pt x="1489" y="660"/>
                  </a:cubicBezTo>
                  <a:cubicBezTo>
                    <a:pt x="1681" y="851"/>
                    <a:pt x="1945" y="969"/>
                    <a:pt x="2195" y="969"/>
                  </a:cubicBezTo>
                  <a:cubicBezTo>
                    <a:pt x="2224" y="969"/>
                    <a:pt x="2252" y="967"/>
                    <a:pt x="2280" y="964"/>
                  </a:cubicBezTo>
                  <a:cubicBezTo>
                    <a:pt x="2493" y="903"/>
                    <a:pt x="2614" y="812"/>
                    <a:pt x="2766" y="691"/>
                  </a:cubicBezTo>
                  <a:cubicBezTo>
                    <a:pt x="2827" y="630"/>
                    <a:pt x="2918" y="539"/>
                    <a:pt x="3009" y="508"/>
                  </a:cubicBezTo>
                  <a:cubicBezTo>
                    <a:pt x="3045" y="494"/>
                    <a:pt x="3080" y="488"/>
                    <a:pt x="3114" y="488"/>
                  </a:cubicBezTo>
                  <a:cubicBezTo>
                    <a:pt x="3229" y="488"/>
                    <a:pt x="3334" y="553"/>
                    <a:pt x="3404" y="599"/>
                  </a:cubicBezTo>
                  <a:cubicBezTo>
                    <a:pt x="3676" y="746"/>
                    <a:pt x="3904" y="863"/>
                    <a:pt x="4159" y="863"/>
                  </a:cubicBezTo>
                  <a:cubicBezTo>
                    <a:pt x="4275" y="863"/>
                    <a:pt x="4396" y="839"/>
                    <a:pt x="4529" y="782"/>
                  </a:cubicBezTo>
                  <a:cubicBezTo>
                    <a:pt x="4834" y="641"/>
                    <a:pt x="5157" y="319"/>
                    <a:pt x="5512" y="319"/>
                  </a:cubicBezTo>
                  <a:cubicBezTo>
                    <a:pt x="5617" y="319"/>
                    <a:pt x="5725" y="348"/>
                    <a:pt x="5836" y="417"/>
                  </a:cubicBezTo>
                  <a:cubicBezTo>
                    <a:pt x="5857" y="431"/>
                    <a:pt x="5879" y="437"/>
                    <a:pt x="5900" y="437"/>
                  </a:cubicBezTo>
                  <a:cubicBezTo>
                    <a:pt x="5974" y="437"/>
                    <a:pt x="6042" y="366"/>
                    <a:pt x="6018" y="296"/>
                  </a:cubicBezTo>
                  <a:cubicBezTo>
                    <a:pt x="5909" y="77"/>
                    <a:pt x="5712" y="0"/>
                    <a:pt x="5500" y="0"/>
                  </a:cubicBezTo>
                  <a:close/>
                </a:path>
              </a:pathLst>
            </a:custGeom>
            <a:solidFill>
              <a:srgbClr val="7C7B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9" name="Google Shape;2949;p36"/>
            <p:cNvSpPr/>
            <p:nvPr/>
          </p:nvSpPr>
          <p:spPr>
            <a:xfrm>
              <a:off x="7082900" y="2730100"/>
              <a:ext cx="147875" cy="30750"/>
            </a:xfrm>
            <a:custGeom>
              <a:avLst/>
              <a:gdLst/>
              <a:ahLst/>
              <a:cxnLst/>
              <a:rect l="l" t="t" r="r" b="b"/>
              <a:pathLst>
                <a:path w="5915" h="1230" extrusionOk="0">
                  <a:moveTo>
                    <a:pt x="5710" y="0"/>
                  </a:moveTo>
                  <a:cubicBezTo>
                    <a:pt x="5671" y="0"/>
                    <a:pt x="5632" y="15"/>
                    <a:pt x="5606" y="50"/>
                  </a:cubicBezTo>
                  <a:cubicBezTo>
                    <a:pt x="5464" y="247"/>
                    <a:pt x="5267" y="302"/>
                    <a:pt x="5048" y="302"/>
                  </a:cubicBezTo>
                  <a:cubicBezTo>
                    <a:pt x="4766" y="302"/>
                    <a:pt x="4447" y="211"/>
                    <a:pt x="4160" y="211"/>
                  </a:cubicBezTo>
                  <a:cubicBezTo>
                    <a:pt x="4048" y="211"/>
                    <a:pt x="3941" y="224"/>
                    <a:pt x="3843" y="263"/>
                  </a:cubicBezTo>
                  <a:cubicBezTo>
                    <a:pt x="3570" y="354"/>
                    <a:pt x="3387" y="627"/>
                    <a:pt x="3083" y="658"/>
                  </a:cubicBezTo>
                  <a:cubicBezTo>
                    <a:pt x="3061" y="660"/>
                    <a:pt x="3039" y="661"/>
                    <a:pt x="3017" y="661"/>
                  </a:cubicBezTo>
                  <a:cubicBezTo>
                    <a:pt x="2740" y="661"/>
                    <a:pt x="2497" y="488"/>
                    <a:pt x="2384" y="263"/>
                  </a:cubicBezTo>
                  <a:cubicBezTo>
                    <a:pt x="2354" y="202"/>
                    <a:pt x="2293" y="171"/>
                    <a:pt x="2236" y="171"/>
                  </a:cubicBezTo>
                  <a:cubicBezTo>
                    <a:pt x="2179" y="171"/>
                    <a:pt x="2126" y="202"/>
                    <a:pt x="2111" y="263"/>
                  </a:cubicBezTo>
                  <a:cubicBezTo>
                    <a:pt x="1919" y="704"/>
                    <a:pt x="1436" y="952"/>
                    <a:pt x="961" y="952"/>
                  </a:cubicBezTo>
                  <a:cubicBezTo>
                    <a:pt x="683" y="952"/>
                    <a:pt x="409" y="867"/>
                    <a:pt x="196" y="688"/>
                  </a:cubicBezTo>
                  <a:cubicBezTo>
                    <a:pt x="173" y="671"/>
                    <a:pt x="151" y="663"/>
                    <a:pt x="131" y="663"/>
                  </a:cubicBezTo>
                  <a:cubicBezTo>
                    <a:pt x="46" y="663"/>
                    <a:pt x="1" y="797"/>
                    <a:pt x="74" y="871"/>
                  </a:cubicBezTo>
                  <a:cubicBezTo>
                    <a:pt x="322" y="1118"/>
                    <a:pt x="650" y="1230"/>
                    <a:pt x="985" y="1230"/>
                  </a:cubicBezTo>
                  <a:cubicBezTo>
                    <a:pt x="1473" y="1230"/>
                    <a:pt x="1974" y="993"/>
                    <a:pt x="2263" y="597"/>
                  </a:cubicBezTo>
                  <a:cubicBezTo>
                    <a:pt x="2384" y="749"/>
                    <a:pt x="2567" y="871"/>
                    <a:pt x="2780" y="931"/>
                  </a:cubicBezTo>
                  <a:cubicBezTo>
                    <a:pt x="2863" y="952"/>
                    <a:pt x="2942" y="962"/>
                    <a:pt x="3017" y="962"/>
                  </a:cubicBezTo>
                  <a:cubicBezTo>
                    <a:pt x="3270" y="962"/>
                    <a:pt x="3481" y="852"/>
                    <a:pt x="3691" y="688"/>
                  </a:cubicBezTo>
                  <a:cubicBezTo>
                    <a:pt x="3869" y="561"/>
                    <a:pt x="4046" y="498"/>
                    <a:pt x="4258" y="498"/>
                  </a:cubicBezTo>
                  <a:cubicBezTo>
                    <a:pt x="4301" y="498"/>
                    <a:pt x="4345" y="501"/>
                    <a:pt x="4390" y="506"/>
                  </a:cubicBezTo>
                  <a:cubicBezTo>
                    <a:pt x="4603" y="506"/>
                    <a:pt x="4816" y="567"/>
                    <a:pt x="5029" y="597"/>
                  </a:cubicBezTo>
                  <a:cubicBezTo>
                    <a:pt x="5363" y="597"/>
                    <a:pt x="5698" y="506"/>
                    <a:pt x="5849" y="202"/>
                  </a:cubicBezTo>
                  <a:cubicBezTo>
                    <a:pt x="5915" y="93"/>
                    <a:pt x="5809" y="0"/>
                    <a:pt x="5710" y="0"/>
                  </a:cubicBezTo>
                  <a:close/>
                </a:path>
              </a:pathLst>
            </a:custGeom>
            <a:solidFill>
              <a:srgbClr val="7C7B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0" name="Google Shape;2950;p36"/>
            <p:cNvSpPr/>
            <p:nvPr/>
          </p:nvSpPr>
          <p:spPr>
            <a:xfrm>
              <a:off x="7018625" y="3115825"/>
              <a:ext cx="139850" cy="308550"/>
            </a:xfrm>
            <a:custGeom>
              <a:avLst/>
              <a:gdLst/>
              <a:ahLst/>
              <a:cxnLst/>
              <a:rect l="l" t="t" r="r" b="b"/>
              <a:pathLst>
                <a:path w="5594" h="12342" extrusionOk="0">
                  <a:moveTo>
                    <a:pt x="214" y="1"/>
                  </a:moveTo>
                  <a:cubicBezTo>
                    <a:pt x="1" y="1"/>
                    <a:pt x="214" y="11369"/>
                    <a:pt x="214" y="11369"/>
                  </a:cubicBezTo>
                  <a:lnTo>
                    <a:pt x="5594" y="12342"/>
                  </a:lnTo>
                  <a:lnTo>
                    <a:pt x="5594" y="396"/>
                  </a:lnTo>
                  <a:lnTo>
                    <a:pt x="214" y="1"/>
                  </a:lnTo>
                  <a:close/>
                </a:path>
              </a:pathLst>
            </a:custGeom>
            <a:solidFill>
              <a:srgbClr val="DBD6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1" name="Google Shape;2951;p36"/>
            <p:cNvSpPr/>
            <p:nvPr/>
          </p:nvSpPr>
          <p:spPr>
            <a:xfrm>
              <a:off x="7039500" y="3180200"/>
              <a:ext cx="86300" cy="27700"/>
            </a:xfrm>
            <a:custGeom>
              <a:avLst/>
              <a:gdLst/>
              <a:ahLst/>
              <a:cxnLst/>
              <a:rect l="l" t="t" r="r" b="b"/>
              <a:pathLst>
                <a:path w="3452" h="1108" extrusionOk="0">
                  <a:moveTo>
                    <a:pt x="117" y="1"/>
                  </a:moveTo>
                  <a:cubicBezTo>
                    <a:pt x="57" y="1"/>
                    <a:pt x="0" y="48"/>
                    <a:pt x="17" y="131"/>
                  </a:cubicBezTo>
                  <a:cubicBezTo>
                    <a:pt x="47" y="314"/>
                    <a:pt x="47" y="466"/>
                    <a:pt x="78" y="648"/>
                  </a:cubicBezTo>
                  <a:cubicBezTo>
                    <a:pt x="108" y="770"/>
                    <a:pt x="108" y="891"/>
                    <a:pt x="199" y="952"/>
                  </a:cubicBezTo>
                  <a:cubicBezTo>
                    <a:pt x="240" y="979"/>
                    <a:pt x="278" y="991"/>
                    <a:pt x="314" y="991"/>
                  </a:cubicBezTo>
                  <a:cubicBezTo>
                    <a:pt x="437" y="991"/>
                    <a:pt x="531" y="850"/>
                    <a:pt x="625" y="709"/>
                  </a:cubicBezTo>
                  <a:cubicBezTo>
                    <a:pt x="746" y="891"/>
                    <a:pt x="898" y="1073"/>
                    <a:pt x="1111" y="1104"/>
                  </a:cubicBezTo>
                  <a:cubicBezTo>
                    <a:pt x="1127" y="1106"/>
                    <a:pt x="1142" y="1107"/>
                    <a:pt x="1157" y="1107"/>
                  </a:cubicBezTo>
                  <a:cubicBezTo>
                    <a:pt x="1346" y="1107"/>
                    <a:pt x="1483" y="936"/>
                    <a:pt x="1567" y="739"/>
                  </a:cubicBezTo>
                  <a:cubicBezTo>
                    <a:pt x="1628" y="800"/>
                    <a:pt x="1689" y="861"/>
                    <a:pt x="1780" y="891"/>
                  </a:cubicBezTo>
                  <a:cubicBezTo>
                    <a:pt x="1838" y="910"/>
                    <a:pt x="1892" y="920"/>
                    <a:pt x="1945" y="920"/>
                  </a:cubicBezTo>
                  <a:cubicBezTo>
                    <a:pt x="2059" y="920"/>
                    <a:pt x="2162" y="873"/>
                    <a:pt x="2266" y="770"/>
                  </a:cubicBezTo>
                  <a:cubicBezTo>
                    <a:pt x="2297" y="739"/>
                    <a:pt x="2327" y="678"/>
                    <a:pt x="2388" y="648"/>
                  </a:cubicBezTo>
                  <a:cubicBezTo>
                    <a:pt x="2449" y="648"/>
                    <a:pt x="2509" y="678"/>
                    <a:pt x="2540" y="709"/>
                  </a:cubicBezTo>
                  <a:lnTo>
                    <a:pt x="2692" y="709"/>
                  </a:lnTo>
                  <a:cubicBezTo>
                    <a:pt x="2765" y="709"/>
                    <a:pt x="2852" y="714"/>
                    <a:pt x="2943" y="714"/>
                  </a:cubicBezTo>
                  <a:cubicBezTo>
                    <a:pt x="3078" y="714"/>
                    <a:pt x="3221" y="703"/>
                    <a:pt x="3330" y="648"/>
                  </a:cubicBezTo>
                  <a:cubicBezTo>
                    <a:pt x="3421" y="618"/>
                    <a:pt x="3452" y="466"/>
                    <a:pt x="3360" y="405"/>
                  </a:cubicBezTo>
                  <a:cubicBezTo>
                    <a:pt x="3254" y="374"/>
                    <a:pt x="3148" y="367"/>
                    <a:pt x="3041" y="367"/>
                  </a:cubicBezTo>
                  <a:cubicBezTo>
                    <a:pt x="2935" y="367"/>
                    <a:pt x="2829" y="374"/>
                    <a:pt x="2722" y="374"/>
                  </a:cubicBezTo>
                  <a:cubicBezTo>
                    <a:pt x="2608" y="374"/>
                    <a:pt x="2494" y="323"/>
                    <a:pt x="2380" y="323"/>
                  </a:cubicBezTo>
                  <a:cubicBezTo>
                    <a:pt x="2342" y="323"/>
                    <a:pt x="2304" y="329"/>
                    <a:pt x="2266" y="344"/>
                  </a:cubicBezTo>
                  <a:cubicBezTo>
                    <a:pt x="2145" y="374"/>
                    <a:pt x="2084" y="466"/>
                    <a:pt x="2023" y="557"/>
                  </a:cubicBezTo>
                  <a:cubicBezTo>
                    <a:pt x="1988" y="591"/>
                    <a:pt x="1955" y="606"/>
                    <a:pt x="1924" y="606"/>
                  </a:cubicBezTo>
                  <a:cubicBezTo>
                    <a:pt x="1819" y="606"/>
                    <a:pt x="1736" y="445"/>
                    <a:pt x="1689" y="374"/>
                  </a:cubicBezTo>
                  <a:cubicBezTo>
                    <a:pt x="1658" y="314"/>
                    <a:pt x="1605" y="283"/>
                    <a:pt x="1552" y="283"/>
                  </a:cubicBezTo>
                  <a:cubicBezTo>
                    <a:pt x="1499" y="283"/>
                    <a:pt x="1446" y="314"/>
                    <a:pt x="1415" y="374"/>
                  </a:cubicBezTo>
                  <a:cubicBezTo>
                    <a:pt x="1354" y="466"/>
                    <a:pt x="1294" y="557"/>
                    <a:pt x="1233" y="678"/>
                  </a:cubicBezTo>
                  <a:cubicBezTo>
                    <a:pt x="1208" y="753"/>
                    <a:pt x="1183" y="808"/>
                    <a:pt x="1124" y="808"/>
                  </a:cubicBezTo>
                  <a:cubicBezTo>
                    <a:pt x="1111" y="808"/>
                    <a:pt x="1097" y="805"/>
                    <a:pt x="1081" y="800"/>
                  </a:cubicBezTo>
                  <a:cubicBezTo>
                    <a:pt x="898" y="709"/>
                    <a:pt x="807" y="526"/>
                    <a:pt x="716" y="374"/>
                  </a:cubicBezTo>
                  <a:cubicBezTo>
                    <a:pt x="699" y="341"/>
                    <a:pt x="646" y="317"/>
                    <a:pt x="596" y="317"/>
                  </a:cubicBezTo>
                  <a:cubicBezTo>
                    <a:pt x="555" y="317"/>
                    <a:pt x="517" y="333"/>
                    <a:pt x="503" y="374"/>
                  </a:cubicBezTo>
                  <a:cubicBezTo>
                    <a:pt x="442" y="466"/>
                    <a:pt x="412" y="526"/>
                    <a:pt x="351" y="618"/>
                  </a:cubicBezTo>
                  <a:cubicBezTo>
                    <a:pt x="321" y="557"/>
                    <a:pt x="291" y="466"/>
                    <a:pt x="291" y="435"/>
                  </a:cubicBezTo>
                  <a:cubicBezTo>
                    <a:pt x="291" y="314"/>
                    <a:pt x="260" y="222"/>
                    <a:pt x="230" y="101"/>
                  </a:cubicBezTo>
                  <a:cubicBezTo>
                    <a:pt x="216" y="32"/>
                    <a:pt x="165" y="1"/>
                    <a:pt x="117" y="1"/>
                  </a:cubicBezTo>
                  <a:close/>
                </a:path>
              </a:pathLst>
            </a:custGeom>
            <a:solidFill>
              <a:srgbClr val="6665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2" name="Google Shape;2952;p36"/>
            <p:cNvSpPr/>
            <p:nvPr/>
          </p:nvSpPr>
          <p:spPr>
            <a:xfrm>
              <a:off x="7043225" y="3240050"/>
              <a:ext cx="93975" cy="18100"/>
            </a:xfrm>
            <a:custGeom>
              <a:avLst/>
              <a:gdLst/>
              <a:ahLst/>
              <a:cxnLst/>
              <a:rect l="l" t="t" r="r" b="b"/>
              <a:pathLst>
                <a:path w="3759" h="724" extrusionOk="0">
                  <a:moveTo>
                    <a:pt x="1172" y="1"/>
                  </a:moveTo>
                  <a:cubicBezTo>
                    <a:pt x="1090" y="1"/>
                    <a:pt x="1020" y="39"/>
                    <a:pt x="962" y="78"/>
                  </a:cubicBezTo>
                  <a:cubicBezTo>
                    <a:pt x="841" y="169"/>
                    <a:pt x="749" y="321"/>
                    <a:pt x="628" y="382"/>
                  </a:cubicBezTo>
                  <a:cubicBezTo>
                    <a:pt x="596" y="395"/>
                    <a:pt x="566" y="402"/>
                    <a:pt x="540" y="402"/>
                  </a:cubicBezTo>
                  <a:cubicBezTo>
                    <a:pt x="389" y="402"/>
                    <a:pt x="319" y="207"/>
                    <a:pt x="293" y="78"/>
                  </a:cubicBezTo>
                  <a:cubicBezTo>
                    <a:pt x="272" y="24"/>
                    <a:pt x="228" y="1"/>
                    <a:pt x="182" y="1"/>
                  </a:cubicBezTo>
                  <a:cubicBezTo>
                    <a:pt x="96" y="1"/>
                    <a:pt x="0" y="81"/>
                    <a:pt x="20" y="199"/>
                  </a:cubicBezTo>
                  <a:cubicBezTo>
                    <a:pt x="95" y="451"/>
                    <a:pt x="275" y="723"/>
                    <a:pt x="542" y="723"/>
                  </a:cubicBezTo>
                  <a:cubicBezTo>
                    <a:pt x="597" y="723"/>
                    <a:pt x="656" y="712"/>
                    <a:pt x="719" y="686"/>
                  </a:cubicBezTo>
                  <a:cubicBezTo>
                    <a:pt x="871" y="625"/>
                    <a:pt x="962" y="473"/>
                    <a:pt x="1084" y="351"/>
                  </a:cubicBezTo>
                  <a:cubicBezTo>
                    <a:pt x="1114" y="351"/>
                    <a:pt x="1145" y="290"/>
                    <a:pt x="1175" y="290"/>
                  </a:cubicBezTo>
                  <a:cubicBezTo>
                    <a:pt x="1205" y="290"/>
                    <a:pt x="1205" y="321"/>
                    <a:pt x="1236" y="351"/>
                  </a:cubicBezTo>
                  <a:cubicBezTo>
                    <a:pt x="1297" y="412"/>
                    <a:pt x="1357" y="473"/>
                    <a:pt x="1449" y="534"/>
                  </a:cubicBezTo>
                  <a:cubicBezTo>
                    <a:pt x="1538" y="578"/>
                    <a:pt x="1659" y="606"/>
                    <a:pt x="1778" y="606"/>
                  </a:cubicBezTo>
                  <a:cubicBezTo>
                    <a:pt x="1821" y="606"/>
                    <a:pt x="1864" y="603"/>
                    <a:pt x="1904" y="594"/>
                  </a:cubicBezTo>
                  <a:cubicBezTo>
                    <a:pt x="1996" y="564"/>
                    <a:pt x="2056" y="534"/>
                    <a:pt x="2148" y="473"/>
                  </a:cubicBezTo>
                  <a:cubicBezTo>
                    <a:pt x="2183" y="455"/>
                    <a:pt x="2211" y="448"/>
                    <a:pt x="2235" y="448"/>
                  </a:cubicBezTo>
                  <a:cubicBezTo>
                    <a:pt x="2292" y="448"/>
                    <a:pt x="2326" y="491"/>
                    <a:pt x="2391" y="534"/>
                  </a:cubicBezTo>
                  <a:cubicBezTo>
                    <a:pt x="2487" y="591"/>
                    <a:pt x="2608" y="613"/>
                    <a:pt x="2730" y="613"/>
                  </a:cubicBezTo>
                  <a:cubicBezTo>
                    <a:pt x="2800" y="613"/>
                    <a:pt x="2871" y="606"/>
                    <a:pt x="2938" y="594"/>
                  </a:cubicBezTo>
                  <a:cubicBezTo>
                    <a:pt x="3151" y="564"/>
                    <a:pt x="3455" y="594"/>
                    <a:pt x="3637" y="442"/>
                  </a:cubicBezTo>
                  <a:cubicBezTo>
                    <a:pt x="3759" y="382"/>
                    <a:pt x="3698" y="230"/>
                    <a:pt x="3607" y="199"/>
                  </a:cubicBezTo>
                  <a:cubicBezTo>
                    <a:pt x="3552" y="180"/>
                    <a:pt x="3496" y="172"/>
                    <a:pt x="3437" y="172"/>
                  </a:cubicBezTo>
                  <a:cubicBezTo>
                    <a:pt x="3227" y="172"/>
                    <a:pt x="2997" y="272"/>
                    <a:pt x="2781" y="272"/>
                  </a:cubicBezTo>
                  <a:cubicBezTo>
                    <a:pt x="2688" y="272"/>
                    <a:pt x="2597" y="253"/>
                    <a:pt x="2512" y="199"/>
                  </a:cubicBezTo>
                  <a:cubicBezTo>
                    <a:pt x="2426" y="156"/>
                    <a:pt x="2340" y="113"/>
                    <a:pt x="2244" y="113"/>
                  </a:cubicBezTo>
                  <a:cubicBezTo>
                    <a:pt x="2204" y="113"/>
                    <a:pt x="2162" y="121"/>
                    <a:pt x="2117" y="138"/>
                  </a:cubicBezTo>
                  <a:cubicBezTo>
                    <a:pt x="1994" y="213"/>
                    <a:pt x="1890" y="307"/>
                    <a:pt x="1758" y="307"/>
                  </a:cubicBezTo>
                  <a:cubicBezTo>
                    <a:pt x="1727" y="307"/>
                    <a:pt x="1695" y="302"/>
                    <a:pt x="1661" y="290"/>
                  </a:cubicBezTo>
                  <a:cubicBezTo>
                    <a:pt x="1509" y="260"/>
                    <a:pt x="1449" y="108"/>
                    <a:pt x="1327" y="47"/>
                  </a:cubicBezTo>
                  <a:cubicBezTo>
                    <a:pt x="1271" y="14"/>
                    <a:pt x="1219" y="1"/>
                    <a:pt x="1172" y="1"/>
                  </a:cubicBezTo>
                  <a:close/>
                </a:path>
              </a:pathLst>
            </a:custGeom>
            <a:solidFill>
              <a:srgbClr val="6665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3" name="Google Shape;2953;p36"/>
            <p:cNvSpPr/>
            <p:nvPr/>
          </p:nvSpPr>
          <p:spPr>
            <a:xfrm>
              <a:off x="7046775" y="3293475"/>
              <a:ext cx="93475" cy="21950"/>
            </a:xfrm>
            <a:custGeom>
              <a:avLst/>
              <a:gdLst/>
              <a:ahLst/>
              <a:cxnLst/>
              <a:rect l="l" t="t" r="r" b="b"/>
              <a:pathLst>
                <a:path w="3739" h="878" extrusionOk="0">
                  <a:moveTo>
                    <a:pt x="3380" y="1"/>
                  </a:moveTo>
                  <a:cubicBezTo>
                    <a:pt x="3171" y="1"/>
                    <a:pt x="2948" y="109"/>
                    <a:pt x="2766" y="190"/>
                  </a:cubicBezTo>
                  <a:cubicBezTo>
                    <a:pt x="2583" y="271"/>
                    <a:pt x="2374" y="379"/>
                    <a:pt x="2182" y="379"/>
                  </a:cubicBezTo>
                  <a:cubicBezTo>
                    <a:pt x="2087" y="379"/>
                    <a:pt x="1995" y="352"/>
                    <a:pt x="1914" y="281"/>
                  </a:cubicBezTo>
                  <a:cubicBezTo>
                    <a:pt x="1763" y="149"/>
                    <a:pt x="1612" y="75"/>
                    <a:pt x="1453" y="75"/>
                  </a:cubicBezTo>
                  <a:cubicBezTo>
                    <a:pt x="1357" y="75"/>
                    <a:pt x="1258" y="102"/>
                    <a:pt x="1155" y="160"/>
                  </a:cubicBezTo>
                  <a:cubicBezTo>
                    <a:pt x="1003" y="220"/>
                    <a:pt x="911" y="342"/>
                    <a:pt x="790" y="433"/>
                  </a:cubicBezTo>
                  <a:cubicBezTo>
                    <a:pt x="759" y="464"/>
                    <a:pt x="668" y="524"/>
                    <a:pt x="638" y="524"/>
                  </a:cubicBezTo>
                  <a:cubicBezTo>
                    <a:pt x="607" y="524"/>
                    <a:pt x="577" y="494"/>
                    <a:pt x="547" y="464"/>
                  </a:cubicBezTo>
                  <a:cubicBezTo>
                    <a:pt x="486" y="372"/>
                    <a:pt x="395" y="281"/>
                    <a:pt x="334" y="190"/>
                  </a:cubicBezTo>
                  <a:cubicBezTo>
                    <a:pt x="303" y="159"/>
                    <a:pt x="264" y="146"/>
                    <a:pt x="225" y="146"/>
                  </a:cubicBezTo>
                  <a:cubicBezTo>
                    <a:pt x="112" y="146"/>
                    <a:pt x="0" y="259"/>
                    <a:pt x="91" y="372"/>
                  </a:cubicBezTo>
                  <a:cubicBezTo>
                    <a:pt x="214" y="595"/>
                    <a:pt x="398" y="877"/>
                    <a:pt x="658" y="877"/>
                  </a:cubicBezTo>
                  <a:cubicBezTo>
                    <a:pt x="718" y="877"/>
                    <a:pt x="782" y="862"/>
                    <a:pt x="851" y="828"/>
                  </a:cubicBezTo>
                  <a:cubicBezTo>
                    <a:pt x="1003" y="737"/>
                    <a:pt x="1094" y="585"/>
                    <a:pt x="1246" y="494"/>
                  </a:cubicBezTo>
                  <a:cubicBezTo>
                    <a:pt x="1307" y="464"/>
                    <a:pt x="1398" y="403"/>
                    <a:pt x="1489" y="403"/>
                  </a:cubicBezTo>
                  <a:cubicBezTo>
                    <a:pt x="1580" y="403"/>
                    <a:pt x="1610" y="464"/>
                    <a:pt x="1671" y="524"/>
                  </a:cubicBezTo>
                  <a:cubicBezTo>
                    <a:pt x="1830" y="663"/>
                    <a:pt x="2027" y="711"/>
                    <a:pt x="2229" y="711"/>
                  </a:cubicBezTo>
                  <a:cubicBezTo>
                    <a:pt x="2337" y="711"/>
                    <a:pt x="2447" y="697"/>
                    <a:pt x="2553" y="676"/>
                  </a:cubicBezTo>
                  <a:cubicBezTo>
                    <a:pt x="2705" y="615"/>
                    <a:pt x="2857" y="524"/>
                    <a:pt x="3009" y="464"/>
                  </a:cubicBezTo>
                  <a:cubicBezTo>
                    <a:pt x="3221" y="372"/>
                    <a:pt x="3434" y="342"/>
                    <a:pt x="3647" y="281"/>
                  </a:cubicBezTo>
                  <a:cubicBezTo>
                    <a:pt x="3738" y="251"/>
                    <a:pt x="3738" y="129"/>
                    <a:pt x="3677" y="99"/>
                  </a:cubicBezTo>
                  <a:cubicBezTo>
                    <a:pt x="3586" y="28"/>
                    <a:pt x="3485" y="1"/>
                    <a:pt x="3380" y="1"/>
                  </a:cubicBezTo>
                  <a:close/>
                </a:path>
              </a:pathLst>
            </a:custGeom>
            <a:solidFill>
              <a:srgbClr val="6665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4" name="Google Shape;2954;p36"/>
            <p:cNvSpPr/>
            <p:nvPr/>
          </p:nvSpPr>
          <p:spPr>
            <a:xfrm>
              <a:off x="7201775" y="3310375"/>
              <a:ext cx="160350" cy="297900"/>
            </a:xfrm>
            <a:custGeom>
              <a:avLst/>
              <a:gdLst/>
              <a:ahLst/>
              <a:cxnLst/>
              <a:rect l="l" t="t" r="r" b="b"/>
              <a:pathLst>
                <a:path w="6414" h="11916" extrusionOk="0">
                  <a:moveTo>
                    <a:pt x="0" y="0"/>
                  </a:moveTo>
                  <a:lnTo>
                    <a:pt x="0" y="10456"/>
                  </a:lnTo>
                  <a:lnTo>
                    <a:pt x="6414" y="11915"/>
                  </a:lnTo>
                  <a:lnTo>
                    <a:pt x="6414" y="760"/>
                  </a:lnTo>
                  <a:lnTo>
                    <a:pt x="0" y="0"/>
                  </a:lnTo>
                  <a:close/>
                </a:path>
              </a:pathLst>
            </a:custGeom>
            <a:solidFill>
              <a:srgbClr val="FB9C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5" name="Google Shape;2955;p36"/>
            <p:cNvSpPr/>
            <p:nvPr/>
          </p:nvSpPr>
          <p:spPr>
            <a:xfrm>
              <a:off x="7225325" y="3368575"/>
              <a:ext cx="129200" cy="33600"/>
            </a:xfrm>
            <a:custGeom>
              <a:avLst/>
              <a:gdLst/>
              <a:ahLst/>
              <a:cxnLst/>
              <a:rect l="l" t="t" r="r" b="b"/>
              <a:pathLst>
                <a:path w="5168" h="1344" extrusionOk="0">
                  <a:moveTo>
                    <a:pt x="156" y="0"/>
                  </a:moveTo>
                  <a:cubicBezTo>
                    <a:pt x="135" y="0"/>
                    <a:pt x="113" y="22"/>
                    <a:pt x="92" y="43"/>
                  </a:cubicBezTo>
                  <a:lnTo>
                    <a:pt x="31" y="43"/>
                  </a:lnTo>
                  <a:cubicBezTo>
                    <a:pt x="31" y="74"/>
                    <a:pt x="31" y="74"/>
                    <a:pt x="31" y="74"/>
                  </a:cubicBezTo>
                  <a:cubicBezTo>
                    <a:pt x="31" y="104"/>
                    <a:pt x="1" y="104"/>
                    <a:pt x="1" y="104"/>
                  </a:cubicBezTo>
                  <a:cubicBezTo>
                    <a:pt x="1" y="104"/>
                    <a:pt x="1" y="134"/>
                    <a:pt x="31" y="134"/>
                  </a:cubicBezTo>
                  <a:cubicBezTo>
                    <a:pt x="31" y="134"/>
                    <a:pt x="31" y="165"/>
                    <a:pt x="31" y="165"/>
                  </a:cubicBezTo>
                  <a:lnTo>
                    <a:pt x="61" y="165"/>
                  </a:lnTo>
                  <a:cubicBezTo>
                    <a:pt x="31" y="317"/>
                    <a:pt x="92" y="469"/>
                    <a:pt x="122" y="590"/>
                  </a:cubicBezTo>
                  <a:cubicBezTo>
                    <a:pt x="152" y="773"/>
                    <a:pt x="183" y="985"/>
                    <a:pt x="274" y="1137"/>
                  </a:cubicBezTo>
                  <a:cubicBezTo>
                    <a:pt x="350" y="1270"/>
                    <a:pt x="461" y="1343"/>
                    <a:pt x="585" y="1343"/>
                  </a:cubicBezTo>
                  <a:cubicBezTo>
                    <a:pt x="661" y="1343"/>
                    <a:pt x="741" y="1316"/>
                    <a:pt x="821" y="1259"/>
                  </a:cubicBezTo>
                  <a:cubicBezTo>
                    <a:pt x="943" y="1168"/>
                    <a:pt x="1064" y="1016"/>
                    <a:pt x="1156" y="894"/>
                  </a:cubicBezTo>
                  <a:cubicBezTo>
                    <a:pt x="1216" y="833"/>
                    <a:pt x="1247" y="742"/>
                    <a:pt x="1277" y="681"/>
                  </a:cubicBezTo>
                  <a:cubicBezTo>
                    <a:pt x="1277" y="666"/>
                    <a:pt x="1277" y="659"/>
                    <a:pt x="1281" y="659"/>
                  </a:cubicBezTo>
                  <a:cubicBezTo>
                    <a:pt x="1285" y="659"/>
                    <a:pt x="1292" y="666"/>
                    <a:pt x="1308" y="681"/>
                  </a:cubicBezTo>
                  <a:cubicBezTo>
                    <a:pt x="1338" y="712"/>
                    <a:pt x="1368" y="742"/>
                    <a:pt x="1368" y="773"/>
                  </a:cubicBezTo>
                  <a:cubicBezTo>
                    <a:pt x="1518" y="947"/>
                    <a:pt x="1748" y="1101"/>
                    <a:pt x="1977" y="1101"/>
                  </a:cubicBezTo>
                  <a:cubicBezTo>
                    <a:pt x="2028" y="1101"/>
                    <a:pt x="2079" y="1093"/>
                    <a:pt x="2128" y="1077"/>
                  </a:cubicBezTo>
                  <a:cubicBezTo>
                    <a:pt x="2280" y="1016"/>
                    <a:pt x="2341" y="925"/>
                    <a:pt x="2432" y="833"/>
                  </a:cubicBezTo>
                  <a:cubicBezTo>
                    <a:pt x="2463" y="803"/>
                    <a:pt x="2463" y="803"/>
                    <a:pt x="2493" y="773"/>
                  </a:cubicBezTo>
                  <a:cubicBezTo>
                    <a:pt x="2508" y="742"/>
                    <a:pt x="2523" y="727"/>
                    <a:pt x="2539" y="727"/>
                  </a:cubicBezTo>
                  <a:cubicBezTo>
                    <a:pt x="2554" y="727"/>
                    <a:pt x="2569" y="742"/>
                    <a:pt x="2584" y="773"/>
                  </a:cubicBezTo>
                  <a:cubicBezTo>
                    <a:pt x="2615" y="803"/>
                    <a:pt x="2645" y="894"/>
                    <a:pt x="2675" y="925"/>
                  </a:cubicBezTo>
                  <a:cubicBezTo>
                    <a:pt x="2759" y="1022"/>
                    <a:pt x="2868" y="1062"/>
                    <a:pt x="2983" y="1062"/>
                  </a:cubicBezTo>
                  <a:cubicBezTo>
                    <a:pt x="3118" y="1062"/>
                    <a:pt x="3259" y="1007"/>
                    <a:pt x="3374" y="925"/>
                  </a:cubicBezTo>
                  <a:cubicBezTo>
                    <a:pt x="3435" y="894"/>
                    <a:pt x="3496" y="833"/>
                    <a:pt x="3526" y="773"/>
                  </a:cubicBezTo>
                  <a:cubicBezTo>
                    <a:pt x="3568" y="731"/>
                    <a:pt x="3578" y="715"/>
                    <a:pt x="3582" y="715"/>
                  </a:cubicBezTo>
                  <a:cubicBezTo>
                    <a:pt x="3587" y="715"/>
                    <a:pt x="3584" y="739"/>
                    <a:pt x="3618" y="773"/>
                  </a:cubicBezTo>
                  <a:cubicBezTo>
                    <a:pt x="3739" y="894"/>
                    <a:pt x="3861" y="985"/>
                    <a:pt x="4043" y="1046"/>
                  </a:cubicBezTo>
                  <a:cubicBezTo>
                    <a:pt x="4183" y="1097"/>
                    <a:pt x="4333" y="1121"/>
                    <a:pt x="4483" y="1121"/>
                  </a:cubicBezTo>
                  <a:cubicBezTo>
                    <a:pt x="4691" y="1121"/>
                    <a:pt x="4900" y="1074"/>
                    <a:pt x="5077" y="985"/>
                  </a:cubicBezTo>
                  <a:cubicBezTo>
                    <a:pt x="5168" y="955"/>
                    <a:pt x="5168" y="803"/>
                    <a:pt x="5046" y="773"/>
                  </a:cubicBezTo>
                  <a:cubicBezTo>
                    <a:pt x="4973" y="760"/>
                    <a:pt x="4899" y="757"/>
                    <a:pt x="4825" y="757"/>
                  </a:cubicBezTo>
                  <a:cubicBezTo>
                    <a:pt x="4713" y="757"/>
                    <a:pt x="4601" y="765"/>
                    <a:pt x="4491" y="765"/>
                  </a:cubicBezTo>
                  <a:cubicBezTo>
                    <a:pt x="4309" y="765"/>
                    <a:pt x="4134" y="742"/>
                    <a:pt x="3982" y="621"/>
                  </a:cubicBezTo>
                  <a:cubicBezTo>
                    <a:pt x="3891" y="529"/>
                    <a:pt x="3830" y="408"/>
                    <a:pt x="3709" y="347"/>
                  </a:cubicBezTo>
                  <a:cubicBezTo>
                    <a:pt x="3684" y="339"/>
                    <a:pt x="3660" y="335"/>
                    <a:pt x="3635" y="335"/>
                  </a:cubicBezTo>
                  <a:cubicBezTo>
                    <a:pt x="3569" y="335"/>
                    <a:pt x="3502" y="363"/>
                    <a:pt x="3435" y="408"/>
                  </a:cubicBezTo>
                  <a:cubicBezTo>
                    <a:pt x="3314" y="499"/>
                    <a:pt x="3222" y="621"/>
                    <a:pt x="3070" y="681"/>
                  </a:cubicBezTo>
                  <a:cubicBezTo>
                    <a:pt x="3046" y="691"/>
                    <a:pt x="3026" y="695"/>
                    <a:pt x="3008" y="695"/>
                  </a:cubicBezTo>
                  <a:cubicBezTo>
                    <a:pt x="2916" y="695"/>
                    <a:pt x="2904" y="576"/>
                    <a:pt x="2827" y="499"/>
                  </a:cubicBezTo>
                  <a:cubicBezTo>
                    <a:pt x="2759" y="417"/>
                    <a:pt x="2665" y="384"/>
                    <a:pt x="2570" y="384"/>
                  </a:cubicBezTo>
                  <a:cubicBezTo>
                    <a:pt x="2453" y="384"/>
                    <a:pt x="2333" y="432"/>
                    <a:pt x="2250" y="499"/>
                  </a:cubicBezTo>
                  <a:cubicBezTo>
                    <a:pt x="2147" y="602"/>
                    <a:pt x="2110" y="726"/>
                    <a:pt x="1973" y="726"/>
                  </a:cubicBezTo>
                  <a:cubicBezTo>
                    <a:pt x="1947" y="726"/>
                    <a:pt x="1918" y="721"/>
                    <a:pt x="1885" y="712"/>
                  </a:cubicBezTo>
                  <a:cubicBezTo>
                    <a:pt x="1763" y="681"/>
                    <a:pt x="1642" y="529"/>
                    <a:pt x="1581" y="438"/>
                  </a:cubicBezTo>
                  <a:cubicBezTo>
                    <a:pt x="1498" y="355"/>
                    <a:pt x="1396" y="308"/>
                    <a:pt x="1296" y="308"/>
                  </a:cubicBezTo>
                  <a:cubicBezTo>
                    <a:pt x="1214" y="308"/>
                    <a:pt x="1133" y="339"/>
                    <a:pt x="1064" y="408"/>
                  </a:cubicBezTo>
                  <a:cubicBezTo>
                    <a:pt x="973" y="499"/>
                    <a:pt x="912" y="621"/>
                    <a:pt x="821" y="742"/>
                  </a:cubicBezTo>
                  <a:cubicBezTo>
                    <a:pt x="793" y="771"/>
                    <a:pt x="656" y="988"/>
                    <a:pt x="615" y="988"/>
                  </a:cubicBezTo>
                  <a:cubicBezTo>
                    <a:pt x="612" y="988"/>
                    <a:pt x="610" y="987"/>
                    <a:pt x="608" y="985"/>
                  </a:cubicBezTo>
                  <a:cubicBezTo>
                    <a:pt x="548" y="985"/>
                    <a:pt x="548" y="894"/>
                    <a:pt x="517" y="864"/>
                  </a:cubicBezTo>
                  <a:cubicBezTo>
                    <a:pt x="426" y="590"/>
                    <a:pt x="426" y="225"/>
                    <a:pt x="183" y="13"/>
                  </a:cubicBezTo>
                  <a:cubicBezTo>
                    <a:pt x="174" y="4"/>
                    <a:pt x="165" y="0"/>
                    <a:pt x="156" y="0"/>
                  </a:cubicBezTo>
                  <a:close/>
                </a:path>
              </a:pathLst>
            </a:custGeom>
            <a:solidFill>
              <a:srgbClr val="7146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6" name="Google Shape;2956;p36"/>
            <p:cNvSpPr/>
            <p:nvPr/>
          </p:nvSpPr>
          <p:spPr>
            <a:xfrm>
              <a:off x="7229875" y="3437825"/>
              <a:ext cx="83625" cy="16400"/>
            </a:xfrm>
            <a:custGeom>
              <a:avLst/>
              <a:gdLst/>
              <a:ahLst/>
              <a:cxnLst/>
              <a:rect l="l" t="t" r="r" b="b"/>
              <a:pathLst>
                <a:path w="3345" h="656" extrusionOk="0">
                  <a:moveTo>
                    <a:pt x="1299" y="0"/>
                  </a:moveTo>
                  <a:cubicBezTo>
                    <a:pt x="1202" y="0"/>
                    <a:pt x="1108" y="45"/>
                    <a:pt x="1034" y="70"/>
                  </a:cubicBezTo>
                  <a:cubicBezTo>
                    <a:pt x="913" y="130"/>
                    <a:pt x="822" y="221"/>
                    <a:pt x="700" y="252"/>
                  </a:cubicBezTo>
                  <a:cubicBezTo>
                    <a:pt x="660" y="278"/>
                    <a:pt x="581" y="299"/>
                    <a:pt x="506" y="299"/>
                  </a:cubicBezTo>
                  <a:cubicBezTo>
                    <a:pt x="408" y="299"/>
                    <a:pt x="318" y="264"/>
                    <a:pt x="335" y="161"/>
                  </a:cubicBezTo>
                  <a:cubicBezTo>
                    <a:pt x="352" y="57"/>
                    <a:pt x="282" y="3"/>
                    <a:pt x="211" y="3"/>
                  </a:cubicBezTo>
                  <a:cubicBezTo>
                    <a:pt x="158" y="3"/>
                    <a:pt x="105" y="34"/>
                    <a:pt x="92" y="100"/>
                  </a:cubicBezTo>
                  <a:cubicBezTo>
                    <a:pt x="1" y="373"/>
                    <a:pt x="214" y="617"/>
                    <a:pt x="487" y="647"/>
                  </a:cubicBezTo>
                  <a:cubicBezTo>
                    <a:pt x="515" y="653"/>
                    <a:pt x="542" y="655"/>
                    <a:pt x="568" y="655"/>
                  </a:cubicBezTo>
                  <a:cubicBezTo>
                    <a:pt x="685" y="655"/>
                    <a:pt x="789" y="605"/>
                    <a:pt x="913" y="556"/>
                  </a:cubicBezTo>
                  <a:cubicBezTo>
                    <a:pt x="974" y="525"/>
                    <a:pt x="1065" y="495"/>
                    <a:pt x="1126" y="434"/>
                  </a:cubicBezTo>
                  <a:cubicBezTo>
                    <a:pt x="1156" y="434"/>
                    <a:pt x="1217" y="404"/>
                    <a:pt x="1247" y="373"/>
                  </a:cubicBezTo>
                  <a:lnTo>
                    <a:pt x="1277" y="373"/>
                  </a:lnTo>
                  <a:cubicBezTo>
                    <a:pt x="1262" y="358"/>
                    <a:pt x="1262" y="351"/>
                    <a:pt x="1266" y="351"/>
                  </a:cubicBezTo>
                  <a:lnTo>
                    <a:pt x="1266" y="351"/>
                  </a:lnTo>
                  <a:cubicBezTo>
                    <a:pt x="1270" y="351"/>
                    <a:pt x="1277" y="358"/>
                    <a:pt x="1277" y="373"/>
                  </a:cubicBezTo>
                  <a:cubicBezTo>
                    <a:pt x="1369" y="373"/>
                    <a:pt x="1429" y="465"/>
                    <a:pt x="1490" y="495"/>
                  </a:cubicBezTo>
                  <a:cubicBezTo>
                    <a:pt x="1551" y="525"/>
                    <a:pt x="1612" y="525"/>
                    <a:pt x="1703" y="556"/>
                  </a:cubicBezTo>
                  <a:cubicBezTo>
                    <a:pt x="1825" y="586"/>
                    <a:pt x="1977" y="586"/>
                    <a:pt x="2129" y="586"/>
                  </a:cubicBezTo>
                  <a:cubicBezTo>
                    <a:pt x="2396" y="586"/>
                    <a:pt x="2664" y="547"/>
                    <a:pt x="2931" y="547"/>
                  </a:cubicBezTo>
                  <a:cubicBezTo>
                    <a:pt x="2998" y="547"/>
                    <a:pt x="3065" y="550"/>
                    <a:pt x="3132" y="556"/>
                  </a:cubicBezTo>
                  <a:cubicBezTo>
                    <a:pt x="3314" y="556"/>
                    <a:pt x="3344" y="313"/>
                    <a:pt x="3192" y="252"/>
                  </a:cubicBezTo>
                  <a:cubicBezTo>
                    <a:pt x="3068" y="215"/>
                    <a:pt x="2944" y="203"/>
                    <a:pt x="2819" y="203"/>
                  </a:cubicBezTo>
                  <a:cubicBezTo>
                    <a:pt x="2586" y="203"/>
                    <a:pt x="2352" y="246"/>
                    <a:pt x="2119" y="246"/>
                  </a:cubicBezTo>
                  <a:cubicBezTo>
                    <a:pt x="1960" y="246"/>
                    <a:pt x="1801" y="226"/>
                    <a:pt x="1642" y="161"/>
                  </a:cubicBezTo>
                  <a:cubicBezTo>
                    <a:pt x="1551" y="130"/>
                    <a:pt x="1460" y="39"/>
                    <a:pt x="1369" y="9"/>
                  </a:cubicBezTo>
                  <a:cubicBezTo>
                    <a:pt x="1345" y="3"/>
                    <a:pt x="1322" y="0"/>
                    <a:pt x="1299" y="0"/>
                  </a:cubicBezTo>
                  <a:close/>
                </a:path>
              </a:pathLst>
            </a:custGeom>
            <a:solidFill>
              <a:srgbClr val="7146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7" name="Google Shape;2957;p36"/>
            <p:cNvSpPr/>
            <p:nvPr/>
          </p:nvSpPr>
          <p:spPr>
            <a:xfrm>
              <a:off x="7234450" y="3489900"/>
              <a:ext cx="95275" cy="28750"/>
            </a:xfrm>
            <a:custGeom>
              <a:avLst/>
              <a:gdLst/>
              <a:ahLst/>
              <a:cxnLst/>
              <a:rect l="l" t="t" r="r" b="b"/>
              <a:pathLst>
                <a:path w="3811" h="1150" extrusionOk="0">
                  <a:moveTo>
                    <a:pt x="183" y="0"/>
                  </a:moveTo>
                  <a:cubicBezTo>
                    <a:pt x="122" y="0"/>
                    <a:pt x="61" y="38"/>
                    <a:pt x="61" y="114"/>
                  </a:cubicBezTo>
                  <a:cubicBezTo>
                    <a:pt x="31" y="388"/>
                    <a:pt x="0" y="965"/>
                    <a:pt x="304" y="1117"/>
                  </a:cubicBezTo>
                  <a:cubicBezTo>
                    <a:pt x="354" y="1140"/>
                    <a:pt x="403" y="1150"/>
                    <a:pt x="449" y="1150"/>
                  </a:cubicBezTo>
                  <a:cubicBezTo>
                    <a:pt x="654" y="1150"/>
                    <a:pt x="818" y="951"/>
                    <a:pt x="943" y="753"/>
                  </a:cubicBezTo>
                  <a:cubicBezTo>
                    <a:pt x="943" y="783"/>
                    <a:pt x="973" y="844"/>
                    <a:pt x="1003" y="874"/>
                  </a:cubicBezTo>
                  <a:cubicBezTo>
                    <a:pt x="1064" y="965"/>
                    <a:pt x="1186" y="1026"/>
                    <a:pt x="1307" y="1026"/>
                  </a:cubicBezTo>
                  <a:cubicBezTo>
                    <a:pt x="1327" y="1028"/>
                    <a:pt x="1346" y="1029"/>
                    <a:pt x="1365" y="1029"/>
                  </a:cubicBezTo>
                  <a:cubicBezTo>
                    <a:pt x="1635" y="1029"/>
                    <a:pt x="1807" y="834"/>
                    <a:pt x="2006" y="692"/>
                  </a:cubicBezTo>
                  <a:cubicBezTo>
                    <a:pt x="2037" y="783"/>
                    <a:pt x="2128" y="813"/>
                    <a:pt x="2189" y="844"/>
                  </a:cubicBezTo>
                  <a:cubicBezTo>
                    <a:pt x="2234" y="866"/>
                    <a:pt x="2280" y="876"/>
                    <a:pt x="2325" y="876"/>
                  </a:cubicBezTo>
                  <a:cubicBezTo>
                    <a:pt x="2460" y="876"/>
                    <a:pt x="2591" y="791"/>
                    <a:pt x="2705" y="722"/>
                  </a:cubicBezTo>
                  <a:cubicBezTo>
                    <a:pt x="2736" y="692"/>
                    <a:pt x="2797" y="631"/>
                    <a:pt x="2827" y="631"/>
                  </a:cubicBezTo>
                  <a:lnTo>
                    <a:pt x="2827" y="631"/>
                  </a:lnTo>
                  <a:cubicBezTo>
                    <a:pt x="2797" y="631"/>
                    <a:pt x="2888" y="692"/>
                    <a:pt x="2888" y="692"/>
                  </a:cubicBezTo>
                  <a:cubicBezTo>
                    <a:pt x="2949" y="722"/>
                    <a:pt x="3040" y="753"/>
                    <a:pt x="3101" y="783"/>
                  </a:cubicBezTo>
                  <a:cubicBezTo>
                    <a:pt x="3283" y="783"/>
                    <a:pt x="3465" y="722"/>
                    <a:pt x="3648" y="631"/>
                  </a:cubicBezTo>
                  <a:cubicBezTo>
                    <a:pt x="3810" y="550"/>
                    <a:pt x="3707" y="348"/>
                    <a:pt x="3554" y="348"/>
                  </a:cubicBezTo>
                  <a:cubicBezTo>
                    <a:pt x="3535" y="348"/>
                    <a:pt x="3516" y="351"/>
                    <a:pt x="3496" y="357"/>
                  </a:cubicBezTo>
                  <a:cubicBezTo>
                    <a:pt x="3405" y="418"/>
                    <a:pt x="3253" y="479"/>
                    <a:pt x="3131" y="479"/>
                  </a:cubicBezTo>
                  <a:cubicBezTo>
                    <a:pt x="3040" y="449"/>
                    <a:pt x="2979" y="357"/>
                    <a:pt x="2888" y="357"/>
                  </a:cubicBezTo>
                  <a:cubicBezTo>
                    <a:pt x="2797" y="357"/>
                    <a:pt x="2705" y="388"/>
                    <a:pt x="2614" y="449"/>
                  </a:cubicBezTo>
                  <a:cubicBezTo>
                    <a:pt x="2593" y="470"/>
                    <a:pt x="2389" y="582"/>
                    <a:pt x="2293" y="582"/>
                  </a:cubicBezTo>
                  <a:cubicBezTo>
                    <a:pt x="2253" y="582"/>
                    <a:pt x="2232" y="563"/>
                    <a:pt x="2250" y="509"/>
                  </a:cubicBezTo>
                  <a:cubicBezTo>
                    <a:pt x="2250" y="430"/>
                    <a:pt x="2181" y="351"/>
                    <a:pt x="2104" y="351"/>
                  </a:cubicBezTo>
                  <a:cubicBezTo>
                    <a:pt x="2092" y="351"/>
                    <a:pt x="2079" y="353"/>
                    <a:pt x="2067" y="357"/>
                  </a:cubicBezTo>
                  <a:cubicBezTo>
                    <a:pt x="1946" y="388"/>
                    <a:pt x="1854" y="449"/>
                    <a:pt x="1733" y="540"/>
                  </a:cubicBezTo>
                  <a:cubicBezTo>
                    <a:pt x="1642" y="631"/>
                    <a:pt x="1520" y="722"/>
                    <a:pt x="1368" y="722"/>
                  </a:cubicBezTo>
                  <a:cubicBezTo>
                    <a:pt x="1186" y="722"/>
                    <a:pt x="1246" y="601"/>
                    <a:pt x="1216" y="479"/>
                  </a:cubicBezTo>
                  <a:cubicBezTo>
                    <a:pt x="1186" y="388"/>
                    <a:pt x="1094" y="297"/>
                    <a:pt x="1003" y="297"/>
                  </a:cubicBezTo>
                  <a:cubicBezTo>
                    <a:pt x="994" y="295"/>
                    <a:pt x="986" y="295"/>
                    <a:pt x="977" y="295"/>
                  </a:cubicBezTo>
                  <a:cubicBezTo>
                    <a:pt x="753" y="295"/>
                    <a:pt x="663" y="666"/>
                    <a:pt x="517" y="783"/>
                  </a:cubicBezTo>
                  <a:cubicBezTo>
                    <a:pt x="482" y="800"/>
                    <a:pt x="467" y="818"/>
                    <a:pt x="449" y="818"/>
                  </a:cubicBezTo>
                  <a:cubicBezTo>
                    <a:pt x="436" y="818"/>
                    <a:pt x="421" y="809"/>
                    <a:pt x="395" y="783"/>
                  </a:cubicBezTo>
                  <a:cubicBezTo>
                    <a:pt x="365" y="722"/>
                    <a:pt x="335" y="601"/>
                    <a:pt x="335" y="509"/>
                  </a:cubicBezTo>
                  <a:cubicBezTo>
                    <a:pt x="304" y="388"/>
                    <a:pt x="304" y="236"/>
                    <a:pt x="304" y="114"/>
                  </a:cubicBezTo>
                  <a:cubicBezTo>
                    <a:pt x="304" y="38"/>
                    <a:pt x="243" y="0"/>
                    <a:pt x="183" y="0"/>
                  </a:cubicBezTo>
                  <a:close/>
                </a:path>
              </a:pathLst>
            </a:custGeom>
            <a:solidFill>
              <a:srgbClr val="7146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8" name="Google Shape;2958;p36"/>
            <p:cNvSpPr/>
            <p:nvPr/>
          </p:nvSpPr>
          <p:spPr>
            <a:xfrm>
              <a:off x="6772425" y="1441800"/>
              <a:ext cx="193050" cy="251550"/>
            </a:xfrm>
            <a:custGeom>
              <a:avLst/>
              <a:gdLst/>
              <a:ahLst/>
              <a:cxnLst/>
              <a:rect l="l" t="t" r="r" b="b"/>
              <a:pathLst>
                <a:path w="7722" h="10062" extrusionOk="0">
                  <a:moveTo>
                    <a:pt x="1490" y="1"/>
                  </a:moveTo>
                  <a:cubicBezTo>
                    <a:pt x="791" y="852"/>
                    <a:pt x="1" y="9666"/>
                    <a:pt x="7721" y="10061"/>
                  </a:cubicBezTo>
                  <a:lnTo>
                    <a:pt x="7721"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9" name="Google Shape;2959;p36"/>
            <p:cNvSpPr/>
            <p:nvPr/>
          </p:nvSpPr>
          <p:spPr>
            <a:xfrm>
              <a:off x="5992775" y="1441800"/>
              <a:ext cx="972700" cy="527400"/>
            </a:xfrm>
            <a:custGeom>
              <a:avLst/>
              <a:gdLst/>
              <a:ahLst/>
              <a:cxnLst/>
              <a:rect l="l" t="t" r="r" b="b"/>
              <a:pathLst>
                <a:path w="38908" h="21096" extrusionOk="0">
                  <a:moveTo>
                    <a:pt x="32676" y="1"/>
                  </a:moveTo>
                  <a:lnTo>
                    <a:pt x="3618" y="12736"/>
                  </a:lnTo>
                  <a:cubicBezTo>
                    <a:pt x="3618" y="12736"/>
                    <a:pt x="1" y="20062"/>
                    <a:pt x="8572" y="21095"/>
                  </a:cubicBezTo>
                  <a:lnTo>
                    <a:pt x="38907" y="10061"/>
                  </a:lnTo>
                  <a:cubicBezTo>
                    <a:pt x="38907" y="10061"/>
                    <a:pt x="31065" y="8420"/>
                    <a:pt x="32676" y="1"/>
                  </a:cubicBezTo>
                  <a:close/>
                </a:path>
              </a:pathLst>
            </a:custGeom>
            <a:solidFill>
              <a:srgbClr val="FBF9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0" name="Google Shape;2960;p36"/>
            <p:cNvSpPr/>
            <p:nvPr/>
          </p:nvSpPr>
          <p:spPr>
            <a:xfrm>
              <a:off x="6131075" y="1693325"/>
              <a:ext cx="633025" cy="266775"/>
            </a:xfrm>
            <a:custGeom>
              <a:avLst/>
              <a:gdLst/>
              <a:ahLst/>
              <a:cxnLst/>
              <a:rect l="l" t="t" r="r" b="b"/>
              <a:pathLst>
                <a:path w="25321" h="10671" extrusionOk="0">
                  <a:moveTo>
                    <a:pt x="21693" y="1921"/>
                  </a:moveTo>
                  <a:cubicBezTo>
                    <a:pt x="23273" y="2861"/>
                    <a:pt x="25320" y="2918"/>
                    <a:pt x="25320" y="2918"/>
                  </a:cubicBezTo>
                  <a:lnTo>
                    <a:pt x="21693" y="1921"/>
                  </a:lnTo>
                  <a:close/>
                  <a:moveTo>
                    <a:pt x="20062" y="0"/>
                  </a:moveTo>
                  <a:lnTo>
                    <a:pt x="1" y="8177"/>
                  </a:lnTo>
                  <a:cubicBezTo>
                    <a:pt x="1" y="8177"/>
                    <a:pt x="1811" y="10670"/>
                    <a:pt x="3966" y="10670"/>
                  </a:cubicBezTo>
                  <a:cubicBezTo>
                    <a:pt x="3992" y="10670"/>
                    <a:pt x="4018" y="10670"/>
                    <a:pt x="4043" y="10669"/>
                  </a:cubicBezTo>
                  <a:lnTo>
                    <a:pt x="1733" y="9849"/>
                  </a:lnTo>
                  <a:lnTo>
                    <a:pt x="21673" y="1915"/>
                  </a:lnTo>
                  <a:lnTo>
                    <a:pt x="21693" y="1921"/>
                  </a:lnTo>
                  <a:lnTo>
                    <a:pt x="21693" y="1921"/>
                  </a:lnTo>
                  <a:cubicBezTo>
                    <a:pt x="20972" y="1491"/>
                    <a:pt x="20348" y="878"/>
                    <a:pt x="2006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1" name="Google Shape;2961;p36"/>
            <p:cNvSpPr/>
            <p:nvPr/>
          </p:nvSpPr>
          <p:spPr>
            <a:xfrm>
              <a:off x="5772400" y="470675"/>
              <a:ext cx="1589725" cy="1180125"/>
            </a:xfrm>
            <a:custGeom>
              <a:avLst/>
              <a:gdLst/>
              <a:ahLst/>
              <a:cxnLst/>
              <a:rect l="l" t="t" r="r" b="b"/>
              <a:pathLst>
                <a:path w="63589" h="47205" extrusionOk="0">
                  <a:moveTo>
                    <a:pt x="50184" y="0"/>
                  </a:moveTo>
                  <a:lnTo>
                    <a:pt x="1" y="36961"/>
                  </a:lnTo>
                  <a:lnTo>
                    <a:pt x="1" y="47204"/>
                  </a:lnTo>
                  <a:lnTo>
                    <a:pt x="63589" y="8541"/>
                  </a:lnTo>
                  <a:lnTo>
                    <a:pt x="63589" y="0"/>
                  </a:lnTo>
                  <a:close/>
                </a:path>
              </a:pathLst>
            </a:custGeom>
            <a:solidFill>
              <a:srgbClr val="F7E7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2" name="Google Shape;2962;p36"/>
            <p:cNvSpPr/>
            <p:nvPr/>
          </p:nvSpPr>
          <p:spPr>
            <a:xfrm>
              <a:off x="5772400" y="684200"/>
              <a:ext cx="1589725" cy="966600"/>
            </a:xfrm>
            <a:custGeom>
              <a:avLst/>
              <a:gdLst/>
              <a:ahLst/>
              <a:cxnLst/>
              <a:rect l="l" t="t" r="r" b="b"/>
              <a:pathLst>
                <a:path w="63589" h="38664" extrusionOk="0">
                  <a:moveTo>
                    <a:pt x="63589" y="0"/>
                  </a:moveTo>
                  <a:lnTo>
                    <a:pt x="1" y="38663"/>
                  </a:lnTo>
                  <a:lnTo>
                    <a:pt x="4925" y="38663"/>
                  </a:lnTo>
                  <a:lnTo>
                    <a:pt x="63589" y="5502"/>
                  </a:lnTo>
                  <a:lnTo>
                    <a:pt x="6358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3" name="Google Shape;2963;p36"/>
            <p:cNvSpPr/>
            <p:nvPr/>
          </p:nvSpPr>
          <p:spPr>
            <a:xfrm>
              <a:off x="5837750" y="821725"/>
              <a:ext cx="1524375" cy="861750"/>
            </a:xfrm>
            <a:custGeom>
              <a:avLst/>
              <a:gdLst/>
              <a:ahLst/>
              <a:cxnLst/>
              <a:rect l="l" t="t" r="r" b="b"/>
              <a:pathLst>
                <a:path w="60975" h="34470" extrusionOk="0">
                  <a:moveTo>
                    <a:pt x="60975" y="1"/>
                  </a:moveTo>
                  <a:lnTo>
                    <a:pt x="1" y="34469"/>
                  </a:lnTo>
                  <a:lnTo>
                    <a:pt x="60975" y="3283"/>
                  </a:lnTo>
                  <a:lnTo>
                    <a:pt x="60975"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4" name="Google Shape;2964;p36"/>
            <p:cNvSpPr/>
            <p:nvPr/>
          </p:nvSpPr>
          <p:spPr>
            <a:xfrm>
              <a:off x="238125" y="470675"/>
              <a:ext cx="1576025" cy="4749325"/>
            </a:xfrm>
            <a:custGeom>
              <a:avLst/>
              <a:gdLst/>
              <a:ahLst/>
              <a:cxnLst/>
              <a:rect l="l" t="t" r="r" b="b"/>
              <a:pathLst>
                <a:path w="63041" h="189973" extrusionOk="0">
                  <a:moveTo>
                    <a:pt x="0" y="0"/>
                  </a:moveTo>
                  <a:lnTo>
                    <a:pt x="0" y="189972"/>
                  </a:lnTo>
                  <a:lnTo>
                    <a:pt x="7356" y="189972"/>
                  </a:lnTo>
                  <a:lnTo>
                    <a:pt x="62676" y="153315"/>
                  </a:lnTo>
                  <a:lnTo>
                    <a:pt x="63041" y="37052"/>
                  </a:lnTo>
                  <a:lnTo>
                    <a:pt x="6839" y="0"/>
                  </a:lnTo>
                  <a:close/>
                </a:path>
              </a:pathLst>
            </a:custGeom>
            <a:solidFill>
              <a:srgbClr val="D2B9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5" name="Google Shape;2965;p36"/>
            <p:cNvSpPr/>
            <p:nvPr/>
          </p:nvSpPr>
          <p:spPr>
            <a:xfrm>
              <a:off x="238125" y="3400800"/>
              <a:ext cx="1569950" cy="493950"/>
            </a:xfrm>
            <a:custGeom>
              <a:avLst/>
              <a:gdLst/>
              <a:ahLst/>
              <a:cxnLst/>
              <a:rect l="l" t="t" r="r" b="b"/>
              <a:pathLst>
                <a:path w="62798" h="19758" extrusionOk="0">
                  <a:moveTo>
                    <a:pt x="62798" y="0"/>
                  </a:moveTo>
                  <a:lnTo>
                    <a:pt x="0" y="15988"/>
                  </a:lnTo>
                  <a:lnTo>
                    <a:pt x="0" y="19757"/>
                  </a:lnTo>
                  <a:lnTo>
                    <a:pt x="62798" y="2280"/>
                  </a:lnTo>
                  <a:lnTo>
                    <a:pt x="62798"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6" name="Google Shape;2966;p36"/>
            <p:cNvSpPr/>
            <p:nvPr/>
          </p:nvSpPr>
          <p:spPr>
            <a:xfrm>
              <a:off x="238125" y="3596850"/>
              <a:ext cx="1569200" cy="1304750"/>
            </a:xfrm>
            <a:custGeom>
              <a:avLst/>
              <a:gdLst/>
              <a:ahLst/>
              <a:cxnLst/>
              <a:rect l="l" t="t" r="r" b="b"/>
              <a:pathLst>
                <a:path w="62768" h="52190" extrusionOk="0">
                  <a:moveTo>
                    <a:pt x="62767" y="0"/>
                  </a:moveTo>
                  <a:cubicBezTo>
                    <a:pt x="62742" y="0"/>
                    <a:pt x="0" y="21520"/>
                    <a:pt x="0" y="21520"/>
                  </a:cubicBezTo>
                  <a:lnTo>
                    <a:pt x="0" y="52190"/>
                  </a:lnTo>
                  <a:lnTo>
                    <a:pt x="62706" y="17751"/>
                  </a:lnTo>
                  <a:lnTo>
                    <a:pt x="62767" y="0"/>
                  </a:lnTo>
                  <a:cubicBezTo>
                    <a:pt x="62767" y="0"/>
                    <a:pt x="62767" y="0"/>
                    <a:pt x="62767" y="0"/>
                  </a:cubicBezTo>
                  <a:close/>
                </a:path>
              </a:pathLst>
            </a:custGeom>
            <a:solidFill>
              <a:srgbClr val="D4C7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7" name="Google Shape;2967;p36"/>
            <p:cNvSpPr/>
            <p:nvPr/>
          </p:nvSpPr>
          <p:spPr>
            <a:xfrm>
              <a:off x="238125" y="1184200"/>
              <a:ext cx="1091225" cy="2024375"/>
            </a:xfrm>
            <a:custGeom>
              <a:avLst/>
              <a:gdLst/>
              <a:ahLst/>
              <a:cxnLst/>
              <a:rect l="l" t="t" r="r" b="b"/>
              <a:pathLst>
                <a:path w="43649" h="80975" extrusionOk="0">
                  <a:moveTo>
                    <a:pt x="0" y="0"/>
                  </a:moveTo>
                  <a:lnTo>
                    <a:pt x="0" y="80974"/>
                  </a:lnTo>
                  <a:lnTo>
                    <a:pt x="43648" y="75290"/>
                  </a:lnTo>
                  <a:lnTo>
                    <a:pt x="43648" y="20365"/>
                  </a:lnTo>
                  <a:lnTo>
                    <a:pt x="0" y="0"/>
                  </a:lnTo>
                  <a:close/>
                </a:path>
              </a:pathLst>
            </a:custGeom>
            <a:solidFill>
              <a:srgbClr val="FFC6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8" name="Google Shape;2968;p36"/>
            <p:cNvSpPr/>
            <p:nvPr/>
          </p:nvSpPr>
          <p:spPr>
            <a:xfrm>
              <a:off x="238125" y="1299700"/>
              <a:ext cx="1003825" cy="1746250"/>
            </a:xfrm>
            <a:custGeom>
              <a:avLst/>
              <a:gdLst/>
              <a:ahLst/>
              <a:cxnLst/>
              <a:rect l="l" t="t" r="r" b="b"/>
              <a:pathLst>
                <a:path w="40153" h="69850" extrusionOk="0">
                  <a:moveTo>
                    <a:pt x="0" y="1"/>
                  </a:moveTo>
                  <a:lnTo>
                    <a:pt x="0" y="1551"/>
                  </a:lnTo>
                  <a:lnTo>
                    <a:pt x="38876" y="17964"/>
                  </a:lnTo>
                  <a:lnTo>
                    <a:pt x="38876" y="66081"/>
                  </a:lnTo>
                  <a:lnTo>
                    <a:pt x="0" y="67631"/>
                  </a:lnTo>
                  <a:lnTo>
                    <a:pt x="0" y="69850"/>
                  </a:lnTo>
                  <a:lnTo>
                    <a:pt x="40153" y="67631"/>
                  </a:lnTo>
                  <a:lnTo>
                    <a:pt x="40153" y="17448"/>
                  </a:lnTo>
                  <a:lnTo>
                    <a:pt x="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9" name="Google Shape;2969;p36"/>
            <p:cNvSpPr/>
            <p:nvPr/>
          </p:nvSpPr>
          <p:spPr>
            <a:xfrm>
              <a:off x="289775" y="2232075"/>
              <a:ext cx="341225" cy="613275"/>
            </a:xfrm>
            <a:custGeom>
              <a:avLst/>
              <a:gdLst/>
              <a:ahLst/>
              <a:cxnLst/>
              <a:rect l="l" t="t" r="r" b="b"/>
              <a:pathLst>
                <a:path w="13649" h="24531" extrusionOk="0">
                  <a:moveTo>
                    <a:pt x="1" y="1"/>
                  </a:moveTo>
                  <a:lnTo>
                    <a:pt x="1" y="24530"/>
                  </a:lnTo>
                  <a:lnTo>
                    <a:pt x="13649" y="24530"/>
                  </a:lnTo>
                  <a:lnTo>
                    <a:pt x="13649" y="2189"/>
                  </a:lnTo>
                  <a:lnTo>
                    <a:pt x="1" y="1"/>
                  </a:lnTo>
                  <a:close/>
                </a:path>
              </a:pathLst>
            </a:custGeom>
            <a:solidFill>
              <a:srgbClr val="E685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0" name="Google Shape;2970;p36"/>
            <p:cNvSpPr/>
            <p:nvPr/>
          </p:nvSpPr>
          <p:spPr>
            <a:xfrm>
              <a:off x="361975" y="1593775"/>
              <a:ext cx="238625" cy="394400"/>
            </a:xfrm>
            <a:custGeom>
              <a:avLst/>
              <a:gdLst/>
              <a:ahLst/>
              <a:cxnLst/>
              <a:rect l="l" t="t" r="r" b="b"/>
              <a:pathLst>
                <a:path w="9545" h="15776" extrusionOk="0">
                  <a:moveTo>
                    <a:pt x="1" y="1"/>
                  </a:moveTo>
                  <a:lnTo>
                    <a:pt x="1" y="13223"/>
                  </a:lnTo>
                  <a:lnTo>
                    <a:pt x="9545" y="15776"/>
                  </a:lnTo>
                  <a:lnTo>
                    <a:pt x="9545" y="3496"/>
                  </a:lnTo>
                  <a:lnTo>
                    <a:pt x="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1" name="Google Shape;2971;p36"/>
            <p:cNvSpPr/>
            <p:nvPr/>
          </p:nvSpPr>
          <p:spPr>
            <a:xfrm>
              <a:off x="238125" y="3066450"/>
              <a:ext cx="1091225" cy="251550"/>
            </a:xfrm>
            <a:custGeom>
              <a:avLst/>
              <a:gdLst/>
              <a:ahLst/>
              <a:cxnLst/>
              <a:rect l="l" t="t" r="r" b="b"/>
              <a:pathLst>
                <a:path w="43649" h="10062" extrusionOk="0">
                  <a:moveTo>
                    <a:pt x="43648" y="0"/>
                  </a:moveTo>
                  <a:lnTo>
                    <a:pt x="0" y="5684"/>
                  </a:lnTo>
                  <a:lnTo>
                    <a:pt x="0" y="10061"/>
                  </a:lnTo>
                  <a:lnTo>
                    <a:pt x="43648"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2" name="Google Shape;2972;p36"/>
            <p:cNvSpPr/>
            <p:nvPr/>
          </p:nvSpPr>
          <p:spPr>
            <a:xfrm>
              <a:off x="238125" y="470675"/>
              <a:ext cx="1647450" cy="1177850"/>
            </a:xfrm>
            <a:custGeom>
              <a:avLst/>
              <a:gdLst/>
              <a:ahLst/>
              <a:cxnLst/>
              <a:rect l="l" t="t" r="r" b="b"/>
              <a:pathLst>
                <a:path w="65898" h="47114" extrusionOk="0">
                  <a:moveTo>
                    <a:pt x="0" y="0"/>
                  </a:moveTo>
                  <a:lnTo>
                    <a:pt x="0" y="7143"/>
                  </a:lnTo>
                  <a:lnTo>
                    <a:pt x="65898" y="47113"/>
                  </a:lnTo>
                  <a:lnTo>
                    <a:pt x="65898" y="36961"/>
                  </a:lnTo>
                  <a:lnTo>
                    <a:pt x="15715" y="0"/>
                  </a:lnTo>
                  <a:close/>
                </a:path>
              </a:pathLst>
            </a:custGeom>
            <a:solidFill>
              <a:srgbClr val="F7E7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3" name="Google Shape;2973;p36"/>
            <p:cNvSpPr/>
            <p:nvPr/>
          </p:nvSpPr>
          <p:spPr>
            <a:xfrm>
              <a:off x="238125" y="649225"/>
              <a:ext cx="1649750" cy="1000800"/>
            </a:xfrm>
            <a:custGeom>
              <a:avLst/>
              <a:gdLst/>
              <a:ahLst/>
              <a:cxnLst/>
              <a:rect l="l" t="t" r="r" b="b"/>
              <a:pathLst>
                <a:path w="65990" h="40032" extrusionOk="0">
                  <a:moveTo>
                    <a:pt x="0" y="1"/>
                  </a:moveTo>
                  <a:lnTo>
                    <a:pt x="0" y="5594"/>
                  </a:lnTo>
                  <a:lnTo>
                    <a:pt x="60366" y="39971"/>
                  </a:lnTo>
                  <a:lnTo>
                    <a:pt x="65989" y="40032"/>
                  </a:ln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4" name="Google Shape;2974;p36"/>
            <p:cNvSpPr/>
            <p:nvPr/>
          </p:nvSpPr>
          <p:spPr>
            <a:xfrm>
              <a:off x="238125" y="789050"/>
              <a:ext cx="1575275" cy="897450"/>
            </a:xfrm>
            <a:custGeom>
              <a:avLst/>
              <a:gdLst/>
              <a:ahLst/>
              <a:cxnLst/>
              <a:rect l="l" t="t" r="r" b="b"/>
              <a:pathLst>
                <a:path w="63011" h="35898" extrusionOk="0">
                  <a:moveTo>
                    <a:pt x="0" y="1"/>
                  </a:moveTo>
                  <a:lnTo>
                    <a:pt x="0" y="4135"/>
                  </a:lnTo>
                  <a:lnTo>
                    <a:pt x="63010" y="35898"/>
                  </a:ln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5" name="Google Shape;2975;p36"/>
            <p:cNvSpPr/>
            <p:nvPr/>
          </p:nvSpPr>
          <p:spPr>
            <a:xfrm>
              <a:off x="1972175" y="4036825"/>
              <a:ext cx="27400" cy="525875"/>
            </a:xfrm>
            <a:custGeom>
              <a:avLst/>
              <a:gdLst/>
              <a:ahLst/>
              <a:cxnLst/>
              <a:rect l="l" t="t" r="r" b="b"/>
              <a:pathLst>
                <a:path w="1096" h="21035" extrusionOk="0">
                  <a:moveTo>
                    <a:pt x="1" y="0"/>
                  </a:moveTo>
                  <a:lnTo>
                    <a:pt x="1" y="21034"/>
                  </a:lnTo>
                  <a:lnTo>
                    <a:pt x="1095" y="21034"/>
                  </a:lnTo>
                  <a:lnTo>
                    <a:pt x="1095" y="0"/>
                  </a:lnTo>
                  <a:close/>
                </a:path>
              </a:pathLst>
            </a:custGeom>
            <a:solidFill>
              <a:srgbClr val="C64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6" name="Google Shape;2976;p36"/>
            <p:cNvSpPr/>
            <p:nvPr/>
          </p:nvSpPr>
          <p:spPr>
            <a:xfrm>
              <a:off x="3088475" y="4036825"/>
              <a:ext cx="28125" cy="513700"/>
            </a:xfrm>
            <a:custGeom>
              <a:avLst/>
              <a:gdLst/>
              <a:ahLst/>
              <a:cxnLst/>
              <a:rect l="l" t="t" r="r" b="b"/>
              <a:pathLst>
                <a:path w="1125" h="20548" extrusionOk="0">
                  <a:moveTo>
                    <a:pt x="0" y="0"/>
                  </a:moveTo>
                  <a:lnTo>
                    <a:pt x="0" y="20548"/>
                  </a:lnTo>
                  <a:lnTo>
                    <a:pt x="1125" y="20548"/>
                  </a:lnTo>
                  <a:lnTo>
                    <a:pt x="1125" y="0"/>
                  </a:lnTo>
                  <a:close/>
                </a:path>
              </a:pathLst>
            </a:custGeom>
            <a:solidFill>
              <a:srgbClr val="C64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7" name="Google Shape;2977;p36"/>
            <p:cNvSpPr/>
            <p:nvPr/>
          </p:nvSpPr>
          <p:spPr>
            <a:xfrm>
              <a:off x="2962325" y="4294425"/>
              <a:ext cx="28150" cy="514475"/>
            </a:xfrm>
            <a:custGeom>
              <a:avLst/>
              <a:gdLst/>
              <a:ahLst/>
              <a:cxnLst/>
              <a:rect l="l" t="t" r="r" b="b"/>
              <a:pathLst>
                <a:path w="1126" h="20579" extrusionOk="0">
                  <a:moveTo>
                    <a:pt x="1" y="1"/>
                  </a:moveTo>
                  <a:lnTo>
                    <a:pt x="1" y="20578"/>
                  </a:lnTo>
                  <a:lnTo>
                    <a:pt x="1125" y="20578"/>
                  </a:lnTo>
                  <a:lnTo>
                    <a:pt x="1125" y="1"/>
                  </a:lnTo>
                  <a:close/>
                </a:path>
              </a:pathLst>
            </a:custGeom>
            <a:solidFill>
              <a:srgbClr val="C64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8" name="Google Shape;2978;p36"/>
            <p:cNvSpPr/>
            <p:nvPr/>
          </p:nvSpPr>
          <p:spPr>
            <a:xfrm>
              <a:off x="1653025" y="4295175"/>
              <a:ext cx="28150" cy="260675"/>
            </a:xfrm>
            <a:custGeom>
              <a:avLst/>
              <a:gdLst/>
              <a:ahLst/>
              <a:cxnLst/>
              <a:rect l="l" t="t" r="r" b="b"/>
              <a:pathLst>
                <a:path w="1126" h="10427" extrusionOk="0">
                  <a:moveTo>
                    <a:pt x="1" y="1"/>
                  </a:moveTo>
                  <a:lnTo>
                    <a:pt x="1" y="10427"/>
                  </a:lnTo>
                  <a:lnTo>
                    <a:pt x="1125" y="10427"/>
                  </a:lnTo>
                  <a:lnTo>
                    <a:pt x="1125" y="1"/>
                  </a:lnTo>
                  <a:close/>
                </a:path>
              </a:pathLst>
            </a:custGeom>
            <a:solidFill>
              <a:srgbClr val="C64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9" name="Google Shape;2979;p36"/>
            <p:cNvSpPr/>
            <p:nvPr/>
          </p:nvSpPr>
          <p:spPr>
            <a:xfrm>
              <a:off x="1653025" y="4036825"/>
              <a:ext cx="1463575" cy="300175"/>
            </a:xfrm>
            <a:custGeom>
              <a:avLst/>
              <a:gdLst/>
              <a:ahLst/>
              <a:cxnLst/>
              <a:rect l="l" t="t" r="r" b="b"/>
              <a:pathLst>
                <a:path w="58543" h="12007" extrusionOk="0">
                  <a:moveTo>
                    <a:pt x="58543" y="0"/>
                  </a:moveTo>
                  <a:lnTo>
                    <a:pt x="1" y="9058"/>
                  </a:lnTo>
                  <a:lnTo>
                    <a:pt x="1" y="12007"/>
                  </a:lnTo>
                  <a:lnTo>
                    <a:pt x="53497" y="12007"/>
                  </a:lnTo>
                  <a:lnTo>
                    <a:pt x="58543" y="2827"/>
                  </a:lnTo>
                  <a:lnTo>
                    <a:pt x="58543" y="0"/>
                  </a:lnTo>
                  <a:close/>
                </a:path>
              </a:pathLst>
            </a:custGeom>
            <a:solidFill>
              <a:srgbClr val="DE6B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0" name="Google Shape;2980;p36"/>
            <p:cNvSpPr/>
            <p:nvPr/>
          </p:nvSpPr>
          <p:spPr>
            <a:xfrm>
              <a:off x="1653025" y="4036075"/>
              <a:ext cx="1463575" cy="227225"/>
            </a:xfrm>
            <a:custGeom>
              <a:avLst/>
              <a:gdLst/>
              <a:ahLst/>
              <a:cxnLst/>
              <a:rect l="l" t="t" r="r" b="b"/>
              <a:pathLst>
                <a:path w="58543" h="9089" extrusionOk="0">
                  <a:moveTo>
                    <a:pt x="12980" y="0"/>
                  </a:moveTo>
                  <a:lnTo>
                    <a:pt x="1" y="9088"/>
                  </a:lnTo>
                  <a:lnTo>
                    <a:pt x="53284" y="9088"/>
                  </a:lnTo>
                  <a:lnTo>
                    <a:pt x="58543" y="0"/>
                  </a:lnTo>
                  <a:close/>
                </a:path>
              </a:pathLst>
            </a:custGeom>
            <a:solidFill>
              <a:srgbClr val="FB9C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1" name="Google Shape;2981;p36"/>
            <p:cNvSpPr/>
            <p:nvPr/>
          </p:nvSpPr>
          <p:spPr>
            <a:xfrm>
              <a:off x="2243475" y="4036075"/>
              <a:ext cx="889950" cy="300925"/>
            </a:xfrm>
            <a:custGeom>
              <a:avLst/>
              <a:gdLst/>
              <a:ahLst/>
              <a:cxnLst/>
              <a:rect l="l" t="t" r="r" b="b"/>
              <a:pathLst>
                <a:path w="35598" h="12037" extrusionOk="0">
                  <a:moveTo>
                    <a:pt x="20578" y="0"/>
                  </a:moveTo>
                  <a:lnTo>
                    <a:pt x="91" y="9088"/>
                  </a:lnTo>
                  <a:lnTo>
                    <a:pt x="0" y="12037"/>
                  </a:lnTo>
                  <a:lnTo>
                    <a:pt x="29879" y="12037"/>
                  </a:lnTo>
                  <a:cubicBezTo>
                    <a:pt x="29879" y="12037"/>
                    <a:pt x="35598" y="2830"/>
                    <a:pt x="34999" y="2830"/>
                  </a:cubicBezTo>
                  <a:cubicBezTo>
                    <a:pt x="34981" y="2830"/>
                    <a:pt x="34956" y="2839"/>
                    <a:pt x="34925" y="2857"/>
                  </a:cubicBezTo>
                  <a:cubicBezTo>
                    <a:pt x="34842" y="2906"/>
                    <a:pt x="34772" y="2929"/>
                    <a:pt x="34714" y="2929"/>
                  </a:cubicBezTo>
                  <a:cubicBezTo>
                    <a:pt x="34051" y="2929"/>
                    <a:pt x="34925" y="0"/>
                    <a:pt x="34925" y="0"/>
                  </a:cubicBezTo>
                  <a:close/>
                </a:path>
              </a:pathLst>
            </a:custGeom>
            <a:solidFill>
              <a:srgbClr val="DE6B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2" name="Google Shape;2982;p36"/>
            <p:cNvSpPr/>
            <p:nvPr/>
          </p:nvSpPr>
          <p:spPr>
            <a:xfrm>
              <a:off x="2757925" y="4653850"/>
              <a:ext cx="46375" cy="566150"/>
            </a:xfrm>
            <a:custGeom>
              <a:avLst/>
              <a:gdLst/>
              <a:ahLst/>
              <a:cxnLst/>
              <a:rect l="l" t="t" r="r" b="b"/>
              <a:pathLst>
                <a:path w="1855" h="22646" extrusionOk="0">
                  <a:moveTo>
                    <a:pt x="1854" y="1"/>
                  </a:moveTo>
                  <a:lnTo>
                    <a:pt x="0" y="365"/>
                  </a:lnTo>
                  <a:lnTo>
                    <a:pt x="0" y="22645"/>
                  </a:lnTo>
                  <a:lnTo>
                    <a:pt x="1854" y="22645"/>
                  </a:lnTo>
                  <a:lnTo>
                    <a:pt x="1854" y="1"/>
                  </a:lnTo>
                  <a:close/>
                </a:path>
              </a:pathLst>
            </a:custGeom>
            <a:solidFill>
              <a:srgbClr val="C64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3" name="Google Shape;2983;p36"/>
            <p:cNvSpPr/>
            <p:nvPr/>
          </p:nvSpPr>
          <p:spPr>
            <a:xfrm>
              <a:off x="1238125" y="4653850"/>
              <a:ext cx="46375" cy="566150"/>
            </a:xfrm>
            <a:custGeom>
              <a:avLst/>
              <a:gdLst/>
              <a:ahLst/>
              <a:cxnLst/>
              <a:rect l="l" t="t" r="r" b="b"/>
              <a:pathLst>
                <a:path w="1855" h="22646" extrusionOk="0">
                  <a:moveTo>
                    <a:pt x="1855" y="1"/>
                  </a:moveTo>
                  <a:lnTo>
                    <a:pt x="1" y="365"/>
                  </a:lnTo>
                  <a:lnTo>
                    <a:pt x="1" y="22645"/>
                  </a:lnTo>
                  <a:lnTo>
                    <a:pt x="1855" y="22645"/>
                  </a:lnTo>
                  <a:lnTo>
                    <a:pt x="1855" y="1"/>
                  </a:lnTo>
                  <a:close/>
                </a:path>
              </a:pathLst>
            </a:custGeom>
            <a:solidFill>
              <a:srgbClr val="C64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4" name="Google Shape;2984;p36"/>
            <p:cNvSpPr/>
            <p:nvPr/>
          </p:nvSpPr>
          <p:spPr>
            <a:xfrm>
              <a:off x="2510200" y="4968450"/>
              <a:ext cx="63075" cy="251550"/>
            </a:xfrm>
            <a:custGeom>
              <a:avLst/>
              <a:gdLst/>
              <a:ahLst/>
              <a:cxnLst/>
              <a:rect l="l" t="t" r="r" b="b"/>
              <a:pathLst>
                <a:path w="2523" h="10062" extrusionOk="0">
                  <a:moveTo>
                    <a:pt x="0" y="0"/>
                  </a:moveTo>
                  <a:lnTo>
                    <a:pt x="0" y="10061"/>
                  </a:lnTo>
                  <a:lnTo>
                    <a:pt x="2523" y="10061"/>
                  </a:lnTo>
                  <a:lnTo>
                    <a:pt x="2523" y="0"/>
                  </a:lnTo>
                  <a:close/>
                </a:path>
              </a:pathLst>
            </a:custGeom>
            <a:solidFill>
              <a:srgbClr val="C64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5" name="Google Shape;2985;p36"/>
            <p:cNvSpPr/>
            <p:nvPr/>
          </p:nvSpPr>
          <p:spPr>
            <a:xfrm>
              <a:off x="657575" y="4965400"/>
              <a:ext cx="63100" cy="252325"/>
            </a:xfrm>
            <a:custGeom>
              <a:avLst/>
              <a:gdLst/>
              <a:ahLst/>
              <a:cxnLst/>
              <a:rect l="l" t="t" r="r" b="b"/>
              <a:pathLst>
                <a:path w="2524" h="10093" extrusionOk="0">
                  <a:moveTo>
                    <a:pt x="0" y="1"/>
                  </a:moveTo>
                  <a:lnTo>
                    <a:pt x="0" y="10092"/>
                  </a:lnTo>
                  <a:lnTo>
                    <a:pt x="2523" y="10092"/>
                  </a:lnTo>
                  <a:lnTo>
                    <a:pt x="2523" y="1"/>
                  </a:lnTo>
                  <a:close/>
                </a:path>
              </a:pathLst>
            </a:custGeom>
            <a:solidFill>
              <a:srgbClr val="C64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6" name="Google Shape;2986;p36"/>
            <p:cNvSpPr/>
            <p:nvPr/>
          </p:nvSpPr>
          <p:spPr>
            <a:xfrm>
              <a:off x="655300" y="4550500"/>
              <a:ext cx="2150525" cy="500800"/>
            </a:xfrm>
            <a:custGeom>
              <a:avLst/>
              <a:gdLst/>
              <a:ahLst/>
              <a:cxnLst/>
              <a:rect l="l" t="t" r="r" b="b"/>
              <a:pathLst>
                <a:path w="86021" h="20032" extrusionOk="0">
                  <a:moveTo>
                    <a:pt x="23709" y="1"/>
                  </a:moveTo>
                  <a:lnTo>
                    <a:pt x="0" y="16718"/>
                  </a:lnTo>
                  <a:lnTo>
                    <a:pt x="0" y="20032"/>
                  </a:lnTo>
                  <a:lnTo>
                    <a:pt x="76719" y="20032"/>
                  </a:lnTo>
                  <a:lnTo>
                    <a:pt x="86020" y="4135"/>
                  </a:lnTo>
                  <a:lnTo>
                    <a:pt x="86020" y="943"/>
                  </a:lnTo>
                  <a:lnTo>
                    <a:pt x="23709" y="1"/>
                  </a:lnTo>
                  <a:close/>
                </a:path>
              </a:pathLst>
            </a:custGeom>
            <a:solidFill>
              <a:srgbClr val="DE6B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7" name="Google Shape;2987;p36"/>
            <p:cNvSpPr/>
            <p:nvPr/>
          </p:nvSpPr>
          <p:spPr>
            <a:xfrm>
              <a:off x="655300" y="4550500"/>
              <a:ext cx="2150525" cy="412650"/>
            </a:xfrm>
            <a:custGeom>
              <a:avLst/>
              <a:gdLst/>
              <a:ahLst/>
              <a:cxnLst/>
              <a:rect l="l" t="t" r="r" b="b"/>
              <a:pathLst>
                <a:path w="86021" h="16506" extrusionOk="0">
                  <a:moveTo>
                    <a:pt x="23709" y="1"/>
                  </a:moveTo>
                  <a:lnTo>
                    <a:pt x="0" y="16506"/>
                  </a:lnTo>
                  <a:lnTo>
                    <a:pt x="76719" y="16506"/>
                  </a:lnTo>
                  <a:lnTo>
                    <a:pt x="86020" y="943"/>
                  </a:lnTo>
                  <a:lnTo>
                    <a:pt x="23709" y="1"/>
                  </a:lnTo>
                  <a:close/>
                </a:path>
              </a:pathLst>
            </a:custGeom>
            <a:solidFill>
              <a:srgbClr val="FB9C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8" name="Google Shape;2988;p36"/>
            <p:cNvSpPr/>
            <p:nvPr/>
          </p:nvSpPr>
          <p:spPr>
            <a:xfrm>
              <a:off x="1513975" y="4562675"/>
              <a:ext cx="1291850" cy="488625"/>
            </a:xfrm>
            <a:custGeom>
              <a:avLst/>
              <a:gdLst/>
              <a:ahLst/>
              <a:cxnLst/>
              <a:rect l="l" t="t" r="r" b="b"/>
              <a:pathLst>
                <a:path w="51674" h="19545" extrusionOk="0">
                  <a:moveTo>
                    <a:pt x="20487" y="0"/>
                  </a:moveTo>
                  <a:cubicBezTo>
                    <a:pt x="19454" y="0"/>
                    <a:pt x="0" y="16019"/>
                    <a:pt x="0" y="16019"/>
                  </a:cubicBezTo>
                  <a:lnTo>
                    <a:pt x="0" y="19545"/>
                  </a:lnTo>
                  <a:lnTo>
                    <a:pt x="42372" y="19545"/>
                  </a:lnTo>
                  <a:lnTo>
                    <a:pt x="51673" y="3648"/>
                  </a:lnTo>
                  <a:lnTo>
                    <a:pt x="51673" y="456"/>
                  </a:lnTo>
                  <a:lnTo>
                    <a:pt x="20487" y="0"/>
                  </a:lnTo>
                  <a:close/>
                </a:path>
              </a:pathLst>
            </a:custGeom>
            <a:solidFill>
              <a:srgbClr val="DE6B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9" name="Google Shape;2989;p36"/>
            <p:cNvSpPr/>
            <p:nvPr/>
          </p:nvSpPr>
          <p:spPr>
            <a:xfrm>
              <a:off x="2596825" y="4417525"/>
              <a:ext cx="19025" cy="145175"/>
            </a:xfrm>
            <a:custGeom>
              <a:avLst/>
              <a:gdLst/>
              <a:ahLst/>
              <a:cxnLst/>
              <a:rect l="l" t="t" r="r" b="b"/>
              <a:pathLst>
                <a:path w="761" h="5807" extrusionOk="0">
                  <a:moveTo>
                    <a:pt x="0" y="1"/>
                  </a:moveTo>
                  <a:lnTo>
                    <a:pt x="0" y="5806"/>
                  </a:lnTo>
                  <a:lnTo>
                    <a:pt x="760" y="5806"/>
                  </a:lnTo>
                  <a:lnTo>
                    <a:pt x="760" y="1"/>
                  </a:lnTo>
                  <a:close/>
                </a:path>
              </a:pathLst>
            </a:custGeom>
            <a:solidFill>
              <a:srgbClr val="664F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0" name="Google Shape;2990;p36"/>
            <p:cNvSpPr/>
            <p:nvPr/>
          </p:nvSpPr>
          <p:spPr>
            <a:xfrm>
              <a:off x="2224475" y="4417525"/>
              <a:ext cx="19025" cy="145175"/>
            </a:xfrm>
            <a:custGeom>
              <a:avLst/>
              <a:gdLst/>
              <a:ahLst/>
              <a:cxnLst/>
              <a:rect l="l" t="t" r="r" b="b"/>
              <a:pathLst>
                <a:path w="761" h="5807" extrusionOk="0">
                  <a:moveTo>
                    <a:pt x="0" y="1"/>
                  </a:moveTo>
                  <a:lnTo>
                    <a:pt x="0" y="5806"/>
                  </a:lnTo>
                  <a:lnTo>
                    <a:pt x="760" y="5806"/>
                  </a:lnTo>
                  <a:lnTo>
                    <a:pt x="760" y="1"/>
                  </a:lnTo>
                  <a:close/>
                </a:path>
              </a:pathLst>
            </a:custGeom>
            <a:solidFill>
              <a:srgbClr val="664F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1" name="Google Shape;2991;p36"/>
            <p:cNvSpPr/>
            <p:nvPr/>
          </p:nvSpPr>
          <p:spPr>
            <a:xfrm>
              <a:off x="2124925" y="4012500"/>
              <a:ext cx="462050" cy="218125"/>
            </a:xfrm>
            <a:custGeom>
              <a:avLst/>
              <a:gdLst/>
              <a:ahLst/>
              <a:cxnLst/>
              <a:rect l="l" t="t" r="r" b="b"/>
              <a:pathLst>
                <a:path w="18482" h="8725" extrusionOk="0">
                  <a:moveTo>
                    <a:pt x="1" y="1"/>
                  </a:moveTo>
                  <a:lnTo>
                    <a:pt x="1" y="8724"/>
                  </a:lnTo>
                  <a:lnTo>
                    <a:pt x="18481" y="8724"/>
                  </a:lnTo>
                  <a:lnTo>
                    <a:pt x="18481" y="1"/>
                  </a:lnTo>
                  <a:close/>
                </a:path>
              </a:pathLst>
            </a:custGeom>
            <a:solidFill>
              <a:srgbClr val="DE6B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2" name="Google Shape;2992;p36"/>
            <p:cNvSpPr/>
            <p:nvPr/>
          </p:nvSpPr>
          <p:spPr>
            <a:xfrm>
              <a:off x="2188000" y="4134850"/>
              <a:ext cx="115525" cy="96525"/>
            </a:xfrm>
            <a:custGeom>
              <a:avLst/>
              <a:gdLst/>
              <a:ahLst/>
              <a:cxnLst/>
              <a:rect l="l" t="t" r="r" b="b"/>
              <a:pathLst>
                <a:path w="4621" h="3861" extrusionOk="0">
                  <a:moveTo>
                    <a:pt x="0" y="0"/>
                  </a:moveTo>
                  <a:lnTo>
                    <a:pt x="943" y="3861"/>
                  </a:lnTo>
                  <a:lnTo>
                    <a:pt x="4621" y="3861"/>
                  </a:lnTo>
                  <a:lnTo>
                    <a:pt x="943" y="0"/>
                  </a:lnTo>
                  <a:close/>
                </a:path>
              </a:pathLst>
            </a:custGeom>
            <a:solidFill>
              <a:srgbClr val="C64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3" name="Google Shape;2993;p36"/>
            <p:cNvSpPr/>
            <p:nvPr/>
          </p:nvSpPr>
          <p:spPr>
            <a:xfrm>
              <a:off x="2499550" y="4134850"/>
              <a:ext cx="87425" cy="96525"/>
            </a:xfrm>
            <a:custGeom>
              <a:avLst/>
              <a:gdLst/>
              <a:ahLst/>
              <a:cxnLst/>
              <a:rect l="l" t="t" r="r" b="b"/>
              <a:pathLst>
                <a:path w="3497" h="3861" extrusionOk="0">
                  <a:moveTo>
                    <a:pt x="1" y="0"/>
                  </a:moveTo>
                  <a:lnTo>
                    <a:pt x="1" y="3861"/>
                  </a:lnTo>
                  <a:lnTo>
                    <a:pt x="3496" y="3861"/>
                  </a:lnTo>
                  <a:lnTo>
                    <a:pt x="1" y="0"/>
                  </a:lnTo>
                  <a:close/>
                </a:path>
              </a:pathLst>
            </a:custGeom>
            <a:solidFill>
              <a:srgbClr val="C64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4" name="Google Shape;2994;p36"/>
            <p:cNvSpPr/>
            <p:nvPr/>
          </p:nvSpPr>
          <p:spPr>
            <a:xfrm>
              <a:off x="2142400" y="4412975"/>
              <a:ext cx="477250" cy="85875"/>
            </a:xfrm>
            <a:custGeom>
              <a:avLst/>
              <a:gdLst/>
              <a:ahLst/>
              <a:cxnLst/>
              <a:rect l="l" t="t" r="r" b="b"/>
              <a:pathLst>
                <a:path w="19090" h="3435" extrusionOk="0">
                  <a:moveTo>
                    <a:pt x="3223" y="0"/>
                  </a:moveTo>
                  <a:lnTo>
                    <a:pt x="1" y="3435"/>
                  </a:lnTo>
                  <a:lnTo>
                    <a:pt x="16202" y="3435"/>
                  </a:lnTo>
                  <a:lnTo>
                    <a:pt x="19089" y="0"/>
                  </a:lnTo>
                  <a:close/>
                </a:path>
              </a:pathLst>
            </a:custGeom>
            <a:solidFill>
              <a:srgbClr val="DE6B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5" name="Google Shape;2995;p36"/>
            <p:cNvSpPr/>
            <p:nvPr/>
          </p:nvSpPr>
          <p:spPr>
            <a:xfrm>
              <a:off x="2188000" y="4134850"/>
              <a:ext cx="23575" cy="427850"/>
            </a:xfrm>
            <a:custGeom>
              <a:avLst/>
              <a:gdLst/>
              <a:ahLst/>
              <a:cxnLst/>
              <a:rect l="l" t="t" r="r" b="b"/>
              <a:pathLst>
                <a:path w="943" h="17114" extrusionOk="0">
                  <a:moveTo>
                    <a:pt x="0" y="0"/>
                  </a:moveTo>
                  <a:lnTo>
                    <a:pt x="0" y="17113"/>
                  </a:lnTo>
                  <a:lnTo>
                    <a:pt x="943" y="17113"/>
                  </a:lnTo>
                  <a:lnTo>
                    <a:pt x="943" y="0"/>
                  </a:lnTo>
                  <a:close/>
                </a:path>
              </a:pathLst>
            </a:custGeom>
            <a:solidFill>
              <a:srgbClr val="664F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6" name="Google Shape;2996;p36"/>
            <p:cNvSpPr/>
            <p:nvPr/>
          </p:nvSpPr>
          <p:spPr>
            <a:xfrm>
              <a:off x="2475225" y="4134850"/>
              <a:ext cx="24350" cy="427850"/>
            </a:xfrm>
            <a:custGeom>
              <a:avLst/>
              <a:gdLst/>
              <a:ahLst/>
              <a:cxnLst/>
              <a:rect l="l" t="t" r="r" b="b"/>
              <a:pathLst>
                <a:path w="974" h="17114" extrusionOk="0">
                  <a:moveTo>
                    <a:pt x="1" y="0"/>
                  </a:moveTo>
                  <a:lnTo>
                    <a:pt x="1" y="17113"/>
                  </a:lnTo>
                  <a:lnTo>
                    <a:pt x="974" y="17113"/>
                  </a:lnTo>
                  <a:lnTo>
                    <a:pt x="974" y="0"/>
                  </a:lnTo>
                  <a:close/>
                </a:path>
              </a:pathLst>
            </a:custGeom>
            <a:solidFill>
              <a:srgbClr val="664F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7" name="Google Shape;2997;p36"/>
            <p:cNvSpPr/>
            <p:nvPr/>
          </p:nvSpPr>
          <p:spPr>
            <a:xfrm>
              <a:off x="1843000" y="5151575"/>
              <a:ext cx="23575" cy="271300"/>
            </a:xfrm>
            <a:custGeom>
              <a:avLst/>
              <a:gdLst/>
              <a:ahLst/>
              <a:cxnLst/>
              <a:rect l="l" t="t" r="r" b="b"/>
              <a:pathLst>
                <a:path w="943" h="10852" extrusionOk="0">
                  <a:moveTo>
                    <a:pt x="1" y="1"/>
                  </a:moveTo>
                  <a:lnTo>
                    <a:pt x="1" y="10852"/>
                  </a:lnTo>
                  <a:lnTo>
                    <a:pt x="943" y="10852"/>
                  </a:lnTo>
                  <a:lnTo>
                    <a:pt x="943" y="1"/>
                  </a:lnTo>
                  <a:close/>
                </a:path>
              </a:pathLst>
            </a:custGeom>
            <a:solidFill>
              <a:srgbClr val="664F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8" name="Google Shape;2998;p36"/>
            <p:cNvSpPr/>
            <p:nvPr/>
          </p:nvSpPr>
          <p:spPr>
            <a:xfrm>
              <a:off x="1384025" y="5151575"/>
              <a:ext cx="22825" cy="271300"/>
            </a:xfrm>
            <a:custGeom>
              <a:avLst/>
              <a:gdLst/>
              <a:ahLst/>
              <a:cxnLst/>
              <a:rect l="l" t="t" r="r" b="b"/>
              <a:pathLst>
                <a:path w="913" h="10852" extrusionOk="0">
                  <a:moveTo>
                    <a:pt x="1" y="1"/>
                  </a:moveTo>
                  <a:lnTo>
                    <a:pt x="1" y="10852"/>
                  </a:lnTo>
                  <a:lnTo>
                    <a:pt x="913" y="10852"/>
                  </a:lnTo>
                  <a:lnTo>
                    <a:pt x="913" y="1"/>
                  </a:lnTo>
                  <a:close/>
                </a:path>
              </a:pathLst>
            </a:custGeom>
            <a:solidFill>
              <a:srgbClr val="664F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9" name="Google Shape;2999;p36"/>
            <p:cNvSpPr/>
            <p:nvPr/>
          </p:nvSpPr>
          <p:spPr>
            <a:xfrm>
              <a:off x="1260925" y="4652325"/>
              <a:ext cx="569950" cy="269025"/>
            </a:xfrm>
            <a:custGeom>
              <a:avLst/>
              <a:gdLst/>
              <a:ahLst/>
              <a:cxnLst/>
              <a:rect l="l" t="t" r="r" b="b"/>
              <a:pathLst>
                <a:path w="22798" h="10761" extrusionOk="0">
                  <a:moveTo>
                    <a:pt x="1" y="1"/>
                  </a:moveTo>
                  <a:lnTo>
                    <a:pt x="1" y="10761"/>
                  </a:lnTo>
                  <a:lnTo>
                    <a:pt x="22797" y="10761"/>
                  </a:lnTo>
                  <a:lnTo>
                    <a:pt x="22797" y="1"/>
                  </a:lnTo>
                  <a:close/>
                </a:path>
              </a:pathLst>
            </a:custGeom>
            <a:solidFill>
              <a:srgbClr val="DE6B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0" name="Google Shape;3000;p36"/>
            <p:cNvSpPr/>
            <p:nvPr/>
          </p:nvSpPr>
          <p:spPr>
            <a:xfrm>
              <a:off x="1282200" y="5145500"/>
              <a:ext cx="588950" cy="106400"/>
            </a:xfrm>
            <a:custGeom>
              <a:avLst/>
              <a:gdLst/>
              <a:ahLst/>
              <a:cxnLst/>
              <a:rect l="l" t="t" r="r" b="b"/>
              <a:pathLst>
                <a:path w="23558" h="4256" extrusionOk="0">
                  <a:moveTo>
                    <a:pt x="3983" y="1"/>
                  </a:moveTo>
                  <a:lnTo>
                    <a:pt x="1" y="4256"/>
                  </a:lnTo>
                  <a:lnTo>
                    <a:pt x="20001" y="4256"/>
                  </a:lnTo>
                  <a:lnTo>
                    <a:pt x="23557" y="1"/>
                  </a:lnTo>
                  <a:close/>
                </a:path>
              </a:pathLst>
            </a:custGeom>
            <a:solidFill>
              <a:srgbClr val="DE6B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1" name="Google Shape;3001;p36"/>
            <p:cNvSpPr/>
            <p:nvPr/>
          </p:nvSpPr>
          <p:spPr>
            <a:xfrm>
              <a:off x="1338425" y="4802800"/>
              <a:ext cx="29675" cy="697600"/>
            </a:xfrm>
            <a:custGeom>
              <a:avLst/>
              <a:gdLst/>
              <a:ahLst/>
              <a:cxnLst/>
              <a:rect l="l" t="t" r="r" b="b"/>
              <a:pathLst>
                <a:path w="1187" h="27904" extrusionOk="0">
                  <a:moveTo>
                    <a:pt x="1" y="0"/>
                  </a:moveTo>
                  <a:lnTo>
                    <a:pt x="1" y="27903"/>
                  </a:lnTo>
                  <a:lnTo>
                    <a:pt x="1186" y="27903"/>
                  </a:lnTo>
                  <a:lnTo>
                    <a:pt x="1186" y="0"/>
                  </a:lnTo>
                  <a:close/>
                </a:path>
              </a:pathLst>
            </a:custGeom>
            <a:solidFill>
              <a:srgbClr val="664F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2" name="Google Shape;3002;p36"/>
            <p:cNvSpPr/>
            <p:nvPr/>
          </p:nvSpPr>
          <p:spPr>
            <a:xfrm>
              <a:off x="1693300" y="4802800"/>
              <a:ext cx="30425" cy="697600"/>
            </a:xfrm>
            <a:custGeom>
              <a:avLst/>
              <a:gdLst/>
              <a:ahLst/>
              <a:cxnLst/>
              <a:rect l="l" t="t" r="r" b="b"/>
              <a:pathLst>
                <a:path w="1217" h="27904" extrusionOk="0">
                  <a:moveTo>
                    <a:pt x="1" y="0"/>
                  </a:moveTo>
                  <a:lnTo>
                    <a:pt x="1" y="27903"/>
                  </a:lnTo>
                  <a:lnTo>
                    <a:pt x="1217" y="27903"/>
                  </a:lnTo>
                  <a:lnTo>
                    <a:pt x="1217" y="0"/>
                  </a:lnTo>
                  <a:close/>
                </a:path>
              </a:pathLst>
            </a:custGeom>
            <a:solidFill>
              <a:srgbClr val="664F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3" name="Google Shape;3003;p36"/>
            <p:cNvSpPr/>
            <p:nvPr/>
          </p:nvSpPr>
          <p:spPr>
            <a:xfrm>
              <a:off x="1723700" y="4802800"/>
              <a:ext cx="107175" cy="118550"/>
            </a:xfrm>
            <a:custGeom>
              <a:avLst/>
              <a:gdLst/>
              <a:ahLst/>
              <a:cxnLst/>
              <a:rect l="l" t="t" r="r" b="b"/>
              <a:pathLst>
                <a:path w="4287" h="4742" extrusionOk="0">
                  <a:moveTo>
                    <a:pt x="1" y="0"/>
                  </a:moveTo>
                  <a:lnTo>
                    <a:pt x="1" y="4742"/>
                  </a:lnTo>
                  <a:lnTo>
                    <a:pt x="4286" y="4742"/>
                  </a:lnTo>
                  <a:lnTo>
                    <a:pt x="1" y="0"/>
                  </a:lnTo>
                  <a:close/>
                </a:path>
              </a:pathLst>
            </a:custGeom>
            <a:solidFill>
              <a:srgbClr val="C64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4" name="Google Shape;3004;p36"/>
            <p:cNvSpPr/>
            <p:nvPr/>
          </p:nvSpPr>
          <p:spPr>
            <a:xfrm>
              <a:off x="1368075" y="4802800"/>
              <a:ext cx="112475" cy="118550"/>
            </a:xfrm>
            <a:custGeom>
              <a:avLst/>
              <a:gdLst/>
              <a:ahLst/>
              <a:cxnLst/>
              <a:rect l="l" t="t" r="r" b="b"/>
              <a:pathLst>
                <a:path w="4499" h="4742" extrusionOk="0">
                  <a:moveTo>
                    <a:pt x="0" y="0"/>
                  </a:moveTo>
                  <a:lnTo>
                    <a:pt x="31" y="517"/>
                  </a:lnTo>
                  <a:lnTo>
                    <a:pt x="0" y="4742"/>
                  </a:lnTo>
                  <a:lnTo>
                    <a:pt x="4499" y="4742"/>
                  </a:lnTo>
                  <a:lnTo>
                    <a:pt x="0" y="0"/>
                  </a:lnTo>
                  <a:close/>
                </a:path>
              </a:pathLst>
            </a:custGeom>
            <a:solidFill>
              <a:srgbClr val="C64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5" name="Google Shape;3005;p36"/>
            <p:cNvSpPr/>
            <p:nvPr/>
          </p:nvSpPr>
          <p:spPr>
            <a:xfrm>
              <a:off x="5596125" y="4036825"/>
              <a:ext cx="28125" cy="525875"/>
            </a:xfrm>
            <a:custGeom>
              <a:avLst/>
              <a:gdLst/>
              <a:ahLst/>
              <a:cxnLst/>
              <a:rect l="l" t="t" r="r" b="b"/>
              <a:pathLst>
                <a:path w="1125" h="21035" extrusionOk="0">
                  <a:moveTo>
                    <a:pt x="0" y="0"/>
                  </a:moveTo>
                  <a:lnTo>
                    <a:pt x="0" y="21034"/>
                  </a:lnTo>
                  <a:lnTo>
                    <a:pt x="1125" y="21034"/>
                  </a:lnTo>
                  <a:lnTo>
                    <a:pt x="1125" y="0"/>
                  </a:lnTo>
                  <a:close/>
                </a:path>
              </a:pathLst>
            </a:custGeom>
            <a:solidFill>
              <a:srgbClr val="C64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6" name="Google Shape;3006;p36"/>
            <p:cNvSpPr/>
            <p:nvPr/>
          </p:nvSpPr>
          <p:spPr>
            <a:xfrm>
              <a:off x="4479825" y="4036825"/>
              <a:ext cx="28150" cy="514475"/>
            </a:xfrm>
            <a:custGeom>
              <a:avLst/>
              <a:gdLst/>
              <a:ahLst/>
              <a:cxnLst/>
              <a:rect l="l" t="t" r="r" b="b"/>
              <a:pathLst>
                <a:path w="1126" h="20579" extrusionOk="0">
                  <a:moveTo>
                    <a:pt x="1" y="0"/>
                  </a:moveTo>
                  <a:lnTo>
                    <a:pt x="1" y="20578"/>
                  </a:lnTo>
                  <a:lnTo>
                    <a:pt x="1125" y="20578"/>
                  </a:lnTo>
                  <a:lnTo>
                    <a:pt x="1125" y="0"/>
                  </a:lnTo>
                  <a:close/>
                </a:path>
              </a:pathLst>
            </a:custGeom>
            <a:solidFill>
              <a:srgbClr val="C64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7" name="Google Shape;3007;p36"/>
            <p:cNvSpPr/>
            <p:nvPr/>
          </p:nvSpPr>
          <p:spPr>
            <a:xfrm>
              <a:off x="4605975" y="4295175"/>
              <a:ext cx="27375" cy="513725"/>
            </a:xfrm>
            <a:custGeom>
              <a:avLst/>
              <a:gdLst/>
              <a:ahLst/>
              <a:cxnLst/>
              <a:rect l="l" t="t" r="r" b="b"/>
              <a:pathLst>
                <a:path w="1095" h="20549" extrusionOk="0">
                  <a:moveTo>
                    <a:pt x="1" y="1"/>
                  </a:moveTo>
                  <a:lnTo>
                    <a:pt x="1" y="20548"/>
                  </a:lnTo>
                  <a:lnTo>
                    <a:pt x="1095" y="20548"/>
                  </a:lnTo>
                  <a:lnTo>
                    <a:pt x="1095" y="1"/>
                  </a:lnTo>
                  <a:close/>
                </a:path>
              </a:pathLst>
            </a:custGeom>
            <a:solidFill>
              <a:srgbClr val="C64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8" name="Google Shape;3008;p36"/>
            <p:cNvSpPr/>
            <p:nvPr/>
          </p:nvSpPr>
          <p:spPr>
            <a:xfrm>
              <a:off x="5915275" y="4295175"/>
              <a:ext cx="27375" cy="260675"/>
            </a:xfrm>
            <a:custGeom>
              <a:avLst/>
              <a:gdLst/>
              <a:ahLst/>
              <a:cxnLst/>
              <a:rect l="l" t="t" r="r" b="b"/>
              <a:pathLst>
                <a:path w="1095" h="10427" extrusionOk="0">
                  <a:moveTo>
                    <a:pt x="0" y="1"/>
                  </a:moveTo>
                  <a:lnTo>
                    <a:pt x="0" y="10427"/>
                  </a:lnTo>
                  <a:lnTo>
                    <a:pt x="1095" y="10427"/>
                  </a:lnTo>
                  <a:lnTo>
                    <a:pt x="1095" y="1"/>
                  </a:lnTo>
                  <a:close/>
                </a:path>
              </a:pathLst>
            </a:custGeom>
            <a:solidFill>
              <a:srgbClr val="C64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9" name="Google Shape;3009;p36"/>
            <p:cNvSpPr/>
            <p:nvPr/>
          </p:nvSpPr>
          <p:spPr>
            <a:xfrm>
              <a:off x="4479825" y="4036825"/>
              <a:ext cx="1463575" cy="300175"/>
            </a:xfrm>
            <a:custGeom>
              <a:avLst/>
              <a:gdLst/>
              <a:ahLst/>
              <a:cxnLst/>
              <a:rect l="l" t="t" r="r" b="b"/>
              <a:pathLst>
                <a:path w="58543" h="12007" extrusionOk="0">
                  <a:moveTo>
                    <a:pt x="1" y="0"/>
                  </a:moveTo>
                  <a:lnTo>
                    <a:pt x="1" y="2827"/>
                  </a:lnTo>
                  <a:lnTo>
                    <a:pt x="5047" y="12007"/>
                  </a:lnTo>
                  <a:lnTo>
                    <a:pt x="58543" y="12007"/>
                  </a:lnTo>
                  <a:lnTo>
                    <a:pt x="58543" y="9058"/>
                  </a:lnTo>
                  <a:lnTo>
                    <a:pt x="1" y="0"/>
                  </a:lnTo>
                  <a:close/>
                </a:path>
              </a:pathLst>
            </a:custGeom>
            <a:solidFill>
              <a:srgbClr val="DE6B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0" name="Google Shape;3010;p36"/>
            <p:cNvSpPr/>
            <p:nvPr/>
          </p:nvSpPr>
          <p:spPr>
            <a:xfrm>
              <a:off x="4479825" y="4036075"/>
              <a:ext cx="1463575" cy="227225"/>
            </a:xfrm>
            <a:custGeom>
              <a:avLst/>
              <a:gdLst/>
              <a:ahLst/>
              <a:cxnLst/>
              <a:rect l="l" t="t" r="r" b="b"/>
              <a:pathLst>
                <a:path w="58543" h="9089" extrusionOk="0">
                  <a:moveTo>
                    <a:pt x="1" y="0"/>
                  </a:moveTo>
                  <a:lnTo>
                    <a:pt x="5259" y="9088"/>
                  </a:lnTo>
                  <a:lnTo>
                    <a:pt x="58543" y="9088"/>
                  </a:lnTo>
                  <a:lnTo>
                    <a:pt x="45534" y="0"/>
                  </a:lnTo>
                  <a:close/>
                </a:path>
              </a:pathLst>
            </a:custGeom>
            <a:solidFill>
              <a:srgbClr val="FB9C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1" name="Google Shape;3011;p36"/>
            <p:cNvSpPr/>
            <p:nvPr/>
          </p:nvSpPr>
          <p:spPr>
            <a:xfrm>
              <a:off x="4463025" y="4036075"/>
              <a:ext cx="889950" cy="300925"/>
            </a:xfrm>
            <a:custGeom>
              <a:avLst/>
              <a:gdLst/>
              <a:ahLst/>
              <a:cxnLst/>
              <a:rect l="l" t="t" r="r" b="b"/>
              <a:pathLst>
                <a:path w="35598" h="12037" extrusionOk="0">
                  <a:moveTo>
                    <a:pt x="673" y="0"/>
                  </a:moveTo>
                  <a:cubicBezTo>
                    <a:pt x="673" y="0"/>
                    <a:pt x="1546" y="2929"/>
                    <a:pt x="884" y="2929"/>
                  </a:cubicBezTo>
                  <a:cubicBezTo>
                    <a:pt x="826" y="2929"/>
                    <a:pt x="756" y="2906"/>
                    <a:pt x="673" y="2857"/>
                  </a:cubicBezTo>
                  <a:cubicBezTo>
                    <a:pt x="642" y="2839"/>
                    <a:pt x="617" y="2830"/>
                    <a:pt x="598" y="2830"/>
                  </a:cubicBezTo>
                  <a:cubicBezTo>
                    <a:pt x="0" y="2830"/>
                    <a:pt x="5719" y="12037"/>
                    <a:pt x="5719" y="12037"/>
                  </a:cubicBezTo>
                  <a:lnTo>
                    <a:pt x="35597" y="12037"/>
                  </a:lnTo>
                  <a:lnTo>
                    <a:pt x="35506" y="9088"/>
                  </a:lnTo>
                  <a:lnTo>
                    <a:pt x="15020" y="0"/>
                  </a:lnTo>
                  <a:close/>
                </a:path>
              </a:pathLst>
            </a:custGeom>
            <a:solidFill>
              <a:srgbClr val="DE6B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2" name="Google Shape;3012;p36"/>
            <p:cNvSpPr/>
            <p:nvPr/>
          </p:nvSpPr>
          <p:spPr>
            <a:xfrm>
              <a:off x="4792150" y="4653850"/>
              <a:ext cx="46375" cy="566150"/>
            </a:xfrm>
            <a:custGeom>
              <a:avLst/>
              <a:gdLst/>
              <a:ahLst/>
              <a:cxnLst/>
              <a:rect l="l" t="t" r="r" b="b"/>
              <a:pathLst>
                <a:path w="1855" h="22646" extrusionOk="0">
                  <a:moveTo>
                    <a:pt x="0" y="1"/>
                  </a:moveTo>
                  <a:lnTo>
                    <a:pt x="0" y="22645"/>
                  </a:lnTo>
                  <a:lnTo>
                    <a:pt x="1855" y="22645"/>
                  </a:lnTo>
                  <a:lnTo>
                    <a:pt x="1855" y="365"/>
                  </a:lnTo>
                  <a:lnTo>
                    <a:pt x="0" y="1"/>
                  </a:lnTo>
                  <a:close/>
                </a:path>
              </a:pathLst>
            </a:custGeom>
            <a:solidFill>
              <a:srgbClr val="C64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3" name="Google Shape;3013;p36"/>
            <p:cNvSpPr/>
            <p:nvPr/>
          </p:nvSpPr>
          <p:spPr>
            <a:xfrm>
              <a:off x="6311925" y="4653850"/>
              <a:ext cx="46375" cy="566150"/>
            </a:xfrm>
            <a:custGeom>
              <a:avLst/>
              <a:gdLst/>
              <a:ahLst/>
              <a:cxnLst/>
              <a:rect l="l" t="t" r="r" b="b"/>
              <a:pathLst>
                <a:path w="1855" h="22646" extrusionOk="0">
                  <a:moveTo>
                    <a:pt x="1" y="1"/>
                  </a:moveTo>
                  <a:lnTo>
                    <a:pt x="1" y="22645"/>
                  </a:lnTo>
                  <a:lnTo>
                    <a:pt x="1855" y="22645"/>
                  </a:lnTo>
                  <a:lnTo>
                    <a:pt x="1855" y="365"/>
                  </a:lnTo>
                  <a:lnTo>
                    <a:pt x="1" y="1"/>
                  </a:lnTo>
                  <a:close/>
                </a:path>
              </a:pathLst>
            </a:custGeom>
            <a:solidFill>
              <a:srgbClr val="C64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4" name="Google Shape;3014;p36"/>
            <p:cNvSpPr/>
            <p:nvPr/>
          </p:nvSpPr>
          <p:spPr>
            <a:xfrm>
              <a:off x="5023150" y="4968450"/>
              <a:ext cx="63100" cy="251550"/>
            </a:xfrm>
            <a:custGeom>
              <a:avLst/>
              <a:gdLst/>
              <a:ahLst/>
              <a:cxnLst/>
              <a:rect l="l" t="t" r="r" b="b"/>
              <a:pathLst>
                <a:path w="2524" h="10062" extrusionOk="0">
                  <a:moveTo>
                    <a:pt x="1" y="0"/>
                  </a:moveTo>
                  <a:lnTo>
                    <a:pt x="1" y="10061"/>
                  </a:lnTo>
                  <a:lnTo>
                    <a:pt x="2524" y="10061"/>
                  </a:lnTo>
                  <a:lnTo>
                    <a:pt x="2524" y="0"/>
                  </a:lnTo>
                  <a:close/>
                </a:path>
              </a:pathLst>
            </a:custGeom>
            <a:solidFill>
              <a:srgbClr val="C64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5" name="Google Shape;3015;p36"/>
            <p:cNvSpPr/>
            <p:nvPr/>
          </p:nvSpPr>
          <p:spPr>
            <a:xfrm>
              <a:off x="6879575" y="4968450"/>
              <a:ext cx="63100" cy="251550"/>
            </a:xfrm>
            <a:custGeom>
              <a:avLst/>
              <a:gdLst/>
              <a:ahLst/>
              <a:cxnLst/>
              <a:rect l="l" t="t" r="r" b="b"/>
              <a:pathLst>
                <a:path w="2524" h="10062" extrusionOk="0">
                  <a:moveTo>
                    <a:pt x="0" y="0"/>
                  </a:moveTo>
                  <a:lnTo>
                    <a:pt x="0" y="10061"/>
                  </a:lnTo>
                  <a:lnTo>
                    <a:pt x="2523" y="10061"/>
                  </a:lnTo>
                  <a:lnTo>
                    <a:pt x="2523" y="0"/>
                  </a:lnTo>
                  <a:close/>
                </a:path>
              </a:pathLst>
            </a:custGeom>
            <a:solidFill>
              <a:srgbClr val="C64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6" name="Google Shape;3016;p36"/>
            <p:cNvSpPr/>
            <p:nvPr/>
          </p:nvSpPr>
          <p:spPr>
            <a:xfrm>
              <a:off x="4790625" y="4550500"/>
              <a:ext cx="2150525" cy="500800"/>
            </a:xfrm>
            <a:custGeom>
              <a:avLst/>
              <a:gdLst/>
              <a:ahLst/>
              <a:cxnLst/>
              <a:rect l="l" t="t" r="r" b="b"/>
              <a:pathLst>
                <a:path w="86021" h="20032" extrusionOk="0">
                  <a:moveTo>
                    <a:pt x="62312" y="1"/>
                  </a:moveTo>
                  <a:lnTo>
                    <a:pt x="1" y="943"/>
                  </a:lnTo>
                  <a:lnTo>
                    <a:pt x="1" y="4135"/>
                  </a:lnTo>
                  <a:lnTo>
                    <a:pt x="9302" y="20032"/>
                  </a:lnTo>
                  <a:lnTo>
                    <a:pt x="86021" y="20032"/>
                  </a:lnTo>
                  <a:lnTo>
                    <a:pt x="86021" y="16718"/>
                  </a:lnTo>
                  <a:lnTo>
                    <a:pt x="62312" y="1"/>
                  </a:lnTo>
                  <a:close/>
                </a:path>
              </a:pathLst>
            </a:custGeom>
            <a:solidFill>
              <a:srgbClr val="DE6B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7" name="Google Shape;3017;p36"/>
            <p:cNvSpPr/>
            <p:nvPr/>
          </p:nvSpPr>
          <p:spPr>
            <a:xfrm>
              <a:off x="4790625" y="4550500"/>
              <a:ext cx="2150525" cy="412650"/>
            </a:xfrm>
            <a:custGeom>
              <a:avLst/>
              <a:gdLst/>
              <a:ahLst/>
              <a:cxnLst/>
              <a:rect l="l" t="t" r="r" b="b"/>
              <a:pathLst>
                <a:path w="86021" h="16506" extrusionOk="0">
                  <a:moveTo>
                    <a:pt x="62312" y="1"/>
                  </a:moveTo>
                  <a:lnTo>
                    <a:pt x="1" y="943"/>
                  </a:lnTo>
                  <a:lnTo>
                    <a:pt x="9302" y="16506"/>
                  </a:lnTo>
                  <a:lnTo>
                    <a:pt x="86021" y="16506"/>
                  </a:lnTo>
                  <a:lnTo>
                    <a:pt x="62312" y="1"/>
                  </a:lnTo>
                  <a:close/>
                </a:path>
              </a:pathLst>
            </a:custGeom>
            <a:solidFill>
              <a:srgbClr val="FB9C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8" name="Google Shape;3018;p36"/>
            <p:cNvSpPr/>
            <p:nvPr/>
          </p:nvSpPr>
          <p:spPr>
            <a:xfrm>
              <a:off x="4790625" y="4562675"/>
              <a:ext cx="1291850" cy="488625"/>
            </a:xfrm>
            <a:custGeom>
              <a:avLst/>
              <a:gdLst/>
              <a:ahLst/>
              <a:cxnLst/>
              <a:rect l="l" t="t" r="r" b="b"/>
              <a:pathLst>
                <a:path w="51674" h="19545" extrusionOk="0">
                  <a:moveTo>
                    <a:pt x="31187" y="0"/>
                  </a:moveTo>
                  <a:lnTo>
                    <a:pt x="1" y="456"/>
                  </a:lnTo>
                  <a:lnTo>
                    <a:pt x="1" y="3648"/>
                  </a:lnTo>
                  <a:lnTo>
                    <a:pt x="9302" y="19545"/>
                  </a:lnTo>
                  <a:lnTo>
                    <a:pt x="51673" y="19545"/>
                  </a:lnTo>
                  <a:lnTo>
                    <a:pt x="51673" y="16019"/>
                  </a:lnTo>
                  <a:cubicBezTo>
                    <a:pt x="51673" y="16019"/>
                    <a:pt x="32220" y="0"/>
                    <a:pt x="31187" y="0"/>
                  </a:cubicBezTo>
                  <a:close/>
                </a:path>
              </a:pathLst>
            </a:custGeom>
            <a:solidFill>
              <a:srgbClr val="DE6B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9" name="Google Shape;3019;p36"/>
            <p:cNvSpPr/>
            <p:nvPr/>
          </p:nvSpPr>
          <p:spPr>
            <a:xfrm>
              <a:off x="4980600" y="4417525"/>
              <a:ext cx="19025" cy="145175"/>
            </a:xfrm>
            <a:custGeom>
              <a:avLst/>
              <a:gdLst/>
              <a:ahLst/>
              <a:cxnLst/>
              <a:rect l="l" t="t" r="r" b="b"/>
              <a:pathLst>
                <a:path w="761" h="5807" extrusionOk="0">
                  <a:moveTo>
                    <a:pt x="1" y="1"/>
                  </a:moveTo>
                  <a:lnTo>
                    <a:pt x="1" y="5806"/>
                  </a:lnTo>
                  <a:lnTo>
                    <a:pt x="760" y="5806"/>
                  </a:lnTo>
                  <a:lnTo>
                    <a:pt x="760" y="1"/>
                  </a:lnTo>
                  <a:close/>
                </a:path>
              </a:pathLst>
            </a:custGeom>
            <a:solidFill>
              <a:srgbClr val="664F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0" name="Google Shape;3020;p36"/>
            <p:cNvSpPr/>
            <p:nvPr/>
          </p:nvSpPr>
          <p:spPr>
            <a:xfrm>
              <a:off x="5352950" y="4417525"/>
              <a:ext cx="19025" cy="145175"/>
            </a:xfrm>
            <a:custGeom>
              <a:avLst/>
              <a:gdLst/>
              <a:ahLst/>
              <a:cxnLst/>
              <a:rect l="l" t="t" r="r" b="b"/>
              <a:pathLst>
                <a:path w="761" h="5807" extrusionOk="0">
                  <a:moveTo>
                    <a:pt x="0" y="1"/>
                  </a:moveTo>
                  <a:lnTo>
                    <a:pt x="0" y="5806"/>
                  </a:lnTo>
                  <a:lnTo>
                    <a:pt x="760" y="5806"/>
                  </a:lnTo>
                  <a:lnTo>
                    <a:pt x="760" y="1"/>
                  </a:lnTo>
                  <a:close/>
                </a:path>
              </a:pathLst>
            </a:custGeom>
            <a:solidFill>
              <a:srgbClr val="664F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1" name="Google Shape;3021;p36"/>
            <p:cNvSpPr/>
            <p:nvPr/>
          </p:nvSpPr>
          <p:spPr>
            <a:xfrm>
              <a:off x="5009475" y="4012500"/>
              <a:ext cx="462050" cy="218125"/>
            </a:xfrm>
            <a:custGeom>
              <a:avLst/>
              <a:gdLst/>
              <a:ahLst/>
              <a:cxnLst/>
              <a:rect l="l" t="t" r="r" b="b"/>
              <a:pathLst>
                <a:path w="18482" h="8725" extrusionOk="0">
                  <a:moveTo>
                    <a:pt x="1" y="1"/>
                  </a:moveTo>
                  <a:lnTo>
                    <a:pt x="1" y="8724"/>
                  </a:lnTo>
                  <a:lnTo>
                    <a:pt x="18481" y="8724"/>
                  </a:lnTo>
                  <a:lnTo>
                    <a:pt x="18481" y="1"/>
                  </a:lnTo>
                  <a:close/>
                </a:path>
              </a:pathLst>
            </a:custGeom>
            <a:solidFill>
              <a:srgbClr val="DE6B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2" name="Google Shape;3022;p36"/>
            <p:cNvSpPr/>
            <p:nvPr/>
          </p:nvSpPr>
          <p:spPr>
            <a:xfrm>
              <a:off x="5292925" y="4134850"/>
              <a:ext cx="115525" cy="96525"/>
            </a:xfrm>
            <a:custGeom>
              <a:avLst/>
              <a:gdLst/>
              <a:ahLst/>
              <a:cxnLst/>
              <a:rect l="l" t="t" r="r" b="b"/>
              <a:pathLst>
                <a:path w="4621" h="3861" extrusionOk="0">
                  <a:moveTo>
                    <a:pt x="3648" y="0"/>
                  </a:moveTo>
                  <a:lnTo>
                    <a:pt x="0" y="3861"/>
                  </a:lnTo>
                  <a:lnTo>
                    <a:pt x="3648" y="3861"/>
                  </a:lnTo>
                  <a:lnTo>
                    <a:pt x="4620" y="0"/>
                  </a:lnTo>
                  <a:close/>
                </a:path>
              </a:pathLst>
            </a:custGeom>
            <a:solidFill>
              <a:srgbClr val="C64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3" name="Google Shape;3023;p36"/>
            <p:cNvSpPr/>
            <p:nvPr/>
          </p:nvSpPr>
          <p:spPr>
            <a:xfrm>
              <a:off x="5009475" y="4134850"/>
              <a:ext cx="87425" cy="96525"/>
            </a:xfrm>
            <a:custGeom>
              <a:avLst/>
              <a:gdLst/>
              <a:ahLst/>
              <a:cxnLst/>
              <a:rect l="l" t="t" r="r" b="b"/>
              <a:pathLst>
                <a:path w="3497" h="3861" extrusionOk="0">
                  <a:moveTo>
                    <a:pt x="3496" y="0"/>
                  </a:moveTo>
                  <a:lnTo>
                    <a:pt x="1" y="3861"/>
                  </a:lnTo>
                  <a:lnTo>
                    <a:pt x="3496" y="3861"/>
                  </a:lnTo>
                  <a:lnTo>
                    <a:pt x="3496" y="0"/>
                  </a:lnTo>
                  <a:close/>
                </a:path>
              </a:pathLst>
            </a:custGeom>
            <a:solidFill>
              <a:srgbClr val="C64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4" name="Google Shape;3024;p36"/>
            <p:cNvSpPr/>
            <p:nvPr/>
          </p:nvSpPr>
          <p:spPr>
            <a:xfrm>
              <a:off x="4976800" y="4412975"/>
              <a:ext cx="477250" cy="85875"/>
            </a:xfrm>
            <a:custGeom>
              <a:avLst/>
              <a:gdLst/>
              <a:ahLst/>
              <a:cxnLst/>
              <a:rect l="l" t="t" r="r" b="b"/>
              <a:pathLst>
                <a:path w="19090" h="3435" extrusionOk="0">
                  <a:moveTo>
                    <a:pt x="1" y="0"/>
                  </a:moveTo>
                  <a:lnTo>
                    <a:pt x="2888" y="3435"/>
                  </a:lnTo>
                  <a:lnTo>
                    <a:pt x="19089" y="3435"/>
                  </a:lnTo>
                  <a:lnTo>
                    <a:pt x="15867" y="0"/>
                  </a:lnTo>
                  <a:close/>
                </a:path>
              </a:pathLst>
            </a:custGeom>
            <a:solidFill>
              <a:srgbClr val="DE6B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5" name="Google Shape;3025;p36"/>
            <p:cNvSpPr/>
            <p:nvPr/>
          </p:nvSpPr>
          <p:spPr>
            <a:xfrm>
              <a:off x="5384100" y="4134850"/>
              <a:ext cx="24350" cy="427850"/>
            </a:xfrm>
            <a:custGeom>
              <a:avLst/>
              <a:gdLst/>
              <a:ahLst/>
              <a:cxnLst/>
              <a:rect l="l" t="t" r="r" b="b"/>
              <a:pathLst>
                <a:path w="974" h="17114" extrusionOk="0">
                  <a:moveTo>
                    <a:pt x="1" y="0"/>
                  </a:moveTo>
                  <a:lnTo>
                    <a:pt x="1" y="17113"/>
                  </a:lnTo>
                  <a:lnTo>
                    <a:pt x="973" y="17113"/>
                  </a:lnTo>
                  <a:lnTo>
                    <a:pt x="973" y="0"/>
                  </a:lnTo>
                  <a:close/>
                </a:path>
              </a:pathLst>
            </a:custGeom>
            <a:solidFill>
              <a:srgbClr val="664F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6" name="Google Shape;3026;p36"/>
            <p:cNvSpPr/>
            <p:nvPr/>
          </p:nvSpPr>
          <p:spPr>
            <a:xfrm>
              <a:off x="5096100" y="4134850"/>
              <a:ext cx="24350" cy="427850"/>
            </a:xfrm>
            <a:custGeom>
              <a:avLst/>
              <a:gdLst/>
              <a:ahLst/>
              <a:cxnLst/>
              <a:rect l="l" t="t" r="r" b="b"/>
              <a:pathLst>
                <a:path w="974" h="17114" extrusionOk="0">
                  <a:moveTo>
                    <a:pt x="1" y="0"/>
                  </a:moveTo>
                  <a:lnTo>
                    <a:pt x="1" y="17113"/>
                  </a:lnTo>
                  <a:lnTo>
                    <a:pt x="973" y="17113"/>
                  </a:lnTo>
                  <a:lnTo>
                    <a:pt x="973" y="0"/>
                  </a:lnTo>
                  <a:close/>
                </a:path>
              </a:pathLst>
            </a:custGeom>
            <a:solidFill>
              <a:srgbClr val="664F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7" name="Google Shape;3027;p36"/>
            <p:cNvSpPr/>
            <p:nvPr/>
          </p:nvSpPr>
          <p:spPr>
            <a:xfrm>
              <a:off x="5729850" y="5151575"/>
              <a:ext cx="23600" cy="270550"/>
            </a:xfrm>
            <a:custGeom>
              <a:avLst/>
              <a:gdLst/>
              <a:ahLst/>
              <a:cxnLst/>
              <a:rect l="l" t="t" r="r" b="b"/>
              <a:pathLst>
                <a:path w="944" h="10822" extrusionOk="0">
                  <a:moveTo>
                    <a:pt x="1" y="1"/>
                  </a:moveTo>
                  <a:lnTo>
                    <a:pt x="1" y="10822"/>
                  </a:lnTo>
                  <a:lnTo>
                    <a:pt x="943" y="10822"/>
                  </a:lnTo>
                  <a:lnTo>
                    <a:pt x="943" y="1"/>
                  </a:lnTo>
                  <a:close/>
                </a:path>
              </a:pathLst>
            </a:custGeom>
            <a:solidFill>
              <a:srgbClr val="664F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8" name="Google Shape;3028;p36"/>
            <p:cNvSpPr/>
            <p:nvPr/>
          </p:nvSpPr>
          <p:spPr>
            <a:xfrm>
              <a:off x="6189600" y="5151575"/>
              <a:ext cx="22825" cy="270550"/>
            </a:xfrm>
            <a:custGeom>
              <a:avLst/>
              <a:gdLst/>
              <a:ahLst/>
              <a:cxnLst/>
              <a:rect l="l" t="t" r="r" b="b"/>
              <a:pathLst>
                <a:path w="913" h="10822" extrusionOk="0">
                  <a:moveTo>
                    <a:pt x="0" y="1"/>
                  </a:moveTo>
                  <a:lnTo>
                    <a:pt x="0" y="10822"/>
                  </a:lnTo>
                  <a:lnTo>
                    <a:pt x="912" y="10822"/>
                  </a:lnTo>
                  <a:lnTo>
                    <a:pt x="912" y="1"/>
                  </a:lnTo>
                  <a:close/>
                </a:path>
              </a:pathLst>
            </a:custGeom>
            <a:solidFill>
              <a:srgbClr val="664F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9" name="Google Shape;3029;p36"/>
            <p:cNvSpPr/>
            <p:nvPr/>
          </p:nvSpPr>
          <p:spPr>
            <a:xfrm>
              <a:off x="5765575" y="4652325"/>
              <a:ext cx="569175" cy="269025"/>
            </a:xfrm>
            <a:custGeom>
              <a:avLst/>
              <a:gdLst/>
              <a:ahLst/>
              <a:cxnLst/>
              <a:rect l="l" t="t" r="r" b="b"/>
              <a:pathLst>
                <a:path w="22767" h="10761" extrusionOk="0">
                  <a:moveTo>
                    <a:pt x="0" y="1"/>
                  </a:moveTo>
                  <a:lnTo>
                    <a:pt x="0" y="10761"/>
                  </a:lnTo>
                  <a:lnTo>
                    <a:pt x="22767" y="10761"/>
                  </a:lnTo>
                  <a:lnTo>
                    <a:pt x="22767" y="1"/>
                  </a:lnTo>
                  <a:close/>
                </a:path>
              </a:pathLst>
            </a:custGeom>
            <a:solidFill>
              <a:srgbClr val="DE6B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0" name="Google Shape;3030;p36"/>
            <p:cNvSpPr/>
            <p:nvPr/>
          </p:nvSpPr>
          <p:spPr>
            <a:xfrm>
              <a:off x="5725300" y="5145500"/>
              <a:ext cx="588950" cy="106400"/>
            </a:xfrm>
            <a:custGeom>
              <a:avLst/>
              <a:gdLst/>
              <a:ahLst/>
              <a:cxnLst/>
              <a:rect l="l" t="t" r="r" b="b"/>
              <a:pathLst>
                <a:path w="23558" h="4256" extrusionOk="0">
                  <a:moveTo>
                    <a:pt x="0" y="1"/>
                  </a:moveTo>
                  <a:lnTo>
                    <a:pt x="3557" y="4256"/>
                  </a:lnTo>
                  <a:lnTo>
                    <a:pt x="23557" y="4256"/>
                  </a:lnTo>
                  <a:lnTo>
                    <a:pt x="19545" y="1"/>
                  </a:lnTo>
                  <a:close/>
                </a:path>
              </a:pathLst>
            </a:custGeom>
            <a:solidFill>
              <a:srgbClr val="DE6B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1" name="Google Shape;3031;p36"/>
            <p:cNvSpPr/>
            <p:nvPr/>
          </p:nvSpPr>
          <p:spPr>
            <a:xfrm>
              <a:off x="6227575" y="4802800"/>
              <a:ext cx="30425" cy="697600"/>
            </a:xfrm>
            <a:custGeom>
              <a:avLst/>
              <a:gdLst/>
              <a:ahLst/>
              <a:cxnLst/>
              <a:rect l="l" t="t" r="r" b="b"/>
              <a:pathLst>
                <a:path w="1217" h="27904" extrusionOk="0">
                  <a:moveTo>
                    <a:pt x="1" y="0"/>
                  </a:moveTo>
                  <a:lnTo>
                    <a:pt x="1" y="27903"/>
                  </a:lnTo>
                  <a:lnTo>
                    <a:pt x="1217" y="27903"/>
                  </a:lnTo>
                  <a:lnTo>
                    <a:pt x="1217" y="0"/>
                  </a:lnTo>
                  <a:close/>
                </a:path>
              </a:pathLst>
            </a:custGeom>
            <a:solidFill>
              <a:srgbClr val="664F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2" name="Google Shape;3032;p36"/>
            <p:cNvSpPr/>
            <p:nvPr/>
          </p:nvSpPr>
          <p:spPr>
            <a:xfrm>
              <a:off x="5872725" y="4802800"/>
              <a:ext cx="29650" cy="697600"/>
            </a:xfrm>
            <a:custGeom>
              <a:avLst/>
              <a:gdLst/>
              <a:ahLst/>
              <a:cxnLst/>
              <a:rect l="l" t="t" r="r" b="b"/>
              <a:pathLst>
                <a:path w="1186" h="27904" extrusionOk="0">
                  <a:moveTo>
                    <a:pt x="0" y="0"/>
                  </a:moveTo>
                  <a:lnTo>
                    <a:pt x="0" y="27903"/>
                  </a:lnTo>
                  <a:lnTo>
                    <a:pt x="1186" y="27903"/>
                  </a:lnTo>
                  <a:lnTo>
                    <a:pt x="1186" y="0"/>
                  </a:lnTo>
                  <a:close/>
                </a:path>
              </a:pathLst>
            </a:custGeom>
            <a:solidFill>
              <a:srgbClr val="664F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3" name="Google Shape;3033;p36"/>
            <p:cNvSpPr/>
            <p:nvPr/>
          </p:nvSpPr>
          <p:spPr>
            <a:xfrm>
              <a:off x="5765575" y="4802800"/>
              <a:ext cx="107175" cy="118550"/>
            </a:xfrm>
            <a:custGeom>
              <a:avLst/>
              <a:gdLst/>
              <a:ahLst/>
              <a:cxnLst/>
              <a:rect l="l" t="t" r="r" b="b"/>
              <a:pathLst>
                <a:path w="4287" h="4742" extrusionOk="0">
                  <a:moveTo>
                    <a:pt x="4286" y="0"/>
                  </a:moveTo>
                  <a:lnTo>
                    <a:pt x="0" y="4742"/>
                  </a:lnTo>
                  <a:lnTo>
                    <a:pt x="4286" y="4742"/>
                  </a:lnTo>
                  <a:lnTo>
                    <a:pt x="4286" y="0"/>
                  </a:lnTo>
                  <a:close/>
                </a:path>
              </a:pathLst>
            </a:custGeom>
            <a:solidFill>
              <a:srgbClr val="C64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4" name="Google Shape;3034;p36"/>
            <p:cNvSpPr/>
            <p:nvPr/>
          </p:nvSpPr>
          <p:spPr>
            <a:xfrm>
              <a:off x="6115875" y="4802800"/>
              <a:ext cx="111725" cy="118550"/>
            </a:xfrm>
            <a:custGeom>
              <a:avLst/>
              <a:gdLst/>
              <a:ahLst/>
              <a:cxnLst/>
              <a:rect l="l" t="t" r="r" b="b"/>
              <a:pathLst>
                <a:path w="4469" h="4742" extrusionOk="0">
                  <a:moveTo>
                    <a:pt x="4469" y="0"/>
                  </a:moveTo>
                  <a:lnTo>
                    <a:pt x="1" y="4742"/>
                  </a:lnTo>
                  <a:lnTo>
                    <a:pt x="4469" y="4742"/>
                  </a:lnTo>
                  <a:lnTo>
                    <a:pt x="4469" y="517"/>
                  </a:lnTo>
                  <a:lnTo>
                    <a:pt x="4469" y="0"/>
                  </a:lnTo>
                  <a:close/>
                </a:path>
              </a:pathLst>
            </a:custGeom>
            <a:solidFill>
              <a:srgbClr val="C642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5" name="Google Shape;3035;p36"/>
            <p:cNvSpPr/>
            <p:nvPr/>
          </p:nvSpPr>
          <p:spPr>
            <a:xfrm>
              <a:off x="4263275" y="3976800"/>
              <a:ext cx="28900" cy="446075"/>
            </a:xfrm>
            <a:custGeom>
              <a:avLst/>
              <a:gdLst/>
              <a:ahLst/>
              <a:cxnLst/>
              <a:rect l="l" t="t" r="r" b="b"/>
              <a:pathLst>
                <a:path w="1156" h="17843" extrusionOk="0">
                  <a:moveTo>
                    <a:pt x="0" y="0"/>
                  </a:moveTo>
                  <a:lnTo>
                    <a:pt x="0" y="17842"/>
                  </a:lnTo>
                  <a:lnTo>
                    <a:pt x="1155" y="17842"/>
                  </a:lnTo>
                  <a:lnTo>
                    <a:pt x="1155" y="0"/>
                  </a:lnTo>
                  <a:close/>
                </a:path>
              </a:pathLst>
            </a:custGeom>
            <a:solidFill>
              <a:srgbClr val="FB9C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6" name="Google Shape;3036;p36"/>
            <p:cNvSpPr/>
            <p:nvPr/>
          </p:nvSpPr>
          <p:spPr>
            <a:xfrm>
              <a:off x="3308075" y="3976800"/>
              <a:ext cx="28900" cy="446075"/>
            </a:xfrm>
            <a:custGeom>
              <a:avLst/>
              <a:gdLst/>
              <a:ahLst/>
              <a:cxnLst/>
              <a:rect l="l" t="t" r="r" b="b"/>
              <a:pathLst>
                <a:path w="1156" h="17843" extrusionOk="0">
                  <a:moveTo>
                    <a:pt x="1" y="0"/>
                  </a:moveTo>
                  <a:lnTo>
                    <a:pt x="1" y="17842"/>
                  </a:lnTo>
                  <a:lnTo>
                    <a:pt x="1156" y="17842"/>
                  </a:lnTo>
                  <a:lnTo>
                    <a:pt x="1156" y="0"/>
                  </a:lnTo>
                  <a:close/>
                </a:path>
              </a:pathLst>
            </a:custGeom>
            <a:solidFill>
              <a:srgbClr val="FB9C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7" name="Google Shape;3037;p36"/>
            <p:cNvSpPr/>
            <p:nvPr/>
          </p:nvSpPr>
          <p:spPr>
            <a:xfrm>
              <a:off x="3308850" y="3798975"/>
              <a:ext cx="983325" cy="126925"/>
            </a:xfrm>
            <a:custGeom>
              <a:avLst/>
              <a:gdLst/>
              <a:ahLst/>
              <a:cxnLst/>
              <a:rect l="l" t="t" r="r" b="b"/>
              <a:pathLst>
                <a:path w="39333" h="5077" extrusionOk="0">
                  <a:moveTo>
                    <a:pt x="6140" y="1"/>
                  </a:moveTo>
                  <a:lnTo>
                    <a:pt x="0" y="5077"/>
                  </a:lnTo>
                  <a:lnTo>
                    <a:pt x="39332" y="5077"/>
                  </a:lnTo>
                  <a:lnTo>
                    <a:pt x="33040" y="1"/>
                  </a:lnTo>
                  <a:close/>
                </a:path>
              </a:pathLst>
            </a:custGeom>
            <a:solidFill>
              <a:srgbClr val="FB9C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8" name="Google Shape;3038;p36"/>
            <p:cNvSpPr/>
            <p:nvPr/>
          </p:nvSpPr>
          <p:spPr>
            <a:xfrm>
              <a:off x="3308075" y="3925875"/>
              <a:ext cx="984100" cy="50950"/>
            </a:xfrm>
            <a:custGeom>
              <a:avLst/>
              <a:gdLst/>
              <a:ahLst/>
              <a:cxnLst/>
              <a:rect l="l" t="t" r="r" b="b"/>
              <a:pathLst>
                <a:path w="39364" h="2038" extrusionOk="0">
                  <a:moveTo>
                    <a:pt x="1" y="1"/>
                  </a:moveTo>
                  <a:lnTo>
                    <a:pt x="1" y="2037"/>
                  </a:lnTo>
                  <a:lnTo>
                    <a:pt x="39363" y="2037"/>
                  </a:lnTo>
                  <a:lnTo>
                    <a:pt x="39363" y="1"/>
                  </a:lnTo>
                  <a:close/>
                </a:path>
              </a:pathLst>
            </a:custGeom>
            <a:solidFill>
              <a:srgbClr val="DE6B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9" name="Google Shape;3039;p36"/>
            <p:cNvSpPr/>
            <p:nvPr/>
          </p:nvSpPr>
          <p:spPr>
            <a:xfrm>
              <a:off x="3310350" y="3967675"/>
              <a:ext cx="983325" cy="354900"/>
            </a:xfrm>
            <a:custGeom>
              <a:avLst/>
              <a:gdLst/>
              <a:ahLst/>
              <a:cxnLst/>
              <a:rect l="l" t="t" r="r" b="b"/>
              <a:pathLst>
                <a:path w="39333" h="14196" extrusionOk="0">
                  <a:moveTo>
                    <a:pt x="1" y="0"/>
                  </a:moveTo>
                  <a:lnTo>
                    <a:pt x="1" y="14195"/>
                  </a:lnTo>
                  <a:lnTo>
                    <a:pt x="39333" y="14195"/>
                  </a:lnTo>
                  <a:lnTo>
                    <a:pt x="39333" y="0"/>
                  </a:lnTo>
                  <a:close/>
                </a:path>
              </a:pathLst>
            </a:custGeom>
            <a:solidFill>
              <a:srgbClr val="D65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0" name="Google Shape;3040;p36"/>
            <p:cNvSpPr/>
            <p:nvPr/>
          </p:nvSpPr>
          <p:spPr>
            <a:xfrm>
              <a:off x="3677375" y="3709300"/>
              <a:ext cx="22825" cy="89700"/>
            </a:xfrm>
            <a:custGeom>
              <a:avLst/>
              <a:gdLst/>
              <a:ahLst/>
              <a:cxnLst/>
              <a:rect l="l" t="t" r="r" b="b"/>
              <a:pathLst>
                <a:path w="913" h="3588" extrusionOk="0">
                  <a:moveTo>
                    <a:pt x="1" y="1"/>
                  </a:moveTo>
                  <a:lnTo>
                    <a:pt x="1" y="3588"/>
                  </a:lnTo>
                  <a:lnTo>
                    <a:pt x="913" y="3588"/>
                  </a:lnTo>
                  <a:lnTo>
                    <a:pt x="913" y="1"/>
                  </a:lnTo>
                  <a:close/>
                </a:path>
              </a:pathLst>
            </a:custGeom>
            <a:solidFill>
              <a:srgbClr val="664F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1" name="Google Shape;3041;p36"/>
            <p:cNvSpPr/>
            <p:nvPr/>
          </p:nvSpPr>
          <p:spPr>
            <a:xfrm>
              <a:off x="3900025" y="3709300"/>
              <a:ext cx="22825" cy="89700"/>
            </a:xfrm>
            <a:custGeom>
              <a:avLst/>
              <a:gdLst/>
              <a:ahLst/>
              <a:cxnLst/>
              <a:rect l="l" t="t" r="r" b="b"/>
              <a:pathLst>
                <a:path w="913" h="3588" extrusionOk="0">
                  <a:moveTo>
                    <a:pt x="1" y="1"/>
                  </a:moveTo>
                  <a:lnTo>
                    <a:pt x="1" y="3588"/>
                  </a:lnTo>
                  <a:lnTo>
                    <a:pt x="913" y="3588"/>
                  </a:lnTo>
                  <a:lnTo>
                    <a:pt x="913" y="1"/>
                  </a:lnTo>
                  <a:close/>
                </a:path>
              </a:pathLst>
            </a:custGeom>
            <a:solidFill>
              <a:srgbClr val="664F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2" name="Google Shape;3042;p36"/>
            <p:cNvSpPr/>
            <p:nvPr/>
          </p:nvSpPr>
          <p:spPr>
            <a:xfrm>
              <a:off x="3603675" y="3529975"/>
              <a:ext cx="392900" cy="179350"/>
            </a:xfrm>
            <a:custGeom>
              <a:avLst/>
              <a:gdLst/>
              <a:ahLst/>
              <a:cxnLst/>
              <a:rect l="l" t="t" r="r" b="b"/>
              <a:pathLst>
                <a:path w="15716" h="7174" extrusionOk="0">
                  <a:moveTo>
                    <a:pt x="1" y="1"/>
                  </a:moveTo>
                  <a:lnTo>
                    <a:pt x="1" y="7174"/>
                  </a:lnTo>
                  <a:lnTo>
                    <a:pt x="15715" y="7174"/>
                  </a:lnTo>
                  <a:lnTo>
                    <a:pt x="15715" y="1"/>
                  </a:lnTo>
                  <a:close/>
                </a:path>
              </a:pathLst>
            </a:custGeom>
            <a:solidFill>
              <a:srgbClr val="DE6B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3" name="Google Shape;3043;p36"/>
            <p:cNvSpPr/>
            <p:nvPr/>
          </p:nvSpPr>
          <p:spPr>
            <a:xfrm>
              <a:off x="3603675" y="3529975"/>
              <a:ext cx="392900" cy="180050"/>
            </a:xfrm>
            <a:custGeom>
              <a:avLst/>
              <a:gdLst/>
              <a:ahLst/>
              <a:cxnLst/>
              <a:rect l="l" t="t" r="r" b="b"/>
              <a:pathLst>
                <a:path w="15716" h="7202" extrusionOk="0">
                  <a:moveTo>
                    <a:pt x="1" y="1"/>
                  </a:moveTo>
                  <a:cubicBezTo>
                    <a:pt x="1" y="1"/>
                    <a:pt x="14658" y="7202"/>
                    <a:pt x="15661" y="7202"/>
                  </a:cubicBezTo>
                  <a:cubicBezTo>
                    <a:pt x="15697" y="7202"/>
                    <a:pt x="15715" y="7193"/>
                    <a:pt x="15715" y="7174"/>
                  </a:cubicBezTo>
                  <a:lnTo>
                    <a:pt x="15715" y="1"/>
                  </a:lnTo>
                  <a:close/>
                </a:path>
              </a:pathLst>
            </a:custGeom>
            <a:solidFill>
              <a:srgbClr val="DE6B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4" name="Google Shape;3044;p36"/>
            <p:cNvSpPr/>
            <p:nvPr/>
          </p:nvSpPr>
          <p:spPr>
            <a:xfrm>
              <a:off x="5380300" y="4425125"/>
              <a:ext cx="883025" cy="162650"/>
            </a:xfrm>
            <a:custGeom>
              <a:avLst/>
              <a:gdLst/>
              <a:ahLst/>
              <a:cxnLst/>
              <a:rect l="l" t="t" r="r" b="b"/>
              <a:pathLst>
                <a:path w="35321" h="6506" extrusionOk="0">
                  <a:moveTo>
                    <a:pt x="1" y="1"/>
                  </a:moveTo>
                  <a:lnTo>
                    <a:pt x="6505" y="6505"/>
                  </a:lnTo>
                  <a:lnTo>
                    <a:pt x="35321" y="6505"/>
                  </a:lnTo>
                  <a:lnTo>
                    <a:pt x="25776"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4">
  <p:cSld name="CUSTOM_1_1_1_1_1_1_1_1_1_1_1_1_1_1_1_1_1_1_1_1_1_1_1_1">
    <p:bg>
      <p:bgPr>
        <a:solidFill>
          <a:schemeClr val="lt1"/>
        </a:solidFill>
        <a:effectLst/>
      </p:bgPr>
    </p:bg>
    <p:spTree>
      <p:nvGrpSpPr>
        <p:cNvPr id="1" name="Shape 3045"/>
        <p:cNvGrpSpPr/>
        <p:nvPr/>
      </p:nvGrpSpPr>
      <p:grpSpPr>
        <a:xfrm>
          <a:off x="0" y="0"/>
          <a:ext cx="0" cy="0"/>
          <a:chOff x="0" y="0"/>
          <a:chExt cx="0" cy="0"/>
        </a:xfrm>
      </p:grpSpPr>
      <p:sp>
        <p:nvSpPr>
          <p:cNvPr id="3046" name="Google Shape;3046;p37"/>
          <p:cNvSpPr/>
          <p:nvPr/>
        </p:nvSpPr>
        <p:spPr>
          <a:xfrm>
            <a:off x="7650472" y="905450"/>
            <a:ext cx="1383043" cy="1422525"/>
          </a:xfrm>
          <a:custGeom>
            <a:avLst/>
            <a:gdLst/>
            <a:ahLst/>
            <a:cxnLst/>
            <a:rect l="l" t="t" r="r" b="b"/>
            <a:pathLst>
              <a:path w="45290" h="56901" extrusionOk="0">
                <a:moveTo>
                  <a:pt x="0" y="0"/>
                </a:moveTo>
                <a:lnTo>
                  <a:pt x="0" y="56901"/>
                </a:lnTo>
                <a:lnTo>
                  <a:pt x="45290" y="56901"/>
                </a:lnTo>
                <a:lnTo>
                  <a:pt x="45290" y="0"/>
                </a:lnTo>
                <a:close/>
              </a:path>
            </a:pathLst>
          </a:custGeom>
          <a:solidFill>
            <a:srgbClr val="FFF4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7" name="Google Shape;3047;p37"/>
          <p:cNvSpPr/>
          <p:nvPr/>
        </p:nvSpPr>
        <p:spPr>
          <a:xfrm>
            <a:off x="7937286" y="925200"/>
            <a:ext cx="63152" cy="50925"/>
          </a:xfrm>
          <a:custGeom>
            <a:avLst/>
            <a:gdLst/>
            <a:ahLst/>
            <a:cxnLst/>
            <a:rect l="l" t="t" r="r" b="b"/>
            <a:pathLst>
              <a:path w="2068" h="2037" extrusionOk="0">
                <a:moveTo>
                  <a:pt x="1034" y="0"/>
                </a:moveTo>
                <a:cubicBezTo>
                  <a:pt x="456" y="0"/>
                  <a:pt x="0" y="456"/>
                  <a:pt x="0" y="1034"/>
                </a:cubicBezTo>
                <a:cubicBezTo>
                  <a:pt x="0" y="1581"/>
                  <a:pt x="456" y="2037"/>
                  <a:pt x="1034" y="2037"/>
                </a:cubicBezTo>
                <a:cubicBezTo>
                  <a:pt x="1581" y="2037"/>
                  <a:pt x="2067" y="1581"/>
                  <a:pt x="2067" y="1034"/>
                </a:cubicBezTo>
                <a:cubicBezTo>
                  <a:pt x="2067" y="456"/>
                  <a:pt x="1581" y="0"/>
                  <a:pt x="1034" y="0"/>
                </a:cubicBezTo>
                <a:close/>
              </a:path>
            </a:pathLst>
          </a:custGeom>
          <a:solidFill>
            <a:srgbClr val="CF96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8" name="Google Shape;3048;p37"/>
          <p:cNvSpPr/>
          <p:nvPr/>
        </p:nvSpPr>
        <p:spPr>
          <a:xfrm>
            <a:off x="8201838" y="925200"/>
            <a:ext cx="62205" cy="50925"/>
          </a:xfrm>
          <a:custGeom>
            <a:avLst/>
            <a:gdLst/>
            <a:ahLst/>
            <a:cxnLst/>
            <a:rect l="l" t="t" r="r" b="b"/>
            <a:pathLst>
              <a:path w="2037" h="2037" extrusionOk="0">
                <a:moveTo>
                  <a:pt x="1034" y="0"/>
                </a:moveTo>
                <a:cubicBezTo>
                  <a:pt x="456" y="0"/>
                  <a:pt x="0" y="456"/>
                  <a:pt x="0" y="1034"/>
                </a:cubicBezTo>
                <a:cubicBezTo>
                  <a:pt x="0" y="1581"/>
                  <a:pt x="456" y="2037"/>
                  <a:pt x="1034" y="2037"/>
                </a:cubicBezTo>
                <a:cubicBezTo>
                  <a:pt x="1581" y="2037"/>
                  <a:pt x="2037" y="1581"/>
                  <a:pt x="2037" y="1034"/>
                </a:cubicBezTo>
                <a:cubicBezTo>
                  <a:pt x="2037" y="456"/>
                  <a:pt x="1581" y="0"/>
                  <a:pt x="1034" y="0"/>
                </a:cubicBezTo>
                <a:close/>
              </a:path>
            </a:pathLst>
          </a:custGeom>
          <a:solidFill>
            <a:srgbClr val="CF96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9" name="Google Shape;3049;p37"/>
          <p:cNvSpPr/>
          <p:nvPr/>
        </p:nvSpPr>
        <p:spPr>
          <a:xfrm>
            <a:off x="8466359" y="925200"/>
            <a:ext cx="62235" cy="50925"/>
          </a:xfrm>
          <a:custGeom>
            <a:avLst/>
            <a:gdLst/>
            <a:ahLst/>
            <a:cxnLst/>
            <a:rect l="l" t="t" r="r" b="b"/>
            <a:pathLst>
              <a:path w="2038" h="2037" extrusionOk="0">
                <a:moveTo>
                  <a:pt x="1004" y="0"/>
                </a:moveTo>
                <a:cubicBezTo>
                  <a:pt x="457" y="0"/>
                  <a:pt x="1" y="456"/>
                  <a:pt x="1" y="1034"/>
                </a:cubicBezTo>
                <a:cubicBezTo>
                  <a:pt x="1" y="1581"/>
                  <a:pt x="457" y="2037"/>
                  <a:pt x="1004" y="2037"/>
                </a:cubicBezTo>
                <a:cubicBezTo>
                  <a:pt x="1581" y="2037"/>
                  <a:pt x="2037" y="1581"/>
                  <a:pt x="2037" y="1034"/>
                </a:cubicBezTo>
                <a:cubicBezTo>
                  <a:pt x="2037" y="456"/>
                  <a:pt x="1581" y="0"/>
                  <a:pt x="1004" y="0"/>
                </a:cubicBezTo>
                <a:close/>
              </a:path>
            </a:pathLst>
          </a:custGeom>
          <a:solidFill>
            <a:srgbClr val="CF96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0" name="Google Shape;3050;p37"/>
          <p:cNvSpPr/>
          <p:nvPr/>
        </p:nvSpPr>
        <p:spPr>
          <a:xfrm>
            <a:off x="8730911" y="925200"/>
            <a:ext cx="62235" cy="50925"/>
          </a:xfrm>
          <a:custGeom>
            <a:avLst/>
            <a:gdLst/>
            <a:ahLst/>
            <a:cxnLst/>
            <a:rect l="l" t="t" r="r" b="b"/>
            <a:pathLst>
              <a:path w="2038" h="2037" extrusionOk="0">
                <a:moveTo>
                  <a:pt x="1004" y="0"/>
                </a:moveTo>
                <a:cubicBezTo>
                  <a:pt x="457" y="0"/>
                  <a:pt x="1" y="456"/>
                  <a:pt x="1" y="1034"/>
                </a:cubicBezTo>
                <a:cubicBezTo>
                  <a:pt x="1" y="1581"/>
                  <a:pt x="457" y="2037"/>
                  <a:pt x="1004" y="2037"/>
                </a:cubicBezTo>
                <a:cubicBezTo>
                  <a:pt x="1581" y="2037"/>
                  <a:pt x="2037" y="1581"/>
                  <a:pt x="2037" y="1034"/>
                </a:cubicBezTo>
                <a:cubicBezTo>
                  <a:pt x="2037" y="456"/>
                  <a:pt x="1581" y="0"/>
                  <a:pt x="1004" y="0"/>
                </a:cubicBezTo>
                <a:close/>
              </a:path>
            </a:pathLst>
          </a:custGeom>
          <a:solidFill>
            <a:srgbClr val="CF96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1" name="Google Shape;3051;p37"/>
          <p:cNvSpPr/>
          <p:nvPr/>
        </p:nvSpPr>
        <p:spPr>
          <a:xfrm>
            <a:off x="7733994" y="1103000"/>
            <a:ext cx="1224340" cy="25"/>
          </a:xfrm>
          <a:custGeom>
            <a:avLst/>
            <a:gdLst/>
            <a:ahLst/>
            <a:cxnLst/>
            <a:rect l="l" t="t" r="r" b="b"/>
            <a:pathLst>
              <a:path w="40093" h="1" fill="none" extrusionOk="0">
                <a:moveTo>
                  <a:pt x="1" y="1"/>
                </a:moveTo>
                <a:lnTo>
                  <a:pt x="40093" y="1"/>
                </a:lnTo>
              </a:path>
            </a:pathLst>
          </a:custGeom>
          <a:noFill/>
          <a:ln w="9875" cap="flat" cmpd="sng">
            <a:solidFill>
              <a:srgbClr val="F3C19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2" name="Google Shape;3052;p37"/>
          <p:cNvSpPr/>
          <p:nvPr/>
        </p:nvSpPr>
        <p:spPr>
          <a:xfrm>
            <a:off x="7733994" y="1154675"/>
            <a:ext cx="1224340" cy="25"/>
          </a:xfrm>
          <a:custGeom>
            <a:avLst/>
            <a:gdLst/>
            <a:ahLst/>
            <a:cxnLst/>
            <a:rect l="l" t="t" r="r" b="b"/>
            <a:pathLst>
              <a:path w="40093" h="1" fill="none" extrusionOk="0">
                <a:moveTo>
                  <a:pt x="1" y="1"/>
                </a:moveTo>
                <a:lnTo>
                  <a:pt x="40093" y="1"/>
                </a:lnTo>
              </a:path>
            </a:pathLst>
          </a:custGeom>
          <a:noFill/>
          <a:ln w="9875" cap="flat" cmpd="sng">
            <a:solidFill>
              <a:srgbClr val="F3C19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3" name="Google Shape;3053;p37"/>
          <p:cNvSpPr/>
          <p:nvPr/>
        </p:nvSpPr>
        <p:spPr>
          <a:xfrm>
            <a:off x="7733994" y="1207125"/>
            <a:ext cx="1224340" cy="25"/>
          </a:xfrm>
          <a:custGeom>
            <a:avLst/>
            <a:gdLst/>
            <a:ahLst/>
            <a:cxnLst/>
            <a:rect l="l" t="t" r="r" b="b"/>
            <a:pathLst>
              <a:path w="40093" h="1" fill="none" extrusionOk="0">
                <a:moveTo>
                  <a:pt x="1" y="0"/>
                </a:moveTo>
                <a:lnTo>
                  <a:pt x="40093" y="0"/>
                </a:lnTo>
              </a:path>
            </a:pathLst>
          </a:custGeom>
          <a:noFill/>
          <a:ln w="9875" cap="flat" cmpd="sng">
            <a:solidFill>
              <a:srgbClr val="F3C19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4" name="Google Shape;3054;p37"/>
          <p:cNvSpPr/>
          <p:nvPr/>
        </p:nvSpPr>
        <p:spPr>
          <a:xfrm>
            <a:off x="7733994" y="1259550"/>
            <a:ext cx="1224340" cy="25"/>
          </a:xfrm>
          <a:custGeom>
            <a:avLst/>
            <a:gdLst/>
            <a:ahLst/>
            <a:cxnLst/>
            <a:rect l="l" t="t" r="r" b="b"/>
            <a:pathLst>
              <a:path w="40093" h="1" fill="none" extrusionOk="0">
                <a:moveTo>
                  <a:pt x="1" y="0"/>
                </a:moveTo>
                <a:lnTo>
                  <a:pt x="40093" y="0"/>
                </a:lnTo>
              </a:path>
            </a:pathLst>
          </a:custGeom>
          <a:noFill/>
          <a:ln w="9875" cap="flat" cmpd="sng">
            <a:solidFill>
              <a:srgbClr val="F3C19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5" name="Google Shape;3055;p37"/>
          <p:cNvSpPr/>
          <p:nvPr/>
        </p:nvSpPr>
        <p:spPr>
          <a:xfrm>
            <a:off x="7733994" y="1311975"/>
            <a:ext cx="1224340" cy="25"/>
          </a:xfrm>
          <a:custGeom>
            <a:avLst/>
            <a:gdLst/>
            <a:ahLst/>
            <a:cxnLst/>
            <a:rect l="l" t="t" r="r" b="b"/>
            <a:pathLst>
              <a:path w="40093" h="1" fill="none" extrusionOk="0">
                <a:moveTo>
                  <a:pt x="1" y="1"/>
                </a:moveTo>
                <a:lnTo>
                  <a:pt x="40093" y="1"/>
                </a:lnTo>
              </a:path>
            </a:pathLst>
          </a:custGeom>
          <a:noFill/>
          <a:ln w="9875" cap="flat" cmpd="sng">
            <a:solidFill>
              <a:srgbClr val="F3C19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6" name="Google Shape;3056;p37"/>
          <p:cNvSpPr/>
          <p:nvPr/>
        </p:nvSpPr>
        <p:spPr>
          <a:xfrm>
            <a:off x="7733994" y="1363650"/>
            <a:ext cx="1224340" cy="25"/>
          </a:xfrm>
          <a:custGeom>
            <a:avLst/>
            <a:gdLst/>
            <a:ahLst/>
            <a:cxnLst/>
            <a:rect l="l" t="t" r="r" b="b"/>
            <a:pathLst>
              <a:path w="40093" h="1" fill="none" extrusionOk="0">
                <a:moveTo>
                  <a:pt x="1" y="1"/>
                </a:moveTo>
                <a:lnTo>
                  <a:pt x="40093" y="1"/>
                </a:lnTo>
              </a:path>
            </a:pathLst>
          </a:custGeom>
          <a:noFill/>
          <a:ln w="9875" cap="flat" cmpd="sng">
            <a:solidFill>
              <a:srgbClr val="F3C19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7" name="Google Shape;3057;p37"/>
          <p:cNvSpPr/>
          <p:nvPr/>
        </p:nvSpPr>
        <p:spPr>
          <a:xfrm>
            <a:off x="7733994" y="1416075"/>
            <a:ext cx="1224340" cy="25"/>
          </a:xfrm>
          <a:custGeom>
            <a:avLst/>
            <a:gdLst/>
            <a:ahLst/>
            <a:cxnLst/>
            <a:rect l="l" t="t" r="r" b="b"/>
            <a:pathLst>
              <a:path w="40093" h="1" fill="none" extrusionOk="0">
                <a:moveTo>
                  <a:pt x="1" y="1"/>
                </a:moveTo>
                <a:lnTo>
                  <a:pt x="40093" y="1"/>
                </a:lnTo>
              </a:path>
            </a:pathLst>
          </a:custGeom>
          <a:noFill/>
          <a:ln w="9875" cap="flat" cmpd="sng">
            <a:solidFill>
              <a:srgbClr val="F3C19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8" name="Google Shape;3058;p37"/>
          <p:cNvSpPr/>
          <p:nvPr/>
        </p:nvSpPr>
        <p:spPr>
          <a:xfrm>
            <a:off x="7733994" y="1467750"/>
            <a:ext cx="1224340" cy="25"/>
          </a:xfrm>
          <a:custGeom>
            <a:avLst/>
            <a:gdLst/>
            <a:ahLst/>
            <a:cxnLst/>
            <a:rect l="l" t="t" r="r" b="b"/>
            <a:pathLst>
              <a:path w="40093" h="1" fill="none" extrusionOk="0">
                <a:moveTo>
                  <a:pt x="1" y="1"/>
                </a:moveTo>
                <a:lnTo>
                  <a:pt x="40093" y="1"/>
                </a:lnTo>
              </a:path>
            </a:pathLst>
          </a:custGeom>
          <a:noFill/>
          <a:ln w="9875" cap="flat" cmpd="sng">
            <a:solidFill>
              <a:srgbClr val="F3C19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9" name="Google Shape;3059;p37"/>
          <p:cNvSpPr/>
          <p:nvPr/>
        </p:nvSpPr>
        <p:spPr>
          <a:xfrm>
            <a:off x="7733994" y="1520200"/>
            <a:ext cx="1224340" cy="25"/>
          </a:xfrm>
          <a:custGeom>
            <a:avLst/>
            <a:gdLst/>
            <a:ahLst/>
            <a:cxnLst/>
            <a:rect l="l" t="t" r="r" b="b"/>
            <a:pathLst>
              <a:path w="40093" h="1" fill="none" extrusionOk="0">
                <a:moveTo>
                  <a:pt x="1" y="0"/>
                </a:moveTo>
                <a:lnTo>
                  <a:pt x="40093" y="0"/>
                </a:lnTo>
              </a:path>
            </a:pathLst>
          </a:custGeom>
          <a:noFill/>
          <a:ln w="9875" cap="flat" cmpd="sng">
            <a:solidFill>
              <a:srgbClr val="F3C19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0" name="Google Shape;3060;p37"/>
          <p:cNvSpPr/>
          <p:nvPr/>
        </p:nvSpPr>
        <p:spPr>
          <a:xfrm>
            <a:off x="7733994" y="1572625"/>
            <a:ext cx="1224340" cy="25"/>
          </a:xfrm>
          <a:custGeom>
            <a:avLst/>
            <a:gdLst/>
            <a:ahLst/>
            <a:cxnLst/>
            <a:rect l="l" t="t" r="r" b="b"/>
            <a:pathLst>
              <a:path w="40093" h="1" fill="none" extrusionOk="0">
                <a:moveTo>
                  <a:pt x="1" y="0"/>
                </a:moveTo>
                <a:lnTo>
                  <a:pt x="40093" y="0"/>
                </a:lnTo>
              </a:path>
            </a:pathLst>
          </a:custGeom>
          <a:noFill/>
          <a:ln w="9875" cap="flat" cmpd="sng">
            <a:solidFill>
              <a:srgbClr val="F3C19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1" name="Google Shape;3061;p37"/>
          <p:cNvSpPr/>
          <p:nvPr/>
        </p:nvSpPr>
        <p:spPr>
          <a:xfrm>
            <a:off x="7733994" y="1624300"/>
            <a:ext cx="1224340" cy="25"/>
          </a:xfrm>
          <a:custGeom>
            <a:avLst/>
            <a:gdLst/>
            <a:ahLst/>
            <a:cxnLst/>
            <a:rect l="l" t="t" r="r" b="b"/>
            <a:pathLst>
              <a:path w="40093" h="1" fill="none" extrusionOk="0">
                <a:moveTo>
                  <a:pt x="1" y="0"/>
                </a:moveTo>
                <a:lnTo>
                  <a:pt x="40093" y="0"/>
                </a:lnTo>
              </a:path>
            </a:pathLst>
          </a:custGeom>
          <a:noFill/>
          <a:ln w="9875" cap="flat" cmpd="sng">
            <a:solidFill>
              <a:srgbClr val="F3C19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2" name="Google Shape;3062;p37"/>
          <p:cNvSpPr/>
          <p:nvPr/>
        </p:nvSpPr>
        <p:spPr>
          <a:xfrm>
            <a:off x="7733994" y="1676725"/>
            <a:ext cx="1224340" cy="25"/>
          </a:xfrm>
          <a:custGeom>
            <a:avLst/>
            <a:gdLst/>
            <a:ahLst/>
            <a:cxnLst/>
            <a:rect l="l" t="t" r="r" b="b"/>
            <a:pathLst>
              <a:path w="40093" h="1" fill="none" extrusionOk="0">
                <a:moveTo>
                  <a:pt x="1" y="1"/>
                </a:moveTo>
                <a:lnTo>
                  <a:pt x="40093" y="1"/>
                </a:lnTo>
              </a:path>
            </a:pathLst>
          </a:custGeom>
          <a:noFill/>
          <a:ln w="9875" cap="flat" cmpd="sng">
            <a:solidFill>
              <a:srgbClr val="F3C19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3" name="Google Shape;3063;p37"/>
          <p:cNvSpPr/>
          <p:nvPr/>
        </p:nvSpPr>
        <p:spPr>
          <a:xfrm>
            <a:off x="7733994" y="1729150"/>
            <a:ext cx="1224340" cy="25"/>
          </a:xfrm>
          <a:custGeom>
            <a:avLst/>
            <a:gdLst/>
            <a:ahLst/>
            <a:cxnLst/>
            <a:rect l="l" t="t" r="r" b="b"/>
            <a:pathLst>
              <a:path w="40093" h="1" fill="none" extrusionOk="0">
                <a:moveTo>
                  <a:pt x="1" y="1"/>
                </a:moveTo>
                <a:lnTo>
                  <a:pt x="40093" y="1"/>
                </a:lnTo>
              </a:path>
            </a:pathLst>
          </a:custGeom>
          <a:noFill/>
          <a:ln w="9875" cap="flat" cmpd="sng">
            <a:solidFill>
              <a:srgbClr val="F3C19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4" name="Google Shape;3064;p37"/>
          <p:cNvSpPr/>
          <p:nvPr/>
        </p:nvSpPr>
        <p:spPr>
          <a:xfrm>
            <a:off x="7733994" y="1780825"/>
            <a:ext cx="1224340" cy="25"/>
          </a:xfrm>
          <a:custGeom>
            <a:avLst/>
            <a:gdLst/>
            <a:ahLst/>
            <a:cxnLst/>
            <a:rect l="l" t="t" r="r" b="b"/>
            <a:pathLst>
              <a:path w="40093" h="1" fill="none" extrusionOk="0">
                <a:moveTo>
                  <a:pt x="1" y="1"/>
                </a:moveTo>
                <a:lnTo>
                  <a:pt x="40093" y="1"/>
                </a:lnTo>
              </a:path>
            </a:pathLst>
          </a:custGeom>
          <a:noFill/>
          <a:ln w="9875" cap="flat" cmpd="sng">
            <a:solidFill>
              <a:srgbClr val="F3C19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5" name="Google Shape;3065;p37"/>
          <p:cNvSpPr/>
          <p:nvPr/>
        </p:nvSpPr>
        <p:spPr>
          <a:xfrm>
            <a:off x="7733994" y="1833275"/>
            <a:ext cx="1224340" cy="25"/>
          </a:xfrm>
          <a:custGeom>
            <a:avLst/>
            <a:gdLst/>
            <a:ahLst/>
            <a:cxnLst/>
            <a:rect l="l" t="t" r="r" b="b"/>
            <a:pathLst>
              <a:path w="40093" h="1" fill="none" extrusionOk="0">
                <a:moveTo>
                  <a:pt x="1" y="0"/>
                </a:moveTo>
                <a:lnTo>
                  <a:pt x="40093" y="0"/>
                </a:lnTo>
              </a:path>
            </a:pathLst>
          </a:custGeom>
          <a:noFill/>
          <a:ln w="9875" cap="flat" cmpd="sng">
            <a:solidFill>
              <a:srgbClr val="F3C19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6" name="Google Shape;3066;p37"/>
          <p:cNvSpPr/>
          <p:nvPr/>
        </p:nvSpPr>
        <p:spPr>
          <a:xfrm>
            <a:off x="7733994" y="1885700"/>
            <a:ext cx="1224340" cy="25"/>
          </a:xfrm>
          <a:custGeom>
            <a:avLst/>
            <a:gdLst/>
            <a:ahLst/>
            <a:cxnLst/>
            <a:rect l="l" t="t" r="r" b="b"/>
            <a:pathLst>
              <a:path w="40093" h="1" fill="none" extrusionOk="0">
                <a:moveTo>
                  <a:pt x="1" y="0"/>
                </a:moveTo>
                <a:lnTo>
                  <a:pt x="40093" y="0"/>
                </a:lnTo>
              </a:path>
            </a:pathLst>
          </a:custGeom>
          <a:noFill/>
          <a:ln w="9875" cap="flat" cmpd="sng">
            <a:solidFill>
              <a:srgbClr val="F3C19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7" name="Google Shape;3067;p37"/>
          <p:cNvSpPr/>
          <p:nvPr/>
        </p:nvSpPr>
        <p:spPr>
          <a:xfrm>
            <a:off x="7733994" y="1937375"/>
            <a:ext cx="1224340" cy="25"/>
          </a:xfrm>
          <a:custGeom>
            <a:avLst/>
            <a:gdLst/>
            <a:ahLst/>
            <a:cxnLst/>
            <a:rect l="l" t="t" r="r" b="b"/>
            <a:pathLst>
              <a:path w="40093" h="1" fill="none" extrusionOk="0">
                <a:moveTo>
                  <a:pt x="1" y="0"/>
                </a:moveTo>
                <a:lnTo>
                  <a:pt x="40093" y="0"/>
                </a:lnTo>
              </a:path>
            </a:pathLst>
          </a:custGeom>
          <a:noFill/>
          <a:ln w="9875" cap="flat" cmpd="sng">
            <a:solidFill>
              <a:srgbClr val="F3C19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8" name="Google Shape;3068;p37"/>
          <p:cNvSpPr/>
          <p:nvPr/>
        </p:nvSpPr>
        <p:spPr>
          <a:xfrm>
            <a:off x="7733994" y="1989800"/>
            <a:ext cx="1224340" cy="25"/>
          </a:xfrm>
          <a:custGeom>
            <a:avLst/>
            <a:gdLst/>
            <a:ahLst/>
            <a:cxnLst/>
            <a:rect l="l" t="t" r="r" b="b"/>
            <a:pathLst>
              <a:path w="40093" h="1" fill="none" extrusionOk="0">
                <a:moveTo>
                  <a:pt x="1" y="1"/>
                </a:moveTo>
                <a:lnTo>
                  <a:pt x="40093" y="1"/>
                </a:lnTo>
              </a:path>
            </a:pathLst>
          </a:custGeom>
          <a:noFill/>
          <a:ln w="9875" cap="flat" cmpd="sng">
            <a:solidFill>
              <a:srgbClr val="F3C19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9" name="Google Shape;3069;p37"/>
          <p:cNvSpPr/>
          <p:nvPr/>
        </p:nvSpPr>
        <p:spPr>
          <a:xfrm>
            <a:off x="7733994" y="2041475"/>
            <a:ext cx="1224340" cy="25"/>
          </a:xfrm>
          <a:custGeom>
            <a:avLst/>
            <a:gdLst/>
            <a:ahLst/>
            <a:cxnLst/>
            <a:rect l="l" t="t" r="r" b="b"/>
            <a:pathLst>
              <a:path w="40093" h="1" fill="none" extrusionOk="0">
                <a:moveTo>
                  <a:pt x="1" y="0"/>
                </a:moveTo>
                <a:lnTo>
                  <a:pt x="40093" y="0"/>
                </a:lnTo>
              </a:path>
            </a:pathLst>
          </a:custGeom>
          <a:noFill/>
          <a:ln w="9875" cap="flat" cmpd="sng">
            <a:solidFill>
              <a:srgbClr val="F3C19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0" name="Google Shape;3070;p37"/>
          <p:cNvSpPr/>
          <p:nvPr/>
        </p:nvSpPr>
        <p:spPr>
          <a:xfrm>
            <a:off x="7733994" y="2093900"/>
            <a:ext cx="1224340" cy="25"/>
          </a:xfrm>
          <a:custGeom>
            <a:avLst/>
            <a:gdLst/>
            <a:ahLst/>
            <a:cxnLst/>
            <a:rect l="l" t="t" r="r" b="b"/>
            <a:pathLst>
              <a:path w="40093" h="1" fill="none" extrusionOk="0">
                <a:moveTo>
                  <a:pt x="1" y="1"/>
                </a:moveTo>
                <a:lnTo>
                  <a:pt x="40093" y="1"/>
                </a:lnTo>
              </a:path>
            </a:pathLst>
          </a:custGeom>
          <a:noFill/>
          <a:ln w="9875" cap="flat" cmpd="sng">
            <a:solidFill>
              <a:srgbClr val="F3C19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1" name="Google Shape;3071;p37"/>
          <p:cNvSpPr/>
          <p:nvPr/>
        </p:nvSpPr>
        <p:spPr>
          <a:xfrm>
            <a:off x="7733994" y="2146325"/>
            <a:ext cx="1224340" cy="25"/>
          </a:xfrm>
          <a:custGeom>
            <a:avLst/>
            <a:gdLst/>
            <a:ahLst/>
            <a:cxnLst/>
            <a:rect l="l" t="t" r="r" b="b"/>
            <a:pathLst>
              <a:path w="40093" h="1" fill="none" extrusionOk="0">
                <a:moveTo>
                  <a:pt x="1" y="1"/>
                </a:moveTo>
                <a:lnTo>
                  <a:pt x="40093" y="1"/>
                </a:lnTo>
              </a:path>
            </a:pathLst>
          </a:custGeom>
          <a:noFill/>
          <a:ln w="9875" cap="flat" cmpd="sng">
            <a:solidFill>
              <a:srgbClr val="F3C19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2" name="Google Shape;3072;p37"/>
          <p:cNvSpPr/>
          <p:nvPr/>
        </p:nvSpPr>
        <p:spPr>
          <a:xfrm>
            <a:off x="7733994" y="2198000"/>
            <a:ext cx="1224340" cy="25"/>
          </a:xfrm>
          <a:custGeom>
            <a:avLst/>
            <a:gdLst/>
            <a:ahLst/>
            <a:cxnLst/>
            <a:rect l="l" t="t" r="r" b="b"/>
            <a:pathLst>
              <a:path w="40093" h="1" fill="none" extrusionOk="0">
                <a:moveTo>
                  <a:pt x="1" y="1"/>
                </a:moveTo>
                <a:lnTo>
                  <a:pt x="40093" y="1"/>
                </a:lnTo>
              </a:path>
            </a:pathLst>
          </a:custGeom>
          <a:noFill/>
          <a:ln w="9875" cap="flat" cmpd="sng">
            <a:solidFill>
              <a:srgbClr val="F3C19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3" name="Google Shape;3073;p37"/>
          <p:cNvSpPr/>
          <p:nvPr/>
        </p:nvSpPr>
        <p:spPr>
          <a:xfrm>
            <a:off x="1645575" y="905449"/>
            <a:ext cx="5852858" cy="3591169"/>
          </a:xfrm>
          <a:custGeom>
            <a:avLst/>
            <a:gdLst/>
            <a:ahLst/>
            <a:cxnLst/>
            <a:rect l="l" t="t" r="r" b="b"/>
            <a:pathLst>
              <a:path w="182588" h="111918" extrusionOk="0">
                <a:moveTo>
                  <a:pt x="178575" y="4013"/>
                </a:moveTo>
                <a:lnTo>
                  <a:pt x="178575" y="107875"/>
                </a:lnTo>
                <a:lnTo>
                  <a:pt x="4013" y="107875"/>
                </a:lnTo>
                <a:lnTo>
                  <a:pt x="4013" y="4013"/>
                </a:lnTo>
                <a:close/>
                <a:moveTo>
                  <a:pt x="0" y="1"/>
                </a:moveTo>
                <a:lnTo>
                  <a:pt x="0" y="111917"/>
                </a:lnTo>
                <a:lnTo>
                  <a:pt x="182587" y="111917"/>
                </a:lnTo>
                <a:lnTo>
                  <a:pt x="18258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4" name="Google Shape;3074;p37"/>
          <p:cNvSpPr/>
          <p:nvPr/>
        </p:nvSpPr>
        <p:spPr>
          <a:xfrm>
            <a:off x="1774182" y="1034213"/>
            <a:ext cx="5595649" cy="3332672"/>
          </a:xfrm>
          <a:custGeom>
            <a:avLst/>
            <a:gdLst/>
            <a:ahLst/>
            <a:cxnLst/>
            <a:rect l="l" t="t" r="r" b="b"/>
            <a:pathLst>
              <a:path w="174564" h="103862" extrusionOk="0">
                <a:moveTo>
                  <a:pt x="1" y="0"/>
                </a:moveTo>
                <a:lnTo>
                  <a:pt x="1" y="103862"/>
                </a:lnTo>
                <a:lnTo>
                  <a:pt x="174563" y="103862"/>
                </a:lnTo>
                <a:lnTo>
                  <a:pt x="1745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5" name="Google Shape;3075;p37"/>
          <p:cNvSpPr/>
          <p:nvPr/>
        </p:nvSpPr>
        <p:spPr>
          <a:xfrm>
            <a:off x="7941928" y="3123125"/>
            <a:ext cx="31" cy="25"/>
          </a:xfrm>
          <a:custGeom>
            <a:avLst/>
            <a:gdLst/>
            <a:ahLst/>
            <a:cxnLst/>
            <a:rect l="l" t="t" r="r" b="b"/>
            <a:pathLst>
              <a:path w="1" h="1" fill="none" extrusionOk="0">
                <a:moveTo>
                  <a:pt x="0" y="1"/>
                </a:move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6" name="Google Shape;3076;p37"/>
          <p:cNvSpPr/>
          <p:nvPr/>
        </p:nvSpPr>
        <p:spPr>
          <a:xfrm>
            <a:off x="515079" y="2389750"/>
            <a:ext cx="603360" cy="509925"/>
          </a:xfrm>
          <a:custGeom>
            <a:avLst/>
            <a:gdLst/>
            <a:ahLst/>
            <a:cxnLst/>
            <a:rect l="l" t="t" r="r" b="b"/>
            <a:pathLst>
              <a:path w="19758" h="20397" extrusionOk="0">
                <a:moveTo>
                  <a:pt x="17357" y="1"/>
                </a:moveTo>
                <a:lnTo>
                  <a:pt x="1" y="1855"/>
                </a:lnTo>
                <a:lnTo>
                  <a:pt x="2159" y="20396"/>
                </a:lnTo>
                <a:lnTo>
                  <a:pt x="19758" y="17205"/>
                </a:lnTo>
                <a:lnTo>
                  <a:pt x="17357"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7" name="Google Shape;3077;p37"/>
          <p:cNvSpPr/>
          <p:nvPr/>
        </p:nvSpPr>
        <p:spPr>
          <a:xfrm>
            <a:off x="512300" y="2389750"/>
            <a:ext cx="551385" cy="468125"/>
          </a:xfrm>
          <a:custGeom>
            <a:avLst/>
            <a:gdLst/>
            <a:ahLst/>
            <a:cxnLst/>
            <a:rect l="l" t="t" r="r" b="b"/>
            <a:pathLst>
              <a:path w="18056" h="18725" extrusionOk="0">
                <a:moveTo>
                  <a:pt x="17448" y="1"/>
                </a:moveTo>
                <a:lnTo>
                  <a:pt x="1" y="31"/>
                </a:lnTo>
                <a:lnTo>
                  <a:pt x="213" y="18724"/>
                </a:lnTo>
                <a:lnTo>
                  <a:pt x="18056" y="17357"/>
                </a:lnTo>
                <a:lnTo>
                  <a:pt x="17448" y="1"/>
                </a:lnTo>
                <a:close/>
              </a:path>
            </a:pathLst>
          </a:custGeom>
          <a:solidFill>
            <a:srgbClr val="FFF2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8" name="Google Shape;3078;p37"/>
          <p:cNvSpPr/>
          <p:nvPr/>
        </p:nvSpPr>
        <p:spPr>
          <a:xfrm>
            <a:off x="340584" y="1951300"/>
            <a:ext cx="551385" cy="466600"/>
          </a:xfrm>
          <a:custGeom>
            <a:avLst/>
            <a:gdLst/>
            <a:ahLst/>
            <a:cxnLst/>
            <a:rect l="l" t="t" r="r" b="b"/>
            <a:pathLst>
              <a:path w="18056" h="18664" extrusionOk="0">
                <a:moveTo>
                  <a:pt x="639" y="0"/>
                </a:moveTo>
                <a:lnTo>
                  <a:pt x="0" y="18663"/>
                </a:lnTo>
                <a:lnTo>
                  <a:pt x="0" y="18663"/>
                </a:lnTo>
                <a:lnTo>
                  <a:pt x="17873" y="18116"/>
                </a:lnTo>
                <a:lnTo>
                  <a:pt x="18055" y="760"/>
                </a:lnTo>
                <a:lnTo>
                  <a:pt x="63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9" name="Google Shape;3079;p37"/>
          <p:cNvSpPr/>
          <p:nvPr/>
        </p:nvSpPr>
        <p:spPr>
          <a:xfrm>
            <a:off x="286746" y="1906475"/>
            <a:ext cx="605223" cy="495475"/>
          </a:xfrm>
          <a:custGeom>
            <a:avLst/>
            <a:gdLst/>
            <a:ahLst/>
            <a:cxnLst/>
            <a:rect l="l" t="t" r="r" b="b"/>
            <a:pathLst>
              <a:path w="19819" h="19819" extrusionOk="0">
                <a:moveTo>
                  <a:pt x="2584" y="0"/>
                </a:moveTo>
                <a:lnTo>
                  <a:pt x="0" y="18481"/>
                </a:lnTo>
                <a:lnTo>
                  <a:pt x="17843" y="19818"/>
                </a:lnTo>
                <a:lnTo>
                  <a:pt x="19818" y="2553"/>
                </a:lnTo>
                <a:lnTo>
                  <a:pt x="2584" y="0"/>
                </a:lnTo>
                <a:close/>
              </a:path>
            </a:pathLst>
          </a:custGeom>
          <a:solidFill>
            <a:srgbClr val="BFFF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0" name="Google Shape;3080;p37"/>
          <p:cNvSpPr/>
          <p:nvPr/>
        </p:nvSpPr>
        <p:spPr>
          <a:xfrm>
            <a:off x="787052" y="1487000"/>
            <a:ext cx="641440" cy="541075"/>
          </a:xfrm>
          <a:custGeom>
            <a:avLst/>
            <a:gdLst/>
            <a:ahLst/>
            <a:cxnLst/>
            <a:rect l="l" t="t" r="r" b="b"/>
            <a:pathLst>
              <a:path w="21005" h="21643" extrusionOk="0">
                <a:moveTo>
                  <a:pt x="17113" y="1"/>
                </a:moveTo>
                <a:lnTo>
                  <a:pt x="1" y="3344"/>
                </a:lnTo>
                <a:lnTo>
                  <a:pt x="3739" y="21642"/>
                </a:lnTo>
                <a:lnTo>
                  <a:pt x="21004" y="16931"/>
                </a:lnTo>
                <a:lnTo>
                  <a:pt x="171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1" name="Google Shape;3081;p37"/>
          <p:cNvSpPr/>
          <p:nvPr/>
        </p:nvSpPr>
        <p:spPr>
          <a:xfrm>
            <a:off x="779631" y="1487000"/>
            <a:ext cx="595023" cy="503075"/>
          </a:xfrm>
          <a:custGeom>
            <a:avLst/>
            <a:gdLst/>
            <a:ahLst/>
            <a:cxnLst/>
            <a:rect l="l" t="t" r="r" b="b"/>
            <a:pathLst>
              <a:path w="19485" h="20123" extrusionOk="0">
                <a:moveTo>
                  <a:pt x="17356" y="1"/>
                </a:moveTo>
                <a:lnTo>
                  <a:pt x="0" y="1551"/>
                </a:lnTo>
                <a:lnTo>
                  <a:pt x="1824" y="20123"/>
                </a:lnTo>
                <a:lnTo>
                  <a:pt x="19484" y="17235"/>
                </a:lnTo>
                <a:lnTo>
                  <a:pt x="17356" y="1"/>
                </a:lnTo>
                <a:close/>
              </a:path>
            </a:pathLst>
          </a:custGeom>
          <a:solidFill>
            <a:srgbClr val="FFF4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2" name="Google Shape;3082;p37"/>
          <p:cNvSpPr/>
          <p:nvPr/>
        </p:nvSpPr>
        <p:spPr>
          <a:xfrm>
            <a:off x="790777" y="2917125"/>
            <a:ext cx="641410" cy="541050"/>
          </a:xfrm>
          <a:custGeom>
            <a:avLst/>
            <a:gdLst/>
            <a:ahLst/>
            <a:cxnLst/>
            <a:rect l="l" t="t" r="r" b="b"/>
            <a:pathLst>
              <a:path w="21004" h="21642" extrusionOk="0">
                <a:moveTo>
                  <a:pt x="17143" y="0"/>
                </a:moveTo>
                <a:lnTo>
                  <a:pt x="0" y="3344"/>
                </a:lnTo>
                <a:lnTo>
                  <a:pt x="3739" y="21642"/>
                </a:lnTo>
                <a:lnTo>
                  <a:pt x="21004" y="16931"/>
                </a:lnTo>
                <a:lnTo>
                  <a:pt x="17143"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3" name="Google Shape;3083;p37"/>
          <p:cNvSpPr/>
          <p:nvPr/>
        </p:nvSpPr>
        <p:spPr>
          <a:xfrm>
            <a:off x="783357" y="2917125"/>
            <a:ext cx="594993" cy="503825"/>
          </a:xfrm>
          <a:custGeom>
            <a:avLst/>
            <a:gdLst/>
            <a:ahLst/>
            <a:cxnLst/>
            <a:rect l="l" t="t" r="r" b="b"/>
            <a:pathLst>
              <a:path w="19484" h="20153" extrusionOk="0">
                <a:moveTo>
                  <a:pt x="17386" y="0"/>
                </a:moveTo>
                <a:lnTo>
                  <a:pt x="0" y="1550"/>
                </a:lnTo>
                <a:lnTo>
                  <a:pt x="1824" y="20152"/>
                </a:lnTo>
                <a:lnTo>
                  <a:pt x="19484" y="17235"/>
                </a:lnTo>
                <a:lnTo>
                  <a:pt x="17386" y="0"/>
                </a:lnTo>
                <a:close/>
              </a:path>
            </a:pathLst>
          </a:custGeom>
          <a:solidFill>
            <a:srgbClr val="BFFFB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4" name="Google Shape;3084;p37"/>
          <p:cNvSpPr/>
          <p:nvPr/>
        </p:nvSpPr>
        <p:spPr>
          <a:xfrm>
            <a:off x="395339" y="3536425"/>
            <a:ext cx="554164" cy="471150"/>
          </a:xfrm>
          <a:custGeom>
            <a:avLst/>
            <a:gdLst/>
            <a:ahLst/>
            <a:cxnLst/>
            <a:rect l="l" t="t" r="r" b="b"/>
            <a:pathLst>
              <a:path w="18147" h="18846" extrusionOk="0">
                <a:moveTo>
                  <a:pt x="17448" y="1"/>
                </a:moveTo>
                <a:lnTo>
                  <a:pt x="1" y="153"/>
                </a:lnTo>
                <a:lnTo>
                  <a:pt x="335" y="18846"/>
                </a:lnTo>
                <a:lnTo>
                  <a:pt x="18147" y="17356"/>
                </a:lnTo>
                <a:lnTo>
                  <a:pt x="1744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5" name="Google Shape;3085;p37"/>
          <p:cNvSpPr/>
          <p:nvPr/>
        </p:nvSpPr>
        <p:spPr>
          <a:xfrm>
            <a:off x="348921" y="3495400"/>
            <a:ext cx="579235" cy="474200"/>
          </a:xfrm>
          <a:custGeom>
            <a:avLst/>
            <a:gdLst/>
            <a:ahLst/>
            <a:cxnLst/>
            <a:rect l="l" t="t" r="r" b="b"/>
            <a:pathLst>
              <a:path w="18968" h="18968" extrusionOk="0">
                <a:moveTo>
                  <a:pt x="1612" y="0"/>
                </a:moveTo>
                <a:lnTo>
                  <a:pt x="1" y="18602"/>
                </a:lnTo>
                <a:lnTo>
                  <a:pt x="17874" y="18967"/>
                </a:lnTo>
                <a:lnTo>
                  <a:pt x="18968" y="1642"/>
                </a:lnTo>
                <a:lnTo>
                  <a:pt x="1612" y="0"/>
                </a:lnTo>
                <a:close/>
              </a:path>
            </a:pathLst>
          </a:custGeom>
          <a:solidFill>
            <a:srgbClr val="FFAC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6" name="Google Shape;3086;p37"/>
          <p:cNvSpPr/>
          <p:nvPr/>
        </p:nvSpPr>
        <p:spPr>
          <a:xfrm>
            <a:off x="175" y="-12"/>
            <a:ext cx="9143654" cy="150079"/>
          </a:xfrm>
          <a:custGeom>
            <a:avLst/>
            <a:gdLst/>
            <a:ahLst/>
            <a:cxnLst/>
            <a:rect l="l" t="t" r="r" b="b"/>
            <a:pathLst>
              <a:path w="284960" h="189973" extrusionOk="0">
                <a:moveTo>
                  <a:pt x="0" y="0"/>
                </a:moveTo>
                <a:lnTo>
                  <a:pt x="0" y="189972"/>
                </a:lnTo>
                <a:lnTo>
                  <a:pt x="284960" y="189972"/>
                </a:lnTo>
                <a:lnTo>
                  <a:pt x="284960" y="0"/>
                </a:lnTo>
                <a:close/>
              </a:path>
            </a:pathLst>
          </a:custGeom>
          <a:solidFill>
            <a:srgbClr val="FFF2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7" name="Google Shape;3087;p37"/>
          <p:cNvSpPr/>
          <p:nvPr/>
        </p:nvSpPr>
        <p:spPr>
          <a:xfrm>
            <a:off x="2043150" y="4496525"/>
            <a:ext cx="5057700" cy="10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_1">
    <p:bg>
      <p:bgPr>
        <a:solidFill>
          <a:schemeClr val="dk1"/>
        </a:solidFill>
        <a:effectLst/>
      </p:bgPr>
    </p:bg>
    <p:spTree>
      <p:nvGrpSpPr>
        <p:cNvPr id="1" name="Shape 3088"/>
        <p:cNvGrpSpPr/>
        <p:nvPr/>
      </p:nvGrpSpPr>
      <p:grpSpPr>
        <a:xfrm>
          <a:off x="0" y="0"/>
          <a:ext cx="0" cy="0"/>
          <a:chOff x="0" y="0"/>
          <a:chExt cx="0" cy="0"/>
        </a:xfrm>
      </p:grpSpPr>
      <p:sp>
        <p:nvSpPr>
          <p:cNvPr id="3089" name="Google Shape;3089;p38"/>
          <p:cNvSpPr/>
          <p:nvPr/>
        </p:nvSpPr>
        <p:spPr>
          <a:xfrm>
            <a:off x="-90040" y="-104350"/>
            <a:ext cx="9345263" cy="4842412"/>
          </a:xfrm>
          <a:custGeom>
            <a:avLst/>
            <a:gdLst/>
            <a:ahLst/>
            <a:cxnLst/>
            <a:rect l="l" t="t" r="r" b="b"/>
            <a:pathLst>
              <a:path w="284960" h="189973" extrusionOk="0">
                <a:moveTo>
                  <a:pt x="0" y="0"/>
                </a:moveTo>
                <a:lnTo>
                  <a:pt x="0" y="189972"/>
                </a:lnTo>
                <a:lnTo>
                  <a:pt x="284960" y="189972"/>
                </a:lnTo>
                <a:lnTo>
                  <a:pt x="28496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0" name="Google Shape;3090;p38"/>
          <p:cNvSpPr/>
          <p:nvPr/>
        </p:nvSpPr>
        <p:spPr>
          <a:xfrm>
            <a:off x="-285425" y="4025093"/>
            <a:ext cx="9753987" cy="1308631"/>
          </a:xfrm>
          <a:custGeom>
            <a:avLst/>
            <a:gdLst/>
            <a:ahLst/>
            <a:cxnLst/>
            <a:rect l="l" t="t" r="r" b="b"/>
            <a:pathLst>
              <a:path w="297423" h="51339" extrusionOk="0">
                <a:moveTo>
                  <a:pt x="3314" y="0"/>
                </a:moveTo>
                <a:lnTo>
                  <a:pt x="0" y="51339"/>
                </a:lnTo>
                <a:lnTo>
                  <a:pt x="297422" y="51339"/>
                </a:lnTo>
                <a:lnTo>
                  <a:pt x="297422"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1" name="Google Shape;3091;p38"/>
          <p:cNvSpPr/>
          <p:nvPr/>
        </p:nvSpPr>
        <p:spPr>
          <a:xfrm>
            <a:off x="524974" y="4015483"/>
            <a:ext cx="1700618" cy="998265"/>
          </a:xfrm>
          <a:custGeom>
            <a:avLst/>
            <a:gdLst/>
            <a:ahLst/>
            <a:cxnLst/>
            <a:rect l="l" t="t" r="r" b="b"/>
            <a:pathLst>
              <a:path w="51856" h="39163" extrusionOk="0">
                <a:moveTo>
                  <a:pt x="51423" y="1"/>
                </a:moveTo>
                <a:cubicBezTo>
                  <a:pt x="51342" y="1"/>
                  <a:pt x="51259" y="25"/>
                  <a:pt x="51187" y="73"/>
                </a:cubicBezTo>
                <a:lnTo>
                  <a:pt x="213" y="38493"/>
                </a:lnTo>
                <a:cubicBezTo>
                  <a:pt x="31" y="38615"/>
                  <a:pt x="0" y="38858"/>
                  <a:pt x="122" y="39010"/>
                </a:cubicBezTo>
                <a:cubicBezTo>
                  <a:pt x="213" y="39101"/>
                  <a:pt x="304" y="39162"/>
                  <a:pt x="426" y="39162"/>
                </a:cubicBezTo>
                <a:cubicBezTo>
                  <a:pt x="517" y="39162"/>
                  <a:pt x="578" y="39132"/>
                  <a:pt x="669" y="39101"/>
                </a:cubicBezTo>
                <a:lnTo>
                  <a:pt x="51642" y="681"/>
                </a:lnTo>
                <a:cubicBezTo>
                  <a:pt x="51825" y="560"/>
                  <a:pt x="51855" y="317"/>
                  <a:pt x="51734" y="165"/>
                </a:cubicBezTo>
                <a:cubicBezTo>
                  <a:pt x="51661" y="55"/>
                  <a:pt x="51544" y="1"/>
                  <a:pt x="514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2" name="Google Shape;3092;p38"/>
          <p:cNvSpPr/>
          <p:nvPr/>
        </p:nvSpPr>
        <p:spPr>
          <a:xfrm>
            <a:off x="2138755" y="4015636"/>
            <a:ext cx="1034748" cy="998112"/>
          </a:xfrm>
          <a:custGeom>
            <a:avLst/>
            <a:gdLst/>
            <a:ahLst/>
            <a:cxnLst/>
            <a:rect l="l" t="t" r="r" b="b"/>
            <a:pathLst>
              <a:path w="31552" h="39157" extrusionOk="0">
                <a:moveTo>
                  <a:pt x="31136" y="1"/>
                </a:moveTo>
                <a:cubicBezTo>
                  <a:pt x="31024" y="1"/>
                  <a:pt x="30908" y="55"/>
                  <a:pt x="30822" y="159"/>
                </a:cubicBezTo>
                <a:lnTo>
                  <a:pt x="122" y="38548"/>
                </a:lnTo>
                <a:cubicBezTo>
                  <a:pt x="1" y="38700"/>
                  <a:pt x="31" y="38943"/>
                  <a:pt x="183" y="39065"/>
                </a:cubicBezTo>
                <a:cubicBezTo>
                  <a:pt x="244" y="39126"/>
                  <a:pt x="335" y="39156"/>
                  <a:pt x="426" y="39156"/>
                </a:cubicBezTo>
                <a:cubicBezTo>
                  <a:pt x="548" y="39156"/>
                  <a:pt x="639" y="39126"/>
                  <a:pt x="730" y="39004"/>
                </a:cubicBezTo>
                <a:lnTo>
                  <a:pt x="31430" y="615"/>
                </a:lnTo>
                <a:cubicBezTo>
                  <a:pt x="31552" y="463"/>
                  <a:pt x="31521" y="219"/>
                  <a:pt x="31369" y="98"/>
                </a:cubicBezTo>
                <a:cubicBezTo>
                  <a:pt x="31303" y="32"/>
                  <a:pt x="31221" y="1"/>
                  <a:pt x="3113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3" name="Google Shape;3093;p38"/>
          <p:cNvSpPr/>
          <p:nvPr/>
        </p:nvSpPr>
        <p:spPr>
          <a:xfrm>
            <a:off x="3752568" y="4015407"/>
            <a:ext cx="369862" cy="998341"/>
          </a:xfrm>
          <a:custGeom>
            <a:avLst/>
            <a:gdLst/>
            <a:ahLst/>
            <a:cxnLst/>
            <a:rect l="l" t="t" r="r" b="b"/>
            <a:pathLst>
              <a:path w="11278" h="39166" extrusionOk="0">
                <a:moveTo>
                  <a:pt x="10835" y="0"/>
                </a:moveTo>
                <a:cubicBezTo>
                  <a:pt x="10670" y="0"/>
                  <a:pt x="10537" y="114"/>
                  <a:pt x="10487" y="289"/>
                </a:cubicBezTo>
                <a:lnTo>
                  <a:pt x="61" y="38679"/>
                </a:lnTo>
                <a:cubicBezTo>
                  <a:pt x="0" y="38892"/>
                  <a:pt x="122" y="39104"/>
                  <a:pt x="304" y="39165"/>
                </a:cubicBezTo>
                <a:lnTo>
                  <a:pt x="426" y="39165"/>
                </a:lnTo>
                <a:cubicBezTo>
                  <a:pt x="578" y="39165"/>
                  <a:pt x="730" y="39044"/>
                  <a:pt x="791" y="38892"/>
                </a:cubicBezTo>
                <a:lnTo>
                  <a:pt x="11216" y="502"/>
                </a:lnTo>
                <a:cubicBezTo>
                  <a:pt x="11277" y="289"/>
                  <a:pt x="11156" y="76"/>
                  <a:pt x="10943" y="16"/>
                </a:cubicBezTo>
                <a:cubicBezTo>
                  <a:pt x="10906" y="5"/>
                  <a:pt x="10870" y="0"/>
                  <a:pt x="1083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4" name="Google Shape;3094;p38"/>
          <p:cNvSpPr/>
          <p:nvPr/>
        </p:nvSpPr>
        <p:spPr>
          <a:xfrm>
            <a:off x="5043396" y="4015687"/>
            <a:ext cx="349923" cy="998061"/>
          </a:xfrm>
          <a:custGeom>
            <a:avLst/>
            <a:gdLst/>
            <a:ahLst/>
            <a:cxnLst/>
            <a:rect l="l" t="t" r="r" b="b"/>
            <a:pathLst>
              <a:path w="10670" h="39155" extrusionOk="0">
                <a:moveTo>
                  <a:pt x="371" y="0"/>
                </a:moveTo>
                <a:cubicBezTo>
                  <a:pt x="349" y="0"/>
                  <a:pt x="327" y="2"/>
                  <a:pt x="305" y="5"/>
                </a:cubicBezTo>
                <a:cubicBezTo>
                  <a:pt x="122" y="65"/>
                  <a:pt x="1" y="278"/>
                  <a:pt x="31" y="491"/>
                </a:cubicBezTo>
                <a:lnTo>
                  <a:pt x="9879" y="38881"/>
                </a:lnTo>
                <a:cubicBezTo>
                  <a:pt x="9940" y="39033"/>
                  <a:pt x="10092" y="39154"/>
                  <a:pt x="10244" y="39154"/>
                </a:cubicBezTo>
                <a:lnTo>
                  <a:pt x="10366" y="39154"/>
                </a:lnTo>
                <a:cubicBezTo>
                  <a:pt x="10548" y="39093"/>
                  <a:pt x="10670" y="38881"/>
                  <a:pt x="10639" y="38668"/>
                </a:cubicBezTo>
                <a:lnTo>
                  <a:pt x="791" y="278"/>
                </a:lnTo>
                <a:cubicBezTo>
                  <a:pt x="737" y="115"/>
                  <a:pt x="560" y="0"/>
                  <a:pt x="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5" name="Google Shape;3095;p38"/>
          <p:cNvSpPr/>
          <p:nvPr/>
        </p:nvSpPr>
        <p:spPr>
          <a:xfrm>
            <a:off x="5991365" y="4015636"/>
            <a:ext cx="1015792" cy="998112"/>
          </a:xfrm>
          <a:custGeom>
            <a:avLst/>
            <a:gdLst/>
            <a:ahLst/>
            <a:cxnLst/>
            <a:rect l="l" t="t" r="r" b="b"/>
            <a:pathLst>
              <a:path w="30974" h="39157" extrusionOk="0">
                <a:moveTo>
                  <a:pt x="429" y="1"/>
                </a:moveTo>
                <a:cubicBezTo>
                  <a:pt x="346" y="1"/>
                  <a:pt x="261" y="32"/>
                  <a:pt x="183" y="98"/>
                </a:cubicBezTo>
                <a:cubicBezTo>
                  <a:pt x="31" y="219"/>
                  <a:pt x="0" y="463"/>
                  <a:pt x="122" y="615"/>
                </a:cubicBezTo>
                <a:lnTo>
                  <a:pt x="30244" y="39004"/>
                </a:lnTo>
                <a:cubicBezTo>
                  <a:pt x="30335" y="39095"/>
                  <a:pt x="30457" y="39156"/>
                  <a:pt x="30548" y="39156"/>
                </a:cubicBezTo>
                <a:cubicBezTo>
                  <a:pt x="30639" y="39156"/>
                  <a:pt x="30730" y="39126"/>
                  <a:pt x="30791" y="39065"/>
                </a:cubicBezTo>
                <a:cubicBezTo>
                  <a:pt x="30943" y="38943"/>
                  <a:pt x="30973" y="38700"/>
                  <a:pt x="30852" y="38548"/>
                </a:cubicBezTo>
                <a:lnTo>
                  <a:pt x="730" y="159"/>
                </a:lnTo>
                <a:cubicBezTo>
                  <a:pt x="643" y="55"/>
                  <a:pt x="538" y="1"/>
                  <a:pt x="42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6" name="Google Shape;3096;p38"/>
          <p:cNvSpPr/>
          <p:nvPr/>
        </p:nvSpPr>
        <p:spPr>
          <a:xfrm>
            <a:off x="6939301" y="4015636"/>
            <a:ext cx="1681695" cy="998112"/>
          </a:xfrm>
          <a:custGeom>
            <a:avLst/>
            <a:gdLst/>
            <a:ahLst/>
            <a:cxnLst/>
            <a:rect l="l" t="t" r="r" b="b"/>
            <a:pathLst>
              <a:path w="51279" h="39157" extrusionOk="0">
                <a:moveTo>
                  <a:pt x="438" y="1"/>
                </a:moveTo>
                <a:cubicBezTo>
                  <a:pt x="330" y="1"/>
                  <a:pt x="222" y="55"/>
                  <a:pt x="152" y="159"/>
                </a:cubicBezTo>
                <a:cubicBezTo>
                  <a:pt x="1" y="311"/>
                  <a:pt x="31" y="554"/>
                  <a:pt x="213" y="675"/>
                </a:cubicBezTo>
                <a:lnTo>
                  <a:pt x="50640" y="39095"/>
                </a:lnTo>
                <a:cubicBezTo>
                  <a:pt x="50701" y="39126"/>
                  <a:pt x="50761" y="39156"/>
                  <a:pt x="50853" y="39156"/>
                </a:cubicBezTo>
                <a:cubicBezTo>
                  <a:pt x="50974" y="39156"/>
                  <a:pt x="51096" y="39095"/>
                  <a:pt x="51156" y="39004"/>
                </a:cubicBezTo>
                <a:cubicBezTo>
                  <a:pt x="51278" y="38852"/>
                  <a:pt x="51248" y="38609"/>
                  <a:pt x="51065" y="38487"/>
                </a:cubicBezTo>
                <a:lnTo>
                  <a:pt x="669" y="98"/>
                </a:lnTo>
                <a:cubicBezTo>
                  <a:pt x="604" y="32"/>
                  <a:pt x="521" y="1"/>
                  <a:pt x="4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7" name="Google Shape;3097;p38"/>
          <p:cNvSpPr/>
          <p:nvPr/>
        </p:nvSpPr>
        <p:spPr>
          <a:xfrm>
            <a:off x="-176775" y="3805798"/>
            <a:ext cx="9600474" cy="217879"/>
          </a:xfrm>
          <a:custGeom>
            <a:avLst/>
            <a:gdLst/>
            <a:ahLst/>
            <a:cxnLst/>
            <a:rect l="l" t="t" r="r" b="b"/>
            <a:pathLst>
              <a:path w="292742" h="3010" extrusionOk="0">
                <a:moveTo>
                  <a:pt x="1" y="0"/>
                </a:moveTo>
                <a:lnTo>
                  <a:pt x="1" y="3009"/>
                </a:lnTo>
                <a:lnTo>
                  <a:pt x="292742" y="3009"/>
                </a:lnTo>
                <a:lnTo>
                  <a:pt x="292742" y="0"/>
                </a:lnTo>
                <a:close/>
              </a:path>
            </a:pathLst>
          </a:custGeom>
          <a:solidFill>
            <a:srgbClr val="F29A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8" name="Google Shape;3098;p38"/>
          <p:cNvSpPr/>
          <p:nvPr/>
        </p:nvSpPr>
        <p:spPr>
          <a:xfrm>
            <a:off x="-176775" y="3854150"/>
            <a:ext cx="9600474" cy="171697"/>
          </a:xfrm>
          <a:custGeom>
            <a:avLst/>
            <a:gdLst/>
            <a:ahLst/>
            <a:cxnLst/>
            <a:rect l="l" t="t" r="r" b="b"/>
            <a:pathLst>
              <a:path w="292742" h="2372" extrusionOk="0">
                <a:moveTo>
                  <a:pt x="1" y="1"/>
                </a:moveTo>
                <a:lnTo>
                  <a:pt x="1" y="2372"/>
                </a:lnTo>
                <a:lnTo>
                  <a:pt x="292742" y="2372"/>
                </a:lnTo>
                <a:lnTo>
                  <a:pt x="292742" y="1"/>
                </a:lnTo>
                <a:close/>
              </a:path>
            </a:pathLst>
          </a:custGeom>
          <a:solidFill>
            <a:srgbClr val="EAB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9" name="Google Shape;3099;p38"/>
          <p:cNvSpPr/>
          <p:nvPr/>
        </p:nvSpPr>
        <p:spPr>
          <a:xfrm>
            <a:off x="1825771" y="252014"/>
            <a:ext cx="5503526" cy="2282553"/>
          </a:xfrm>
          <a:custGeom>
            <a:avLst/>
            <a:gdLst/>
            <a:ahLst/>
            <a:cxnLst/>
            <a:rect l="l" t="t" r="r" b="b"/>
            <a:pathLst>
              <a:path w="167816" h="89547" extrusionOk="0">
                <a:moveTo>
                  <a:pt x="165961" y="1"/>
                </a:moveTo>
                <a:lnTo>
                  <a:pt x="1" y="396"/>
                </a:lnTo>
                <a:lnTo>
                  <a:pt x="882" y="85656"/>
                </a:lnTo>
                <a:lnTo>
                  <a:pt x="2706" y="87236"/>
                </a:lnTo>
                <a:lnTo>
                  <a:pt x="167815" y="89546"/>
                </a:lnTo>
                <a:lnTo>
                  <a:pt x="167754" y="1612"/>
                </a:lnTo>
                <a:lnTo>
                  <a:pt x="1659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0" name="Google Shape;3100;p38"/>
          <p:cNvSpPr/>
          <p:nvPr/>
        </p:nvSpPr>
        <p:spPr>
          <a:xfrm>
            <a:off x="1845710" y="270621"/>
            <a:ext cx="5307149" cy="2112866"/>
          </a:xfrm>
          <a:custGeom>
            <a:avLst/>
            <a:gdLst/>
            <a:ahLst/>
            <a:cxnLst/>
            <a:rect l="l" t="t" r="r" b="b"/>
            <a:pathLst>
              <a:path w="161828" h="82890" extrusionOk="0">
                <a:moveTo>
                  <a:pt x="161797" y="0"/>
                </a:moveTo>
                <a:lnTo>
                  <a:pt x="0" y="365"/>
                </a:lnTo>
                <a:lnTo>
                  <a:pt x="912" y="80762"/>
                </a:lnTo>
                <a:lnTo>
                  <a:pt x="161827" y="82889"/>
                </a:lnTo>
                <a:lnTo>
                  <a:pt x="161827" y="82889"/>
                </a:lnTo>
                <a:lnTo>
                  <a:pt x="16179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1" name="Google Shape;3101;p38"/>
          <p:cNvSpPr/>
          <p:nvPr/>
        </p:nvSpPr>
        <p:spPr>
          <a:xfrm>
            <a:off x="1806849" y="207102"/>
            <a:ext cx="5473584" cy="2281737"/>
          </a:xfrm>
          <a:custGeom>
            <a:avLst/>
            <a:gdLst/>
            <a:ahLst/>
            <a:cxnLst/>
            <a:rect l="l" t="t" r="r" b="b"/>
            <a:pathLst>
              <a:path w="166903" h="89515" extrusionOk="0">
                <a:moveTo>
                  <a:pt x="162708" y="6565"/>
                </a:moveTo>
                <a:lnTo>
                  <a:pt x="162708" y="84439"/>
                </a:lnTo>
                <a:lnTo>
                  <a:pt x="5988" y="82433"/>
                </a:lnTo>
                <a:lnTo>
                  <a:pt x="5076" y="6900"/>
                </a:lnTo>
                <a:lnTo>
                  <a:pt x="162708" y="6565"/>
                </a:lnTo>
                <a:close/>
                <a:moveTo>
                  <a:pt x="165049" y="0"/>
                </a:moveTo>
                <a:lnTo>
                  <a:pt x="163438" y="1611"/>
                </a:lnTo>
                <a:lnTo>
                  <a:pt x="912" y="1976"/>
                </a:lnTo>
                <a:lnTo>
                  <a:pt x="1793" y="83284"/>
                </a:lnTo>
                <a:lnTo>
                  <a:pt x="0" y="85624"/>
                </a:lnTo>
                <a:lnTo>
                  <a:pt x="1793" y="87235"/>
                </a:lnTo>
                <a:lnTo>
                  <a:pt x="166903" y="89515"/>
                </a:lnTo>
                <a:lnTo>
                  <a:pt x="166872" y="1581"/>
                </a:lnTo>
                <a:lnTo>
                  <a:pt x="165049" y="0"/>
                </a:lnTo>
                <a:close/>
              </a:path>
            </a:pathLst>
          </a:custGeom>
          <a:solidFill>
            <a:srgbClr val="F29A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2" name="Google Shape;3102;p38"/>
          <p:cNvSpPr/>
          <p:nvPr/>
        </p:nvSpPr>
        <p:spPr>
          <a:xfrm>
            <a:off x="1776942" y="207102"/>
            <a:ext cx="5444691" cy="2241463"/>
          </a:xfrm>
          <a:custGeom>
            <a:avLst/>
            <a:gdLst/>
            <a:ahLst/>
            <a:cxnLst/>
            <a:rect l="l" t="t" r="r" b="b"/>
            <a:pathLst>
              <a:path w="166022" h="87935" extrusionOk="0">
                <a:moveTo>
                  <a:pt x="161796" y="4955"/>
                </a:moveTo>
                <a:lnTo>
                  <a:pt x="161796" y="82858"/>
                </a:lnTo>
                <a:lnTo>
                  <a:pt x="5107" y="80852"/>
                </a:lnTo>
                <a:lnTo>
                  <a:pt x="4195" y="5289"/>
                </a:lnTo>
                <a:lnTo>
                  <a:pt x="161796" y="4955"/>
                </a:lnTo>
                <a:close/>
                <a:moveTo>
                  <a:pt x="165961" y="0"/>
                </a:moveTo>
                <a:lnTo>
                  <a:pt x="0" y="395"/>
                </a:lnTo>
                <a:lnTo>
                  <a:pt x="912" y="85655"/>
                </a:lnTo>
                <a:lnTo>
                  <a:pt x="166021" y="87934"/>
                </a:lnTo>
                <a:lnTo>
                  <a:pt x="165961" y="0"/>
                </a:lnTo>
                <a:close/>
              </a:path>
            </a:pathLst>
          </a:custGeom>
          <a:solidFill>
            <a:srgbClr val="EAB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3" name="Google Shape;3103;p38"/>
          <p:cNvSpPr/>
          <p:nvPr/>
        </p:nvSpPr>
        <p:spPr>
          <a:xfrm>
            <a:off x="2245433" y="624690"/>
            <a:ext cx="893172" cy="750018"/>
          </a:xfrm>
          <a:custGeom>
            <a:avLst/>
            <a:gdLst/>
            <a:ahLst/>
            <a:cxnLst/>
            <a:rect l="l" t="t" r="r" b="b"/>
            <a:pathLst>
              <a:path w="27235" h="29424" extrusionOk="0">
                <a:moveTo>
                  <a:pt x="21581" y="23678"/>
                </a:moveTo>
                <a:cubicBezTo>
                  <a:pt x="22402" y="23709"/>
                  <a:pt x="23222" y="23739"/>
                  <a:pt x="24074" y="23739"/>
                </a:cubicBezTo>
                <a:cubicBezTo>
                  <a:pt x="24134" y="23739"/>
                  <a:pt x="24195" y="23739"/>
                  <a:pt x="24226" y="23709"/>
                </a:cubicBezTo>
                <a:cubicBezTo>
                  <a:pt x="24256" y="24134"/>
                  <a:pt x="24286" y="24560"/>
                  <a:pt x="24347" y="24985"/>
                </a:cubicBezTo>
                <a:lnTo>
                  <a:pt x="21581" y="25077"/>
                </a:lnTo>
                <a:lnTo>
                  <a:pt x="21581" y="23678"/>
                </a:lnTo>
                <a:close/>
                <a:moveTo>
                  <a:pt x="23648" y="6353"/>
                </a:moveTo>
                <a:lnTo>
                  <a:pt x="23648" y="6353"/>
                </a:lnTo>
                <a:cubicBezTo>
                  <a:pt x="23587" y="11794"/>
                  <a:pt x="23739" y="17265"/>
                  <a:pt x="24134" y="22706"/>
                </a:cubicBezTo>
                <a:cubicBezTo>
                  <a:pt x="24165" y="22827"/>
                  <a:pt x="24165" y="22919"/>
                  <a:pt x="24165" y="23040"/>
                </a:cubicBezTo>
                <a:cubicBezTo>
                  <a:pt x="24134" y="23010"/>
                  <a:pt x="24104" y="23010"/>
                  <a:pt x="24043" y="23010"/>
                </a:cubicBezTo>
                <a:cubicBezTo>
                  <a:pt x="23101" y="22979"/>
                  <a:pt x="22128" y="22949"/>
                  <a:pt x="21186" y="22919"/>
                </a:cubicBezTo>
                <a:cubicBezTo>
                  <a:pt x="20973" y="22919"/>
                  <a:pt x="20791" y="23101"/>
                  <a:pt x="20791" y="23314"/>
                </a:cubicBezTo>
                <a:cubicBezTo>
                  <a:pt x="20791" y="23344"/>
                  <a:pt x="20821" y="23405"/>
                  <a:pt x="20821" y="23435"/>
                </a:cubicBezTo>
                <a:cubicBezTo>
                  <a:pt x="20821" y="23466"/>
                  <a:pt x="20791" y="23496"/>
                  <a:pt x="20791" y="23557"/>
                </a:cubicBezTo>
                <a:lnTo>
                  <a:pt x="20791" y="25107"/>
                </a:lnTo>
                <a:cubicBezTo>
                  <a:pt x="15988" y="25259"/>
                  <a:pt x="11155" y="25411"/>
                  <a:pt x="6322" y="25593"/>
                </a:cubicBezTo>
                <a:cubicBezTo>
                  <a:pt x="5471" y="25593"/>
                  <a:pt x="4590" y="25624"/>
                  <a:pt x="3708" y="25654"/>
                </a:cubicBezTo>
                <a:lnTo>
                  <a:pt x="19484" y="10396"/>
                </a:lnTo>
                <a:cubicBezTo>
                  <a:pt x="20882" y="9028"/>
                  <a:pt x="22250" y="7690"/>
                  <a:pt x="23648" y="6353"/>
                </a:cubicBezTo>
                <a:close/>
                <a:moveTo>
                  <a:pt x="24210" y="0"/>
                </a:moveTo>
                <a:cubicBezTo>
                  <a:pt x="24020" y="0"/>
                  <a:pt x="23830" y="122"/>
                  <a:pt x="23830" y="365"/>
                </a:cubicBezTo>
                <a:cubicBezTo>
                  <a:pt x="23739" y="2006"/>
                  <a:pt x="23709" y="3648"/>
                  <a:pt x="23678" y="5259"/>
                </a:cubicBezTo>
                <a:lnTo>
                  <a:pt x="5623" y="22736"/>
                </a:lnTo>
                <a:cubicBezTo>
                  <a:pt x="4620" y="23709"/>
                  <a:pt x="3587" y="24712"/>
                  <a:pt x="2584" y="25685"/>
                </a:cubicBezTo>
                <a:lnTo>
                  <a:pt x="486" y="25745"/>
                </a:lnTo>
                <a:cubicBezTo>
                  <a:pt x="10" y="25775"/>
                  <a:pt x="0" y="26506"/>
                  <a:pt x="458" y="26506"/>
                </a:cubicBezTo>
                <a:cubicBezTo>
                  <a:pt x="468" y="26506"/>
                  <a:pt x="477" y="26506"/>
                  <a:pt x="486" y="26505"/>
                </a:cubicBezTo>
                <a:cubicBezTo>
                  <a:pt x="912" y="26505"/>
                  <a:pt x="1338" y="26505"/>
                  <a:pt x="1763" y="26475"/>
                </a:cubicBezTo>
                <a:lnTo>
                  <a:pt x="1763" y="26475"/>
                </a:lnTo>
                <a:cubicBezTo>
                  <a:pt x="1277" y="26931"/>
                  <a:pt x="821" y="27387"/>
                  <a:pt x="334" y="27873"/>
                </a:cubicBezTo>
                <a:cubicBezTo>
                  <a:pt x="53" y="28131"/>
                  <a:pt x="315" y="28498"/>
                  <a:pt x="617" y="28498"/>
                </a:cubicBezTo>
                <a:cubicBezTo>
                  <a:pt x="706" y="28498"/>
                  <a:pt x="798" y="28466"/>
                  <a:pt x="882" y="28390"/>
                </a:cubicBezTo>
                <a:lnTo>
                  <a:pt x="2888" y="26444"/>
                </a:lnTo>
                <a:cubicBezTo>
                  <a:pt x="8876" y="26232"/>
                  <a:pt x="14894" y="26049"/>
                  <a:pt x="20882" y="25836"/>
                </a:cubicBezTo>
                <a:cubicBezTo>
                  <a:pt x="22037" y="25806"/>
                  <a:pt x="23222" y="25776"/>
                  <a:pt x="24408" y="25715"/>
                </a:cubicBezTo>
                <a:cubicBezTo>
                  <a:pt x="24499" y="26840"/>
                  <a:pt x="24590" y="27964"/>
                  <a:pt x="24712" y="29058"/>
                </a:cubicBezTo>
                <a:cubicBezTo>
                  <a:pt x="24742" y="29302"/>
                  <a:pt x="24947" y="29423"/>
                  <a:pt x="25137" y="29423"/>
                </a:cubicBezTo>
                <a:cubicBezTo>
                  <a:pt x="25327" y="29423"/>
                  <a:pt x="25502" y="29302"/>
                  <a:pt x="25472" y="29058"/>
                </a:cubicBezTo>
                <a:cubicBezTo>
                  <a:pt x="25350" y="27934"/>
                  <a:pt x="25259" y="26840"/>
                  <a:pt x="25137" y="25685"/>
                </a:cubicBezTo>
                <a:cubicBezTo>
                  <a:pt x="25685" y="25685"/>
                  <a:pt x="26201" y="25685"/>
                  <a:pt x="26748" y="25654"/>
                </a:cubicBezTo>
                <a:cubicBezTo>
                  <a:pt x="27235" y="25624"/>
                  <a:pt x="27235" y="24894"/>
                  <a:pt x="26748" y="24894"/>
                </a:cubicBezTo>
                <a:cubicBezTo>
                  <a:pt x="26201" y="24925"/>
                  <a:pt x="25624" y="24925"/>
                  <a:pt x="25077" y="24955"/>
                </a:cubicBezTo>
                <a:cubicBezTo>
                  <a:pt x="24560" y="18906"/>
                  <a:pt x="24347" y="12827"/>
                  <a:pt x="24408" y="6748"/>
                </a:cubicBezTo>
                <a:cubicBezTo>
                  <a:pt x="24408" y="6353"/>
                  <a:pt x="24408" y="5988"/>
                  <a:pt x="24408" y="5593"/>
                </a:cubicBezTo>
                <a:lnTo>
                  <a:pt x="24773" y="5259"/>
                </a:lnTo>
                <a:cubicBezTo>
                  <a:pt x="25057" y="5003"/>
                  <a:pt x="24783" y="4614"/>
                  <a:pt x="24498" y="4614"/>
                </a:cubicBezTo>
                <a:cubicBezTo>
                  <a:pt x="24478" y="4614"/>
                  <a:pt x="24458" y="4616"/>
                  <a:pt x="24438" y="4620"/>
                </a:cubicBezTo>
                <a:cubicBezTo>
                  <a:pt x="24469" y="3192"/>
                  <a:pt x="24499" y="1794"/>
                  <a:pt x="24590" y="365"/>
                </a:cubicBezTo>
                <a:cubicBezTo>
                  <a:pt x="24590" y="122"/>
                  <a:pt x="24400" y="0"/>
                  <a:pt x="24210" y="0"/>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4" name="Google Shape;3104;p38"/>
          <p:cNvSpPr/>
          <p:nvPr/>
        </p:nvSpPr>
        <p:spPr>
          <a:xfrm>
            <a:off x="3217801" y="873413"/>
            <a:ext cx="134099" cy="191353"/>
          </a:xfrm>
          <a:custGeom>
            <a:avLst/>
            <a:gdLst/>
            <a:ahLst/>
            <a:cxnLst/>
            <a:rect l="l" t="t" r="r" b="b"/>
            <a:pathLst>
              <a:path w="4089" h="7507" extrusionOk="0">
                <a:moveTo>
                  <a:pt x="1900" y="1580"/>
                </a:moveTo>
                <a:cubicBezTo>
                  <a:pt x="2021" y="2036"/>
                  <a:pt x="2143" y="2461"/>
                  <a:pt x="2295" y="2917"/>
                </a:cubicBezTo>
                <a:cubicBezTo>
                  <a:pt x="1991" y="2978"/>
                  <a:pt x="1718" y="3069"/>
                  <a:pt x="1444" y="3130"/>
                </a:cubicBezTo>
                <a:cubicBezTo>
                  <a:pt x="1566" y="2613"/>
                  <a:pt x="1718" y="2097"/>
                  <a:pt x="1900" y="1580"/>
                </a:cubicBezTo>
                <a:close/>
                <a:moveTo>
                  <a:pt x="2028" y="0"/>
                </a:moveTo>
                <a:cubicBezTo>
                  <a:pt x="1849" y="0"/>
                  <a:pt x="1660" y="120"/>
                  <a:pt x="1626" y="303"/>
                </a:cubicBezTo>
                <a:cubicBezTo>
                  <a:pt x="1596" y="364"/>
                  <a:pt x="1535" y="394"/>
                  <a:pt x="1535" y="455"/>
                </a:cubicBezTo>
                <a:cubicBezTo>
                  <a:pt x="1140" y="1397"/>
                  <a:pt x="836" y="2370"/>
                  <a:pt x="593" y="3343"/>
                </a:cubicBezTo>
                <a:cubicBezTo>
                  <a:pt x="562" y="3343"/>
                  <a:pt x="532" y="3373"/>
                  <a:pt x="502" y="3373"/>
                </a:cubicBezTo>
                <a:cubicBezTo>
                  <a:pt x="289" y="3434"/>
                  <a:pt x="167" y="3647"/>
                  <a:pt x="228" y="3829"/>
                </a:cubicBezTo>
                <a:cubicBezTo>
                  <a:pt x="259" y="3951"/>
                  <a:pt x="350" y="4042"/>
                  <a:pt x="441" y="4072"/>
                </a:cubicBezTo>
                <a:cubicBezTo>
                  <a:pt x="228" y="5075"/>
                  <a:pt x="76" y="6109"/>
                  <a:pt x="15" y="7142"/>
                </a:cubicBezTo>
                <a:cubicBezTo>
                  <a:pt x="0" y="7385"/>
                  <a:pt x="183" y="7507"/>
                  <a:pt x="372" y="7507"/>
                </a:cubicBezTo>
                <a:cubicBezTo>
                  <a:pt x="562" y="7507"/>
                  <a:pt x="760" y="7385"/>
                  <a:pt x="775" y="7142"/>
                </a:cubicBezTo>
                <a:cubicBezTo>
                  <a:pt x="836" y="6078"/>
                  <a:pt x="988" y="5014"/>
                  <a:pt x="1231" y="3951"/>
                </a:cubicBezTo>
                <a:cubicBezTo>
                  <a:pt x="1657" y="3859"/>
                  <a:pt x="2082" y="3738"/>
                  <a:pt x="2538" y="3647"/>
                </a:cubicBezTo>
                <a:cubicBezTo>
                  <a:pt x="2751" y="4315"/>
                  <a:pt x="2994" y="5014"/>
                  <a:pt x="3268" y="5683"/>
                </a:cubicBezTo>
                <a:cubicBezTo>
                  <a:pt x="3343" y="5859"/>
                  <a:pt x="3480" y="5972"/>
                  <a:pt x="3646" y="5972"/>
                </a:cubicBezTo>
                <a:cubicBezTo>
                  <a:pt x="3681" y="5972"/>
                  <a:pt x="3717" y="5967"/>
                  <a:pt x="3754" y="5957"/>
                </a:cubicBezTo>
                <a:cubicBezTo>
                  <a:pt x="3936" y="5896"/>
                  <a:pt x="4088" y="5683"/>
                  <a:pt x="3997" y="5501"/>
                </a:cubicBezTo>
                <a:cubicBezTo>
                  <a:pt x="3724" y="4802"/>
                  <a:pt x="3480" y="4133"/>
                  <a:pt x="3237" y="3434"/>
                </a:cubicBezTo>
                <a:cubicBezTo>
                  <a:pt x="3359" y="3343"/>
                  <a:pt x="3450" y="3160"/>
                  <a:pt x="3389" y="3008"/>
                </a:cubicBezTo>
                <a:cubicBezTo>
                  <a:pt x="3328" y="2856"/>
                  <a:pt x="3207" y="2765"/>
                  <a:pt x="3025" y="2765"/>
                </a:cubicBezTo>
                <a:cubicBezTo>
                  <a:pt x="2781" y="1945"/>
                  <a:pt x="2538" y="1093"/>
                  <a:pt x="2356" y="273"/>
                </a:cubicBezTo>
                <a:cubicBezTo>
                  <a:pt x="2315" y="81"/>
                  <a:pt x="2175" y="0"/>
                  <a:pt x="2028" y="0"/>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5" name="Google Shape;3105;p38"/>
          <p:cNvSpPr/>
          <p:nvPr/>
        </p:nvSpPr>
        <p:spPr>
          <a:xfrm>
            <a:off x="2687001" y="1346619"/>
            <a:ext cx="129606" cy="152201"/>
          </a:xfrm>
          <a:custGeom>
            <a:avLst/>
            <a:gdLst/>
            <a:ahLst/>
            <a:cxnLst/>
            <a:rect l="l" t="t" r="r" b="b"/>
            <a:pathLst>
              <a:path w="3952" h="5971" extrusionOk="0">
                <a:moveTo>
                  <a:pt x="1186" y="735"/>
                </a:moveTo>
                <a:cubicBezTo>
                  <a:pt x="1247" y="735"/>
                  <a:pt x="1307" y="735"/>
                  <a:pt x="1368" y="766"/>
                </a:cubicBezTo>
                <a:lnTo>
                  <a:pt x="1399" y="766"/>
                </a:lnTo>
                <a:cubicBezTo>
                  <a:pt x="1429" y="766"/>
                  <a:pt x="1459" y="766"/>
                  <a:pt x="1490" y="796"/>
                </a:cubicBezTo>
                <a:lnTo>
                  <a:pt x="1581" y="796"/>
                </a:lnTo>
                <a:cubicBezTo>
                  <a:pt x="1581" y="796"/>
                  <a:pt x="1611" y="827"/>
                  <a:pt x="1611" y="827"/>
                </a:cubicBezTo>
                <a:cubicBezTo>
                  <a:pt x="1642" y="827"/>
                  <a:pt x="1672" y="857"/>
                  <a:pt x="1672" y="857"/>
                </a:cubicBezTo>
                <a:cubicBezTo>
                  <a:pt x="1703" y="857"/>
                  <a:pt x="1763" y="887"/>
                  <a:pt x="1794" y="918"/>
                </a:cubicBezTo>
                <a:cubicBezTo>
                  <a:pt x="1794" y="918"/>
                  <a:pt x="1824" y="948"/>
                  <a:pt x="1855" y="948"/>
                </a:cubicBezTo>
                <a:cubicBezTo>
                  <a:pt x="1855" y="948"/>
                  <a:pt x="1855" y="948"/>
                  <a:pt x="1885" y="979"/>
                </a:cubicBezTo>
                <a:cubicBezTo>
                  <a:pt x="1915" y="1009"/>
                  <a:pt x="1976" y="1070"/>
                  <a:pt x="2007" y="1100"/>
                </a:cubicBezTo>
                <a:cubicBezTo>
                  <a:pt x="2007" y="1100"/>
                  <a:pt x="2037" y="1131"/>
                  <a:pt x="2037" y="1131"/>
                </a:cubicBezTo>
                <a:cubicBezTo>
                  <a:pt x="2037" y="1161"/>
                  <a:pt x="2067" y="1191"/>
                  <a:pt x="2067" y="1222"/>
                </a:cubicBezTo>
                <a:cubicBezTo>
                  <a:pt x="2098" y="1222"/>
                  <a:pt x="2098" y="1252"/>
                  <a:pt x="2128" y="1283"/>
                </a:cubicBezTo>
                <a:cubicBezTo>
                  <a:pt x="2128" y="1283"/>
                  <a:pt x="2128" y="1313"/>
                  <a:pt x="2128" y="1313"/>
                </a:cubicBezTo>
                <a:cubicBezTo>
                  <a:pt x="2159" y="1374"/>
                  <a:pt x="2189" y="1435"/>
                  <a:pt x="2189" y="1495"/>
                </a:cubicBezTo>
                <a:cubicBezTo>
                  <a:pt x="2189" y="1526"/>
                  <a:pt x="2189" y="1526"/>
                  <a:pt x="2189" y="1556"/>
                </a:cubicBezTo>
                <a:cubicBezTo>
                  <a:pt x="2219" y="1586"/>
                  <a:pt x="2219" y="1617"/>
                  <a:pt x="2219" y="1617"/>
                </a:cubicBezTo>
                <a:cubicBezTo>
                  <a:pt x="2219" y="1678"/>
                  <a:pt x="2219" y="1738"/>
                  <a:pt x="2219" y="1799"/>
                </a:cubicBezTo>
                <a:cubicBezTo>
                  <a:pt x="2219" y="1830"/>
                  <a:pt x="2189" y="1830"/>
                  <a:pt x="2189" y="1860"/>
                </a:cubicBezTo>
                <a:cubicBezTo>
                  <a:pt x="2189" y="1890"/>
                  <a:pt x="2189" y="1921"/>
                  <a:pt x="2189" y="1921"/>
                </a:cubicBezTo>
                <a:cubicBezTo>
                  <a:pt x="2159" y="2012"/>
                  <a:pt x="2159" y="2073"/>
                  <a:pt x="2128" y="2134"/>
                </a:cubicBezTo>
                <a:cubicBezTo>
                  <a:pt x="2128" y="2164"/>
                  <a:pt x="2098" y="2164"/>
                  <a:pt x="2098" y="2164"/>
                </a:cubicBezTo>
                <a:cubicBezTo>
                  <a:pt x="2098" y="2194"/>
                  <a:pt x="2067" y="2225"/>
                  <a:pt x="2067" y="2255"/>
                </a:cubicBezTo>
                <a:cubicBezTo>
                  <a:pt x="2037" y="2286"/>
                  <a:pt x="2007" y="2316"/>
                  <a:pt x="2007" y="2346"/>
                </a:cubicBezTo>
                <a:cubicBezTo>
                  <a:pt x="1976" y="2377"/>
                  <a:pt x="1976" y="2377"/>
                  <a:pt x="1976" y="2377"/>
                </a:cubicBezTo>
                <a:cubicBezTo>
                  <a:pt x="1915" y="2438"/>
                  <a:pt x="1855" y="2498"/>
                  <a:pt x="1794" y="2529"/>
                </a:cubicBezTo>
                <a:cubicBezTo>
                  <a:pt x="1794" y="2529"/>
                  <a:pt x="1794" y="2529"/>
                  <a:pt x="1794" y="2559"/>
                </a:cubicBezTo>
                <a:cubicBezTo>
                  <a:pt x="1763" y="2559"/>
                  <a:pt x="1733" y="2590"/>
                  <a:pt x="1672" y="2620"/>
                </a:cubicBezTo>
                <a:cubicBezTo>
                  <a:pt x="1520" y="2742"/>
                  <a:pt x="1429" y="2954"/>
                  <a:pt x="1551" y="3137"/>
                </a:cubicBezTo>
                <a:cubicBezTo>
                  <a:pt x="1612" y="3240"/>
                  <a:pt x="1744" y="3315"/>
                  <a:pt x="1879" y="3315"/>
                </a:cubicBezTo>
                <a:cubicBezTo>
                  <a:pt x="1943" y="3315"/>
                  <a:pt x="2008" y="3298"/>
                  <a:pt x="2067" y="3258"/>
                </a:cubicBezTo>
                <a:cubicBezTo>
                  <a:pt x="2098" y="3258"/>
                  <a:pt x="2128" y="3228"/>
                  <a:pt x="2159" y="3228"/>
                </a:cubicBezTo>
                <a:cubicBezTo>
                  <a:pt x="2159" y="3228"/>
                  <a:pt x="2219" y="3197"/>
                  <a:pt x="2250" y="3197"/>
                </a:cubicBezTo>
                <a:cubicBezTo>
                  <a:pt x="2250" y="3197"/>
                  <a:pt x="2280" y="3167"/>
                  <a:pt x="2311" y="3167"/>
                </a:cubicBezTo>
                <a:lnTo>
                  <a:pt x="2432" y="3167"/>
                </a:lnTo>
                <a:cubicBezTo>
                  <a:pt x="2432" y="3167"/>
                  <a:pt x="2462" y="3167"/>
                  <a:pt x="2462" y="3197"/>
                </a:cubicBezTo>
                <a:cubicBezTo>
                  <a:pt x="2493" y="3197"/>
                  <a:pt x="2523" y="3197"/>
                  <a:pt x="2554" y="3228"/>
                </a:cubicBezTo>
                <a:lnTo>
                  <a:pt x="2645" y="3228"/>
                </a:lnTo>
                <a:cubicBezTo>
                  <a:pt x="2675" y="3258"/>
                  <a:pt x="2706" y="3258"/>
                  <a:pt x="2706" y="3289"/>
                </a:cubicBezTo>
                <a:cubicBezTo>
                  <a:pt x="2736" y="3289"/>
                  <a:pt x="2766" y="3319"/>
                  <a:pt x="2766" y="3319"/>
                </a:cubicBezTo>
                <a:cubicBezTo>
                  <a:pt x="2827" y="3349"/>
                  <a:pt x="2858" y="3410"/>
                  <a:pt x="2888" y="3441"/>
                </a:cubicBezTo>
                <a:cubicBezTo>
                  <a:pt x="2888" y="3441"/>
                  <a:pt x="2888" y="3441"/>
                  <a:pt x="2888" y="3471"/>
                </a:cubicBezTo>
                <a:cubicBezTo>
                  <a:pt x="2918" y="3501"/>
                  <a:pt x="2949" y="3532"/>
                  <a:pt x="2979" y="3593"/>
                </a:cubicBezTo>
                <a:lnTo>
                  <a:pt x="2979" y="3593"/>
                </a:lnTo>
                <a:cubicBezTo>
                  <a:pt x="2973" y="3581"/>
                  <a:pt x="2970" y="3576"/>
                  <a:pt x="2968" y="3576"/>
                </a:cubicBezTo>
                <a:cubicBezTo>
                  <a:pt x="2960" y="3576"/>
                  <a:pt x="2979" y="3659"/>
                  <a:pt x="2979" y="3684"/>
                </a:cubicBezTo>
                <a:cubicBezTo>
                  <a:pt x="3010" y="3714"/>
                  <a:pt x="3010" y="3745"/>
                  <a:pt x="3010" y="3805"/>
                </a:cubicBezTo>
                <a:cubicBezTo>
                  <a:pt x="3010" y="3836"/>
                  <a:pt x="3010" y="3881"/>
                  <a:pt x="3010" y="3897"/>
                </a:cubicBezTo>
                <a:cubicBezTo>
                  <a:pt x="3010" y="3927"/>
                  <a:pt x="3010" y="3988"/>
                  <a:pt x="3010" y="4018"/>
                </a:cubicBezTo>
                <a:cubicBezTo>
                  <a:pt x="3010" y="4049"/>
                  <a:pt x="3010" y="4079"/>
                  <a:pt x="3010" y="4109"/>
                </a:cubicBezTo>
                <a:cubicBezTo>
                  <a:pt x="2979" y="4140"/>
                  <a:pt x="2979" y="4201"/>
                  <a:pt x="2949" y="4261"/>
                </a:cubicBezTo>
                <a:cubicBezTo>
                  <a:pt x="2949" y="4261"/>
                  <a:pt x="2918" y="4322"/>
                  <a:pt x="2918" y="4322"/>
                </a:cubicBezTo>
                <a:cubicBezTo>
                  <a:pt x="2918" y="4352"/>
                  <a:pt x="2888" y="4413"/>
                  <a:pt x="2858" y="4444"/>
                </a:cubicBezTo>
                <a:cubicBezTo>
                  <a:pt x="2766" y="4596"/>
                  <a:pt x="2675" y="4717"/>
                  <a:pt x="2523" y="4839"/>
                </a:cubicBezTo>
                <a:cubicBezTo>
                  <a:pt x="2219" y="5052"/>
                  <a:pt x="1824" y="5173"/>
                  <a:pt x="1429" y="5234"/>
                </a:cubicBezTo>
                <a:cubicBezTo>
                  <a:pt x="1429" y="5234"/>
                  <a:pt x="1429" y="5264"/>
                  <a:pt x="1399" y="5264"/>
                </a:cubicBezTo>
                <a:lnTo>
                  <a:pt x="1399" y="5204"/>
                </a:lnTo>
                <a:cubicBezTo>
                  <a:pt x="1186" y="3775"/>
                  <a:pt x="973" y="2316"/>
                  <a:pt x="730" y="857"/>
                </a:cubicBezTo>
                <a:lnTo>
                  <a:pt x="760" y="857"/>
                </a:lnTo>
                <a:cubicBezTo>
                  <a:pt x="760" y="857"/>
                  <a:pt x="791" y="827"/>
                  <a:pt x="821" y="827"/>
                </a:cubicBezTo>
                <a:lnTo>
                  <a:pt x="882" y="796"/>
                </a:lnTo>
                <a:cubicBezTo>
                  <a:pt x="943" y="796"/>
                  <a:pt x="1003" y="766"/>
                  <a:pt x="1064" y="766"/>
                </a:cubicBezTo>
                <a:lnTo>
                  <a:pt x="1095" y="766"/>
                </a:lnTo>
                <a:cubicBezTo>
                  <a:pt x="1125" y="766"/>
                  <a:pt x="1155" y="766"/>
                  <a:pt x="1186" y="735"/>
                </a:cubicBezTo>
                <a:close/>
                <a:moveTo>
                  <a:pt x="1162" y="0"/>
                </a:moveTo>
                <a:cubicBezTo>
                  <a:pt x="816" y="0"/>
                  <a:pt x="480" y="97"/>
                  <a:pt x="213" y="310"/>
                </a:cubicBezTo>
                <a:cubicBezTo>
                  <a:pt x="61" y="401"/>
                  <a:pt x="0" y="583"/>
                  <a:pt x="61" y="766"/>
                </a:cubicBezTo>
                <a:cubicBezTo>
                  <a:pt x="0" y="857"/>
                  <a:pt x="0" y="948"/>
                  <a:pt x="0" y="1070"/>
                </a:cubicBezTo>
                <a:cubicBezTo>
                  <a:pt x="244" y="2529"/>
                  <a:pt x="456" y="3957"/>
                  <a:pt x="669" y="5416"/>
                </a:cubicBezTo>
                <a:cubicBezTo>
                  <a:pt x="696" y="5603"/>
                  <a:pt x="909" y="5696"/>
                  <a:pt x="1083" y="5696"/>
                </a:cubicBezTo>
                <a:cubicBezTo>
                  <a:pt x="1108" y="5696"/>
                  <a:pt x="1133" y="5694"/>
                  <a:pt x="1155" y="5690"/>
                </a:cubicBezTo>
                <a:cubicBezTo>
                  <a:pt x="1155" y="5697"/>
                  <a:pt x="1155" y="5705"/>
                  <a:pt x="1155" y="5720"/>
                </a:cubicBezTo>
                <a:cubicBezTo>
                  <a:pt x="1207" y="5899"/>
                  <a:pt x="1365" y="5971"/>
                  <a:pt x="1523" y="5971"/>
                </a:cubicBezTo>
                <a:cubicBezTo>
                  <a:pt x="1553" y="5971"/>
                  <a:pt x="1583" y="5968"/>
                  <a:pt x="1611" y="5963"/>
                </a:cubicBezTo>
                <a:cubicBezTo>
                  <a:pt x="2462" y="5842"/>
                  <a:pt x="3283" y="5416"/>
                  <a:pt x="3618" y="4596"/>
                </a:cubicBezTo>
                <a:cubicBezTo>
                  <a:pt x="3952" y="3836"/>
                  <a:pt x="3709" y="2893"/>
                  <a:pt x="2888" y="2529"/>
                </a:cubicBezTo>
                <a:cubicBezTo>
                  <a:pt x="2858" y="2529"/>
                  <a:pt x="2827" y="2498"/>
                  <a:pt x="2766" y="2498"/>
                </a:cubicBezTo>
                <a:cubicBezTo>
                  <a:pt x="2979" y="2103"/>
                  <a:pt x="3010" y="1617"/>
                  <a:pt x="2888" y="1191"/>
                </a:cubicBezTo>
                <a:cubicBezTo>
                  <a:pt x="2675" y="492"/>
                  <a:pt x="2037" y="36"/>
                  <a:pt x="1307" y="6"/>
                </a:cubicBezTo>
                <a:cubicBezTo>
                  <a:pt x="1259" y="2"/>
                  <a:pt x="1210" y="0"/>
                  <a:pt x="1162" y="0"/>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6" name="Google Shape;3106;p38"/>
          <p:cNvSpPr/>
          <p:nvPr/>
        </p:nvSpPr>
        <p:spPr>
          <a:xfrm>
            <a:off x="2447771" y="914272"/>
            <a:ext cx="92744" cy="90846"/>
          </a:xfrm>
          <a:custGeom>
            <a:avLst/>
            <a:gdLst/>
            <a:ahLst/>
            <a:cxnLst/>
            <a:rect l="l" t="t" r="r" b="b"/>
            <a:pathLst>
              <a:path w="2828" h="3564" extrusionOk="0">
                <a:moveTo>
                  <a:pt x="2046" y="1"/>
                </a:moveTo>
                <a:cubicBezTo>
                  <a:pt x="1299" y="1"/>
                  <a:pt x="624" y="483"/>
                  <a:pt x="335" y="1193"/>
                </a:cubicBezTo>
                <a:cubicBezTo>
                  <a:pt x="0" y="1983"/>
                  <a:pt x="426" y="2895"/>
                  <a:pt x="1125" y="3320"/>
                </a:cubicBezTo>
                <a:cubicBezTo>
                  <a:pt x="1409" y="3482"/>
                  <a:pt x="1720" y="3563"/>
                  <a:pt x="2030" y="3563"/>
                </a:cubicBezTo>
                <a:cubicBezTo>
                  <a:pt x="2186" y="3563"/>
                  <a:pt x="2341" y="3543"/>
                  <a:pt x="2493" y="3503"/>
                </a:cubicBezTo>
                <a:cubicBezTo>
                  <a:pt x="2706" y="3442"/>
                  <a:pt x="2827" y="3229"/>
                  <a:pt x="2766" y="3047"/>
                </a:cubicBezTo>
                <a:cubicBezTo>
                  <a:pt x="2716" y="2871"/>
                  <a:pt x="2562" y="2758"/>
                  <a:pt x="2391" y="2758"/>
                </a:cubicBezTo>
                <a:cubicBezTo>
                  <a:pt x="2354" y="2758"/>
                  <a:pt x="2317" y="2763"/>
                  <a:pt x="2280" y="2773"/>
                </a:cubicBezTo>
                <a:cubicBezTo>
                  <a:pt x="2250" y="2773"/>
                  <a:pt x="2219" y="2804"/>
                  <a:pt x="2189" y="2804"/>
                </a:cubicBezTo>
                <a:lnTo>
                  <a:pt x="1946" y="2804"/>
                </a:lnTo>
                <a:cubicBezTo>
                  <a:pt x="1915" y="2804"/>
                  <a:pt x="1885" y="2804"/>
                  <a:pt x="1855" y="2773"/>
                </a:cubicBezTo>
                <a:cubicBezTo>
                  <a:pt x="1824" y="2773"/>
                  <a:pt x="1763" y="2773"/>
                  <a:pt x="1733" y="2743"/>
                </a:cubicBezTo>
                <a:lnTo>
                  <a:pt x="1672" y="2712"/>
                </a:lnTo>
                <a:lnTo>
                  <a:pt x="1642" y="2712"/>
                </a:lnTo>
                <a:cubicBezTo>
                  <a:pt x="1551" y="2682"/>
                  <a:pt x="1490" y="2621"/>
                  <a:pt x="1399" y="2591"/>
                </a:cubicBezTo>
                <a:cubicBezTo>
                  <a:pt x="1399" y="2560"/>
                  <a:pt x="1399" y="2560"/>
                  <a:pt x="1399" y="2560"/>
                </a:cubicBezTo>
                <a:cubicBezTo>
                  <a:pt x="1368" y="2560"/>
                  <a:pt x="1368" y="2530"/>
                  <a:pt x="1338" y="2530"/>
                </a:cubicBezTo>
                <a:cubicBezTo>
                  <a:pt x="1307" y="2500"/>
                  <a:pt x="1277" y="2469"/>
                  <a:pt x="1247" y="2439"/>
                </a:cubicBezTo>
                <a:cubicBezTo>
                  <a:pt x="1216" y="2408"/>
                  <a:pt x="1186" y="2378"/>
                  <a:pt x="1156" y="2348"/>
                </a:cubicBezTo>
                <a:lnTo>
                  <a:pt x="1156" y="2348"/>
                </a:lnTo>
                <a:cubicBezTo>
                  <a:pt x="1168" y="2360"/>
                  <a:pt x="1174" y="2365"/>
                  <a:pt x="1176" y="2365"/>
                </a:cubicBezTo>
                <a:cubicBezTo>
                  <a:pt x="1183" y="2365"/>
                  <a:pt x="1125" y="2287"/>
                  <a:pt x="1125" y="2287"/>
                </a:cubicBezTo>
                <a:cubicBezTo>
                  <a:pt x="1095" y="2226"/>
                  <a:pt x="1064" y="2196"/>
                  <a:pt x="1064" y="2165"/>
                </a:cubicBezTo>
                <a:cubicBezTo>
                  <a:pt x="1034" y="2135"/>
                  <a:pt x="1034" y="2135"/>
                  <a:pt x="1034" y="2135"/>
                </a:cubicBezTo>
                <a:cubicBezTo>
                  <a:pt x="1034" y="2104"/>
                  <a:pt x="1034" y="2104"/>
                  <a:pt x="1034" y="2074"/>
                </a:cubicBezTo>
                <a:cubicBezTo>
                  <a:pt x="1004" y="2044"/>
                  <a:pt x="1004" y="1983"/>
                  <a:pt x="973" y="1952"/>
                </a:cubicBezTo>
                <a:cubicBezTo>
                  <a:pt x="973" y="1922"/>
                  <a:pt x="973" y="1922"/>
                  <a:pt x="973" y="1892"/>
                </a:cubicBezTo>
                <a:cubicBezTo>
                  <a:pt x="973" y="1892"/>
                  <a:pt x="973" y="1892"/>
                  <a:pt x="973" y="1861"/>
                </a:cubicBezTo>
                <a:lnTo>
                  <a:pt x="973" y="1709"/>
                </a:lnTo>
                <a:cubicBezTo>
                  <a:pt x="973" y="1679"/>
                  <a:pt x="973" y="1679"/>
                  <a:pt x="973" y="1679"/>
                </a:cubicBezTo>
                <a:cubicBezTo>
                  <a:pt x="973" y="1679"/>
                  <a:pt x="973" y="1649"/>
                  <a:pt x="973" y="1649"/>
                </a:cubicBezTo>
                <a:cubicBezTo>
                  <a:pt x="1004" y="1588"/>
                  <a:pt x="1004" y="1527"/>
                  <a:pt x="1034" y="1497"/>
                </a:cubicBezTo>
                <a:cubicBezTo>
                  <a:pt x="1034" y="1466"/>
                  <a:pt x="1034" y="1466"/>
                  <a:pt x="1034" y="1436"/>
                </a:cubicBezTo>
                <a:cubicBezTo>
                  <a:pt x="1034" y="1436"/>
                  <a:pt x="1034" y="1436"/>
                  <a:pt x="1064" y="1405"/>
                </a:cubicBezTo>
                <a:cubicBezTo>
                  <a:pt x="1155" y="1223"/>
                  <a:pt x="1186" y="1162"/>
                  <a:pt x="1338" y="1041"/>
                </a:cubicBezTo>
                <a:cubicBezTo>
                  <a:pt x="1368" y="1010"/>
                  <a:pt x="1368" y="1010"/>
                  <a:pt x="1399" y="980"/>
                </a:cubicBezTo>
                <a:lnTo>
                  <a:pt x="1429" y="980"/>
                </a:lnTo>
                <a:lnTo>
                  <a:pt x="1551" y="889"/>
                </a:lnTo>
                <a:cubicBezTo>
                  <a:pt x="1580" y="859"/>
                  <a:pt x="1639" y="858"/>
                  <a:pt x="1670" y="830"/>
                </a:cubicBezTo>
                <a:lnTo>
                  <a:pt x="1670" y="830"/>
                </a:lnTo>
                <a:cubicBezTo>
                  <a:pt x="1695" y="819"/>
                  <a:pt x="1745" y="797"/>
                  <a:pt x="1763" y="797"/>
                </a:cubicBezTo>
                <a:cubicBezTo>
                  <a:pt x="1852" y="762"/>
                  <a:pt x="1941" y="747"/>
                  <a:pt x="2030" y="747"/>
                </a:cubicBezTo>
                <a:cubicBezTo>
                  <a:pt x="2093" y="747"/>
                  <a:pt x="2156" y="754"/>
                  <a:pt x="2219" y="767"/>
                </a:cubicBezTo>
                <a:cubicBezTo>
                  <a:pt x="2242" y="771"/>
                  <a:pt x="2265" y="773"/>
                  <a:pt x="2289" y="773"/>
                </a:cubicBezTo>
                <a:cubicBezTo>
                  <a:pt x="2453" y="773"/>
                  <a:pt x="2622" y="680"/>
                  <a:pt x="2675" y="494"/>
                </a:cubicBezTo>
                <a:cubicBezTo>
                  <a:pt x="2706" y="311"/>
                  <a:pt x="2614" y="68"/>
                  <a:pt x="2402" y="38"/>
                </a:cubicBezTo>
                <a:cubicBezTo>
                  <a:pt x="2282" y="13"/>
                  <a:pt x="2163" y="1"/>
                  <a:pt x="2046" y="1"/>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7" name="Google Shape;3107;p38"/>
          <p:cNvSpPr/>
          <p:nvPr/>
        </p:nvSpPr>
        <p:spPr>
          <a:xfrm>
            <a:off x="3753749" y="911876"/>
            <a:ext cx="152366" cy="193673"/>
          </a:xfrm>
          <a:custGeom>
            <a:avLst/>
            <a:gdLst/>
            <a:ahLst/>
            <a:cxnLst/>
            <a:rect l="l" t="t" r="r" b="b"/>
            <a:pathLst>
              <a:path w="4646" h="7598" extrusionOk="0">
                <a:moveTo>
                  <a:pt x="2346" y="0"/>
                </a:moveTo>
                <a:cubicBezTo>
                  <a:pt x="2140" y="0"/>
                  <a:pt x="1935" y="156"/>
                  <a:pt x="1971" y="405"/>
                </a:cubicBezTo>
                <a:cubicBezTo>
                  <a:pt x="1879" y="436"/>
                  <a:pt x="1819" y="496"/>
                  <a:pt x="1788" y="588"/>
                </a:cubicBezTo>
                <a:cubicBezTo>
                  <a:pt x="1059" y="2715"/>
                  <a:pt x="481" y="4904"/>
                  <a:pt x="56" y="7123"/>
                </a:cubicBezTo>
                <a:cubicBezTo>
                  <a:pt x="1" y="7415"/>
                  <a:pt x="243" y="7597"/>
                  <a:pt x="464" y="7597"/>
                </a:cubicBezTo>
                <a:cubicBezTo>
                  <a:pt x="611" y="7597"/>
                  <a:pt x="749" y="7517"/>
                  <a:pt x="785" y="7335"/>
                </a:cubicBezTo>
                <a:cubicBezTo>
                  <a:pt x="937" y="6515"/>
                  <a:pt x="1119" y="5694"/>
                  <a:pt x="1332" y="4873"/>
                </a:cubicBezTo>
                <a:lnTo>
                  <a:pt x="1363" y="4873"/>
                </a:lnTo>
                <a:cubicBezTo>
                  <a:pt x="1423" y="4843"/>
                  <a:pt x="1484" y="4782"/>
                  <a:pt x="1545" y="4752"/>
                </a:cubicBezTo>
                <a:lnTo>
                  <a:pt x="1636" y="4721"/>
                </a:lnTo>
                <a:lnTo>
                  <a:pt x="1667" y="4721"/>
                </a:lnTo>
                <a:cubicBezTo>
                  <a:pt x="1680" y="4708"/>
                  <a:pt x="1688" y="4700"/>
                  <a:pt x="1686" y="4699"/>
                </a:cubicBezTo>
                <a:lnTo>
                  <a:pt x="1686" y="4699"/>
                </a:lnTo>
                <a:cubicBezTo>
                  <a:pt x="1739" y="4678"/>
                  <a:pt x="1796" y="4661"/>
                  <a:pt x="1819" y="4661"/>
                </a:cubicBezTo>
                <a:cubicBezTo>
                  <a:pt x="1879" y="4630"/>
                  <a:pt x="1940" y="4630"/>
                  <a:pt x="2001" y="4600"/>
                </a:cubicBezTo>
                <a:lnTo>
                  <a:pt x="2092" y="4600"/>
                </a:lnTo>
                <a:cubicBezTo>
                  <a:pt x="2123" y="4569"/>
                  <a:pt x="2183" y="4569"/>
                  <a:pt x="2183" y="4569"/>
                </a:cubicBezTo>
                <a:lnTo>
                  <a:pt x="2700" y="4569"/>
                </a:lnTo>
                <a:cubicBezTo>
                  <a:pt x="2712" y="4571"/>
                  <a:pt x="2724" y="4572"/>
                  <a:pt x="2735" y="4572"/>
                </a:cubicBezTo>
                <a:cubicBezTo>
                  <a:pt x="2905" y="4572"/>
                  <a:pt x="3065" y="4375"/>
                  <a:pt x="3065" y="4205"/>
                </a:cubicBezTo>
                <a:cubicBezTo>
                  <a:pt x="3065" y="3961"/>
                  <a:pt x="2913" y="3840"/>
                  <a:pt x="2700" y="3809"/>
                </a:cubicBezTo>
                <a:cubicBezTo>
                  <a:pt x="2632" y="3804"/>
                  <a:pt x="2564" y="3802"/>
                  <a:pt x="2497" y="3802"/>
                </a:cubicBezTo>
                <a:cubicBezTo>
                  <a:pt x="2170" y="3802"/>
                  <a:pt x="1847" y="3861"/>
                  <a:pt x="1545" y="3961"/>
                </a:cubicBezTo>
                <a:cubicBezTo>
                  <a:pt x="1758" y="3141"/>
                  <a:pt x="2031" y="2320"/>
                  <a:pt x="2275" y="1530"/>
                </a:cubicBezTo>
                <a:cubicBezTo>
                  <a:pt x="2791" y="3232"/>
                  <a:pt x="3308" y="4934"/>
                  <a:pt x="3825" y="6606"/>
                </a:cubicBezTo>
                <a:cubicBezTo>
                  <a:pt x="3885" y="6800"/>
                  <a:pt x="4039" y="6883"/>
                  <a:pt x="4191" y="6883"/>
                </a:cubicBezTo>
                <a:cubicBezTo>
                  <a:pt x="4419" y="6883"/>
                  <a:pt x="4645" y="6697"/>
                  <a:pt x="4554" y="6423"/>
                </a:cubicBezTo>
                <a:cubicBezTo>
                  <a:pt x="3946" y="4357"/>
                  <a:pt x="3308" y="2320"/>
                  <a:pt x="2700" y="253"/>
                </a:cubicBezTo>
                <a:cubicBezTo>
                  <a:pt x="2637" y="77"/>
                  <a:pt x="2491" y="0"/>
                  <a:pt x="2346" y="0"/>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8" name="Google Shape;3108;p38"/>
          <p:cNvSpPr/>
          <p:nvPr/>
        </p:nvSpPr>
        <p:spPr>
          <a:xfrm>
            <a:off x="3844260" y="866200"/>
            <a:ext cx="94679" cy="61507"/>
          </a:xfrm>
          <a:custGeom>
            <a:avLst/>
            <a:gdLst/>
            <a:ahLst/>
            <a:cxnLst/>
            <a:rect l="l" t="t" r="r" b="b"/>
            <a:pathLst>
              <a:path w="2887" h="2413" extrusionOk="0">
                <a:moveTo>
                  <a:pt x="540" y="0"/>
                </a:moveTo>
                <a:cubicBezTo>
                  <a:pt x="492" y="0"/>
                  <a:pt x="444" y="3"/>
                  <a:pt x="396" y="9"/>
                </a:cubicBezTo>
                <a:cubicBezTo>
                  <a:pt x="183" y="9"/>
                  <a:pt x="1" y="161"/>
                  <a:pt x="1" y="373"/>
                </a:cubicBezTo>
                <a:cubicBezTo>
                  <a:pt x="29" y="572"/>
                  <a:pt x="164" y="771"/>
                  <a:pt x="356" y="771"/>
                </a:cubicBezTo>
                <a:cubicBezTo>
                  <a:pt x="369" y="771"/>
                  <a:pt x="382" y="771"/>
                  <a:pt x="396" y="769"/>
                </a:cubicBezTo>
                <a:lnTo>
                  <a:pt x="518" y="769"/>
                </a:lnTo>
                <a:cubicBezTo>
                  <a:pt x="538" y="769"/>
                  <a:pt x="599" y="782"/>
                  <a:pt x="610" y="782"/>
                </a:cubicBezTo>
                <a:cubicBezTo>
                  <a:pt x="616" y="782"/>
                  <a:pt x="609" y="779"/>
                  <a:pt x="578" y="769"/>
                </a:cubicBezTo>
                <a:cubicBezTo>
                  <a:pt x="609" y="769"/>
                  <a:pt x="639" y="769"/>
                  <a:pt x="700" y="799"/>
                </a:cubicBezTo>
                <a:cubicBezTo>
                  <a:pt x="700" y="799"/>
                  <a:pt x="761" y="829"/>
                  <a:pt x="761" y="829"/>
                </a:cubicBezTo>
                <a:cubicBezTo>
                  <a:pt x="791" y="829"/>
                  <a:pt x="822" y="829"/>
                  <a:pt x="852" y="860"/>
                </a:cubicBezTo>
                <a:cubicBezTo>
                  <a:pt x="852" y="860"/>
                  <a:pt x="913" y="921"/>
                  <a:pt x="913" y="921"/>
                </a:cubicBezTo>
                <a:cubicBezTo>
                  <a:pt x="943" y="921"/>
                  <a:pt x="974" y="951"/>
                  <a:pt x="1004" y="981"/>
                </a:cubicBezTo>
                <a:cubicBezTo>
                  <a:pt x="1004" y="981"/>
                  <a:pt x="1004" y="1012"/>
                  <a:pt x="1034" y="1012"/>
                </a:cubicBezTo>
                <a:cubicBezTo>
                  <a:pt x="1065" y="1042"/>
                  <a:pt x="1065" y="1073"/>
                  <a:pt x="1095" y="1133"/>
                </a:cubicBezTo>
                <a:cubicBezTo>
                  <a:pt x="1095" y="1164"/>
                  <a:pt x="1125" y="1164"/>
                  <a:pt x="1125" y="1194"/>
                </a:cubicBezTo>
                <a:cubicBezTo>
                  <a:pt x="1125" y="1224"/>
                  <a:pt x="1156" y="1285"/>
                  <a:pt x="1156" y="1316"/>
                </a:cubicBezTo>
                <a:cubicBezTo>
                  <a:pt x="1156" y="1346"/>
                  <a:pt x="1156" y="1346"/>
                  <a:pt x="1156" y="1376"/>
                </a:cubicBezTo>
                <a:cubicBezTo>
                  <a:pt x="1156" y="1407"/>
                  <a:pt x="1156" y="1468"/>
                  <a:pt x="1156" y="1498"/>
                </a:cubicBezTo>
                <a:cubicBezTo>
                  <a:pt x="1156" y="1474"/>
                  <a:pt x="1156" y="1465"/>
                  <a:pt x="1155" y="1465"/>
                </a:cubicBezTo>
                <a:cubicBezTo>
                  <a:pt x="1154" y="1465"/>
                  <a:pt x="1148" y="1536"/>
                  <a:pt x="1125" y="1559"/>
                </a:cubicBezTo>
                <a:cubicBezTo>
                  <a:pt x="1125" y="1589"/>
                  <a:pt x="1125" y="1620"/>
                  <a:pt x="1095" y="1650"/>
                </a:cubicBezTo>
                <a:cubicBezTo>
                  <a:pt x="1095" y="1680"/>
                  <a:pt x="1065" y="1741"/>
                  <a:pt x="1065" y="1741"/>
                </a:cubicBezTo>
                <a:cubicBezTo>
                  <a:pt x="913" y="2015"/>
                  <a:pt x="1095" y="2288"/>
                  <a:pt x="1399" y="2319"/>
                </a:cubicBezTo>
                <a:cubicBezTo>
                  <a:pt x="1764" y="2349"/>
                  <a:pt x="2129" y="2380"/>
                  <a:pt x="2493" y="2410"/>
                </a:cubicBezTo>
                <a:cubicBezTo>
                  <a:pt x="2505" y="2412"/>
                  <a:pt x="2517" y="2413"/>
                  <a:pt x="2529" y="2413"/>
                </a:cubicBezTo>
                <a:cubicBezTo>
                  <a:pt x="2702" y="2413"/>
                  <a:pt x="2886" y="2216"/>
                  <a:pt x="2858" y="2045"/>
                </a:cubicBezTo>
                <a:cubicBezTo>
                  <a:pt x="2858" y="1802"/>
                  <a:pt x="2706" y="1680"/>
                  <a:pt x="2493" y="1650"/>
                </a:cubicBezTo>
                <a:cubicBezTo>
                  <a:pt x="2281" y="1620"/>
                  <a:pt x="2098" y="1620"/>
                  <a:pt x="1885" y="1589"/>
                </a:cubicBezTo>
                <a:cubicBezTo>
                  <a:pt x="1946" y="1255"/>
                  <a:pt x="1885" y="921"/>
                  <a:pt x="1673" y="647"/>
                </a:cubicBezTo>
                <a:cubicBezTo>
                  <a:pt x="1425" y="261"/>
                  <a:pt x="1002" y="0"/>
                  <a:pt x="540" y="0"/>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9" name="Google Shape;3109;p38"/>
          <p:cNvSpPr/>
          <p:nvPr/>
        </p:nvSpPr>
        <p:spPr>
          <a:xfrm>
            <a:off x="4009737" y="954723"/>
            <a:ext cx="117668" cy="90693"/>
          </a:xfrm>
          <a:custGeom>
            <a:avLst/>
            <a:gdLst/>
            <a:ahLst/>
            <a:cxnLst/>
            <a:rect l="l" t="t" r="r" b="b"/>
            <a:pathLst>
              <a:path w="3588" h="3558" extrusionOk="0">
                <a:moveTo>
                  <a:pt x="1885" y="1"/>
                </a:moveTo>
                <a:cubicBezTo>
                  <a:pt x="1703" y="1"/>
                  <a:pt x="1490" y="183"/>
                  <a:pt x="1520" y="396"/>
                </a:cubicBezTo>
                <a:cubicBezTo>
                  <a:pt x="1551" y="791"/>
                  <a:pt x="1612" y="1156"/>
                  <a:pt x="1642" y="1551"/>
                </a:cubicBezTo>
                <a:cubicBezTo>
                  <a:pt x="1186" y="1612"/>
                  <a:pt x="760" y="1733"/>
                  <a:pt x="304" y="1855"/>
                </a:cubicBezTo>
                <a:cubicBezTo>
                  <a:pt x="122" y="1916"/>
                  <a:pt x="1" y="2128"/>
                  <a:pt x="31" y="2311"/>
                </a:cubicBezTo>
                <a:cubicBezTo>
                  <a:pt x="81" y="2487"/>
                  <a:pt x="235" y="2600"/>
                  <a:pt x="407" y="2600"/>
                </a:cubicBezTo>
                <a:cubicBezTo>
                  <a:pt x="443" y="2600"/>
                  <a:pt x="480" y="2595"/>
                  <a:pt x="517" y="2584"/>
                </a:cubicBezTo>
                <a:cubicBezTo>
                  <a:pt x="912" y="2463"/>
                  <a:pt x="1338" y="2372"/>
                  <a:pt x="1733" y="2311"/>
                </a:cubicBezTo>
                <a:cubicBezTo>
                  <a:pt x="1763" y="2615"/>
                  <a:pt x="1824" y="2888"/>
                  <a:pt x="1855" y="3192"/>
                </a:cubicBezTo>
                <a:cubicBezTo>
                  <a:pt x="1855" y="3375"/>
                  <a:pt x="2007" y="3557"/>
                  <a:pt x="2219" y="3557"/>
                </a:cubicBezTo>
                <a:cubicBezTo>
                  <a:pt x="2402" y="3557"/>
                  <a:pt x="2615" y="3375"/>
                  <a:pt x="2615" y="3192"/>
                </a:cubicBezTo>
                <a:cubicBezTo>
                  <a:pt x="2554" y="2858"/>
                  <a:pt x="2523" y="2554"/>
                  <a:pt x="2493" y="2250"/>
                </a:cubicBezTo>
                <a:lnTo>
                  <a:pt x="3192" y="2250"/>
                </a:lnTo>
                <a:cubicBezTo>
                  <a:pt x="3405" y="2250"/>
                  <a:pt x="3587" y="2068"/>
                  <a:pt x="3587" y="1855"/>
                </a:cubicBezTo>
                <a:cubicBezTo>
                  <a:pt x="3587" y="1642"/>
                  <a:pt x="3405" y="1490"/>
                  <a:pt x="3192" y="1490"/>
                </a:cubicBezTo>
                <a:cubicBezTo>
                  <a:pt x="3101" y="1480"/>
                  <a:pt x="3013" y="1477"/>
                  <a:pt x="2926" y="1477"/>
                </a:cubicBezTo>
                <a:cubicBezTo>
                  <a:pt x="2753" y="1477"/>
                  <a:pt x="2584" y="1490"/>
                  <a:pt x="2402" y="1490"/>
                </a:cubicBezTo>
                <a:cubicBezTo>
                  <a:pt x="2371" y="1125"/>
                  <a:pt x="2311" y="761"/>
                  <a:pt x="2280" y="396"/>
                </a:cubicBezTo>
                <a:cubicBezTo>
                  <a:pt x="2250" y="183"/>
                  <a:pt x="2128" y="1"/>
                  <a:pt x="1885" y="1"/>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0" name="Google Shape;3110;p38"/>
          <p:cNvSpPr/>
          <p:nvPr/>
        </p:nvSpPr>
        <p:spPr>
          <a:xfrm>
            <a:off x="4299798" y="971011"/>
            <a:ext cx="33" cy="25"/>
          </a:xfrm>
          <a:custGeom>
            <a:avLst/>
            <a:gdLst/>
            <a:ahLst/>
            <a:cxnLst/>
            <a:rect l="l" t="t" r="r" b="b"/>
            <a:pathLst>
              <a:path w="1" h="1" extrusionOk="0">
                <a:moveTo>
                  <a:pt x="1" y="0"/>
                </a:move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1" name="Google Shape;3111;p38"/>
          <p:cNvSpPr/>
          <p:nvPr/>
        </p:nvSpPr>
        <p:spPr>
          <a:xfrm>
            <a:off x="4225061" y="903337"/>
            <a:ext cx="142560" cy="154928"/>
          </a:xfrm>
          <a:custGeom>
            <a:avLst/>
            <a:gdLst/>
            <a:ahLst/>
            <a:cxnLst/>
            <a:rect l="l" t="t" r="r" b="b"/>
            <a:pathLst>
              <a:path w="4347" h="6078" extrusionOk="0">
                <a:moveTo>
                  <a:pt x="1550" y="740"/>
                </a:moveTo>
                <a:cubicBezTo>
                  <a:pt x="1611" y="740"/>
                  <a:pt x="1702" y="740"/>
                  <a:pt x="1763" y="771"/>
                </a:cubicBezTo>
                <a:lnTo>
                  <a:pt x="1915" y="771"/>
                </a:lnTo>
                <a:cubicBezTo>
                  <a:pt x="1945" y="801"/>
                  <a:pt x="2006" y="801"/>
                  <a:pt x="2037" y="801"/>
                </a:cubicBezTo>
                <a:cubicBezTo>
                  <a:pt x="2037" y="801"/>
                  <a:pt x="2097" y="831"/>
                  <a:pt x="2097" y="831"/>
                </a:cubicBezTo>
                <a:cubicBezTo>
                  <a:pt x="2158" y="862"/>
                  <a:pt x="2219" y="892"/>
                  <a:pt x="2280" y="923"/>
                </a:cubicBezTo>
                <a:cubicBezTo>
                  <a:pt x="2301" y="943"/>
                  <a:pt x="2336" y="979"/>
                  <a:pt x="2336" y="979"/>
                </a:cubicBezTo>
                <a:lnTo>
                  <a:pt x="2336" y="979"/>
                </a:lnTo>
                <a:cubicBezTo>
                  <a:pt x="2358" y="1001"/>
                  <a:pt x="2380" y="1022"/>
                  <a:pt x="2401" y="1044"/>
                </a:cubicBezTo>
                <a:cubicBezTo>
                  <a:pt x="2432" y="1044"/>
                  <a:pt x="2462" y="1074"/>
                  <a:pt x="2462" y="1105"/>
                </a:cubicBezTo>
                <a:lnTo>
                  <a:pt x="2492" y="1105"/>
                </a:lnTo>
                <a:cubicBezTo>
                  <a:pt x="2492" y="1135"/>
                  <a:pt x="2492" y="1135"/>
                  <a:pt x="2492" y="1135"/>
                </a:cubicBezTo>
                <a:cubicBezTo>
                  <a:pt x="2523" y="1166"/>
                  <a:pt x="2553" y="1196"/>
                  <a:pt x="2553" y="1226"/>
                </a:cubicBezTo>
                <a:cubicBezTo>
                  <a:pt x="2553" y="1257"/>
                  <a:pt x="2584" y="1287"/>
                  <a:pt x="2584" y="1287"/>
                </a:cubicBezTo>
                <a:cubicBezTo>
                  <a:pt x="2584" y="1287"/>
                  <a:pt x="2584" y="1287"/>
                  <a:pt x="2584" y="1318"/>
                </a:cubicBezTo>
                <a:cubicBezTo>
                  <a:pt x="2584" y="1313"/>
                  <a:pt x="2584" y="1311"/>
                  <a:pt x="2585" y="1311"/>
                </a:cubicBezTo>
                <a:cubicBezTo>
                  <a:pt x="2592" y="1311"/>
                  <a:pt x="2614" y="1378"/>
                  <a:pt x="2614" y="1378"/>
                </a:cubicBezTo>
                <a:cubicBezTo>
                  <a:pt x="2644" y="1409"/>
                  <a:pt x="2644" y="1470"/>
                  <a:pt x="2644" y="1500"/>
                </a:cubicBezTo>
                <a:cubicBezTo>
                  <a:pt x="2644" y="1530"/>
                  <a:pt x="2675" y="1561"/>
                  <a:pt x="2675" y="1591"/>
                </a:cubicBezTo>
                <a:cubicBezTo>
                  <a:pt x="2675" y="1622"/>
                  <a:pt x="2675" y="1622"/>
                  <a:pt x="2675" y="1652"/>
                </a:cubicBezTo>
                <a:cubicBezTo>
                  <a:pt x="2675" y="1713"/>
                  <a:pt x="2675" y="1804"/>
                  <a:pt x="2675" y="1865"/>
                </a:cubicBezTo>
                <a:cubicBezTo>
                  <a:pt x="2675" y="1865"/>
                  <a:pt x="2675" y="1926"/>
                  <a:pt x="2675" y="1956"/>
                </a:cubicBezTo>
                <a:cubicBezTo>
                  <a:pt x="2675" y="1986"/>
                  <a:pt x="2675" y="2017"/>
                  <a:pt x="2644" y="2017"/>
                </a:cubicBezTo>
                <a:cubicBezTo>
                  <a:pt x="2644" y="2108"/>
                  <a:pt x="2614" y="2199"/>
                  <a:pt x="2584" y="2260"/>
                </a:cubicBezTo>
                <a:cubicBezTo>
                  <a:pt x="2592" y="2236"/>
                  <a:pt x="2593" y="2227"/>
                  <a:pt x="2591" y="2227"/>
                </a:cubicBezTo>
                <a:lnTo>
                  <a:pt x="2591" y="2227"/>
                </a:lnTo>
                <a:cubicBezTo>
                  <a:pt x="2586" y="2227"/>
                  <a:pt x="2553" y="2298"/>
                  <a:pt x="2553" y="2321"/>
                </a:cubicBezTo>
                <a:cubicBezTo>
                  <a:pt x="2523" y="2351"/>
                  <a:pt x="2523" y="2381"/>
                  <a:pt x="2492" y="2412"/>
                </a:cubicBezTo>
                <a:cubicBezTo>
                  <a:pt x="2492" y="2434"/>
                  <a:pt x="2443" y="2506"/>
                  <a:pt x="2441" y="2506"/>
                </a:cubicBezTo>
                <a:cubicBezTo>
                  <a:pt x="2441" y="2506"/>
                  <a:pt x="2446" y="2497"/>
                  <a:pt x="2462" y="2473"/>
                </a:cubicBezTo>
                <a:lnTo>
                  <a:pt x="2462" y="2473"/>
                </a:lnTo>
                <a:cubicBezTo>
                  <a:pt x="2432" y="2503"/>
                  <a:pt x="2401" y="2533"/>
                  <a:pt x="2371" y="2564"/>
                </a:cubicBezTo>
                <a:cubicBezTo>
                  <a:pt x="2340" y="2594"/>
                  <a:pt x="2310" y="2625"/>
                  <a:pt x="2280" y="2655"/>
                </a:cubicBezTo>
                <a:lnTo>
                  <a:pt x="2249" y="2655"/>
                </a:lnTo>
                <a:lnTo>
                  <a:pt x="2219" y="2685"/>
                </a:lnTo>
                <a:cubicBezTo>
                  <a:pt x="2097" y="2777"/>
                  <a:pt x="2037" y="2898"/>
                  <a:pt x="2037" y="3050"/>
                </a:cubicBezTo>
                <a:cubicBezTo>
                  <a:pt x="1915" y="3141"/>
                  <a:pt x="1885" y="3354"/>
                  <a:pt x="1976" y="3476"/>
                </a:cubicBezTo>
                <a:cubicBezTo>
                  <a:pt x="2060" y="3602"/>
                  <a:pt x="2187" y="3670"/>
                  <a:pt x="2318" y="3670"/>
                </a:cubicBezTo>
                <a:cubicBezTo>
                  <a:pt x="2377" y="3670"/>
                  <a:pt x="2436" y="3656"/>
                  <a:pt x="2492" y="3628"/>
                </a:cubicBezTo>
                <a:cubicBezTo>
                  <a:pt x="2523" y="3628"/>
                  <a:pt x="2523" y="3597"/>
                  <a:pt x="2553" y="3597"/>
                </a:cubicBezTo>
                <a:cubicBezTo>
                  <a:pt x="2584" y="3597"/>
                  <a:pt x="2614" y="3567"/>
                  <a:pt x="2614" y="3567"/>
                </a:cubicBezTo>
                <a:lnTo>
                  <a:pt x="2888" y="3567"/>
                </a:lnTo>
                <a:cubicBezTo>
                  <a:pt x="2948" y="3567"/>
                  <a:pt x="2979" y="3567"/>
                  <a:pt x="3009" y="3597"/>
                </a:cubicBezTo>
                <a:cubicBezTo>
                  <a:pt x="3040" y="3597"/>
                  <a:pt x="3070" y="3597"/>
                  <a:pt x="3070" y="3628"/>
                </a:cubicBezTo>
                <a:cubicBezTo>
                  <a:pt x="3131" y="3628"/>
                  <a:pt x="3192" y="3658"/>
                  <a:pt x="3252" y="3719"/>
                </a:cubicBezTo>
                <a:lnTo>
                  <a:pt x="3283" y="3719"/>
                </a:lnTo>
                <a:lnTo>
                  <a:pt x="3283" y="3749"/>
                </a:lnTo>
                <a:cubicBezTo>
                  <a:pt x="3313" y="3749"/>
                  <a:pt x="3344" y="3780"/>
                  <a:pt x="3374" y="3810"/>
                </a:cubicBezTo>
                <a:cubicBezTo>
                  <a:pt x="3374" y="3840"/>
                  <a:pt x="3374" y="3840"/>
                  <a:pt x="3404" y="3840"/>
                </a:cubicBezTo>
                <a:lnTo>
                  <a:pt x="3404" y="3871"/>
                </a:lnTo>
                <a:cubicBezTo>
                  <a:pt x="3404" y="3871"/>
                  <a:pt x="3435" y="3901"/>
                  <a:pt x="3435" y="3932"/>
                </a:cubicBezTo>
                <a:cubicBezTo>
                  <a:pt x="3465" y="3962"/>
                  <a:pt x="3465" y="3992"/>
                  <a:pt x="3496" y="4023"/>
                </a:cubicBezTo>
                <a:lnTo>
                  <a:pt x="3496" y="4084"/>
                </a:lnTo>
                <a:cubicBezTo>
                  <a:pt x="3526" y="4114"/>
                  <a:pt x="3526" y="4144"/>
                  <a:pt x="3526" y="4175"/>
                </a:cubicBezTo>
                <a:cubicBezTo>
                  <a:pt x="3526" y="4205"/>
                  <a:pt x="3526" y="4205"/>
                  <a:pt x="3526" y="4236"/>
                </a:cubicBezTo>
                <a:cubicBezTo>
                  <a:pt x="3556" y="4296"/>
                  <a:pt x="3556" y="4388"/>
                  <a:pt x="3526" y="4448"/>
                </a:cubicBezTo>
                <a:cubicBezTo>
                  <a:pt x="3526" y="4479"/>
                  <a:pt x="3526" y="4509"/>
                  <a:pt x="3526" y="4509"/>
                </a:cubicBezTo>
                <a:cubicBezTo>
                  <a:pt x="3526" y="4540"/>
                  <a:pt x="3496" y="4570"/>
                  <a:pt x="3496" y="4631"/>
                </a:cubicBezTo>
                <a:cubicBezTo>
                  <a:pt x="3496" y="4661"/>
                  <a:pt x="3465" y="4692"/>
                  <a:pt x="3465" y="4722"/>
                </a:cubicBezTo>
                <a:cubicBezTo>
                  <a:pt x="3465" y="4722"/>
                  <a:pt x="3435" y="4783"/>
                  <a:pt x="3435" y="4783"/>
                </a:cubicBezTo>
                <a:cubicBezTo>
                  <a:pt x="3404" y="4813"/>
                  <a:pt x="3404" y="4844"/>
                  <a:pt x="3374" y="4874"/>
                </a:cubicBezTo>
                <a:cubicBezTo>
                  <a:pt x="3374" y="4904"/>
                  <a:pt x="3344" y="4935"/>
                  <a:pt x="3344" y="4935"/>
                </a:cubicBezTo>
                <a:cubicBezTo>
                  <a:pt x="3283" y="4996"/>
                  <a:pt x="3222" y="5056"/>
                  <a:pt x="3192" y="5087"/>
                </a:cubicBezTo>
                <a:cubicBezTo>
                  <a:pt x="3161" y="5087"/>
                  <a:pt x="3161" y="5087"/>
                  <a:pt x="3161" y="5117"/>
                </a:cubicBezTo>
                <a:lnTo>
                  <a:pt x="3131" y="5117"/>
                </a:lnTo>
                <a:cubicBezTo>
                  <a:pt x="3100" y="5147"/>
                  <a:pt x="3070" y="5178"/>
                  <a:pt x="3040" y="5178"/>
                </a:cubicBezTo>
                <a:cubicBezTo>
                  <a:pt x="3009" y="5208"/>
                  <a:pt x="2948" y="5239"/>
                  <a:pt x="2918" y="5239"/>
                </a:cubicBezTo>
                <a:cubicBezTo>
                  <a:pt x="2888" y="5239"/>
                  <a:pt x="2857" y="5269"/>
                  <a:pt x="2857" y="5269"/>
                </a:cubicBezTo>
                <a:cubicBezTo>
                  <a:pt x="2796" y="5299"/>
                  <a:pt x="2766" y="5299"/>
                  <a:pt x="2705" y="5299"/>
                </a:cubicBezTo>
                <a:lnTo>
                  <a:pt x="2644" y="5330"/>
                </a:lnTo>
                <a:lnTo>
                  <a:pt x="2280" y="5330"/>
                </a:lnTo>
                <a:cubicBezTo>
                  <a:pt x="2219" y="5299"/>
                  <a:pt x="2188" y="5299"/>
                  <a:pt x="2128" y="5299"/>
                </a:cubicBezTo>
                <a:cubicBezTo>
                  <a:pt x="2097" y="5269"/>
                  <a:pt x="2037" y="5269"/>
                  <a:pt x="1976" y="5239"/>
                </a:cubicBezTo>
                <a:lnTo>
                  <a:pt x="1945" y="5239"/>
                </a:lnTo>
                <a:cubicBezTo>
                  <a:pt x="1945" y="5239"/>
                  <a:pt x="1945" y="5208"/>
                  <a:pt x="1915" y="5208"/>
                </a:cubicBezTo>
                <a:cubicBezTo>
                  <a:pt x="1854" y="5178"/>
                  <a:pt x="1763" y="5178"/>
                  <a:pt x="1702" y="5178"/>
                </a:cubicBezTo>
                <a:cubicBezTo>
                  <a:pt x="1520" y="3810"/>
                  <a:pt x="1307" y="2442"/>
                  <a:pt x="1125" y="1074"/>
                </a:cubicBezTo>
                <a:cubicBezTo>
                  <a:pt x="1094" y="1014"/>
                  <a:pt x="1064" y="953"/>
                  <a:pt x="1003" y="923"/>
                </a:cubicBezTo>
                <a:cubicBezTo>
                  <a:pt x="1033" y="923"/>
                  <a:pt x="1033" y="892"/>
                  <a:pt x="1033" y="892"/>
                </a:cubicBezTo>
                <a:cubicBezTo>
                  <a:pt x="1064" y="892"/>
                  <a:pt x="1094" y="892"/>
                  <a:pt x="1125" y="862"/>
                </a:cubicBezTo>
                <a:cubicBezTo>
                  <a:pt x="1125" y="862"/>
                  <a:pt x="1155" y="831"/>
                  <a:pt x="1185" y="831"/>
                </a:cubicBezTo>
                <a:cubicBezTo>
                  <a:pt x="1246" y="801"/>
                  <a:pt x="1307" y="801"/>
                  <a:pt x="1398" y="771"/>
                </a:cubicBezTo>
                <a:cubicBezTo>
                  <a:pt x="1398" y="771"/>
                  <a:pt x="1452" y="757"/>
                  <a:pt x="1470" y="757"/>
                </a:cubicBezTo>
                <a:cubicBezTo>
                  <a:pt x="1479" y="757"/>
                  <a:pt x="1479" y="760"/>
                  <a:pt x="1459" y="771"/>
                </a:cubicBezTo>
                <a:lnTo>
                  <a:pt x="1489" y="771"/>
                </a:lnTo>
                <a:cubicBezTo>
                  <a:pt x="1489" y="771"/>
                  <a:pt x="1520" y="740"/>
                  <a:pt x="1550" y="740"/>
                </a:cubicBezTo>
                <a:close/>
                <a:moveTo>
                  <a:pt x="1689" y="0"/>
                </a:moveTo>
                <a:cubicBezTo>
                  <a:pt x="1562" y="0"/>
                  <a:pt x="1435" y="14"/>
                  <a:pt x="1307" y="41"/>
                </a:cubicBezTo>
                <a:cubicBezTo>
                  <a:pt x="821" y="102"/>
                  <a:pt x="426" y="345"/>
                  <a:pt x="122" y="740"/>
                </a:cubicBezTo>
                <a:cubicBezTo>
                  <a:pt x="0" y="892"/>
                  <a:pt x="91" y="1166"/>
                  <a:pt x="274" y="1257"/>
                </a:cubicBezTo>
                <a:cubicBezTo>
                  <a:pt x="304" y="1287"/>
                  <a:pt x="334" y="1287"/>
                  <a:pt x="365" y="1287"/>
                </a:cubicBezTo>
                <a:cubicBezTo>
                  <a:pt x="578" y="2655"/>
                  <a:pt x="790" y="4023"/>
                  <a:pt x="973" y="5391"/>
                </a:cubicBezTo>
                <a:cubicBezTo>
                  <a:pt x="1003" y="5543"/>
                  <a:pt x="1185" y="5664"/>
                  <a:pt x="1337" y="5664"/>
                </a:cubicBezTo>
                <a:cubicBezTo>
                  <a:pt x="1368" y="5755"/>
                  <a:pt x="1429" y="5816"/>
                  <a:pt x="1520" y="5877"/>
                </a:cubicBezTo>
                <a:cubicBezTo>
                  <a:pt x="1806" y="6010"/>
                  <a:pt x="2119" y="6077"/>
                  <a:pt x="2430" y="6077"/>
                </a:cubicBezTo>
                <a:cubicBezTo>
                  <a:pt x="3045" y="6077"/>
                  <a:pt x="3649" y="5814"/>
                  <a:pt x="4012" y="5269"/>
                </a:cubicBezTo>
                <a:cubicBezTo>
                  <a:pt x="4255" y="4874"/>
                  <a:pt x="4347" y="4418"/>
                  <a:pt x="4255" y="3992"/>
                </a:cubicBezTo>
                <a:cubicBezTo>
                  <a:pt x="4164" y="3567"/>
                  <a:pt x="3891" y="3202"/>
                  <a:pt x="3526" y="2989"/>
                </a:cubicBezTo>
                <a:cubicBezTo>
                  <a:pt x="3374" y="2929"/>
                  <a:pt x="3252" y="2898"/>
                  <a:pt x="3100" y="2868"/>
                </a:cubicBezTo>
                <a:cubicBezTo>
                  <a:pt x="3435" y="2381"/>
                  <a:pt x="3526" y="1743"/>
                  <a:pt x="3344" y="1166"/>
                </a:cubicBezTo>
                <a:cubicBezTo>
                  <a:pt x="3192" y="771"/>
                  <a:pt x="2918" y="436"/>
                  <a:pt x="2553" y="223"/>
                </a:cubicBezTo>
                <a:cubicBezTo>
                  <a:pt x="2277" y="74"/>
                  <a:pt x="1985" y="0"/>
                  <a:pt x="1689" y="0"/>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2" name="Google Shape;3112;p38"/>
          <p:cNvSpPr/>
          <p:nvPr/>
        </p:nvSpPr>
        <p:spPr>
          <a:xfrm>
            <a:off x="4298814" y="971011"/>
            <a:ext cx="1017" cy="790"/>
          </a:xfrm>
          <a:custGeom>
            <a:avLst/>
            <a:gdLst/>
            <a:ahLst/>
            <a:cxnLst/>
            <a:rect l="l" t="t" r="r" b="b"/>
            <a:pathLst>
              <a:path w="31" h="31" extrusionOk="0">
                <a:moveTo>
                  <a:pt x="0" y="30"/>
                </a:moveTo>
                <a:cubicBezTo>
                  <a:pt x="31" y="0"/>
                  <a:pt x="31" y="0"/>
                  <a:pt x="31" y="0"/>
                </a:cubicBezTo>
                <a:lnTo>
                  <a:pt x="31" y="0"/>
                </a:lnTo>
                <a:cubicBezTo>
                  <a:pt x="31" y="0"/>
                  <a:pt x="0" y="30"/>
                  <a:pt x="0" y="30"/>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3" name="Google Shape;3113;p38"/>
          <p:cNvSpPr/>
          <p:nvPr/>
        </p:nvSpPr>
        <p:spPr>
          <a:xfrm>
            <a:off x="4327705" y="850141"/>
            <a:ext cx="66836" cy="64388"/>
          </a:xfrm>
          <a:custGeom>
            <a:avLst/>
            <a:gdLst/>
            <a:ahLst/>
            <a:cxnLst/>
            <a:rect l="l" t="t" r="r" b="b"/>
            <a:pathLst>
              <a:path w="2038" h="2526" extrusionOk="0">
                <a:moveTo>
                  <a:pt x="396" y="0"/>
                </a:moveTo>
                <a:cubicBezTo>
                  <a:pt x="183" y="0"/>
                  <a:pt x="1" y="183"/>
                  <a:pt x="1" y="365"/>
                </a:cubicBezTo>
                <a:cubicBezTo>
                  <a:pt x="31" y="578"/>
                  <a:pt x="183" y="760"/>
                  <a:pt x="396" y="760"/>
                </a:cubicBezTo>
                <a:lnTo>
                  <a:pt x="426" y="760"/>
                </a:lnTo>
                <a:cubicBezTo>
                  <a:pt x="457" y="760"/>
                  <a:pt x="487" y="760"/>
                  <a:pt x="487" y="791"/>
                </a:cubicBezTo>
                <a:cubicBezTo>
                  <a:pt x="517" y="791"/>
                  <a:pt x="578" y="821"/>
                  <a:pt x="578" y="821"/>
                </a:cubicBezTo>
                <a:lnTo>
                  <a:pt x="609" y="821"/>
                </a:lnTo>
                <a:cubicBezTo>
                  <a:pt x="609" y="851"/>
                  <a:pt x="639" y="851"/>
                  <a:pt x="639" y="882"/>
                </a:cubicBezTo>
                <a:cubicBezTo>
                  <a:pt x="639" y="882"/>
                  <a:pt x="669" y="882"/>
                  <a:pt x="669" y="912"/>
                </a:cubicBezTo>
                <a:cubicBezTo>
                  <a:pt x="669" y="912"/>
                  <a:pt x="700" y="943"/>
                  <a:pt x="700" y="943"/>
                </a:cubicBezTo>
                <a:cubicBezTo>
                  <a:pt x="700" y="973"/>
                  <a:pt x="700" y="973"/>
                  <a:pt x="700" y="973"/>
                </a:cubicBezTo>
                <a:cubicBezTo>
                  <a:pt x="730" y="1003"/>
                  <a:pt x="730" y="1064"/>
                  <a:pt x="730" y="1064"/>
                </a:cubicBezTo>
                <a:lnTo>
                  <a:pt x="730" y="1155"/>
                </a:lnTo>
                <a:lnTo>
                  <a:pt x="730" y="1186"/>
                </a:lnTo>
                <a:cubicBezTo>
                  <a:pt x="730" y="1186"/>
                  <a:pt x="730" y="1216"/>
                  <a:pt x="730" y="1216"/>
                </a:cubicBezTo>
                <a:cubicBezTo>
                  <a:pt x="730" y="1247"/>
                  <a:pt x="730" y="1277"/>
                  <a:pt x="700" y="1307"/>
                </a:cubicBezTo>
                <a:cubicBezTo>
                  <a:pt x="700" y="1399"/>
                  <a:pt x="669" y="1490"/>
                  <a:pt x="669" y="1611"/>
                </a:cubicBezTo>
                <a:cubicBezTo>
                  <a:pt x="639" y="1915"/>
                  <a:pt x="761" y="2310"/>
                  <a:pt x="1065" y="2462"/>
                </a:cubicBezTo>
                <a:cubicBezTo>
                  <a:pt x="1157" y="2505"/>
                  <a:pt x="1260" y="2526"/>
                  <a:pt x="1362" y="2526"/>
                </a:cubicBezTo>
                <a:cubicBezTo>
                  <a:pt x="1626" y="2526"/>
                  <a:pt x="1889" y="2383"/>
                  <a:pt x="1976" y="2098"/>
                </a:cubicBezTo>
                <a:cubicBezTo>
                  <a:pt x="2037" y="1915"/>
                  <a:pt x="1885" y="1672"/>
                  <a:pt x="1703" y="1642"/>
                </a:cubicBezTo>
                <a:cubicBezTo>
                  <a:pt x="1676" y="1633"/>
                  <a:pt x="1647" y="1629"/>
                  <a:pt x="1617" y="1629"/>
                </a:cubicBezTo>
                <a:cubicBezTo>
                  <a:pt x="1546" y="1629"/>
                  <a:pt x="1472" y="1651"/>
                  <a:pt x="1429" y="1672"/>
                </a:cubicBezTo>
                <a:lnTo>
                  <a:pt x="1429" y="1642"/>
                </a:lnTo>
                <a:lnTo>
                  <a:pt x="1429" y="1611"/>
                </a:lnTo>
                <a:cubicBezTo>
                  <a:pt x="1429" y="1611"/>
                  <a:pt x="1429" y="1581"/>
                  <a:pt x="1429" y="1581"/>
                </a:cubicBezTo>
                <a:cubicBezTo>
                  <a:pt x="1460" y="1399"/>
                  <a:pt x="1490" y="1247"/>
                  <a:pt x="1490" y="1095"/>
                </a:cubicBezTo>
                <a:cubicBezTo>
                  <a:pt x="1490" y="487"/>
                  <a:pt x="973" y="0"/>
                  <a:pt x="396" y="0"/>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4" name="Google Shape;3114;p38"/>
          <p:cNvSpPr/>
          <p:nvPr/>
        </p:nvSpPr>
        <p:spPr>
          <a:xfrm>
            <a:off x="4519090" y="937697"/>
            <a:ext cx="41912" cy="18608"/>
          </a:xfrm>
          <a:custGeom>
            <a:avLst/>
            <a:gdLst/>
            <a:ahLst/>
            <a:cxnLst/>
            <a:rect l="l" t="t" r="r" b="b"/>
            <a:pathLst>
              <a:path w="1278" h="730" extrusionOk="0">
                <a:moveTo>
                  <a:pt x="396" y="0"/>
                </a:moveTo>
                <a:cubicBezTo>
                  <a:pt x="274" y="0"/>
                  <a:pt x="183" y="30"/>
                  <a:pt x="122" y="91"/>
                </a:cubicBezTo>
                <a:cubicBezTo>
                  <a:pt x="92" y="122"/>
                  <a:pt x="62" y="182"/>
                  <a:pt x="31" y="213"/>
                </a:cubicBezTo>
                <a:cubicBezTo>
                  <a:pt x="1" y="274"/>
                  <a:pt x="1" y="304"/>
                  <a:pt x="1" y="365"/>
                </a:cubicBezTo>
                <a:cubicBezTo>
                  <a:pt x="1" y="456"/>
                  <a:pt x="31" y="547"/>
                  <a:pt x="122" y="638"/>
                </a:cubicBezTo>
                <a:cubicBezTo>
                  <a:pt x="183" y="699"/>
                  <a:pt x="274" y="730"/>
                  <a:pt x="365" y="730"/>
                </a:cubicBezTo>
                <a:lnTo>
                  <a:pt x="913" y="730"/>
                </a:lnTo>
                <a:cubicBezTo>
                  <a:pt x="1004" y="730"/>
                  <a:pt x="1095" y="699"/>
                  <a:pt x="1156" y="638"/>
                </a:cubicBezTo>
                <a:cubicBezTo>
                  <a:pt x="1217" y="608"/>
                  <a:pt x="1247" y="547"/>
                  <a:pt x="1247" y="517"/>
                </a:cubicBezTo>
                <a:cubicBezTo>
                  <a:pt x="1277" y="456"/>
                  <a:pt x="1277" y="426"/>
                  <a:pt x="1277" y="365"/>
                </a:cubicBezTo>
                <a:cubicBezTo>
                  <a:pt x="1277" y="274"/>
                  <a:pt x="1247" y="152"/>
                  <a:pt x="1186" y="91"/>
                </a:cubicBezTo>
                <a:cubicBezTo>
                  <a:pt x="1095" y="30"/>
                  <a:pt x="1004" y="0"/>
                  <a:pt x="913" y="0"/>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5" name="Google Shape;3115;p38"/>
          <p:cNvSpPr/>
          <p:nvPr/>
        </p:nvSpPr>
        <p:spPr>
          <a:xfrm>
            <a:off x="4511121" y="974885"/>
            <a:ext cx="49881" cy="19372"/>
          </a:xfrm>
          <a:custGeom>
            <a:avLst/>
            <a:gdLst/>
            <a:ahLst/>
            <a:cxnLst/>
            <a:rect l="l" t="t" r="r" b="b"/>
            <a:pathLst>
              <a:path w="1521" h="760" extrusionOk="0">
                <a:moveTo>
                  <a:pt x="365" y="0"/>
                </a:moveTo>
                <a:cubicBezTo>
                  <a:pt x="274" y="0"/>
                  <a:pt x="183" y="61"/>
                  <a:pt x="92" y="122"/>
                </a:cubicBezTo>
                <a:cubicBezTo>
                  <a:pt x="31" y="182"/>
                  <a:pt x="1" y="304"/>
                  <a:pt x="1" y="395"/>
                </a:cubicBezTo>
                <a:cubicBezTo>
                  <a:pt x="1" y="578"/>
                  <a:pt x="153" y="760"/>
                  <a:pt x="365" y="760"/>
                </a:cubicBezTo>
                <a:lnTo>
                  <a:pt x="1156" y="760"/>
                </a:lnTo>
                <a:cubicBezTo>
                  <a:pt x="1247" y="760"/>
                  <a:pt x="1338" y="730"/>
                  <a:pt x="1429" y="669"/>
                </a:cubicBezTo>
                <a:cubicBezTo>
                  <a:pt x="1490" y="578"/>
                  <a:pt x="1520" y="486"/>
                  <a:pt x="1520" y="395"/>
                </a:cubicBezTo>
                <a:cubicBezTo>
                  <a:pt x="1520" y="182"/>
                  <a:pt x="1368" y="0"/>
                  <a:pt x="1156" y="0"/>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6" name="Google Shape;3116;p38"/>
          <p:cNvSpPr/>
          <p:nvPr/>
        </p:nvSpPr>
        <p:spPr>
          <a:xfrm>
            <a:off x="4658660" y="880856"/>
            <a:ext cx="142461" cy="132038"/>
          </a:xfrm>
          <a:custGeom>
            <a:avLst/>
            <a:gdLst/>
            <a:ahLst/>
            <a:cxnLst/>
            <a:rect l="l" t="t" r="r" b="b"/>
            <a:pathLst>
              <a:path w="4344" h="5180" extrusionOk="0">
                <a:moveTo>
                  <a:pt x="2674" y="1"/>
                </a:moveTo>
                <a:cubicBezTo>
                  <a:pt x="1659" y="1"/>
                  <a:pt x="670" y="574"/>
                  <a:pt x="243" y="1561"/>
                </a:cubicBezTo>
                <a:cubicBezTo>
                  <a:pt x="0" y="2200"/>
                  <a:pt x="0" y="2960"/>
                  <a:pt x="243" y="3567"/>
                </a:cubicBezTo>
                <a:cubicBezTo>
                  <a:pt x="517" y="4267"/>
                  <a:pt x="1034" y="4753"/>
                  <a:pt x="1733" y="4996"/>
                </a:cubicBezTo>
                <a:cubicBezTo>
                  <a:pt x="2032" y="5121"/>
                  <a:pt x="2352" y="5179"/>
                  <a:pt x="2672" y="5179"/>
                </a:cubicBezTo>
                <a:cubicBezTo>
                  <a:pt x="3130" y="5179"/>
                  <a:pt x="3588" y="5059"/>
                  <a:pt x="3982" y="4844"/>
                </a:cubicBezTo>
                <a:cubicBezTo>
                  <a:pt x="4344" y="4637"/>
                  <a:pt x="4112" y="4123"/>
                  <a:pt x="3792" y="4123"/>
                </a:cubicBezTo>
                <a:cubicBezTo>
                  <a:pt x="3736" y="4123"/>
                  <a:pt x="3676" y="4139"/>
                  <a:pt x="3617" y="4175"/>
                </a:cubicBezTo>
                <a:cubicBezTo>
                  <a:pt x="3325" y="4336"/>
                  <a:pt x="3000" y="4414"/>
                  <a:pt x="2679" y="4414"/>
                </a:cubicBezTo>
                <a:cubicBezTo>
                  <a:pt x="2028" y="4414"/>
                  <a:pt x="1389" y="4096"/>
                  <a:pt x="1064" y="3507"/>
                </a:cubicBezTo>
                <a:cubicBezTo>
                  <a:pt x="547" y="2625"/>
                  <a:pt x="851" y="1440"/>
                  <a:pt x="1763" y="953"/>
                </a:cubicBezTo>
                <a:cubicBezTo>
                  <a:pt x="2046" y="812"/>
                  <a:pt x="2370" y="732"/>
                  <a:pt x="2694" y="732"/>
                </a:cubicBezTo>
                <a:cubicBezTo>
                  <a:pt x="2926" y="732"/>
                  <a:pt x="3158" y="773"/>
                  <a:pt x="3374" y="862"/>
                </a:cubicBezTo>
                <a:cubicBezTo>
                  <a:pt x="3440" y="895"/>
                  <a:pt x="3509" y="912"/>
                  <a:pt x="3577" y="912"/>
                </a:cubicBezTo>
                <a:cubicBezTo>
                  <a:pt x="3697" y="912"/>
                  <a:pt x="3813" y="858"/>
                  <a:pt x="3891" y="741"/>
                </a:cubicBezTo>
                <a:cubicBezTo>
                  <a:pt x="3982" y="558"/>
                  <a:pt x="3921" y="285"/>
                  <a:pt x="3739" y="224"/>
                </a:cubicBezTo>
                <a:cubicBezTo>
                  <a:pt x="3397" y="73"/>
                  <a:pt x="3034" y="1"/>
                  <a:pt x="2674" y="1"/>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7" name="Google Shape;3117;p38"/>
          <p:cNvSpPr/>
          <p:nvPr/>
        </p:nvSpPr>
        <p:spPr>
          <a:xfrm>
            <a:off x="3623984" y="1383450"/>
            <a:ext cx="875233" cy="655985"/>
          </a:xfrm>
          <a:custGeom>
            <a:avLst/>
            <a:gdLst/>
            <a:ahLst/>
            <a:cxnLst/>
            <a:rect l="l" t="t" r="r" b="b"/>
            <a:pathLst>
              <a:path w="26688" h="25735" extrusionOk="0">
                <a:moveTo>
                  <a:pt x="13162" y="12482"/>
                </a:moveTo>
                <a:cubicBezTo>
                  <a:pt x="13770" y="12999"/>
                  <a:pt x="14347" y="13546"/>
                  <a:pt x="14955" y="14063"/>
                </a:cubicBezTo>
                <a:cubicBezTo>
                  <a:pt x="14195" y="14397"/>
                  <a:pt x="13435" y="14731"/>
                  <a:pt x="12706" y="15157"/>
                </a:cubicBezTo>
                <a:lnTo>
                  <a:pt x="13162" y="12482"/>
                </a:lnTo>
                <a:close/>
                <a:moveTo>
                  <a:pt x="15563" y="14640"/>
                </a:moveTo>
                <a:cubicBezTo>
                  <a:pt x="16049" y="15096"/>
                  <a:pt x="16536" y="15552"/>
                  <a:pt x="17022" y="16008"/>
                </a:cubicBezTo>
                <a:cubicBezTo>
                  <a:pt x="15411" y="16677"/>
                  <a:pt x="13830" y="17345"/>
                  <a:pt x="12219" y="17984"/>
                </a:cubicBezTo>
                <a:lnTo>
                  <a:pt x="12523" y="16130"/>
                </a:lnTo>
                <a:cubicBezTo>
                  <a:pt x="13466" y="15552"/>
                  <a:pt x="14469" y="15066"/>
                  <a:pt x="15472" y="14671"/>
                </a:cubicBezTo>
                <a:cubicBezTo>
                  <a:pt x="15502" y="14671"/>
                  <a:pt x="15533" y="14640"/>
                  <a:pt x="15563" y="14640"/>
                </a:cubicBezTo>
                <a:close/>
                <a:moveTo>
                  <a:pt x="17630" y="16585"/>
                </a:moveTo>
                <a:cubicBezTo>
                  <a:pt x="18055" y="16981"/>
                  <a:pt x="18481" y="17406"/>
                  <a:pt x="18907" y="17832"/>
                </a:cubicBezTo>
                <a:cubicBezTo>
                  <a:pt x="16505" y="18865"/>
                  <a:pt x="14104" y="19899"/>
                  <a:pt x="11733" y="20932"/>
                </a:cubicBezTo>
                <a:lnTo>
                  <a:pt x="12067" y="18835"/>
                </a:lnTo>
                <a:lnTo>
                  <a:pt x="12189" y="18835"/>
                </a:lnTo>
                <a:cubicBezTo>
                  <a:pt x="14013" y="18075"/>
                  <a:pt x="15806" y="17315"/>
                  <a:pt x="17630" y="16585"/>
                </a:cubicBezTo>
                <a:close/>
                <a:moveTo>
                  <a:pt x="19484" y="18409"/>
                </a:moveTo>
                <a:cubicBezTo>
                  <a:pt x="19970" y="18896"/>
                  <a:pt x="20426" y="19382"/>
                  <a:pt x="20913" y="19899"/>
                </a:cubicBezTo>
                <a:cubicBezTo>
                  <a:pt x="17721" y="21540"/>
                  <a:pt x="14469" y="23029"/>
                  <a:pt x="11125" y="24367"/>
                </a:cubicBezTo>
                <a:lnTo>
                  <a:pt x="11581" y="21783"/>
                </a:lnTo>
                <a:lnTo>
                  <a:pt x="11642" y="21783"/>
                </a:lnTo>
                <a:lnTo>
                  <a:pt x="19484" y="18409"/>
                </a:lnTo>
                <a:close/>
                <a:moveTo>
                  <a:pt x="14894" y="764"/>
                </a:moveTo>
                <a:cubicBezTo>
                  <a:pt x="17329" y="764"/>
                  <a:pt x="19845" y="1362"/>
                  <a:pt x="21703" y="2999"/>
                </a:cubicBezTo>
                <a:cubicBezTo>
                  <a:pt x="25472" y="6312"/>
                  <a:pt x="25776" y="12421"/>
                  <a:pt x="24226" y="16889"/>
                </a:cubicBezTo>
                <a:cubicBezTo>
                  <a:pt x="23800" y="18136"/>
                  <a:pt x="23192" y="19321"/>
                  <a:pt x="22432" y="20385"/>
                </a:cubicBezTo>
                <a:cubicBezTo>
                  <a:pt x="19484" y="17254"/>
                  <a:pt x="16384" y="14245"/>
                  <a:pt x="13131" y="11449"/>
                </a:cubicBezTo>
                <a:cubicBezTo>
                  <a:pt x="13056" y="11381"/>
                  <a:pt x="12971" y="11352"/>
                  <a:pt x="12888" y="11352"/>
                </a:cubicBezTo>
                <a:cubicBezTo>
                  <a:pt x="12637" y="11352"/>
                  <a:pt x="12402" y="11615"/>
                  <a:pt x="12493" y="11844"/>
                </a:cubicBezTo>
                <a:cubicBezTo>
                  <a:pt x="12280" y="13120"/>
                  <a:pt x="12067" y="14397"/>
                  <a:pt x="11855" y="15674"/>
                </a:cubicBezTo>
                <a:cubicBezTo>
                  <a:pt x="11764" y="15795"/>
                  <a:pt x="11764" y="15886"/>
                  <a:pt x="11794" y="16008"/>
                </a:cubicBezTo>
                <a:cubicBezTo>
                  <a:pt x="11308" y="18804"/>
                  <a:pt x="10852" y="21631"/>
                  <a:pt x="10365" y="24428"/>
                </a:cubicBezTo>
                <a:cubicBezTo>
                  <a:pt x="5745" y="24063"/>
                  <a:pt x="1885" y="20324"/>
                  <a:pt x="1064" y="15826"/>
                </a:cubicBezTo>
                <a:cubicBezTo>
                  <a:pt x="122" y="10750"/>
                  <a:pt x="2736" y="5643"/>
                  <a:pt x="7083" y="2968"/>
                </a:cubicBezTo>
                <a:cubicBezTo>
                  <a:pt x="9210" y="1661"/>
                  <a:pt x="11672" y="932"/>
                  <a:pt x="14195" y="780"/>
                </a:cubicBezTo>
                <a:cubicBezTo>
                  <a:pt x="14427" y="769"/>
                  <a:pt x="14660" y="764"/>
                  <a:pt x="14894" y="764"/>
                </a:cubicBezTo>
                <a:close/>
                <a:moveTo>
                  <a:pt x="21429" y="20446"/>
                </a:moveTo>
                <a:cubicBezTo>
                  <a:pt x="21612" y="20628"/>
                  <a:pt x="21794" y="20810"/>
                  <a:pt x="21946" y="20993"/>
                </a:cubicBezTo>
                <a:cubicBezTo>
                  <a:pt x="21308" y="21753"/>
                  <a:pt x="20609" y="22421"/>
                  <a:pt x="19788" y="22999"/>
                </a:cubicBezTo>
                <a:cubicBezTo>
                  <a:pt x="18006" y="24241"/>
                  <a:pt x="15887" y="24980"/>
                  <a:pt x="13731" y="24980"/>
                </a:cubicBezTo>
                <a:cubicBezTo>
                  <a:pt x="13461" y="24980"/>
                  <a:pt x="13190" y="24968"/>
                  <a:pt x="12919" y="24944"/>
                </a:cubicBezTo>
                <a:cubicBezTo>
                  <a:pt x="12584" y="24944"/>
                  <a:pt x="12280" y="24883"/>
                  <a:pt x="11976" y="24823"/>
                </a:cubicBezTo>
                <a:cubicBezTo>
                  <a:pt x="15168" y="23516"/>
                  <a:pt x="18299" y="22087"/>
                  <a:pt x="21369" y="20507"/>
                </a:cubicBezTo>
                <a:cubicBezTo>
                  <a:pt x="21399" y="20476"/>
                  <a:pt x="21399" y="20476"/>
                  <a:pt x="21429" y="20446"/>
                </a:cubicBezTo>
                <a:close/>
                <a:moveTo>
                  <a:pt x="14949" y="0"/>
                </a:moveTo>
                <a:cubicBezTo>
                  <a:pt x="12696" y="0"/>
                  <a:pt x="10411" y="519"/>
                  <a:pt x="8450" y="1388"/>
                </a:cubicBezTo>
                <a:cubicBezTo>
                  <a:pt x="3466" y="3607"/>
                  <a:pt x="0" y="8561"/>
                  <a:pt x="122" y="14093"/>
                </a:cubicBezTo>
                <a:cubicBezTo>
                  <a:pt x="244" y="19230"/>
                  <a:pt x="3921" y="23972"/>
                  <a:pt x="9028" y="25005"/>
                </a:cubicBezTo>
                <a:cubicBezTo>
                  <a:pt x="9575" y="25127"/>
                  <a:pt x="10153" y="25187"/>
                  <a:pt x="10730" y="25218"/>
                </a:cubicBezTo>
                <a:cubicBezTo>
                  <a:pt x="10760" y="25279"/>
                  <a:pt x="10821" y="25309"/>
                  <a:pt x="10912" y="25339"/>
                </a:cubicBezTo>
                <a:cubicBezTo>
                  <a:pt x="11841" y="25608"/>
                  <a:pt x="12777" y="25734"/>
                  <a:pt x="13701" y="25734"/>
                </a:cubicBezTo>
                <a:cubicBezTo>
                  <a:pt x="18009" y="25734"/>
                  <a:pt x="22072" y="22993"/>
                  <a:pt x="24074" y="19139"/>
                </a:cubicBezTo>
                <a:cubicBezTo>
                  <a:pt x="26475" y="14549"/>
                  <a:pt x="26688" y="8044"/>
                  <a:pt x="23466" y="3789"/>
                </a:cubicBezTo>
                <a:cubicBezTo>
                  <a:pt x="21415" y="1091"/>
                  <a:pt x="18215" y="0"/>
                  <a:pt x="14949" y="0"/>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8" name="Google Shape;3118;p38"/>
          <p:cNvSpPr/>
          <p:nvPr/>
        </p:nvSpPr>
        <p:spPr>
          <a:xfrm>
            <a:off x="4608813" y="1831294"/>
            <a:ext cx="156531" cy="88807"/>
          </a:xfrm>
          <a:custGeom>
            <a:avLst/>
            <a:gdLst/>
            <a:ahLst/>
            <a:cxnLst/>
            <a:rect l="l" t="t" r="r" b="b"/>
            <a:pathLst>
              <a:path w="4773" h="3484" extrusionOk="0">
                <a:moveTo>
                  <a:pt x="4359" y="0"/>
                </a:moveTo>
                <a:cubicBezTo>
                  <a:pt x="4294" y="0"/>
                  <a:pt x="4228" y="17"/>
                  <a:pt x="4165" y="49"/>
                </a:cubicBezTo>
                <a:cubicBezTo>
                  <a:pt x="3932" y="160"/>
                  <a:pt x="3682" y="198"/>
                  <a:pt x="3425" y="198"/>
                </a:cubicBezTo>
                <a:cubicBezTo>
                  <a:pt x="2912" y="198"/>
                  <a:pt x="2371" y="49"/>
                  <a:pt x="1885" y="49"/>
                </a:cubicBezTo>
                <a:cubicBezTo>
                  <a:pt x="1186" y="79"/>
                  <a:pt x="395" y="353"/>
                  <a:pt x="92" y="1022"/>
                </a:cubicBezTo>
                <a:cubicBezTo>
                  <a:pt x="0" y="1234"/>
                  <a:pt x="31" y="1447"/>
                  <a:pt x="244" y="1538"/>
                </a:cubicBezTo>
                <a:cubicBezTo>
                  <a:pt x="297" y="1581"/>
                  <a:pt x="366" y="1602"/>
                  <a:pt x="437" y="1602"/>
                </a:cubicBezTo>
                <a:cubicBezTo>
                  <a:pt x="566" y="1602"/>
                  <a:pt x="701" y="1535"/>
                  <a:pt x="760" y="1417"/>
                </a:cubicBezTo>
                <a:cubicBezTo>
                  <a:pt x="791" y="1356"/>
                  <a:pt x="821" y="1295"/>
                  <a:pt x="851" y="1234"/>
                </a:cubicBezTo>
                <a:cubicBezTo>
                  <a:pt x="882" y="1295"/>
                  <a:pt x="882" y="1356"/>
                  <a:pt x="912" y="1417"/>
                </a:cubicBezTo>
                <a:cubicBezTo>
                  <a:pt x="912" y="1447"/>
                  <a:pt x="912" y="1478"/>
                  <a:pt x="912" y="1538"/>
                </a:cubicBezTo>
                <a:cubicBezTo>
                  <a:pt x="912" y="1554"/>
                  <a:pt x="912" y="1569"/>
                  <a:pt x="912" y="1569"/>
                </a:cubicBezTo>
                <a:cubicBezTo>
                  <a:pt x="943" y="1751"/>
                  <a:pt x="943" y="1903"/>
                  <a:pt x="943" y="2085"/>
                </a:cubicBezTo>
                <a:cubicBezTo>
                  <a:pt x="943" y="2146"/>
                  <a:pt x="943" y="2237"/>
                  <a:pt x="943" y="2298"/>
                </a:cubicBezTo>
                <a:cubicBezTo>
                  <a:pt x="943" y="2359"/>
                  <a:pt x="943" y="2389"/>
                  <a:pt x="912" y="2420"/>
                </a:cubicBezTo>
                <a:cubicBezTo>
                  <a:pt x="912" y="2450"/>
                  <a:pt x="912" y="2481"/>
                  <a:pt x="912" y="2511"/>
                </a:cubicBezTo>
                <a:cubicBezTo>
                  <a:pt x="882" y="2663"/>
                  <a:pt x="851" y="2845"/>
                  <a:pt x="821" y="2997"/>
                </a:cubicBezTo>
                <a:cubicBezTo>
                  <a:pt x="760" y="3180"/>
                  <a:pt x="882" y="3392"/>
                  <a:pt x="1095" y="3453"/>
                </a:cubicBezTo>
                <a:cubicBezTo>
                  <a:pt x="1117" y="3457"/>
                  <a:pt x="1141" y="3459"/>
                  <a:pt x="1164" y="3459"/>
                </a:cubicBezTo>
                <a:cubicBezTo>
                  <a:pt x="1328" y="3459"/>
                  <a:pt x="1497" y="3366"/>
                  <a:pt x="1551" y="3180"/>
                </a:cubicBezTo>
                <a:cubicBezTo>
                  <a:pt x="1733" y="2450"/>
                  <a:pt x="1763" y="1690"/>
                  <a:pt x="1581" y="961"/>
                </a:cubicBezTo>
                <a:cubicBezTo>
                  <a:pt x="1581" y="930"/>
                  <a:pt x="1551" y="900"/>
                  <a:pt x="1520" y="870"/>
                </a:cubicBezTo>
                <a:cubicBezTo>
                  <a:pt x="1680" y="834"/>
                  <a:pt x="1841" y="819"/>
                  <a:pt x="2001" y="819"/>
                </a:cubicBezTo>
                <a:cubicBezTo>
                  <a:pt x="2114" y="819"/>
                  <a:pt x="2228" y="827"/>
                  <a:pt x="2341" y="839"/>
                </a:cubicBezTo>
                <a:cubicBezTo>
                  <a:pt x="2523" y="870"/>
                  <a:pt x="2706" y="870"/>
                  <a:pt x="2918" y="900"/>
                </a:cubicBezTo>
                <a:lnTo>
                  <a:pt x="2918" y="3088"/>
                </a:lnTo>
                <a:cubicBezTo>
                  <a:pt x="2918" y="3301"/>
                  <a:pt x="3070" y="3484"/>
                  <a:pt x="3283" y="3484"/>
                </a:cubicBezTo>
                <a:cubicBezTo>
                  <a:pt x="3496" y="3453"/>
                  <a:pt x="3678" y="3301"/>
                  <a:pt x="3678" y="3088"/>
                </a:cubicBezTo>
                <a:lnTo>
                  <a:pt x="3678" y="930"/>
                </a:lnTo>
                <a:cubicBezTo>
                  <a:pt x="3952" y="900"/>
                  <a:pt x="4256" y="839"/>
                  <a:pt x="4560" y="718"/>
                </a:cubicBezTo>
                <a:cubicBezTo>
                  <a:pt x="4742" y="626"/>
                  <a:pt x="4772" y="353"/>
                  <a:pt x="4681" y="201"/>
                </a:cubicBezTo>
                <a:cubicBezTo>
                  <a:pt x="4602" y="62"/>
                  <a:pt x="4483" y="0"/>
                  <a:pt x="4359" y="0"/>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9" name="Google Shape;3119;p38"/>
          <p:cNvSpPr/>
          <p:nvPr/>
        </p:nvSpPr>
        <p:spPr>
          <a:xfrm>
            <a:off x="5393305" y="700546"/>
            <a:ext cx="176240" cy="194642"/>
          </a:xfrm>
          <a:custGeom>
            <a:avLst/>
            <a:gdLst/>
            <a:ahLst/>
            <a:cxnLst/>
            <a:rect l="l" t="t" r="r" b="b"/>
            <a:pathLst>
              <a:path w="5374" h="7636" extrusionOk="0">
                <a:moveTo>
                  <a:pt x="3343" y="1432"/>
                </a:moveTo>
                <a:lnTo>
                  <a:pt x="3860" y="3863"/>
                </a:lnTo>
                <a:cubicBezTo>
                  <a:pt x="3252" y="3863"/>
                  <a:pt x="2644" y="3894"/>
                  <a:pt x="2036" y="3924"/>
                </a:cubicBezTo>
                <a:cubicBezTo>
                  <a:pt x="2431" y="3073"/>
                  <a:pt x="2857" y="2222"/>
                  <a:pt x="3343" y="1432"/>
                </a:cubicBezTo>
                <a:close/>
                <a:moveTo>
                  <a:pt x="3512" y="1"/>
                </a:moveTo>
                <a:cubicBezTo>
                  <a:pt x="3380" y="1"/>
                  <a:pt x="3243" y="62"/>
                  <a:pt x="3161" y="185"/>
                </a:cubicBezTo>
                <a:cubicBezTo>
                  <a:pt x="1915" y="2222"/>
                  <a:pt x="912" y="4350"/>
                  <a:pt x="91" y="6599"/>
                </a:cubicBezTo>
                <a:cubicBezTo>
                  <a:pt x="0" y="6871"/>
                  <a:pt x="223" y="7045"/>
                  <a:pt x="450" y="7045"/>
                </a:cubicBezTo>
                <a:cubicBezTo>
                  <a:pt x="604" y="7045"/>
                  <a:pt x="759" y="6965"/>
                  <a:pt x="820" y="6781"/>
                </a:cubicBezTo>
                <a:cubicBezTo>
                  <a:pt x="1094" y="6082"/>
                  <a:pt x="1368" y="5383"/>
                  <a:pt x="1672" y="4684"/>
                </a:cubicBezTo>
                <a:lnTo>
                  <a:pt x="1732" y="4684"/>
                </a:lnTo>
                <a:lnTo>
                  <a:pt x="4012" y="4593"/>
                </a:lnTo>
                <a:lnTo>
                  <a:pt x="4590" y="7359"/>
                </a:lnTo>
                <a:cubicBezTo>
                  <a:pt x="4638" y="7553"/>
                  <a:pt x="4779" y="7636"/>
                  <a:pt x="4925" y="7636"/>
                </a:cubicBezTo>
                <a:cubicBezTo>
                  <a:pt x="5144" y="7636"/>
                  <a:pt x="5374" y="7450"/>
                  <a:pt x="5319" y="7176"/>
                </a:cubicBezTo>
                <a:cubicBezTo>
                  <a:pt x="4833" y="4866"/>
                  <a:pt x="4346" y="2587"/>
                  <a:pt x="3860" y="277"/>
                </a:cubicBezTo>
                <a:cubicBezTo>
                  <a:pt x="3827" y="93"/>
                  <a:pt x="3674" y="1"/>
                  <a:pt x="3512" y="1"/>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0" name="Google Shape;3120;p38"/>
          <p:cNvSpPr/>
          <p:nvPr/>
        </p:nvSpPr>
        <p:spPr>
          <a:xfrm>
            <a:off x="5597611" y="686654"/>
            <a:ext cx="33" cy="816"/>
          </a:xfrm>
          <a:custGeom>
            <a:avLst/>
            <a:gdLst/>
            <a:ahLst/>
            <a:cxnLst/>
            <a:rect l="l" t="t" r="r" b="b"/>
            <a:pathLst>
              <a:path w="1" h="32" extrusionOk="0">
                <a:moveTo>
                  <a:pt x="1" y="31"/>
                </a:moveTo>
                <a:cubicBezTo>
                  <a:pt x="1" y="1"/>
                  <a:pt x="1" y="1"/>
                  <a:pt x="1" y="1"/>
                </a:cubicBezTo>
                <a:lnTo>
                  <a:pt x="1" y="1"/>
                </a:lnTo>
                <a:cubicBezTo>
                  <a:pt x="1" y="1"/>
                  <a:pt x="1" y="1"/>
                  <a:pt x="1" y="31"/>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1" name="Google Shape;3121;p38"/>
          <p:cNvSpPr/>
          <p:nvPr/>
        </p:nvSpPr>
        <p:spPr>
          <a:xfrm>
            <a:off x="5571704" y="664963"/>
            <a:ext cx="73789" cy="83327"/>
          </a:xfrm>
          <a:custGeom>
            <a:avLst/>
            <a:gdLst/>
            <a:ahLst/>
            <a:cxnLst/>
            <a:rect l="l" t="t" r="r" b="b"/>
            <a:pathLst>
              <a:path w="2250" h="3269" extrusionOk="0">
                <a:moveTo>
                  <a:pt x="1041" y="0"/>
                </a:moveTo>
                <a:cubicBezTo>
                  <a:pt x="929" y="0"/>
                  <a:pt x="815" y="20"/>
                  <a:pt x="700" y="62"/>
                </a:cubicBezTo>
                <a:cubicBezTo>
                  <a:pt x="305" y="183"/>
                  <a:pt x="61" y="487"/>
                  <a:pt x="1" y="882"/>
                </a:cubicBezTo>
                <a:cubicBezTo>
                  <a:pt x="1" y="1065"/>
                  <a:pt x="213" y="1247"/>
                  <a:pt x="396" y="1247"/>
                </a:cubicBezTo>
                <a:cubicBezTo>
                  <a:pt x="600" y="1247"/>
                  <a:pt x="748" y="1107"/>
                  <a:pt x="787" y="908"/>
                </a:cubicBezTo>
                <a:lnTo>
                  <a:pt x="787" y="908"/>
                </a:lnTo>
                <a:cubicBezTo>
                  <a:pt x="789" y="900"/>
                  <a:pt x="791" y="890"/>
                  <a:pt x="791" y="882"/>
                </a:cubicBezTo>
                <a:lnTo>
                  <a:pt x="791" y="882"/>
                </a:lnTo>
                <a:cubicBezTo>
                  <a:pt x="791" y="882"/>
                  <a:pt x="791" y="882"/>
                  <a:pt x="791" y="882"/>
                </a:cubicBezTo>
                <a:lnTo>
                  <a:pt x="791" y="852"/>
                </a:lnTo>
                <a:cubicBezTo>
                  <a:pt x="791" y="852"/>
                  <a:pt x="791" y="821"/>
                  <a:pt x="821" y="821"/>
                </a:cubicBezTo>
                <a:cubicBezTo>
                  <a:pt x="852" y="821"/>
                  <a:pt x="852" y="791"/>
                  <a:pt x="882" y="791"/>
                </a:cubicBezTo>
                <a:cubicBezTo>
                  <a:pt x="912" y="761"/>
                  <a:pt x="973" y="761"/>
                  <a:pt x="973" y="761"/>
                </a:cubicBezTo>
                <a:lnTo>
                  <a:pt x="1156" y="761"/>
                </a:lnTo>
                <a:cubicBezTo>
                  <a:pt x="1156" y="761"/>
                  <a:pt x="1186" y="791"/>
                  <a:pt x="1186" y="791"/>
                </a:cubicBezTo>
                <a:lnTo>
                  <a:pt x="1216" y="791"/>
                </a:lnTo>
                <a:cubicBezTo>
                  <a:pt x="1216" y="821"/>
                  <a:pt x="1216" y="821"/>
                  <a:pt x="1247" y="821"/>
                </a:cubicBezTo>
                <a:cubicBezTo>
                  <a:pt x="1247" y="852"/>
                  <a:pt x="1277" y="852"/>
                  <a:pt x="1308" y="882"/>
                </a:cubicBezTo>
                <a:cubicBezTo>
                  <a:pt x="1308" y="913"/>
                  <a:pt x="1308" y="913"/>
                  <a:pt x="1338" y="943"/>
                </a:cubicBezTo>
                <a:cubicBezTo>
                  <a:pt x="1338" y="973"/>
                  <a:pt x="1368" y="1004"/>
                  <a:pt x="1368" y="1034"/>
                </a:cubicBezTo>
                <a:cubicBezTo>
                  <a:pt x="1359" y="1005"/>
                  <a:pt x="1355" y="995"/>
                  <a:pt x="1355" y="995"/>
                </a:cubicBezTo>
                <a:lnTo>
                  <a:pt x="1355" y="995"/>
                </a:lnTo>
                <a:cubicBezTo>
                  <a:pt x="1354" y="995"/>
                  <a:pt x="1368" y="1044"/>
                  <a:pt x="1368" y="1065"/>
                </a:cubicBezTo>
                <a:cubicBezTo>
                  <a:pt x="1399" y="1095"/>
                  <a:pt x="1399" y="1125"/>
                  <a:pt x="1399" y="1156"/>
                </a:cubicBezTo>
                <a:cubicBezTo>
                  <a:pt x="1399" y="1156"/>
                  <a:pt x="1399" y="1186"/>
                  <a:pt x="1399" y="1217"/>
                </a:cubicBezTo>
                <a:cubicBezTo>
                  <a:pt x="1429" y="1247"/>
                  <a:pt x="1429" y="1277"/>
                  <a:pt x="1429" y="1308"/>
                </a:cubicBezTo>
                <a:cubicBezTo>
                  <a:pt x="1429" y="1338"/>
                  <a:pt x="1429" y="1369"/>
                  <a:pt x="1429" y="1429"/>
                </a:cubicBezTo>
                <a:cubicBezTo>
                  <a:pt x="1429" y="1429"/>
                  <a:pt x="1429" y="1429"/>
                  <a:pt x="1399" y="1460"/>
                </a:cubicBezTo>
                <a:cubicBezTo>
                  <a:pt x="1399" y="1521"/>
                  <a:pt x="1368" y="1612"/>
                  <a:pt x="1368" y="1673"/>
                </a:cubicBezTo>
                <a:cubicBezTo>
                  <a:pt x="1338" y="1764"/>
                  <a:pt x="1338" y="1764"/>
                  <a:pt x="1277" y="1855"/>
                </a:cubicBezTo>
                <a:cubicBezTo>
                  <a:pt x="1216" y="1946"/>
                  <a:pt x="1186" y="2007"/>
                  <a:pt x="1125" y="2098"/>
                </a:cubicBezTo>
                <a:cubicBezTo>
                  <a:pt x="1034" y="2250"/>
                  <a:pt x="943" y="2402"/>
                  <a:pt x="821" y="2554"/>
                </a:cubicBezTo>
                <a:cubicBezTo>
                  <a:pt x="669" y="2736"/>
                  <a:pt x="821" y="3040"/>
                  <a:pt x="1064" y="3101"/>
                </a:cubicBezTo>
                <a:cubicBezTo>
                  <a:pt x="1277" y="3162"/>
                  <a:pt x="1520" y="3192"/>
                  <a:pt x="1733" y="3253"/>
                </a:cubicBezTo>
                <a:cubicBezTo>
                  <a:pt x="1770" y="3264"/>
                  <a:pt x="1807" y="3269"/>
                  <a:pt x="1844" y="3269"/>
                </a:cubicBezTo>
                <a:cubicBezTo>
                  <a:pt x="2015" y="3269"/>
                  <a:pt x="2169" y="3155"/>
                  <a:pt x="2219" y="2980"/>
                </a:cubicBezTo>
                <a:cubicBezTo>
                  <a:pt x="2250" y="2797"/>
                  <a:pt x="2159" y="2584"/>
                  <a:pt x="1946" y="2524"/>
                </a:cubicBezTo>
                <a:cubicBezTo>
                  <a:pt x="1885" y="2524"/>
                  <a:pt x="1824" y="2493"/>
                  <a:pt x="1764" y="2493"/>
                </a:cubicBezTo>
                <a:cubicBezTo>
                  <a:pt x="2068" y="2037"/>
                  <a:pt x="2250" y="1521"/>
                  <a:pt x="2128" y="973"/>
                </a:cubicBezTo>
                <a:cubicBezTo>
                  <a:pt x="2028" y="445"/>
                  <a:pt x="1573" y="0"/>
                  <a:pt x="1041" y="0"/>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2" name="Google Shape;3122;p38"/>
          <p:cNvSpPr/>
          <p:nvPr/>
        </p:nvSpPr>
        <p:spPr>
          <a:xfrm>
            <a:off x="5482996" y="1352965"/>
            <a:ext cx="142560" cy="148785"/>
          </a:xfrm>
          <a:custGeom>
            <a:avLst/>
            <a:gdLst/>
            <a:ahLst/>
            <a:cxnLst/>
            <a:rect l="l" t="t" r="r" b="b"/>
            <a:pathLst>
              <a:path w="4347" h="5837" extrusionOk="0">
                <a:moveTo>
                  <a:pt x="2383" y="0"/>
                </a:moveTo>
                <a:cubicBezTo>
                  <a:pt x="2196" y="0"/>
                  <a:pt x="2006" y="122"/>
                  <a:pt x="2006" y="365"/>
                </a:cubicBezTo>
                <a:lnTo>
                  <a:pt x="1976" y="578"/>
                </a:lnTo>
                <a:cubicBezTo>
                  <a:pt x="1459" y="547"/>
                  <a:pt x="912" y="486"/>
                  <a:pt x="396" y="426"/>
                </a:cubicBezTo>
                <a:cubicBezTo>
                  <a:pt x="382" y="424"/>
                  <a:pt x="368" y="423"/>
                  <a:pt x="355" y="423"/>
                </a:cubicBezTo>
                <a:cubicBezTo>
                  <a:pt x="160" y="423"/>
                  <a:pt x="0" y="620"/>
                  <a:pt x="0" y="790"/>
                </a:cubicBezTo>
                <a:cubicBezTo>
                  <a:pt x="0" y="1034"/>
                  <a:pt x="183" y="1155"/>
                  <a:pt x="396" y="1186"/>
                </a:cubicBezTo>
                <a:cubicBezTo>
                  <a:pt x="912" y="1246"/>
                  <a:pt x="1429" y="1277"/>
                  <a:pt x="1976" y="1337"/>
                </a:cubicBezTo>
                <a:lnTo>
                  <a:pt x="1885" y="5471"/>
                </a:lnTo>
                <a:cubicBezTo>
                  <a:pt x="1870" y="5714"/>
                  <a:pt x="2052" y="5836"/>
                  <a:pt x="2242" y="5836"/>
                </a:cubicBezTo>
                <a:cubicBezTo>
                  <a:pt x="2432" y="5836"/>
                  <a:pt x="2630" y="5714"/>
                  <a:pt x="2645" y="5471"/>
                </a:cubicBezTo>
                <a:lnTo>
                  <a:pt x="2736" y="1429"/>
                </a:lnTo>
                <a:cubicBezTo>
                  <a:pt x="3131" y="1459"/>
                  <a:pt x="3557" y="1520"/>
                  <a:pt x="3982" y="1550"/>
                </a:cubicBezTo>
                <a:cubicBezTo>
                  <a:pt x="3996" y="1552"/>
                  <a:pt x="4009" y="1553"/>
                  <a:pt x="4023" y="1553"/>
                </a:cubicBezTo>
                <a:cubicBezTo>
                  <a:pt x="4214" y="1553"/>
                  <a:pt x="4347" y="1354"/>
                  <a:pt x="4347" y="1155"/>
                </a:cubicBezTo>
                <a:cubicBezTo>
                  <a:pt x="4347" y="942"/>
                  <a:pt x="4195" y="821"/>
                  <a:pt x="3982" y="790"/>
                </a:cubicBezTo>
                <a:cubicBezTo>
                  <a:pt x="3557" y="760"/>
                  <a:pt x="3162" y="699"/>
                  <a:pt x="2736" y="669"/>
                </a:cubicBezTo>
                <a:lnTo>
                  <a:pt x="2736" y="365"/>
                </a:lnTo>
                <a:cubicBezTo>
                  <a:pt x="2751" y="122"/>
                  <a:pt x="2569" y="0"/>
                  <a:pt x="2383" y="0"/>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3" name="Google Shape;3123;p38"/>
          <p:cNvSpPr/>
          <p:nvPr/>
        </p:nvSpPr>
        <p:spPr>
          <a:xfrm>
            <a:off x="5765088" y="1414930"/>
            <a:ext cx="50865" cy="18633"/>
          </a:xfrm>
          <a:custGeom>
            <a:avLst/>
            <a:gdLst/>
            <a:ahLst/>
            <a:cxnLst/>
            <a:rect l="l" t="t" r="r" b="b"/>
            <a:pathLst>
              <a:path w="1551" h="731" extrusionOk="0">
                <a:moveTo>
                  <a:pt x="365" y="1"/>
                </a:moveTo>
                <a:cubicBezTo>
                  <a:pt x="274" y="1"/>
                  <a:pt x="183" y="31"/>
                  <a:pt x="92" y="92"/>
                </a:cubicBezTo>
                <a:cubicBezTo>
                  <a:pt x="31" y="183"/>
                  <a:pt x="0" y="274"/>
                  <a:pt x="0" y="365"/>
                </a:cubicBezTo>
                <a:cubicBezTo>
                  <a:pt x="0" y="457"/>
                  <a:pt x="31" y="578"/>
                  <a:pt x="92" y="639"/>
                </a:cubicBezTo>
                <a:cubicBezTo>
                  <a:pt x="183" y="700"/>
                  <a:pt x="274" y="730"/>
                  <a:pt x="365" y="730"/>
                </a:cubicBezTo>
                <a:lnTo>
                  <a:pt x="1186" y="730"/>
                </a:lnTo>
                <a:cubicBezTo>
                  <a:pt x="1277" y="730"/>
                  <a:pt x="1368" y="700"/>
                  <a:pt x="1459" y="639"/>
                </a:cubicBezTo>
                <a:cubicBezTo>
                  <a:pt x="1520" y="578"/>
                  <a:pt x="1551" y="457"/>
                  <a:pt x="1551" y="365"/>
                </a:cubicBezTo>
                <a:cubicBezTo>
                  <a:pt x="1551" y="274"/>
                  <a:pt x="1520" y="183"/>
                  <a:pt x="1459" y="92"/>
                </a:cubicBezTo>
                <a:cubicBezTo>
                  <a:pt x="1368" y="31"/>
                  <a:pt x="1277" y="1"/>
                  <a:pt x="1186" y="1"/>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4" name="Google Shape;3124;p38"/>
          <p:cNvSpPr/>
          <p:nvPr/>
        </p:nvSpPr>
        <p:spPr>
          <a:xfrm>
            <a:off x="5745150" y="1455993"/>
            <a:ext cx="78774" cy="19398"/>
          </a:xfrm>
          <a:custGeom>
            <a:avLst/>
            <a:gdLst/>
            <a:ahLst/>
            <a:cxnLst/>
            <a:rect l="l" t="t" r="r" b="b"/>
            <a:pathLst>
              <a:path w="2402" h="761" extrusionOk="0">
                <a:moveTo>
                  <a:pt x="396" y="1"/>
                </a:moveTo>
                <a:cubicBezTo>
                  <a:pt x="213" y="1"/>
                  <a:pt x="0" y="183"/>
                  <a:pt x="31" y="396"/>
                </a:cubicBezTo>
                <a:cubicBezTo>
                  <a:pt x="31" y="578"/>
                  <a:pt x="183" y="761"/>
                  <a:pt x="396" y="761"/>
                </a:cubicBezTo>
                <a:lnTo>
                  <a:pt x="2037" y="761"/>
                </a:lnTo>
                <a:cubicBezTo>
                  <a:pt x="2219" y="761"/>
                  <a:pt x="2402" y="578"/>
                  <a:pt x="2402" y="396"/>
                </a:cubicBezTo>
                <a:cubicBezTo>
                  <a:pt x="2402" y="183"/>
                  <a:pt x="2250" y="1"/>
                  <a:pt x="2037" y="1"/>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5" name="Google Shape;3125;p38"/>
          <p:cNvSpPr/>
          <p:nvPr/>
        </p:nvSpPr>
        <p:spPr>
          <a:xfrm>
            <a:off x="5910627" y="1368973"/>
            <a:ext cx="127605" cy="158140"/>
          </a:xfrm>
          <a:custGeom>
            <a:avLst/>
            <a:gdLst/>
            <a:ahLst/>
            <a:cxnLst/>
            <a:rect l="l" t="t" r="r" b="b"/>
            <a:pathLst>
              <a:path w="3891" h="6204" extrusionOk="0">
                <a:moveTo>
                  <a:pt x="1821" y="0"/>
                </a:moveTo>
                <a:cubicBezTo>
                  <a:pt x="1651" y="0"/>
                  <a:pt x="1478" y="23"/>
                  <a:pt x="1307" y="71"/>
                </a:cubicBezTo>
                <a:cubicBezTo>
                  <a:pt x="547" y="254"/>
                  <a:pt x="31" y="922"/>
                  <a:pt x="31" y="1682"/>
                </a:cubicBezTo>
                <a:cubicBezTo>
                  <a:pt x="0" y="2442"/>
                  <a:pt x="426" y="3172"/>
                  <a:pt x="1155" y="3445"/>
                </a:cubicBezTo>
                <a:cubicBezTo>
                  <a:pt x="1581" y="3627"/>
                  <a:pt x="2067" y="3567"/>
                  <a:pt x="2493" y="3779"/>
                </a:cubicBezTo>
                <a:cubicBezTo>
                  <a:pt x="2766" y="3901"/>
                  <a:pt x="2949" y="4205"/>
                  <a:pt x="2979" y="4509"/>
                </a:cubicBezTo>
                <a:cubicBezTo>
                  <a:pt x="3009" y="4843"/>
                  <a:pt x="2857" y="5178"/>
                  <a:pt x="2553" y="5360"/>
                </a:cubicBezTo>
                <a:cubicBezTo>
                  <a:pt x="2423" y="5412"/>
                  <a:pt x="2269" y="5442"/>
                  <a:pt x="2115" y="5442"/>
                </a:cubicBezTo>
                <a:cubicBezTo>
                  <a:pt x="1911" y="5442"/>
                  <a:pt x="1706" y="5390"/>
                  <a:pt x="1550" y="5269"/>
                </a:cubicBezTo>
                <a:cubicBezTo>
                  <a:pt x="1470" y="5205"/>
                  <a:pt x="1373" y="5166"/>
                  <a:pt x="1277" y="5166"/>
                </a:cubicBezTo>
                <a:cubicBezTo>
                  <a:pt x="1191" y="5166"/>
                  <a:pt x="1105" y="5197"/>
                  <a:pt x="1034" y="5269"/>
                </a:cubicBezTo>
                <a:cubicBezTo>
                  <a:pt x="882" y="5421"/>
                  <a:pt x="851" y="5694"/>
                  <a:pt x="1034" y="5816"/>
                </a:cubicBezTo>
                <a:cubicBezTo>
                  <a:pt x="1338" y="6074"/>
                  <a:pt x="1717" y="6203"/>
                  <a:pt x="2101" y="6203"/>
                </a:cubicBezTo>
                <a:cubicBezTo>
                  <a:pt x="2485" y="6203"/>
                  <a:pt x="2873" y="6074"/>
                  <a:pt x="3192" y="5816"/>
                </a:cubicBezTo>
                <a:cubicBezTo>
                  <a:pt x="3800" y="5299"/>
                  <a:pt x="3891" y="4387"/>
                  <a:pt x="3496" y="3719"/>
                </a:cubicBezTo>
                <a:cubicBezTo>
                  <a:pt x="3283" y="3384"/>
                  <a:pt x="2949" y="3141"/>
                  <a:pt x="2584" y="2989"/>
                </a:cubicBezTo>
                <a:cubicBezTo>
                  <a:pt x="2158" y="2868"/>
                  <a:pt x="1672" y="2928"/>
                  <a:pt x="1277" y="2685"/>
                </a:cubicBezTo>
                <a:cubicBezTo>
                  <a:pt x="790" y="2381"/>
                  <a:pt x="608" y="1652"/>
                  <a:pt x="942" y="1165"/>
                </a:cubicBezTo>
                <a:cubicBezTo>
                  <a:pt x="1127" y="888"/>
                  <a:pt x="1469" y="751"/>
                  <a:pt x="1808" y="751"/>
                </a:cubicBezTo>
                <a:cubicBezTo>
                  <a:pt x="2137" y="751"/>
                  <a:pt x="2465" y="880"/>
                  <a:pt x="2645" y="1135"/>
                </a:cubicBezTo>
                <a:cubicBezTo>
                  <a:pt x="2729" y="1261"/>
                  <a:pt x="2856" y="1329"/>
                  <a:pt x="2987" y="1329"/>
                </a:cubicBezTo>
                <a:cubicBezTo>
                  <a:pt x="3045" y="1329"/>
                  <a:pt x="3105" y="1315"/>
                  <a:pt x="3161" y="1287"/>
                </a:cubicBezTo>
                <a:cubicBezTo>
                  <a:pt x="3344" y="1196"/>
                  <a:pt x="3435" y="922"/>
                  <a:pt x="3313" y="770"/>
                </a:cubicBezTo>
                <a:cubicBezTo>
                  <a:pt x="2960" y="276"/>
                  <a:pt x="2406" y="0"/>
                  <a:pt x="1821" y="0"/>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6" name="Google Shape;3126;p38"/>
          <p:cNvSpPr/>
          <p:nvPr/>
        </p:nvSpPr>
        <p:spPr>
          <a:xfrm>
            <a:off x="6043409" y="1370247"/>
            <a:ext cx="118521" cy="179271"/>
          </a:xfrm>
          <a:custGeom>
            <a:avLst/>
            <a:gdLst/>
            <a:ahLst/>
            <a:cxnLst/>
            <a:rect l="l" t="t" r="r" b="b"/>
            <a:pathLst>
              <a:path w="3614" h="7033" extrusionOk="0">
                <a:moveTo>
                  <a:pt x="3110" y="0"/>
                </a:moveTo>
                <a:cubicBezTo>
                  <a:pt x="2998" y="0"/>
                  <a:pt x="2888" y="59"/>
                  <a:pt x="2821" y="204"/>
                </a:cubicBezTo>
                <a:cubicBezTo>
                  <a:pt x="1939" y="2270"/>
                  <a:pt x="1027" y="4368"/>
                  <a:pt x="146" y="6465"/>
                </a:cubicBezTo>
                <a:cubicBezTo>
                  <a:pt x="0" y="6756"/>
                  <a:pt x="267" y="7033"/>
                  <a:pt x="509" y="7033"/>
                </a:cubicBezTo>
                <a:cubicBezTo>
                  <a:pt x="620" y="7033"/>
                  <a:pt x="726" y="6974"/>
                  <a:pt x="784" y="6830"/>
                </a:cubicBezTo>
                <a:cubicBezTo>
                  <a:pt x="1696" y="4763"/>
                  <a:pt x="2577" y="2666"/>
                  <a:pt x="3489" y="568"/>
                </a:cubicBezTo>
                <a:cubicBezTo>
                  <a:pt x="3614" y="277"/>
                  <a:pt x="3355" y="0"/>
                  <a:pt x="3110" y="0"/>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7" name="Google Shape;3127;p38"/>
          <p:cNvSpPr/>
          <p:nvPr/>
        </p:nvSpPr>
        <p:spPr>
          <a:xfrm>
            <a:off x="6182684" y="1402899"/>
            <a:ext cx="149611" cy="155693"/>
          </a:xfrm>
          <a:custGeom>
            <a:avLst/>
            <a:gdLst/>
            <a:ahLst/>
            <a:cxnLst/>
            <a:rect l="l" t="t" r="r" b="b"/>
            <a:pathLst>
              <a:path w="4562" h="6108" extrusionOk="0">
                <a:moveTo>
                  <a:pt x="4117" y="1"/>
                </a:moveTo>
                <a:cubicBezTo>
                  <a:pt x="3953" y="1"/>
                  <a:pt x="3816" y="110"/>
                  <a:pt x="3741" y="260"/>
                </a:cubicBezTo>
                <a:cubicBezTo>
                  <a:pt x="3163" y="1719"/>
                  <a:pt x="2586" y="3178"/>
                  <a:pt x="2008" y="4637"/>
                </a:cubicBezTo>
                <a:cubicBezTo>
                  <a:pt x="1613" y="3482"/>
                  <a:pt x="1218" y="2296"/>
                  <a:pt x="823" y="1111"/>
                </a:cubicBezTo>
                <a:cubicBezTo>
                  <a:pt x="764" y="934"/>
                  <a:pt x="617" y="857"/>
                  <a:pt x="469" y="857"/>
                </a:cubicBezTo>
                <a:cubicBezTo>
                  <a:pt x="237" y="857"/>
                  <a:pt x="1" y="1045"/>
                  <a:pt x="93" y="1324"/>
                </a:cubicBezTo>
                <a:cubicBezTo>
                  <a:pt x="610" y="2813"/>
                  <a:pt x="1096" y="4333"/>
                  <a:pt x="1613" y="5822"/>
                </a:cubicBezTo>
                <a:cubicBezTo>
                  <a:pt x="1673" y="6016"/>
                  <a:pt x="1813" y="6107"/>
                  <a:pt x="1958" y="6107"/>
                </a:cubicBezTo>
                <a:cubicBezTo>
                  <a:pt x="2109" y="6107"/>
                  <a:pt x="2265" y="6008"/>
                  <a:pt x="2343" y="5822"/>
                </a:cubicBezTo>
                <a:cubicBezTo>
                  <a:pt x="3042" y="4059"/>
                  <a:pt x="3771" y="2266"/>
                  <a:pt x="4470" y="473"/>
                </a:cubicBezTo>
                <a:cubicBezTo>
                  <a:pt x="4562" y="290"/>
                  <a:pt x="4410" y="78"/>
                  <a:pt x="4227" y="17"/>
                </a:cubicBezTo>
                <a:cubicBezTo>
                  <a:pt x="4189" y="6"/>
                  <a:pt x="4153" y="1"/>
                  <a:pt x="4117" y="1"/>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8" name="Google Shape;3128;p38"/>
          <p:cNvSpPr/>
          <p:nvPr/>
        </p:nvSpPr>
        <p:spPr>
          <a:xfrm>
            <a:off x="5722227" y="781958"/>
            <a:ext cx="50865" cy="19398"/>
          </a:xfrm>
          <a:custGeom>
            <a:avLst/>
            <a:gdLst/>
            <a:ahLst/>
            <a:cxnLst/>
            <a:rect l="l" t="t" r="r" b="b"/>
            <a:pathLst>
              <a:path w="1551" h="761" extrusionOk="0">
                <a:moveTo>
                  <a:pt x="365" y="1"/>
                </a:moveTo>
                <a:cubicBezTo>
                  <a:pt x="274" y="1"/>
                  <a:pt x="183" y="31"/>
                  <a:pt x="92" y="122"/>
                </a:cubicBezTo>
                <a:cubicBezTo>
                  <a:pt x="31" y="183"/>
                  <a:pt x="0" y="274"/>
                  <a:pt x="0" y="365"/>
                </a:cubicBezTo>
                <a:cubicBezTo>
                  <a:pt x="0" y="578"/>
                  <a:pt x="152" y="760"/>
                  <a:pt x="365" y="760"/>
                </a:cubicBezTo>
                <a:lnTo>
                  <a:pt x="1155" y="760"/>
                </a:lnTo>
                <a:cubicBezTo>
                  <a:pt x="1247" y="760"/>
                  <a:pt x="1368" y="700"/>
                  <a:pt x="1429" y="639"/>
                </a:cubicBezTo>
                <a:cubicBezTo>
                  <a:pt x="1490" y="578"/>
                  <a:pt x="1551" y="456"/>
                  <a:pt x="1520" y="365"/>
                </a:cubicBezTo>
                <a:cubicBezTo>
                  <a:pt x="1520" y="183"/>
                  <a:pt x="1368" y="1"/>
                  <a:pt x="1155" y="1"/>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9" name="Google Shape;3129;p38"/>
          <p:cNvSpPr/>
          <p:nvPr/>
        </p:nvSpPr>
        <p:spPr>
          <a:xfrm>
            <a:off x="5716226" y="821466"/>
            <a:ext cx="59851" cy="19398"/>
          </a:xfrm>
          <a:custGeom>
            <a:avLst/>
            <a:gdLst/>
            <a:ahLst/>
            <a:cxnLst/>
            <a:rect l="l" t="t" r="r" b="b"/>
            <a:pathLst>
              <a:path w="1825" h="761" extrusionOk="0">
                <a:moveTo>
                  <a:pt x="396" y="1"/>
                </a:moveTo>
                <a:cubicBezTo>
                  <a:pt x="183" y="1"/>
                  <a:pt x="1" y="183"/>
                  <a:pt x="1" y="396"/>
                </a:cubicBezTo>
                <a:cubicBezTo>
                  <a:pt x="1" y="609"/>
                  <a:pt x="183" y="761"/>
                  <a:pt x="396" y="761"/>
                </a:cubicBezTo>
                <a:lnTo>
                  <a:pt x="1430" y="761"/>
                </a:lnTo>
                <a:cubicBezTo>
                  <a:pt x="1612" y="761"/>
                  <a:pt x="1825" y="609"/>
                  <a:pt x="1794" y="396"/>
                </a:cubicBezTo>
                <a:cubicBezTo>
                  <a:pt x="1794" y="183"/>
                  <a:pt x="1642" y="1"/>
                  <a:pt x="1430" y="1"/>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0" name="Google Shape;3130;p38"/>
          <p:cNvSpPr/>
          <p:nvPr/>
        </p:nvSpPr>
        <p:spPr>
          <a:xfrm>
            <a:off x="5823330" y="629329"/>
            <a:ext cx="707355" cy="264918"/>
          </a:xfrm>
          <a:custGeom>
            <a:avLst/>
            <a:gdLst/>
            <a:ahLst/>
            <a:cxnLst/>
            <a:rect l="l" t="t" r="r" b="b"/>
            <a:pathLst>
              <a:path w="21569" h="10393" extrusionOk="0">
                <a:moveTo>
                  <a:pt x="5671" y="1"/>
                </a:moveTo>
                <a:cubicBezTo>
                  <a:pt x="5367" y="1"/>
                  <a:pt x="5246" y="274"/>
                  <a:pt x="5307" y="487"/>
                </a:cubicBezTo>
                <a:cubicBezTo>
                  <a:pt x="5307" y="548"/>
                  <a:pt x="5276" y="578"/>
                  <a:pt x="5246" y="609"/>
                </a:cubicBezTo>
                <a:cubicBezTo>
                  <a:pt x="4486" y="3435"/>
                  <a:pt x="3696" y="6232"/>
                  <a:pt x="2905" y="9058"/>
                </a:cubicBezTo>
                <a:lnTo>
                  <a:pt x="808" y="5137"/>
                </a:lnTo>
                <a:cubicBezTo>
                  <a:pt x="743" y="5008"/>
                  <a:pt x="637" y="4955"/>
                  <a:pt x="526" y="4955"/>
                </a:cubicBezTo>
                <a:cubicBezTo>
                  <a:pt x="273" y="4955"/>
                  <a:pt x="0" y="5236"/>
                  <a:pt x="170" y="5533"/>
                </a:cubicBezTo>
                <a:cubicBezTo>
                  <a:pt x="960" y="7022"/>
                  <a:pt x="1781" y="8542"/>
                  <a:pt x="2601" y="10062"/>
                </a:cubicBezTo>
                <a:cubicBezTo>
                  <a:pt x="2632" y="10122"/>
                  <a:pt x="2662" y="10153"/>
                  <a:pt x="2693" y="10183"/>
                </a:cubicBezTo>
                <a:cubicBezTo>
                  <a:pt x="2767" y="10317"/>
                  <a:pt x="2913" y="10392"/>
                  <a:pt x="3055" y="10392"/>
                </a:cubicBezTo>
                <a:cubicBezTo>
                  <a:pt x="3203" y="10392"/>
                  <a:pt x="3345" y="10309"/>
                  <a:pt x="3392" y="10122"/>
                </a:cubicBezTo>
                <a:cubicBezTo>
                  <a:pt x="4273" y="7022"/>
                  <a:pt x="5124" y="3922"/>
                  <a:pt x="5975" y="821"/>
                </a:cubicBezTo>
                <a:cubicBezTo>
                  <a:pt x="5975" y="791"/>
                  <a:pt x="5975" y="791"/>
                  <a:pt x="5975" y="791"/>
                </a:cubicBezTo>
                <a:cubicBezTo>
                  <a:pt x="11021" y="1034"/>
                  <a:pt x="16036" y="1277"/>
                  <a:pt x="21082" y="1551"/>
                </a:cubicBezTo>
                <a:cubicBezTo>
                  <a:pt x="21091" y="1551"/>
                  <a:pt x="21101" y="1552"/>
                  <a:pt x="21110" y="1552"/>
                </a:cubicBezTo>
                <a:cubicBezTo>
                  <a:pt x="21568" y="1552"/>
                  <a:pt x="21559" y="821"/>
                  <a:pt x="21082" y="791"/>
                </a:cubicBezTo>
                <a:cubicBezTo>
                  <a:pt x="15945" y="517"/>
                  <a:pt x="10808" y="274"/>
                  <a:pt x="5671" y="1"/>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1" name="Google Shape;3131;p38"/>
          <p:cNvSpPr/>
          <p:nvPr/>
        </p:nvSpPr>
        <p:spPr>
          <a:xfrm>
            <a:off x="6030226" y="713163"/>
            <a:ext cx="118488" cy="156560"/>
          </a:xfrm>
          <a:custGeom>
            <a:avLst/>
            <a:gdLst/>
            <a:ahLst/>
            <a:cxnLst/>
            <a:rect l="l" t="t" r="r" b="b"/>
            <a:pathLst>
              <a:path w="3613" h="6142" extrusionOk="0">
                <a:moveTo>
                  <a:pt x="3069" y="1"/>
                </a:moveTo>
                <a:cubicBezTo>
                  <a:pt x="3011" y="1"/>
                  <a:pt x="2949" y="17"/>
                  <a:pt x="2888" y="55"/>
                </a:cubicBezTo>
                <a:cubicBezTo>
                  <a:pt x="1520" y="937"/>
                  <a:pt x="1" y="2092"/>
                  <a:pt x="1" y="3885"/>
                </a:cubicBezTo>
                <a:cubicBezTo>
                  <a:pt x="1" y="4645"/>
                  <a:pt x="335" y="5344"/>
                  <a:pt x="973" y="5769"/>
                </a:cubicBezTo>
                <a:cubicBezTo>
                  <a:pt x="1310" y="6018"/>
                  <a:pt x="1699" y="6142"/>
                  <a:pt x="2091" y="6142"/>
                </a:cubicBezTo>
                <a:cubicBezTo>
                  <a:pt x="2371" y="6142"/>
                  <a:pt x="2653" y="6079"/>
                  <a:pt x="2919" y="5952"/>
                </a:cubicBezTo>
                <a:cubicBezTo>
                  <a:pt x="3306" y="5771"/>
                  <a:pt x="3079" y="5261"/>
                  <a:pt x="2741" y="5261"/>
                </a:cubicBezTo>
                <a:cubicBezTo>
                  <a:pt x="2681" y="5261"/>
                  <a:pt x="2618" y="5277"/>
                  <a:pt x="2554" y="5314"/>
                </a:cubicBezTo>
                <a:cubicBezTo>
                  <a:pt x="2425" y="5369"/>
                  <a:pt x="2289" y="5393"/>
                  <a:pt x="2151" y="5393"/>
                </a:cubicBezTo>
                <a:cubicBezTo>
                  <a:pt x="1833" y="5393"/>
                  <a:pt x="1511" y="5261"/>
                  <a:pt x="1277" y="5070"/>
                </a:cubicBezTo>
                <a:cubicBezTo>
                  <a:pt x="852" y="4706"/>
                  <a:pt x="700" y="4128"/>
                  <a:pt x="761" y="3581"/>
                </a:cubicBezTo>
                <a:cubicBezTo>
                  <a:pt x="973" y="2213"/>
                  <a:pt x="2189" y="1393"/>
                  <a:pt x="3253" y="724"/>
                </a:cubicBezTo>
                <a:cubicBezTo>
                  <a:pt x="3613" y="493"/>
                  <a:pt x="3386" y="1"/>
                  <a:pt x="3069" y="1"/>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2" name="Google Shape;3132;p38"/>
          <p:cNvSpPr/>
          <p:nvPr/>
        </p:nvSpPr>
        <p:spPr>
          <a:xfrm>
            <a:off x="6174748" y="684054"/>
            <a:ext cx="59851" cy="54294"/>
          </a:xfrm>
          <a:custGeom>
            <a:avLst/>
            <a:gdLst/>
            <a:ahLst/>
            <a:cxnLst/>
            <a:rect l="l" t="t" r="r" b="b"/>
            <a:pathLst>
              <a:path w="1825" h="2130" extrusionOk="0">
                <a:moveTo>
                  <a:pt x="530" y="0"/>
                </a:moveTo>
                <a:cubicBezTo>
                  <a:pt x="432" y="0"/>
                  <a:pt x="335" y="23"/>
                  <a:pt x="244" y="72"/>
                </a:cubicBezTo>
                <a:cubicBezTo>
                  <a:pt x="62" y="194"/>
                  <a:pt x="1" y="437"/>
                  <a:pt x="92" y="589"/>
                </a:cubicBezTo>
                <a:cubicBezTo>
                  <a:pt x="168" y="716"/>
                  <a:pt x="307" y="779"/>
                  <a:pt x="440" y="779"/>
                </a:cubicBezTo>
                <a:cubicBezTo>
                  <a:pt x="466" y="779"/>
                  <a:pt x="492" y="777"/>
                  <a:pt x="518" y="772"/>
                </a:cubicBezTo>
                <a:cubicBezTo>
                  <a:pt x="518" y="802"/>
                  <a:pt x="518" y="802"/>
                  <a:pt x="518" y="832"/>
                </a:cubicBezTo>
                <a:cubicBezTo>
                  <a:pt x="548" y="954"/>
                  <a:pt x="518" y="1106"/>
                  <a:pt x="518" y="1258"/>
                </a:cubicBezTo>
                <a:cubicBezTo>
                  <a:pt x="548" y="1501"/>
                  <a:pt x="609" y="1683"/>
                  <a:pt x="730" y="1866"/>
                </a:cubicBezTo>
                <a:cubicBezTo>
                  <a:pt x="870" y="2022"/>
                  <a:pt x="1089" y="2129"/>
                  <a:pt x="1302" y="2129"/>
                </a:cubicBezTo>
                <a:cubicBezTo>
                  <a:pt x="1461" y="2129"/>
                  <a:pt x="1617" y="2070"/>
                  <a:pt x="1734" y="1927"/>
                </a:cubicBezTo>
                <a:cubicBezTo>
                  <a:pt x="1794" y="1866"/>
                  <a:pt x="1825" y="1775"/>
                  <a:pt x="1825" y="1683"/>
                </a:cubicBezTo>
                <a:cubicBezTo>
                  <a:pt x="1825" y="1592"/>
                  <a:pt x="1794" y="1471"/>
                  <a:pt x="1734" y="1410"/>
                </a:cubicBezTo>
                <a:cubicBezTo>
                  <a:pt x="1646" y="1344"/>
                  <a:pt x="1527" y="1294"/>
                  <a:pt x="1421" y="1294"/>
                </a:cubicBezTo>
                <a:cubicBezTo>
                  <a:pt x="1381" y="1294"/>
                  <a:pt x="1342" y="1302"/>
                  <a:pt x="1308" y="1319"/>
                </a:cubicBezTo>
                <a:cubicBezTo>
                  <a:pt x="1278" y="1197"/>
                  <a:pt x="1308" y="1076"/>
                  <a:pt x="1308" y="924"/>
                </a:cubicBezTo>
                <a:cubicBezTo>
                  <a:pt x="1308" y="741"/>
                  <a:pt x="1278" y="589"/>
                  <a:pt x="1186" y="407"/>
                </a:cubicBezTo>
                <a:cubicBezTo>
                  <a:pt x="1054" y="163"/>
                  <a:pt x="792" y="0"/>
                  <a:pt x="530" y="0"/>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3" name="Google Shape;3133;p38"/>
          <p:cNvSpPr/>
          <p:nvPr/>
        </p:nvSpPr>
        <p:spPr>
          <a:xfrm>
            <a:off x="6322287" y="797379"/>
            <a:ext cx="61851" cy="21794"/>
          </a:xfrm>
          <a:custGeom>
            <a:avLst/>
            <a:gdLst/>
            <a:ahLst/>
            <a:cxnLst/>
            <a:rect l="l" t="t" r="r" b="b"/>
            <a:pathLst>
              <a:path w="1886" h="855" extrusionOk="0">
                <a:moveTo>
                  <a:pt x="1531" y="1"/>
                </a:moveTo>
                <a:cubicBezTo>
                  <a:pt x="1517" y="1"/>
                  <a:pt x="1504" y="1"/>
                  <a:pt x="1490" y="3"/>
                </a:cubicBezTo>
                <a:cubicBezTo>
                  <a:pt x="1125" y="34"/>
                  <a:pt x="760" y="64"/>
                  <a:pt x="365" y="95"/>
                </a:cubicBezTo>
                <a:cubicBezTo>
                  <a:pt x="274" y="95"/>
                  <a:pt x="183" y="125"/>
                  <a:pt x="92" y="186"/>
                </a:cubicBezTo>
                <a:cubicBezTo>
                  <a:pt x="31" y="247"/>
                  <a:pt x="1" y="368"/>
                  <a:pt x="1" y="459"/>
                </a:cubicBezTo>
                <a:cubicBezTo>
                  <a:pt x="1" y="642"/>
                  <a:pt x="153" y="855"/>
                  <a:pt x="365" y="855"/>
                </a:cubicBezTo>
                <a:cubicBezTo>
                  <a:pt x="760" y="824"/>
                  <a:pt x="1125" y="794"/>
                  <a:pt x="1520" y="733"/>
                </a:cubicBezTo>
                <a:cubicBezTo>
                  <a:pt x="1612" y="733"/>
                  <a:pt x="1703" y="703"/>
                  <a:pt x="1764" y="642"/>
                </a:cubicBezTo>
                <a:cubicBezTo>
                  <a:pt x="1824" y="581"/>
                  <a:pt x="1885" y="459"/>
                  <a:pt x="1885" y="368"/>
                </a:cubicBezTo>
                <a:cubicBezTo>
                  <a:pt x="1857" y="198"/>
                  <a:pt x="1722" y="1"/>
                  <a:pt x="1531" y="1"/>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4" name="Google Shape;3134;p38"/>
          <p:cNvSpPr/>
          <p:nvPr/>
        </p:nvSpPr>
        <p:spPr>
          <a:xfrm>
            <a:off x="6501702" y="722849"/>
            <a:ext cx="129639" cy="176110"/>
          </a:xfrm>
          <a:custGeom>
            <a:avLst/>
            <a:gdLst/>
            <a:ahLst/>
            <a:cxnLst/>
            <a:rect l="l" t="t" r="r" b="b"/>
            <a:pathLst>
              <a:path w="3953" h="6909" extrusionOk="0">
                <a:moveTo>
                  <a:pt x="1153" y="750"/>
                </a:moveTo>
                <a:cubicBezTo>
                  <a:pt x="1699" y="750"/>
                  <a:pt x="2253" y="1069"/>
                  <a:pt x="2402" y="1590"/>
                </a:cubicBezTo>
                <a:cubicBezTo>
                  <a:pt x="2615" y="2259"/>
                  <a:pt x="2220" y="3049"/>
                  <a:pt x="1551" y="3262"/>
                </a:cubicBezTo>
                <a:cubicBezTo>
                  <a:pt x="1429" y="3292"/>
                  <a:pt x="1369" y="3383"/>
                  <a:pt x="1308" y="3475"/>
                </a:cubicBezTo>
                <a:cubicBezTo>
                  <a:pt x="1186" y="3566"/>
                  <a:pt x="1095" y="3748"/>
                  <a:pt x="1156" y="3900"/>
                </a:cubicBezTo>
                <a:cubicBezTo>
                  <a:pt x="1182" y="4055"/>
                  <a:pt x="1360" y="4187"/>
                  <a:pt x="1525" y="4187"/>
                </a:cubicBezTo>
                <a:cubicBezTo>
                  <a:pt x="1555" y="4187"/>
                  <a:pt x="1584" y="4183"/>
                  <a:pt x="1612" y="4174"/>
                </a:cubicBezTo>
                <a:cubicBezTo>
                  <a:pt x="1642" y="4143"/>
                  <a:pt x="1703" y="4143"/>
                  <a:pt x="1733" y="4143"/>
                </a:cubicBezTo>
                <a:cubicBezTo>
                  <a:pt x="1733" y="4143"/>
                  <a:pt x="1764" y="4143"/>
                  <a:pt x="1764" y="4113"/>
                </a:cubicBezTo>
                <a:lnTo>
                  <a:pt x="2037" y="4113"/>
                </a:lnTo>
                <a:cubicBezTo>
                  <a:pt x="2037" y="4113"/>
                  <a:pt x="2037" y="4143"/>
                  <a:pt x="2068" y="4143"/>
                </a:cubicBezTo>
                <a:lnTo>
                  <a:pt x="2189" y="4143"/>
                </a:lnTo>
                <a:cubicBezTo>
                  <a:pt x="2220" y="4174"/>
                  <a:pt x="2250" y="4174"/>
                  <a:pt x="2311" y="4204"/>
                </a:cubicBezTo>
                <a:lnTo>
                  <a:pt x="2341" y="4204"/>
                </a:lnTo>
                <a:cubicBezTo>
                  <a:pt x="2432" y="4265"/>
                  <a:pt x="2493" y="4295"/>
                  <a:pt x="2554" y="4356"/>
                </a:cubicBezTo>
                <a:lnTo>
                  <a:pt x="2615" y="4356"/>
                </a:lnTo>
                <a:cubicBezTo>
                  <a:pt x="2645" y="4386"/>
                  <a:pt x="2676" y="4447"/>
                  <a:pt x="2706" y="4478"/>
                </a:cubicBezTo>
                <a:cubicBezTo>
                  <a:pt x="2706" y="4478"/>
                  <a:pt x="2740" y="4529"/>
                  <a:pt x="2744" y="4529"/>
                </a:cubicBezTo>
                <a:cubicBezTo>
                  <a:pt x="2746" y="4529"/>
                  <a:pt x="2744" y="4523"/>
                  <a:pt x="2736" y="4508"/>
                </a:cubicBezTo>
                <a:lnTo>
                  <a:pt x="2736" y="4508"/>
                </a:lnTo>
                <a:cubicBezTo>
                  <a:pt x="2767" y="4538"/>
                  <a:pt x="2797" y="4569"/>
                  <a:pt x="2797" y="4599"/>
                </a:cubicBezTo>
                <a:cubicBezTo>
                  <a:pt x="2828" y="4630"/>
                  <a:pt x="2828" y="4660"/>
                  <a:pt x="2858" y="4721"/>
                </a:cubicBezTo>
                <a:cubicBezTo>
                  <a:pt x="2858" y="4751"/>
                  <a:pt x="2888" y="4751"/>
                  <a:pt x="2888" y="4782"/>
                </a:cubicBezTo>
                <a:cubicBezTo>
                  <a:pt x="2919" y="4842"/>
                  <a:pt x="2919" y="4934"/>
                  <a:pt x="2949" y="4994"/>
                </a:cubicBezTo>
                <a:cubicBezTo>
                  <a:pt x="2949" y="4994"/>
                  <a:pt x="2949" y="5025"/>
                  <a:pt x="2949" y="5055"/>
                </a:cubicBezTo>
                <a:cubicBezTo>
                  <a:pt x="2949" y="5086"/>
                  <a:pt x="2949" y="5146"/>
                  <a:pt x="2949" y="5207"/>
                </a:cubicBezTo>
                <a:cubicBezTo>
                  <a:pt x="2949" y="5238"/>
                  <a:pt x="2949" y="5268"/>
                  <a:pt x="2949" y="5268"/>
                </a:cubicBezTo>
                <a:cubicBezTo>
                  <a:pt x="2949" y="5268"/>
                  <a:pt x="2949" y="5298"/>
                  <a:pt x="2949" y="5298"/>
                </a:cubicBezTo>
                <a:cubicBezTo>
                  <a:pt x="2949" y="5298"/>
                  <a:pt x="2949" y="5329"/>
                  <a:pt x="2949" y="5329"/>
                </a:cubicBezTo>
                <a:cubicBezTo>
                  <a:pt x="2919" y="5329"/>
                  <a:pt x="2919" y="5359"/>
                  <a:pt x="2919" y="5389"/>
                </a:cubicBezTo>
                <a:cubicBezTo>
                  <a:pt x="2919" y="5420"/>
                  <a:pt x="2888" y="5450"/>
                  <a:pt x="2888" y="5481"/>
                </a:cubicBezTo>
                <a:cubicBezTo>
                  <a:pt x="2888" y="5511"/>
                  <a:pt x="2858" y="5572"/>
                  <a:pt x="2858" y="5572"/>
                </a:cubicBezTo>
                <a:cubicBezTo>
                  <a:pt x="2828" y="5633"/>
                  <a:pt x="2797" y="5693"/>
                  <a:pt x="2736" y="5754"/>
                </a:cubicBezTo>
                <a:cubicBezTo>
                  <a:pt x="2736" y="5785"/>
                  <a:pt x="2736" y="5785"/>
                  <a:pt x="2736" y="5785"/>
                </a:cubicBezTo>
                <a:cubicBezTo>
                  <a:pt x="2736" y="5785"/>
                  <a:pt x="2706" y="5815"/>
                  <a:pt x="2706" y="5815"/>
                </a:cubicBezTo>
                <a:cubicBezTo>
                  <a:pt x="2676" y="5845"/>
                  <a:pt x="2645" y="5876"/>
                  <a:pt x="2615" y="5906"/>
                </a:cubicBezTo>
                <a:cubicBezTo>
                  <a:pt x="2584" y="5937"/>
                  <a:pt x="2554" y="5937"/>
                  <a:pt x="2554" y="5967"/>
                </a:cubicBezTo>
                <a:cubicBezTo>
                  <a:pt x="2524" y="5967"/>
                  <a:pt x="2493" y="5997"/>
                  <a:pt x="2463" y="5997"/>
                </a:cubicBezTo>
                <a:cubicBezTo>
                  <a:pt x="2432" y="6028"/>
                  <a:pt x="2402" y="6058"/>
                  <a:pt x="2372" y="6058"/>
                </a:cubicBezTo>
                <a:cubicBezTo>
                  <a:pt x="2341" y="6058"/>
                  <a:pt x="2311" y="6089"/>
                  <a:pt x="2311" y="6089"/>
                </a:cubicBezTo>
                <a:cubicBezTo>
                  <a:pt x="2250" y="6089"/>
                  <a:pt x="2220" y="6119"/>
                  <a:pt x="2159" y="6119"/>
                </a:cubicBezTo>
                <a:cubicBezTo>
                  <a:pt x="2128" y="6119"/>
                  <a:pt x="2128" y="6119"/>
                  <a:pt x="2098" y="6149"/>
                </a:cubicBezTo>
                <a:lnTo>
                  <a:pt x="1733" y="6149"/>
                </a:lnTo>
                <a:cubicBezTo>
                  <a:pt x="1703" y="6119"/>
                  <a:pt x="1642" y="6119"/>
                  <a:pt x="1612" y="6089"/>
                </a:cubicBezTo>
                <a:lnTo>
                  <a:pt x="1551" y="6089"/>
                </a:lnTo>
                <a:cubicBezTo>
                  <a:pt x="1551" y="6089"/>
                  <a:pt x="1521" y="6089"/>
                  <a:pt x="1521" y="6058"/>
                </a:cubicBezTo>
                <a:lnTo>
                  <a:pt x="1490" y="6058"/>
                </a:lnTo>
                <a:cubicBezTo>
                  <a:pt x="1460" y="6028"/>
                  <a:pt x="1429" y="6028"/>
                  <a:pt x="1399" y="5997"/>
                </a:cubicBezTo>
                <a:cubicBezTo>
                  <a:pt x="1335" y="5976"/>
                  <a:pt x="1270" y="5954"/>
                  <a:pt x="1206" y="5954"/>
                </a:cubicBezTo>
                <a:cubicBezTo>
                  <a:pt x="1179" y="5954"/>
                  <a:pt x="1152" y="5958"/>
                  <a:pt x="1125" y="5967"/>
                </a:cubicBezTo>
                <a:cubicBezTo>
                  <a:pt x="1156" y="4234"/>
                  <a:pt x="1034" y="2502"/>
                  <a:pt x="791" y="800"/>
                </a:cubicBezTo>
                <a:cubicBezTo>
                  <a:pt x="908" y="766"/>
                  <a:pt x="1030" y="750"/>
                  <a:pt x="1153" y="750"/>
                </a:cubicBezTo>
                <a:close/>
                <a:moveTo>
                  <a:pt x="1144" y="1"/>
                </a:moveTo>
                <a:cubicBezTo>
                  <a:pt x="934" y="1"/>
                  <a:pt x="723" y="32"/>
                  <a:pt x="518" y="101"/>
                </a:cubicBezTo>
                <a:cubicBezTo>
                  <a:pt x="396" y="131"/>
                  <a:pt x="335" y="222"/>
                  <a:pt x="274" y="313"/>
                </a:cubicBezTo>
                <a:cubicBezTo>
                  <a:pt x="62" y="374"/>
                  <a:pt x="1" y="587"/>
                  <a:pt x="31" y="800"/>
                </a:cubicBezTo>
                <a:cubicBezTo>
                  <a:pt x="305" y="2593"/>
                  <a:pt x="396" y="4447"/>
                  <a:pt x="366" y="6271"/>
                </a:cubicBezTo>
                <a:cubicBezTo>
                  <a:pt x="344" y="6512"/>
                  <a:pt x="527" y="6626"/>
                  <a:pt x="710" y="6626"/>
                </a:cubicBezTo>
                <a:cubicBezTo>
                  <a:pt x="782" y="6626"/>
                  <a:pt x="853" y="6609"/>
                  <a:pt x="913" y="6575"/>
                </a:cubicBezTo>
                <a:cubicBezTo>
                  <a:pt x="943" y="6605"/>
                  <a:pt x="973" y="6636"/>
                  <a:pt x="1004" y="6666"/>
                </a:cubicBezTo>
                <a:cubicBezTo>
                  <a:pt x="1281" y="6831"/>
                  <a:pt x="1594" y="6908"/>
                  <a:pt x="1905" y="6908"/>
                </a:cubicBezTo>
                <a:cubicBezTo>
                  <a:pt x="2512" y="6908"/>
                  <a:pt x="3114" y="6612"/>
                  <a:pt x="3436" y="6089"/>
                </a:cubicBezTo>
                <a:cubicBezTo>
                  <a:pt x="3952" y="5268"/>
                  <a:pt x="3709" y="4174"/>
                  <a:pt x="2888" y="3657"/>
                </a:cubicBezTo>
                <a:cubicBezTo>
                  <a:pt x="2797" y="3596"/>
                  <a:pt x="2676" y="3535"/>
                  <a:pt x="2584" y="3505"/>
                </a:cubicBezTo>
                <a:cubicBezTo>
                  <a:pt x="2949" y="3140"/>
                  <a:pt x="3192" y="2623"/>
                  <a:pt x="3223" y="2107"/>
                </a:cubicBezTo>
                <a:cubicBezTo>
                  <a:pt x="3284" y="1225"/>
                  <a:pt x="2706" y="465"/>
                  <a:pt x="1885" y="131"/>
                </a:cubicBezTo>
                <a:cubicBezTo>
                  <a:pt x="1651" y="48"/>
                  <a:pt x="1399" y="1"/>
                  <a:pt x="1144" y="1"/>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5" name="Google Shape;3135;p38"/>
          <p:cNvSpPr/>
          <p:nvPr/>
        </p:nvSpPr>
        <p:spPr>
          <a:xfrm>
            <a:off x="6661210" y="679186"/>
            <a:ext cx="53849" cy="63292"/>
          </a:xfrm>
          <a:custGeom>
            <a:avLst/>
            <a:gdLst/>
            <a:ahLst/>
            <a:cxnLst/>
            <a:rect l="l" t="t" r="r" b="b"/>
            <a:pathLst>
              <a:path w="1642" h="2483" extrusionOk="0">
                <a:moveTo>
                  <a:pt x="388" y="0"/>
                </a:moveTo>
                <a:cubicBezTo>
                  <a:pt x="334" y="0"/>
                  <a:pt x="284" y="15"/>
                  <a:pt x="213" y="51"/>
                </a:cubicBezTo>
                <a:cubicBezTo>
                  <a:pt x="152" y="112"/>
                  <a:pt x="61" y="203"/>
                  <a:pt x="61" y="294"/>
                </a:cubicBezTo>
                <a:cubicBezTo>
                  <a:pt x="0" y="446"/>
                  <a:pt x="91" y="719"/>
                  <a:pt x="304" y="750"/>
                </a:cubicBezTo>
                <a:cubicBezTo>
                  <a:pt x="365" y="750"/>
                  <a:pt x="426" y="780"/>
                  <a:pt x="456" y="780"/>
                </a:cubicBezTo>
                <a:lnTo>
                  <a:pt x="486" y="780"/>
                </a:lnTo>
                <a:cubicBezTo>
                  <a:pt x="486" y="811"/>
                  <a:pt x="517" y="811"/>
                  <a:pt x="547" y="841"/>
                </a:cubicBezTo>
                <a:cubicBezTo>
                  <a:pt x="578" y="841"/>
                  <a:pt x="608" y="871"/>
                  <a:pt x="608" y="902"/>
                </a:cubicBezTo>
                <a:cubicBezTo>
                  <a:pt x="638" y="932"/>
                  <a:pt x="638" y="932"/>
                  <a:pt x="669" y="963"/>
                </a:cubicBezTo>
                <a:lnTo>
                  <a:pt x="699" y="1023"/>
                </a:lnTo>
                <a:cubicBezTo>
                  <a:pt x="699" y="1023"/>
                  <a:pt x="699" y="1054"/>
                  <a:pt x="699" y="1054"/>
                </a:cubicBezTo>
                <a:cubicBezTo>
                  <a:pt x="699" y="1084"/>
                  <a:pt x="730" y="1145"/>
                  <a:pt x="730" y="1175"/>
                </a:cubicBezTo>
                <a:cubicBezTo>
                  <a:pt x="730" y="1206"/>
                  <a:pt x="730" y="1236"/>
                  <a:pt x="730" y="1267"/>
                </a:cubicBezTo>
                <a:cubicBezTo>
                  <a:pt x="730" y="1267"/>
                  <a:pt x="699" y="1327"/>
                  <a:pt x="699" y="1358"/>
                </a:cubicBezTo>
                <a:cubicBezTo>
                  <a:pt x="699" y="1358"/>
                  <a:pt x="699" y="1388"/>
                  <a:pt x="669" y="1388"/>
                </a:cubicBezTo>
                <a:cubicBezTo>
                  <a:pt x="669" y="1419"/>
                  <a:pt x="638" y="1449"/>
                  <a:pt x="638" y="1479"/>
                </a:cubicBezTo>
                <a:cubicBezTo>
                  <a:pt x="578" y="1601"/>
                  <a:pt x="547" y="1692"/>
                  <a:pt x="547" y="1814"/>
                </a:cubicBezTo>
                <a:cubicBezTo>
                  <a:pt x="517" y="1996"/>
                  <a:pt x="578" y="2178"/>
                  <a:pt x="699" y="2300"/>
                </a:cubicBezTo>
                <a:cubicBezTo>
                  <a:pt x="821" y="2422"/>
                  <a:pt x="1003" y="2482"/>
                  <a:pt x="1155" y="2482"/>
                </a:cubicBezTo>
                <a:cubicBezTo>
                  <a:pt x="1368" y="2452"/>
                  <a:pt x="1581" y="2330"/>
                  <a:pt x="1641" y="2087"/>
                </a:cubicBezTo>
                <a:cubicBezTo>
                  <a:pt x="1641" y="1996"/>
                  <a:pt x="1641" y="1905"/>
                  <a:pt x="1581" y="1814"/>
                </a:cubicBezTo>
                <a:cubicBezTo>
                  <a:pt x="1550" y="1753"/>
                  <a:pt x="1459" y="1692"/>
                  <a:pt x="1398" y="1662"/>
                </a:cubicBezTo>
                <a:cubicBezTo>
                  <a:pt x="1429" y="1601"/>
                  <a:pt x="1429" y="1540"/>
                  <a:pt x="1459" y="1479"/>
                </a:cubicBezTo>
                <a:cubicBezTo>
                  <a:pt x="1489" y="1358"/>
                  <a:pt x="1489" y="1236"/>
                  <a:pt x="1489" y="1115"/>
                </a:cubicBezTo>
                <a:cubicBezTo>
                  <a:pt x="1429" y="598"/>
                  <a:pt x="1064" y="81"/>
                  <a:pt x="517" y="20"/>
                </a:cubicBezTo>
                <a:cubicBezTo>
                  <a:pt x="466" y="8"/>
                  <a:pt x="427" y="0"/>
                  <a:pt x="388" y="0"/>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6" name="Google Shape;3136;p38"/>
          <p:cNvSpPr/>
          <p:nvPr/>
        </p:nvSpPr>
        <p:spPr>
          <a:xfrm>
            <a:off x="5331489" y="1779832"/>
            <a:ext cx="180438" cy="272692"/>
          </a:xfrm>
          <a:custGeom>
            <a:avLst/>
            <a:gdLst/>
            <a:ahLst/>
            <a:cxnLst/>
            <a:rect l="l" t="t" r="r" b="b"/>
            <a:pathLst>
              <a:path w="5502" h="10698" extrusionOk="0">
                <a:moveTo>
                  <a:pt x="5042" y="0"/>
                </a:moveTo>
                <a:cubicBezTo>
                  <a:pt x="5033" y="0"/>
                  <a:pt x="5024" y="0"/>
                  <a:pt x="5016" y="1"/>
                </a:cubicBezTo>
                <a:cubicBezTo>
                  <a:pt x="3830" y="62"/>
                  <a:pt x="2645" y="123"/>
                  <a:pt x="1459" y="183"/>
                </a:cubicBezTo>
                <a:cubicBezTo>
                  <a:pt x="1387" y="126"/>
                  <a:pt x="1295" y="96"/>
                  <a:pt x="1205" y="96"/>
                </a:cubicBezTo>
                <a:cubicBezTo>
                  <a:pt x="1105" y="96"/>
                  <a:pt x="1007" y="134"/>
                  <a:pt x="943" y="214"/>
                </a:cubicBezTo>
                <a:lnTo>
                  <a:pt x="487" y="244"/>
                </a:lnTo>
                <a:cubicBezTo>
                  <a:pt x="10" y="274"/>
                  <a:pt x="0" y="1005"/>
                  <a:pt x="459" y="1005"/>
                </a:cubicBezTo>
                <a:cubicBezTo>
                  <a:pt x="468" y="1005"/>
                  <a:pt x="477" y="1005"/>
                  <a:pt x="487" y="1004"/>
                </a:cubicBezTo>
                <a:cubicBezTo>
                  <a:pt x="608" y="974"/>
                  <a:pt x="730" y="974"/>
                  <a:pt x="882" y="974"/>
                </a:cubicBezTo>
                <a:cubicBezTo>
                  <a:pt x="1034" y="4104"/>
                  <a:pt x="1186" y="7205"/>
                  <a:pt x="1368" y="10336"/>
                </a:cubicBezTo>
                <a:cubicBezTo>
                  <a:pt x="1368" y="10575"/>
                  <a:pt x="1561" y="10697"/>
                  <a:pt x="1749" y="10697"/>
                </a:cubicBezTo>
                <a:cubicBezTo>
                  <a:pt x="1918" y="10697"/>
                  <a:pt x="2083" y="10598"/>
                  <a:pt x="2098" y="10396"/>
                </a:cubicBezTo>
                <a:cubicBezTo>
                  <a:pt x="3101" y="10336"/>
                  <a:pt x="4104" y="10305"/>
                  <a:pt x="5107" y="10244"/>
                </a:cubicBezTo>
                <a:cubicBezTo>
                  <a:pt x="5319" y="10244"/>
                  <a:pt x="5502" y="10092"/>
                  <a:pt x="5502" y="9880"/>
                </a:cubicBezTo>
                <a:cubicBezTo>
                  <a:pt x="5502" y="9667"/>
                  <a:pt x="5319" y="9484"/>
                  <a:pt x="5107" y="9484"/>
                </a:cubicBezTo>
                <a:cubicBezTo>
                  <a:pt x="4104" y="9545"/>
                  <a:pt x="3101" y="9576"/>
                  <a:pt x="2098" y="9636"/>
                </a:cubicBezTo>
                <a:lnTo>
                  <a:pt x="2067" y="9636"/>
                </a:lnTo>
                <a:cubicBezTo>
                  <a:pt x="2006" y="8360"/>
                  <a:pt x="1946" y="7114"/>
                  <a:pt x="1885" y="5867"/>
                </a:cubicBezTo>
                <a:cubicBezTo>
                  <a:pt x="2918" y="5715"/>
                  <a:pt x="3952" y="5563"/>
                  <a:pt x="4985" y="5411"/>
                </a:cubicBezTo>
                <a:cubicBezTo>
                  <a:pt x="5198" y="5381"/>
                  <a:pt x="5289" y="5138"/>
                  <a:pt x="5259" y="4956"/>
                </a:cubicBezTo>
                <a:cubicBezTo>
                  <a:pt x="5205" y="4769"/>
                  <a:pt x="5036" y="4676"/>
                  <a:pt x="4872" y="4676"/>
                </a:cubicBezTo>
                <a:cubicBezTo>
                  <a:pt x="4849" y="4676"/>
                  <a:pt x="4826" y="4678"/>
                  <a:pt x="4803" y="4682"/>
                </a:cubicBezTo>
                <a:cubicBezTo>
                  <a:pt x="3800" y="4834"/>
                  <a:pt x="2827" y="4956"/>
                  <a:pt x="1824" y="5107"/>
                </a:cubicBezTo>
                <a:cubicBezTo>
                  <a:pt x="1763" y="3709"/>
                  <a:pt x="1702" y="2311"/>
                  <a:pt x="1611" y="943"/>
                </a:cubicBezTo>
                <a:cubicBezTo>
                  <a:pt x="2736" y="883"/>
                  <a:pt x="3860" y="822"/>
                  <a:pt x="5016" y="761"/>
                </a:cubicBezTo>
                <a:cubicBezTo>
                  <a:pt x="5463" y="731"/>
                  <a:pt x="5471" y="0"/>
                  <a:pt x="5042" y="0"/>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7" name="Google Shape;3137;p38"/>
          <p:cNvSpPr/>
          <p:nvPr/>
        </p:nvSpPr>
        <p:spPr>
          <a:xfrm>
            <a:off x="5600628" y="1879010"/>
            <a:ext cx="82742" cy="22508"/>
          </a:xfrm>
          <a:custGeom>
            <a:avLst/>
            <a:gdLst/>
            <a:ahLst/>
            <a:cxnLst/>
            <a:rect l="l" t="t" r="r" b="b"/>
            <a:pathLst>
              <a:path w="2523" h="883" extrusionOk="0">
                <a:moveTo>
                  <a:pt x="2128" y="1"/>
                </a:moveTo>
                <a:cubicBezTo>
                  <a:pt x="1550" y="31"/>
                  <a:pt x="973" y="92"/>
                  <a:pt x="395" y="122"/>
                </a:cubicBezTo>
                <a:cubicBezTo>
                  <a:pt x="182" y="122"/>
                  <a:pt x="0" y="274"/>
                  <a:pt x="0" y="487"/>
                </a:cubicBezTo>
                <a:cubicBezTo>
                  <a:pt x="30" y="700"/>
                  <a:pt x="182" y="882"/>
                  <a:pt x="395" y="882"/>
                </a:cubicBezTo>
                <a:cubicBezTo>
                  <a:pt x="973" y="852"/>
                  <a:pt x="1550" y="791"/>
                  <a:pt x="2128" y="761"/>
                </a:cubicBezTo>
                <a:cubicBezTo>
                  <a:pt x="2341" y="761"/>
                  <a:pt x="2523" y="609"/>
                  <a:pt x="2523" y="396"/>
                </a:cubicBezTo>
                <a:cubicBezTo>
                  <a:pt x="2493" y="183"/>
                  <a:pt x="2341" y="1"/>
                  <a:pt x="2128" y="1"/>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8" name="Google Shape;3138;p38"/>
          <p:cNvSpPr/>
          <p:nvPr/>
        </p:nvSpPr>
        <p:spPr>
          <a:xfrm>
            <a:off x="5589642" y="1935571"/>
            <a:ext cx="66836" cy="22559"/>
          </a:xfrm>
          <a:custGeom>
            <a:avLst/>
            <a:gdLst/>
            <a:ahLst/>
            <a:cxnLst/>
            <a:rect l="l" t="t" r="r" b="b"/>
            <a:pathLst>
              <a:path w="2038" h="885" extrusionOk="0">
                <a:moveTo>
                  <a:pt x="1642" y="1"/>
                </a:moveTo>
                <a:cubicBezTo>
                  <a:pt x="1217" y="61"/>
                  <a:pt x="791" y="92"/>
                  <a:pt x="365" y="122"/>
                </a:cubicBezTo>
                <a:cubicBezTo>
                  <a:pt x="274" y="153"/>
                  <a:pt x="183" y="153"/>
                  <a:pt x="122" y="244"/>
                </a:cubicBezTo>
                <a:cubicBezTo>
                  <a:pt x="62" y="305"/>
                  <a:pt x="1" y="426"/>
                  <a:pt x="1" y="517"/>
                </a:cubicBezTo>
                <a:cubicBezTo>
                  <a:pt x="1" y="688"/>
                  <a:pt x="160" y="885"/>
                  <a:pt x="355" y="885"/>
                </a:cubicBezTo>
                <a:cubicBezTo>
                  <a:pt x="368" y="885"/>
                  <a:pt x="382" y="884"/>
                  <a:pt x="396" y="882"/>
                </a:cubicBezTo>
                <a:cubicBezTo>
                  <a:pt x="821" y="852"/>
                  <a:pt x="1247" y="821"/>
                  <a:pt x="1672" y="760"/>
                </a:cubicBezTo>
                <a:cubicBezTo>
                  <a:pt x="1764" y="760"/>
                  <a:pt x="1855" y="730"/>
                  <a:pt x="1916" y="669"/>
                </a:cubicBezTo>
                <a:cubicBezTo>
                  <a:pt x="1976" y="608"/>
                  <a:pt x="2037" y="487"/>
                  <a:pt x="2037" y="396"/>
                </a:cubicBezTo>
                <a:cubicBezTo>
                  <a:pt x="2037" y="213"/>
                  <a:pt x="1855" y="1"/>
                  <a:pt x="1642" y="1"/>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9" name="Google Shape;3139;p38"/>
          <p:cNvSpPr/>
          <p:nvPr/>
        </p:nvSpPr>
        <p:spPr>
          <a:xfrm>
            <a:off x="5772073" y="1814701"/>
            <a:ext cx="194409" cy="163518"/>
          </a:xfrm>
          <a:custGeom>
            <a:avLst/>
            <a:gdLst/>
            <a:ahLst/>
            <a:cxnLst/>
            <a:rect l="l" t="t" r="r" b="b"/>
            <a:pathLst>
              <a:path w="5928" h="6415" extrusionOk="0">
                <a:moveTo>
                  <a:pt x="1959" y="1083"/>
                </a:moveTo>
                <a:lnTo>
                  <a:pt x="1959" y="1083"/>
                </a:lnTo>
                <a:cubicBezTo>
                  <a:pt x="1955" y="1087"/>
                  <a:pt x="1950" y="1091"/>
                  <a:pt x="1945" y="1095"/>
                </a:cubicBezTo>
                <a:cubicBezTo>
                  <a:pt x="1958" y="1089"/>
                  <a:pt x="1961" y="1085"/>
                  <a:pt x="1959" y="1083"/>
                </a:cubicBezTo>
                <a:close/>
                <a:moveTo>
                  <a:pt x="372" y="1"/>
                </a:moveTo>
                <a:cubicBezTo>
                  <a:pt x="190" y="1"/>
                  <a:pt x="15" y="122"/>
                  <a:pt x="31" y="366"/>
                </a:cubicBezTo>
                <a:cubicBezTo>
                  <a:pt x="61" y="943"/>
                  <a:pt x="91" y="1521"/>
                  <a:pt x="122" y="2098"/>
                </a:cubicBezTo>
                <a:lnTo>
                  <a:pt x="61" y="2250"/>
                </a:lnTo>
                <a:cubicBezTo>
                  <a:pt x="0" y="2402"/>
                  <a:pt x="61" y="2524"/>
                  <a:pt x="152" y="2615"/>
                </a:cubicBezTo>
                <a:cubicBezTo>
                  <a:pt x="213" y="3770"/>
                  <a:pt x="304" y="4925"/>
                  <a:pt x="365" y="6050"/>
                </a:cubicBezTo>
                <a:cubicBezTo>
                  <a:pt x="380" y="6293"/>
                  <a:pt x="578" y="6414"/>
                  <a:pt x="768" y="6414"/>
                </a:cubicBezTo>
                <a:cubicBezTo>
                  <a:pt x="958" y="6414"/>
                  <a:pt x="1140" y="6293"/>
                  <a:pt x="1125" y="6050"/>
                </a:cubicBezTo>
                <a:cubicBezTo>
                  <a:pt x="1034" y="4773"/>
                  <a:pt x="973" y="3496"/>
                  <a:pt x="882" y="2189"/>
                </a:cubicBezTo>
                <a:cubicBezTo>
                  <a:pt x="1003" y="1916"/>
                  <a:pt x="1155" y="1612"/>
                  <a:pt x="1368" y="1399"/>
                </a:cubicBezTo>
                <a:cubicBezTo>
                  <a:pt x="1398" y="1369"/>
                  <a:pt x="1398" y="1338"/>
                  <a:pt x="1459" y="1338"/>
                </a:cubicBezTo>
                <a:cubicBezTo>
                  <a:pt x="1459" y="1308"/>
                  <a:pt x="1490" y="1277"/>
                  <a:pt x="1520" y="1277"/>
                </a:cubicBezTo>
                <a:cubicBezTo>
                  <a:pt x="1490" y="1277"/>
                  <a:pt x="1490" y="1277"/>
                  <a:pt x="1520" y="1247"/>
                </a:cubicBezTo>
                <a:cubicBezTo>
                  <a:pt x="1550" y="1247"/>
                  <a:pt x="1611" y="1217"/>
                  <a:pt x="1642" y="1186"/>
                </a:cubicBezTo>
                <a:cubicBezTo>
                  <a:pt x="1642" y="1186"/>
                  <a:pt x="1719" y="1147"/>
                  <a:pt x="1735" y="1147"/>
                </a:cubicBezTo>
                <a:cubicBezTo>
                  <a:pt x="1739" y="1147"/>
                  <a:pt x="1739" y="1150"/>
                  <a:pt x="1733" y="1156"/>
                </a:cubicBezTo>
                <a:cubicBezTo>
                  <a:pt x="1763" y="1125"/>
                  <a:pt x="1793" y="1125"/>
                  <a:pt x="1854" y="1095"/>
                </a:cubicBezTo>
                <a:cubicBezTo>
                  <a:pt x="1854" y="1095"/>
                  <a:pt x="1922" y="1082"/>
                  <a:pt x="1949" y="1082"/>
                </a:cubicBezTo>
                <a:cubicBezTo>
                  <a:pt x="1954" y="1082"/>
                  <a:pt x="1958" y="1082"/>
                  <a:pt x="1959" y="1083"/>
                </a:cubicBezTo>
                <a:lnTo>
                  <a:pt x="1959" y="1083"/>
                </a:lnTo>
                <a:cubicBezTo>
                  <a:pt x="1986" y="1065"/>
                  <a:pt x="2015" y="1065"/>
                  <a:pt x="2067" y="1065"/>
                </a:cubicBezTo>
                <a:lnTo>
                  <a:pt x="2128" y="1065"/>
                </a:lnTo>
                <a:cubicBezTo>
                  <a:pt x="2128" y="1065"/>
                  <a:pt x="2128" y="1065"/>
                  <a:pt x="2158" y="1095"/>
                </a:cubicBezTo>
                <a:cubicBezTo>
                  <a:pt x="2310" y="1125"/>
                  <a:pt x="2341" y="1156"/>
                  <a:pt x="2462" y="1277"/>
                </a:cubicBezTo>
                <a:lnTo>
                  <a:pt x="2493" y="1277"/>
                </a:lnTo>
                <a:lnTo>
                  <a:pt x="2493" y="1308"/>
                </a:lnTo>
                <a:cubicBezTo>
                  <a:pt x="2523" y="1338"/>
                  <a:pt x="2523" y="1369"/>
                  <a:pt x="2553" y="1399"/>
                </a:cubicBezTo>
                <a:cubicBezTo>
                  <a:pt x="2553" y="1421"/>
                  <a:pt x="2586" y="1493"/>
                  <a:pt x="2592" y="1493"/>
                </a:cubicBezTo>
                <a:cubicBezTo>
                  <a:pt x="2593" y="1493"/>
                  <a:pt x="2592" y="1484"/>
                  <a:pt x="2584" y="1460"/>
                </a:cubicBezTo>
                <a:lnTo>
                  <a:pt x="2584" y="1460"/>
                </a:lnTo>
                <a:cubicBezTo>
                  <a:pt x="2614" y="1521"/>
                  <a:pt x="2614" y="1551"/>
                  <a:pt x="2614" y="1581"/>
                </a:cubicBezTo>
                <a:cubicBezTo>
                  <a:pt x="2645" y="1642"/>
                  <a:pt x="2675" y="1733"/>
                  <a:pt x="2675" y="1825"/>
                </a:cubicBezTo>
                <a:lnTo>
                  <a:pt x="2705" y="1946"/>
                </a:lnTo>
                <a:cubicBezTo>
                  <a:pt x="2705" y="1946"/>
                  <a:pt x="2705" y="2007"/>
                  <a:pt x="2705" y="2007"/>
                </a:cubicBezTo>
                <a:cubicBezTo>
                  <a:pt x="2736" y="2189"/>
                  <a:pt x="2736" y="2372"/>
                  <a:pt x="2736" y="2554"/>
                </a:cubicBezTo>
                <a:cubicBezTo>
                  <a:pt x="2736" y="2767"/>
                  <a:pt x="2918" y="2919"/>
                  <a:pt x="3100" y="2919"/>
                </a:cubicBezTo>
                <a:cubicBezTo>
                  <a:pt x="3252" y="2919"/>
                  <a:pt x="3344" y="2858"/>
                  <a:pt x="3404" y="2767"/>
                </a:cubicBezTo>
                <a:cubicBezTo>
                  <a:pt x="3526" y="2706"/>
                  <a:pt x="3587" y="2645"/>
                  <a:pt x="3617" y="2524"/>
                </a:cubicBezTo>
                <a:cubicBezTo>
                  <a:pt x="3769" y="2159"/>
                  <a:pt x="3921" y="1642"/>
                  <a:pt x="4286" y="1429"/>
                </a:cubicBezTo>
                <a:cubicBezTo>
                  <a:pt x="4389" y="1384"/>
                  <a:pt x="4500" y="1355"/>
                  <a:pt x="4604" y="1355"/>
                </a:cubicBezTo>
                <a:cubicBezTo>
                  <a:pt x="4777" y="1355"/>
                  <a:pt x="4928" y="1434"/>
                  <a:pt x="4985" y="1642"/>
                </a:cubicBezTo>
                <a:cubicBezTo>
                  <a:pt x="5046" y="1855"/>
                  <a:pt x="5046" y="2098"/>
                  <a:pt x="5015" y="2311"/>
                </a:cubicBezTo>
                <a:cubicBezTo>
                  <a:pt x="5015" y="2615"/>
                  <a:pt x="5015" y="2919"/>
                  <a:pt x="4985" y="3223"/>
                </a:cubicBezTo>
                <a:cubicBezTo>
                  <a:pt x="4985" y="3800"/>
                  <a:pt x="4955" y="4408"/>
                  <a:pt x="4955" y="5016"/>
                </a:cubicBezTo>
                <a:cubicBezTo>
                  <a:pt x="4939" y="5259"/>
                  <a:pt x="5122" y="5381"/>
                  <a:pt x="5312" y="5381"/>
                </a:cubicBezTo>
                <a:cubicBezTo>
                  <a:pt x="5502" y="5381"/>
                  <a:pt x="5699" y="5259"/>
                  <a:pt x="5715" y="5016"/>
                </a:cubicBezTo>
                <a:cubicBezTo>
                  <a:pt x="5715" y="4287"/>
                  <a:pt x="5745" y="3557"/>
                  <a:pt x="5775" y="2828"/>
                </a:cubicBezTo>
                <a:cubicBezTo>
                  <a:pt x="5775" y="2220"/>
                  <a:pt x="5927" y="1429"/>
                  <a:pt x="5441" y="913"/>
                </a:cubicBezTo>
                <a:cubicBezTo>
                  <a:pt x="5230" y="702"/>
                  <a:pt x="4942" y="604"/>
                  <a:pt x="4645" y="604"/>
                </a:cubicBezTo>
                <a:cubicBezTo>
                  <a:pt x="4385" y="604"/>
                  <a:pt x="4118" y="679"/>
                  <a:pt x="3891" y="822"/>
                </a:cubicBezTo>
                <a:cubicBezTo>
                  <a:pt x="3648" y="943"/>
                  <a:pt x="3496" y="1156"/>
                  <a:pt x="3344" y="1369"/>
                </a:cubicBezTo>
                <a:cubicBezTo>
                  <a:pt x="3252" y="1095"/>
                  <a:pt x="3131" y="852"/>
                  <a:pt x="2888" y="639"/>
                </a:cubicBezTo>
                <a:cubicBezTo>
                  <a:pt x="2639" y="426"/>
                  <a:pt x="2348" y="333"/>
                  <a:pt x="2056" y="333"/>
                </a:cubicBezTo>
                <a:cubicBezTo>
                  <a:pt x="1598" y="333"/>
                  <a:pt x="1136" y="560"/>
                  <a:pt x="821" y="913"/>
                </a:cubicBezTo>
                <a:cubicBezTo>
                  <a:pt x="790" y="730"/>
                  <a:pt x="790" y="548"/>
                  <a:pt x="760" y="366"/>
                </a:cubicBezTo>
                <a:cubicBezTo>
                  <a:pt x="745" y="122"/>
                  <a:pt x="555" y="1"/>
                  <a:pt x="372" y="1"/>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0" name="Google Shape;3140;p38"/>
          <p:cNvSpPr/>
          <p:nvPr/>
        </p:nvSpPr>
        <p:spPr>
          <a:xfrm>
            <a:off x="6005303" y="1819799"/>
            <a:ext cx="125408" cy="145548"/>
          </a:xfrm>
          <a:custGeom>
            <a:avLst/>
            <a:gdLst/>
            <a:ahLst/>
            <a:cxnLst/>
            <a:rect l="l" t="t" r="r" b="b"/>
            <a:pathLst>
              <a:path w="3824" h="5710" extrusionOk="0">
                <a:moveTo>
                  <a:pt x="2470" y="1"/>
                </a:moveTo>
                <a:cubicBezTo>
                  <a:pt x="2416" y="1"/>
                  <a:pt x="2363" y="5"/>
                  <a:pt x="2311" y="14"/>
                </a:cubicBezTo>
                <a:cubicBezTo>
                  <a:pt x="1885" y="105"/>
                  <a:pt x="1612" y="439"/>
                  <a:pt x="1399" y="774"/>
                </a:cubicBezTo>
                <a:cubicBezTo>
                  <a:pt x="913" y="1503"/>
                  <a:pt x="487" y="2324"/>
                  <a:pt x="244" y="3175"/>
                </a:cubicBezTo>
                <a:cubicBezTo>
                  <a:pt x="1" y="3965"/>
                  <a:pt x="62" y="4847"/>
                  <a:pt x="791" y="5363"/>
                </a:cubicBezTo>
                <a:cubicBezTo>
                  <a:pt x="1149" y="5621"/>
                  <a:pt x="1554" y="5710"/>
                  <a:pt x="1971" y="5710"/>
                </a:cubicBezTo>
                <a:cubicBezTo>
                  <a:pt x="2440" y="5710"/>
                  <a:pt x="2924" y="5597"/>
                  <a:pt x="3375" y="5485"/>
                </a:cubicBezTo>
                <a:cubicBezTo>
                  <a:pt x="3824" y="5344"/>
                  <a:pt x="3677" y="4711"/>
                  <a:pt x="3292" y="4711"/>
                </a:cubicBezTo>
                <a:cubicBezTo>
                  <a:pt x="3260" y="4711"/>
                  <a:pt x="3227" y="4716"/>
                  <a:pt x="3192" y="4725"/>
                </a:cubicBezTo>
                <a:cubicBezTo>
                  <a:pt x="2825" y="4841"/>
                  <a:pt x="2409" y="4969"/>
                  <a:pt x="2006" y="4969"/>
                </a:cubicBezTo>
                <a:cubicBezTo>
                  <a:pt x="1775" y="4969"/>
                  <a:pt x="1549" y="4927"/>
                  <a:pt x="1338" y="4816"/>
                </a:cubicBezTo>
                <a:cubicBezTo>
                  <a:pt x="821" y="4543"/>
                  <a:pt x="791" y="3965"/>
                  <a:pt x="943" y="3448"/>
                </a:cubicBezTo>
                <a:cubicBezTo>
                  <a:pt x="1095" y="2840"/>
                  <a:pt x="1429" y="2232"/>
                  <a:pt x="1733" y="1655"/>
                </a:cubicBezTo>
                <a:cubicBezTo>
                  <a:pt x="1785" y="1578"/>
                  <a:pt x="2227" y="740"/>
                  <a:pt x="2491" y="740"/>
                </a:cubicBezTo>
                <a:cubicBezTo>
                  <a:pt x="2540" y="740"/>
                  <a:pt x="2582" y="768"/>
                  <a:pt x="2615" y="834"/>
                </a:cubicBezTo>
                <a:cubicBezTo>
                  <a:pt x="2682" y="968"/>
                  <a:pt x="2791" y="1024"/>
                  <a:pt x="2903" y="1024"/>
                </a:cubicBezTo>
                <a:cubicBezTo>
                  <a:pt x="3145" y="1024"/>
                  <a:pt x="3399" y="761"/>
                  <a:pt x="3253" y="470"/>
                </a:cubicBezTo>
                <a:cubicBezTo>
                  <a:pt x="3123" y="157"/>
                  <a:pt x="2792" y="1"/>
                  <a:pt x="2470" y="1"/>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1" name="Google Shape;3141;p38"/>
          <p:cNvSpPr/>
          <p:nvPr/>
        </p:nvSpPr>
        <p:spPr>
          <a:xfrm>
            <a:off x="6133887" y="1756535"/>
            <a:ext cx="70804" cy="72647"/>
          </a:xfrm>
          <a:custGeom>
            <a:avLst/>
            <a:gdLst/>
            <a:ahLst/>
            <a:cxnLst/>
            <a:rect l="l" t="t" r="r" b="b"/>
            <a:pathLst>
              <a:path w="2159" h="2850" extrusionOk="0">
                <a:moveTo>
                  <a:pt x="355" y="0"/>
                </a:moveTo>
                <a:cubicBezTo>
                  <a:pt x="160" y="0"/>
                  <a:pt x="1" y="199"/>
                  <a:pt x="1" y="398"/>
                </a:cubicBezTo>
                <a:cubicBezTo>
                  <a:pt x="31" y="611"/>
                  <a:pt x="183" y="733"/>
                  <a:pt x="396" y="763"/>
                </a:cubicBezTo>
                <a:lnTo>
                  <a:pt x="426" y="763"/>
                </a:lnTo>
                <a:cubicBezTo>
                  <a:pt x="426" y="763"/>
                  <a:pt x="457" y="793"/>
                  <a:pt x="487" y="793"/>
                </a:cubicBezTo>
                <a:cubicBezTo>
                  <a:pt x="518" y="793"/>
                  <a:pt x="518" y="793"/>
                  <a:pt x="548" y="824"/>
                </a:cubicBezTo>
                <a:cubicBezTo>
                  <a:pt x="578" y="824"/>
                  <a:pt x="609" y="854"/>
                  <a:pt x="639" y="885"/>
                </a:cubicBezTo>
                <a:lnTo>
                  <a:pt x="669" y="885"/>
                </a:lnTo>
                <a:cubicBezTo>
                  <a:pt x="669" y="915"/>
                  <a:pt x="700" y="945"/>
                  <a:pt x="730" y="945"/>
                </a:cubicBezTo>
                <a:cubicBezTo>
                  <a:pt x="730" y="976"/>
                  <a:pt x="730" y="976"/>
                  <a:pt x="761" y="1006"/>
                </a:cubicBezTo>
                <a:cubicBezTo>
                  <a:pt x="791" y="1037"/>
                  <a:pt x="791" y="1037"/>
                  <a:pt x="791" y="1067"/>
                </a:cubicBezTo>
                <a:cubicBezTo>
                  <a:pt x="791" y="1067"/>
                  <a:pt x="821" y="1097"/>
                  <a:pt x="821" y="1128"/>
                </a:cubicBezTo>
                <a:lnTo>
                  <a:pt x="852" y="1128"/>
                </a:lnTo>
                <a:cubicBezTo>
                  <a:pt x="852" y="1158"/>
                  <a:pt x="852" y="1158"/>
                  <a:pt x="852" y="1189"/>
                </a:cubicBezTo>
                <a:cubicBezTo>
                  <a:pt x="852" y="1219"/>
                  <a:pt x="882" y="1249"/>
                  <a:pt x="882" y="1280"/>
                </a:cubicBezTo>
                <a:cubicBezTo>
                  <a:pt x="882" y="1280"/>
                  <a:pt x="882" y="1280"/>
                  <a:pt x="882" y="1310"/>
                </a:cubicBezTo>
                <a:cubicBezTo>
                  <a:pt x="882" y="1341"/>
                  <a:pt x="882" y="1371"/>
                  <a:pt x="882" y="1432"/>
                </a:cubicBezTo>
                <a:cubicBezTo>
                  <a:pt x="882" y="1432"/>
                  <a:pt x="882" y="1432"/>
                  <a:pt x="882" y="1462"/>
                </a:cubicBezTo>
                <a:cubicBezTo>
                  <a:pt x="852" y="1553"/>
                  <a:pt x="821" y="1645"/>
                  <a:pt x="821" y="1705"/>
                </a:cubicBezTo>
                <a:cubicBezTo>
                  <a:pt x="791" y="1918"/>
                  <a:pt x="761" y="2131"/>
                  <a:pt x="821" y="2313"/>
                </a:cubicBezTo>
                <a:cubicBezTo>
                  <a:pt x="882" y="2496"/>
                  <a:pt x="1004" y="2648"/>
                  <a:pt x="1156" y="2739"/>
                </a:cubicBezTo>
                <a:cubicBezTo>
                  <a:pt x="1276" y="2811"/>
                  <a:pt x="1420" y="2850"/>
                  <a:pt x="1559" y="2850"/>
                </a:cubicBezTo>
                <a:cubicBezTo>
                  <a:pt x="1773" y="2850"/>
                  <a:pt x="1976" y="2759"/>
                  <a:pt x="2068" y="2556"/>
                </a:cubicBezTo>
                <a:cubicBezTo>
                  <a:pt x="2159" y="2374"/>
                  <a:pt x="2128" y="2131"/>
                  <a:pt x="1946" y="2040"/>
                </a:cubicBezTo>
                <a:cubicBezTo>
                  <a:pt x="1885" y="2009"/>
                  <a:pt x="1809" y="1994"/>
                  <a:pt x="1737" y="1994"/>
                </a:cubicBezTo>
                <a:cubicBezTo>
                  <a:pt x="1665" y="1994"/>
                  <a:pt x="1597" y="2009"/>
                  <a:pt x="1551" y="2040"/>
                </a:cubicBezTo>
                <a:cubicBezTo>
                  <a:pt x="1551" y="2009"/>
                  <a:pt x="1551" y="1979"/>
                  <a:pt x="1551" y="1948"/>
                </a:cubicBezTo>
                <a:cubicBezTo>
                  <a:pt x="1551" y="1948"/>
                  <a:pt x="1551" y="1888"/>
                  <a:pt x="1551" y="1888"/>
                </a:cubicBezTo>
                <a:cubicBezTo>
                  <a:pt x="1551" y="1827"/>
                  <a:pt x="1581" y="1797"/>
                  <a:pt x="1581" y="1766"/>
                </a:cubicBezTo>
                <a:cubicBezTo>
                  <a:pt x="1612" y="1584"/>
                  <a:pt x="1642" y="1432"/>
                  <a:pt x="1642" y="1249"/>
                </a:cubicBezTo>
                <a:cubicBezTo>
                  <a:pt x="1581" y="581"/>
                  <a:pt x="1065" y="64"/>
                  <a:pt x="396" y="3"/>
                </a:cubicBezTo>
                <a:cubicBezTo>
                  <a:pt x="382" y="1"/>
                  <a:pt x="369" y="0"/>
                  <a:pt x="355" y="0"/>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2" name="Google Shape;3142;p38"/>
          <p:cNvSpPr/>
          <p:nvPr/>
        </p:nvSpPr>
        <p:spPr>
          <a:xfrm>
            <a:off x="2199555" y="1634187"/>
            <a:ext cx="778553" cy="509825"/>
          </a:xfrm>
          <a:custGeom>
            <a:avLst/>
            <a:gdLst/>
            <a:ahLst/>
            <a:cxnLst/>
            <a:rect l="l" t="t" r="r" b="b"/>
            <a:pathLst>
              <a:path w="23740" h="20001" extrusionOk="0">
                <a:moveTo>
                  <a:pt x="21065" y="2007"/>
                </a:moveTo>
                <a:cubicBezTo>
                  <a:pt x="21430" y="6992"/>
                  <a:pt x="21825" y="11946"/>
                  <a:pt x="22190" y="16901"/>
                </a:cubicBezTo>
                <a:cubicBezTo>
                  <a:pt x="15746" y="17174"/>
                  <a:pt x="9272" y="17448"/>
                  <a:pt x="2828" y="17721"/>
                </a:cubicBezTo>
                <a:cubicBezTo>
                  <a:pt x="2645" y="12493"/>
                  <a:pt x="2706" y="7265"/>
                  <a:pt x="2949" y="2007"/>
                </a:cubicBezTo>
                <a:close/>
                <a:moveTo>
                  <a:pt x="21270" y="1"/>
                </a:moveTo>
                <a:cubicBezTo>
                  <a:pt x="21080" y="1"/>
                  <a:pt x="20898" y="122"/>
                  <a:pt x="20913" y="365"/>
                </a:cubicBezTo>
                <a:lnTo>
                  <a:pt x="21004" y="1247"/>
                </a:lnTo>
                <a:lnTo>
                  <a:pt x="2980" y="1247"/>
                </a:lnTo>
                <a:cubicBezTo>
                  <a:pt x="3010" y="1034"/>
                  <a:pt x="3010" y="821"/>
                  <a:pt x="3041" y="609"/>
                </a:cubicBezTo>
                <a:cubicBezTo>
                  <a:pt x="3041" y="365"/>
                  <a:pt x="2858" y="244"/>
                  <a:pt x="2672" y="244"/>
                </a:cubicBezTo>
                <a:cubicBezTo>
                  <a:pt x="2486" y="244"/>
                  <a:pt x="2296" y="365"/>
                  <a:pt x="2281" y="609"/>
                </a:cubicBezTo>
                <a:cubicBezTo>
                  <a:pt x="2250" y="821"/>
                  <a:pt x="2250" y="1034"/>
                  <a:pt x="2250" y="1247"/>
                </a:cubicBezTo>
                <a:lnTo>
                  <a:pt x="487" y="1247"/>
                </a:lnTo>
                <a:cubicBezTo>
                  <a:pt x="1" y="1247"/>
                  <a:pt x="1" y="2007"/>
                  <a:pt x="487" y="2007"/>
                </a:cubicBezTo>
                <a:lnTo>
                  <a:pt x="2189" y="2007"/>
                </a:lnTo>
                <a:cubicBezTo>
                  <a:pt x="1946" y="7265"/>
                  <a:pt x="1916" y="12524"/>
                  <a:pt x="2068" y="17752"/>
                </a:cubicBezTo>
                <a:cubicBezTo>
                  <a:pt x="1764" y="17752"/>
                  <a:pt x="1490" y="17782"/>
                  <a:pt x="1186" y="17782"/>
                </a:cubicBezTo>
                <a:cubicBezTo>
                  <a:pt x="710" y="17812"/>
                  <a:pt x="700" y="18543"/>
                  <a:pt x="1158" y="18543"/>
                </a:cubicBezTo>
                <a:cubicBezTo>
                  <a:pt x="1167" y="18543"/>
                  <a:pt x="1177" y="18543"/>
                  <a:pt x="1186" y="18542"/>
                </a:cubicBezTo>
                <a:cubicBezTo>
                  <a:pt x="1490" y="18542"/>
                  <a:pt x="1794" y="18512"/>
                  <a:pt x="2098" y="18512"/>
                </a:cubicBezTo>
                <a:cubicBezTo>
                  <a:pt x="2098" y="18876"/>
                  <a:pt x="2129" y="19271"/>
                  <a:pt x="2129" y="19636"/>
                </a:cubicBezTo>
                <a:cubicBezTo>
                  <a:pt x="2144" y="19879"/>
                  <a:pt x="2334" y="20001"/>
                  <a:pt x="2520" y="20001"/>
                </a:cubicBezTo>
                <a:cubicBezTo>
                  <a:pt x="2706" y="20001"/>
                  <a:pt x="2889" y="19879"/>
                  <a:pt x="2889" y="19636"/>
                </a:cubicBezTo>
                <a:cubicBezTo>
                  <a:pt x="2858" y="19271"/>
                  <a:pt x="2858" y="18876"/>
                  <a:pt x="2828" y="18481"/>
                </a:cubicBezTo>
                <a:cubicBezTo>
                  <a:pt x="9302" y="18208"/>
                  <a:pt x="15776" y="17934"/>
                  <a:pt x="22251" y="17661"/>
                </a:cubicBezTo>
                <a:cubicBezTo>
                  <a:pt x="22281" y="17812"/>
                  <a:pt x="22281" y="17964"/>
                  <a:pt x="22281" y="18116"/>
                </a:cubicBezTo>
                <a:cubicBezTo>
                  <a:pt x="22311" y="18360"/>
                  <a:pt x="22517" y="18481"/>
                  <a:pt x="22707" y="18481"/>
                </a:cubicBezTo>
                <a:cubicBezTo>
                  <a:pt x="22896" y="18481"/>
                  <a:pt x="23071" y="18360"/>
                  <a:pt x="23041" y="18116"/>
                </a:cubicBezTo>
                <a:cubicBezTo>
                  <a:pt x="23041" y="17964"/>
                  <a:pt x="23010" y="17812"/>
                  <a:pt x="23010" y="17630"/>
                </a:cubicBezTo>
                <a:lnTo>
                  <a:pt x="23254" y="17630"/>
                </a:lnTo>
                <a:cubicBezTo>
                  <a:pt x="23730" y="17600"/>
                  <a:pt x="23740" y="16869"/>
                  <a:pt x="23282" y="16869"/>
                </a:cubicBezTo>
                <a:cubicBezTo>
                  <a:pt x="23273" y="16869"/>
                  <a:pt x="23263" y="16870"/>
                  <a:pt x="23254" y="16870"/>
                </a:cubicBezTo>
                <a:lnTo>
                  <a:pt x="22950" y="16870"/>
                </a:lnTo>
                <a:cubicBezTo>
                  <a:pt x="22585" y="11916"/>
                  <a:pt x="22190" y="6961"/>
                  <a:pt x="21795" y="2007"/>
                </a:cubicBezTo>
                <a:lnTo>
                  <a:pt x="21977" y="2007"/>
                </a:lnTo>
                <a:cubicBezTo>
                  <a:pt x="22463" y="2007"/>
                  <a:pt x="22463" y="1247"/>
                  <a:pt x="21977" y="1247"/>
                </a:cubicBezTo>
                <a:lnTo>
                  <a:pt x="21764" y="1247"/>
                </a:lnTo>
                <a:lnTo>
                  <a:pt x="21673" y="365"/>
                </a:lnTo>
                <a:cubicBezTo>
                  <a:pt x="21658" y="122"/>
                  <a:pt x="21460" y="1"/>
                  <a:pt x="21270" y="1"/>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3" name="Google Shape;3143;p38"/>
          <p:cNvSpPr/>
          <p:nvPr/>
        </p:nvSpPr>
        <p:spPr>
          <a:xfrm>
            <a:off x="3099678" y="1749092"/>
            <a:ext cx="132656" cy="169177"/>
          </a:xfrm>
          <a:custGeom>
            <a:avLst/>
            <a:gdLst/>
            <a:ahLst/>
            <a:cxnLst/>
            <a:rect l="l" t="t" r="r" b="b"/>
            <a:pathLst>
              <a:path w="4045" h="6637" extrusionOk="0">
                <a:moveTo>
                  <a:pt x="2037" y="1663"/>
                </a:moveTo>
                <a:cubicBezTo>
                  <a:pt x="2189" y="2089"/>
                  <a:pt x="2341" y="2484"/>
                  <a:pt x="2462" y="2909"/>
                </a:cubicBezTo>
                <a:cubicBezTo>
                  <a:pt x="2189" y="3031"/>
                  <a:pt x="1915" y="3122"/>
                  <a:pt x="1642" y="3213"/>
                </a:cubicBezTo>
                <a:cubicBezTo>
                  <a:pt x="1763" y="2696"/>
                  <a:pt x="1915" y="2180"/>
                  <a:pt x="2037" y="1663"/>
                </a:cubicBezTo>
                <a:close/>
                <a:moveTo>
                  <a:pt x="1955" y="1"/>
                </a:moveTo>
                <a:cubicBezTo>
                  <a:pt x="1728" y="1"/>
                  <a:pt x="1508" y="175"/>
                  <a:pt x="1581" y="447"/>
                </a:cubicBezTo>
                <a:cubicBezTo>
                  <a:pt x="1550" y="478"/>
                  <a:pt x="1520" y="538"/>
                  <a:pt x="1520" y="599"/>
                </a:cubicBezTo>
                <a:cubicBezTo>
                  <a:pt x="1277" y="1572"/>
                  <a:pt x="1034" y="2544"/>
                  <a:pt x="791" y="3548"/>
                </a:cubicBezTo>
                <a:cubicBezTo>
                  <a:pt x="639" y="3608"/>
                  <a:pt x="487" y="3669"/>
                  <a:pt x="335" y="3730"/>
                </a:cubicBezTo>
                <a:cubicBezTo>
                  <a:pt x="122" y="3791"/>
                  <a:pt x="0" y="3973"/>
                  <a:pt x="61" y="4186"/>
                </a:cubicBezTo>
                <a:cubicBezTo>
                  <a:pt x="113" y="4340"/>
                  <a:pt x="273" y="4473"/>
                  <a:pt x="432" y="4473"/>
                </a:cubicBezTo>
                <a:cubicBezTo>
                  <a:pt x="461" y="4473"/>
                  <a:pt x="489" y="4469"/>
                  <a:pt x="517" y="4459"/>
                </a:cubicBezTo>
                <a:cubicBezTo>
                  <a:pt x="547" y="4459"/>
                  <a:pt x="547" y="4429"/>
                  <a:pt x="578" y="4429"/>
                </a:cubicBezTo>
                <a:cubicBezTo>
                  <a:pt x="426" y="5006"/>
                  <a:pt x="274" y="5584"/>
                  <a:pt x="152" y="6162"/>
                </a:cubicBezTo>
                <a:cubicBezTo>
                  <a:pt x="79" y="6454"/>
                  <a:pt x="314" y="6636"/>
                  <a:pt x="539" y="6636"/>
                </a:cubicBezTo>
                <a:cubicBezTo>
                  <a:pt x="688" y="6636"/>
                  <a:pt x="833" y="6556"/>
                  <a:pt x="882" y="6374"/>
                </a:cubicBezTo>
                <a:lnTo>
                  <a:pt x="1429" y="4125"/>
                </a:lnTo>
                <a:cubicBezTo>
                  <a:pt x="1854" y="3943"/>
                  <a:pt x="2310" y="3791"/>
                  <a:pt x="2736" y="3608"/>
                </a:cubicBezTo>
                <a:cubicBezTo>
                  <a:pt x="2888" y="4064"/>
                  <a:pt x="3040" y="4520"/>
                  <a:pt x="3222" y="4976"/>
                </a:cubicBezTo>
                <a:cubicBezTo>
                  <a:pt x="3281" y="5153"/>
                  <a:pt x="3428" y="5230"/>
                  <a:pt x="3576" y="5230"/>
                </a:cubicBezTo>
                <a:cubicBezTo>
                  <a:pt x="3808" y="5230"/>
                  <a:pt x="4045" y="5042"/>
                  <a:pt x="3952" y="4763"/>
                </a:cubicBezTo>
                <a:cubicBezTo>
                  <a:pt x="3769" y="4247"/>
                  <a:pt x="3587" y="3760"/>
                  <a:pt x="3405" y="3244"/>
                </a:cubicBezTo>
                <a:cubicBezTo>
                  <a:pt x="3435" y="3183"/>
                  <a:pt x="3435" y="3092"/>
                  <a:pt x="3435" y="3000"/>
                </a:cubicBezTo>
                <a:cubicBezTo>
                  <a:pt x="3405" y="2909"/>
                  <a:pt x="3313" y="2818"/>
                  <a:pt x="3222" y="2757"/>
                </a:cubicBezTo>
                <a:cubicBezTo>
                  <a:pt x="2918" y="1937"/>
                  <a:pt x="2614" y="1085"/>
                  <a:pt x="2341" y="265"/>
                </a:cubicBezTo>
                <a:cubicBezTo>
                  <a:pt x="2267" y="81"/>
                  <a:pt x="2109" y="1"/>
                  <a:pt x="1955" y="1"/>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4" name="Google Shape;3144;p38"/>
          <p:cNvSpPr/>
          <p:nvPr/>
        </p:nvSpPr>
        <p:spPr>
          <a:xfrm>
            <a:off x="3080690" y="1909470"/>
            <a:ext cx="285677" cy="101603"/>
          </a:xfrm>
          <a:custGeom>
            <a:avLst/>
            <a:gdLst/>
            <a:ahLst/>
            <a:cxnLst/>
            <a:rect l="l" t="t" r="r" b="b"/>
            <a:pathLst>
              <a:path w="8711" h="3986" extrusionOk="0">
                <a:moveTo>
                  <a:pt x="8208" y="1"/>
                </a:moveTo>
                <a:cubicBezTo>
                  <a:pt x="8170" y="1"/>
                  <a:pt x="8130" y="7"/>
                  <a:pt x="8087" y="21"/>
                </a:cubicBezTo>
                <a:cubicBezTo>
                  <a:pt x="5412" y="873"/>
                  <a:pt x="2829" y="1967"/>
                  <a:pt x="366" y="3274"/>
                </a:cubicBezTo>
                <a:cubicBezTo>
                  <a:pt x="0" y="3483"/>
                  <a:pt x="242" y="3985"/>
                  <a:pt x="588" y="3985"/>
                </a:cubicBezTo>
                <a:cubicBezTo>
                  <a:pt x="644" y="3985"/>
                  <a:pt x="702" y="3972"/>
                  <a:pt x="762" y="3943"/>
                </a:cubicBezTo>
                <a:cubicBezTo>
                  <a:pt x="3163" y="2666"/>
                  <a:pt x="5686" y="1572"/>
                  <a:pt x="8269" y="751"/>
                </a:cubicBezTo>
                <a:cubicBezTo>
                  <a:pt x="8710" y="613"/>
                  <a:pt x="8577" y="1"/>
                  <a:pt x="8208" y="1"/>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5" name="Google Shape;3145;p38"/>
          <p:cNvSpPr/>
          <p:nvPr/>
        </p:nvSpPr>
        <p:spPr>
          <a:xfrm>
            <a:off x="4606452" y="1033408"/>
            <a:ext cx="537477" cy="143662"/>
          </a:xfrm>
          <a:custGeom>
            <a:avLst/>
            <a:gdLst/>
            <a:ahLst/>
            <a:cxnLst/>
            <a:rect l="l" t="t" r="r" b="b"/>
            <a:pathLst>
              <a:path w="16389" h="5636" extrusionOk="0">
                <a:moveTo>
                  <a:pt x="15857" y="0"/>
                </a:moveTo>
                <a:cubicBezTo>
                  <a:pt x="15825" y="0"/>
                  <a:pt x="15791" y="5"/>
                  <a:pt x="15757" y="14"/>
                </a:cubicBezTo>
                <a:cubicBezTo>
                  <a:pt x="10498" y="1200"/>
                  <a:pt x="5361" y="2810"/>
                  <a:pt x="407" y="4877"/>
                </a:cubicBezTo>
                <a:cubicBezTo>
                  <a:pt x="1" y="5040"/>
                  <a:pt x="125" y="5636"/>
                  <a:pt x="479" y="5636"/>
                </a:cubicBezTo>
                <a:cubicBezTo>
                  <a:pt x="522" y="5636"/>
                  <a:pt x="569" y="5627"/>
                  <a:pt x="619" y="5607"/>
                </a:cubicBezTo>
                <a:cubicBezTo>
                  <a:pt x="5574" y="3540"/>
                  <a:pt x="10711" y="1929"/>
                  <a:pt x="15939" y="744"/>
                </a:cubicBezTo>
                <a:cubicBezTo>
                  <a:pt x="16388" y="631"/>
                  <a:pt x="16241" y="0"/>
                  <a:pt x="15857" y="0"/>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6" name="Google Shape;3146;p38"/>
          <p:cNvSpPr/>
          <p:nvPr/>
        </p:nvSpPr>
        <p:spPr>
          <a:xfrm>
            <a:off x="5987364" y="2179629"/>
            <a:ext cx="514390" cy="133287"/>
          </a:xfrm>
          <a:custGeom>
            <a:avLst/>
            <a:gdLst/>
            <a:ahLst/>
            <a:cxnLst/>
            <a:rect l="l" t="t" r="r" b="b"/>
            <a:pathLst>
              <a:path w="15685" h="5229" extrusionOk="0">
                <a:moveTo>
                  <a:pt x="2554" y="0"/>
                </a:moveTo>
                <a:cubicBezTo>
                  <a:pt x="1156" y="0"/>
                  <a:pt x="1" y="1155"/>
                  <a:pt x="1" y="2553"/>
                </a:cubicBezTo>
                <a:lnTo>
                  <a:pt x="1" y="5046"/>
                </a:lnTo>
                <a:lnTo>
                  <a:pt x="15685" y="5228"/>
                </a:lnTo>
                <a:lnTo>
                  <a:pt x="15685" y="2553"/>
                </a:lnTo>
                <a:cubicBezTo>
                  <a:pt x="15685" y="1155"/>
                  <a:pt x="14530" y="0"/>
                  <a:pt x="1313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7" name="Google Shape;3147;p38"/>
          <p:cNvSpPr/>
          <p:nvPr/>
        </p:nvSpPr>
        <p:spPr>
          <a:xfrm>
            <a:off x="7914161" y="167568"/>
            <a:ext cx="778553" cy="591190"/>
          </a:xfrm>
          <a:custGeom>
            <a:avLst/>
            <a:gdLst/>
            <a:ahLst/>
            <a:cxnLst/>
            <a:rect l="l" t="t" r="r" b="b"/>
            <a:pathLst>
              <a:path w="23740" h="23193" extrusionOk="0">
                <a:moveTo>
                  <a:pt x="12041" y="1"/>
                </a:moveTo>
                <a:cubicBezTo>
                  <a:pt x="5744" y="1"/>
                  <a:pt x="425" y="5035"/>
                  <a:pt x="152" y="11278"/>
                </a:cubicBezTo>
                <a:cubicBezTo>
                  <a:pt x="0" y="14864"/>
                  <a:pt x="1551" y="18086"/>
                  <a:pt x="4074" y="20184"/>
                </a:cubicBezTo>
                <a:cubicBezTo>
                  <a:pt x="6019" y="22038"/>
                  <a:pt x="8694" y="23162"/>
                  <a:pt x="11642" y="23193"/>
                </a:cubicBezTo>
                <a:cubicBezTo>
                  <a:pt x="11661" y="23193"/>
                  <a:pt x="11680" y="23193"/>
                  <a:pt x="11699" y="23193"/>
                </a:cubicBezTo>
                <a:cubicBezTo>
                  <a:pt x="17996" y="23193"/>
                  <a:pt x="23315" y="18159"/>
                  <a:pt x="23588" y="11886"/>
                </a:cubicBezTo>
                <a:cubicBezTo>
                  <a:pt x="23740" y="8299"/>
                  <a:pt x="22189" y="5107"/>
                  <a:pt x="19667" y="3010"/>
                </a:cubicBezTo>
                <a:cubicBezTo>
                  <a:pt x="17721" y="1156"/>
                  <a:pt x="15046" y="1"/>
                  <a:pt x="12098" y="1"/>
                </a:cubicBezTo>
                <a:cubicBezTo>
                  <a:pt x="12079" y="1"/>
                  <a:pt x="12060" y="1"/>
                  <a:pt x="12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8" name="Google Shape;3148;p38"/>
          <p:cNvSpPr/>
          <p:nvPr/>
        </p:nvSpPr>
        <p:spPr>
          <a:xfrm>
            <a:off x="7849361" y="140218"/>
            <a:ext cx="850342" cy="579260"/>
          </a:xfrm>
          <a:custGeom>
            <a:avLst/>
            <a:gdLst/>
            <a:ahLst/>
            <a:cxnLst/>
            <a:rect l="l" t="t" r="r" b="b"/>
            <a:pathLst>
              <a:path w="25929" h="22725" extrusionOk="0">
                <a:moveTo>
                  <a:pt x="13368" y="1"/>
                </a:moveTo>
                <a:cubicBezTo>
                  <a:pt x="10834" y="1"/>
                  <a:pt x="8256" y="828"/>
                  <a:pt x="6080" y="2533"/>
                </a:cubicBezTo>
                <a:cubicBezTo>
                  <a:pt x="1034" y="6484"/>
                  <a:pt x="1" y="13658"/>
                  <a:pt x="3831" y="18521"/>
                </a:cubicBezTo>
                <a:cubicBezTo>
                  <a:pt x="5991" y="21286"/>
                  <a:pt x="9243" y="22725"/>
                  <a:pt x="12579" y="22725"/>
                </a:cubicBezTo>
                <a:cubicBezTo>
                  <a:pt x="15110" y="22725"/>
                  <a:pt x="17690" y="21897"/>
                  <a:pt x="19880" y="20193"/>
                </a:cubicBezTo>
                <a:cubicBezTo>
                  <a:pt x="24925" y="16241"/>
                  <a:pt x="25928" y="9098"/>
                  <a:pt x="22129" y="4205"/>
                </a:cubicBezTo>
                <a:cubicBezTo>
                  <a:pt x="19968" y="1439"/>
                  <a:pt x="16707" y="1"/>
                  <a:pt x="13368" y="1"/>
                </a:cubicBezTo>
                <a:close/>
              </a:path>
            </a:pathLst>
          </a:custGeom>
          <a:solidFill>
            <a:srgbClr val="962E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9" name="Google Shape;3149;p38"/>
          <p:cNvSpPr/>
          <p:nvPr/>
        </p:nvSpPr>
        <p:spPr>
          <a:xfrm>
            <a:off x="7832439" y="128340"/>
            <a:ext cx="851293" cy="579464"/>
          </a:xfrm>
          <a:custGeom>
            <a:avLst/>
            <a:gdLst/>
            <a:ahLst/>
            <a:cxnLst/>
            <a:rect l="l" t="t" r="r" b="b"/>
            <a:pathLst>
              <a:path w="25958" h="22733" extrusionOk="0">
                <a:moveTo>
                  <a:pt x="13398" y="1"/>
                </a:moveTo>
                <a:cubicBezTo>
                  <a:pt x="10861" y="1"/>
                  <a:pt x="8274" y="834"/>
                  <a:pt x="6079" y="2543"/>
                </a:cubicBezTo>
                <a:cubicBezTo>
                  <a:pt x="1034" y="6494"/>
                  <a:pt x="0" y="13637"/>
                  <a:pt x="3830" y="18501"/>
                </a:cubicBezTo>
                <a:cubicBezTo>
                  <a:pt x="5993" y="21286"/>
                  <a:pt x="9259" y="22733"/>
                  <a:pt x="12602" y="22733"/>
                </a:cubicBezTo>
                <a:cubicBezTo>
                  <a:pt x="15132" y="22733"/>
                  <a:pt x="17706" y="21905"/>
                  <a:pt x="19879" y="20203"/>
                </a:cubicBezTo>
                <a:cubicBezTo>
                  <a:pt x="24925" y="16221"/>
                  <a:pt x="25958" y="9078"/>
                  <a:pt x="22128" y="4215"/>
                </a:cubicBezTo>
                <a:cubicBezTo>
                  <a:pt x="19972" y="1437"/>
                  <a:pt x="16728" y="1"/>
                  <a:pt x="133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0" name="Google Shape;3150;p38"/>
          <p:cNvSpPr/>
          <p:nvPr/>
        </p:nvSpPr>
        <p:spPr>
          <a:xfrm>
            <a:off x="7943053" y="179191"/>
            <a:ext cx="629041" cy="477326"/>
          </a:xfrm>
          <a:custGeom>
            <a:avLst/>
            <a:gdLst/>
            <a:ahLst/>
            <a:cxnLst/>
            <a:rect l="l" t="t" r="r" b="b"/>
            <a:pathLst>
              <a:path w="19181" h="18726" extrusionOk="0">
                <a:moveTo>
                  <a:pt x="9889" y="0"/>
                </a:moveTo>
                <a:cubicBezTo>
                  <a:pt x="4710" y="0"/>
                  <a:pt x="364" y="4172"/>
                  <a:pt x="153" y="9302"/>
                </a:cubicBezTo>
                <a:cubicBezTo>
                  <a:pt x="1" y="12737"/>
                  <a:pt x="1734" y="15746"/>
                  <a:pt x="4408" y="17387"/>
                </a:cubicBezTo>
                <a:cubicBezTo>
                  <a:pt x="5807" y="18238"/>
                  <a:pt x="7448" y="18724"/>
                  <a:pt x="9211" y="18724"/>
                </a:cubicBezTo>
                <a:cubicBezTo>
                  <a:pt x="9248" y="18725"/>
                  <a:pt x="9285" y="18725"/>
                  <a:pt x="9322" y="18725"/>
                </a:cubicBezTo>
                <a:cubicBezTo>
                  <a:pt x="14472" y="18725"/>
                  <a:pt x="18848" y="14554"/>
                  <a:pt x="19059" y="9423"/>
                </a:cubicBezTo>
                <a:cubicBezTo>
                  <a:pt x="19181" y="6323"/>
                  <a:pt x="17782" y="3527"/>
                  <a:pt x="15472" y="1825"/>
                </a:cubicBezTo>
                <a:cubicBezTo>
                  <a:pt x="13953" y="669"/>
                  <a:pt x="12068" y="1"/>
                  <a:pt x="10001" y="1"/>
                </a:cubicBezTo>
                <a:cubicBezTo>
                  <a:pt x="9964" y="0"/>
                  <a:pt x="9926" y="0"/>
                  <a:pt x="9889" y="0"/>
                </a:cubicBezTo>
                <a:close/>
              </a:path>
            </a:pathLst>
          </a:custGeom>
          <a:solidFill>
            <a:srgbClr val="962E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1" name="Google Shape;3151;p38"/>
          <p:cNvSpPr/>
          <p:nvPr/>
        </p:nvSpPr>
        <p:spPr>
          <a:xfrm>
            <a:off x="7966992" y="190814"/>
            <a:ext cx="605101" cy="465702"/>
          </a:xfrm>
          <a:custGeom>
            <a:avLst/>
            <a:gdLst/>
            <a:ahLst/>
            <a:cxnLst/>
            <a:rect l="l" t="t" r="r" b="b"/>
            <a:pathLst>
              <a:path w="18451" h="18270" extrusionOk="0">
                <a:moveTo>
                  <a:pt x="9914" y="1"/>
                </a:moveTo>
                <a:cubicBezTo>
                  <a:pt x="4740" y="1"/>
                  <a:pt x="334" y="4153"/>
                  <a:pt x="122" y="9332"/>
                </a:cubicBezTo>
                <a:cubicBezTo>
                  <a:pt x="0" y="12433"/>
                  <a:pt x="1399" y="15229"/>
                  <a:pt x="3678" y="16931"/>
                </a:cubicBezTo>
                <a:cubicBezTo>
                  <a:pt x="5077" y="17782"/>
                  <a:pt x="6718" y="18268"/>
                  <a:pt x="8481" y="18268"/>
                </a:cubicBezTo>
                <a:cubicBezTo>
                  <a:pt x="8518" y="18269"/>
                  <a:pt x="8555" y="18269"/>
                  <a:pt x="8592" y="18269"/>
                </a:cubicBezTo>
                <a:cubicBezTo>
                  <a:pt x="13742" y="18269"/>
                  <a:pt x="18118" y="14098"/>
                  <a:pt x="18329" y="8967"/>
                </a:cubicBezTo>
                <a:cubicBezTo>
                  <a:pt x="18451" y="5867"/>
                  <a:pt x="17052" y="3071"/>
                  <a:pt x="14742" y="1369"/>
                </a:cubicBezTo>
                <a:cubicBezTo>
                  <a:pt x="13375" y="517"/>
                  <a:pt x="11733" y="31"/>
                  <a:pt x="9970" y="1"/>
                </a:cubicBezTo>
                <a:cubicBezTo>
                  <a:pt x="9951" y="1"/>
                  <a:pt x="9933" y="1"/>
                  <a:pt x="9914" y="1"/>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2" name="Google Shape;3152;p38"/>
          <p:cNvSpPr/>
          <p:nvPr/>
        </p:nvSpPr>
        <p:spPr>
          <a:xfrm>
            <a:off x="8258069" y="203992"/>
            <a:ext cx="42896" cy="220055"/>
          </a:xfrm>
          <a:custGeom>
            <a:avLst/>
            <a:gdLst/>
            <a:ahLst/>
            <a:cxnLst/>
            <a:rect l="l" t="t" r="r" b="b"/>
            <a:pathLst>
              <a:path w="1308" h="8633" extrusionOk="0">
                <a:moveTo>
                  <a:pt x="699" y="0"/>
                </a:moveTo>
                <a:lnTo>
                  <a:pt x="0" y="1581"/>
                </a:lnTo>
                <a:lnTo>
                  <a:pt x="334" y="8633"/>
                </a:lnTo>
                <a:lnTo>
                  <a:pt x="1307" y="1642"/>
                </a:lnTo>
                <a:lnTo>
                  <a:pt x="69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3" name="Google Shape;3153;p38"/>
          <p:cNvSpPr/>
          <p:nvPr/>
        </p:nvSpPr>
        <p:spPr>
          <a:xfrm>
            <a:off x="8121483" y="424014"/>
            <a:ext cx="147577" cy="75195"/>
          </a:xfrm>
          <a:custGeom>
            <a:avLst/>
            <a:gdLst/>
            <a:ahLst/>
            <a:cxnLst/>
            <a:rect l="l" t="t" r="r" b="b"/>
            <a:pathLst>
              <a:path w="4500" h="2950" extrusionOk="0">
                <a:moveTo>
                  <a:pt x="4499" y="1"/>
                </a:moveTo>
                <a:lnTo>
                  <a:pt x="609" y="1521"/>
                </a:lnTo>
                <a:lnTo>
                  <a:pt x="1" y="2949"/>
                </a:lnTo>
                <a:lnTo>
                  <a:pt x="1" y="2949"/>
                </a:lnTo>
                <a:lnTo>
                  <a:pt x="1581" y="2402"/>
                </a:lnTo>
                <a:lnTo>
                  <a:pt x="449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4" name="Google Shape;3154;p38"/>
          <p:cNvSpPr/>
          <p:nvPr/>
        </p:nvSpPr>
        <p:spPr>
          <a:xfrm>
            <a:off x="8251084" y="411626"/>
            <a:ext cx="37911" cy="22482"/>
          </a:xfrm>
          <a:custGeom>
            <a:avLst/>
            <a:gdLst/>
            <a:ahLst/>
            <a:cxnLst/>
            <a:rect l="l" t="t" r="r" b="b"/>
            <a:pathLst>
              <a:path w="1156" h="882" extrusionOk="0">
                <a:moveTo>
                  <a:pt x="578" y="0"/>
                </a:moveTo>
                <a:cubicBezTo>
                  <a:pt x="0" y="0"/>
                  <a:pt x="0" y="882"/>
                  <a:pt x="578" y="882"/>
                </a:cubicBezTo>
                <a:cubicBezTo>
                  <a:pt x="1155" y="882"/>
                  <a:pt x="1155" y="0"/>
                  <a:pt x="578" y="0"/>
                </a:cubicBezTo>
                <a:close/>
              </a:path>
            </a:pathLst>
          </a:custGeom>
          <a:solidFill>
            <a:srgbClr val="962E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5" name="Google Shape;3155;p38"/>
          <p:cNvSpPr/>
          <p:nvPr/>
        </p:nvSpPr>
        <p:spPr>
          <a:xfrm>
            <a:off x="190052" y="168358"/>
            <a:ext cx="1371651" cy="463332"/>
          </a:xfrm>
          <a:custGeom>
            <a:avLst/>
            <a:gdLst/>
            <a:ahLst/>
            <a:cxnLst/>
            <a:rect l="l" t="t" r="r" b="b"/>
            <a:pathLst>
              <a:path w="41825" h="18177" extrusionOk="0">
                <a:moveTo>
                  <a:pt x="40700" y="0"/>
                </a:moveTo>
                <a:lnTo>
                  <a:pt x="0" y="639"/>
                </a:lnTo>
                <a:lnTo>
                  <a:pt x="1885" y="17478"/>
                </a:lnTo>
                <a:lnTo>
                  <a:pt x="3009" y="18177"/>
                </a:lnTo>
                <a:lnTo>
                  <a:pt x="41825" y="17417"/>
                </a:lnTo>
                <a:lnTo>
                  <a:pt x="41825" y="730"/>
                </a:lnTo>
                <a:lnTo>
                  <a:pt x="40700" y="0"/>
                </a:lnTo>
                <a:close/>
              </a:path>
            </a:pathLst>
          </a:custGeom>
          <a:solidFill>
            <a:srgbClr val="DBD1C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6" name="Google Shape;3156;p38"/>
          <p:cNvSpPr/>
          <p:nvPr/>
        </p:nvSpPr>
        <p:spPr>
          <a:xfrm>
            <a:off x="253836" y="203992"/>
            <a:ext cx="1177275" cy="350997"/>
          </a:xfrm>
          <a:custGeom>
            <a:avLst/>
            <a:gdLst/>
            <a:ahLst/>
            <a:cxnLst/>
            <a:rect l="l" t="t" r="r" b="b"/>
            <a:pathLst>
              <a:path w="35898" h="13770" extrusionOk="0">
                <a:moveTo>
                  <a:pt x="35898" y="0"/>
                </a:moveTo>
                <a:lnTo>
                  <a:pt x="1" y="943"/>
                </a:lnTo>
                <a:lnTo>
                  <a:pt x="1125" y="13770"/>
                </a:lnTo>
                <a:lnTo>
                  <a:pt x="35898" y="13344"/>
                </a:lnTo>
                <a:lnTo>
                  <a:pt x="35898" y="0"/>
                </a:ln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7" name="Google Shape;3157;p38"/>
          <p:cNvSpPr/>
          <p:nvPr/>
        </p:nvSpPr>
        <p:spPr>
          <a:xfrm>
            <a:off x="195036" y="152861"/>
            <a:ext cx="1334789" cy="463332"/>
          </a:xfrm>
          <a:custGeom>
            <a:avLst/>
            <a:gdLst/>
            <a:ahLst/>
            <a:cxnLst/>
            <a:rect l="l" t="t" r="r" b="b"/>
            <a:pathLst>
              <a:path w="40701" h="18177" extrusionOk="0">
                <a:moveTo>
                  <a:pt x="38056" y="3101"/>
                </a:moveTo>
                <a:lnTo>
                  <a:pt x="38056" y="15107"/>
                </a:lnTo>
                <a:lnTo>
                  <a:pt x="4286" y="15776"/>
                </a:lnTo>
                <a:lnTo>
                  <a:pt x="2918" y="3648"/>
                </a:lnTo>
                <a:lnTo>
                  <a:pt x="38056" y="3101"/>
                </a:lnTo>
                <a:close/>
                <a:moveTo>
                  <a:pt x="39575" y="0"/>
                </a:moveTo>
                <a:lnTo>
                  <a:pt x="39059" y="730"/>
                </a:lnTo>
                <a:lnTo>
                  <a:pt x="0" y="1338"/>
                </a:lnTo>
                <a:lnTo>
                  <a:pt x="1581" y="15532"/>
                </a:lnTo>
                <a:lnTo>
                  <a:pt x="760" y="17478"/>
                </a:lnTo>
                <a:lnTo>
                  <a:pt x="1885" y="18177"/>
                </a:lnTo>
                <a:lnTo>
                  <a:pt x="40700" y="17417"/>
                </a:lnTo>
                <a:lnTo>
                  <a:pt x="40700" y="699"/>
                </a:lnTo>
                <a:lnTo>
                  <a:pt x="39575" y="0"/>
                </a:lnTo>
                <a:close/>
              </a:path>
            </a:pathLst>
          </a:custGeom>
          <a:solidFill>
            <a:srgbClr val="F29A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8" name="Google Shape;3158;p38"/>
          <p:cNvSpPr/>
          <p:nvPr/>
        </p:nvSpPr>
        <p:spPr>
          <a:xfrm>
            <a:off x="158143" y="152861"/>
            <a:ext cx="1334789" cy="445514"/>
          </a:xfrm>
          <a:custGeom>
            <a:avLst/>
            <a:gdLst/>
            <a:ahLst/>
            <a:cxnLst/>
            <a:rect l="l" t="t" r="r" b="b"/>
            <a:pathLst>
              <a:path w="40701" h="17478" extrusionOk="0">
                <a:moveTo>
                  <a:pt x="38056" y="2402"/>
                </a:moveTo>
                <a:lnTo>
                  <a:pt x="38056" y="14408"/>
                </a:lnTo>
                <a:lnTo>
                  <a:pt x="4286" y="15077"/>
                </a:lnTo>
                <a:lnTo>
                  <a:pt x="2919" y="2949"/>
                </a:lnTo>
                <a:lnTo>
                  <a:pt x="38056" y="2402"/>
                </a:lnTo>
                <a:close/>
                <a:moveTo>
                  <a:pt x="40700" y="0"/>
                </a:moveTo>
                <a:lnTo>
                  <a:pt x="1" y="639"/>
                </a:lnTo>
                <a:lnTo>
                  <a:pt x="1885" y="17478"/>
                </a:lnTo>
                <a:lnTo>
                  <a:pt x="40700" y="16688"/>
                </a:lnTo>
                <a:lnTo>
                  <a:pt x="40700" y="0"/>
                </a:lnTo>
                <a:close/>
              </a:path>
            </a:pathLst>
          </a:custGeom>
          <a:solidFill>
            <a:srgbClr val="EAB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9" name="Google Shape;3159;p38"/>
          <p:cNvSpPr/>
          <p:nvPr/>
        </p:nvSpPr>
        <p:spPr>
          <a:xfrm>
            <a:off x="7432270" y="857100"/>
            <a:ext cx="1663723" cy="1621648"/>
          </a:xfrm>
          <a:custGeom>
            <a:avLst/>
            <a:gdLst/>
            <a:ahLst/>
            <a:cxnLst/>
            <a:rect l="l" t="t" r="r" b="b"/>
            <a:pathLst>
              <a:path w="50731" h="63619" extrusionOk="0">
                <a:moveTo>
                  <a:pt x="24895" y="761"/>
                </a:moveTo>
                <a:lnTo>
                  <a:pt x="42585" y="14500"/>
                </a:lnTo>
                <a:lnTo>
                  <a:pt x="8238" y="14500"/>
                </a:lnTo>
                <a:lnTo>
                  <a:pt x="23861" y="761"/>
                </a:lnTo>
                <a:cubicBezTo>
                  <a:pt x="23922" y="943"/>
                  <a:pt x="24074" y="1126"/>
                  <a:pt x="24378" y="1126"/>
                </a:cubicBezTo>
                <a:cubicBezTo>
                  <a:pt x="24651" y="1126"/>
                  <a:pt x="24834" y="974"/>
                  <a:pt x="24895" y="761"/>
                </a:cubicBezTo>
                <a:close/>
                <a:moveTo>
                  <a:pt x="24378" y="1"/>
                </a:moveTo>
                <a:cubicBezTo>
                  <a:pt x="24074" y="1"/>
                  <a:pt x="23891" y="183"/>
                  <a:pt x="23861" y="396"/>
                </a:cubicBezTo>
                <a:lnTo>
                  <a:pt x="7782" y="14500"/>
                </a:lnTo>
                <a:lnTo>
                  <a:pt x="821" y="14500"/>
                </a:lnTo>
                <a:lnTo>
                  <a:pt x="0" y="62646"/>
                </a:lnTo>
                <a:lnTo>
                  <a:pt x="1004" y="63619"/>
                </a:lnTo>
                <a:lnTo>
                  <a:pt x="50731" y="62798"/>
                </a:lnTo>
                <a:lnTo>
                  <a:pt x="50731" y="15472"/>
                </a:lnTo>
                <a:lnTo>
                  <a:pt x="49728" y="14500"/>
                </a:lnTo>
                <a:lnTo>
                  <a:pt x="43041" y="14500"/>
                </a:lnTo>
                <a:lnTo>
                  <a:pt x="24895" y="396"/>
                </a:lnTo>
                <a:cubicBezTo>
                  <a:pt x="24834" y="183"/>
                  <a:pt x="24651" y="1"/>
                  <a:pt x="243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0" name="Google Shape;3160;p38"/>
          <p:cNvSpPr/>
          <p:nvPr/>
        </p:nvSpPr>
        <p:spPr>
          <a:xfrm>
            <a:off x="7535931" y="850065"/>
            <a:ext cx="695812" cy="411511"/>
          </a:xfrm>
          <a:custGeom>
            <a:avLst/>
            <a:gdLst/>
            <a:ahLst/>
            <a:cxnLst/>
            <a:rect l="l" t="t" r="r" b="b"/>
            <a:pathLst>
              <a:path w="21217" h="16144" extrusionOk="0">
                <a:moveTo>
                  <a:pt x="21053" y="1"/>
                </a:moveTo>
                <a:cubicBezTo>
                  <a:pt x="21025" y="1"/>
                  <a:pt x="20997" y="11"/>
                  <a:pt x="20974" y="34"/>
                </a:cubicBezTo>
                <a:lnTo>
                  <a:pt x="61" y="15900"/>
                </a:lnTo>
                <a:cubicBezTo>
                  <a:pt x="1" y="15931"/>
                  <a:pt x="1" y="16022"/>
                  <a:pt x="31" y="16083"/>
                </a:cubicBezTo>
                <a:cubicBezTo>
                  <a:pt x="61" y="16143"/>
                  <a:pt x="122" y="16143"/>
                  <a:pt x="153" y="16143"/>
                </a:cubicBezTo>
                <a:cubicBezTo>
                  <a:pt x="183" y="16143"/>
                  <a:pt x="213" y="16143"/>
                  <a:pt x="244" y="16113"/>
                </a:cubicBezTo>
                <a:lnTo>
                  <a:pt x="21156" y="247"/>
                </a:lnTo>
                <a:cubicBezTo>
                  <a:pt x="21217" y="216"/>
                  <a:pt x="21217" y="125"/>
                  <a:pt x="21186" y="64"/>
                </a:cubicBezTo>
                <a:cubicBezTo>
                  <a:pt x="21149" y="27"/>
                  <a:pt x="21100" y="1"/>
                  <a:pt x="21053" y="1"/>
                </a:cubicBezTo>
                <a:close/>
              </a:path>
            </a:pathLst>
          </a:custGeom>
          <a:solidFill>
            <a:srgbClr val="962E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1" name="Google Shape;3161;p38"/>
          <p:cNvSpPr/>
          <p:nvPr/>
        </p:nvSpPr>
        <p:spPr>
          <a:xfrm>
            <a:off x="8221714" y="850065"/>
            <a:ext cx="695844" cy="411511"/>
          </a:xfrm>
          <a:custGeom>
            <a:avLst/>
            <a:gdLst/>
            <a:ahLst/>
            <a:cxnLst/>
            <a:rect l="l" t="t" r="r" b="b"/>
            <a:pathLst>
              <a:path w="21218" h="16144" extrusionOk="0">
                <a:moveTo>
                  <a:pt x="164" y="1"/>
                </a:moveTo>
                <a:cubicBezTo>
                  <a:pt x="118" y="1"/>
                  <a:pt x="69" y="27"/>
                  <a:pt x="31" y="64"/>
                </a:cubicBezTo>
                <a:cubicBezTo>
                  <a:pt x="1" y="125"/>
                  <a:pt x="1" y="216"/>
                  <a:pt x="62" y="247"/>
                </a:cubicBezTo>
                <a:lnTo>
                  <a:pt x="20974" y="16113"/>
                </a:lnTo>
                <a:cubicBezTo>
                  <a:pt x="21004" y="16143"/>
                  <a:pt x="21035" y="16143"/>
                  <a:pt x="21065" y="16143"/>
                </a:cubicBezTo>
                <a:cubicBezTo>
                  <a:pt x="21095" y="16143"/>
                  <a:pt x="21156" y="16143"/>
                  <a:pt x="21187" y="16083"/>
                </a:cubicBezTo>
                <a:cubicBezTo>
                  <a:pt x="21217" y="16022"/>
                  <a:pt x="21217" y="15931"/>
                  <a:pt x="21156" y="15900"/>
                </a:cubicBezTo>
                <a:lnTo>
                  <a:pt x="244" y="34"/>
                </a:lnTo>
                <a:cubicBezTo>
                  <a:pt x="221" y="11"/>
                  <a:pt x="193" y="1"/>
                  <a:pt x="164" y="1"/>
                </a:cubicBezTo>
                <a:close/>
              </a:path>
            </a:pathLst>
          </a:custGeom>
          <a:solidFill>
            <a:srgbClr val="962E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2" name="Google Shape;3162;p38"/>
          <p:cNvSpPr/>
          <p:nvPr/>
        </p:nvSpPr>
        <p:spPr>
          <a:xfrm>
            <a:off x="8202792" y="849351"/>
            <a:ext cx="47881" cy="28702"/>
          </a:xfrm>
          <a:custGeom>
            <a:avLst/>
            <a:gdLst/>
            <a:ahLst/>
            <a:cxnLst/>
            <a:rect l="l" t="t" r="r" b="b"/>
            <a:pathLst>
              <a:path w="1460" h="1126" extrusionOk="0">
                <a:moveTo>
                  <a:pt x="730" y="1"/>
                </a:moveTo>
                <a:cubicBezTo>
                  <a:pt x="0" y="1"/>
                  <a:pt x="0" y="1126"/>
                  <a:pt x="730" y="1126"/>
                </a:cubicBezTo>
                <a:cubicBezTo>
                  <a:pt x="1459" y="1126"/>
                  <a:pt x="1459" y="1"/>
                  <a:pt x="730" y="1"/>
                </a:cubicBezTo>
                <a:close/>
              </a:path>
            </a:pathLst>
          </a:custGeom>
          <a:solidFill>
            <a:srgbClr val="962E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3" name="Google Shape;3163;p38"/>
          <p:cNvSpPr/>
          <p:nvPr/>
        </p:nvSpPr>
        <p:spPr>
          <a:xfrm>
            <a:off x="7463162" y="1215044"/>
            <a:ext cx="1561075" cy="1157552"/>
          </a:xfrm>
          <a:custGeom>
            <a:avLst/>
            <a:gdLst/>
            <a:ahLst/>
            <a:cxnLst/>
            <a:rect l="l" t="t" r="r" b="b"/>
            <a:pathLst>
              <a:path w="47601" h="45412" extrusionOk="0">
                <a:moveTo>
                  <a:pt x="46385" y="1"/>
                </a:moveTo>
                <a:lnTo>
                  <a:pt x="1308" y="1703"/>
                </a:lnTo>
                <a:lnTo>
                  <a:pt x="1" y="45412"/>
                </a:lnTo>
                <a:lnTo>
                  <a:pt x="1" y="45412"/>
                </a:lnTo>
                <a:lnTo>
                  <a:pt x="47600" y="44439"/>
                </a:lnTo>
                <a:lnTo>
                  <a:pt x="4638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4" name="Google Shape;3164;p38"/>
          <p:cNvSpPr/>
          <p:nvPr/>
        </p:nvSpPr>
        <p:spPr>
          <a:xfrm>
            <a:off x="7393409" y="1190268"/>
            <a:ext cx="1663723" cy="1251279"/>
          </a:xfrm>
          <a:custGeom>
            <a:avLst/>
            <a:gdLst/>
            <a:ahLst/>
            <a:cxnLst/>
            <a:rect l="l" t="t" r="r" b="b"/>
            <a:pathLst>
              <a:path w="50731" h="49089" extrusionOk="0">
                <a:moveTo>
                  <a:pt x="48056" y="3647"/>
                </a:moveTo>
                <a:lnTo>
                  <a:pt x="48056" y="45685"/>
                </a:lnTo>
                <a:lnTo>
                  <a:pt x="3708" y="46384"/>
                </a:lnTo>
                <a:lnTo>
                  <a:pt x="4438" y="3647"/>
                </a:lnTo>
                <a:close/>
                <a:moveTo>
                  <a:pt x="49727" y="0"/>
                </a:moveTo>
                <a:lnTo>
                  <a:pt x="48512" y="973"/>
                </a:lnTo>
                <a:lnTo>
                  <a:pt x="1824" y="973"/>
                </a:lnTo>
                <a:lnTo>
                  <a:pt x="1064" y="46140"/>
                </a:lnTo>
                <a:lnTo>
                  <a:pt x="0" y="48116"/>
                </a:lnTo>
                <a:lnTo>
                  <a:pt x="1003" y="49089"/>
                </a:lnTo>
                <a:lnTo>
                  <a:pt x="50730" y="48299"/>
                </a:lnTo>
                <a:lnTo>
                  <a:pt x="50730" y="973"/>
                </a:lnTo>
                <a:lnTo>
                  <a:pt x="49727" y="0"/>
                </a:lnTo>
                <a:close/>
              </a:path>
            </a:pathLst>
          </a:custGeom>
          <a:solidFill>
            <a:srgbClr val="D87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5" name="Google Shape;3165;p38"/>
          <p:cNvSpPr/>
          <p:nvPr/>
        </p:nvSpPr>
        <p:spPr>
          <a:xfrm>
            <a:off x="7393409" y="1190268"/>
            <a:ext cx="1631814" cy="1226502"/>
          </a:xfrm>
          <a:custGeom>
            <a:avLst/>
            <a:gdLst/>
            <a:ahLst/>
            <a:cxnLst/>
            <a:rect l="l" t="t" r="r" b="b"/>
            <a:pathLst>
              <a:path w="49758" h="48117" extrusionOk="0">
                <a:moveTo>
                  <a:pt x="47083" y="2675"/>
                </a:moveTo>
                <a:lnTo>
                  <a:pt x="47083" y="44712"/>
                </a:lnTo>
                <a:lnTo>
                  <a:pt x="2705" y="45411"/>
                </a:lnTo>
                <a:lnTo>
                  <a:pt x="3435" y="2675"/>
                </a:lnTo>
                <a:close/>
                <a:moveTo>
                  <a:pt x="821" y="0"/>
                </a:moveTo>
                <a:lnTo>
                  <a:pt x="0" y="48116"/>
                </a:lnTo>
                <a:lnTo>
                  <a:pt x="0" y="48116"/>
                </a:lnTo>
                <a:lnTo>
                  <a:pt x="49758" y="47326"/>
                </a:lnTo>
                <a:lnTo>
                  <a:pt x="49758" y="0"/>
                </a:lnTo>
                <a:close/>
              </a:path>
            </a:pathLst>
          </a:custGeom>
          <a:solidFill>
            <a:srgbClr val="F29A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6" name="Google Shape;3166;p38"/>
          <p:cNvSpPr/>
          <p:nvPr/>
        </p:nvSpPr>
        <p:spPr>
          <a:xfrm>
            <a:off x="7716362" y="1394793"/>
            <a:ext cx="801477" cy="485049"/>
          </a:xfrm>
          <a:custGeom>
            <a:avLst/>
            <a:gdLst/>
            <a:ahLst/>
            <a:cxnLst/>
            <a:rect l="l" t="t" r="r" b="b"/>
            <a:pathLst>
              <a:path w="24439" h="19029" extrusionOk="0">
                <a:moveTo>
                  <a:pt x="0" y="0"/>
                </a:moveTo>
                <a:lnTo>
                  <a:pt x="0" y="10183"/>
                </a:lnTo>
                <a:lnTo>
                  <a:pt x="2888" y="10183"/>
                </a:lnTo>
                <a:lnTo>
                  <a:pt x="1824" y="19028"/>
                </a:lnTo>
                <a:lnTo>
                  <a:pt x="12219" y="19028"/>
                </a:lnTo>
                <a:lnTo>
                  <a:pt x="12523" y="10183"/>
                </a:lnTo>
                <a:lnTo>
                  <a:pt x="24438" y="10183"/>
                </a:lnTo>
                <a:lnTo>
                  <a:pt x="24438" y="0"/>
                </a:lnTo>
                <a:close/>
              </a:path>
            </a:pathLst>
          </a:custGeom>
          <a:solidFill>
            <a:srgbClr val="D3E3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7" name="Google Shape;3167;p38"/>
          <p:cNvSpPr/>
          <p:nvPr/>
        </p:nvSpPr>
        <p:spPr>
          <a:xfrm>
            <a:off x="8094146" y="1796884"/>
            <a:ext cx="740675" cy="464122"/>
          </a:xfrm>
          <a:custGeom>
            <a:avLst/>
            <a:gdLst/>
            <a:ahLst/>
            <a:cxnLst/>
            <a:rect l="l" t="t" r="r" b="b"/>
            <a:pathLst>
              <a:path w="22585" h="18208" extrusionOk="0">
                <a:moveTo>
                  <a:pt x="9453" y="1"/>
                </a:moveTo>
                <a:lnTo>
                  <a:pt x="9453" y="11794"/>
                </a:lnTo>
                <a:lnTo>
                  <a:pt x="0" y="11794"/>
                </a:lnTo>
                <a:lnTo>
                  <a:pt x="0" y="15867"/>
                </a:lnTo>
                <a:lnTo>
                  <a:pt x="9453" y="15867"/>
                </a:lnTo>
                <a:lnTo>
                  <a:pt x="9453" y="18208"/>
                </a:lnTo>
                <a:lnTo>
                  <a:pt x="22584" y="18208"/>
                </a:lnTo>
                <a:lnTo>
                  <a:pt x="22584" y="1"/>
                </a:lnTo>
                <a:close/>
              </a:path>
            </a:pathLst>
          </a:custGeom>
          <a:solidFill>
            <a:srgbClr val="D3E3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8" name="Google Shape;3168;p38"/>
          <p:cNvSpPr/>
          <p:nvPr/>
        </p:nvSpPr>
        <p:spPr>
          <a:xfrm>
            <a:off x="7732300" y="2010712"/>
            <a:ext cx="271182" cy="199918"/>
          </a:xfrm>
          <a:custGeom>
            <a:avLst/>
            <a:gdLst/>
            <a:ahLst/>
            <a:cxnLst/>
            <a:rect l="l" t="t" r="r" b="b"/>
            <a:pathLst>
              <a:path w="8269" h="7843" extrusionOk="0">
                <a:moveTo>
                  <a:pt x="1" y="1"/>
                </a:moveTo>
                <a:lnTo>
                  <a:pt x="1" y="7843"/>
                </a:lnTo>
                <a:lnTo>
                  <a:pt x="8268" y="7843"/>
                </a:lnTo>
                <a:lnTo>
                  <a:pt x="8268" y="1"/>
                </a:lnTo>
                <a:close/>
              </a:path>
            </a:pathLst>
          </a:custGeom>
          <a:solidFill>
            <a:srgbClr val="D3E3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9" name="Google Shape;3169;p38"/>
          <p:cNvSpPr/>
          <p:nvPr/>
        </p:nvSpPr>
        <p:spPr>
          <a:xfrm>
            <a:off x="7685438" y="1370782"/>
            <a:ext cx="802494" cy="259565"/>
          </a:xfrm>
          <a:custGeom>
            <a:avLst/>
            <a:gdLst/>
            <a:ahLst/>
            <a:cxnLst/>
            <a:rect l="l" t="t" r="r" b="b"/>
            <a:pathLst>
              <a:path w="24470" h="10183" extrusionOk="0">
                <a:moveTo>
                  <a:pt x="1" y="0"/>
                </a:moveTo>
                <a:lnTo>
                  <a:pt x="1" y="10183"/>
                </a:lnTo>
                <a:lnTo>
                  <a:pt x="24439" y="10183"/>
                </a:lnTo>
                <a:lnTo>
                  <a:pt x="24470" y="0"/>
                </a:ln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0" name="Google Shape;3170;p38"/>
          <p:cNvSpPr/>
          <p:nvPr/>
        </p:nvSpPr>
        <p:spPr>
          <a:xfrm>
            <a:off x="7745253" y="1429662"/>
            <a:ext cx="358908" cy="425377"/>
          </a:xfrm>
          <a:custGeom>
            <a:avLst/>
            <a:gdLst/>
            <a:ahLst/>
            <a:cxnLst/>
            <a:rect l="l" t="t" r="r" b="b"/>
            <a:pathLst>
              <a:path w="10944" h="16688" extrusionOk="0">
                <a:moveTo>
                  <a:pt x="2037" y="0"/>
                </a:moveTo>
                <a:lnTo>
                  <a:pt x="1" y="16687"/>
                </a:lnTo>
                <a:lnTo>
                  <a:pt x="10396" y="16687"/>
                </a:lnTo>
                <a:lnTo>
                  <a:pt x="10943" y="0"/>
                </a:lnTo>
                <a:close/>
              </a:path>
            </a:pathLst>
          </a:custGeom>
          <a:solidFill>
            <a:srgbClr val="EAB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1" name="Google Shape;3171;p38"/>
          <p:cNvSpPr/>
          <p:nvPr/>
        </p:nvSpPr>
        <p:spPr>
          <a:xfrm>
            <a:off x="8373221" y="1772873"/>
            <a:ext cx="430664" cy="464122"/>
          </a:xfrm>
          <a:custGeom>
            <a:avLst/>
            <a:gdLst/>
            <a:ahLst/>
            <a:cxnLst/>
            <a:rect l="l" t="t" r="r" b="b"/>
            <a:pathLst>
              <a:path w="13132" h="18208" extrusionOk="0">
                <a:moveTo>
                  <a:pt x="1" y="0"/>
                </a:moveTo>
                <a:lnTo>
                  <a:pt x="1" y="18207"/>
                </a:lnTo>
                <a:lnTo>
                  <a:pt x="13132" y="18207"/>
                </a:lnTo>
                <a:lnTo>
                  <a:pt x="13132" y="0"/>
                </a:ln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2" name="Google Shape;3172;p38"/>
          <p:cNvSpPr/>
          <p:nvPr/>
        </p:nvSpPr>
        <p:spPr>
          <a:xfrm>
            <a:off x="8063222" y="2072702"/>
            <a:ext cx="499468" cy="104611"/>
          </a:xfrm>
          <a:custGeom>
            <a:avLst/>
            <a:gdLst/>
            <a:ahLst/>
            <a:cxnLst/>
            <a:rect l="l" t="t" r="r" b="b"/>
            <a:pathLst>
              <a:path w="15230" h="4104" extrusionOk="0">
                <a:moveTo>
                  <a:pt x="1" y="1"/>
                </a:moveTo>
                <a:lnTo>
                  <a:pt x="1" y="4104"/>
                </a:lnTo>
                <a:lnTo>
                  <a:pt x="15229" y="4104"/>
                </a:lnTo>
                <a:lnTo>
                  <a:pt x="1522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3" name="Google Shape;3173;p38"/>
          <p:cNvSpPr/>
          <p:nvPr/>
        </p:nvSpPr>
        <p:spPr>
          <a:xfrm>
            <a:off x="8430053" y="1827114"/>
            <a:ext cx="181455" cy="61992"/>
          </a:xfrm>
          <a:custGeom>
            <a:avLst/>
            <a:gdLst/>
            <a:ahLst/>
            <a:cxnLst/>
            <a:rect l="l" t="t" r="r" b="b"/>
            <a:pathLst>
              <a:path w="5533" h="2432" extrusionOk="0">
                <a:moveTo>
                  <a:pt x="1" y="0"/>
                </a:moveTo>
                <a:lnTo>
                  <a:pt x="1" y="2432"/>
                </a:lnTo>
                <a:lnTo>
                  <a:pt x="5533" y="2432"/>
                </a:lnTo>
                <a:lnTo>
                  <a:pt x="553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4" name="Google Shape;3174;p38"/>
          <p:cNvSpPr/>
          <p:nvPr/>
        </p:nvSpPr>
        <p:spPr>
          <a:xfrm>
            <a:off x="7701408" y="1986702"/>
            <a:ext cx="271149" cy="199918"/>
          </a:xfrm>
          <a:custGeom>
            <a:avLst/>
            <a:gdLst/>
            <a:ahLst/>
            <a:cxnLst/>
            <a:rect l="l" t="t" r="r" b="b"/>
            <a:pathLst>
              <a:path w="8268" h="7843" extrusionOk="0">
                <a:moveTo>
                  <a:pt x="0" y="1"/>
                </a:moveTo>
                <a:lnTo>
                  <a:pt x="0" y="7843"/>
                </a:lnTo>
                <a:lnTo>
                  <a:pt x="8268" y="7843"/>
                </a:lnTo>
                <a:lnTo>
                  <a:pt x="8268" y="1"/>
                </a:lnTo>
                <a:close/>
              </a:path>
            </a:pathLst>
          </a:custGeom>
          <a:solidFill>
            <a:srgbClr val="F29A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5" name="Google Shape;3175;p38"/>
          <p:cNvSpPr/>
          <p:nvPr/>
        </p:nvSpPr>
        <p:spPr>
          <a:xfrm>
            <a:off x="309651" y="936142"/>
            <a:ext cx="1309865" cy="720577"/>
          </a:xfrm>
          <a:custGeom>
            <a:avLst/>
            <a:gdLst/>
            <a:ahLst/>
            <a:cxnLst/>
            <a:rect l="l" t="t" r="r" b="b"/>
            <a:pathLst>
              <a:path w="39941" h="28269" extrusionOk="0">
                <a:moveTo>
                  <a:pt x="1855" y="0"/>
                </a:moveTo>
                <a:lnTo>
                  <a:pt x="1855" y="25229"/>
                </a:lnTo>
                <a:lnTo>
                  <a:pt x="1" y="25229"/>
                </a:lnTo>
                <a:lnTo>
                  <a:pt x="1" y="28268"/>
                </a:lnTo>
                <a:lnTo>
                  <a:pt x="39941" y="28268"/>
                </a:lnTo>
                <a:lnTo>
                  <a:pt x="39941" y="25441"/>
                </a:lnTo>
                <a:lnTo>
                  <a:pt x="26658" y="25381"/>
                </a:lnTo>
                <a:lnTo>
                  <a:pt x="28147" y="3830"/>
                </a:lnTo>
                <a:lnTo>
                  <a:pt x="18390" y="2523"/>
                </a:lnTo>
                <a:lnTo>
                  <a:pt x="18390" y="1064"/>
                </a:lnTo>
                <a:lnTo>
                  <a:pt x="9849" y="0"/>
                </a:lnTo>
                <a:close/>
              </a:path>
            </a:pathLst>
          </a:custGeom>
          <a:solidFill>
            <a:srgbClr val="DBD1C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6" name="Google Shape;3176;p38"/>
          <p:cNvSpPr/>
          <p:nvPr/>
        </p:nvSpPr>
        <p:spPr>
          <a:xfrm>
            <a:off x="268790" y="1552061"/>
            <a:ext cx="1309865" cy="77515"/>
          </a:xfrm>
          <a:custGeom>
            <a:avLst/>
            <a:gdLst/>
            <a:ahLst/>
            <a:cxnLst/>
            <a:rect l="l" t="t" r="r" b="b"/>
            <a:pathLst>
              <a:path w="39941" h="3041" extrusionOk="0">
                <a:moveTo>
                  <a:pt x="0" y="1"/>
                </a:moveTo>
                <a:lnTo>
                  <a:pt x="0" y="3040"/>
                </a:lnTo>
                <a:lnTo>
                  <a:pt x="39940" y="3040"/>
                </a:lnTo>
                <a:lnTo>
                  <a:pt x="39940" y="244"/>
                </a:lnTo>
                <a:lnTo>
                  <a:pt x="0" y="1"/>
                </a:lnTo>
                <a:close/>
              </a:path>
            </a:pathLst>
          </a:custGeom>
          <a:solidFill>
            <a:srgbClr val="F29A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7" name="Google Shape;3177;p38"/>
          <p:cNvSpPr/>
          <p:nvPr/>
        </p:nvSpPr>
        <p:spPr>
          <a:xfrm>
            <a:off x="516973" y="909021"/>
            <a:ext cx="354907" cy="646197"/>
          </a:xfrm>
          <a:custGeom>
            <a:avLst/>
            <a:gdLst/>
            <a:ahLst/>
            <a:cxnLst/>
            <a:rect l="l" t="t" r="r" b="b"/>
            <a:pathLst>
              <a:path w="10822" h="25351" extrusionOk="0">
                <a:moveTo>
                  <a:pt x="2281" y="0"/>
                </a:moveTo>
                <a:lnTo>
                  <a:pt x="1" y="25290"/>
                </a:lnTo>
                <a:lnTo>
                  <a:pt x="10822" y="25350"/>
                </a:lnTo>
                <a:lnTo>
                  <a:pt x="10822" y="1064"/>
                </a:lnTo>
                <a:lnTo>
                  <a:pt x="2281" y="0"/>
                </a:lnTo>
                <a:close/>
              </a:path>
            </a:pathLst>
          </a:custGeom>
          <a:solidFill>
            <a:srgbClr val="B22E2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8" name="Google Shape;3178;p38"/>
          <p:cNvSpPr/>
          <p:nvPr/>
        </p:nvSpPr>
        <p:spPr>
          <a:xfrm>
            <a:off x="328605" y="909021"/>
            <a:ext cx="263180" cy="644642"/>
          </a:xfrm>
          <a:custGeom>
            <a:avLst/>
            <a:gdLst/>
            <a:ahLst/>
            <a:cxnLst/>
            <a:rect l="l" t="t" r="r" b="b"/>
            <a:pathLst>
              <a:path w="8025" h="25290" extrusionOk="0">
                <a:moveTo>
                  <a:pt x="0" y="0"/>
                </a:moveTo>
                <a:lnTo>
                  <a:pt x="0" y="25259"/>
                </a:lnTo>
                <a:lnTo>
                  <a:pt x="5745" y="25290"/>
                </a:lnTo>
                <a:lnTo>
                  <a:pt x="80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9" name="Google Shape;3179;p38"/>
          <p:cNvSpPr/>
          <p:nvPr/>
        </p:nvSpPr>
        <p:spPr>
          <a:xfrm>
            <a:off x="631620" y="971776"/>
            <a:ext cx="221333" cy="583441"/>
          </a:xfrm>
          <a:custGeom>
            <a:avLst/>
            <a:gdLst/>
            <a:ahLst/>
            <a:cxnLst/>
            <a:rect l="l" t="t" r="r" b="b"/>
            <a:pathLst>
              <a:path w="6749" h="22889" extrusionOk="0">
                <a:moveTo>
                  <a:pt x="6748" y="0"/>
                </a:moveTo>
                <a:lnTo>
                  <a:pt x="0" y="456"/>
                </a:lnTo>
                <a:lnTo>
                  <a:pt x="1703" y="22858"/>
                </a:lnTo>
                <a:lnTo>
                  <a:pt x="6080" y="22888"/>
                </a:lnTo>
                <a:lnTo>
                  <a:pt x="674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0" name="Google Shape;3180;p38"/>
          <p:cNvSpPr/>
          <p:nvPr/>
        </p:nvSpPr>
        <p:spPr>
          <a:xfrm>
            <a:off x="830973" y="971776"/>
            <a:ext cx="360876" cy="584205"/>
          </a:xfrm>
          <a:custGeom>
            <a:avLst/>
            <a:gdLst/>
            <a:ahLst/>
            <a:cxnLst/>
            <a:rect l="l" t="t" r="r" b="b"/>
            <a:pathLst>
              <a:path w="11004" h="22919" extrusionOk="0">
                <a:moveTo>
                  <a:pt x="669" y="0"/>
                </a:moveTo>
                <a:lnTo>
                  <a:pt x="1" y="22888"/>
                </a:lnTo>
                <a:lnTo>
                  <a:pt x="9514" y="22919"/>
                </a:lnTo>
                <a:lnTo>
                  <a:pt x="11004" y="1368"/>
                </a:lnTo>
                <a:lnTo>
                  <a:pt x="66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1" name="Google Shape;3181;p38"/>
          <p:cNvSpPr/>
          <p:nvPr/>
        </p:nvSpPr>
        <p:spPr>
          <a:xfrm>
            <a:off x="159126" y="4117275"/>
            <a:ext cx="5473687" cy="562513"/>
          </a:xfrm>
          <a:custGeom>
            <a:avLst/>
            <a:gdLst/>
            <a:ahLst/>
            <a:cxnLst/>
            <a:rect l="l" t="t" r="r" b="b"/>
            <a:pathLst>
              <a:path w="271344" h="22068" extrusionOk="0">
                <a:moveTo>
                  <a:pt x="38725" y="0"/>
                </a:moveTo>
                <a:cubicBezTo>
                  <a:pt x="17357" y="0"/>
                  <a:pt x="1" y="2402"/>
                  <a:pt x="1" y="5381"/>
                </a:cubicBezTo>
                <a:cubicBezTo>
                  <a:pt x="1" y="7417"/>
                  <a:pt x="8056" y="9180"/>
                  <a:pt x="19941" y="10092"/>
                </a:cubicBezTo>
                <a:cubicBezTo>
                  <a:pt x="13557" y="11247"/>
                  <a:pt x="9880" y="12615"/>
                  <a:pt x="9880" y="14074"/>
                </a:cubicBezTo>
                <a:cubicBezTo>
                  <a:pt x="9880" y="18481"/>
                  <a:pt x="43923" y="22068"/>
                  <a:pt x="85899" y="22068"/>
                </a:cubicBezTo>
                <a:cubicBezTo>
                  <a:pt x="127876" y="22068"/>
                  <a:pt x="161919" y="18481"/>
                  <a:pt x="161919" y="14074"/>
                </a:cubicBezTo>
                <a:cubicBezTo>
                  <a:pt x="161919" y="13010"/>
                  <a:pt x="159913" y="11976"/>
                  <a:pt x="156265" y="11034"/>
                </a:cubicBezTo>
                <a:cubicBezTo>
                  <a:pt x="158575" y="10852"/>
                  <a:pt x="160612" y="10578"/>
                  <a:pt x="162253" y="10213"/>
                </a:cubicBezTo>
                <a:cubicBezTo>
                  <a:pt x="168667" y="11368"/>
                  <a:pt x="177907" y="12068"/>
                  <a:pt x="188181" y="12068"/>
                </a:cubicBezTo>
                <a:cubicBezTo>
                  <a:pt x="190339" y="12068"/>
                  <a:pt x="192467" y="12037"/>
                  <a:pt x="194503" y="11976"/>
                </a:cubicBezTo>
                <a:cubicBezTo>
                  <a:pt x="197786" y="15229"/>
                  <a:pt x="213622" y="17660"/>
                  <a:pt x="232619" y="17660"/>
                </a:cubicBezTo>
                <a:cubicBezTo>
                  <a:pt x="254018" y="17660"/>
                  <a:pt x="271343" y="14560"/>
                  <a:pt x="271343" y="10730"/>
                </a:cubicBezTo>
                <a:cubicBezTo>
                  <a:pt x="271343" y="6900"/>
                  <a:pt x="254018" y="3800"/>
                  <a:pt x="232619" y="3800"/>
                </a:cubicBezTo>
                <a:cubicBezTo>
                  <a:pt x="228242" y="3800"/>
                  <a:pt x="224017" y="3922"/>
                  <a:pt x="220066" y="4165"/>
                </a:cubicBezTo>
                <a:cubicBezTo>
                  <a:pt x="214625" y="2219"/>
                  <a:pt x="202406" y="852"/>
                  <a:pt x="188181" y="852"/>
                </a:cubicBezTo>
                <a:cubicBezTo>
                  <a:pt x="172497" y="852"/>
                  <a:pt x="159244" y="2523"/>
                  <a:pt x="154806" y="4803"/>
                </a:cubicBezTo>
                <a:cubicBezTo>
                  <a:pt x="152709" y="4651"/>
                  <a:pt x="150399" y="4590"/>
                  <a:pt x="147998" y="4590"/>
                </a:cubicBezTo>
                <a:cubicBezTo>
                  <a:pt x="138423" y="4590"/>
                  <a:pt x="130490" y="5836"/>
                  <a:pt x="129183" y="7508"/>
                </a:cubicBezTo>
                <a:cubicBezTo>
                  <a:pt x="116903" y="6596"/>
                  <a:pt x="101979" y="6080"/>
                  <a:pt x="85899" y="6080"/>
                </a:cubicBezTo>
                <a:cubicBezTo>
                  <a:pt x="82920" y="6080"/>
                  <a:pt x="79972" y="6080"/>
                  <a:pt x="77084" y="6140"/>
                </a:cubicBezTo>
                <a:cubicBezTo>
                  <a:pt x="77328" y="5897"/>
                  <a:pt x="77480" y="5624"/>
                  <a:pt x="77480" y="5381"/>
                </a:cubicBezTo>
                <a:cubicBezTo>
                  <a:pt x="77480" y="2402"/>
                  <a:pt x="60124" y="0"/>
                  <a:pt x="38725" y="0"/>
                </a:cubicBezTo>
                <a:close/>
              </a:path>
            </a:pathLst>
          </a:custGeom>
          <a:solidFill>
            <a:srgbClr val="937A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2" name="Google Shape;3182;p38"/>
          <p:cNvSpPr/>
          <p:nvPr/>
        </p:nvSpPr>
        <p:spPr>
          <a:xfrm>
            <a:off x="2228479" y="3445572"/>
            <a:ext cx="93728" cy="879405"/>
          </a:xfrm>
          <a:custGeom>
            <a:avLst/>
            <a:gdLst/>
            <a:ahLst/>
            <a:cxnLst/>
            <a:rect l="l" t="t" r="r" b="b"/>
            <a:pathLst>
              <a:path w="2858" h="34500" extrusionOk="0">
                <a:moveTo>
                  <a:pt x="2858" y="1"/>
                </a:moveTo>
                <a:lnTo>
                  <a:pt x="0" y="1156"/>
                </a:lnTo>
                <a:lnTo>
                  <a:pt x="0" y="34500"/>
                </a:lnTo>
                <a:lnTo>
                  <a:pt x="1429" y="34500"/>
                </a:lnTo>
                <a:lnTo>
                  <a:pt x="2858" y="1"/>
                </a:lnTo>
                <a:close/>
              </a:path>
            </a:pathLst>
          </a:custGeom>
          <a:solidFill>
            <a:srgbClr val="2F62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3" name="Google Shape;3183;p38"/>
          <p:cNvSpPr/>
          <p:nvPr/>
        </p:nvSpPr>
        <p:spPr>
          <a:xfrm>
            <a:off x="2163678" y="3475012"/>
            <a:ext cx="64836" cy="849964"/>
          </a:xfrm>
          <a:custGeom>
            <a:avLst/>
            <a:gdLst/>
            <a:ahLst/>
            <a:cxnLst/>
            <a:rect l="l" t="t" r="r" b="b"/>
            <a:pathLst>
              <a:path w="1977" h="33345" extrusionOk="0">
                <a:moveTo>
                  <a:pt x="1" y="1"/>
                </a:moveTo>
                <a:lnTo>
                  <a:pt x="973" y="33345"/>
                </a:lnTo>
                <a:lnTo>
                  <a:pt x="1976" y="33345"/>
                </a:lnTo>
                <a:lnTo>
                  <a:pt x="1976" y="1"/>
                </a:lnTo>
                <a:close/>
              </a:path>
            </a:pathLst>
          </a:custGeom>
          <a:solidFill>
            <a:srgbClr val="1037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4" name="Google Shape;3184;p38"/>
          <p:cNvSpPr/>
          <p:nvPr/>
        </p:nvSpPr>
        <p:spPr>
          <a:xfrm>
            <a:off x="1461958" y="3551709"/>
            <a:ext cx="93728" cy="807345"/>
          </a:xfrm>
          <a:custGeom>
            <a:avLst/>
            <a:gdLst/>
            <a:ahLst/>
            <a:cxnLst/>
            <a:rect l="l" t="t" r="r" b="b"/>
            <a:pathLst>
              <a:path w="2858" h="31673" extrusionOk="0">
                <a:moveTo>
                  <a:pt x="2857" y="1"/>
                </a:moveTo>
                <a:lnTo>
                  <a:pt x="0" y="1065"/>
                </a:lnTo>
                <a:lnTo>
                  <a:pt x="0" y="31673"/>
                </a:lnTo>
                <a:lnTo>
                  <a:pt x="1429" y="31673"/>
                </a:lnTo>
                <a:lnTo>
                  <a:pt x="2857" y="1"/>
                </a:lnTo>
                <a:close/>
              </a:path>
            </a:pathLst>
          </a:custGeom>
          <a:solidFill>
            <a:srgbClr val="2F62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5" name="Google Shape;3185;p38"/>
          <p:cNvSpPr/>
          <p:nvPr/>
        </p:nvSpPr>
        <p:spPr>
          <a:xfrm>
            <a:off x="1397157" y="3578829"/>
            <a:ext cx="64836" cy="780223"/>
          </a:xfrm>
          <a:custGeom>
            <a:avLst/>
            <a:gdLst/>
            <a:ahLst/>
            <a:cxnLst/>
            <a:rect l="l" t="t" r="r" b="b"/>
            <a:pathLst>
              <a:path w="1977" h="30609" extrusionOk="0">
                <a:moveTo>
                  <a:pt x="0" y="1"/>
                </a:moveTo>
                <a:lnTo>
                  <a:pt x="973" y="30609"/>
                </a:lnTo>
                <a:lnTo>
                  <a:pt x="1976" y="30609"/>
                </a:lnTo>
                <a:lnTo>
                  <a:pt x="1976" y="1"/>
                </a:lnTo>
                <a:close/>
              </a:path>
            </a:pathLst>
          </a:custGeom>
          <a:solidFill>
            <a:srgbClr val="1037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6" name="Google Shape;3186;p38"/>
          <p:cNvSpPr/>
          <p:nvPr/>
        </p:nvSpPr>
        <p:spPr>
          <a:xfrm>
            <a:off x="638605" y="3375069"/>
            <a:ext cx="93728" cy="907291"/>
          </a:xfrm>
          <a:custGeom>
            <a:avLst/>
            <a:gdLst/>
            <a:ahLst/>
            <a:cxnLst/>
            <a:rect l="l" t="t" r="r" b="b"/>
            <a:pathLst>
              <a:path w="2858" h="35594" extrusionOk="0">
                <a:moveTo>
                  <a:pt x="2857" y="1"/>
                </a:moveTo>
                <a:lnTo>
                  <a:pt x="0" y="1186"/>
                </a:lnTo>
                <a:lnTo>
                  <a:pt x="0" y="35594"/>
                </a:lnTo>
                <a:lnTo>
                  <a:pt x="1429" y="35594"/>
                </a:lnTo>
                <a:lnTo>
                  <a:pt x="2857" y="1"/>
                </a:lnTo>
                <a:close/>
              </a:path>
            </a:pathLst>
          </a:custGeom>
          <a:solidFill>
            <a:srgbClr val="2F62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7" name="Google Shape;3187;p38"/>
          <p:cNvSpPr/>
          <p:nvPr/>
        </p:nvSpPr>
        <p:spPr>
          <a:xfrm>
            <a:off x="573804" y="3405274"/>
            <a:ext cx="64836" cy="877085"/>
          </a:xfrm>
          <a:custGeom>
            <a:avLst/>
            <a:gdLst/>
            <a:ahLst/>
            <a:cxnLst/>
            <a:rect l="l" t="t" r="r" b="b"/>
            <a:pathLst>
              <a:path w="1977" h="34409" extrusionOk="0">
                <a:moveTo>
                  <a:pt x="1" y="1"/>
                </a:moveTo>
                <a:lnTo>
                  <a:pt x="1004" y="34409"/>
                </a:lnTo>
                <a:lnTo>
                  <a:pt x="1976" y="34409"/>
                </a:lnTo>
                <a:lnTo>
                  <a:pt x="1976" y="1"/>
                </a:lnTo>
                <a:close/>
              </a:path>
            </a:pathLst>
          </a:custGeom>
          <a:solidFill>
            <a:srgbClr val="1037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8" name="Google Shape;3188;p38"/>
          <p:cNvSpPr/>
          <p:nvPr/>
        </p:nvSpPr>
        <p:spPr>
          <a:xfrm>
            <a:off x="1275558" y="2701035"/>
            <a:ext cx="111667" cy="636893"/>
          </a:xfrm>
          <a:custGeom>
            <a:avLst/>
            <a:gdLst/>
            <a:ahLst/>
            <a:cxnLst/>
            <a:rect l="l" t="t" r="r" b="b"/>
            <a:pathLst>
              <a:path w="3405" h="24986" extrusionOk="0">
                <a:moveTo>
                  <a:pt x="0" y="0"/>
                </a:moveTo>
                <a:lnTo>
                  <a:pt x="0" y="24986"/>
                </a:lnTo>
                <a:lnTo>
                  <a:pt x="3404" y="24986"/>
                </a:lnTo>
                <a:lnTo>
                  <a:pt x="2249" y="0"/>
                </a:lnTo>
                <a:close/>
              </a:path>
            </a:pathLst>
          </a:custGeom>
          <a:solidFill>
            <a:srgbClr val="2F62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9" name="Google Shape;3189;p38"/>
          <p:cNvSpPr/>
          <p:nvPr/>
        </p:nvSpPr>
        <p:spPr>
          <a:xfrm>
            <a:off x="1241649" y="2701035"/>
            <a:ext cx="32926" cy="636128"/>
          </a:xfrm>
          <a:custGeom>
            <a:avLst/>
            <a:gdLst/>
            <a:ahLst/>
            <a:cxnLst/>
            <a:rect l="l" t="t" r="r" b="b"/>
            <a:pathLst>
              <a:path w="1004" h="24956" extrusionOk="0">
                <a:moveTo>
                  <a:pt x="1" y="0"/>
                </a:moveTo>
                <a:lnTo>
                  <a:pt x="1" y="24955"/>
                </a:lnTo>
                <a:lnTo>
                  <a:pt x="1004" y="24955"/>
                </a:lnTo>
                <a:lnTo>
                  <a:pt x="1004" y="0"/>
                </a:lnTo>
                <a:close/>
              </a:path>
            </a:pathLst>
          </a:custGeom>
          <a:solidFill>
            <a:srgbClr val="1037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0" name="Google Shape;3190;p38"/>
          <p:cNvSpPr/>
          <p:nvPr/>
        </p:nvSpPr>
        <p:spPr>
          <a:xfrm>
            <a:off x="686451" y="2742098"/>
            <a:ext cx="111667" cy="636893"/>
          </a:xfrm>
          <a:custGeom>
            <a:avLst/>
            <a:gdLst/>
            <a:ahLst/>
            <a:cxnLst/>
            <a:rect l="l" t="t" r="r" b="b"/>
            <a:pathLst>
              <a:path w="3405" h="24986" extrusionOk="0">
                <a:moveTo>
                  <a:pt x="0" y="0"/>
                </a:moveTo>
                <a:lnTo>
                  <a:pt x="0" y="24986"/>
                </a:lnTo>
                <a:lnTo>
                  <a:pt x="3405" y="24986"/>
                </a:lnTo>
                <a:lnTo>
                  <a:pt x="2280" y="0"/>
                </a:lnTo>
                <a:close/>
              </a:path>
            </a:pathLst>
          </a:custGeom>
          <a:solidFill>
            <a:srgbClr val="2F62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1" name="Google Shape;3191;p38"/>
          <p:cNvSpPr/>
          <p:nvPr/>
        </p:nvSpPr>
        <p:spPr>
          <a:xfrm>
            <a:off x="653559" y="2742098"/>
            <a:ext cx="32926" cy="636893"/>
          </a:xfrm>
          <a:custGeom>
            <a:avLst/>
            <a:gdLst/>
            <a:ahLst/>
            <a:cxnLst/>
            <a:rect l="l" t="t" r="r" b="b"/>
            <a:pathLst>
              <a:path w="1004" h="24986" extrusionOk="0">
                <a:moveTo>
                  <a:pt x="0" y="0"/>
                </a:moveTo>
                <a:lnTo>
                  <a:pt x="0" y="24986"/>
                </a:lnTo>
                <a:lnTo>
                  <a:pt x="1003" y="24986"/>
                </a:lnTo>
                <a:lnTo>
                  <a:pt x="1003" y="0"/>
                </a:lnTo>
                <a:close/>
              </a:path>
            </a:pathLst>
          </a:custGeom>
          <a:solidFill>
            <a:srgbClr val="1037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2" name="Google Shape;3192;p38"/>
          <p:cNvSpPr/>
          <p:nvPr/>
        </p:nvSpPr>
        <p:spPr>
          <a:xfrm>
            <a:off x="313651" y="2243148"/>
            <a:ext cx="1265002" cy="697330"/>
          </a:xfrm>
          <a:custGeom>
            <a:avLst/>
            <a:gdLst/>
            <a:ahLst/>
            <a:cxnLst/>
            <a:rect l="l" t="t" r="r" b="b"/>
            <a:pathLst>
              <a:path w="38573" h="27357" extrusionOk="0">
                <a:moveTo>
                  <a:pt x="1155" y="1"/>
                </a:moveTo>
                <a:lnTo>
                  <a:pt x="0" y="1247"/>
                </a:lnTo>
                <a:lnTo>
                  <a:pt x="2979" y="27357"/>
                </a:lnTo>
                <a:lnTo>
                  <a:pt x="37417" y="24864"/>
                </a:lnTo>
                <a:lnTo>
                  <a:pt x="38572" y="23648"/>
                </a:lnTo>
                <a:lnTo>
                  <a:pt x="37417" y="22919"/>
                </a:lnTo>
                <a:lnTo>
                  <a:pt x="37417" y="3770"/>
                </a:lnTo>
                <a:lnTo>
                  <a:pt x="3435" y="1460"/>
                </a:lnTo>
                <a:lnTo>
                  <a:pt x="1155" y="1"/>
                </a:lnTo>
                <a:close/>
              </a:path>
            </a:pathLst>
          </a:custGeom>
          <a:solidFill>
            <a:srgbClr val="F29A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3" name="Google Shape;3193;p38"/>
          <p:cNvSpPr/>
          <p:nvPr/>
        </p:nvSpPr>
        <p:spPr>
          <a:xfrm>
            <a:off x="351528" y="2243148"/>
            <a:ext cx="1227123" cy="666334"/>
          </a:xfrm>
          <a:custGeom>
            <a:avLst/>
            <a:gdLst/>
            <a:ahLst/>
            <a:cxnLst/>
            <a:rect l="l" t="t" r="r" b="b"/>
            <a:pathLst>
              <a:path w="37418" h="26141" extrusionOk="0">
                <a:moveTo>
                  <a:pt x="0" y="1"/>
                </a:moveTo>
                <a:lnTo>
                  <a:pt x="2949" y="26141"/>
                </a:lnTo>
                <a:lnTo>
                  <a:pt x="37417" y="23648"/>
                </a:lnTo>
                <a:lnTo>
                  <a:pt x="37417" y="2554"/>
                </a:lnTo>
                <a:lnTo>
                  <a:pt x="0" y="1"/>
                </a:lnTo>
                <a:close/>
              </a:path>
            </a:pathLst>
          </a:custGeom>
          <a:solidFill>
            <a:srgbClr val="EAB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4" name="Google Shape;3194;p38"/>
          <p:cNvSpPr/>
          <p:nvPr/>
        </p:nvSpPr>
        <p:spPr>
          <a:xfrm>
            <a:off x="455189" y="3371195"/>
            <a:ext cx="2041522" cy="242537"/>
          </a:xfrm>
          <a:custGeom>
            <a:avLst/>
            <a:gdLst/>
            <a:ahLst/>
            <a:cxnLst/>
            <a:rect l="l" t="t" r="r" b="b"/>
            <a:pathLst>
              <a:path w="62251" h="9515" extrusionOk="0">
                <a:moveTo>
                  <a:pt x="0" y="1"/>
                </a:moveTo>
                <a:lnTo>
                  <a:pt x="0" y="1216"/>
                </a:lnTo>
                <a:lnTo>
                  <a:pt x="30183" y="9514"/>
                </a:lnTo>
                <a:lnTo>
                  <a:pt x="62251" y="3192"/>
                </a:lnTo>
                <a:lnTo>
                  <a:pt x="62251" y="1885"/>
                </a:lnTo>
                <a:lnTo>
                  <a:pt x="0" y="1"/>
                </a:lnTo>
                <a:close/>
              </a:path>
            </a:pathLst>
          </a:custGeom>
          <a:solidFill>
            <a:srgbClr val="F29A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5" name="Google Shape;3195;p38"/>
          <p:cNvSpPr/>
          <p:nvPr/>
        </p:nvSpPr>
        <p:spPr>
          <a:xfrm>
            <a:off x="455189" y="3286749"/>
            <a:ext cx="2041522" cy="264994"/>
          </a:xfrm>
          <a:custGeom>
            <a:avLst/>
            <a:gdLst/>
            <a:ahLst/>
            <a:cxnLst/>
            <a:rect l="l" t="t" r="r" b="b"/>
            <a:pathLst>
              <a:path w="62251" h="10396" extrusionOk="0">
                <a:moveTo>
                  <a:pt x="34013" y="0"/>
                </a:moveTo>
                <a:lnTo>
                  <a:pt x="0" y="3314"/>
                </a:lnTo>
                <a:lnTo>
                  <a:pt x="30123" y="10396"/>
                </a:lnTo>
                <a:lnTo>
                  <a:pt x="62251" y="5198"/>
                </a:lnTo>
                <a:lnTo>
                  <a:pt x="34013" y="0"/>
                </a:lnTo>
                <a:close/>
              </a:path>
            </a:pathLst>
          </a:custGeom>
          <a:solidFill>
            <a:srgbClr val="EAB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6" name="Google Shape;3196;p38"/>
          <p:cNvSpPr/>
          <p:nvPr/>
        </p:nvSpPr>
        <p:spPr>
          <a:xfrm>
            <a:off x="4641705" y="3808155"/>
            <a:ext cx="716735" cy="566923"/>
          </a:xfrm>
          <a:custGeom>
            <a:avLst/>
            <a:gdLst/>
            <a:ahLst/>
            <a:cxnLst/>
            <a:rect l="l" t="t" r="r" b="b"/>
            <a:pathLst>
              <a:path w="21855" h="22241" extrusionOk="0">
                <a:moveTo>
                  <a:pt x="0" y="1"/>
                </a:moveTo>
                <a:lnTo>
                  <a:pt x="2098" y="20366"/>
                </a:lnTo>
                <a:cubicBezTo>
                  <a:pt x="2098" y="20366"/>
                  <a:pt x="6110" y="22240"/>
                  <a:pt x="11255" y="22240"/>
                </a:cubicBezTo>
                <a:cubicBezTo>
                  <a:pt x="13106" y="22240"/>
                  <a:pt x="15103" y="21998"/>
                  <a:pt x="17113" y="21338"/>
                </a:cubicBezTo>
                <a:cubicBezTo>
                  <a:pt x="18055" y="21034"/>
                  <a:pt x="18998" y="20639"/>
                  <a:pt x="19910" y="20153"/>
                </a:cubicBezTo>
                <a:lnTo>
                  <a:pt x="2185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7" name="Google Shape;3197;p38"/>
          <p:cNvSpPr/>
          <p:nvPr/>
        </p:nvSpPr>
        <p:spPr>
          <a:xfrm>
            <a:off x="4665612" y="3807390"/>
            <a:ext cx="692827" cy="544696"/>
          </a:xfrm>
          <a:custGeom>
            <a:avLst/>
            <a:gdLst/>
            <a:ahLst/>
            <a:cxnLst/>
            <a:rect l="l" t="t" r="r" b="b"/>
            <a:pathLst>
              <a:path w="21126" h="21369" extrusionOk="0">
                <a:moveTo>
                  <a:pt x="92" y="0"/>
                </a:moveTo>
                <a:lnTo>
                  <a:pt x="1" y="851"/>
                </a:lnTo>
                <a:lnTo>
                  <a:pt x="18269" y="2827"/>
                </a:lnTo>
                <a:lnTo>
                  <a:pt x="16384" y="21368"/>
                </a:lnTo>
                <a:cubicBezTo>
                  <a:pt x="17326" y="21064"/>
                  <a:pt x="18269" y="20669"/>
                  <a:pt x="19181" y="20183"/>
                </a:cubicBezTo>
                <a:lnTo>
                  <a:pt x="21126" y="31"/>
                </a:lnTo>
                <a:lnTo>
                  <a:pt x="21126" y="0"/>
                </a:lnTo>
                <a:close/>
              </a:path>
            </a:pathLst>
          </a:custGeom>
          <a:solidFill>
            <a:srgbClr val="B22E2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8" name="Google Shape;3198;p38"/>
          <p:cNvSpPr/>
          <p:nvPr/>
        </p:nvSpPr>
        <p:spPr>
          <a:xfrm>
            <a:off x="4611798" y="3744865"/>
            <a:ext cx="783538" cy="96633"/>
          </a:xfrm>
          <a:custGeom>
            <a:avLst/>
            <a:gdLst/>
            <a:ahLst/>
            <a:cxnLst/>
            <a:rect l="l" t="t" r="r" b="b"/>
            <a:pathLst>
              <a:path w="23892" h="3791" extrusionOk="0">
                <a:moveTo>
                  <a:pt x="10847" y="0"/>
                </a:moveTo>
                <a:cubicBezTo>
                  <a:pt x="7173" y="0"/>
                  <a:pt x="3554" y="301"/>
                  <a:pt x="1" y="933"/>
                </a:cubicBezTo>
                <a:lnTo>
                  <a:pt x="335" y="3274"/>
                </a:lnTo>
                <a:lnTo>
                  <a:pt x="23344" y="3791"/>
                </a:lnTo>
                <a:lnTo>
                  <a:pt x="23892" y="1177"/>
                </a:lnTo>
                <a:cubicBezTo>
                  <a:pt x="19477" y="408"/>
                  <a:pt x="15124" y="0"/>
                  <a:pt x="108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9" name="Google Shape;3199;p38"/>
          <p:cNvSpPr/>
          <p:nvPr/>
        </p:nvSpPr>
        <p:spPr>
          <a:xfrm>
            <a:off x="3705706" y="3976281"/>
            <a:ext cx="160532" cy="471871"/>
          </a:xfrm>
          <a:custGeom>
            <a:avLst/>
            <a:gdLst/>
            <a:ahLst/>
            <a:cxnLst/>
            <a:rect l="l" t="t" r="r" b="b"/>
            <a:pathLst>
              <a:path w="4895" h="18512" extrusionOk="0">
                <a:moveTo>
                  <a:pt x="1" y="0"/>
                </a:moveTo>
                <a:lnTo>
                  <a:pt x="1" y="18511"/>
                </a:lnTo>
                <a:lnTo>
                  <a:pt x="4895" y="18511"/>
                </a:lnTo>
                <a:lnTo>
                  <a:pt x="4895" y="152"/>
                </a:lnTo>
                <a:lnTo>
                  <a:pt x="1" y="0"/>
                </a:lnTo>
                <a:close/>
              </a:path>
            </a:pathLst>
          </a:custGeom>
          <a:solidFill>
            <a:srgbClr val="D87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0" name="Google Shape;3200;p38"/>
          <p:cNvSpPr/>
          <p:nvPr/>
        </p:nvSpPr>
        <p:spPr>
          <a:xfrm>
            <a:off x="3785461" y="3976281"/>
            <a:ext cx="80774" cy="471871"/>
          </a:xfrm>
          <a:custGeom>
            <a:avLst/>
            <a:gdLst/>
            <a:ahLst/>
            <a:cxnLst/>
            <a:rect l="l" t="t" r="r" b="b"/>
            <a:pathLst>
              <a:path w="2463" h="18512" extrusionOk="0">
                <a:moveTo>
                  <a:pt x="0" y="0"/>
                </a:moveTo>
                <a:lnTo>
                  <a:pt x="0" y="18511"/>
                </a:lnTo>
                <a:lnTo>
                  <a:pt x="2463" y="18511"/>
                </a:lnTo>
                <a:lnTo>
                  <a:pt x="2463" y="61"/>
                </a:lnTo>
                <a:lnTo>
                  <a:pt x="0" y="0"/>
                </a:lnTo>
                <a:close/>
              </a:path>
            </a:pathLst>
          </a:custGeom>
          <a:solidFill>
            <a:srgbClr val="F29A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1" name="Google Shape;3201;p38"/>
          <p:cNvSpPr/>
          <p:nvPr/>
        </p:nvSpPr>
        <p:spPr>
          <a:xfrm>
            <a:off x="2225494" y="2745182"/>
            <a:ext cx="2914754" cy="141036"/>
          </a:xfrm>
          <a:custGeom>
            <a:avLst/>
            <a:gdLst/>
            <a:ahLst/>
            <a:cxnLst/>
            <a:rect l="l" t="t" r="r" b="b"/>
            <a:pathLst>
              <a:path w="88878" h="5533" extrusionOk="0">
                <a:moveTo>
                  <a:pt x="88877" y="1"/>
                </a:moveTo>
                <a:lnTo>
                  <a:pt x="0" y="578"/>
                </a:lnTo>
                <a:lnTo>
                  <a:pt x="0" y="5533"/>
                </a:lnTo>
                <a:lnTo>
                  <a:pt x="88877" y="5533"/>
                </a:lnTo>
                <a:lnTo>
                  <a:pt x="88877" y="1"/>
                </a:lnTo>
                <a:close/>
              </a:path>
            </a:pathLst>
          </a:custGeom>
          <a:solidFill>
            <a:srgbClr val="F29A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2" name="Google Shape;3202;p38"/>
          <p:cNvSpPr/>
          <p:nvPr/>
        </p:nvSpPr>
        <p:spPr>
          <a:xfrm>
            <a:off x="908727" y="2756040"/>
            <a:ext cx="1316850" cy="156534"/>
          </a:xfrm>
          <a:custGeom>
            <a:avLst/>
            <a:gdLst/>
            <a:ahLst/>
            <a:cxnLst/>
            <a:rect l="l" t="t" r="r" b="b"/>
            <a:pathLst>
              <a:path w="40154" h="6141" extrusionOk="0">
                <a:moveTo>
                  <a:pt x="0" y="0"/>
                </a:moveTo>
                <a:lnTo>
                  <a:pt x="517" y="6140"/>
                </a:lnTo>
                <a:lnTo>
                  <a:pt x="40153" y="5107"/>
                </a:lnTo>
                <a:lnTo>
                  <a:pt x="40153" y="152"/>
                </a:lnTo>
                <a:lnTo>
                  <a:pt x="0" y="0"/>
                </a:lnTo>
                <a:close/>
              </a:path>
            </a:pathLst>
          </a:custGeom>
          <a:solidFill>
            <a:srgbClr val="D87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3" name="Google Shape;3203;p38"/>
          <p:cNvSpPr/>
          <p:nvPr/>
        </p:nvSpPr>
        <p:spPr>
          <a:xfrm>
            <a:off x="1077188" y="3980156"/>
            <a:ext cx="159515" cy="467996"/>
          </a:xfrm>
          <a:custGeom>
            <a:avLst/>
            <a:gdLst/>
            <a:ahLst/>
            <a:cxnLst/>
            <a:rect l="l" t="t" r="r" b="b"/>
            <a:pathLst>
              <a:path w="4864" h="18360" extrusionOk="0">
                <a:moveTo>
                  <a:pt x="0" y="0"/>
                </a:moveTo>
                <a:lnTo>
                  <a:pt x="0" y="18359"/>
                </a:lnTo>
                <a:lnTo>
                  <a:pt x="4864" y="18359"/>
                </a:lnTo>
                <a:lnTo>
                  <a:pt x="4864" y="0"/>
                </a:lnTo>
                <a:close/>
              </a:path>
            </a:pathLst>
          </a:custGeom>
          <a:solidFill>
            <a:srgbClr val="D87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4" name="Google Shape;3204;p38"/>
          <p:cNvSpPr/>
          <p:nvPr/>
        </p:nvSpPr>
        <p:spPr>
          <a:xfrm>
            <a:off x="1156943" y="3980156"/>
            <a:ext cx="79757" cy="467996"/>
          </a:xfrm>
          <a:custGeom>
            <a:avLst/>
            <a:gdLst/>
            <a:ahLst/>
            <a:cxnLst/>
            <a:rect l="l" t="t" r="r" b="b"/>
            <a:pathLst>
              <a:path w="2432" h="18360" extrusionOk="0">
                <a:moveTo>
                  <a:pt x="0" y="0"/>
                </a:moveTo>
                <a:lnTo>
                  <a:pt x="0" y="18359"/>
                </a:lnTo>
                <a:lnTo>
                  <a:pt x="2432" y="18359"/>
                </a:lnTo>
                <a:lnTo>
                  <a:pt x="2432" y="0"/>
                </a:lnTo>
                <a:close/>
              </a:path>
            </a:pathLst>
          </a:custGeom>
          <a:solidFill>
            <a:srgbClr val="F29A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5" name="Google Shape;3205;p38"/>
          <p:cNvSpPr/>
          <p:nvPr/>
        </p:nvSpPr>
        <p:spPr>
          <a:xfrm>
            <a:off x="2145740" y="3976281"/>
            <a:ext cx="159515" cy="591190"/>
          </a:xfrm>
          <a:custGeom>
            <a:avLst/>
            <a:gdLst/>
            <a:ahLst/>
            <a:cxnLst/>
            <a:rect l="l" t="t" r="r" b="b"/>
            <a:pathLst>
              <a:path w="4864" h="23193" extrusionOk="0">
                <a:moveTo>
                  <a:pt x="1" y="0"/>
                </a:moveTo>
                <a:lnTo>
                  <a:pt x="1" y="23192"/>
                </a:lnTo>
                <a:lnTo>
                  <a:pt x="4864" y="23192"/>
                </a:lnTo>
                <a:lnTo>
                  <a:pt x="4864" y="213"/>
                </a:lnTo>
                <a:lnTo>
                  <a:pt x="1" y="0"/>
                </a:lnTo>
                <a:close/>
              </a:path>
            </a:pathLst>
          </a:custGeom>
          <a:solidFill>
            <a:srgbClr val="D87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6" name="Google Shape;3206;p38"/>
          <p:cNvSpPr/>
          <p:nvPr/>
        </p:nvSpPr>
        <p:spPr>
          <a:xfrm>
            <a:off x="2225494" y="3976281"/>
            <a:ext cx="79757" cy="591190"/>
          </a:xfrm>
          <a:custGeom>
            <a:avLst/>
            <a:gdLst/>
            <a:ahLst/>
            <a:cxnLst/>
            <a:rect l="l" t="t" r="r" b="b"/>
            <a:pathLst>
              <a:path w="2432" h="23193" extrusionOk="0">
                <a:moveTo>
                  <a:pt x="0" y="0"/>
                </a:moveTo>
                <a:lnTo>
                  <a:pt x="0" y="23192"/>
                </a:lnTo>
                <a:lnTo>
                  <a:pt x="2432" y="23192"/>
                </a:lnTo>
                <a:lnTo>
                  <a:pt x="2432" y="61"/>
                </a:lnTo>
                <a:lnTo>
                  <a:pt x="0" y="0"/>
                </a:lnTo>
                <a:close/>
              </a:path>
            </a:pathLst>
          </a:custGeom>
          <a:solidFill>
            <a:srgbClr val="F29A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7" name="Google Shape;3207;p38"/>
          <p:cNvSpPr/>
          <p:nvPr/>
        </p:nvSpPr>
        <p:spPr>
          <a:xfrm>
            <a:off x="4784227" y="3976281"/>
            <a:ext cx="159548" cy="591190"/>
          </a:xfrm>
          <a:custGeom>
            <a:avLst/>
            <a:gdLst/>
            <a:ahLst/>
            <a:cxnLst/>
            <a:rect l="l" t="t" r="r" b="b"/>
            <a:pathLst>
              <a:path w="4865" h="23193" extrusionOk="0">
                <a:moveTo>
                  <a:pt x="1" y="0"/>
                </a:moveTo>
                <a:lnTo>
                  <a:pt x="1" y="23192"/>
                </a:lnTo>
                <a:lnTo>
                  <a:pt x="4864" y="23192"/>
                </a:lnTo>
                <a:lnTo>
                  <a:pt x="4864" y="213"/>
                </a:lnTo>
                <a:lnTo>
                  <a:pt x="1" y="0"/>
                </a:lnTo>
                <a:close/>
              </a:path>
            </a:pathLst>
          </a:custGeom>
          <a:solidFill>
            <a:srgbClr val="D87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8" name="Google Shape;3208;p38"/>
          <p:cNvSpPr/>
          <p:nvPr/>
        </p:nvSpPr>
        <p:spPr>
          <a:xfrm>
            <a:off x="4863982" y="3976281"/>
            <a:ext cx="79790" cy="591190"/>
          </a:xfrm>
          <a:custGeom>
            <a:avLst/>
            <a:gdLst/>
            <a:ahLst/>
            <a:cxnLst/>
            <a:rect l="l" t="t" r="r" b="b"/>
            <a:pathLst>
              <a:path w="2433" h="23193" extrusionOk="0">
                <a:moveTo>
                  <a:pt x="1" y="0"/>
                </a:moveTo>
                <a:lnTo>
                  <a:pt x="1" y="23192"/>
                </a:lnTo>
                <a:lnTo>
                  <a:pt x="2432" y="23192"/>
                </a:lnTo>
                <a:lnTo>
                  <a:pt x="2432" y="61"/>
                </a:lnTo>
                <a:lnTo>
                  <a:pt x="1" y="0"/>
                </a:lnTo>
                <a:close/>
              </a:path>
            </a:pathLst>
          </a:custGeom>
          <a:solidFill>
            <a:srgbClr val="F29A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9" name="Google Shape;3209;p38"/>
          <p:cNvSpPr/>
          <p:nvPr/>
        </p:nvSpPr>
        <p:spPr>
          <a:xfrm>
            <a:off x="3128569" y="3342519"/>
            <a:ext cx="949022" cy="637683"/>
          </a:xfrm>
          <a:custGeom>
            <a:avLst/>
            <a:gdLst/>
            <a:ahLst/>
            <a:cxnLst/>
            <a:rect l="l" t="t" r="r" b="b"/>
            <a:pathLst>
              <a:path w="28938" h="25017" extrusionOk="0">
                <a:moveTo>
                  <a:pt x="1" y="1"/>
                </a:moveTo>
                <a:lnTo>
                  <a:pt x="1" y="25016"/>
                </a:lnTo>
                <a:lnTo>
                  <a:pt x="28937" y="25016"/>
                </a:lnTo>
                <a:lnTo>
                  <a:pt x="28937" y="1"/>
                </a:lnTo>
                <a:close/>
              </a:path>
            </a:pathLst>
          </a:custGeom>
          <a:solidFill>
            <a:srgbClr val="D87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0" name="Google Shape;3210;p38"/>
          <p:cNvSpPr/>
          <p:nvPr/>
        </p:nvSpPr>
        <p:spPr>
          <a:xfrm>
            <a:off x="1031343" y="2865287"/>
            <a:ext cx="1194230" cy="1114933"/>
          </a:xfrm>
          <a:custGeom>
            <a:avLst/>
            <a:gdLst/>
            <a:ahLst/>
            <a:cxnLst/>
            <a:rect l="l" t="t" r="r" b="b"/>
            <a:pathLst>
              <a:path w="36415" h="43740" extrusionOk="0">
                <a:moveTo>
                  <a:pt x="0" y="0"/>
                </a:moveTo>
                <a:lnTo>
                  <a:pt x="1398" y="43739"/>
                </a:lnTo>
                <a:lnTo>
                  <a:pt x="36414" y="43709"/>
                </a:lnTo>
                <a:lnTo>
                  <a:pt x="36414" y="821"/>
                </a:lnTo>
                <a:lnTo>
                  <a:pt x="0" y="0"/>
                </a:lnTo>
                <a:close/>
              </a:path>
            </a:pathLst>
          </a:custGeom>
          <a:solidFill>
            <a:srgbClr val="D87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1" name="Google Shape;3211;p38"/>
          <p:cNvSpPr/>
          <p:nvPr/>
        </p:nvSpPr>
        <p:spPr>
          <a:xfrm>
            <a:off x="2225494" y="2886188"/>
            <a:ext cx="2720378" cy="1094031"/>
          </a:xfrm>
          <a:custGeom>
            <a:avLst/>
            <a:gdLst/>
            <a:ahLst/>
            <a:cxnLst/>
            <a:rect l="l" t="t" r="r" b="b"/>
            <a:pathLst>
              <a:path w="82951" h="42920" extrusionOk="0">
                <a:moveTo>
                  <a:pt x="0" y="1"/>
                </a:moveTo>
                <a:lnTo>
                  <a:pt x="0" y="42889"/>
                </a:lnTo>
                <a:lnTo>
                  <a:pt x="30943" y="42919"/>
                </a:lnTo>
                <a:lnTo>
                  <a:pt x="30943" y="17904"/>
                </a:lnTo>
                <a:lnTo>
                  <a:pt x="56475" y="17904"/>
                </a:lnTo>
                <a:lnTo>
                  <a:pt x="56475" y="42919"/>
                </a:lnTo>
                <a:lnTo>
                  <a:pt x="82950" y="42919"/>
                </a:lnTo>
                <a:lnTo>
                  <a:pt x="82950" y="1"/>
                </a:lnTo>
                <a:close/>
              </a:path>
            </a:pathLst>
          </a:custGeom>
          <a:solidFill>
            <a:srgbClr val="F29A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2" name="Google Shape;3212;p38"/>
          <p:cNvSpPr/>
          <p:nvPr/>
        </p:nvSpPr>
        <p:spPr>
          <a:xfrm>
            <a:off x="2324171" y="2942748"/>
            <a:ext cx="816432" cy="955340"/>
          </a:xfrm>
          <a:custGeom>
            <a:avLst/>
            <a:gdLst/>
            <a:ahLst/>
            <a:cxnLst/>
            <a:rect l="l" t="t" r="r" b="b"/>
            <a:pathLst>
              <a:path w="24895" h="37479" extrusionOk="0">
                <a:moveTo>
                  <a:pt x="24135" y="761"/>
                </a:moveTo>
                <a:lnTo>
                  <a:pt x="24135" y="36719"/>
                </a:lnTo>
                <a:lnTo>
                  <a:pt x="760" y="36719"/>
                </a:lnTo>
                <a:lnTo>
                  <a:pt x="760" y="761"/>
                </a:lnTo>
                <a:close/>
                <a:moveTo>
                  <a:pt x="0" y="1"/>
                </a:moveTo>
                <a:lnTo>
                  <a:pt x="0" y="37479"/>
                </a:lnTo>
                <a:lnTo>
                  <a:pt x="24894" y="37479"/>
                </a:lnTo>
                <a:lnTo>
                  <a:pt x="24894" y="1"/>
                </a:lnTo>
                <a:close/>
              </a:path>
            </a:pathLst>
          </a:custGeom>
          <a:solidFill>
            <a:srgbClr val="D87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3" name="Google Shape;3213;p38"/>
          <p:cNvSpPr/>
          <p:nvPr/>
        </p:nvSpPr>
        <p:spPr>
          <a:xfrm>
            <a:off x="4170230" y="2942748"/>
            <a:ext cx="705781" cy="955340"/>
          </a:xfrm>
          <a:custGeom>
            <a:avLst/>
            <a:gdLst/>
            <a:ahLst/>
            <a:cxnLst/>
            <a:rect l="l" t="t" r="r" b="b"/>
            <a:pathLst>
              <a:path w="21521" h="37479" extrusionOk="0">
                <a:moveTo>
                  <a:pt x="20761" y="761"/>
                </a:moveTo>
                <a:lnTo>
                  <a:pt x="20761" y="36719"/>
                </a:lnTo>
                <a:lnTo>
                  <a:pt x="760" y="36719"/>
                </a:lnTo>
                <a:lnTo>
                  <a:pt x="760" y="761"/>
                </a:lnTo>
                <a:close/>
                <a:moveTo>
                  <a:pt x="0" y="1"/>
                </a:moveTo>
                <a:lnTo>
                  <a:pt x="0" y="37479"/>
                </a:lnTo>
                <a:lnTo>
                  <a:pt x="21520" y="37479"/>
                </a:lnTo>
                <a:lnTo>
                  <a:pt x="21520" y="1"/>
                </a:lnTo>
                <a:close/>
              </a:path>
            </a:pathLst>
          </a:custGeom>
          <a:solidFill>
            <a:srgbClr val="D87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4" name="Google Shape;3214;p38"/>
          <p:cNvSpPr/>
          <p:nvPr/>
        </p:nvSpPr>
        <p:spPr>
          <a:xfrm>
            <a:off x="3227245" y="2931915"/>
            <a:ext cx="862312" cy="329305"/>
          </a:xfrm>
          <a:custGeom>
            <a:avLst/>
            <a:gdLst/>
            <a:ahLst/>
            <a:cxnLst/>
            <a:rect l="l" t="t" r="r" b="b"/>
            <a:pathLst>
              <a:path w="26294" h="12919" extrusionOk="0">
                <a:moveTo>
                  <a:pt x="25533" y="760"/>
                </a:moveTo>
                <a:lnTo>
                  <a:pt x="25533" y="12158"/>
                </a:lnTo>
                <a:lnTo>
                  <a:pt x="761" y="12158"/>
                </a:lnTo>
                <a:lnTo>
                  <a:pt x="761" y="760"/>
                </a:lnTo>
                <a:close/>
                <a:moveTo>
                  <a:pt x="1" y="0"/>
                </a:moveTo>
                <a:lnTo>
                  <a:pt x="1" y="12918"/>
                </a:lnTo>
                <a:lnTo>
                  <a:pt x="26293" y="12918"/>
                </a:lnTo>
                <a:lnTo>
                  <a:pt x="26293" y="0"/>
                </a:lnTo>
                <a:close/>
              </a:path>
            </a:pathLst>
          </a:custGeom>
          <a:solidFill>
            <a:srgbClr val="D87E1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5" name="Google Shape;3215;p38"/>
          <p:cNvSpPr/>
          <p:nvPr/>
        </p:nvSpPr>
        <p:spPr>
          <a:xfrm>
            <a:off x="1710141" y="2560029"/>
            <a:ext cx="920097" cy="199918"/>
          </a:xfrm>
          <a:custGeom>
            <a:avLst/>
            <a:gdLst/>
            <a:ahLst/>
            <a:cxnLst/>
            <a:rect l="l" t="t" r="r" b="b"/>
            <a:pathLst>
              <a:path w="28056" h="7843" extrusionOk="0">
                <a:moveTo>
                  <a:pt x="28056" y="0"/>
                </a:moveTo>
                <a:lnTo>
                  <a:pt x="1" y="1125"/>
                </a:lnTo>
                <a:lnTo>
                  <a:pt x="153" y="7782"/>
                </a:lnTo>
                <a:lnTo>
                  <a:pt x="15715" y="7842"/>
                </a:lnTo>
                <a:lnTo>
                  <a:pt x="27965" y="7782"/>
                </a:lnTo>
                <a:lnTo>
                  <a:pt x="28056" y="6748"/>
                </a:lnTo>
                <a:lnTo>
                  <a:pt x="28056" y="6748"/>
                </a:lnTo>
                <a:lnTo>
                  <a:pt x="15442" y="7295"/>
                </a:lnTo>
                <a:lnTo>
                  <a:pt x="15442" y="7295"/>
                </a:lnTo>
                <a:lnTo>
                  <a:pt x="15563" y="1125"/>
                </a:lnTo>
                <a:lnTo>
                  <a:pt x="28056" y="1125"/>
                </a:lnTo>
                <a:lnTo>
                  <a:pt x="28056" y="0"/>
                </a:lnTo>
                <a:close/>
              </a:path>
            </a:pathLst>
          </a:custGeom>
          <a:solidFill>
            <a:srgbClr val="CC5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6" name="Google Shape;3216;p38"/>
          <p:cNvSpPr/>
          <p:nvPr/>
        </p:nvSpPr>
        <p:spPr>
          <a:xfrm>
            <a:off x="2216509" y="2588704"/>
            <a:ext cx="358908" cy="157299"/>
          </a:xfrm>
          <a:custGeom>
            <a:avLst/>
            <a:gdLst/>
            <a:ahLst/>
            <a:cxnLst/>
            <a:rect l="l" t="t" r="r" b="b"/>
            <a:pathLst>
              <a:path w="10944" h="6171" extrusionOk="0">
                <a:moveTo>
                  <a:pt x="122" y="0"/>
                </a:moveTo>
                <a:lnTo>
                  <a:pt x="1" y="6170"/>
                </a:lnTo>
                <a:lnTo>
                  <a:pt x="1" y="6170"/>
                </a:lnTo>
                <a:lnTo>
                  <a:pt x="10943" y="5684"/>
                </a:lnTo>
                <a:cubicBezTo>
                  <a:pt x="10943" y="5684"/>
                  <a:pt x="9910" y="3496"/>
                  <a:pt x="10943" y="0"/>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7" name="Google Shape;3217;p38"/>
          <p:cNvSpPr/>
          <p:nvPr/>
        </p:nvSpPr>
        <p:spPr>
          <a:xfrm>
            <a:off x="1777925" y="2418233"/>
            <a:ext cx="713750" cy="168158"/>
          </a:xfrm>
          <a:custGeom>
            <a:avLst/>
            <a:gdLst/>
            <a:ahLst/>
            <a:cxnLst/>
            <a:rect l="l" t="t" r="r" b="b"/>
            <a:pathLst>
              <a:path w="21764" h="6597" extrusionOk="0">
                <a:moveTo>
                  <a:pt x="21764" y="1"/>
                </a:moveTo>
                <a:lnTo>
                  <a:pt x="1" y="1551"/>
                </a:lnTo>
                <a:lnTo>
                  <a:pt x="1" y="6597"/>
                </a:lnTo>
                <a:lnTo>
                  <a:pt x="21764" y="5746"/>
                </a:lnTo>
                <a:lnTo>
                  <a:pt x="21764" y="4803"/>
                </a:lnTo>
                <a:lnTo>
                  <a:pt x="14287" y="5229"/>
                </a:lnTo>
                <a:lnTo>
                  <a:pt x="14469" y="1308"/>
                </a:lnTo>
                <a:lnTo>
                  <a:pt x="21764" y="882"/>
                </a:lnTo>
                <a:lnTo>
                  <a:pt x="2176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8" name="Google Shape;3218;p38"/>
          <p:cNvSpPr/>
          <p:nvPr/>
        </p:nvSpPr>
        <p:spPr>
          <a:xfrm>
            <a:off x="2246417" y="2441479"/>
            <a:ext cx="218349" cy="110066"/>
          </a:xfrm>
          <a:custGeom>
            <a:avLst/>
            <a:gdLst/>
            <a:ahLst/>
            <a:cxnLst/>
            <a:rect l="l" t="t" r="r" b="b"/>
            <a:pathLst>
              <a:path w="6658" h="4318" extrusionOk="0">
                <a:moveTo>
                  <a:pt x="6657" y="1"/>
                </a:moveTo>
                <a:lnTo>
                  <a:pt x="153" y="396"/>
                </a:lnTo>
                <a:lnTo>
                  <a:pt x="1" y="4317"/>
                </a:lnTo>
                <a:lnTo>
                  <a:pt x="6657" y="3952"/>
                </a:lnTo>
                <a:cubicBezTo>
                  <a:pt x="5502" y="1885"/>
                  <a:pt x="6657" y="1"/>
                  <a:pt x="6657" y="1"/>
                </a:cubicBezTo>
                <a:close/>
              </a:path>
            </a:pathLst>
          </a:custGeom>
          <a:solidFill>
            <a:srgbClr val="FF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Londrina Solid"/>
              <a:buNone/>
              <a:defRPr sz="28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2800"/>
              <a:buFont typeface="Londrina Solid"/>
              <a:buNone/>
              <a:defRPr sz="28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2800"/>
              <a:buFont typeface="Londrina Solid"/>
              <a:buNone/>
              <a:defRPr sz="28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2800"/>
              <a:buFont typeface="Londrina Solid"/>
              <a:buNone/>
              <a:defRPr sz="28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2800"/>
              <a:buFont typeface="Londrina Solid"/>
              <a:buNone/>
              <a:defRPr sz="28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2800"/>
              <a:buFont typeface="Londrina Solid"/>
              <a:buNone/>
              <a:defRPr sz="28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2800"/>
              <a:buFont typeface="Londrina Solid"/>
              <a:buNone/>
              <a:defRPr sz="28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2800"/>
              <a:buFont typeface="Londrina Solid"/>
              <a:buNone/>
              <a:defRPr sz="2800" b="0" i="0" u="none" strike="noStrike" cap="none">
                <a:solidFill>
                  <a:schemeClr val="dk1"/>
                </a:solidFill>
                <a:latin typeface="Londrina Solid"/>
                <a:ea typeface="Londrina Solid"/>
                <a:cs typeface="Londrina Solid"/>
                <a:sym typeface="Londrina Solid"/>
              </a:defRPr>
            </a:lvl9pPr>
          </a:lstStyle>
          <a:p>
            <a:endParaRPr/>
          </a:p>
        </p:txBody>
      </p:sp>
      <p:sp>
        <p:nvSpPr>
          <p:cNvPr id="7" name="Google Shape;7;p29"/>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Ubuntu"/>
              <a:buChar char="●"/>
              <a:defRPr sz="1400" b="0" i="0" u="none" strike="noStrike" cap="none">
                <a:solidFill>
                  <a:schemeClr val="dk1"/>
                </a:solidFill>
                <a:latin typeface="Ubuntu"/>
                <a:ea typeface="Ubuntu"/>
                <a:cs typeface="Ubuntu"/>
                <a:sym typeface="Ubuntu"/>
              </a:defRPr>
            </a:lvl1pPr>
            <a:lvl2pPr marL="914400" marR="0" lvl="1" indent="-317500" algn="l" rtl="0">
              <a:lnSpc>
                <a:spcPct val="100000"/>
              </a:lnSpc>
              <a:spcBef>
                <a:spcPts val="1600"/>
              </a:spcBef>
              <a:spcAft>
                <a:spcPts val="0"/>
              </a:spcAft>
              <a:buClr>
                <a:schemeClr val="dk1"/>
              </a:buClr>
              <a:buSzPts val="1400"/>
              <a:buFont typeface="Ubuntu"/>
              <a:buChar char="○"/>
              <a:defRPr sz="1400" b="0" i="0" u="none" strike="noStrike" cap="none">
                <a:solidFill>
                  <a:schemeClr val="dk1"/>
                </a:solidFill>
                <a:latin typeface="Ubuntu"/>
                <a:ea typeface="Ubuntu"/>
                <a:cs typeface="Ubuntu"/>
                <a:sym typeface="Ubuntu"/>
              </a:defRPr>
            </a:lvl2pPr>
            <a:lvl3pPr marL="1371600" marR="0" lvl="2" indent="-317500" algn="l" rtl="0">
              <a:lnSpc>
                <a:spcPct val="100000"/>
              </a:lnSpc>
              <a:spcBef>
                <a:spcPts val="1600"/>
              </a:spcBef>
              <a:spcAft>
                <a:spcPts val="0"/>
              </a:spcAft>
              <a:buClr>
                <a:schemeClr val="dk1"/>
              </a:buClr>
              <a:buSzPts val="1400"/>
              <a:buFont typeface="Ubuntu"/>
              <a:buChar char="■"/>
              <a:defRPr sz="1400" b="0" i="0" u="none" strike="noStrike" cap="none">
                <a:solidFill>
                  <a:schemeClr val="dk1"/>
                </a:solidFill>
                <a:latin typeface="Ubuntu"/>
                <a:ea typeface="Ubuntu"/>
                <a:cs typeface="Ubuntu"/>
                <a:sym typeface="Ubuntu"/>
              </a:defRPr>
            </a:lvl3pPr>
            <a:lvl4pPr marL="1828800" marR="0" lvl="3" indent="-317500" algn="l" rtl="0">
              <a:lnSpc>
                <a:spcPct val="100000"/>
              </a:lnSpc>
              <a:spcBef>
                <a:spcPts val="1600"/>
              </a:spcBef>
              <a:spcAft>
                <a:spcPts val="0"/>
              </a:spcAft>
              <a:buClr>
                <a:schemeClr val="dk1"/>
              </a:buClr>
              <a:buSzPts val="1400"/>
              <a:buFont typeface="Ubuntu"/>
              <a:buChar char="●"/>
              <a:defRPr sz="1400" b="0" i="0" u="none" strike="noStrike" cap="none">
                <a:solidFill>
                  <a:schemeClr val="dk1"/>
                </a:solidFill>
                <a:latin typeface="Ubuntu"/>
                <a:ea typeface="Ubuntu"/>
                <a:cs typeface="Ubuntu"/>
                <a:sym typeface="Ubuntu"/>
              </a:defRPr>
            </a:lvl4pPr>
            <a:lvl5pPr marL="2286000" marR="0" lvl="4" indent="-317500" algn="l" rtl="0">
              <a:lnSpc>
                <a:spcPct val="100000"/>
              </a:lnSpc>
              <a:spcBef>
                <a:spcPts val="1600"/>
              </a:spcBef>
              <a:spcAft>
                <a:spcPts val="0"/>
              </a:spcAft>
              <a:buClr>
                <a:schemeClr val="dk1"/>
              </a:buClr>
              <a:buSzPts val="1400"/>
              <a:buFont typeface="Ubuntu"/>
              <a:buChar char="○"/>
              <a:defRPr sz="1400" b="0" i="0" u="none" strike="noStrike" cap="none">
                <a:solidFill>
                  <a:schemeClr val="dk1"/>
                </a:solidFill>
                <a:latin typeface="Ubuntu"/>
                <a:ea typeface="Ubuntu"/>
                <a:cs typeface="Ubuntu"/>
                <a:sym typeface="Ubuntu"/>
              </a:defRPr>
            </a:lvl5pPr>
            <a:lvl6pPr marL="2743200" marR="0" lvl="5" indent="-317500" algn="l" rtl="0">
              <a:lnSpc>
                <a:spcPct val="100000"/>
              </a:lnSpc>
              <a:spcBef>
                <a:spcPts val="1600"/>
              </a:spcBef>
              <a:spcAft>
                <a:spcPts val="0"/>
              </a:spcAft>
              <a:buClr>
                <a:schemeClr val="dk1"/>
              </a:buClr>
              <a:buSzPts val="1400"/>
              <a:buFont typeface="Ubuntu"/>
              <a:buChar char="■"/>
              <a:defRPr sz="1400" b="0" i="0" u="none" strike="noStrike" cap="none">
                <a:solidFill>
                  <a:schemeClr val="dk1"/>
                </a:solidFill>
                <a:latin typeface="Ubuntu"/>
                <a:ea typeface="Ubuntu"/>
                <a:cs typeface="Ubuntu"/>
                <a:sym typeface="Ubuntu"/>
              </a:defRPr>
            </a:lvl6pPr>
            <a:lvl7pPr marL="3200400" marR="0" lvl="6" indent="-317500" algn="l" rtl="0">
              <a:lnSpc>
                <a:spcPct val="100000"/>
              </a:lnSpc>
              <a:spcBef>
                <a:spcPts val="1600"/>
              </a:spcBef>
              <a:spcAft>
                <a:spcPts val="0"/>
              </a:spcAft>
              <a:buClr>
                <a:schemeClr val="dk1"/>
              </a:buClr>
              <a:buSzPts val="1400"/>
              <a:buFont typeface="Ubuntu"/>
              <a:buChar char="●"/>
              <a:defRPr sz="1400" b="0" i="0" u="none" strike="noStrike" cap="none">
                <a:solidFill>
                  <a:schemeClr val="dk1"/>
                </a:solidFill>
                <a:latin typeface="Ubuntu"/>
                <a:ea typeface="Ubuntu"/>
                <a:cs typeface="Ubuntu"/>
                <a:sym typeface="Ubuntu"/>
              </a:defRPr>
            </a:lvl7pPr>
            <a:lvl8pPr marL="3657600" marR="0" lvl="7" indent="-317500" algn="l" rtl="0">
              <a:lnSpc>
                <a:spcPct val="100000"/>
              </a:lnSpc>
              <a:spcBef>
                <a:spcPts val="1600"/>
              </a:spcBef>
              <a:spcAft>
                <a:spcPts val="0"/>
              </a:spcAft>
              <a:buClr>
                <a:schemeClr val="dk1"/>
              </a:buClr>
              <a:buSzPts val="1400"/>
              <a:buFont typeface="Ubuntu"/>
              <a:buChar char="○"/>
              <a:defRPr sz="1400" b="0" i="0" u="none" strike="noStrike" cap="none">
                <a:solidFill>
                  <a:schemeClr val="dk1"/>
                </a:solidFill>
                <a:latin typeface="Ubuntu"/>
                <a:ea typeface="Ubuntu"/>
                <a:cs typeface="Ubuntu"/>
                <a:sym typeface="Ubuntu"/>
              </a:defRPr>
            </a:lvl8pPr>
            <a:lvl9pPr marL="4114800" marR="0" lvl="8" indent="-317500" algn="l" rtl="0">
              <a:lnSpc>
                <a:spcPct val="100000"/>
              </a:lnSpc>
              <a:spcBef>
                <a:spcPts val="1600"/>
              </a:spcBef>
              <a:spcAft>
                <a:spcPts val="1600"/>
              </a:spcAft>
              <a:buClr>
                <a:schemeClr val="dk1"/>
              </a:buClr>
              <a:buSzPts val="1400"/>
              <a:buFont typeface="Ubuntu"/>
              <a:buChar char="■"/>
              <a:defRPr sz="1400" b="0" i="0" u="none" strike="noStrike" cap="none">
                <a:solidFill>
                  <a:schemeClr val="dk1"/>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194"/>
        <p:cNvGrpSpPr/>
        <p:nvPr/>
      </p:nvGrpSpPr>
      <p:grpSpPr>
        <a:xfrm>
          <a:off x="0" y="0"/>
          <a:ext cx="0" cy="0"/>
          <a:chOff x="0" y="0"/>
          <a:chExt cx="0" cy="0"/>
        </a:xfrm>
      </p:grpSpPr>
      <p:sp>
        <p:nvSpPr>
          <p:cNvPr id="5195" name="Google Shape;5195;p1"/>
          <p:cNvSpPr txBox="1">
            <a:spLocks noGrp="1"/>
          </p:cNvSpPr>
          <p:nvPr>
            <p:ph type="ctrTitle"/>
          </p:nvPr>
        </p:nvSpPr>
        <p:spPr>
          <a:xfrm>
            <a:off x="2492449" y="1530950"/>
            <a:ext cx="4078471" cy="2381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en-US" sz="4800" b="1">
                <a:solidFill>
                  <a:schemeClr val="dk1"/>
                </a:solidFill>
                <a:latin typeface="Arial"/>
                <a:ea typeface="Arial"/>
                <a:cs typeface="Arial"/>
                <a:sym typeface="Arial"/>
              </a:rPr>
              <a:t>Chào </a:t>
            </a:r>
            <a:r>
              <a:rPr lang="vi-VN" sz="4800" b="1" smtClean="0">
                <a:solidFill>
                  <a:schemeClr val="dk1"/>
                </a:solidFill>
                <a:latin typeface="Arial"/>
                <a:ea typeface="Arial"/>
                <a:cs typeface="Arial"/>
                <a:sym typeface="Arial"/>
              </a:rPr>
              <a:t>m</a:t>
            </a:r>
            <a:r>
              <a:rPr lang="en-US" sz="4800" b="1" smtClean="0">
                <a:solidFill>
                  <a:schemeClr val="dk1"/>
                </a:solidFill>
                <a:latin typeface="Arial"/>
                <a:ea typeface="Arial"/>
                <a:cs typeface="Arial"/>
                <a:sym typeface="Arial"/>
              </a:rPr>
              <a:t>ừng </a:t>
            </a:r>
            <a:r>
              <a:rPr lang="vi-VN" sz="4800" b="1" smtClean="0">
                <a:solidFill>
                  <a:schemeClr val="dk1"/>
                </a:solidFill>
                <a:latin typeface="Arial"/>
                <a:ea typeface="Arial"/>
                <a:cs typeface="Arial"/>
                <a:sym typeface="Arial"/>
              </a:rPr>
              <a:t>c</a:t>
            </a:r>
            <a:r>
              <a:rPr lang="en-US" sz="4800" b="1" smtClean="0">
                <a:solidFill>
                  <a:schemeClr val="dk1"/>
                </a:solidFill>
                <a:latin typeface="Arial"/>
                <a:ea typeface="Arial"/>
                <a:cs typeface="Arial"/>
                <a:sym typeface="Arial"/>
              </a:rPr>
              <a:t>ác </a:t>
            </a:r>
            <a:r>
              <a:rPr lang="vi-VN" sz="4800" b="1" smtClean="0">
                <a:solidFill>
                  <a:schemeClr val="dk1"/>
                </a:solidFill>
                <a:latin typeface="Arial"/>
                <a:ea typeface="Arial"/>
                <a:cs typeface="Arial"/>
                <a:sym typeface="Arial"/>
              </a:rPr>
              <a:t>e</a:t>
            </a:r>
            <a:r>
              <a:rPr lang="en-US" sz="4800" b="1" smtClean="0">
                <a:solidFill>
                  <a:schemeClr val="dk1"/>
                </a:solidFill>
                <a:latin typeface="Arial"/>
                <a:ea typeface="Arial"/>
                <a:cs typeface="Arial"/>
                <a:sym typeface="Arial"/>
              </a:rPr>
              <a:t>m </a:t>
            </a:r>
            <a:r>
              <a:rPr lang="vi-VN" sz="4800" b="1" smtClean="0">
                <a:solidFill>
                  <a:schemeClr val="dk1"/>
                </a:solidFill>
                <a:latin typeface="Arial"/>
                <a:ea typeface="Arial"/>
                <a:cs typeface="Arial"/>
                <a:sym typeface="Arial"/>
              </a:rPr>
              <a:t>đ</a:t>
            </a:r>
            <a:r>
              <a:rPr lang="en-US" sz="4800" b="1" smtClean="0">
                <a:solidFill>
                  <a:schemeClr val="dk1"/>
                </a:solidFill>
                <a:latin typeface="Arial"/>
                <a:ea typeface="Arial"/>
                <a:cs typeface="Arial"/>
                <a:sym typeface="Arial"/>
              </a:rPr>
              <a:t>ến </a:t>
            </a:r>
            <a:r>
              <a:rPr lang="vi-VN" sz="4800" b="1" smtClean="0">
                <a:solidFill>
                  <a:schemeClr val="dk1"/>
                </a:solidFill>
                <a:latin typeface="Arial"/>
                <a:ea typeface="Arial"/>
                <a:cs typeface="Arial"/>
                <a:sym typeface="Arial"/>
              </a:rPr>
              <a:t>v</a:t>
            </a:r>
            <a:r>
              <a:rPr lang="en-US" sz="4800" b="1" smtClean="0">
                <a:solidFill>
                  <a:schemeClr val="dk1"/>
                </a:solidFill>
                <a:latin typeface="Arial"/>
                <a:ea typeface="Arial"/>
                <a:cs typeface="Arial"/>
                <a:sym typeface="Arial"/>
              </a:rPr>
              <a:t>ới </a:t>
            </a:r>
            <a:r>
              <a:rPr lang="vi-VN" sz="4800" b="1" smtClean="0">
                <a:solidFill>
                  <a:schemeClr val="dk1"/>
                </a:solidFill>
                <a:latin typeface="Arial"/>
                <a:ea typeface="Arial"/>
                <a:cs typeface="Arial"/>
                <a:sym typeface="Arial"/>
              </a:rPr>
              <a:t>t</a:t>
            </a:r>
            <a:r>
              <a:rPr lang="en-US" sz="4800" b="1" smtClean="0">
                <a:solidFill>
                  <a:schemeClr val="dk1"/>
                </a:solidFill>
                <a:latin typeface="Arial"/>
                <a:ea typeface="Arial"/>
                <a:cs typeface="Arial"/>
                <a:sym typeface="Arial"/>
              </a:rPr>
              <a:t>iết </a:t>
            </a:r>
            <a:r>
              <a:rPr lang="vi-VN" sz="4800" b="1" smtClean="0">
                <a:solidFill>
                  <a:schemeClr val="dk1"/>
                </a:solidFill>
                <a:latin typeface="Arial"/>
                <a:ea typeface="Arial"/>
                <a:cs typeface="Arial"/>
                <a:sym typeface="Arial"/>
              </a:rPr>
              <a:t>h</a:t>
            </a:r>
            <a:r>
              <a:rPr lang="en-US" sz="4800" b="1" smtClean="0">
                <a:solidFill>
                  <a:schemeClr val="dk1"/>
                </a:solidFill>
                <a:latin typeface="Arial"/>
                <a:ea typeface="Arial"/>
                <a:cs typeface="Arial"/>
                <a:sym typeface="Arial"/>
              </a:rPr>
              <a:t>ọc</a:t>
            </a:r>
            <a:r>
              <a:rPr lang="en-US" sz="4800" b="1">
                <a:solidFill>
                  <a:schemeClr val="dk1"/>
                </a:solidFill>
                <a:latin typeface="Arial"/>
                <a:ea typeface="Arial"/>
                <a:cs typeface="Arial"/>
                <a:sym typeface="Arial"/>
              </a:rPr>
              <a:t>!</a:t>
            </a:r>
            <a:endParaRPr>
              <a:solidFill>
                <a:schemeClr val="dk1"/>
              </a:solidFill>
            </a:endParaRPr>
          </a:p>
        </p:txBody>
      </p:sp>
      <p:sp>
        <p:nvSpPr>
          <p:cNvPr id="5196" name="Google Shape;5196;p1"/>
          <p:cNvSpPr txBox="1">
            <a:spLocks noGrp="1"/>
          </p:cNvSpPr>
          <p:nvPr>
            <p:ph type="subTitle" idx="1"/>
          </p:nvPr>
        </p:nvSpPr>
        <p:spPr>
          <a:xfrm>
            <a:off x="2165700" y="4345826"/>
            <a:ext cx="4909200" cy="314700"/>
          </a:xfrm>
          <a:prstGeom prst="rect">
            <a:avLst/>
          </a:prstGeom>
          <a:noFill/>
          <a:ln>
            <a:noFill/>
          </a:ln>
        </p:spPr>
        <p:txBody>
          <a:bodyPr spcFirstLastPara="1" wrap="square" lIns="91425" tIns="91425" rIns="91425" bIns="91425" anchor="t" anchorCtr="0">
            <a:noAutofit/>
          </a:bodyPr>
          <a:lstStyle/>
          <a:p>
            <a:pPr marL="457200" lvl="0" indent="-317500" algn="ctr" rtl="0">
              <a:lnSpc>
                <a:spcPct val="100000"/>
              </a:lnSpc>
              <a:spcBef>
                <a:spcPts val="0"/>
              </a:spcBef>
              <a:spcAft>
                <a:spcPts val="0"/>
              </a:spcAft>
              <a:buSzPts val="1400"/>
              <a:buNone/>
            </a:pPr>
            <a:r>
              <a:rPr lang="en-US"/>
              <a:t>Welcome to our class!</a:t>
            </a: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94"/>
        <p:cNvGrpSpPr/>
        <p:nvPr/>
      </p:nvGrpSpPr>
      <p:grpSpPr>
        <a:xfrm>
          <a:off x="0" y="0"/>
          <a:ext cx="0" cy="0"/>
          <a:chOff x="0" y="0"/>
          <a:chExt cx="0" cy="0"/>
        </a:xfrm>
      </p:grpSpPr>
      <p:sp>
        <p:nvSpPr>
          <p:cNvPr id="5295" name="Google Shape;5295;p11"/>
          <p:cNvSpPr/>
          <p:nvPr/>
        </p:nvSpPr>
        <p:spPr>
          <a:xfrm>
            <a:off x="576620" y="709793"/>
            <a:ext cx="8321721" cy="1799845"/>
          </a:xfrm>
          <a:prstGeom prst="roundRect">
            <a:avLst>
              <a:gd name="adj" fmla="val 16667"/>
            </a:avLst>
          </a:prstGeom>
          <a:solidFill>
            <a:schemeClr val="dk1"/>
          </a:solidFill>
          <a:ln w="25400" cap="flat" cmpd="sng">
            <a:solidFill>
              <a:srgbClr val="BA8128"/>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400" b="0" i="1" u="none" strike="noStrike" cap="none">
                <a:solidFill>
                  <a:srgbClr val="002060"/>
                </a:solidFill>
                <a:latin typeface="Arial"/>
                <a:ea typeface="Arial"/>
                <a:cs typeface="Arial"/>
                <a:sym typeface="Arial"/>
              </a:rPr>
              <a:t>Em hãy nêu lại quy tắc cộng hai số nguyên cùng dấu, khác dấu và hoàn thành ví dụ sau:</a:t>
            </a:r>
            <a:endParaRPr/>
          </a:p>
          <a:p>
            <a:pPr marL="0" marR="0" lvl="0" indent="0" algn="ctr" rtl="0">
              <a:lnSpc>
                <a:spcPct val="150000"/>
              </a:lnSpc>
              <a:spcBef>
                <a:spcPts val="0"/>
              </a:spcBef>
              <a:spcAft>
                <a:spcPts val="0"/>
              </a:spcAft>
              <a:buNone/>
            </a:pPr>
            <a:r>
              <a:rPr lang="en-US" sz="2400" b="1" i="0" u="sng" strike="noStrike" cap="none">
                <a:solidFill>
                  <a:srgbClr val="002060"/>
                </a:solidFill>
                <a:latin typeface="Arial"/>
                <a:ea typeface="Arial"/>
                <a:cs typeface="Arial"/>
                <a:sym typeface="Arial"/>
              </a:rPr>
              <a:t>VD: Tính</a:t>
            </a:r>
            <a:r>
              <a:rPr lang="en-US" sz="2400" b="0" i="0" u="none" strike="noStrike" cap="none">
                <a:solidFill>
                  <a:srgbClr val="002060"/>
                </a:solidFill>
                <a:latin typeface="Arial"/>
                <a:ea typeface="Arial"/>
                <a:cs typeface="Arial"/>
                <a:sym typeface="Arial"/>
              </a:rPr>
              <a:t>:  (-7) + (-15)		13 + (-24)	</a:t>
            </a:r>
            <a:endParaRPr sz="2400" b="0" i="0" u="none" strike="noStrike" cap="none">
              <a:solidFill>
                <a:srgbClr val="002060"/>
              </a:solidFill>
              <a:latin typeface="Arial"/>
              <a:ea typeface="Arial"/>
              <a:cs typeface="Arial"/>
              <a:sym typeface="Arial"/>
            </a:endParaRPr>
          </a:p>
        </p:txBody>
      </p:sp>
      <p:sp>
        <p:nvSpPr>
          <p:cNvPr id="5296" name="Google Shape;5296;p11"/>
          <p:cNvSpPr/>
          <p:nvPr/>
        </p:nvSpPr>
        <p:spPr>
          <a:xfrm>
            <a:off x="245659" y="4010626"/>
            <a:ext cx="8898341" cy="1037229"/>
          </a:xfrm>
          <a:prstGeom prst="rect">
            <a:avLst/>
          </a:prstGeom>
          <a:solidFill>
            <a:srgbClr val="0070C0"/>
          </a:solidFill>
          <a:ln w="2540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400" b="0" i="0" u="none" strike="noStrike" cap="none">
                <a:solidFill>
                  <a:schemeClr val="dk1"/>
                </a:solidFill>
                <a:latin typeface="Arial"/>
                <a:ea typeface="Arial"/>
                <a:cs typeface="Arial"/>
                <a:sym typeface="Arial"/>
              </a:rPr>
              <a:t>Quy tắc cộng hai số thập phân (cùng dấu hoặc khác dấu) được thực hiện giống quy tắc cộng hai số nguyên.</a:t>
            </a:r>
            <a:endParaRPr sz="2400" b="0" i="0" u="none" strike="noStrike" cap="none">
              <a:solidFill>
                <a:schemeClr val="dk1"/>
              </a:solidFill>
              <a:latin typeface="Arial"/>
              <a:ea typeface="Arial"/>
              <a:cs typeface="Arial"/>
              <a:sym typeface="Arial"/>
            </a:endParaRPr>
          </a:p>
        </p:txBody>
      </p:sp>
      <p:graphicFrame>
        <p:nvGraphicFramePr>
          <p:cNvPr id="5297" name="Google Shape;5297;p11"/>
          <p:cNvGraphicFramePr/>
          <p:nvPr/>
        </p:nvGraphicFramePr>
        <p:xfrm>
          <a:off x="1674124" y="2713594"/>
          <a:ext cx="6096000" cy="1188730"/>
        </p:xfrm>
        <a:graphic>
          <a:graphicData uri="http://schemas.openxmlformats.org/drawingml/2006/table">
            <a:tbl>
              <a:tblPr firstRow="1" bandRow="1">
                <a:noFill/>
                <a:tableStyleId>{B2CB8E66-AD33-4468-BE21-2239C26FB3A3}</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81050">
                <a:tc>
                  <a:txBody>
                    <a:bodyPr/>
                    <a:lstStyle/>
                    <a:p>
                      <a:pPr marL="0" marR="0" lvl="0" indent="0" algn="just" rtl="0">
                        <a:lnSpc>
                          <a:spcPct val="100000"/>
                        </a:lnSpc>
                        <a:spcBef>
                          <a:spcPts val="0"/>
                        </a:spcBef>
                        <a:spcAft>
                          <a:spcPts val="0"/>
                        </a:spcAft>
                        <a:buNone/>
                      </a:pPr>
                      <a:r>
                        <a:rPr lang="en-US" sz="2400" u="none" strike="noStrike" cap="none">
                          <a:solidFill>
                            <a:srgbClr val="FF0000"/>
                          </a:solidFill>
                        </a:rPr>
                        <a:t>(-7) + (-15)	</a:t>
                      </a:r>
                      <a:endParaRPr/>
                    </a:p>
                    <a:p>
                      <a:pPr marL="0" marR="0" lvl="0" indent="0" algn="just" rtl="0">
                        <a:lnSpc>
                          <a:spcPct val="100000"/>
                        </a:lnSpc>
                        <a:spcBef>
                          <a:spcPts val="0"/>
                        </a:spcBef>
                        <a:spcAft>
                          <a:spcPts val="0"/>
                        </a:spcAft>
                        <a:buNone/>
                      </a:pPr>
                      <a:r>
                        <a:rPr lang="en-US" sz="2400" u="none" strike="noStrike" cap="none">
                          <a:solidFill>
                            <a:srgbClr val="FF0000"/>
                          </a:solidFill>
                        </a:rPr>
                        <a:t>= - (7 + 15) </a:t>
                      </a:r>
                      <a:endParaRPr/>
                    </a:p>
                    <a:p>
                      <a:pPr marL="0" marR="0" lvl="0" indent="0" algn="just" rtl="0">
                        <a:lnSpc>
                          <a:spcPct val="100000"/>
                        </a:lnSpc>
                        <a:spcBef>
                          <a:spcPts val="0"/>
                        </a:spcBef>
                        <a:spcAft>
                          <a:spcPts val="0"/>
                        </a:spcAft>
                        <a:buNone/>
                      </a:pPr>
                      <a:r>
                        <a:rPr lang="en-US" sz="2400" u="none" strike="noStrike" cap="none">
                          <a:solidFill>
                            <a:srgbClr val="FF0000"/>
                          </a:solidFill>
                        </a:rPr>
                        <a:t>=  -22</a:t>
                      </a:r>
                      <a:endParaRPr sz="2400" u="none" strike="noStrike" cap="none">
                        <a:solidFill>
                          <a:srgbClr val="FF0000"/>
                        </a:solidFill>
                      </a:endParaRPr>
                    </a:p>
                  </a:txBody>
                  <a:tcPr marL="91450" marR="91450" marT="45725" marB="45725">
                    <a:lnL w="12700" cap="flat" cmpd="sng">
                      <a:solidFill>
                        <a:srgbClr val="7030A0"/>
                      </a:solidFill>
                      <a:prstDash val="solid"/>
                      <a:round/>
                      <a:headEnd type="none" w="sm" len="sm"/>
                      <a:tailEnd type="none" w="sm" len="sm"/>
                    </a:lnL>
                    <a:lnR w="12700" cap="flat" cmpd="sng">
                      <a:solidFill>
                        <a:srgbClr val="7030A0"/>
                      </a:solidFill>
                      <a:prstDash val="solid"/>
                      <a:round/>
                      <a:headEnd type="none" w="sm" len="sm"/>
                      <a:tailEnd type="none" w="sm" len="sm"/>
                    </a:lnR>
                    <a:lnT w="12700" cap="flat" cmpd="sng">
                      <a:solidFill>
                        <a:srgbClr val="7030A0"/>
                      </a:solidFill>
                      <a:prstDash val="solid"/>
                      <a:round/>
                      <a:headEnd type="none" w="sm" len="sm"/>
                      <a:tailEnd type="none" w="sm" len="sm"/>
                    </a:lnT>
                    <a:lnB w="12700" cap="flat" cmpd="sng">
                      <a:solidFill>
                        <a:srgbClr val="7030A0"/>
                      </a:solidFill>
                      <a:prstDash val="solid"/>
                      <a:round/>
                      <a:headEnd type="none" w="sm" len="sm"/>
                      <a:tailEnd type="none" w="sm" len="sm"/>
                    </a:lnB>
                    <a:solidFill>
                      <a:schemeClr val="dk1"/>
                    </a:solidFill>
                  </a:tcPr>
                </a:tc>
                <a:tc>
                  <a:txBody>
                    <a:bodyPr/>
                    <a:lstStyle/>
                    <a:p>
                      <a:pPr marL="0" marR="0" lvl="0" indent="0" algn="just" rtl="0">
                        <a:lnSpc>
                          <a:spcPct val="100000"/>
                        </a:lnSpc>
                        <a:spcBef>
                          <a:spcPts val="0"/>
                        </a:spcBef>
                        <a:spcAft>
                          <a:spcPts val="0"/>
                        </a:spcAft>
                        <a:buNone/>
                      </a:pPr>
                      <a:r>
                        <a:rPr lang="en-US" sz="2400" u="none" strike="noStrike" cap="none">
                          <a:solidFill>
                            <a:srgbClr val="FF0000"/>
                          </a:solidFill>
                        </a:rPr>
                        <a:t>13 + (-24)</a:t>
                      </a:r>
                      <a:endParaRPr/>
                    </a:p>
                    <a:p>
                      <a:pPr marL="0" marR="0" lvl="0" indent="0" algn="just" rtl="0">
                        <a:lnSpc>
                          <a:spcPct val="100000"/>
                        </a:lnSpc>
                        <a:spcBef>
                          <a:spcPts val="0"/>
                        </a:spcBef>
                        <a:spcAft>
                          <a:spcPts val="0"/>
                        </a:spcAft>
                        <a:buNone/>
                      </a:pPr>
                      <a:r>
                        <a:rPr lang="en-US" sz="2400" u="none" strike="noStrike" cap="none">
                          <a:solidFill>
                            <a:srgbClr val="FF0000"/>
                          </a:solidFill>
                        </a:rPr>
                        <a:t>= -(24 -13) </a:t>
                      </a:r>
                      <a:endParaRPr/>
                    </a:p>
                    <a:p>
                      <a:pPr marL="0" marR="0" lvl="0" indent="0" algn="just" rtl="0">
                        <a:lnSpc>
                          <a:spcPct val="100000"/>
                        </a:lnSpc>
                        <a:spcBef>
                          <a:spcPts val="0"/>
                        </a:spcBef>
                        <a:spcAft>
                          <a:spcPts val="0"/>
                        </a:spcAft>
                        <a:buNone/>
                      </a:pPr>
                      <a:r>
                        <a:rPr lang="en-US" sz="2400" u="none" strike="noStrike" cap="none">
                          <a:solidFill>
                            <a:srgbClr val="FF0000"/>
                          </a:solidFill>
                        </a:rPr>
                        <a:t>= -11</a:t>
                      </a:r>
                      <a:endParaRPr sz="2400" u="none" strike="noStrike" cap="none">
                        <a:solidFill>
                          <a:srgbClr val="FF0000"/>
                        </a:solidFill>
                      </a:endParaRPr>
                    </a:p>
                  </a:txBody>
                  <a:tcPr marL="91450" marR="91450" marT="45725" marB="45725">
                    <a:lnL w="12700" cap="flat" cmpd="sng">
                      <a:solidFill>
                        <a:srgbClr val="7030A0"/>
                      </a:solidFill>
                      <a:prstDash val="solid"/>
                      <a:round/>
                      <a:headEnd type="none" w="sm" len="sm"/>
                      <a:tailEnd type="none" w="sm" len="sm"/>
                    </a:lnL>
                    <a:lnR w="12700" cap="flat" cmpd="sng">
                      <a:solidFill>
                        <a:srgbClr val="7030A0"/>
                      </a:solidFill>
                      <a:prstDash val="solid"/>
                      <a:round/>
                      <a:headEnd type="none" w="sm" len="sm"/>
                      <a:tailEnd type="none" w="sm" len="sm"/>
                    </a:lnR>
                    <a:lnT w="12700" cap="flat" cmpd="sng">
                      <a:solidFill>
                        <a:srgbClr val="7030A0"/>
                      </a:solidFill>
                      <a:prstDash val="solid"/>
                      <a:round/>
                      <a:headEnd type="none" w="sm" len="sm"/>
                      <a:tailEnd type="none" w="sm" len="sm"/>
                    </a:lnT>
                    <a:lnB w="12700" cap="flat" cmpd="sng">
                      <a:solidFill>
                        <a:srgbClr val="7030A0"/>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bl>
          </a:graphicData>
        </a:graphic>
      </p:graphicFrame>
      <p:sp>
        <p:nvSpPr>
          <p:cNvPr id="5298" name="Google Shape;5298;p11"/>
          <p:cNvSpPr txBox="1"/>
          <p:nvPr/>
        </p:nvSpPr>
        <p:spPr>
          <a:xfrm>
            <a:off x="150125" y="0"/>
            <a:ext cx="4572000" cy="536301"/>
          </a:xfrm>
          <a:prstGeom prst="rect">
            <a:avLst/>
          </a:prstGeom>
          <a:solidFill>
            <a:srgbClr val="FFFF00"/>
          </a:solidFill>
          <a:ln>
            <a:noFill/>
          </a:ln>
        </p:spPr>
        <p:txBody>
          <a:bodyPr spcFirstLastPara="1" wrap="square" lIns="91425" tIns="45700" rIns="91425" bIns="45700" anchor="t" anchorCtr="0">
            <a:spAutoFit/>
          </a:bodyPr>
          <a:lstStyle/>
          <a:p>
            <a:pPr marL="0" marR="0" lvl="0" indent="0" algn="just" rtl="0">
              <a:lnSpc>
                <a:spcPct val="135000"/>
              </a:lnSpc>
              <a:spcBef>
                <a:spcPts val="0"/>
              </a:spcBef>
              <a:spcAft>
                <a:spcPts val="0"/>
              </a:spcAft>
              <a:buNone/>
            </a:pPr>
            <a:r>
              <a:rPr lang="en-US" sz="2400" b="1" i="0" u="none" strike="noStrike" cap="none">
                <a:solidFill>
                  <a:srgbClr val="002060"/>
                </a:solidFill>
                <a:latin typeface="Arial"/>
                <a:ea typeface="Arial"/>
                <a:cs typeface="Arial"/>
                <a:sym typeface="Arial"/>
              </a:rPr>
              <a:t>1. Cộng hai số thập phân</a:t>
            </a:r>
            <a:endParaRPr sz="2400" b="0" i="0" u="none" strike="noStrike" cap="none">
              <a:solidFill>
                <a:srgbClr val="00206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298"/>
                                        </p:tgtEl>
                                        <p:attrNameLst>
                                          <p:attrName>style.visibility</p:attrName>
                                        </p:attrNameLst>
                                      </p:cBhvr>
                                      <p:to>
                                        <p:strVal val="visible"/>
                                      </p:to>
                                    </p:set>
                                    <p:anim calcmode="lin" valueType="num">
                                      <p:cBhvr additive="base">
                                        <p:cTn id="7" dur="500"/>
                                        <p:tgtEl>
                                          <p:spTgt spid="529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295"/>
                                        </p:tgtEl>
                                        <p:attrNameLst>
                                          <p:attrName>style.visibility</p:attrName>
                                        </p:attrNameLst>
                                      </p:cBhvr>
                                      <p:to>
                                        <p:strVal val="visible"/>
                                      </p:to>
                                    </p:set>
                                    <p:anim calcmode="lin" valueType="num">
                                      <p:cBhvr additive="base">
                                        <p:cTn id="12" dur="500"/>
                                        <p:tgtEl>
                                          <p:spTgt spid="529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97"/>
                                        </p:tgtEl>
                                        <p:attrNameLst>
                                          <p:attrName>style.visibility</p:attrName>
                                        </p:attrNameLst>
                                      </p:cBhvr>
                                      <p:to>
                                        <p:strVal val="visible"/>
                                      </p:to>
                                    </p:set>
                                    <p:animEffect transition="in" filter="fade">
                                      <p:cBhvr>
                                        <p:cTn id="17" dur="500"/>
                                        <p:tgtEl>
                                          <p:spTgt spid="529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296"/>
                                        </p:tgtEl>
                                        <p:attrNameLst>
                                          <p:attrName>style.visibility</p:attrName>
                                        </p:attrNameLst>
                                      </p:cBhvr>
                                      <p:to>
                                        <p:strVal val="visible"/>
                                      </p:to>
                                    </p:set>
                                    <p:anim calcmode="lin" valueType="num">
                                      <p:cBhvr additive="base">
                                        <p:cTn id="22" dur="500"/>
                                        <p:tgtEl>
                                          <p:spTgt spid="52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302"/>
        <p:cNvGrpSpPr/>
        <p:nvPr/>
      </p:nvGrpSpPr>
      <p:grpSpPr>
        <a:xfrm>
          <a:off x="0" y="0"/>
          <a:ext cx="0" cy="0"/>
          <a:chOff x="0" y="0"/>
          <a:chExt cx="0" cy="0"/>
        </a:xfrm>
      </p:grpSpPr>
      <p:sp>
        <p:nvSpPr>
          <p:cNvPr id="5303" name="Google Shape;5303;p12"/>
          <p:cNvSpPr txBox="1"/>
          <p:nvPr/>
        </p:nvSpPr>
        <p:spPr>
          <a:xfrm>
            <a:off x="518616" y="496277"/>
            <a:ext cx="8052178" cy="93794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2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 Muốn cộng hai </a:t>
            </a:r>
            <a:r>
              <a:rPr lang="en-US" sz="2400" b="1" i="0" u="sng" strike="noStrike" cap="none">
                <a:solidFill>
                  <a:schemeClr val="dk1"/>
                </a:solidFill>
                <a:latin typeface="Arial"/>
                <a:ea typeface="Arial"/>
                <a:cs typeface="Arial"/>
                <a:sym typeface="Arial"/>
              </a:rPr>
              <a:t>số thập phân âm</a:t>
            </a:r>
            <a:r>
              <a:rPr lang="en-US" sz="2400" b="0" i="0" u="none" strike="noStrike" cap="none">
                <a:solidFill>
                  <a:schemeClr val="dk1"/>
                </a:solidFill>
                <a:latin typeface="Arial"/>
                <a:ea typeface="Arial"/>
                <a:cs typeface="Arial"/>
                <a:sym typeface="Arial"/>
              </a:rPr>
              <a:t>, ta </a:t>
            </a:r>
            <a:r>
              <a:rPr lang="en-US" sz="2400" b="1" i="0" u="none" strike="noStrike" cap="none">
                <a:solidFill>
                  <a:srgbClr val="FFFF00"/>
                </a:solidFill>
                <a:latin typeface="Arial"/>
                <a:ea typeface="Arial"/>
                <a:cs typeface="Arial"/>
                <a:sym typeface="Arial"/>
              </a:rPr>
              <a:t>cộng hai số đối </a:t>
            </a:r>
            <a:r>
              <a:rPr lang="en-US" sz="2400" b="0" i="0" u="none" strike="noStrike" cap="none">
                <a:solidFill>
                  <a:schemeClr val="dk1"/>
                </a:solidFill>
                <a:latin typeface="Arial"/>
                <a:ea typeface="Arial"/>
                <a:cs typeface="Arial"/>
                <a:sym typeface="Arial"/>
              </a:rPr>
              <a:t>của chúng rồi </a:t>
            </a:r>
            <a:r>
              <a:rPr lang="en-US" sz="2400" b="1" i="0" u="none" strike="noStrike" cap="none">
                <a:solidFill>
                  <a:srgbClr val="FFFF00"/>
                </a:solidFill>
                <a:latin typeface="Arial"/>
                <a:ea typeface="Arial"/>
                <a:cs typeface="Arial"/>
                <a:sym typeface="Arial"/>
              </a:rPr>
              <a:t>thêm dấu trừ </a:t>
            </a:r>
            <a:r>
              <a:rPr lang="en-US" sz="2400" b="0" i="0" u="none" strike="noStrike" cap="none">
                <a:solidFill>
                  <a:schemeClr val="dk1"/>
                </a:solidFill>
                <a:latin typeface="Arial"/>
                <a:ea typeface="Arial"/>
                <a:cs typeface="Arial"/>
                <a:sym typeface="Arial"/>
              </a:rPr>
              <a:t>đằng trước kết quả.</a:t>
            </a:r>
            <a:endParaRPr sz="2400" b="0" i="0" u="none" strike="noStrike" cap="none">
              <a:solidFill>
                <a:schemeClr val="dk1"/>
              </a:solidFill>
              <a:latin typeface="Arial"/>
              <a:ea typeface="Arial"/>
              <a:cs typeface="Arial"/>
              <a:sym typeface="Arial"/>
            </a:endParaRPr>
          </a:p>
        </p:txBody>
      </p:sp>
      <p:sp>
        <p:nvSpPr>
          <p:cNvPr id="5304" name="Google Shape;5304;p12"/>
          <p:cNvSpPr txBox="1"/>
          <p:nvPr/>
        </p:nvSpPr>
        <p:spPr>
          <a:xfrm>
            <a:off x="518616" y="1538267"/>
            <a:ext cx="8052178" cy="294157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2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Muốn cộng hai </a:t>
            </a:r>
            <a:r>
              <a:rPr lang="en-US" sz="2400" b="1" i="0" u="sng" strike="noStrike" cap="none">
                <a:solidFill>
                  <a:schemeClr val="dk1"/>
                </a:solidFill>
                <a:latin typeface="Arial"/>
                <a:ea typeface="Arial"/>
                <a:cs typeface="Arial"/>
                <a:sym typeface="Arial"/>
              </a:rPr>
              <a:t>số thập phân trái dấu</a:t>
            </a:r>
            <a:r>
              <a:rPr lang="en-US" sz="2400" b="0" i="0" u="none" strike="noStrike" cap="none">
                <a:solidFill>
                  <a:schemeClr val="dk1"/>
                </a:solidFill>
                <a:latin typeface="Arial"/>
                <a:ea typeface="Arial"/>
                <a:cs typeface="Arial"/>
                <a:sym typeface="Arial"/>
              </a:rPr>
              <a:t>, ta làm như sau:</a:t>
            </a:r>
            <a:endParaRPr sz="2400" b="0" i="0" u="none" strike="noStrike" cap="none">
              <a:solidFill>
                <a:schemeClr val="dk1"/>
              </a:solidFill>
              <a:latin typeface="Arial"/>
              <a:ea typeface="Arial"/>
              <a:cs typeface="Arial"/>
              <a:sym typeface="Arial"/>
            </a:endParaRPr>
          </a:p>
          <a:p>
            <a:pPr marL="0" marR="0" lvl="0" indent="0" algn="just" rtl="0">
              <a:lnSpc>
                <a:spcPct val="120000"/>
              </a:lnSpc>
              <a:spcBef>
                <a:spcPts val="1200"/>
              </a:spcBef>
              <a:spcAft>
                <a:spcPts val="0"/>
              </a:spcAft>
              <a:buNone/>
            </a:pPr>
            <a:r>
              <a:rPr lang="en-US" sz="2400" b="0" i="0" u="none" strike="noStrike" cap="none">
                <a:solidFill>
                  <a:schemeClr val="dk1"/>
                </a:solidFill>
                <a:latin typeface="Arial"/>
                <a:ea typeface="Arial"/>
                <a:cs typeface="Arial"/>
                <a:sym typeface="Arial"/>
              </a:rPr>
              <a:t>	+ Nếu </a:t>
            </a:r>
            <a:r>
              <a:rPr lang="en-US" sz="2400" b="0" i="1" u="none" strike="noStrike" cap="none">
                <a:solidFill>
                  <a:schemeClr val="dk1"/>
                </a:solidFill>
                <a:latin typeface="Arial"/>
                <a:ea typeface="Arial"/>
                <a:cs typeface="Arial"/>
                <a:sym typeface="Arial"/>
              </a:rPr>
              <a:t>số dương </a:t>
            </a:r>
            <a:r>
              <a:rPr lang="en-US" sz="2400" b="1" i="0" u="none" strike="noStrike" cap="none">
                <a:solidFill>
                  <a:schemeClr val="dk1"/>
                </a:solidFill>
                <a:latin typeface="Arial"/>
                <a:ea typeface="Arial"/>
                <a:cs typeface="Arial"/>
                <a:sym typeface="Arial"/>
              </a:rPr>
              <a:t>lớn hơn </a:t>
            </a:r>
            <a:r>
              <a:rPr lang="en-US" sz="2400" b="0" i="0" u="none" strike="noStrike" cap="none">
                <a:solidFill>
                  <a:schemeClr val="dk1"/>
                </a:solidFill>
                <a:latin typeface="Arial"/>
                <a:ea typeface="Arial"/>
                <a:cs typeface="Arial"/>
                <a:sym typeface="Arial"/>
              </a:rPr>
              <a:t>hay </a:t>
            </a:r>
            <a:r>
              <a:rPr lang="en-US" sz="2400" b="1" i="0" u="none" strike="noStrike" cap="none">
                <a:solidFill>
                  <a:schemeClr val="dk1"/>
                </a:solidFill>
                <a:latin typeface="Arial"/>
                <a:ea typeface="Arial"/>
                <a:cs typeface="Arial"/>
                <a:sym typeface="Arial"/>
              </a:rPr>
              <a:t>bằng</a:t>
            </a:r>
            <a:r>
              <a:rPr lang="en-US" sz="2400" b="0" i="0" u="none" strike="noStrike" cap="none">
                <a:solidFill>
                  <a:schemeClr val="dk1"/>
                </a:solidFill>
                <a:latin typeface="Arial"/>
                <a:ea typeface="Arial"/>
                <a:cs typeface="Arial"/>
                <a:sym typeface="Arial"/>
              </a:rPr>
              <a:t> </a:t>
            </a:r>
            <a:r>
              <a:rPr lang="en-US" sz="2400" b="0" i="1" u="none" strike="noStrike" cap="none">
                <a:solidFill>
                  <a:schemeClr val="dk1"/>
                </a:solidFill>
                <a:latin typeface="Arial"/>
                <a:ea typeface="Arial"/>
                <a:cs typeface="Arial"/>
                <a:sym typeface="Arial"/>
              </a:rPr>
              <a:t>số đối của số âm </a:t>
            </a:r>
            <a:r>
              <a:rPr lang="en-US" sz="2400" b="0" i="0" u="none" strike="noStrike" cap="none">
                <a:solidFill>
                  <a:schemeClr val="dk1"/>
                </a:solidFill>
                <a:latin typeface="Arial"/>
                <a:ea typeface="Arial"/>
                <a:cs typeface="Arial"/>
                <a:sym typeface="Arial"/>
              </a:rPr>
              <a:t>thì ta lấy </a:t>
            </a:r>
            <a:r>
              <a:rPr lang="en-US" sz="2400" b="1" i="0" u="none" strike="noStrike" cap="none">
                <a:solidFill>
                  <a:srgbClr val="FFFF00"/>
                </a:solidFill>
                <a:latin typeface="Arial"/>
                <a:ea typeface="Arial"/>
                <a:cs typeface="Arial"/>
                <a:sym typeface="Arial"/>
              </a:rPr>
              <a:t>số dương </a:t>
            </a:r>
            <a:r>
              <a:rPr lang="en-US" sz="2400" b="1" i="0" u="none" strike="noStrike" cap="none">
                <a:solidFill>
                  <a:schemeClr val="dk1"/>
                </a:solidFill>
                <a:latin typeface="Arial"/>
                <a:ea typeface="Arial"/>
                <a:cs typeface="Arial"/>
                <a:sym typeface="Arial"/>
              </a:rPr>
              <a:t>trừ đi </a:t>
            </a:r>
            <a:r>
              <a:rPr lang="en-US" sz="2400" b="1" i="0" u="none" strike="noStrike" cap="none">
                <a:solidFill>
                  <a:srgbClr val="FFFF00"/>
                </a:solidFill>
                <a:latin typeface="Arial"/>
                <a:ea typeface="Arial"/>
                <a:cs typeface="Arial"/>
                <a:sym typeface="Arial"/>
              </a:rPr>
              <a:t>số đối của số âm</a:t>
            </a:r>
            <a:r>
              <a:rPr lang="en-US" sz="2400" b="0" i="0" u="none" strike="noStrike" cap="none">
                <a:solidFill>
                  <a:schemeClr val="dk1"/>
                </a:solidFill>
                <a:latin typeface="Arial"/>
                <a:ea typeface="Arial"/>
                <a:cs typeface="Arial"/>
                <a:sym typeface="Arial"/>
              </a:rPr>
              <a:t>.</a:t>
            </a:r>
            <a:endParaRPr sz="2400" b="0" i="0" u="none" strike="noStrike" cap="none">
              <a:solidFill>
                <a:schemeClr val="dk1"/>
              </a:solidFill>
              <a:latin typeface="Arial"/>
              <a:ea typeface="Arial"/>
              <a:cs typeface="Arial"/>
              <a:sym typeface="Arial"/>
            </a:endParaRPr>
          </a:p>
          <a:p>
            <a:pPr marL="0" marR="0" lvl="0" indent="0" algn="just" rtl="0">
              <a:lnSpc>
                <a:spcPct val="120000"/>
              </a:lnSpc>
              <a:spcBef>
                <a:spcPts val="600"/>
              </a:spcBef>
              <a:spcAft>
                <a:spcPts val="0"/>
              </a:spcAft>
              <a:buNone/>
            </a:pPr>
            <a:r>
              <a:rPr lang="en-US" sz="2400" b="0" i="0" u="none" strike="noStrike" cap="none">
                <a:solidFill>
                  <a:schemeClr val="dk1"/>
                </a:solidFill>
                <a:latin typeface="Arial"/>
                <a:ea typeface="Arial"/>
                <a:cs typeface="Arial"/>
                <a:sym typeface="Arial"/>
              </a:rPr>
              <a:t>	+ Nếu </a:t>
            </a:r>
            <a:r>
              <a:rPr lang="en-US" sz="2400" b="0" i="1" u="none" strike="noStrike" cap="none">
                <a:solidFill>
                  <a:schemeClr val="dk1"/>
                </a:solidFill>
                <a:latin typeface="Arial"/>
                <a:ea typeface="Arial"/>
                <a:cs typeface="Arial"/>
                <a:sym typeface="Arial"/>
              </a:rPr>
              <a:t>số dương </a:t>
            </a:r>
            <a:r>
              <a:rPr lang="en-US" sz="2400" b="1" i="0" u="none" strike="noStrike" cap="none">
                <a:solidFill>
                  <a:schemeClr val="dk1"/>
                </a:solidFill>
                <a:latin typeface="Arial"/>
                <a:ea typeface="Arial"/>
                <a:cs typeface="Arial"/>
                <a:sym typeface="Arial"/>
              </a:rPr>
              <a:t>nhỏ hơn </a:t>
            </a:r>
            <a:r>
              <a:rPr lang="en-US" sz="2400" b="0" i="1" u="none" strike="noStrike" cap="none">
                <a:solidFill>
                  <a:schemeClr val="dk1"/>
                </a:solidFill>
                <a:latin typeface="Arial"/>
                <a:ea typeface="Arial"/>
                <a:cs typeface="Arial"/>
                <a:sym typeface="Arial"/>
              </a:rPr>
              <a:t>số đối của số âm </a:t>
            </a:r>
            <a:r>
              <a:rPr lang="en-US" sz="2400" b="0" i="0" u="none" strike="noStrike" cap="none">
                <a:solidFill>
                  <a:schemeClr val="dk1"/>
                </a:solidFill>
                <a:latin typeface="Arial"/>
                <a:ea typeface="Arial"/>
                <a:cs typeface="Arial"/>
                <a:sym typeface="Arial"/>
              </a:rPr>
              <a:t>thì ta lấy </a:t>
            </a:r>
            <a:r>
              <a:rPr lang="en-US" sz="2400" b="1" i="0" u="none" strike="noStrike" cap="none">
                <a:solidFill>
                  <a:srgbClr val="FFFF00"/>
                </a:solidFill>
                <a:latin typeface="Arial"/>
                <a:ea typeface="Arial"/>
                <a:cs typeface="Arial"/>
                <a:sym typeface="Arial"/>
              </a:rPr>
              <a:t>số đối của số âm </a:t>
            </a:r>
            <a:r>
              <a:rPr lang="en-US" sz="2400" b="0" i="0" u="none" strike="noStrike" cap="none">
                <a:solidFill>
                  <a:schemeClr val="dk1"/>
                </a:solidFill>
                <a:latin typeface="Arial"/>
                <a:ea typeface="Arial"/>
                <a:cs typeface="Arial"/>
                <a:sym typeface="Arial"/>
              </a:rPr>
              <a:t>trừ </a:t>
            </a:r>
            <a:r>
              <a:rPr lang="en-US" sz="2400" b="1" i="0" u="none" strike="noStrike" cap="none">
                <a:solidFill>
                  <a:schemeClr val="dk1"/>
                </a:solidFill>
                <a:latin typeface="Arial"/>
                <a:ea typeface="Arial"/>
                <a:cs typeface="Arial"/>
                <a:sym typeface="Arial"/>
              </a:rPr>
              <a:t>đi </a:t>
            </a:r>
            <a:r>
              <a:rPr lang="en-US" sz="2400" b="1" i="0" u="none" strike="noStrike" cap="none">
                <a:solidFill>
                  <a:srgbClr val="FFFF00"/>
                </a:solidFill>
                <a:latin typeface="Arial"/>
                <a:ea typeface="Arial"/>
                <a:cs typeface="Arial"/>
                <a:sym typeface="Arial"/>
              </a:rPr>
              <a:t>số dương </a:t>
            </a:r>
            <a:r>
              <a:rPr lang="en-US" sz="2400" b="0" i="0" u="none" strike="noStrike" cap="none">
                <a:solidFill>
                  <a:schemeClr val="dk1"/>
                </a:solidFill>
                <a:latin typeface="Arial"/>
                <a:ea typeface="Arial"/>
                <a:cs typeface="Arial"/>
                <a:sym typeface="Arial"/>
              </a:rPr>
              <a:t>rồi </a:t>
            </a:r>
            <a:r>
              <a:rPr lang="en-US" sz="2400" b="1" i="0" u="none" strike="noStrike" cap="none">
                <a:solidFill>
                  <a:srgbClr val="FFFF00"/>
                </a:solidFill>
                <a:latin typeface="Arial"/>
                <a:ea typeface="Arial"/>
                <a:cs typeface="Arial"/>
                <a:sym typeface="Arial"/>
              </a:rPr>
              <a:t>thêm dấu trừ </a:t>
            </a:r>
            <a:r>
              <a:rPr lang="en-US" sz="2400" b="0" i="0" u="none" strike="noStrike" cap="none">
                <a:solidFill>
                  <a:schemeClr val="dk1"/>
                </a:solidFill>
                <a:latin typeface="Arial"/>
                <a:ea typeface="Arial"/>
                <a:cs typeface="Arial"/>
                <a:sym typeface="Arial"/>
              </a:rPr>
              <a:t>(-) trước kết quả.</a:t>
            </a:r>
            <a:endParaRPr sz="2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303"/>
                                        </p:tgtEl>
                                        <p:attrNameLst>
                                          <p:attrName>style.visibility</p:attrName>
                                        </p:attrNameLst>
                                      </p:cBhvr>
                                      <p:to>
                                        <p:strVal val="visible"/>
                                      </p:to>
                                    </p:set>
                                    <p:anim calcmode="lin" valueType="num">
                                      <p:cBhvr additive="base">
                                        <p:cTn id="7" dur="500"/>
                                        <p:tgtEl>
                                          <p:spTgt spid="530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304"/>
                                        </p:tgtEl>
                                        <p:attrNameLst>
                                          <p:attrName>style.visibility</p:attrName>
                                        </p:attrNameLst>
                                      </p:cBhvr>
                                      <p:to>
                                        <p:strVal val="visible"/>
                                      </p:to>
                                    </p:set>
                                    <p:anim calcmode="lin" valueType="num">
                                      <p:cBhvr additive="base">
                                        <p:cTn id="12" dur="500"/>
                                        <p:tgtEl>
                                          <p:spTgt spid="53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555761" y="696685"/>
            <a:ext cx="8013474" cy="1361513"/>
          </a:xfrm>
          <a:prstGeom prst="rect">
            <a:avLst/>
          </a:prstGeom>
        </p:spPr>
      </p:pic>
      <p:pic>
        <p:nvPicPr>
          <p:cNvPr id="5" name="Picture 4"/>
          <p:cNvPicPr>
            <a:picLocks noChangeAspect="1"/>
          </p:cNvPicPr>
          <p:nvPr/>
        </p:nvPicPr>
        <p:blipFill>
          <a:blip r:embed="rId3"/>
          <a:stretch>
            <a:fillRect/>
          </a:stretch>
        </p:blipFill>
        <p:spPr>
          <a:xfrm>
            <a:off x="1558835" y="2512608"/>
            <a:ext cx="6276238" cy="1737173"/>
          </a:xfrm>
          <a:prstGeom prst="rect">
            <a:avLst/>
          </a:prstGeom>
        </p:spPr>
      </p:pic>
    </p:spTree>
    <p:extLst>
      <p:ext uri="{BB962C8B-B14F-4D97-AF65-F5344CB8AC3E}">
        <p14:creationId xmlns:p14="http://schemas.microsoft.com/office/powerpoint/2010/main" val="113364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08"/>
        <p:cNvGrpSpPr/>
        <p:nvPr/>
      </p:nvGrpSpPr>
      <p:grpSpPr>
        <a:xfrm>
          <a:off x="0" y="0"/>
          <a:ext cx="0" cy="0"/>
          <a:chOff x="0" y="0"/>
          <a:chExt cx="0" cy="0"/>
        </a:xfrm>
      </p:grpSpPr>
      <p:sp>
        <p:nvSpPr>
          <p:cNvPr id="5309" name="Google Shape;5309;p13"/>
          <p:cNvSpPr/>
          <p:nvPr/>
        </p:nvSpPr>
        <p:spPr>
          <a:xfrm>
            <a:off x="1787857" y="1078176"/>
            <a:ext cx="2088076" cy="538032"/>
          </a:xfrm>
          <a:prstGeom prst="roundRect">
            <a:avLst>
              <a:gd name="adj" fmla="val 16667"/>
            </a:avLst>
          </a:prstGeom>
          <a:solidFill>
            <a:schemeClr val="dk1"/>
          </a:solidFill>
          <a:ln w="25400" cap="flat" cmpd="sng">
            <a:solidFill>
              <a:srgbClr val="BA8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002060"/>
                </a:solidFill>
                <a:latin typeface="Arial"/>
                <a:ea typeface="Arial"/>
                <a:cs typeface="Arial"/>
                <a:sym typeface="Arial"/>
              </a:rPr>
              <a:t>Luyện tập 2</a:t>
            </a:r>
            <a:endParaRPr sz="2400" b="1" i="0" u="none" strike="noStrike" cap="none">
              <a:solidFill>
                <a:srgbClr val="002060"/>
              </a:solidFill>
              <a:latin typeface="Arial"/>
              <a:ea typeface="Arial"/>
              <a:cs typeface="Arial"/>
              <a:sym typeface="Arial"/>
            </a:endParaRPr>
          </a:p>
        </p:txBody>
      </p:sp>
      <p:sp>
        <p:nvSpPr>
          <p:cNvPr id="5310" name="Google Shape;5310;p13"/>
          <p:cNvSpPr txBox="1"/>
          <p:nvPr/>
        </p:nvSpPr>
        <p:spPr>
          <a:xfrm>
            <a:off x="3630309" y="1078176"/>
            <a:ext cx="3930552" cy="538032"/>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400" b="1" i="0" u="none" strike="noStrike" cap="none">
                <a:solidFill>
                  <a:schemeClr val="dk1"/>
                </a:solidFill>
                <a:latin typeface="Arial"/>
                <a:ea typeface="Arial"/>
                <a:cs typeface="Arial"/>
                <a:sym typeface="Arial"/>
              </a:rPr>
              <a:t>Tính tổng: (-16,5 + 1,5)</a:t>
            </a:r>
            <a:endParaRPr sz="2400" b="1" i="0" u="none" strike="noStrike" cap="none">
              <a:solidFill>
                <a:schemeClr val="dk1"/>
              </a:solidFill>
              <a:latin typeface="Arial"/>
              <a:ea typeface="Arial"/>
              <a:cs typeface="Arial"/>
              <a:sym typeface="Arial"/>
            </a:endParaRPr>
          </a:p>
        </p:txBody>
      </p:sp>
      <p:sp>
        <p:nvSpPr>
          <p:cNvPr id="5311" name="Google Shape;5311;p13"/>
          <p:cNvSpPr txBox="1"/>
          <p:nvPr/>
        </p:nvSpPr>
        <p:spPr>
          <a:xfrm>
            <a:off x="2893324" y="1623532"/>
            <a:ext cx="3787849" cy="536301"/>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400" b="1" i="0" u="sng" strike="noStrike" cap="none">
                <a:solidFill>
                  <a:srgbClr val="FBF5EC"/>
                </a:solidFill>
                <a:latin typeface="Arial"/>
                <a:ea typeface="Arial"/>
                <a:cs typeface="Arial"/>
                <a:sym typeface="Arial"/>
              </a:rPr>
              <a:t>Giải:</a:t>
            </a:r>
            <a:endParaRPr/>
          </a:p>
        </p:txBody>
      </p:sp>
      <p:sp>
        <p:nvSpPr>
          <p:cNvPr id="5312" name="Google Shape;5312;p13"/>
          <p:cNvSpPr txBox="1"/>
          <p:nvPr/>
        </p:nvSpPr>
        <p:spPr>
          <a:xfrm>
            <a:off x="3630309" y="2274321"/>
            <a:ext cx="2487301" cy="168584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0" i="0" u="none" strike="noStrike" cap="none">
                <a:solidFill>
                  <a:srgbClr val="FFFF00"/>
                </a:solidFill>
                <a:latin typeface="Arial"/>
                <a:ea typeface="Arial"/>
                <a:cs typeface="Arial"/>
                <a:sym typeface="Arial"/>
              </a:rPr>
              <a:t>(-16,5) + 1,5 </a:t>
            </a:r>
            <a:endParaRPr/>
          </a:p>
          <a:p>
            <a:pPr marL="0" marR="0" lvl="0" indent="0" algn="just" rtl="0">
              <a:lnSpc>
                <a:spcPct val="150000"/>
              </a:lnSpc>
              <a:spcBef>
                <a:spcPts val="0"/>
              </a:spcBef>
              <a:spcAft>
                <a:spcPts val="0"/>
              </a:spcAft>
              <a:buNone/>
            </a:pPr>
            <a:r>
              <a:rPr lang="en-US" sz="2400" b="0" i="0" u="none" strike="noStrike" cap="none">
                <a:solidFill>
                  <a:srgbClr val="FFFF00"/>
                </a:solidFill>
                <a:latin typeface="Arial"/>
                <a:ea typeface="Arial"/>
                <a:cs typeface="Arial"/>
                <a:sym typeface="Arial"/>
              </a:rPr>
              <a:t>= - (16,5 – 1,5) </a:t>
            </a:r>
            <a:endParaRPr/>
          </a:p>
          <a:p>
            <a:pPr marL="0" marR="0" lvl="0" indent="0" algn="just" rtl="0">
              <a:lnSpc>
                <a:spcPct val="150000"/>
              </a:lnSpc>
              <a:spcBef>
                <a:spcPts val="0"/>
              </a:spcBef>
              <a:spcAft>
                <a:spcPts val="0"/>
              </a:spcAft>
              <a:buNone/>
            </a:pPr>
            <a:r>
              <a:rPr lang="en-US" sz="2400" b="0" i="0" u="none" strike="noStrike" cap="none">
                <a:solidFill>
                  <a:srgbClr val="FFFF00"/>
                </a:solidFill>
                <a:latin typeface="Arial"/>
                <a:ea typeface="Arial"/>
                <a:cs typeface="Arial"/>
                <a:sym typeface="Arial"/>
              </a:rPr>
              <a:t>= - 15.</a:t>
            </a:r>
            <a:endParaRPr sz="2400" b="0" i="0" u="none" strike="noStrike" cap="none">
              <a:solidFill>
                <a:srgbClr val="FFFF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309"/>
                                        </p:tgtEl>
                                        <p:attrNameLst>
                                          <p:attrName>style.visibility</p:attrName>
                                        </p:attrNameLst>
                                      </p:cBhvr>
                                      <p:to>
                                        <p:strVal val="visible"/>
                                      </p:to>
                                    </p:set>
                                    <p:anim calcmode="lin" valueType="num">
                                      <p:cBhvr additive="base">
                                        <p:cTn id="7" dur="500"/>
                                        <p:tgtEl>
                                          <p:spTgt spid="5309"/>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10"/>
                                        </p:tgtEl>
                                        <p:attrNameLst>
                                          <p:attrName>style.visibility</p:attrName>
                                        </p:attrNameLst>
                                      </p:cBhvr>
                                      <p:to>
                                        <p:strVal val="visible"/>
                                      </p:to>
                                    </p:set>
                                    <p:anim calcmode="lin" valueType="num">
                                      <p:cBhvr additive="base">
                                        <p:cTn id="11" dur="500"/>
                                        <p:tgtEl>
                                          <p:spTgt spid="5310"/>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311"/>
                                        </p:tgtEl>
                                        <p:attrNameLst>
                                          <p:attrName>style.visibility</p:attrName>
                                        </p:attrNameLst>
                                      </p:cBhvr>
                                      <p:to>
                                        <p:strVal val="visible"/>
                                      </p:to>
                                    </p:set>
                                    <p:animEffect transition="in" filter="fade">
                                      <p:cBhvr>
                                        <p:cTn id="16" dur="500"/>
                                        <p:tgtEl>
                                          <p:spTgt spid="53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312">
                                            <p:txEl>
                                              <p:pRg st="0" end="0"/>
                                            </p:txEl>
                                          </p:spTgt>
                                        </p:tgtEl>
                                        <p:attrNameLst>
                                          <p:attrName>style.visibility</p:attrName>
                                        </p:attrNameLst>
                                      </p:cBhvr>
                                      <p:to>
                                        <p:strVal val="visible"/>
                                      </p:to>
                                    </p:set>
                                    <p:anim calcmode="lin" valueType="num">
                                      <p:cBhvr additive="base">
                                        <p:cTn id="21" dur="500"/>
                                        <p:tgtEl>
                                          <p:spTgt spid="53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312">
                                            <p:txEl>
                                              <p:pRg st="1" end="1"/>
                                            </p:txEl>
                                          </p:spTgt>
                                        </p:tgtEl>
                                        <p:attrNameLst>
                                          <p:attrName>style.visibility</p:attrName>
                                        </p:attrNameLst>
                                      </p:cBhvr>
                                      <p:to>
                                        <p:strVal val="visible"/>
                                      </p:to>
                                    </p:set>
                                    <p:anim calcmode="lin" valueType="num">
                                      <p:cBhvr additive="base">
                                        <p:cTn id="26" dur="500"/>
                                        <p:tgtEl>
                                          <p:spTgt spid="53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312">
                                            <p:txEl>
                                              <p:pRg st="2" end="2"/>
                                            </p:txEl>
                                          </p:spTgt>
                                        </p:tgtEl>
                                        <p:attrNameLst>
                                          <p:attrName>style.visibility</p:attrName>
                                        </p:attrNameLst>
                                      </p:cBhvr>
                                      <p:to>
                                        <p:strVal val="visible"/>
                                      </p:to>
                                    </p:set>
                                    <p:anim calcmode="lin" valueType="num">
                                      <p:cBhvr additive="base">
                                        <p:cTn id="31" dur="500"/>
                                        <p:tgtEl>
                                          <p:spTgt spid="53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16"/>
        <p:cNvGrpSpPr/>
        <p:nvPr/>
      </p:nvGrpSpPr>
      <p:grpSpPr>
        <a:xfrm>
          <a:off x="0" y="0"/>
          <a:ext cx="0" cy="0"/>
          <a:chOff x="0" y="0"/>
          <a:chExt cx="0" cy="0"/>
        </a:xfrm>
      </p:grpSpPr>
      <p:sp>
        <p:nvSpPr>
          <p:cNvPr id="5317" name="Google Shape;5317;p14"/>
          <p:cNvSpPr/>
          <p:nvPr/>
        </p:nvSpPr>
        <p:spPr>
          <a:xfrm>
            <a:off x="1910686" y="354842"/>
            <a:ext cx="5227093" cy="1924334"/>
          </a:xfrm>
          <a:prstGeom prst="roundRect">
            <a:avLst>
              <a:gd name="adj" fmla="val 16667"/>
            </a:avLst>
          </a:prstGeom>
          <a:solidFill>
            <a:srgbClr val="FFE0AF"/>
          </a:solidFill>
          <a:ln w="25400" cap="flat" cmpd="sng">
            <a:solidFill>
              <a:srgbClr val="BA8128"/>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35000"/>
              </a:lnSpc>
              <a:spcBef>
                <a:spcPts val="0"/>
              </a:spcBef>
              <a:spcAft>
                <a:spcPts val="0"/>
              </a:spcAft>
              <a:buNone/>
            </a:pPr>
            <a:endParaRPr sz="2400" b="0" i="0" u="none" strike="noStrike" cap="none">
              <a:solidFill>
                <a:schemeClr val="dk1"/>
              </a:solidFill>
              <a:latin typeface="Arial"/>
              <a:ea typeface="Arial"/>
              <a:cs typeface="Arial"/>
              <a:sym typeface="Arial"/>
            </a:endParaRPr>
          </a:p>
        </p:txBody>
      </p:sp>
      <p:pic>
        <p:nvPicPr>
          <p:cNvPr id="5318" name="Google Shape;5318;p14"/>
          <p:cNvPicPr preferRelativeResize="0"/>
          <p:nvPr/>
        </p:nvPicPr>
        <p:blipFill rotWithShape="1">
          <a:blip r:embed="rId3">
            <a:alphaModFix/>
          </a:blip>
          <a:srcRect/>
          <a:stretch/>
        </p:blipFill>
        <p:spPr>
          <a:xfrm>
            <a:off x="1906443" y="574923"/>
            <a:ext cx="843376" cy="421688"/>
          </a:xfrm>
          <a:prstGeom prst="rect">
            <a:avLst/>
          </a:prstGeom>
          <a:noFill/>
          <a:ln>
            <a:noFill/>
          </a:ln>
        </p:spPr>
      </p:pic>
      <p:sp>
        <p:nvSpPr>
          <p:cNvPr id="5319" name="Google Shape;5319;p14"/>
          <p:cNvSpPr txBox="1"/>
          <p:nvPr/>
        </p:nvSpPr>
        <p:spPr>
          <a:xfrm>
            <a:off x="2595451" y="813387"/>
            <a:ext cx="4392203" cy="1034899"/>
          </a:xfrm>
          <a:prstGeom prst="rect">
            <a:avLst/>
          </a:prstGeom>
          <a:noFill/>
          <a:ln>
            <a:noFill/>
          </a:ln>
        </p:spPr>
        <p:txBody>
          <a:bodyPr spcFirstLastPara="1" wrap="square" lIns="91425" tIns="45700" rIns="91425" bIns="45700" anchor="t" anchorCtr="0">
            <a:spAutoFit/>
          </a:bodyPr>
          <a:lstStyle/>
          <a:p>
            <a:pPr marL="0" marR="0" lvl="0" indent="0" algn="just" rtl="0">
              <a:lnSpc>
                <a:spcPct val="135000"/>
              </a:lnSpc>
              <a:spcBef>
                <a:spcPts val="0"/>
              </a:spcBef>
              <a:spcAft>
                <a:spcPts val="0"/>
              </a:spcAft>
              <a:buNone/>
            </a:pPr>
            <a:r>
              <a:rPr lang="en-US" sz="2400" b="0" i="0" u="none" strike="noStrike" cap="none">
                <a:solidFill>
                  <a:srgbClr val="392D1B"/>
                </a:solidFill>
                <a:latin typeface="Arial"/>
                <a:ea typeface="Arial"/>
                <a:cs typeface="Arial"/>
                <a:sym typeface="Arial"/>
              </a:rPr>
              <a:t>Nêu tính chất của phép cộng số nguyên?</a:t>
            </a:r>
            <a:endParaRPr sz="2400" b="0" i="0" u="none" strike="noStrike" cap="none">
              <a:solidFill>
                <a:srgbClr val="392D1B"/>
              </a:solidFill>
              <a:latin typeface="Arial"/>
              <a:ea typeface="Arial"/>
              <a:cs typeface="Arial"/>
              <a:sym typeface="Arial"/>
            </a:endParaRPr>
          </a:p>
        </p:txBody>
      </p:sp>
      <p:sp>
        <p:nvSpPr>
          <p:cNvPr id="5320" name="Google Shape;5320;p14"/>
          <p:cNvSpPr/>
          <p:nvPr/>
        </p:nvSpPr>
        <p:spPr>
          <a:xfrm>
            <a:off x="486044" y="2800703"/>
            <a:ext cx="8398648" cy="1529410"/>
          </a:xfrm>
          <a:prstGeom prst="rect">
            <a:avLst/>
          </a:prstGeom>
          <a:solidFill>
            <a:srgbClr val="8FC7ED"/>
          </a:solidFill>
          <a:ln w="2540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35000"/>
              </a:lnSpc>
              <a:spcBef>
                <a:spcPts val="0"/>
              </a:spcBef>
              <a:spcAft>
                <a:spcPts val="0"/>
              </a:spcAft>
              <a:buNone/>
            </a:pPr>
            <a:r>
              <a:rPr lang="en-US" sz="2400" b="0" i="0" u="none" strike="noStrike" cap="none">
                <a:solidFill>
                  <a:srgbClr val="000000"/>
                </a:solidFill>
                <a:latin typeface="Arial"/>
                <a:ea typeface="Arial"/>
                <a:cs typeface="Arial"/>
                <a:sym typeface="Arial"/>
              </a:rPr>
              <a:t>Giống như phép cộng số nguyên, phép cộng số thập phân cũng có các tính chất: </a:t>
            </a:r>
            <a:r>
              <a:rPr lang="en-US" sz="2400" b="1" i="1" u="none" strike="noStrike" cap="none">
                <a:solidFill>
                  <a:srgbClr val="000000"/>
                </a:solidFill>
                <a:latin typeface="Arial"/>
                <a:ea typeface="Arial"/>
                <a:cs typeface="Arial"/>
                <a:sym typeface="Arial"/>
              </a:rPr>
              <a:t>giao hoán, kết hợp, cộng vổi số 0, cộng với số đối.</a:t>
            </a:r>
            <a:endParaRPr sz="2400" b="1" i="1"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317"/>
                                        </p:tgtEl>
                                        <p:attrNameLst>
                                          <p:attrName>style.visibility</p:attrName>
                                        </p:attrNameLst>
                                      </p:cBhvr>
                                      <p:to>
                                        <p:strVal val="visible"/>
                                      </p:to>
                                    </p:set>
                                    <p:anim calcmode="lin" valueType="num">
                                      <p:cBhvr additive="base">
                                        <p:cTn id="7" dur="500"/>
                                        <p:tgtEl>
                                          <p:spTgt spid="531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18"/>
                                        </p:tgtEl>
                                        <p:attrNameLst>
                                          <p:attrName>style.visibility</p:attrName>
                                        </p:attrNameLst>
                                      </p:cBhvr>
                                      <p:to>
                                        <p:strVal val="visible"/>
                                      </p:to>
                                    </p:set>
                                    <p:anim calcmode="lin" valueType="num">
                                      <p:cBhvr additive="base">
                                        <p:cTn id="11" dur="500"/>
                                        <p:tgtEl>
                                          <p:spTgt spid="5318"/>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319"/>
                                        </p:tgtEl>
                                        <p:attrNameLst>
                                          <p:attrName>style.visibility</p:attrName>
                                        </p:attrNameLst>
                                      </p:cBhvr>
                                      <p:to>
                                        <p:strVal val="visible"/>
                                      </p:to>
                                    </p:set>
                                    <p:anim calcmode="lin" valueType="num">
                                      <p:cBhvr additive="base">
                                        <p:cTn id="15" dur="500"/>
                                        <p:tgtEl>
                                          <p:spTgt spid="531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320"/>
                                        </p:tgtEl>
                                        <p:attrNameLst>
                                          <p:attrName>style.visibility</p:attrName>
                                        </p:attrNameLst>
                                      </p:cBhvr>
                                      <p:to>
                                        <p:strVal val="visible"/>
                                      </p:to>
                                    </p:set>
                                    <p:animEffect transition="in" filter="fade">
                                      <p:cBhvr>
                                        <p:cTn id="20" dur="500"/>
                                        <p:tgtEl>
                                          <p:spTgt spid="5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0611" y="666886"/>
            <a:ext cx="5916800" cy="1283834"/>
          </a:xfrm>
          <a:prstGeom prst="rect">
            <a:avLst/>
          </a:prstGeom>
        </p:spPr>
      </p:pic>
      <p:pic>
        <p:nvPicPr>
          <p:cNvPr id="3" name="Picture 2"/>
          <p:cNvPicPr>
            <a:picLocks noChangeAspect="1"/>
          </p:cNvPicPr>
          <p:nvPr/>
        </p:nvPicPr>
        <p:blipFill>
          <a:blip r:embed="rId3"/>
          <a:stretch>
            <a:fillRect/>
          </a:stretch>
        </p:blipFill>
        <p:spPr>
          <a:xfrm>
            <a:off x="-106135" y="2470512"/>
            <a:ext cx="10030912" cy="2075361"/>
          </a:xfrm>
          <a:prstGeom prst="rect">
            <a:avLst/>
          </a:prstGeom>
        </p:spPr>
      </p:pic>
    </p:spTree>
    <p:extLst>
      <p:ext uri="{BB962C8B-B14F-4D97-AF65-F5344CB8AC3E}">
        <p14:creationId xmlns:p14="http://schemas.microsoft.com/office/powerpoint/2010/main" val="371441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24"/>
        <p:cNvGrpSpPr/>
        <p:nvPr/>
      </p:nvGrpSpPr>
      <p:grpSpPr>
        <a:xfrm>
          <a:off x="0" y="0"/>
          <a:ext cx="0" cy="0"/>
          <a:chOff x="0" y="0"/>
          <a:chExt cx="0" cy="0"/>
        </a:xfrm>
      </p:grpSpPr>
      <p:sp>
        <p:nvSpPr>
          <p:cNvPr id="5325" name="Google Shape;5325;p15"/>
          <p:cNvSpPr/>
          <p:nvPr/>
        </p:nvSpPr>
        <p:spPr>
          <a:xfrm>
            <a:off x="1538798" y="2048153"/>
            <a:ext cx="6293221" cy="2862050"/>
          </a:xfrm>
          <a:prstGeom prst="rect">
            <a:avLst/>
          </a:prstGeom>
          <a:solidFill>
            <a:schemeClr val="dk1"/>
          </a:solidFill>
          <a:ln w="25400" cap="flat" cmpd="sng">
            <a:solidFill>
              <a:srgbClr val="BA8128"/>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26" name="Google Shape;5326;p15"/>
          <p:cNvSpPr/>
          <p:nvPr/>
        </p:nvSpPr>
        <p:spPr>
          <a:xfrm>
            <a:off x="1538798" y="550396"/>
            <a:ext cx="6477860" cy="1271980"/>
          </a:xfrm>
          <a:prstGeom prst="flowChartAlternateProcess">
            <a:avLst/>
          </a:prstGeom>
          <a:solidFill>
            <a:srgbClr val="FFE0AF"/>
          </a:solidFill>
          <a:ln w="25400" cap="flat" cmpd="sng">
            <a:solidFill>
              <a:srgbClr val="BA8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27" name="Google Shape;5327;p15"/>
          <p:cNvSpPr txBox="1"/>
          <p:nvPr/>
        </p:nvSpPr>
        <p:spPr>
          <a:xfrm>
            <a:off x="2467782" y="2879558"/>
            <a:ext cx="4935099" cy="1713546"/>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2400" b="0" i="0" u="none" strike="noStrike" cap="none">
                <a:solidFill>
                  <a:srgbClr val="000000"/>
                </a:solidFill>
                <a:latin typeface="Arial"/>
                <a:ea typeface="Arial"/>
                <a:cs typeface="Arial"/>
                <a:sym typeface="Arial"/>
              </a:rPr>
              <a:t>89,45 + (-3,28) + 0,55 + (-6,72)</a:t>
            </a:r>
            <a:endParaRPr sz="2400" b="0" i="0" u="none" strike="noStrike" cap="none">
              <a:solidFill>
                <a:srgbClr val="000000"/>
              </a:solidFill>
              <a:latin typeface="Arial"/>
              <a:ea typeface="Arial"/>
              <a:cs typeface="Arial"/>
              <a:sym typeface="Arial"/>
            </a:endParaRPr>
          </a:p>
          <a:p>
            <a:pPr marL="0" marR="0" lvl="0" indent="0" algn="just" rtl="0">
              <a:lnSpc>
                <a:spcPct val="130000"/>
              </a:lnSpc>
              <a:spcBef>
                <a:spcPts val="1200"/>
              </a:spcBef>
              <a:spcAft>
                <a:spcPts val="0"/>
              </a:spcAft>
              <a:buNone/>
            </a:pPr>
            <a:r>
              <a:rPr lang="en-US" sz="2400" b="0" i="0" u="none" strike="noStrike" cap="none">
                <a:solidFill>
                  <a:srgbClr val="000000"/>
                </a:solidFill>
                <a:latin typeface="Arial"/>
                <a:ea typeface="Arial"/>
                <a:cs typeface="Arial"/>
                <a:sym typeface="Arial"/>
              </a:rPr>
              <a:t>= (89,45 + 0,55) – (3,28 + 6,72)</a:t>
            </a:r>
            <a:endParaRPr sz="2400" b="0" i="0" u="none" strike="noStrike" cap="none">
              <a:solidFill>
                <a:srgbClr val="000000"/>
              </a:solidFill>
              <a:latin typeface="Arial"/>
              <a:ea typeface="Arial"/>
              <a:cs typeface="Arial"/>
              <a:sym typeface="Arial"/>
            </a:endParaRPr>
          </a:p>
          <a:p>
            <a:pPr marL="0" marR="0" lvl="0" indent="0" algn="just" rtl="0">
              <a:lnSpc>
                <a:spcPct val="130000"/>
              </a:lnSpc>
              <a:spcBef>
                <a:spcPts val="600"/>
              </a:spcBef>
              <a:spcAft>
                <a:spcPts val="0"/>
              </a:spcAft>
              <a:buNone/>
            </a:pPr>
            <a:r>
              <a:rPr lang="en-US" sz="2400" b="0" i="0" u="none" strike="noStrike" cap="none">
                <a:solidFill>
                  <a:srgbClr val="000000"/>
                </a:solidFill>
                <a:latin typeface="Arial"/>
                <a:ea typeface="Arial"/>
                <a:cs typeface="Arial"/>
                <a:sym typeface="Arial"/>
              </a:rPr>
              <a:t>= 90 – 10 = 80</a:t>
            </a:r>
            <a:endParaRPr sz="2400" b="0" i="0" u="none" strike="noStrike" cap="none">
              <a:solidFill>
                <a:srgbClr val="000000"/>
              </a:solidFill>
              <a:latin typeface="Arial"/>
              <a:ea typeface="Arial"/>
              <a:cs typeface="Arial"/>
              <a:sym typeface="Arial"/>
            </a:endParaRPr>
          </a:p>
        </p:txBody>
      </p:sp>
      <p:sp>
        <p:nvSpPr>
          <p:cNvPr id="5328" name="Google Shape;5328;p15"/>
          <p:cNvSpPr txBox="1"/>
          <p:nvPr/>
        </p:nvSpPr>
        <p:spPr>
          <a:xfrm>
            <a:off x="1762915" y="550396"/>
            <a:ext cx="6069104" cy="1841273"/>
          </a:xfrm>
          <a:prstGeom prst="rect">
            <a:avLst/>
          </a:prstGeom>
          <a:noFill/>
          <a:ln>
            <a:noFill/>
          </a:ln>
        </p:spPr>
        <p:txBody>
          <a:bodyPr spcFirstLastPara="1" wrap="square" lIns="91425" tIns="45700" rIns="91425" bIns="45700" anchor="t" anchorCtr="0">
            <a:spAutoFit/>
          </a:bodyPr>
          <a:lstStyle/>
          <a:p>
            <a:pPr marL="0" marR="0" lvl="0" indent="0" algn="just" rtl="0">
              <a:lnSpc>
                <a:spcPct val="135000"/>
              </a:lnSpc>
              <a:spcBef>
                <a:spcPts val="0"/>
              </a:spcBef>
              <a:spcAft>
                <a:spcPts val="0"/>
              </a:spcAft>
              <a:buNone/>
            </a:pPr>
            <a:r>
              <a:rPr lang="en-US" sz="2400" b="1" i="0" u="none" strike="noStrike" cap="none">
                <a:solidFill>
                  <a:srgbClr val="002060"/>
                </a:solidFill>
                <a:latin typeface="Arial"/>
                <a:ea typeface="Arial"/>
                <a:cs typeface="Arial"/>
                <a:sym typeface="Arial"/>
              </a:rPr>
              <a:t>Luyện tập 3. </a:t>
            </a:r>
            <a:r>
              <a:rPr lang="en-US" sz="2400" b="0" i="1" u="none" strike="noStrike" cap="none">
                <a:solidFill>
                  <a:srgbClr val="000000"/>
                </a:solidFill>
                <a:latin typeface="Arial"/>
                <a:ea typeface="Arial"/>
                <a:cs typeface="Arial"/>
                <a:sym typeface="Arial"/>
              </a:rPr>
              <a:t>Tính một cách hợp lí:</a:t>
            </a:r>
            <a:endParaRPr/>
          </a:p>
          <a:p>
            <a:pPr marL="0" marR="0" lvl="0" indent="0" algn="ctr" rtl="0">
              <a:lnSpc>
                <a:spcPct val="135000"/>
              </a:lnSpc>
              <a:spcBef>
                <a:spcPts val="1200"/>
              </a:spcBef>
              <a:spcAft>
                <a:spcPts val="0"/>
              </a:spcAft>
              <a:buNone/>
            </a:pPr>
            <a:r>
              <a:rPr lang="en-US" sz="2400" b="1" i="0" u="none" strike="noStrike" cap="none">
                <a:solidFill>
                  <a:srgbClr val="000000"/>
                </a:solidFill>
                <a:latin typeface="Arial"/>
                <a:ea typeface="Arial"/>
                <a:cs typeface="Arial"/>
                <a:sym typeface="Arial"/>
              </a:rPr>
              <a:t> 89,45 + (-3,28) + 0,55 + (-6,72).</a:t>
            </a:r>
            <a:endParaRPr sz="2400" b="1" i="0" u="none" strike="noStrike" cap="none">
              <a:solidFill>
                <a:srgbClr val="000000"/>
              </a:solidFill>
              <a:latin typeface="Arial"/>
              <a:ea typeface="Arial"/>
              <a:cs typeface="Arial"/>
              <a:sym typeface="Arial"/>
            </a:endParaRPr>
          </a:p>
          <a:p>
            <a:pPr marL="0" marR="0" lvl="0" indent="0" algn="just" rtl="0">
              <a:lnSpc>
                <a:spcPct val="135000"/>
              </a:lnSpc>
              <a:spcBef>
                <a:spcPts val="1200"/>
              </a:spcBef>
              <a:spcAft>
                <a:spcPts val="0"/>
              </a:spcAft>
              <a:buNone/>
            </a:pPr>
            <a:endParaRPr sz="2400" b="0" i="0" u="none" strike="noStrike" cap="none">
              <a:solidFill>
                <a:srgbClr val="000000"/>
              </a:solidFill>
              <a:latin typeface="Arial"/>
              <a:ea typeface="Arial"/>
              <a:cs typeface="Arial"/>
              <a:sym typeface="Arial"/>
            </a:endParaRPr>
          </a:p>
        </p:txBody>
      </p:sp>
      <p:sp>
        <p:nvSpPr>
          <p:cNvPr id="5329" name="Google Shape;5329;p15"/>
          <p:cNvSpPr txBox="1"/>
          <p:nvPr/>
        </p:nvSpPr>
        <p:spPr>
          <a:xfrm>
            <a:off x="3557390" y="2123518"/>
            <a:ext cx="2530258" cy="536301"/>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400" b="1" i="0" u="sng" strike="noStrike" cap="none">
                <a:solidFill>
                  <a:srgbClr val="C00000"/>
                </a:solidFill>
                <a:latin typeface="Arial"/>
                <a:ea typeface="Arial"/>
                <a:cs typeface="Arial"/>
                <a:sym typeface="Arial"/>
              </a:rPr>
              <a:t>Giải:</a:t>
            </a:r>
            <a:endParaRPr sz="2400" b="1" i="0" u="none" strike="noStrike" cap="none">
              <a:solidFill>
                <a:srgbClr val="C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6"/>
                                        </p:tgtEl>
                                        <p:attrNameLst>
                                          <p:attrName>style.visibility</p:attrName>
                                        </p:attrNameLst>
                                      </p:cBhvr>
                                      <p:to>
                                        <p:strVal val="visible"/>
                                      </p:to>
                                    </p:set>
                                    <p:anim calcmode="lin" valueType="num">
                                      <p:cBhvr additive="base">
                                        <p:cTn id="7" dur="500"/>
                                        <p:tgtEl>
                                          <p:spTgt spid="532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328"/>
                                        </p:tgtEl>
                                        <p:attrNameLst>
                                          <p:attrName>style.visibility</p:attrName>
                                        </p:attrNameLst>
                                      </p:cBhvr>
                                      <p:to>
                                        <p:strVal val="visible"/>
                                      </p:to>
                                    </p:set>
                                    <p:anim calcmode="lin" valueType="num">
                                      <p:cBhvr additive="base">
                                        <p:cTn id="10" dur="500"/>
                                        <p:tgtEl>
                                          <p:spTgt spid="5328"/>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325"/>
                                        </p:tgtEl>
                                        <p:attrNameLst>
                                          <p:attrName>style.visibility</p:attrName>
                                        </p:attrNameLst>
                                      </p:cBhvr>
                                      <p:to>
                                        <p:strVal val="visible"/>
                                      </p:to>
                                    </p:set>
                                    <p:anim calcmode="lin" valueType="num">
                                      <p:cBhvr additive="base">
                                        <p:cTn id="15" dur="500"/>
                                        <p:tgtEl>
                                          <p:spTgt spid="5325"/>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5329"/>
                                        </p:tgtEl>
                                        <p:attrNameLst>
                                          <p:attrName>style.visibility</p:attrName>
                                        </p:attrNameLst>
                                      </p:cBhvr>
                                      <p:to>
                                        <p:strVal val="visible"/>
                                      </p:to>
                                    </p:set>
                                    <p:anim calcmode="lin" valueType="num">
                                      <p:cBhvr additive="base">
                                        <p:cTn id="19" dur="500"/>
                                        <p:tgtEl>
                                          <p:spTgt spid="53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327">
                                            <p:txEl>
                                              <p:pRg st="0" end="0"/>
                                            </p:txEl>
                                          </p:spTgt>
                                        </p:tgtEl>
                                        <p:attrNameLst>
                                          <p:attrName>style.visibility</p:attrName>
                                        </p:attrNameLst>
                                      </p:cBhvr>
                                      <p:to>
                                        <p:strVal val="visible"/>
                                      </p:to>
                                    </p:set>
                                    <p:animEffect transition="in" filter="fade">
                                      <p:cBhvr>
                                        <p:cTn id="24" dur="500"/>
                                        <p:tgtEl>
                                          <p:spTgt spid="532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327">
                                            <p:txEl>
                                              <p:pRg st="1" end="1"/>
                                            </p:txEl>
                                          </p:spTgt>
                                        </p:tgtEl>
                                        <p:attrNameLst>
                                          <p:attrName>style.visibility</p:attrName>
                                        </p:attrNameLst>
                                      </p:cBhvr>
                                      <p:to>
                                        <p:strVal val="visible"/>
                                      </p:to>
                                    </p:set>
                                    <p:animEffect transition="in" filter="fade">
                                      <p:cBhvr>
                                        <p:cTn id="29" dur="500"/>
                                        <p:tgtEl>
                                          <p:spTgt spid="532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327">
                                            <p:txEl>
                                              <p:pRg st="2" end="2"/>
                                            </p:txEl>
                                          </p:spTgt>
                                        </p:tgtEl>
                                        <p:attrNameLst>
                                          <p:attrName>style.visibility</p:attrName>
                                        </p:attrNameLst>
                                      </p:cBhvr>
                                      <p:to>
                                        <p:strVal val="visible"/>
                                      </p:to>
                                    </p:set>
                                    <p:animEffect transition="in" filter="fade">
                                      <p:cBhvr>
                                        <p:cTn id="34" dur="500"/>
                                        <p:tgtEl>
                                          <p:spTgt spid="53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33"/>
        <p:cNvGrpSpPr/>
        <p:nvPr/>
      </p:nvGrpSpPr>
      <p:grpSpPr>
        <a:xfrm>
          <a:off x="0" y="0"/>
          <a:ext cx="0" cy="0"/>
          <a:chOff x="0" y="0"/>
          <a:chExt cx="0" cy="0"/>
        </a:xfrm>
      </p:grpSpPr>
      <p:sp>
        <p:nvSpPr>
          <p:cNvPr id="5334" name="Google Shape;5334;p16"/>
          <p:cNvSpPr/>
          <p:nvPr/>
        </p:nvSpPr>
        <p:spPr>
          <a:xfrm>
            <a:off x="777038" y="654104"/>
            <a:ext cx="7890974" cy="1663212"/>
          </a:xfrm>
          <a:prstGeom prst="roundRect">
            <a:avLst>
              <a:gd name="adj" fmla="val 16667"/>
            </a:avLst>
          </a:prstGeom>
          <a:solidFill>
            <a:schemeClr val="dk1"/>
          </a:solidFill>
          <a:ln w="25400" cap="flat" cmpd="sng">
            <a:solidFill>
              <a:srgbClr val="BA8128"/>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2400"/>
              <a:buFont typeface="Arial"/>
              <a:buNone/>
            </a:pPr>
            <a:r>
              <a:rPr lang="en-US" sz="2400" b="0" i="1" u="none" strike="noStrike" cap="none">
                <a:solidFill>
                  <a:srgbClr val="002060"/>
                </a:solidFill>
                <a:latin typeface="Arial"/>
                <a:ea typeface="Arial"/>
                <a:cs typeface="Arial"/>
                <a:sym typeface="Arial"/>
              </a:rPr>
              <a:t>Em hãy nêu lại quy tắc trừ hai số nguyên và hoàn thành ví dụ sau:</a:t>
            </a:r>
            <a:endParaRPr/>
          </a:p>
          <a:p>
            <a:pPr marL="0" marR="0" lvl="0" indent="0" algn="ctr" rtl="0">
              <a:lnSpc>
                <a:spcPct val="150000"/>
              </a:lnSpc>
              <a:spcBef>
                <a:spcPts val="0"/>
              </a:spcBef>
              <a:spcAft>
                <a:spcPts val="0"/>
              </a:spcAft>
              <a:buClr>
                <a:srgbClr val="000000"/>
              </a:buClr>
              <a:buSzPts val="2400"/>
              <a:buFont typeface="Arial"/>
              <a:buNone/>
            </a:pPr>
            <a:r>
              <a:rPr lang="en-US" sz="2400" b="1" i="0" u="sng" strike="noStrike" cap="none">
                <a:solidFill>
                  <a:srgbClr val="002060"/>
                </a:solidFill>
                <a:latin typeface="Arial"/>
                <a:ea typeface="Arial"/>
                <a:cs typeface="Arial"/>
                <a:sym typeface="Arial"/>
              </a:rPr>
              <a:t>VD: Tính</a:t>
            </a:r>
            <a:r>
              <a:rPr lang="en-US" sz="2400" b="0" i="0" u="none" strike="noStrike" cap="none">
                <a:solidFill>
                  <a:srgbClr val="002060"/>
                </a:solidFill>
                <a:latin typeface="Arial"/>
                <a:ea typeface="Arial"/>
                <a:cs typeface="Arial"/>
                <a:sym typeface="Arial"/>
              </a:rPr>
              <a:t>:  (-53) - 8		(-32) - (-19)	</a:t>
            </a:r>
            <a:endParaRPr sz="2400" b="0" i="0" u="none" strike="noStrike" cap="none">
              <a:solidFill>
                <a:srgbClr val="002060"/>
              </a:solidFill>
              <a:latin typeface="Arial"/>
              <a:ea typeface="Arial"/>
              <a:cs typeface="Arial"/>
              <a:sym typeface="Arial"/>
            </a:endParaRPr>
          </a:p>
        </p:txBody>
      </p:sp>
      <p:sp>
        <p:nvSpPr>
          <p:cNvPr id="5335" name="Google Shape;5335;p16"/>
          <p:cNvSpPr/>
          <p:nvPr/>
        </p:nvSpPr>
        <p:spPr>
          <a:xfrm>
            <a:off x="245659" y="4010626"/>
            <a:ext cx="8898341" cy="1037229"/>
          </a:xfrm>
          <a:prstGeom prst="rect">
            <a:avLst/>
          </a:prstGeom>
          <a:solidFill>
            <a:srgbClr val="0070C0"/>
          </a:solidFill>
          <a:ln w="2540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lnSpc>
                <a:spcPct val="130000"/>
              </a:lnSpc>
              <a:spcBef>
                <a:spcPts val="0"/>
              </a:spcBef>
              <a:spcAft>
                <a:spcPts val="0"/>
              </a:spcAft>
              <a:buNone/>
            </a:pPr>
            <a:r>
              <a:rPr lang="en-US" sz="2400" b="0" i="0" u="none" strike="noStrike" cap="none">
                <a:solidFill>
                  <a:schemeClr val="dk1"/>
                </a:solidFill>
                <a:latin typeface="Arial"/>
                <a:ea typeface="Arial"/>
                <a:cs typeface="Arial"/>
                <a:sym typeface="Arial"/>
              </a:rPr>
              <a:t>Cũng như phép trừ số nguyên, để trừ hai số thập phân ta cộng số bị trừ với số đối của số trừ.</a:t>
            </a:r>
            <a:endParaRPr sz="2400" b="0" i="0" u="none" strike="noStrike" cap="none">
              <a:solidFill>
                <a:schemeClr val="dk1"/>
              </a:solidFill>
              <a:latin typeface="Arial"/>
              <a:ea typeface="Arial"/>
              <a:cs typeface="Arial"/>
              <a:sym typeface="Arial"/>
            </a:endParaRPr>
          </a:p>
        </p:txBody>
      </p:sp>
      <p:graphicFrame>
        <p:nvGraphicFramePr>
          <p:cNvPr id="5336" name="Google Shape;5336;p16"/>
          <p:cNvGraphicFramePr/>
          <p:nvPr/>
        </p:nvGraphicFramePr>
        <p:xfrm>
          <a:off x="1674125" y="2386731"/>
          <a:ext cx="6096000" cy="1554490"/>
        </p:xfrm>
        <a:graphic>
          <a:graphicData uri="http://schemas.openxmlformats.org/drawingml/2006/table">
            <a:tbl>
              <a:tblPr firstRow="1" bandRow="1">
                <a:noFill/>
                <a:tableStyleId>{B2CB8E66-AD33-4468-BE21-2239C26FB3A3}</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81050">
                <a:tc>
                  <a:txBody>
                    <a:bodyPr/>
                    <a:lstStyle/>
                    <a:p>
                      <a:pPr marL="0" marR="0" lvl="0" indent="0" algn="just" rtl="0">
                        <a:lnSpc>
                          <a:spcPct val="100000"/>
                        </a:lnSpc>
                        <a:spcBef>
                          <a:spcPts val="0"/>
                        </a:spcBef>
                        <a:spcAft>
                          <a:spcPts val="0"/>
                        </a:spcAft>
                        <a:buNone/>
                      </a:pPr>
                      <a:r>
                        <a:rPr lang="en-US" sz="2400" u="none" strike="noStrike" cap="none">
                          <a:solidFill>
                            <a:srgbClr val="FF0000"/>
                          </a:solidFill>
                        </a:rPr>
                        <a:t>(-53) – 8</a:t>
                      </a:r>
                      <a:endParaRPr/>
                    </a:p>
                    <a:p>
                      <a:pPr marL="0" marR="0" lvl="0" indent="0" algn="just" rtl="0">
                        <a:lnSpc>
                          <a:spcPct val="100000"/>
                        </a:lnSpc>
                        <a:spcBef>
                          <a:spcPts val="0"/>
                        </a:spcBef>
                        <a:spcAft>
                          <a:spcPts val="0"/>
                        </a:spcAft>
                        <a:buNone/>
                      </a:pPr>
                      <a:r>
                        <a:rPr lang="en-US" sz="2400" u="none" strike="noStrike" cap="none">
                          <a:solidFill>
                            <a:srgbClr val="FF0000"/>
                          </a:solidFill>
                        </a:rPr>
                        <a:t>= (-53) + (-8)	</a:t>
                      </a:r>
                      <a:endParaRPr/>
                    </a:p>
                    <a:p>
                      <a:pPr marL="0" marR="0" lvl="0" indent="0" algn="just" rtl="0">
                        <a:lnSpc>
                          <a:spcPct val="100000"/>
                        </a:lnSpc>
                        <a:spcBef>
                          <a:spcPts val="0"/>
                        </a:spcBef>
                        <a:spcAft>
                          <a:spcPts val="0"/>
                        </a:spcAft>
                        <a:buNone/>
                      </a:pPr>
                      <a:r>
                        <a:rPr lang="en-US" sz="2400" u="none" strike="noStrike" cap="none">
                          <a:solidFill>
                            <a:srgbClr val="FF0000"/>
                          </a:solidFill>
                        </a:rPr>
                        <a:t>= - (53 + 8) </a:t>
                      </a:r>
                      <a:endParaRPr/>
                    </a:p>
                    <a:p>
                      <a:pPr marL="0" marR="0" lvl="0" indent="0" algn="just" rtl="0">
                        <a:lnSpc>
                          <a:spcPct val="100000"/>
                        </a:lnSpc>
                        <a:spcBef>
                          <a:spcPts val="0"/>
                        </a:spcBef>
                        <a:spcAft>
                          <a:spcPts val="0"/>
                        </a:spcAft>
                        <a:buNone/>
                      </a:pPr>
                      <a:r>
                        <a:rPr lang="en-US" sz="2400" u="none" strike="noStrike" cap="none">
                          <a:solidFill>
                            <a:srgbClr val="FF0000"/>
                          </a:solidFill>
                        </a:rPr>
                        <a:t>=  -61</a:t>
                      </a:r>
                      <a:endParaRPr sz="2400" u="none" strike="noStrike" cap="none">
                        <a:solidFill>
                          <a:srgbClr val="FF0000"/>
                        </a:solidFill>
                      </a:endParaRPr>
                    </a:p>
                  </a:txBody>
                  <a:tcPr marL="91450" marR="91450" marT="45725" marB="45725">
                    <a:lnL w="12700" cap="flat" cmpd="sng">
                      <a:solidFill>
                        <a:srgbClr val="7030A0"/>
                      </a:solidFill>
                      <a:prstDash val="solid"/>
                      <a:round/>
                      <a:headEnd type="none" w="sm" len="sm"/>
                      <a:tailEnd type="none" w="sm" len="sm"/>
                    </a:lnL>
                    <a:lnR w="12700" cap="flat" cmpd="sng">
                      <a:solidFill>
                        <a:srgbClr val="7030A0"/>
                      </a:solidFill>
                      <a:prstDash val="solid"/>
                      <a:round/>
                      <a:headEnd type="none" w="sm" len="sm"/>
                      <a:tailEnd type="none" w="sm" len="sm"/>
                    </a:lnR>
                    <a:lnT w="12700" cap="flat" cmpd="sng">
                      <a:solidFill>
                        <a:srgbClr val="7030A0"/>
                      </a:solidFill>
                      <a:prstDash val="solid"/>
                      <a:round/>
                      <a:headEnd type="none" w="sm" len="sm"/>
                      <a:tailEnd type="none" w="sm" len="sm"/>
                    </a:lnT>
                    <a:lnB w="12700" cap="flat" cmpd="sng">
                      <a:solidFill>
                        <a:srgbClr val="7030A0"/>
                      </a:solidFill>
                      <a:prstDash val="solid"/>
                      <a:round/>
                      <a:headEnd type="none" w="sm" len="sm"/>
                      <a:tailEnd type="none" w="sm" len="sm"/>
                    </a:lnB>
                    <a:solidFill>
                      <a:schemeClr val="dk1"/>
                    </a:solidFill>
                  </a:tcPr>
                </a:tc>
                <a:tc>
                  <a:txBody>
                    <a:bodyPr/>
                    <a:lstStyle/>
                    <a:p>
                      <a:pPr marL="0" marR="0" lvl="0" indent="0" algn="just" rtl="0">
                        <a:lnSpc>
                          <a:spcPct val="100000"/>
                        </a:lnSpc>
                        <a:spcBef>
                          <a:spcPts val="0"/>
                        </a:spcBef>
                        <a:spcAft>
                          <a:spcPts val="0"/>
                        </a:spcAft>
                        <a:buNone/>
                      </a:pPr>
                      <a:r>
                        <a:rPr lang="en-US" sz="2400" u="none" strike="noStrike" cap="none">
                          <a:solidFill>
                            <a:srgbClr val="FF0000"/>
                          </a:solidFill>
                        </a:rPr>
                        <a:t>(-32) - (-19)</a:t>
                      </a:r>
                      <a:endParaRPr/>
                    </a:p>
                    <a:p>
                      <a:pPr marL="0" marR="0" lvl="0" indent="0" algn="just" rtl="0">
                        <a:lnSpc>
                          <a:spcPct val="100000"/>
                        </a:lnSpc>
                        <a:spcBef>
                          <a:spcPts val="0"/>
                        </a:spcBef>
                        <a:spcAft>
                          <a:spcPts val="0"/>
                        </a:spcAft>
                        <a:buNone/>
                      </a:pPr>
                      <a:r>
                        <a:rPr lang="en-US" sz="2400" u="none" strike="noStrike" cap="none">
                          <a:solidFill>
                            <a:srgbClr val="FF0000"/>
                          </a:solidFill>
                        </a:rPr>
                        <a:t>= -32 + 19</a:t>
                      </a:r>
                      <a:endParaRPr/>
                    </a:p>
                    <a:p>
                      <a:pPr marL="0" marR="0" lvl="0" indent="0" algn="just" rtl="0">
                        <a:lnSpc>
                          <a:spcPct val="100000"/>
                        </a:lnSpc>
                        <a:spcBef>
                          <a:spcPts val="0"/>
                        </a:spcBef>
                        <a:spcAft>
                          <a:spcPts val="0"/>
                        </a:spcAft>
                        <a:buNone/>
                      </a:pPr>
                      <a:r>
                        <a:rPr lang="en-US" sz="2400" u="none" strike="noStrike" cap="none">
                          <a:solidFill>
                            <a:srgbClr val="FF0000"/>
                          </a:solidFill>
                        </a:rPr>
                        <a:t>= -(32-19)</a:t>
                      </a:r>
                      <a:endParaRPr/>
                    </a:p>
                    <a:p>
                      <a:pPr marL="0" marR="0" lvl="0" indent="0" algn="just" rtl="0">
                        <a:lnSpc>
                          <a:spcPct val="100000"/>
                        </a:lnSpc>
                        <a:spcBef>
                          <a:spcPts val="0"/>
                        </a:spcBef>
                        <a:spcAft>
                          <a:spcPts val="0"/>
                        </a:spcAft>
                        <a:buNone/>
                      </a:pPr>
                      <a:r>
                        <a:rPr lang="en-US" sz="2400" u="none" strike="noStrike" cap="none">
                          <a:solidFill>
                            <a:srgbClr val="FF0000"/>
                          </a:solidFill>
                        </a:rPr>
                        <a:t> = - 23</a:t>
                      </a:r>
                      <a:endParaRPr sz="2400" u="none" strike="noStrike" cap="none">
                        <a:solidFill>
                          <a:srgbClr val="FF0000"/>
                        </a:solidFill>
                      </a:endParaRPr>
                    </a:p>
                  </a:txBody>
                  <a:tcPr marL="91450" marR="91450" marT="45725" marB="45725">
                    <a:lnL w="12700" cap="flat" cmpd="sng">
                      <a:solidFill>
                        <a:srgbClr val="7030A0"/>
                      </a:solidFill>
                      <a:prstDash val="solid"/>
                      <a:round/>
                      <a:headEnd type="none" w="sm" len="sm"/>
                      <a:tailEnd type="none" w="sm" len="sm"/>
                    </a:lnL>
                    <a:lnR w="12700" cap="flat" cmpd="sng">
                      <a:solidFill>
                        <a:srgbClr val="7030A0"/>
                      </a:solidFill>
                      <a:prstDash val="solid"/>
                      <a:round/>
                      <a:headEnd type="none" w="sm" len="sm"/>
                      <a:tailEnd type="none" w="sm" len="sm"/>
                    </a:lnR>
                    <a:lnT w="12700" cap="flat" cmpd="sng">
                      <a:solidFill>
                        <a:srgbClr val="7030A0"/>
                      </a:solidFill>
                      <a:prstDash val="solid"/>
                      <a:round/>
                      <a:headEnd type="none" w="sm" len="sm"/>
                      <a:tailEnd type="none" w="sm" len="sm"/>
                    </a:lnT>
                    <a:lnB w="12700" cap="flat" cmpd="sng">
                      <a:solidFill>
                        <a:srgbClr val="7030A0"/>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bl>
          </a:graphicData>
        </a:graphic>
      </p:graphicFrame>
      <p:sp>
        <p:nvSpPr>
          <p:cNvPr id="5337" name="Google Shape;5337;p16"/>
          <p:cNvSpPr txBox="1"/>
          <p:nvPr/>
        </p:nvSpPr>
        <p:spPr>
          <a:xfrm>
            <a:off x="150125" y="0"/>
            <a:ext cx="4572000" cy="536301"/>
          </a:xfrm>
          <a:prstGeom prst="rect">
            <a:avLst/>
          </a:prstGeom>
          <a:solidFill>
            <a:srgbClr val="FFFF00"/>
          </a:solidFill>
          <a:ln>
            <a:noFill/>
          </a:ln>
        </p:spPr>
        <p:txBody>
          <a:bodyPr spcFirstLastPara="1" wrap="square" lIns="91425" tIns="45700" rIns="91425" bIns="45700" anchor="t" anchorCtr="0">
            <a:spAutoFit/>
          </a:bodyPr>
          <a:lstStyle/>
          <a:p>
            <a:pPr marL="0" marR="0" lvl="0" indent="0" algn="just" rtl="0">
              <a:lnSpc>
                <a:spcPct val="135000"/>
              </a:lnSpc>
              <a:spcBef>
                <a:spcPts val="0"/>
              </a:spcBef>
              <a:spcAft>
                <a:spcPts val="0"/>
              </a:spcAft>
              <a:buClr>
                <a:srgbClr val="000000"/>
              </a:buClr>
              <a:buSzPts val="2400"/>
              <a:buFont typeface="Arial"/>
              <a:buNone/>
            </a:pPr>
            <a:r>
              <a:rPr lang="en-US" sz="2400" b="1" i="0" u="none" strike="noStrike" cap="none">
                <a:solidFill>
                  <a:srgbClr val="002060"/>
                </a:solidFill>
                <a:latin typeface="Arial"/>
                <a:ea typeface="Arial"/>
                <a:cs typeface="Arial"/>
                <a:sym typeface="Arial"/>
              </a:rPr>
              <a:t>2. Trừ hai số thập phân</a:t>
            </a:r>
            <a:endParaRPr sz="2400" b="0" i="0" u="none" strike="noStrike" cap="none">
              <a:solidFill>
                <a:srgbClr val="00206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337"/>
                                        </p:tgtEl>
                                        <p:attrNameLst>
                                          <p:attrName>style.visibility</p:attrName>
                                        </p:attrNameLst>
                                      </p:cBhvr>
                                      <p:to>
                                        <p:strVal val="visible"/>
                                      </p:to>
                                    </p:set>
                                    <p:anim calcmode="lin" valueType="num">
                                      <p:cBhvr additive="base">
                                        <p:cTn id="7" dur="500"/>
                                        <p:tgtEl>
                                          <p:spTgt spid="533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334"/>
                                        </p:tgtEl>
                                        <p:attrNameLst>
                                          <p:attrName>style.visibility</p:attrName>
                                        </p:attrNameLst>
                                      </p:cBhvr>
                                      <p:to>
                                        <p:strVal val="visible"/>
                                      </p:to>
                                    </p:set>
                                    <p:anim calcmode="lin" valueType="num">
                                      <p:cBhvr additive="base">
                                        <p:cTn id="12" dur="500"/>
                                        <p:tgtEl>
                                          <p:spTgt spid="533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36"/>
                                        </p:tgtEl>
                                        <p:attrNameLst>
                                          <p:attrName>style.visibility</p:attrName>
                                        </p:attrNameLst>
                                      </p:cBhvr>
                                      <p:to>
                                        <p:strVal val="visible"/>
                                      </p:to>
                                    </p:set>
                                    <p:animEffect transition="in" filter="fade">
                                      <p:cBhvr>
                                        <p:cTn id="17" dur="500"/>
                                        <p:tgtEl>
                                          <p:spTgt spid="533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335"/>
                                        </p:tgtEl>
                                        <p:attrNameLst>
                                          <p:attrName>style.visibility</p:attrName>
                                        </p:attrNameLst>
                                      </p:cBhvr>
                                      <p:to>
                                        <p:strVal val="visible"/>
                                      </p:to>
                                    </p:set>
                                    <p:anim calcmode="lin" valueType="num">
                                      <p:cBhvr additive="base">
                                        <p:cTn id="22" dur="500"/>
                                        <p:tgtEl>
                                          <p:spTgt spid="53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5222" y="338183"/>
            <a:ext cx="4846320" cy="1542868"/>
          </a:xfrm>
          <a:prstGeom prst="rect">
            <a:avLst/>
          </a:prstGeom>
        </p:spPr>
      </p:pic>
      <p:pic>
        <p:nvPicPr>
          <p:cNvPr id="3" name="Picture 2"/>
          <p:cNvPicPr>
            <a:picLocks noChangeAspect="1"/>
          </p:cNvPicPr>
          <p:nvPr/>
        </p:nvPicPr>
        <p:blipFill>
          <a:blip r:embed="rId3"/>
          <a:stretch>
            <a:fillRect/>
          </a:stretch>
        </p:blipFill>
        <p:spPr>
          <a:xfrm>
            <a:off x="784547" y="2551339"/>
            <a:ext cx="7387671" cy="1681027"/>
          </a:xfrm>
          <a:prstGeom prst="rect">
            <a:avLst/>
          </a:prstGeom>
        </p:spPr>
      </p:pic>
    </p:spTree>
    <p:extLst>
      <p:ext uri="{BB962C8B-B14F-4D97-AF65-F5344CB8AC3E}">
        <p14:creationId xmlns:p14="http://schemas.microsoft.com/office/powerpoint/2010/main" val="3590067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41"/>
        <p:cNvGrpSpPr/>
        <p:nvPr/>
      </p:nvGrpSpPr>
      <p:grpSpPr>
        <a:xfrm>
          <a:off x="0" y="0"/>
          <a:ext cx="0" cy="0"/>
          <a:chOff x="0" y="0"/>
          <a:chExt cx="0" cy="0"/>
        </a:xfrm>
      </p:grpSpPr>
      <p:sp>
        <p:nvSpPr>
          <p:cNvPr id="5342" name="Google Shape;5342;p17"/>
          <p:cNvSpPr/>
          <p:nvPr/>
        </p:nvSpPr>
        <p:spPr>
          <a:xfrm>
            <a:off x="1344757" y="346032"/>
            <a:ext cx="6653538" cy="1306375"/>
          </a:xfrm>
          <a:prstGeom prst="flowChartAlternateProcess">
            <a:avLst/>
          </a:prstGeom>
          <a:solidFill>
            <a:srgbClr val="F2F2F2"/>
          </a:solidFill>
          <a:ln w="25400" cap="flat" cmpd="sng">
            <a:solidFill>
              <a:srgbClr val="BA8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43" name="Google Shape;5343;p17"/>
          <p:cNvSpPr txBox="1"/>
          <p:nvPr/>
        </p:nvSpPr>
        <p:spPr>
          <a:xfrm>
            <a:off x="1903485" y="453300"/>
            <a:ext cx="6094810" cy="1091837"/>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1" i="0" u="none" strike="noStrike" cap="none">
                <a:solidFill>
                  <a:srgbClr val="002060"/>
                </a:solidFill>
                <a:latin typeface="Arial"/>
                <a:ea typeface="Arial"/>
                <a:cs typeface="Arial"/>
                <a:sym typeface="Arial"/>
              </a:rPr>
              <a:t>Luyện tập 4. </a:t>
            </a:r>
            <a:r>
              <a:rPr lang="en-US" sz="2400" b="0" i="0" u="none" strike="noStrike" cap="none">
                <a:solidFill>
                  <a:srgbClr val="1C291F"/>
                </a:solidFill>
                <a:latin typeface="Arial"/>
                <a:ea typeface="Arial"/>
                <a:cs typeface="Arial"/>
                <a:sym typeface="Arial"/>
              </a:rPr>
              <a:t>Tính hiệu : </a:t>
            </a:r>
            <a:endParaRPr/>
          </a:p>
          <a:p>
            <a:pPr marL="0" marR="0" lvl="0" indent="0" algn="ctr" rtl="0">
              <a:lnSpc>
                <a:spcPct val="120000"/>
              </a:lnSpc>
              <a:spcBef>
                <a:spcPts val="1200"/>
              </a:spcBef>
              <a:spcAft>
                <a:spcPts val="0"/>
              </a:spcAft>
              <a:buNone/>
            </a:pPr>
            <a:r>
              <a:rPr lang="en-US" sz="2400" b="0" i="0" u="none" strike="noStrike" cap="none">
                <a:solidFill>
                  <a:srgbClr val="1C291F"/>
                </a:solidFill>
                <a:latin typeface="Arial"/>
                <a:ea typeface="Arial"/>
                <a:cs typeface="Arial"/>
                <a:sym typeface="Arial"/>
              </a:rPr>
              <a:t> </a:t>
            </a:r>
            <a:r>
              <a:rPr lang="en-US" sz="2400" b="1" i="0" u="none" strike="noStrike" cap="none">
                <a:solidFill>
                  <a:srgbClr val="1C291F"/>
                </a:solidFill>
                <a:latin typeface="Arial"/>
                <a:ea typeface="Arial"/>
                <a:cs typeface="Arial"/>
                <a:sym typeface="Arial"/>
              </a:rPr>
              <a:t>(-14,25) – (- 9,2) </a:t>
            </a:r>
            <a:endParaRPr sz="2400" b="1" i="0" u="none" strike="noStrike" cap="none">
              <a:solidFill>
                <a:srgbClr val="1C291F"/>
              </a:solidFill>
              <a:latin typeface="Arial"/>
              <a:ea typeface="Arial"/>
              <a:cs typeface="Arial"/>
              <a:sym typeface="Arial"/>
            </a:endParaRPr>
          </a:p>
        </p:txBody>
      </p:sp>
      <p:sp>
        <p:nvSpPr>
          <p:cNvPr id="5344" name="Google Shape;5344;p17"/>
          <p:cNvSpPr/>
          <p:nvPr/>
        </p:nvSpPr>
        <p:spPr>
          <a:xfrm>
            <a:off x="1344757" y="2087164"/>
            <a:ext cx="6496536" cy="2710304"/>
          </a:xfrm>
          <a:prstGeom prst="rect">
            <a:avLst/>
          </a:prstGeom>
          <a:solidFill>
            <a:srgbClr val="F3E4C8"/>
          </a:solidFill>
          <a:ln w="25400" cap="flat" cmpd="sng">
            <a:solidFill>
              <a:srgbClr val="BA8128"/>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20000"/>
              </a:lnSpc>
              <a:spcBef>
                <a:spcPts val="0"/>
              </a:spcBef>
              <a:spcAft>
                <a:spcPts val="0"/>
              </a:spcAft>
              <a:buNone/>
            </a:pPr>
            <a:endParaRPr sz="1400" b="0" i="0" u="none" strike="noStrike" cap="none">
              <a:solidFill>
                <a:srgbClr val="00B050"/>
              </a:solidFill>
              <a:latin typeface="Arial"/>
              <a:ea typeface="Arial"/>
              <a:cs typeface="Arial"/>
              <a:sym typeface="Arial"/>
            </a:endParaRPr>
          </a:p>
        </p:txBody>
      </p:sp>
      <p:sp>
        <p:nvSpPr>
          <p:cNvPr id="5345" name="Google Shape;5345;p17"/>
          <p:cNvSpPr txBox="1"/>
          <p:nvPr/>
        </p:nvSpPr>
        <p:spPr>
          <a:xfrm>
            <a:off x="2312372" y="2087164"/>
            <a:ext cx="4979194" cy="49475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i="0" u="sng" strike="noStrike" cap="none">
                <a:solidFill>
                  <a:srgbClr val="FF0000"/>
                </a:solidFill>
                <a:latin typeface="Arial"/>
                <a:ea typeface="Arial"/>
                <a:cs typeface="Arial"/>
                <a:sym typeface="Arial"/>
              </a:rPr>
              <a:t>Giải:</a:t>
            </a:r>
            <a:endParaRPr sz="2400" b="0" i="0" u="sng" strike="noStrike" cap="none">
              <a:solidFill>
                <a:srgbClr val="FF0000"/>
              </a:solidFill>
              <a:latin typeface="Arial"/>
              <a:ea typeface="Arial"/>
              <a:cs typeface="Arial"/>
              <a:sym typeface="Arial"/>
            </a:endParaRPr>
          </a:p>
        </p:txBody>
      </p:sp>
      <p:sp>
        <p:nvSpPr>
          <p:cNvPr id="5346" name="Google Shape;5346;p17"/>
          <p:cNvSpPr txBox="1"/>
          <p:nvPr/>
        </p:nvSpPr>
        <p:spPr>
          <a:xfrm>
            <a:off x="2082403" y="2770967"/>
            <a:ext cx="4979194" cy="161198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0" i="0" u="none" strike="noStrike" cap="none">
                <a:solidFill>
                  <a:srgbClr val="1C291F"/>
                </a:solidFill>
                <a:latin typeface="Arial"/>
                <a:ea typeface="Arial"/>
                <a:cs typeface="Arial"/>
                <a:sym typeface="Arial"/>
              </a:rPr>
              <a:t>(-14,25) – (- 9,2) = (-14,25) + 9, 2</a:t>
            </a:r>
            <a:endParaRPr sz="2400" b="0" i="0" u="none" strike="noStrike" cap="none">
              <a:solidFill>
                <a:srgbClr val="1C291F"/>
              </a:solidFill>
              <a:latin typeface="Arial"/>
              <a:ea typeface="Arial"/>
              <a:cs typeface="Arial"/>
              <a:sym typeface="Arial"/>
            </a:endParaRPr>
          </a:p>
          <a:p>
            <a:pPr marL="0" marR="0" lvl="0" indent="0" algn="just" rtl="0">
              <a:lnSpc>
                <a:spcPct val="120000"/>
              </a:lnSpc>
              <a:spcBef>
                <a:spcPts val="1200"/>
              </a:spcBef>
              <a:spcAft>
                <a:spcPts val="0"/>
              </a:spcAft>
              <a:buNone/>
            </a:pPr>
            <a:r>
              <a:rPr lang="en-US" sz="2400" b="0" i="0" u="none" strike="noStrike" cap="none">
                <a:solidFill>
                  <a:srgbClr val="1C291F"/>
                </a:solidFill>
                <a:latin typeface="Arial"/>
                <a:ea typeface="Arial"/>
                <a:cs typeface="Arial"/>
                <a:sym typeface="Arial"/>
              </a:rPr>
              <a:t>                           = - (14,25 – 9,2) </a:t>
            </a:r>
            <a:endParaRPr sz="2400" b="0" i="0" u="none" strike="noStrike" cap="none">
              <a:solidFill>
                <a:srgbClr val="1C291F"/>
              </a:solidFill>
              <a:latin typeface="Arial"/>
              <a:ea typeface="Arial"/>
              <a:cs typeface="Arial"/>
              <a:sym typeface="Arial"/>
            </a:endParaRPr>
          </a:p>
          <a:p>
            <a:pPr marL="0" marR="0" lvl="0" indent="0" algn="l" rtl="0">
              <a:lnSpc>
                <a:spcPct val="120000"/>
              </a:lnSpc>
              <a:spcBef>
                <a:spcPts val="600"/>
              </a:spcBef>
              <a:spcAft>
                <a:spcPts val="0"/>
              </a:spcAft>
              <a:buNone/>
            </a:pPr>
            <a:r>
              <a:rPr lang="en-US" sz="2400" b="0" i="0" u="none" strike="noStrike" cap="none">
                <a:solidFill>
                  <a:srgbClr val="1C291F"/>
                </a:solidFill>
                <a:latin typeface="Arial"/>
                <a:ea typeface="Arial"/>
                <a:cs typeface="Arial"/>
                <a:sym typeface="Arial"/>
              </a:rPr>
              <a:t>                           = - 5,05</a:t>
            </a:r>
            <a:endParaRPr sz="2400" b="0" i="0" u="none" strike="noStrike" cap="none">
              <a:solidFill>
                <a:srgbClr val="1C291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342"/>
                                        </p:tgtEl>
                                        <p:attrNameLst>
                                          <p:attrName>style.visibility</p:attrName>
                                        </p:attrNameLst>
                                      </p:cBhvr>
                                      <p:to>
                                        <p:strVal val="visible"/>
                                      </p:to>
                                    </p:set>
                                    <p:anim calcmode="lin" valueType="num">
                                      <p:cBhvr additive="base">
                                        <p:cTn id="7" dur="500"/>
                                        <p:tgtEl>
                                          <p:spTgt spid="5342"/>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43"/>
                                        </p:tgtEl>
                                        <p:attrNameLst>
                                          <p:attrName>style.visibility</p:attrName>
                                        </p:attrNameLst>
                                      </p:cBhvr>
                                      <p:to>
                                        <p:strVal val="visible"/>
                                      </p:to>
                                    </p:set>
                                    <p:anim calcmode="lin" valueType="num">
                                      <p:cBhvr additive="base">
                                        <p:cTn id="11" dur="500"/>
                                        <p:tgtEl>
                                          <p:spTgt spid="5343"/>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344"/>
                                        </p:tgtEl>
                                        <p:attrNameLst>
                                          <p:attrName>style.visibility</p:attrName>
                                        </p:attrNameLst>
                                      </p:cBhvr>
                                      <p:to>
                                        <p:strVal val="visible"/>
                                      </p:to>
                                    </p:set>
                                    <p:animEffect transition="in" filter="fade">
                                      <p:cBhvr>
                                        <p:cTn id="16" dur="500"/>
                                        <p:tgtEl>
                                          <p:spTgt spid="5344"/>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345"/>
                                        </p:tgtEl>
                                        <p:attrNameLst>
                                          <p:attrName>style.visibility</p:attrName>
                                        </p:attrNameLst>
                                      </p:cBhvr>
                                      <p:to>
                                        <p:strVal val="visible"/>
                                      </p:to>
                                    </p:set>
                                    <p:animEffect transition="in" filter="fade">
                                      <p:cBhvr>
                                        <p:cTn id="20" dur="500"/>
                                        <p:tgtEl>
                                          <p:spTgt spid="534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346">
                                            <p:txEl>
                                              <p:pRg st="0" end="0"/>
                                            </p:txEl>
                                          </p:spTgt>
                                        </p:tgtEl>
                                        <p:attrNameLst>
                                          <p:attrName>style.visibility</p:attrName>
                                        </p:attrNameLst>
                                      </p:cBhvr>
                                      <p:to>
                                        <p:strVal val="visible"/>
                                      </p:to>
                                    </p:set>
                                    <p:animEffect transition="in" filter="fade">
                                      <p:cBhvr>
                                        <p:cTn id="25" dur="500"/>
                                        <p:tgtEl>
                                          <p:spTgt spid="534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346">
                                            <p:txEl>
                                              <p:pRg st="1" end="1"/>
                                            </p:txEl>
                                          </p:spTgt>
                                        </p:tgtEl>
                                        <p:attrNameLst>
                                          <p:attrName>style.visibility</p:attrName>
                                        </p:attrNameLst>
                                      </p:cBhvr>
                                      <p:to>
                                        <p:strVal val="visible"/>
                                      </p:to>
                                    </p:set>
                                    <p:animEffect transition="in" filter="fade">
                                      <p:cBhvr>
                                        <p:cTn id="30" dur="500"/>
                                        <p:tgtEl>
                                          <p:spTgt spid="534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346">
                                            <p:txEl>
                                              <p:pRg st="2" end="2"/>
                                            </p:txEl>
                                          </p:spTgt>
                                        </p:tgtEl>
                                        <p:attrNameLst>
                                          <p:attrName>style.visibility</p:attrName>
                                        </p:attrNameLst>
                                      </p:cBhvr>
                                      <p:to>
                                        <p:strVal val="visible"/>
                                      </p:to>
                                    </p:set>
                                    <p:animEffect transition="in" filter="fade">
                                      <p:cBhvr>
                                        <p:cTn id="35" dur="500"/>
                                        <p:tgtEl>
                                          <p:spTgt spid="53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07"/>
        <p:cNvGrpSpPr/>
        <p:nvPr/>
      </p:nvGrpSpPr>
      <p:grpSpPr>
        <a:xfrm>
          <a:off x="0" y="0"/>
          <a:ext cx="0" cy="0"/>
          <a:chOff x="0" y="0"/>
          <a:chExt cx="0" cy="0"/>
        </a:xfrm>
      </p:grpSpPr>
      <p:sp>
        <p:nvSpPr>
          <p:cNvPr id="2" name="Rectangle 1"/>
          <p:cNvSpPr/>
          <p:nvPr/>
        </p:nvSpPr>
        <p:spPr>
          <a:xfrm>
            <a:off x="71918" y="209294"/>
            <a:ext cx="5931736" cy="4832092"/>
          </a:xfrm>
          <a:prstGeom prst="rect">
            <a:avLst/>
          </a:prstGeom>
          <a:solidFill>
            <a:schemeClr val="accent4">
              <a:lumMod val="75000"/>
            </a:schemeClr>
          </a:solidFill>
          <a:ln w="76200">
            <a:solidFill>
              <a:schemeClr val="accent1">
                <a:lumMod val="75000"/>
              </a:schemeClr>
            </a:solidFill>
          </a:ln>
        </p:spPr>
        <p:txBody>
          <a:bodyPr wrap="square">
            <a:spAutoFit/>
          </a:bodyPr>
          <a:lstStyle/>
          <a:p>
            <a:pPr lvl="0" algn="just"/>
            <a:r>
              <a:rPr lang="vi-VN" sz="2800">
                <a:solidFill>
                  <a:schemeClr val="dk1"/>
                </a:solidFill>
                <a:latin typeface="Palatino Linotype" panose="02040502050505030304" pitchFamily="18" charset="0"/>
              </a:rPr>
              <a:t>Bản tin SEA Games 30, ngày 08/12/2019 viết: </a:t>
            </a:r>
            <a:r>
              <a:rPr lang="vi-VN" sz="2800" i="1">
                <a:solidFill>
                  <a:schemeClr val="dk1"/>
                </a:solidFill>
                <a:latin typeface="Palatino Linotype" panose="02040502050505030304" pitchFamily="18" charset="0"/>
              </a:rPr>
              <a:t>"Chiều</a:t>
            </a:r>
            <a:r>
              <a:rPr lang="vi-VN" sz="2800">
                <a:solidFill>
                  <a:schemeClr val="dk1"/>
                </a:solidFill>
                <a:latin typeface="Palatino Linotype" panose="02040502050505030304" pitchFamily="18" charset="0"/>
              </a:rPr>
              <a:t> 08/12, </a:t>
            </a:r>
            <a:r>
              <a:rPr lang="vi-VN" sz="2800" i="1">
                <a:solidFill>
                  <a:schemeClr val="dk1"/>
                </a:solidFill>
                <a:latin typeface="Palatino Linotype" panose="02040502050505030304" pitchFamily="18" charset="0"/>
              </a:rPr>
              <a:t>vận động viên Lê Tú Chinh đã xuất sắc giành tấm Huy chương Vàng điền kinh nội dung chạy</a:t>
            </a:r>
            <a:r>
              <a:rPr lang="vi-VN" sz="2800">
                <a:solidFill>
                  <a:schemeClr val="dk1"/>
                </a:solidFill>
                <a:latin typeface="Palatino Linotype" panose="02040502050505030304" pitchFamily="18" charset="0"/>
              </a:rPr>
              <a:t> 100 m </a:t>
            </a:r>
            <a:r>
              <a:rPr lang="vi-VN" sz="2800" i="1">
                <a:solidFill>
                  <a:schemeClr val="dk1"/>
                </a:solidFill>
                <a:latin typeface="Palatino Linotype" panose="02040502050505030304" pitchFamily="18" charset="0"/>
              </a:rPr>
              <a:t>nữ tại SEA Games</a:t>
            </a:r>
            <a:r>
              <a:rPr lang="vi-VN" sz="2800">
                <a:solidFill>
                  <a:schemeClr val="dk1"/>
                </a:solidFill>
                <a:latin typeface="Palatino Linotype" panose="02040502050505030304" pitchFamily="18" charset="0"/>
              </a:rPr>
              <a:t> 30 </a:t>
            </a:r>
            <a:r>
              <a:rPr lang="vi-VN" sz="2800" i="1">
                <a:solidFill>
                  <a:schemeClr val="dk1"/>
                </a:solidFill>
                <a:latin typeface="Palatino Linotype" panose="02040502050505030304" pitchFamily="18" charset="0"/>
              </a:rPr>
              <a:t>sau khi bứt tốc ngoạn mục, chiến thắng đối thù Kristina Marie Knott - chân chạy người Mỹ nhập quốc tịch Philippines.</a:t>
            </a:r>
            <a:r>
              <a:rPr lang="vi-VN" sz="2800">
                <a:solidFill>
                  <a:schemeClr val="dk1"/>
                </a:solidFill>
                <a:latin typeface="Palatino Linotype" panose="02040502050505030304" pitchFamily="18" charset="0"/>
              </a:rPr>
              <a:t> </a:t>
            </a:r>
            <a:r>
              <a:rPr lang="vi-VN" sz="2800" i="1">
                <a:solidFill>
                  <a:schemeClr val="dk1"/>
                </a:solidFill>
                <a:latin typeface="Palatino Linotype" panose="02040502050505030304" pitchFamily="18" charset="0"/>
              </a:rPr>
              <a:t>Thành tích của Lê Tú Chinh là</a:t>
            </a:r>
            <a:r>
              <a:rPr lang="vi-VN" sz="2800">
                <a:solidFill>
                  <a:schemeClr val="dk1"/>
                </a:solidFill>
                <a:latin typeface="Palatino Linotype" panose="02040502050505030304" pitchFamily="18" charset="0"/>
              </a:rPr>
              <a:t> </a:t>
            </a:r>
            <a:r>
              <a:rPr lang="vi-VN" sz="2800" b="1">
                <a:solidFill>
                  <a:schemeClr val="dk1"/>
                </a:solidFill>
                <a:latin typeface="Palatino Linotype" panose="02040502050505030304" pitchFamily="18" charset="0"/>
              </a:rPr>
              <a:t>11,54</a:t>
            </a:r>
            <a:r>
              <a:rPr lang="vi-VN" sz="2800">
                <a:solidFill>
                  <a:schemeClr val="dk1"/>
                </a:solidFill>
                <a:latin typeface="Palatino Linotype" panose="02040502050505030304" pitchFamily="18" charset="0"/>
              </a:rPr>
              <a:t> </a:t>
            </a:r>
            <a:r>
              <a:rPr lang="vi-VN" sz="2800" i="1">
                <a:solidFill>
                  <a:schemeClr val="dk1"/>
                </a:solidFill>
                <a:latin typeface="Palatino Linotype" panose="02040502050505030304" pitchFamily="18" charset="0"/>
              </a:rPr>
              <a:t>giây và của Kristina Marie Knott là</a:t>
            </a:r>
            <a:r>
              <a:rPr lang="vi-VN" sz="2800">
                <a:solidFill>
                  <a:schemeClr val="dk1"/>
                </a:solidFill>
                <a:latin typeface="Palatino Linotype" panose="02040502050505030304" pitchFamily="18" charset="0"/>
              </a:rPr>
              <a:t> </a:t>
            </a:r>
            <a:r>
              <a:rPr lang="vi-VN" sz="2800" b="1">
                <a:solidFill>
                  <a:schemeClr val="dk1"/>
                </a:solidFill>
                <a:latin typeface="Palatino Linotype" panose="02040502050505030304" pitchFamily="18" charset="0"/>
              </a:rPr>
              <a:t>11,55 </a:t>
            </a:r>
            <a:r>
              <a:rPr lang="vi-VN" sz="2800" i="1">
                <a:solidFill>
                  <a:schemeClr val="dk1"/>
                </a:solidFill>
                <a:latin typeface="Palatino Linotype" panose="02040502050505030304" pitchFamily="18" charset="0"/>
              </a:rPr>
              <a:t>giây”.</a:t>
            </a:r>
            <a:endParaRPr lang="vi-VN" sz="2800">
              <a:solidFill>
                <a:schemeClr val="dk1"/>
              </a:solidFill>
              <a:latin typeface="Palatino Linotype" panose="02040502050505030304" pitchFamily="18" charset="0"/>
            </a:endParaRPr>
          </a:p>
        </p:txBody>
      </p:sp>
      <p:pic>
        <p:nvPicPr>
          <p:cNvPr id="7" name="Google Shape;5203;p2" descr="SEA Games 30: Lê Tú Chinh giành HCV chạy 100m nữ - Ảnh thời sự trong nước -  Văn hoá &amp;amp; Xã hội - Thông tấn xã Việt Nam (TTXVN)"/>
          <p:cNvPicPr preferRelativeResize="0"/>
          <p:nvPr/>
        </p:nvPicPr>
        <p:blipFill rotWithShape="1">
          <a:blip r:embed="rId3">
            <a:alphaModFix/>
          </a:blip>
          <a:srcRect/>
          <a:stretch/>
        </p:blipFill>
        <p:spPr>
          <a:xfrm>
            <a:off x="6601097" y="1132114"/>
            <a:ext cx="2108872" cy="3091543"/>
          </a:xfrm>
          <a:prstGeom prst="rect">
            <a:avLst/>
          </a:prstGeom>
          <a:noFill/>
          <a:ln>
            <a:noFill/>
          </a:ln>
        </p:spPr>
      </p:pic>
      <p:sp>
        <p:nvSpPr>
          <p:cNvPr id="8" name="Google Shape;5208;p3"/>
          <p:cNvSpPr/>
          <p:nvPr/>
        </p:nvSpPr>
        <p:spPr>
          <a:xfrm>
            <a:off x="5828032" y="-480764"/>
            <a:ext cx="3757808" cy="4588174"/>
          </a:xfrm>
          <a:prstGeom prst="cloudCallout">
            <a:avLst>
              <a:gd name="adj1" fmla="val 11566"/>
              <a:gd name="adj2" fmla="val 67635"/>
            </a:avLst>
          </a:prstGeom>
          <a:solidFill>
            <a:schemeClr val="dk1"/>
          </a:solidFill>
          <a:ln w="25400" cap="flat" cmpd="sng">
            <a:solidFill>
              <a:srgbClr val="BA8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20000"/>
              </a:lnSpc>
              <a:spcBef>
                <a:spcPts val="0"/>
              </a:spcBef>
              <a:spcAft>
                <a:spcPts val="0"/>
              </a:spcAft>
              <a:buNone/>
            </a:pPr>
            <a:endParaRPr b="0" i="1" u="none" strike="noStrike" cap="none">
              <a:solidFill>
                <a:srgbClr val="000000"/>
              </a:solidFill>
              <a:latin typeface="Arial"/>
              <a:ea typeface="Arial"/>
              <a:cs typeface="Arial"/>
              <a:sym typeface="Arial"/>
            </a:endParaRPr>
          </a:p>
          <a:p>
            <a:pPr marL="0" marR="0" lvl="0" indent="0" algn="ctr" rtl="0">
              <a:lnSpc>
                <a:spcPct val="120000"/>
              </a:lnSpc>
              <a:spcBef>
                <a:spcPts val="0"/>
              </a:spcBef>
              <a:spcAft>
                <a:spcPts val="0"/>
              </a:spcAft>
              <a:buNone/>
            </a:pPr>
            <a:endParaRPr b="0" i="1" u="none" strike="noStrike" cap="none">
              <a:solidFill>
                <a:srgbClr val="000000"/>
              </a:solidFill>
              <a:latin typeface="Arial"/>
              <a:ea typeface="Arial"/>
              <a:cs typeface="Arial"/>
              <a:sym typeface="Arial"/>
            </a:endParaRPr>
          </a:p>
          <a:p>
            <a:pPr marL="0" marR="0" lvl="0" indent="0" algn="ctr" rtl="0">
              <a:lnSpc>
                <a:spcPct val="120000"/>
              </a:lnSpc>
              <a:spcBef>
                <a:spcPts val="0"/>
              </a:spcBef>
              <a:spcAft>
                <a:spcPts val="0"/>
              </a:spcAft>
              <a:buNone/>
            </a:pPr>
            <a:endParaRPr b="0" i="0" u="none" strike="noStrike" cap="none">
              <a:solidFill>
                <a:srgbClr val="FF0000"/>
              </a:solidFill>
              <a:latin typeface="Arial"/>
              <a:ea typeface="Arial"/>
              <a:cs typeface="Arial"/>
              <a:sym typeface="Arial"/>
            </a:endParaRPr>
          </a:p>
        </p:txBody>
      </p:sp>
      <p:pic>
        <p:nvPicPr>
          <p:cNvPr id="9" name="Google Shape;5209;p3" descr="Pin by Dương Nguyệt Hàn Thiên on Gif | Cute gif, Emoticon, Cute cartoon  wallpapers"/>
          <p:cNvPicPr preferRelativeResize="0"/>
          <p:nvPr/>
        </p:nvPicPr>
        <p:blipFill rotWithShape="1">
          <a:blip r:embed="rId4">
            <a:alphaModFix/>
          </a:blip>
          <a:srcRect/>
          <a:stretch/>
        </p:blipFill>
        <p:spPr>
          <a:xfrm>
            <a:off x="7882361" y="3442403"/>
            <a:ext cx="1306482" cy="1934149"/>
          </a:xfrm>
          <a:prstGeom prst="rect">
            <a:avLst/>
          </a:prstGeom>
          <a:noFill/>
          <a:ln>
            <a:noFill/>
          </a:ln>
        </p:spPr>
      </p:pic>
      <p:sp>
        <p:nvSpPr>
          <p:cNvPr id="10" name="Rectangle 9"/>
          <p:cNvSpPr/>
          <p:nvPr/>
        </p:nvSpPr>
        <p:spPr>
          <a:xfrm>
            <a:off x="5693347" y="115457"/>
            <a:ext cx="3529109" cy="3165867"/>
          </a:xfrm>
          <a:prstGeom prst="rect">
            <a:avLst/>
          </a:prstGeom>
        </p:spPr>
        <p:txBody>
          <a:bodyPr wrap="square">
            <a:spAutoFit/>
          </a:bodyPr>
          <a:lstStyle/>
          <a:p>
            <a:pPr marL="400050" lvl="0" algn="ctr">
              <a:lnSpc>
                <a:spcPct val="120000"/>
              </a:lnSpc>
            </a:pPr>
            <a:r>
              <a:rPr lang="vi-VN" sz="2400" i="1">
                <a:latin typeface="Palatino Linotype" panose="02040502050505030304" pitchFamily="18" charset="0"/>
              </a:rPr>
              <a:t>Ở phần thi chung kết, vận động viên Lê Tú Chinh đã chạy nhanh hơn vận động viên Cris-ti-na Ma-ri Cơ-nốt (Kristina Marie Knott) bao nhiêu giây?</a:t>
            </a:r>
            <a:endParaRPr lang="vi-VN" sz="2400">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20"/>
        <p:cNvGrpSpPr/>
        <p:nvPr/>
      </p:nvGrpSpPr>
      <p:grpSpPr>
        <a:xfrm>
          <a:off x="0" y="0"/>
          <a:ext cx="0" cy="0"/>
          <a:chOff x="0" y="0"/>
          <a:chExt cx="0" cy="0"/>
        </a:xfrm>
      </p:grpSpPr>
      <p:sp>
        <p:nvSpPr>
          <p:cNvPr id="5421" name="Google Shape;5421;p27"/>
          <p:cNvSpPr txBox="1"/>
          <p:nvPr/>
        </p:nvSpPr>
        <p:spPr>
          <a:xfrm>
            <a:off x="2317315" y="263047"/>
            <a:ext cx="4709786" cy="612284"/>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800" b="1" i="0" u="none" strike="noStrike" cap="none">
                <a:solidFill>
                  <a:schemeClr val="dk1"/>
                </a:solidFill>
                <a:latin typeface="Arial"/>
                <a:ea typeface="Arial"/>
                <a:cs typeface="Arial"/>
                <a:sym typeface="Arial"/>
              </a:rPr>
              <a:t>HƯỚNG DẪN VỀ NHÀ</a:t>
            </a:r>
            <a:endParaRPr sz="2800" b="1" i="0" u="none" strike="noStrike" cap="none">
              <a:solidFill>
                <a:schemeClr val="dk1"/>
              </a:solidFill>
              <a:latin typeface="Arial"/>
              <a:ea typeface="Arial"/>
              <a:cs typeface="Arial"/>
              <a:sym typeface="Arial"/>
            </a:endParaRPr>
          </a:p>
        </p:txBody>
      </p:sp>
      <p:sp>
        <p:nvSpPr>
          <p:cNvPr id="5422" name="Google Shape;5422;p27"/>
          <p:cNvSpPr txBox="1"/>
          <p:nvPr/>
        </p:nvSpPr>
        <p:spPr>
          <a:xfrm>
            <a:off x="1011477" y="1294073"/>
            <a:ext cx="7321462" cy="289305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35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Ôn lại những kiến thức đã học trong bài.</a:t>
            </a:r>
            <a:endParaRPr sz="2400" b="0" i="0" u="none" strike="noStrike" cap="none">
              <a:solidFill>
                <a:schemeClr val="dk1"/>
              </a:solidFill>
              <a:latin typeface="Arial"/>
              <a:ea typeface="Arial"/>
              <a:cs typeface="Arial"/>
              <a:sym typeface="Arial"/>
            </a:endParaRPr>
          </a:p>
          <a:p>
            <a:pPr marL="342900" marR="0" lvl="0" indent="-342900" algn="just" rtl="0">
              <a:lnSpc>
                <a:spcPct val="135000"/>
              </a:lnSpc>
              <a:spcBef>
                <a:spcPts val="120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Hoàn thành bài tập còn lại trong SGK và các bài tập trong SBT.</a:t>
            </a:r>
            <a:endParaRPr/>
          </a:p>
          <a:p>
            <a:pPr marL="342900" marR="0" lvl="0" indent="-342900" algn="just" rtl="0">
              <a:lnSpc>
                <a:spcPct val="135000"/>
              </a:lnSpc>
              <a:spcBef>
                <a:spcPts val="120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Chuẩn bị </a:t>
            </a:r>
            <a:r>
              <a:rPr lang="vi-VN" sz="2400" smtClean="0">
                <a:solidFill>
                  <a:schemeClr val="dk1"/>
                </a:solidFill>
              </a:rPr>
              <a:t>phần tiếp theo </a:t>
            </a:r>
            <a:r>
              <a:rPr lang="en-US" sz="2400" b="0" i="0" u="none" strike="noStrike" cap="none" smtClean="0">
                <a:solidFill>
                  <a:schemeClr val="dk1"/>
                </a:solidFill>
                <a:latin typeface="Arial"/>
                <a:ea typeface="Arial"/>
                <a:cs typeface="Arial"/>
                <a:sym typeface="Arial"/>
              </a:rPr>
              <a:t>“</a:t>
            </a:r>
            <a:r>
              <a:rPr lang="en-US" sz="2400" b="1" i="0" u="none" strike="noStrike" cap="none" smtClean="0">
                <a:solidFill>
                  <a:schemeClr val="dk1"/>
                </a:solidFill>
                <a:latin typeface="Arial"/>
                <a:ea typeface="Arial"/>
                <a:cs typeface="Arial"/>
                <a:sym typeface="Arial"/>
              </a:rPr>
              <a:t>Phép </a:t>
            </a:r>
            <a:r>
              <a:rPr lang="vi-VN" sz="2400" b="1" i="0" u="none" strike="noStrike" cap="none" smtClean="0">
                <a:solidFill>
                  <a:schemeClr val="dk1"/>
                </a:solidFill>
                <a:latin typeface="Arial"/>
                <a:ea typeface="Arial"/>
                <a:cs typeface="Arial"/>
                <a:sym typeface="Arial"/>
              </a:rPr>
              <a:t>cộng</a:t>
            </a:r>
            <a:r>
              <a:rPr lang="en-US" sz="2400" b="1" i="0" u="none" strike="noStrike" cap="none" smtClean="0">
                <a:solidFill>
                  <a:schemeClr val="dk1"/>
                </a:solidFill>
                <a:latin typeface="Arial"/>
                <a:ea typeface="Arial"/>
                <a:cs typeface="Arial"/>
                <a:sym typeface="Arial"/>
              </a:rPr>
              <a:t>, </a:t>
            </a:r>
            <a:r>
              <a:rPr lang="en-US" sz="2400" b="1" i="0" u="none" strike="noStrike" cap="none">
                <a:solidFill>
                  <a:schemeClr val="dk1"/>
                </a:solidFill>
                <a:latin typeface="Arial"/>
                <a:ea typeface="Arial"/>
                <a:cs typeface="Arial"/>
                <a:sym typeface="Arial"/>
              </a:rPr>
              <a:t>phép </a:t>
            </a:r>
            <a:r>
              <a:rPr lang="vi-VN" sz="2400" b="1" i="0" u="none" strike="noStrike" cap="none" smtClean="0">
                <a:solidFill>
                  <a:schemeClr val="dk1"/>
                </a:solidFill>
                <a:latin typeface="Arial"/>
                <a:ea typeface="Arial"/>
                <a:cs typeface="Arial"/>
                <a:sym typeface="Arial"/>
              </a:rPr>
              <a:t>trừ</a:t>
            </a:r>
            <a:r>
              <a:rPr lang="en-US" sz="2400" b="1" i="0" u="none" strike="noStrike" cap="none" smtClean="0">
                <a:solidFill>
                  <a:schemeClr val="dk1"/>
                </a:solidFill>
                <a:latin typeface="Arial"/>
                <a:ea typeface="Arial"/>
                <a:cs typeface="Arial"/>
                <a:sym typeface="Arial"/>
              </a:rPr>
              <a:t> </a:t>
            </a:r>
            <a:r>
              <a:rPr lang="en-US" sz="2400" b="1" i="0" u="none" strike="noStrike" cap="none">
                <a:solidFill>
                  <a:schemeClr val="dk1"/>
                </a:solidFill>
                <a:latin typeface="Arial"/>
                <a:ea typeface="Arial"/>
                <a:cs typeface="Arial"/>
                <a:sym typeface="Arial"/>
              </a:rPr>
              <a:t>số thập phân</a:t>
            </a:r>
            <a:r>
              <a:rPr lang="en-US" sz="2400" b="0" i="0" u="none" strike="noStrike" cap="none">
                <a:solidFill>
                  <a:schemeClr val="dk1"/>
                </a:solidFill>
                <a:latin typeface="Arial"/>
                <a:ea typeface="Arial"/>
                <a:cs typeface="Arial"/>
                <a:sym typeface="Arial"/>
              </a:rPr>
              <a:t>”.</a:t>
            </a:r>
            <a:endParaRPr sz="2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21"/>
                                        </p:tgtEl>
                                        <p:attrNameLst>
                                          <p:attrName>style.visibility</p:attrName>
                                        </p:attrNameLst>
                                      </p:cBhvr>
                                      <p:to>
                                        <p:strVal val="visible"/>
                                      </p:to>
                                    </p:set>
                                    <p:animEffect transition="in" filter="fade">
                                      <p:cBhvr>
                                        <p:cTn id="7" dur="500"/>
                                        <p:tgtEl>
                                          <p:spTgt spid="54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422">
                                            <p:txEl>
                                              <p:pRg st="0" end="0"/>
                                            </p:txEl>
                                          </p:spTgt>
                                        </p:tgtEl>
                                        <p:attrNameLst>
                                          <p:attrName>style.visibility</p:attrName>
                                        </p:attrNameLst>
                                      </p:cBhvr>
                                      <p:to>
                                        <p:strVal val="visible"/>
                                      </p:to>
                                    </p:set>
                                    <p:anim calcmode="lin" valueType="num">
                                      <p:cBhvr additive="base">
                                        <p:cTn id="12" dur="500"/>
                                        <p:tgtEl>
                                          <p:spTgt spid="54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422">
                                            <p:txEl>
                                              <p:pRg st="1" end="1"/>
                                            </p:txEl>
                                          </p:spTgt>
                                        </p:tgtEl>
                                        <p:attrNameLst>
                                          <p:attrName>style.visibility</p:attrName>
                                        </p:attrNameLst>
                                      </p:cBhvr>
                                      <p:to>
                                        <p:strVal val="visible"/>
                                      </p:to>
                                    </p:set>
                                    <p:anim calcmode="lin" valueType="num">
                                      <p:cBhvr additive="base">
                                        <p:cTn id="17" dur="500"/>
                                        <p:tgtEl>
                                          <p:spTgt spid="54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422">
                                            <p:txEl>
                                              <p:pRg st="2" end="2"/>
                                            </p:txEl>
                                          </p:spTgt>
                                        </p:tgtEl>
                                        <p:attrNameLst>
                                          <p:attrName>style.visibility</p:attrName>
                                        </p:attrNameLst>
                                      </p:cBhvr>
                                      <p:to>
                                        <p:strVal val="visible"/>
                                      </p:to>
                                    </p:set>
                                    <p:anim calcmode="lin" valueType="num">
                                      <p:cBhvr additive="base">
                                        <p:cTn id="22" dur="500"/>
                                        <p:tgtEl>
                                          <p:spTgt spid="54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50"/>
        <p:cNvGrpSpPr/>
        <p:nvPr/>
      </p:nvGrpSpPr>
      <p:grpSpPr>
        <a:xfrm>
          <a:off x="0" y="0"/>
          <a:ext cx="0" cy="0"/>
          <a:chOff x="0" y="0"/>
          <a:chExt cx="0" cy="0"/>
        </a:xfrm>
      </p:grpSpPr>
      <p:sp>
        <p:nvSpPr>
          <p:cNvPr id="5351" name="Google Shape;5351;p18"/>
          <p:cNvSpPr txBox="1"/>
          <p:nvPr/>
        </p:nvSpPr>
        <p:spPr>
          <a:xfrm>
            <a:off x="4258850" y="1415446"/>
            <a:ext cx="4584525" cy="684355"/>
          </a:xfrm>
          <a:prstGeom prst="rect">
            <a:avLst/>
          </a:prstGeom>
          <a:solidFill>
            <a:srgbClr val="002060"/>
          </a:solidFill>
          <a:ln>
            <a:noFill/>
          </a:ln>
        </p:spPr>
        <p:txBody>
          <a:bodyPr spcFirstLastPara="1" wrap="square" lIns="91425" tIns="45700" rIns="91425" bIns="45700" anchor="t" anchorCtr="0">
            <a:spAutoFit/>
          </a:bodyPr>
          <a:lstStyle/>
          <a:p>
            <a:pPr marL="0" marR="0" lvl="0" indent="0" algn="just" rtl="0">
              <a:lnSpc>
                <a:spcPct val="135000"/>
              </a:lnSpc>
              <a:spcBef>
                <a:spcPts val="0"/>
              </a:spcBef>
              <a:spcAft>
                <a:spcPts val="0"/>
              </a:spcAft>
              <a:buNone/>
            </a:pPr>
            <a:r>
              <a:rPr lang="en-US" sz="3200" b="1" i="0" u="none" strike="noStrike" cap="none">
                <a:solidFill>
                  <a:srgbClr val="FFFF00"/>
                </a:solidFill>
                <a:latin typeface="Arial"/>
                <a:ea typeface="Arial"/>
                <a:cs typeface="Arial"/>
                <a:sym typeface="Arial"/>
              </a:rPr>
              <a:t>III. Quy tắc dấu ngoặc</a:t>
            </a:r>
            <a:endParaRPr sz="3200" b="0" i="0" u="none" strike="noStrike" cap="none">
              <a:solidFill>
                <a:srgbClr val="FFFF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55"/>
        <p:cNvGrpSpPr/>
        <p:nvPr/>
      </p:nvGrpSpPr>
      <p:grpSpPr>
        <a:xfrm>
          <a:off x="0" y="0"/>
          <a:ext cx="0" cy="0"/>
          <a:chOff x="0" y="0"/>
          <a:chExt cx="0" cy="0"/>
        </a:xfrm>
      </p:grpSpPr>
      <p:sp>
        <p:nvSpPr>
          <p:cNvPr id="5356" name="Google Shape;5356;p19"/>
          <p:cNvSpPr/>
          <p:nvPr/>
        </p:nvSpPr>
        <p:spPr>
          <a:xfrm>
            <a:off x="513567" y="162838"/>
            <a:ext cx="7954028" cy="4446740"/>
          </a:xfrm>
          <a:prstGeom prst="roundRect">
            <a:avLst>
              <a:gd name="adj" fmla="val 16667"/>
            </a:avLst>
          </a:prstGeom>
          <a:solidFill>
            <a:srgbClr val="F3E4C8"/>
          </a:solidFill>
          <a:ln w="2540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357" name="Google Shape;5357;p19"/>
          <p:cNvPicPr preferRelativeResize="0"/>
          <p:nvPr/>
        </p:nvPicPr>
        <p:blipFill rotWithShape="1">
          <a:blip r:embed="rId3">
            <a:alphaModFix/>
          </a:blip>
          <a:srcRect/>
          <a:stretch/>
        </p:blipFill>
        <p:spPr>
          <a:xfrm>
            <a:off x="999399" y="353248"/>
            <a:ext cx="897597" cy="424010"/>
          </a:xfrm>
          <a:prstGeom prst="rect">
            <a:avLst/>
          </a:prstGeom>
          <a:noFill/>
          <a:ln>
            <a:noFill/>
          </a:ln>
        </p:spPr>
      </p:pic>
      <p:sp>
        <p:nvSpPr>
          <p:cNvPr id="5358" name="Google Shape;5358;p19"/>
          <p:cNvSpPr txBox="1"/>
          <p:nvPr/>
        </p:nvSpPr>
        <p:spPr>
          <a:xfrm>
            <a:off x="1896995" y="326429"/>
            <a:ext cx="6733437" cy="450829"/>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2000" b="0" i="0" u="none" strike="noStrike" cap="none">
                <a:solidFill>
                  <a:srgbClr val="392D1B"/>
                </a:solidFill>
                <a:latin typeface="Arial"/>
                <a:ea typeface="Arial"/>
                <a:cs typeface="Arial"/>
                <a:sym typeface="Arial"/>
              </a:rPr>
              <a:t>Hãy nêu quy tắc dấu ngoặc đối với số nguyên.</a:t>
            </a:r>
            <a:endParaRPr sz="2000" b="0" i="0" u="none" strike="noStrike" cap="none">
              <a:solidFill>
                <a:srgbClr val="392D1B"/>
              </a:solidFill>
              <a:latin typeface="Arial"/>
              <a:ea typeface="Arial"/>
              <a:cs typeface="Arial"/>
              <a:sym typeface="Arial"/>
            </a:endParaRPr>
          </a:p>
        </p:txBody>
      </p:sp>
      <p:sp>
        <p:nvSpPr>
          <p:cNvPr id="5359" name="Google Shape;5359;p19"/>
          <p:cNvSpPr txBox="1"/>
          <p:nvPr/>
        </p:nvSpPr>
        <p:spPr>
          <a:xfrm>
            <a:off x="1638516" y="967668"/>
            <a:ext cx="6252882" cy="850939"/>
          </a:xfrm>
          <a:prstGeom prst="rect">
            <a:avLst/>
          </a:prstGeom>
          <a:solidFill>
            <a:srgbClr val="00B0F0"/>
          </a:solid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2000" b="0" i="0" u="none" strike="noStrike" cap="none">
                <a:solidFill>
                  <a:schemeClr val="dk1"/>
                </a:solidFill>
                <a:latin typeface="Arial"/>
                <a:ea typeface="Arial"/>
                <a:cs typeface="Arial"/>
                <a:sym typeface="Arial"/>
              </a:rPr>
              <a:t>Quy tắc dấu ngoặc đối với số thập phân giống như quy tắc dấu ngoặc đối với số nguyên.</a:t>
            </a:r>
            <a:endParaRPr sz="2000" b="0" i="0" u="none" strike="noStrike" cap="none">
              <a:solidFill>
                <a:schemeClr val="dk1"/>
              </a:solidFill>
              <a:latin typeface="Arial"/>
              <a:ea typeface="Arial"/>
              <a:cs typeface="Arial"/>
              <a:sym typeface="Arial"/>
            </a:endParaRPr>
          </a:p>
        </p:txBody>
      </p:sp>
      <p:sp>
        <p:nvSpPr>
          <p:cNvPr id="5360" name="Google Shape;5360;p19"/>
          <p:cNvSpPr/>
          <p:nvPr/>
        </p:nvSpPr>
        <p:spPr>
          <a:xfrm>
            <a:off x="707220" y="1134593"/>
            <a:ext cx="638828" cy="424010"/>
          </a:xfrm>
          <a:prstGeom prst="rightArrow">
            <a:avLst>
              <a:gd name="adj1" fmla="val 50000"/>
              <a:gd name="adj2" fmla="val 50000"/>
            </a:avLst>
          </a:prstGeom>
          <a:solidFill>
            <a:schemeClr val="accent1"/>
          </a:solidFill>
          <a:ln w="25400" cap="flat" cmpd="sng">
            <a:solidFill>
              <a:srgbClr val="BA8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61" name="Google Shape;5361;p19"/>
          <p:cNvSpPr txBox="1"/>
          <p:nvPr/>
        </p:nvSpPr>
        <p:spPr>
          <a:xfrm>
            <a:off x="1126146" y="1915938"/>
            <a:ext cx="7277622" cy="2278252"/>
          </a:xfrm>
          <a:prstGeom prst="rect">
            <a:avLst/>
          </a:prstGeom>
          <a:solidFill>
            <a:srgbClr val="CCFF99"/>
          </a:solidFill>
          <a:ln>
            <a:noFill/>
          </a:ln>
        </p:spPr>
        <p:txBody>
          <a:bodyPr spcFirstLastPara="1" wrap="square" lIns="91425" tIns="45700" rIns="91425" bIns="45700" anchor="t" anchorCtr="0">
            <a:spAutoFit/>
          </a:bodyPr>
          <a:lstStyle/>
          <a:p>
            <a:pPr marL="0" marR="0" lvl="0" indent="0" algn="just" rtl="0">
              <a:lnSpc>
                <a:spcPct val="135000"/>
              </a:lnSpc>
              <a:spcBef>
                <a:spcPts val="0"/>
              </a:spcBef>
              <a:spcAft>
                <a:spcPts val="0"/>
              </a:spcAft>
              <a:buNone/>
            </a:pPr>
            <a:r>
              <a:rPr lang="en-US" sz="2000" b="0" i="0" u="none" strike="noStrike" cap="none">
                <a:solidFill>
                  <a:srgbClr val="000000"/>
                </a:solidFill>
                <a:latin typeface="Arial"/>
                <a:ea typeface="Arial"/>
                <a:cs typeface="Arial"/>
                <a:sym typeface="Arial"/>
              </a:rPr>
              <a:t>- Khi bỏ dấu ngoặc có dấu (+) đứng trước thì dấu các số hạng trong ngoặc vẫn giữ nguyên; Khi bỏ dấu ngoặc có dấu (-) đứng trước, ta phải đổi dấu tất cả các số hạng trong dấu ngoặc.</a:t>
            </a:r>
            <a:endParaRPr sz="2000" b="0" i="0" u="none" strike="noStrike" cap="none">
              <a:solidFill>
                <a:srgbClr val="000000"/>
              </a:solidFill>
              <a:latin typeface="Arial"/>
              <a:ea typeface="Arial"/>
              <a:cs typeface="Arial"/>
              <a:sym typeface="Arial"/>
            </a:endParaRPr>
          </a:p>
          <a:p>
            <a:pPr marL="0" marR="0" lvl="0" indent="0" algn="just" rtl="0">
              <a:lnSpc>
                <a:spcPct val="135000"/>
              </a:lnSpc>
              <a:spcBef>
                <a:spcPts val="1200"/>
              </a:spcBef>
              <a:spcAft>
                <a:spcPts val="0"/>
              </a:spcAft>
              <a:buNone/>
            </a:pPr>
            <a:r>
              <a:rPr lang="en-US" sz="2000" b="0" i="0" u="none" strike="noStrike" cap="none">
                <a:solidFill>
                  <a:srgbClr val="000000"/>
                </a:solidFill>
                <a:latin typeface="Arial"/>
                <a:ea typeface="Arial"/>
                <a:cs typeface="Arial"/>
                <a:sym typeface="Arial"/>
              </a:rPr>
              <a:t>- Khi đưa nhiều số hạng vào trong dấu ngoặc và để dấu (-) đứng trước thì ta phải đổi dấu của tất cả các số hạng đó.</a:t>
            </a:r>
            <a:endParaRPr sz="2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356"/>
                                        </p:tgtEl>
                                        <p:attrNameLst>
                                          <p:attrName>style.visibility</p:attrName>
                                        </p:attrNameLst>
                                      </p:cBhvr>
                                      <p:to>
                                        <p:strVal val="visible"/>
                                      </p:to>
                                    </p:set>
                                    <p:anim calcmode="lin" valueType="num">
                                      <p:cBhvr additive="base">
                                        <p:cTn id="7" dur="500"/>
                                        <p:tgtEl>
                                          <p:spTgt spid="5356"/>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57"/>
                                        </p:tgtEl>
                                        <p:attrNameLst>
                                          <p:attrName>style.visibility</p:attrName>
                                        </p:attrNameLst>
                                      </p:cBhvr>
                                      <p:to>
                                        <p:strVal val="visible"/>
                                      </p:to>
                                    </p:set>
                                    <p:anim calcmode="lin" valueType="num">
                                      <p:cBhvr additive="base">
                                        <p:cTn id="11" dur="500"/>
                                        <p:tgtEl>
                                          <p:spTgt spid="5357"/>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358"/>
                                        </p:tgtEl>
                                        <p:attrNameLst>
                                          <p:attrName>style.visibility</p:attrName>
                                        </p:attrNameLst>
                                      </p:cBhvr>
                                      <p:to>
                                        <p:strVal val="visible"/>
                                      </p:to>
                                    </p:set>
                                    <p:animEffect transition="in" filter="fade">
                                      <p:cBhvr>
                                        <p:cTn id="15" dur="500"/>
                                        <p:tgtEl>
                                          <p:spTgt spid="535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360"/>
                                        </p:tgtEl>
                                        <p:attrNameLst>
                                          <p:attrName>style.visibility</p:attrName>
                                        </p:attrNameLst>
                                      </p:cBhvr>
                                      <p:to>
                                        <p:strVal val="visible"/>
                                      </p:to>
                                    </p:set>
                                    <p:animEffect transition="in" filter="fade">
                                      <p:cBhvr>
                                        <p:cTn id="20" dur="500"/>
                                        <p:tgtEl>
                                          <p:spTgt spid="5360"/>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359"/>
                                        </p:tgtEl>
                                        <p:attrNameLst>
                                          <p:attrName>style.visibility</p:attrName>
                                        </p:attrNameLst>
                                      </p:cBhvr>
                                      <p:to>
                                        <p:strVal val="visible"/>
                                      </p:to>
                                    </p:set>
                                    <p:animEffect transition="in" filter="fade">
                                      <p:cBhvr>
                                        <p:cTn id="24" dur="500"/>
                                        <p:tgtEl>
                                          <p:spTgt spid="5359"/>
                                        </p:tgtEl>
                                      </p:cBhvr>
                                    </p:animEffect>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5361">
                                            <p:txEl>
                                              <p:pRg st="0" end="0"/>
                                            </p:txEl>
                                          </p:spTgt>
                                        </p:tgtEl>
                                        <p:attrNameLst>
                                          <p:attrName>style.visibility</p:attrName>
                                        </p:attrNameLst>
                                      </p:cBhvr>
                                      <p:to>
                                        <p:strVal val="visible"/>
                                      </p:to>
                                    </p:set>
                                    <p:anim calcmode="lin" valueType="num">
                                      <p:cBhvr additive="base">
                                        <p:cTn id="28" dur="500"/>
                                        <p:tgtEl>
                                          <p:spTgt spid="5361">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4" fill="hold" nodeType="afterEffect">
                                  <p:stCondLst>
                                    <p:cond delay="0"/>
                                  </p:stCondLst>
                                  <p:childTnLst>
                                    <p:set>
                                      <p:cBhvr>
                                        <p:cTn id="31" dur="1" fill="hold">
                                          <p:stCondLst>
                                            <p:cond delay="0"/>
                                          </p:stCondLst>
                                        </p:cTn>
                                        <p:tgtEl>
                                          <p:spTgt spid="5361">
                                            <p:txEl>
                                              <p:pRg st="1" end="1"/>
                                            </p:txEl>
                                          </p:spTgt>
                                        </p:tgtEl>
                                        <p:attrNameLst>
                                          <p:attrName>style.visibility</p:attrName>
                                        </p:attrNameLst>
                                      </p:cBhvr>
                                      <p:to>
                                        <p:strVal val="visible"/>
                                      </p:to>
                                    </p:set>
                                    <p:anim calcmode="lin" valueType="num">
                                      <p:cBhvr additive="base">
                                        <p:cTn id="32" dur="500"/>
                                        <p:tgtEl>
                                          <p:spTgt spid="536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65"/>
        <p:cNvGrpSpPr/>
        <p:nvPr/>
      </p:nvGrpSpPr>
      <p:grpSpPr>
        <a:xfrm>
          <a:off x="0" y="0"/>
          <a:ext cx="0" cy="0"/>
          <a:chOff x="0" y="0"/>
          <a:chExt cx="0" cy="0"/>
        </a:xfrm>
      </p:grpSpPr>
      <p:sp>
        <p:nvSpPr>
          <p:cNvPr id="5366" name="Google Shape;5366;p20"/>
          <p:cNvSpPr/>
          <p:nvPr/>
        </p:nvSpPr>
        <p:spPr>
          <a:xfrm>
            <a:off x="1543050" y="1171574"/>
            <a:ext cx="6362700" cy="3552825"/>
          </a:xfrm>
          <a:prstGeom prst="flowChartAlternateProcess">
            <a:avLst/>
          </a:prstGeom>
          <a:solidFill>
            <a:schemeClr val="dk1"/>
          </a:solidFill>
          <a:ln w="25400" cap="flat" cmpd="sng">
            <a:solidFill>
              <a:srgbClr val="BA8128"/>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30000"/>
              </a:lnSpc>
              <a:spcBef>
                <a:spcPts val="0"/>
              </a:spcBef>
              <a:spcAft>
                <a:spcPts val="0"/>
              </a:spcAft>
              <a:buNone/>
            </a:pPr>
            <a:endParaRPr sz="2200" b="0" i="0" u="none" strike="noStrike" cap="none">
              <a:solidFill>
                <a:srgbClr val="00B050"/>
              </a:solidFill>
              <a:latin typeface="Arial"/>
              <a:ea typeface="Arial"/>
              <a:cs typeface="Arial"/>
              <a:sym typeface="Arial"/>
            </a:endParaRPr>
          </a:p>
        </p:txBody>
      </p:sp>
      <p:sp>
        <p:nvSpPr>
          <p:cNvPr id="5367" name="Google Shape;5367;p20"/>
          <p:cNvSpPr txBox="1"/>
          <p:nvPr/>
        </p:nvSpPr>
        <p:spPr>
          <a:xfrm>
            <a:off x="1929008" y="1209152"/>
            <a:ext cx="5749447" cy="1156470"/>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2400" b="1" i="0" u="none" strike="noStrike" cap="none">
                <a:solidFill>
                  <a:srgbClr val="002060"/>
                </a:solidFill>
                <a:latin typeface="Arial"/>
                <a:ea typeface="Arial"/>
                <a:cs typeface="Arial"/>
                <a:sym typeface="Arial"/>
              </a:rPr>
              <a:t>Luyện tập 5. </a:t>
            </a:r>
            <a:r>
              <a:rPr lang="en-US" sz="2400" b="0" i="0" u="none" strike="noStrike" cap="none">
                <a:solidFill>
                  <a:srgbClr val="1C291F"/>
                </a:solidFill>
                <a:latin typeface="Arial"/>
                <a:ea typeface="Arial"/>
                <a:cs typeface="Arial"/>
                <a:sym typeface="Arial"/>
              </a:rPr>
              <a:t>Tính một cách hợp lí:</a:t>
            </a:r>
            <a:endParaRPr/>
          </a:p>
          <a:p>
            <a:pPr marL="0" marR="0" lvl="0" indent="0" algn="ctr" rtl="0">
              <a:lnSpc>
                <a:spcPct val="130000"/>
              </a:lnSpc>
              <a:spcBef>
                <a:spcPts val="1200"/>
              </a:spcBef>
              <a:spcAft>
                <a:spcPts val="0"/>
              </a:spcAft>
              <a:buNone/>
            </a:pPr>
            <a:r>
              <a:rPr lang="en-US" sz="2400" b="0" i="0" u="none" strike="noStrike" cap="none">
                <a:solidFill>
                  <a:srgbClr val="FF0000"/>
                </a:solidFill>
                <a:latin typeface="Arial"/>
                <a:ea typeface="Arial"/>
                <a:cs typeface="Arial"/>
                <a:sym typeface="Arial"/>
              </a:rPr>
              <a:t> </a:t>
            </a:r>
            <a:r>
              <a:rPr lang="en-US" sz="2400" b="1" i="0" u="none" strike="noStrike" cap="none">
                <a:solidFill>
                  <a:srgbClr val="1C291F"/>
                </a:solidFill>
                <a:latin typeface="Arial"/>
                <a:ea typeface="Arial"/>
                <a:cs typeface="Arial"/>
                <a:sym typeface="Arial"/>
              </a:rPr>
              <a:t>19,32 + 10,68 – 8,63 – 11,37. </a:t>
            </a:r>
            <a:endParaRPr sz="2400" b="1" i="1" u="sng" strike="noStrike" cap="none">
              <a:solidFill>
                <a:srgbClr val="1C291F"/>
              </a:solidFill>
              <a:latin typeface="Arial"/>
              <a:ea typeface="Arial"/>
              <a:cs typeface="Arial"/>
              <a:sym typeface="Arial"/>
            </a:endParaRPr>
          </a:p>
        </p:txBody>
      </p:sp>
      <p:sp>
        <p:nvSpPr>
          <p:cNvPr id="5368" name="Google Shape;5368;p20"/>
          <p:cNvSpPr txBox="1"/>
          <p:nvPr/>
        </p:nvSpPr>
        <p:spPr>
          <a:xfrm>
            <a:off x="4158640" y="2365622"/>
            <a:ext cx="1465545" cy="522451"/>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None/>
            </a:pPr>
            <a:r>
              <a:rPr lang="en-US" sz="2400" b="1" i="0" u="sng" strike="noStrike" cap="none">
                <a:solidFill>
                  <a:srgbClr val="1C291F"/>
                </a:solidFill>
                <a:latin typeface="Arial"/>
                <a:ea typeface="Arial"/>
                <a:cs typeface="Arial"/>
                <a:sym typeface="Arial"/>
              </a:rPr>
              <a:t>Giải:</a:t>
            </a:r>
            <a:endParaRPr/>
          </a:p>
        </p:txBody>
      </p:sp>
      <p:sp>
        <p:nvSpPr>
          <p:cNvPr id="5369" name="Google Shape;5369;p20"/>
          <p:cNvSpPr txBox="1"/>
          <p:nvPr/>
        </p:nvSpPr>
        <p:spPr>
          <a:xfrm>
            <a:off x="2752595" y="2947986"/>
            <a:ext cx="4590788" cy="1597681"/>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2200" b="0" i="0" u="none" strike="noStrike" cap="none">
                <a:solidFill>
                  <a:srgbClr val="1C291F"/>
                </a:solidFill>
                <a:latin typeface="Arial"/>
                <a:ea typeface="Arial"/>
                <a:cs typeface="Arial"/>
                <a:sym typeface="Arial"/>
              </a:rPr>
              <a:t>19,32 + 10,68 – 8,63 – 11,37</a:t>
            </a:r>
            <a:endParaRPr sz="2200" b="0" i="0" u="none" strike="noStrike" cap="none">
              <a:solidFill>
                <a:srgbClr val="1C291F"/>
              </a:solidFill>
              <a:latin typeface="Arial"/>
              <a:ea typeface="Arial"/>
              <a:cs typeface="Arial"/>
              <a:sym typeface="Arial"/>
            </a:endParaRPr>
          </a:p>
          <a:p>
            <a:pPr marL="0" marR="0" lvl="0" indent="0" algn="just" rtl="0">
              <a:lnSpc>
                <a:spcPct val="130000"/>
              </a:lnSpc>
              <a:spcBef>
                <a:spcPts val="1200"/>
              </a:spcBef>
              <a:spcAft>
                <a:spcPts val="0"/>
              </a:spcAft>
              <a:buNone/>
            </a:pPr>
            <a:r>
              <a:rPr lang="en-US" sz="2200" b="0" i="0" u="none" strike="noStrike" cap="none">
                <a:solidFill>
                  <a:srgbClr val="1C291F"/>
                </a:solidFill>
                <a:latin typeface="Arial"/>
                <a:ea typeface="Arial"/>
                <a:cs typeface="Arial"/>
                <a:sym typeface="Arial"/>
              </a:rPr>
              <a:t>= (19,32 + 10,68) – (8,63 + 11,37)</a:t>
            </a:r>
            <a:endParaRPr sz="2200" b="0" i="0" u="none" strike="noStrike" cap="none">
              <a:solidFill>
                <a:srgbClr val="1C291F"/>
              </a:solidFill>
              <a:latin typeface="Arial"/>
              <a:ea typeface="Arial"/>
              <a:cs typeface="Arial"/>
              <a:sym typeface="Arial"/>
            </a:endParaRPr>
          </a:p>
          <a:p>
            <a:pPr marL="0" marR="0" lvl="0" indent="0" algn="just" rtl="0">
              <a:lnSpc>
                <a:spcPct val="130000"/>
              </a:lnSpc>
              <a:spcBef>
                <a:spcPts val="600"/>
              </a:spcBef>
              <a:spcAft>
                <a:spcPts val="0"/>
              </a:spcAft>
              <a:buNone/>
            </a:pPr>
            <a:r>
              <a:rPr lang="en-US" sz="2200" b="0" i="0" u="none" strike="noStrike" cap="none">
                <a:solidFill>
                  <a:srgbClr val="1C291F"/>
                </a:solidFill>
                <a:latin typeface="Arial"/>
                <a:ea typeface="Arial"/>
                <a:cs typeface="Arial"/>
                <a:sym typeface="Arial"/>
              </a:rPr>
              <a:t>= 30 – 20 = 10</a:t>
            </a:r>
            <a:endParaRPr sz="2200" b="0" i="0" u="none" strike="noStrike" cap="none">
              <a:solidFill>
                <a:srgbClr val="1C291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366"/>
                                        </p:tgtEl>
                                        <p:attrNameLst>
                                          <p:attrName>style.visibility</p:attrName>
                                        </p:attrNameLst>
                                      </p:cBhvr>
                                      <p:to>
                                        <p:strVal val="visible"/>
                                      </p:to>
                                    </p:set>
                                    <p:anim calcmode="lin" valueType="num">
                                      <p:cBhvr additive="base">
                                        <p:cTn id="7" dur="500"/>
                                        <p:tgtEl>
                                          <p:spTgt spid="5366"/>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367"/>
                                        </p:tgtEl>
                                        <p:attrNameLst>
                                          <p:attrName>style.visibility</p:attrName>
                                        </p:attrNameLst>
                                      </p:cBhvr>
                                      <p:to>
                                        <p:strVal val="visible"/>
                                      </p:to>
                                    </p:set>
                                    <p:animEffect transition="in" filter="fade">
                                      <p:cBhvr>
                                        <p:cTn id="11" dur="500"/>
                                        <p:tgtEl>
                                          <p:spTgt spid="536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368"/>
                                        </p:tgtEl>
                                        <p:attrNameLst>
                                          <p:attrName>style.visibility</p:attrName>
                                        </p:attrNameLst>
                                      </p:cBhvr>
                                      <p:to>
                                        <p:strVal val="visible"/>
                                      </p:to>
                                    </p:set>
                                    <p:animEffect transition="in" filter="fade">
                                      <p:cBhvr>
                                        <p:cTn id="16" dur="500"/>
                                        <p:tgtEl>
                                          <p:spTgt spid="536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369">
                                            <p:txEl>
                                              <p:pRg st="0" end="0"/>
                                            </p:txEl>
                                          </p:spTgt>
                                        </p:tgtEl>
                                        <p:attrNameLst>
                                          <p:attrName>style.visibility</p:attrName>
                                        </p:attrNameLst>
                                      </p:cBhvr>
                                      <p:to>
                                        <p:strVal val="visible"/>
                                      </p:to>
                                    </p:set>
                                    <p:animEffect transition="in" filter="fade">
                                      <p:cBhvr>
                                        <p:cTn id="21" dur="500"/>
                                        <p:tgtEl>
                                          <p:spTgt spid="536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369">
                                            <p:txEl>
                                              <p:pRg st="1" end="1"/>
                                            </p:txEl>
                                          </p:spTgt>
                                        </p:tgtEl>
                                        <p:attrNameLst>
                                          <p:attrName>style.visibility</p:attrName>
                                        </p:attrNameLst>
                                      </p:cBhvr>
                                      <p:to>
                                        <p:strVal val="visible"/>
                                      </p:to>
                                    </p:set>
                                    <p:animEffect transition="in" filter="fade">
                                      <p:cBhvr>
                                        <p:cTn id="26" dur="500"/>
                                        <p:tgtEl>
                                          <p:spTgt spid="536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369">
                                            <p:txEl>
                                              <p:pRg st="2" end="2"/>
                                            </p:txEl>
                                          </p:spTgt>
                                        </p:tgtEl>
                                        <p:attrNameLst>
                                          <p:attrName>style.visibility</p:attrName>
                                        </p:attrNameLst>
                                      </p:cBhvr>
                                      <p:to>
                                        <p:strVal val="visible"/>
                                      </p:to>
                                    </p:set>
                                    <p:animEffect transition="in" filter="fade">
                                      <p:cBhvr>
                                        <p:cTn id="31" dur="500"/>
                                        <p:tgtEl>
                                          <p:spTgt spid="53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73"/>
        <p:cNvGrpSpPr/>
        <p:nvPr/>
      </p:nvGrpSpPr>
      <p:grpSpPr>
        <a:xfrm>
          <a:off x="0" y="0"/>
          <a:ext cx="0" cy="0"/>
          <a:chOff x="0" y="0"/>
          <a:chExt cx="0" cy="0"/>
        </a:xfrm>
      </p:grpSpPr>
      <p:sp>
        <p:nvSpPr>
          <p:cNvPr id="5374" name="Google Shape;5374;p21"/>
          <p:cNvSpPr/>
          <p:nvPr/>
        </p:nvSpPr>
        <p:spPr>
          <a:xfrm>
            <a:off x="1924050" y="1066800"/>
            <a:ext cx="5992399" cy="2453014"/>
          </a:xfrm>
          <a:prstGeom prst="flowChartPredefinedProcess">
            <a:avLst/>
          </a:prstGeom>
          <a:solidFill>
            <a:schemeClr val="dk1"/>
          </a:solidFill>
          <a:ln w="25400" cap="flat" cmpd="sng">
            <a:solidFill>
              <a:srgbClr val="BA8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75" name="Google Shape;5375;p21"/>
          <p:cNvSpPr txBox="1"/>
          <p:nvPr/>
        </p:nvSpPr>
        <p:spPr>
          <a:xfrm>
            <a:off x="2590800" y="1854725"/>
            <a:ext cx="4629150" cy="877163"/>
          </a:xfrm>
          <a:prstGeom prst="rect">
            <a:avLst/>
          </a:prstGeom>
          <a:noFill/>
          <a:ln>
            <a:noFill/>
          </a:ln>
          <a:effectLst>
            <a:outerShdw blurRad="190500" dist="228600" dir="2700000" algn="ctr">
              <a:srgbClr val="000000">
                <a:alpha val="29803"/>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100" b="1" i="0" u="none" strike="noStrike" cap="none">
                <a:solidFill>
                  <a:srgbClr val="00B0F0"/>
                </a:solidFill>
                <a:latin typeface="Arial"/>
                <a:ea typeface="Arial"/>
                <a:cs typeface="Arial"/>
                <a:sym typeface="Arial"/>
              </a:rPr>
              <a:t>LUYỆN TẬP</a:t>
            </a:r>
            <a:endParaRPr sz="5100" b="1" i="0" u="none" strike="noStrike" cap="none">
              <a:solidFill>
                <a:srgbClr val="00B0F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75"/>
                                        </p:tgtEl>
                                        <p:attrNameLst>
                                          <p:attrName>style.visibility</p:attrName>
                                        </p:attrNameLst>
                                      </p:cBhvr>
                                      <p:to>
                                        <p:strVal val="visible"/>
                                      </p:to>
                                    </p:set>
                                    <p:animEffect transition="in" filter="fade">
                                      <p:cBhvr>
                                        <p:cTn id="7" dur="500"/>
                                        <p:tgtEl>
                                          <p:spTgt spid="5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79"/>
        <p:cNvGrpSpPr/>
        <p:nvPr/>
      </p:nvGrpSpPr>
      <p:grpSpPr>
        <a:xfrm>
          <a:off x="0" y="0"/>
          <a:ext cx="0" cy="0"/>
          <a:chOff x="0" y="0"/>
          <a:chExt cx="0" cy="0"/>
        </a:xfrm>
      </p:grpSpPr>
      <p:sp>
        <p:nvSpPr>
          <p:cNvPr id="5380" name="Google Shape;5380;p22"/>
          <p:cNvSpPr txBox="1"/>
          <p:nvPr/>
        </p:nvSpPr>
        <p:spPr>
          <a:xfrm>
            <a:off x="1411809" y="2095092"/>
            <a:ext cx="6069862" cy="2739917"/>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000" b="1" i="0" u="sng" strike="noStrike" cap="none">
                <a:solidFill>
                  <a:schemeClr val="dk1"/>
                </a:solidFill>
                <a:latin typeface="Arial"/>
                <a:ea typeface="Arial"/>
                <a:cs typeface="Arial"/>
                <a:sym typeface="Arial"/>
              </a:rPr>
              <a:t>Giải:</a:t>
            </a:r>
            <a:endParaRPr/>
          </a:p>
          <a:p>
            <a:pPr marL="0" marR="0" lvl="0" indent="0" algn="just" rtl="0">
              <a:lnSpc>
                <a:spcPct val="135000"/>
              </a:lnSpc>
              <a:spcBef>
                <a:spcPts val="1200"/>
              </a:spcBef>
              <a:spcAft>
                <a:spcPts val="0"/>
              </a:spcAft>
              <a:buNone/>
            </a:pPr>
            <a:r>
              <a:rPr lang="en-US" sz="2000" b="0" i="0" u="none" strike="noStrike" cap="none">
                <a:solidFill>
                  <a:schemeClr val="dk1"/>
                </a:solidFill>
                <a:latin typeface="Arial"/>
                <a:ea typeface="Arial"/>
                <a:cs typeface="Arial"/>
                <a:sym typeface="Arial"/>
              </a:rPr>
              <a:t>a) 324,82 + 312,25 = 637,05</a:t>
            </a:r>
            <a:endParaRPr/>
          </a:p>
          <a:p>
            <a:pPr marL="0" marR="0" lvl="0" indent="0" algn="just" rtl="0">
              <a:lnSpc>
                <a:spcPct val="135000"/>
              </a:lnSpc>
              <a:spcBef>
                <a:spcPts val="1200"/>
              </a:spcBef>
              <a:spcAft>
                <a:spcPts val="0"/>
              </a:spcAft>
              <a:buNone/>
            </a:pPr>
            <a:r>
              <a:rPr lang="en-US" sz="2000" b="0" i="0" u="none" strike="noStrike" cap="none">
                <a:solidFill>
                  <a:schemeClr val="dk1"/>
                </a:solidFill>
                <a:latin typeface="Arial"/>
                <a:ea typeface="Arial"/>
                <a:cs typeface="Arial"/>
                <a:sym typeface="Arial"/>
              </a:rPr>
              <a:t>b) (- 12,07) + (- 5,79) = - ( 12,07 + 5,79) = - 17,86</a:t>
            </a:r>
            <a:endParaRPr/>
          </a:p>
          <a:p>
            <a:pPr marL="0" marR="0" lvl="0" indent="0" algn="just" rtl="0">
              <a:lnSpc>
                <a:spcPct val="135000"/>
              </a:lnSpc>
              <a:spcBef>
                <a:spcPts val="1200"/>
              </a:spcBef>
              <a:spcAft>
                <a:spcPts val="0"/>
              </a:spcAft>
              <a:buNone/>
            </a:pPr>
            <a:r>
              <a:rPr lang="en-US" sz="2000" b="0" i="0" u="none" strike="noStrike" cap="none">
                <a:solidFill>
                  <a:schemeClr val="dk1"/>
                </a:solidFill>
                <a:latin typeface="Arial"/>
                <a:ea typeface="Arial"/>
                <a:cs typeface="Arial"/>
                <a:sym typeface="Arial"/>
              </a:rPr>
              <a:t>c) (- 41,29) - 15,34 = - ( 41,29 + 15,34) = - 56,63</a:t>
            </a:r>
            <a:endParaRPr/>
          </a:p>
          <a:p>
            <a:pPr marL="0" marR="0" lvl="0" indent="0" algn="just" rtl="0">
              <a:lnSpc>
                <a:spcPct val="135000"/>
              </a:lnSpc>
              <a:spcBef>
                <a:spcPts val="1200"/>
              </a:spcBef>
              <a:spcAft>
                <a:spcPts val="0"/>
              </a:spcAft>
              <a:buNone/>
            </a:pPr>
            <a:r>
              <a:rPr lang="en-US" sz="2000" b="0" i="0" u="none" strike="noStrike" cap="none">
                <a:solidFill>
                  <a:schemeClr val="dk1"/>
                </a:solidFill>
                <a:latin typeface="Arial"/>
                <a:ea typeface="Arial"/>
                <a:cs typeface="Arial"/>
                <a:sym typeface="Arial"/>
              </a:rPr>
              <a:t>d) (- 22,65) - (- 1,12) = (- 22,65) + 1,12 = - 21,53 </a:t>
            </a:r>
            <a:endParaRPr/>
          </a:p>
        </p:txBody>
      </p:sp>
      <p:sp>
        <p:nvSpPr>
          <p:cNvPr id="5381" name="Google Shape;5381;p22"/>
          <p:cNvSpPr txBox="1"/>
          <p:nvPr/>
        </p:nvSpPr>
        <p:spPr>
          <a:xfrm>
            <a:off x="752514" y="247949"/>
            <a:ext cx="1751823" cy="462371"/>
          </a:xfrm>
          <a:prstGeom prst="rect">
            <a:avLst/>
          </a:prstGeom>
          <a:noFill/>
          <a:ln>
            <a:noFill/>
          </a:ln>
        </p:spPr>
        <p:txBody>
          <a:bodyPr spcFirstLastPara="1" wrap="square" lIns="91425" tIns="45700" rIns="91425" bIns="45700" anchor="t" anchorCtr="0">
            <a:spAutoFit/>
          </a:bodyPr>
          <a:lstStyle/>
          <a:p>
            <a:pPr marL="0" marR="0" lvl="0" indent="0" algn="just" rtl="0">
              <a:lnSpc>
                <a:spcPct val="135000"/>
              </a:lnSpc>
              <a:spcBef>
                <a:spcPts val="0"/>
              </a:spcBef>
              <a:spcAft>
                <a:spcPts val="0"/>
              </a:spcAft>
              <a:buNone/>
            </a:pPr>
            <a:r>
              <a:rPr lang="en-US" sz="2000" b="1" i="0" u="none" strike="noStrike" cap="none">
                <a:solidFill>
                  <a:srgbClr val="FFFF00"/>
                </a:solidFill>
                <a:latin typeface="Arial"/>
                <a:ea typeface="Arial"/>
                <a:cs typeface="Arial"/>
                <a:sym typeface="Arial"/>
              </a:rPr>
              <a:t>Bài 1. </a:t>
            </a:r>
            <a:r>
              <a:rPr lang="en-US" sz="2000" b="0" i="0" u="none" strike="noStrike" cap="none">
                <a:solidFill>
                  <a:srgbClr val="FFFF00"/>
                </a:solidFill>
                <a:latin typeface="Arial"/>
                <a:ea typeface="Arial"/>
                <a:cs typeface="Arial"/>
                <a:sym typeface="Arial"/>
              </a:rPr>
              <a:t>Tính:</a:t>
            </a:r>
            <a:endParaRPr/>
          </a:p>
        </p:txBody>
      </p:sp>
      <p:sp>
        <p:nvSpPr>
          <p:cNvPr id="5382" name="Google Shape;5382;p22"/>
          <p:cNvSpPr txBox="1"/>
          <p:nvPr/>
        </p:nvSpPr>
        <p:spPr>
          <a:xfrm>
            <a:off x="4800600" y="949443"/>
            <a:ext cx="2700670" cy="1031757"/>
          </a:xfrm>
          <a:prstGeom prst="rect">
            <a:avLst/>
          </a:prstGeom>
          <a:noFill/>
          <a:ln>
            <a:noFill/>
          </a:ln>
        </p:spPr>
        <p:txBody>
          <a:bodyPr spcFirstLastPara="1" wrap="square" lIns="91425" tIns="45700" rIns="91425" bIns="45700" anchor="t" anchorCtr="0">
            <a:spAutoFit/>
          </a:bodyPr>
          <a:lstStyle/>
          <a:p>
            <a:pPr marL="0" marR="0" lvl="0" indent="0" algn="just" rtl="0">
              <a:lnSpc>
                <a:spcPct val="135000"/>
              </a:lnSpc>
              <a:spcBef>
                <a:spcPts val="0"/>
              </a:spcBef>
              <a:spcAft>
                <a:spcPts val="0"/>
              </a:spcAft>
              <a:buNone/>
            </a:pPr>
            <a:r>
              <a:rPr lang="en-US" sz="2000" b="0" i="0" u="none" strike="noStrike" cap="none">
                <a:solidFill>
                  <a:schemeClr val="dk1"/>
                </a:solidFill>
                <a:latin typeface="Arial"/>
                <a:ea typeface="Arial"/>
                <a:cs typeface="Arial"/>
                <a:sym typeface="Arial"/>
              </a:rPr>
              <a:t>c) (- 41,29) - 15,34;</a:t>
            </a:r>
            <a:endParaRPr/>
          </a:p>
          <a:p>
            <a:pPr marL="0" marR="0" lvl="0" indent="0" algn="just" rtl="0">
              <a:lnSpc>
                <a:spcPct val="135000"/>
              </a:lnSpc>
              <a:spcBef>
                <a:spcPts val="1200"/>
              </a:spcBef>
              <a:spcAft>
                <a:spcPts val="0"/>
              </a:spcAft>
              <a:buNone/>
            </a:pPr>
            <a:r>
              <a:rPr lang="en-US" sz="2000" b="0" i="0" u="none" strike="noStrike" cap="none">
                <a:solidFill>
                  <a:schemeClr val="dk1"/>
                </a:solidFill>
                <a:latin typeface="Arial"/>
                <a:ea typeface="Arial"/>
                <a:cs typeface="Arial"/>
                <a:sym typeface="Arial"/>
              </a:rPr>
              <a:t>d) (- 22,65) - (- 1,12).</a:t>
            </a:r>
            <a:endParaRPr sz="2000" b="0" i="0" u="none" strike="noStrike" cap="none">
              <a:solidFill>
                <a:srgbClr val="FFFF00"/>
              </a:solidFill>
              <a:latin typeface="Arial"/>
              <a:ea typeface="Arial"/>
              <a:cs typeface="Arial"/>
              <a:sym typeface="Arial"/>
            </a:endParaRPr>
          </a:p>
        </p:txBody>
      </p:sp>
      <p:sp>
        <p:nvSpPr>
          <p:cNvPr id="5383" name="Google Shape;5383;p22"/>
          <p:cNvSpPr txBox="1"/>
          <p:nvPr/>
        </p:nvSpPr>
        <p:spPr>
          <a:xfrm>
            <a:off x="970767" y="949443"/>
            <a:ext cx="3475973" cy="1031757"/>
          </a:xfrm>
          <a:prstGeom prst="rect">
            <a:avLst/>
          </a:prstGeom>
          <a:noFill/>
          <a:ln>
            <a:noFill/>
          </a:ln>
        </p:spPr>
        <p:txBody>
          <a:bodyPr spcFirstLastPara="1" wrap="square" lIns="91425" tIns="45700" rIns="91425" bIns="45700" anchor="t" anchorCtr="0">
            <a:spAutoFit/>
          </a:bodyPr>
          <a:lstStyle/>
          <a:p>
            <a:pPr marL="0" marR="0" lvl="0" indent="0" algn="just" rtl="0">
              <a:lnSpc>
                <a:spcPct val="135000"/>
              </a:lnSpc>
              <a:spcBef>
                <a:spcPts val="0"/>
              </a:spcBef>
              <a:spcAft>
                <a:spcPts val="0"/>
              </a:spcAft>
              <a:buNone/>
            </a:pPr>
            <a:r>
              <a:rPr lang="en-US" sz="2000" b="0" i="0" u="none" strike="noStrike" cap="none">
                <a:solidFill>
                  <a:schemeClr val="dk1"/>
                </a:solidFill>
                <a:latin typeface="Arial"/>
                <a:ea typeface="Arial"/>
                <a:cs typeface="Arial"/>
                <a:sym typeface="Arial"/>
              </a:rPr>
              <a:t>a) 324,82 + 312,25;</a:t>
            </a:r>
            <a:endParaRPr/>
          </a:p>
          <a:p>
            <a:pPr marL="0" marR="0" lvl="0" indent="0" algn="just" rtl="0">
              <a:lnSpc>
                <a:spcPct val="135000"/>
              </a:lnSpc>
              <a:spcBef>
                <a:spcPts val="1200"/>
              </a:spcBef>
              <a:spcAft>
                <a:spcPts val="0"/>
              </a:spcAft>
              <a:buNone/>
            </a:pPr>
            <a:r>
              <a:rPr lang="en-US" sz="2000" b="0" i="0" u="none" strike="noStrike" cap="none">
                <a:solidFill>
                  <a:schemeClr val="dk1"/>
                </a:solidFill>
                <a:latin typeface="Arial"/>
                <a:ea typeface="Arial"/>
                <a:cs typeface="Arial"/>
                <a:sym typeface="Arial"/>
              </a:rPr>
              <a:t>b) (- 12,07) + (- 5,79);</a:t>
            </a:r>
            <a:endParaRPr sz="2000" b="0" i="0" u="none" strike="noStrike" cap="none">
              <a:solidFill>
                <a:srgbClr val="FFFF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381"/>
                                        </p:tgtEl>
                                        <p:attrNameLst>
                                          <p:attrName>style.visibility</p:attrName>
                                        </p:attrNameLst>
                                      </p:cBhvr>
                                      <p:to>
                                        <p:strVal val="visible"/>
                                      </p:to>
                                    </p:set>
                                    <p:anim calcmode="lin" valueType="num">
                                      <p:cBhvr additive="base">
                                        <p:cTn id="7" dur="500"/>
                                        <p:tgtEl>
                                          <p:spTgt spid="5381"/>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83"/>
                                        </p:tgtEl>
                                        <p:attrNameLst>
                                          <p:attrName>style.visibility</p:attrName>
                                        </p:attrNameLst>
                                      </p:cBhvr>
                                      <p:to>
                                        <p:strVal val="visible"/>
                                      </p:to>
                                    </p:set>
                                    <p:anim calcmode="lin" valueType="num">
                                      <p:cBhvr additive="base">
                                        <p:cTn id="11" dur="500"/>
                                        <p:tgtEl>
                                          <p:spTgt spid="5383"/>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382"/>
                                        </p:tgtEl>
                                        <p:attrNameLst>
                                          <p:attrName>style.visibility</p:attrName>
                                        </p:attrNameLst>
                                      </p:cBhvr>
                                      <p:to>
                                        <p:strVal val="visible"/>
                                      </p:to>
                                    </p:set>
                                    <p:anim calcmode="lin" valueType="num">
                                      <p:cBhvr additive="base">
                                        <p:cTn id="15" dur="500"/>
                                        <p:tgtEl>
                                          <p:spTgt spid="538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380">
                                            <p:txEl>
                                              <p:pRg st="0" end="0"/>
                                            </p:txEl>
                                          </p:spTgt>
                                        </p:tgtEl>
                                        <p:attrNameLst>
                                          <p:attrName>style.visibility</p:attrName>
                                        </p:attrNameLst>
                                      </p:cBhvr>
                                      <p:to>
                                        <p:strVal val="visible"/>
                                      </p:to>
                                    </p:set>
                                    <p:anim calcmode="lin" valueType="num">
                                      <p:cBhvr additive="base">
                                        <p:cTn id="20" dur="500"/>
                                        <p:tgtEl>
                                          <p:spTgt spid="538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380">
                                            <p:txEl>
                                              <p:pRg st="1" end="1"/>
                                            </p:txEl>
                                          </p:spTgt>
                                        </p:tgtEl>
                                        <p:attrNameLst>
                                          <p:attrName>style.visibility</p:attrName>
                                        </p:attrNameLst>
                                      </p:cBhvr>
                                      <p:to>
                                        <p:strVal val="visible"/>
                                      </p:to>
                                    </p:set>
                                    <p:anim calcmode="lin" valueType="num">
                                      <p:cBhvr additive="base">
                                        <p:cTn id="25" dur="500"/>
                                        <p:tgtEl>
                                          <p:spTgt spid="538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380">
                                            <p:txEl>
                                              <p:pRg st="2" end="2"/>
                                            </p:txEl>
                                          </p:spTgt>
                                        </p:tgtEl>
                                        <p:attrNameLst>
                                          <p:attrName>style.visibility</p:attrName>
                                        </p:attrNameLst>
                                      </p:cBhvr>
                                      <p:to>
                                        <p:strVal val="visible"/>
                                      </p:to>
                                    </p:set>
                                    <p:anim calcmode="lin" valueType="num">
                                      <p:cBhvr additive="base">
                                        <p:cTn id="30" dur="500"/>
                                        <p:tgtEl>
                                          <p:spTgt spid="538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380">
                                            <p:txEl>
                                              <p:pRg st="3" end="3"/>
                                            </p:txEl>
                                          </p:spTgt>
                                        </p:tgtEl>
                                        <p:attrNameLst>
                                          <p:attrName>style.visibility</p:attrName>
                                        </p:attrNameLst>
                                      </p:cBhvr>
                                      <p:to>
                                        <p:strVal val="visible"/>
                                      </p:to>
                                    </p:set>
                                    <p:anim calcmode="lin" valueType="num">
                                      <p:cBhvr additive="base">
                                        <p:cTn id="35" dur="500"/>
                                        <p:tgtEl>
                                          <p:spTgt spid="538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5380">
                                            <p:txEl>
                                              <p:pRg st="4" end="4"/>
                                            </p:txEl>
                                          </p:spTgt>
                                        </p:tgtEl>
                                        <p:attrNameLst>
                                          <p:attrName>style.visibility</p:attrName>
                                        </p:attrNameLst>
                                      </p:cBhvr>
                                      <p:to>
                                        <p:strVal val="visible"/>
                                      </p:to>
                                    </p:set>
                                    <p:anim calcmode="lin" valueType="num">
                                      <p:cBhvr additive="base">
                                        <p:cTn id="40" dur="500"/>
                                        <p:tgtEl>
                                          <p:spTgt spid="538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87"/>
        <p:cNvGrpSpPr/>
        <p:nvPr/>
      </p:nvGrpSpPr>
      <p:grpSpPr>
        <a:xfrm>
          <a:off x="0" y="0"/>
          <a:ext cx="0" cy="0"/>
          <a:chOff x="0" y="0"/>
          <a:chExt cx="0" cy="0"/>
        </a:xfrm>
      </p:grpSpPr>
      <p:sp>
        <p:nvSpPr>
          <p:cNvPr id="5388" name="Google Shape;5388;p23"/>
          <p:cNvSpPr/>
          <p:nvPr/>
        </p:nvSpPr>
        <p:spPr>
          <a:xfrm>
            <a:off x="288297" y="466725"/>
            <a:ext cx="8567406" cy="4210050"/>
          </a:xfrm>
          <a:prstGeom prst="roundRect">
            <a:avLst>
              <a:gd name="adj" fmla="val 16667"/>
            </a:avLst>
          </a:prstGeom>
          <a:solidFill>
            <a:srgbClr val="79A484"/>
          </a:solidFill>
          <a:ln w="25400" cap="flat" cmpd="sng">
            <a:solidFill>
              <a:srgbClr val="BA8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89" name="Google Shape;5389;p23"/>
          <p:cNvSpPr txBox="1"/>
          <p:nvPr/>
        </p:nvSpPr>
        <p:spPr>
          <a:xfrm>
            <a:off x="435601" y="712584"/>
            <a:ext cx="9215105" cy="1031757"/>
          </a:xfrm>
          <a:prstGeom prst="rect">
            <a:avLst/>
          </a:prstGeom>
          <a:noFill/>
          <a:ln>
            <a:noFill/>
          </a:ln>
        </p:spPr>
        <p:txBody>
          <a:bodyPr spcFirstLastPara="1" wrap="square" lIns="91425" tIns="45700" rIns="91425" bIns="45700" anchor="t" anchorCtr="0">
            <a:spAutoFit/>
          </a:bodyPr>
          <a:lstStyle/>
          <a:p>
            <a:pPr marL="0" marR="0" lvl="0" indent="0" algn="just" rtl="0">
              <a:lnSpc>
                <a:spcPct val="135000"/>
              </a:lnSpc>
              <a:spcBef>
                <a:spcPts val="0"/>
              </a:spcBef>
              <a:spcAft>
                <a:spcPts val="0"/>
              </a:spcAft>
              <a:buNone/>
            </a:pPr>
            <a:r>
              <a:rPr lang="en-US" sz="2000" b="1" i="0" u="none" strike="noStrike" cap="none">
                <a:solidFill>
                  <a:srgbClr val="FFFF00"/>
                </a:solidFill>
                <a:latin typeface="Arial"/>
                <a:ea typeface="Arial"/>
                <a:cs typeface="Arial"/>
                <a:sym typeface="Arial"/>
              </a:rPr>
              <a:t>Bài 2. </a:t>
            </a:r>
            <a:r>
              <a:rPr lang="en-US" sz="2000" b="0" i="0" u="none" strike="noStrike" cap="none">
                <a:solidFill>
                  <a:srgbClr val="FFFF00"/>
                </a:solidFill>
                <a:latin typeface="Arial"/>
                <a:ea typeface="Arial"/>
                <a:cs typeface="Arial"/>
                <a:sym typeface="Arial"/>
              </a:rPr>
              <a:t>Tính một cách hợp lí:</a:t>
            </a:r>
            <a:endParaRPr/>
          </a:p>
          <a:p>
            <a:pPr marL="0" marR="0" lvl="0" indent="0" algn="just" rtl="0">
              <a:lnSpc>
                <a:spcPct val="135000"/>
              </a:lnSpc>
              <a:spcBef>
                <a:spcPts val="1200"/>
              </a:spcBef>
              <a:spcAft>
                <a:spcPts val="0"/>
              </a:spcAft>
              <a:buNone/>
            </a:pPr>
            <a:r>
              <a:rPr lang="en-US" sz="2000" b="0" i="0" u="none" strike="noStrike" cap="none">
                <a:solidFill>
                  <a:schemeClr val="dk1"/>
                </a:solidFill>
                <a:latin typeface="Arial"/>
                <a:ea typeface="Arial"/>
                <a:cs typeface="Arial"/>
                <a:sym typeface="Arial"/>
              </a:rPr>
              <a:t>a) 29,42 + 20,58 - 34,23 + (- 25,77);         b) (- 212,49) - (87,51 - 99,9). </a:t>
            </a:r>
            <a:endParaRPr/>
          </a:p>
        </p:txBody>
      </p:sp>
      <p:sp>
        <p:nvSpPr>
          <p:cNvPr id="5390" name="Google Shape;5390;p23"/>
          <p:cNvSpPr txBox="1"/>
          <p:nvPr/>
        </p:nvSpPr>
        <p:spPr>
          <a:xfrm>
            <a:off x="435602" y="2518422"/>
            <a:ext cx="4399446" cy="1601144"/>
          </a:xfrm>
          <a:prstGeom prst="rect">
            <a:avLst/>
          </a:prstGeom>
          <a:noFill/>
          <a:ln>
            <a:noFill/>
          </a:ln>
        </p:spPr>
        <p:txBody>
          <a:bodyPr spcFirstLastPara="1" wrap="square" lIns="91425" tIns="45700" rIns="91425" bIns="45700" anchor="t" anchorCtr="0">
            <a:spAutoFit/>
          </a:bodyPr>
          <a:lstStyle/>
          <a:p>
            <a:pPr marL="0" marR="0" lvl="0" indent="0" algn="just" rtl="0">
              <a:lnSpc>
                <a:spcPct val="135000"/>
              </a:lnSpc>
              <a:spcBef>
                <a:spcPts val="0"/>
              </a:spcBef>
              <a:spcAft>
                <a:spcPts val="0"/>
              </a:spcAft>
              <a:buNone/>
            </a:pPr>
            <a:r>
              <a:rPr lang="en-US" sz="2000" b="0" i="0" u="none" strike="noStrike" cap="none">
                <a:solidFill>
                  <a:schemeClr val="dk1"/>
                </a:solidFill>
                <a:latin typeface="Arial"/>
                <a:ea typeface="Arial"/>
                <a:cs typeface="Arial"/>
                <a:sym typeface="Arial"/>
              </a:rPr>
              <a:t>a) 29,42 + 20,58 - 34,23 + (- 25,77) </a:t>
            </a:r>
            <a:endParaRPr/>
          </a:p>
          <a:p>
            <a:pPr marL="0" marR="0" lvl="0" indent="0" algn="just" rtl="0">
              <a:lnSpc>
                <a:spcPct val="135000"/>
              </a:lnSpc>
              <a:spcBef>
                <a:spcPts val="1200"/>
              </a:spcBef>
              <a:spcAft>
                <a:spcPts val="0"/>
              </a:spcAft>
              <a:buNone/>
            </a:pPr>
            <a:r>
              <a:rPr lang="en-US" sz="2000" b="0" i="0" u="none" strike="noStrike" cap="none">
                <a:solidFill>
                  <a:schemeClr val="dk1"/>
                </a:solidFill>
                <a:latin typeface="Arial"/>
                <a:ea typeface="Arial"/>
                <a:cs typeface="Arial"/>
                <a:sym typeface="Arial"/>
              </a:rPr>
              <a:t>= ( 29,42 + 20,58 ) - ( 34,23 + 25,77) </a:t>
            </a:r>
            <a:endParaRPr/>
          </a:p>
          <a:p>
            <a:pPr marL="0" marR="0" lvl="0" indent="0" algn="just" rtl="0">
              <a:lnSpc>
                <a:spcPct val="135000"/>
              </a:lnSpc>
              <a:spcBef>
                <a:spcPts val="1200"/>
              </a:spcBef>
              <a:spcAft>
                <a:spcPts val="0"/>
              </a:spcAft>
              <a:buNone/>
            </a:pPr>
            <a:r>
              <a:rPr lang="en-US" sz="2000" b="0" i="0" u="none" strike="noStrike" cap="none">
                <a:solidFill>
                  <a:schemeClr val="dk1"/>
                </a:solidFill>
                <a:latin typeface="Arial"/>
                <a:ea typeface="Arial"/>
                <a:cs typeface="Arial"/>
                <a:sym typeface="Arial"/>
              </a:rPr>
              <a:t>= 50 - 60 = - 10</a:t>
            </a:r>
            <a:endParaRPr/>
          </a:p>
        </p:txBody>
      </p:sp>
      <p:sp>
        <p:nvSpPr>
          <p:cNvPr id="5391" name="Google Shape;5391;p23"/>
          <p:cNvSpPr txBox="1"/>
          <p:nvPr/>
        </p:nvSpPr>
        <p:spPr>
          <a:xfrm>
            <a:off x="4982353" y="2388722"/>
            <a:ext cx="5633705" cy="1601144"/>
          </a:xfrm>
          <a:prstGeom prst="rect">
            <a:avLst/>
          </a:prstGeom>
          <a:noFill/>
          <a:ln>
            <a:noFill/>
          </a:ln>
        </p:spPr>
        <p:txBody>
          <a:bodyPr spcFirstLastPara="1" wrap="square" lIns="91425" tIns="45700" rIns="91425" bIns="45700" anchor="t" anchorCtr="0">
            <a:spAutoFit/>
          </a:bodyPr>
          <a:lstStyle/>
          <a:p>
            <a:pPr marL="0" marR="0" lvl="0" indent="0" algn="just" rtl="0">
              <a:lnSpc>
                <a:spcPct val="135000"/>
              </a:lnSpc>
              <a:spcBef>
                <a:spcPts val="0"/>
              </a:spcBef>
              <a:spcAft>
                <a:spcPts val="0"/>
              </a:spcAft>
              <a:buNone/>
            </a:pPr>
            <a:r>
              <a:rPr lang="en-US" sz="2000" b="0" i="0" u="none" strike="noStrike" cap="none">
                <a:solidFill>
                  <a:schemeClr val="dk1"/>
                </a:solidFill>
                <a:latin typeface="Arial"/>
                <a:ea typeface="Arial"/>
                <a:cs typeface="Arial"/>
                <a:sym typeface="Arial"/>
              </a:rPr>
              <a:t>b) (- 212,49) - (87,51 - 99,9) </a:t>
            </a:r>
            <a:endParaRPr/>
          </a:p>
          <a:p>
            <a:pPr marL="0" marR="0" lvl="0" indent="0" algn="just" rtl="0">
              <a:lnSpc>
                <a:spcPct val="135000"/>
              </a:lnSpc>
              <a:spcBef>
                <a:spcPts val="1200"/>
              </a:spcBef>
              <a:spcAft>
                <a:spcPts val="0"/>
              </a:spcAft>
              <a:buNone/>
            </a:pPr>
            <a:r>
              <a:rPr lang="en-US" sz="2000" b="0" i="0" u="none" strike="noStrike" cap="none">
                <a:solidFill>
                  <a:schemeClr val="dk1"/>
                </a:solidFill>
                <a:latin typeface="Arial"/>
                <a:ea typeface="Arial"/>
                <a:cs typeface="Arial"/>
                <a:sym typeface="Arial"/>
              </a:rPr>
              <a:t>= (- 212,49 - 87,51) + 99,1</a:t>
            </a:r>
            <a:endParaRPr/>
          </a:p>
          <a:p>
            <a:pPr marL="0" marR="0" lvl="0" indent="0" algn="just" rtl="0">
              <a:lnSpc>
                <a:spcPct val="135000"/>
              </a:lnSpc>
              <a:spcBef>
                <a:spcPts val="1200"/>
              </a:spcBef>
              <a:spcAft>
                <a:spcPts val="0"/>
              </a:spcAft>
              <a:buNone/>
            </a:pPr>
            <a:r>
              <a:rPr lang="en-US" sz="2000" b="0" i="0" u="none" strike="noStrike" cap="none">
                <a:solidFill>
                  <a:schemeClr val="dk1"/>
                </a:solidFill>
                <a:latin typeface="Arial"/>
                <a:ea typeface="Arial"/>
                <a:cs typeface="Arial"/>
                <a:sym typeface="Arial"/>
              </a:rPr>
              <a:t>= - 300 + 99,9 = - 200,1</a:t>
            </a:r>
            <a:endParaRPr/>
          </a:p>
        </p:txBody>
      </p:sp>
      <p:sp>
        <p:nvSpPr>
          <p:cNvPr id="5392" name="Google Shape;5392;p23"/>
          <p:cNvSpPr txBox="1"/>
          <p:nvPr/>
        </p:nvSpPr>
        <p:spPr>
          <a:xfrm>
            <a:off x="2054270" y="1754795"/>
            <a:ext cx="5561556" cy="536301"/>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400" b="1" i="0" u="sng" strike="noStrike" cap="none">
                <a:solidFill>
                  <a:schemeClr val="dk1"/>
                </a:solidFill>
                <a:latin typeface="Arial"/>
                <a:ea typeface="Arial"/>
                <a:cs typeface="Arial"/>
                <a:sym typeface="Arial"/>
              </a:rPr>
              <a:t>Giải:</a:t>
            </a:r>
            <a:endParaRPr sz="2400" b="1" i="0" u="sng" strike="noStrike" cap="none">
              <a:solidFill>
                <a:schemeClr val="dk1"/>
              </a:solidFill>
              <a:latin typeface="Arial"/>
              <a:ea typeface="Arial"/>
              <a:cs typeface="Arial"/>
              <a:sym typeface="Arial"/>
            </a:endParaRPr>
          </a:p>
        </p:txBody>
      </p:sp>
      <p:cxnSp>
        <p:nvCxnSpPr>
          <p:cNvPr id="5393" name="Google Shape;5393;p23"/>
          <p:cNvCxnSpPr/>
          <p:nvPr/>
        </p:nvCxnSpPr>
        <p:spPr>
          <a:xfrm>
            <a:off x="4835048" y="2301550"/>
            <a:ext cx="0" cy="2129366"/>
          </a:xfrm>
          <a:prstGeom prst="straightConnector1">
            <a:avLst/>
          </a:prstGeom>
          <a:noFill/>
          <a:ln w="9525" cap="flat" cmpd="sng">
            <a:solidFill>
              <a:srgbClr val="FDAE30"/>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89">
                                            <p:txEl>
                                              <p:pRg st="0" end="0"/>
                                            </p:txEl>
                                          </p:spTgt>
                                        </p:tgtEl>
                                        <p:attrNameLst>
                                          <p:attrName>style.visibility</p:attrName>
                                        </p:attrNameLst>
                                      </p:cBhvr>
                                      <p:to>
                                        <p:strVal val="visible"/>
                                      </p:to>
                                    </p:set>
                                    <p:animEffect transition="in" filter="fade">
                                      <p:cBhvr>
                                        <p:cTn id="7" dur="500"/>
                                        <p:tgtEl>
                                          <p:spTgt spid="538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389">
                                            <p:txEl>
                                              <p:pRg st="1" end="1"/>
                                            </p:txEl>
                                          </p:spTgt>
                                        </p:tgtEl>
                                        <p:attrNameLst>
                                          <p:attrName>style.visibility</p:attrName>
                                        </p:attrNameLst>
                                      </p:cBhvr>
                                      <p:to>
                                        <p:strVal val="visible"/>
                                      </p:to>
                                    </p:set>
                                    <p:animEffect transition="in" filter="fade">
                                      <p:cBhvr>
                                        <p:cTn id="10" dur="500"/>
                                        <p:tgtEl>
                                          <p:spTgt spid="538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392"/>
                                        </p:tgtEl>
                                        <p:attrNameLst>
                                          <p:attrName>style.visibility</p:attrName>
                                        </p:attrNameLst>
                                      </p:cBhvr>
                                      <p:to>
                                        <p:strVal val="visible"/>
                                      </p:to>
                                    </p:set>
                                    <p:animEffect transition="in" filter="fade">
                                      <p:cBhvr>
                                        <p:cTn id="15" dur="500"/>
                                        <p:tgtEl>
                                          <p:spTgt spid="539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390">
                                            <p:txEl>
                                              <p:pRg st="0" end="0"/>
                                            </p:txEl>
                                          </p:spTgt>
                                        </p:tgtEl>
                                        <p:attrNameLst>
                                          <p:attrName>style.visibility</p:attrName>
                                        </p:attrNameLst>
                                      </p:cBhvr>
                                      <p:to>
                                        <p:strVal val="visible"/>
                                      </p:to>
                                    </p:set>
                                    <p:anim calcmode="lin" valueType="num">
                                      <p:cBhvr additive="base">
                                        <p:cTn id="20" dur="500"/>
                                        <p:tgtEl>
                                          <p:spTgt spid="53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390">
                                            <p:txEl>
                                              <p:pRg st="1" end="1"/>
                                            </p:txEl>
                                          </p:spTgt>
                                        </p:tgtEl>
                                        <p:attrNameLst>
                                          <p:attrName>style.visibility</p:attrName>
                                        </p:attrNameLst>
                                      </p:cBhvr>
                                      <p:to>
                                        <p:strVal val="visible"/>
                                      </p:to>
                                    </p:set>
                                    <p:anim calcmode="lin" valueType="num">
                                      <p:cBhvr additive="base">
                                        <p:cTn id="25" dur="500"/>
                                        <p:tgtEl>
                                          <p:spTgt spid="53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390">
                                            <p:txEl>
                                              <p:pRg st="2" end="2"/>
                                            </p:txEl>
                                          </p:spTgt>
                                        </p:tgtEl>
                                        <p:attrNameLst>
                                          <p:attrName>style.visibility</p:attrName>
                                        </p:attrNameLst>
                                      </p:cBhvr>
                                      <p:to>
                                        <p:strVal val="visible"/>
                                      </p:to>
                                    </p:set>
                                    <p:anim calcmode="lin" valueType="num">
                                      <p:cBhvr additive="base">
                                        <p:cTn id="30" dur="500"/>
                                        <p:tgtEl>
                                          <p:spTgt spid="5390">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5393"/>
                                        </p:tgtEl>
                                        <p:attrNameLst>
                                          <p:attrName>style.visibility</p:attrName>
                                        </p:attrNameLst>
                                      </p:cBhvr>
                                      <p:to>
                                        <p:strVal val="visible"/>
                                      </p:to>
                                    </p:set>
                                    <p:animEffect transition="in" filter="fade">
                                      <p:cBhvr>
                                        <p:cTn id="34" dur="500"/>
                                        <p:tgtEl>
                                          <p:spTgt spid="539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391">
                                            <p:txEl>
                                              <p:pRg st="0" end="0"/>
                                            </p:txEl>
                                          </p:spTgt>
                                        </p:tgtEl>
                                        <p:attrNameLst>
                                          <p:attrName>style.visibility</p:attrName>
                                        </p:attrNameLst>
                                      </p:cBhvr>
                                      <p:to>
                                        <p:strVal val="visible"/>
                                      </p:to>
                                    </p:set>
                                    <p:animEffect transition="in" filter="fade">
                                      <p:cBhvr>
                                        <p:cTn id="39" dur="1000"/>
                                        <p:tgtEl>
                                          <p:spTgt spid="5391">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391">
                                            <p:txEl>
                                              <p:pRg st="1" end="1"/>
                                            </p:txEl>
                                          </p:spTgt>
                                        </p:tgtEl>
                                        <p:attrNameLst>
                                          <p:attrName>style.visibility</p:attrName>
                                        </p:attrNameLst>
                                      </p:cBhvr>
                                      <p:to>
                                        <p:strVal val="visible"/>
                                      </p:to>
                                    </p:set>
                                    <p:animEffect transition="in" filter="fade">
                                      <p:cBhvr>
                                        <p:cTn id="44" dur="1000"/>
                                        <p:tgtEl>
                                          <p:spTgt spid="5391">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391">
                                            <p:txEl>
                                              <p:pRg st="2" end="2"/>
                                            </p:txEl>
                                          </p:spTgt>
                                        </p:tgtEl>
                                        <p:attrNameLst>
                                          <p:attrName>style.visibility</p:attrName>
                                        </p:attrNameLst>
                                      </p:cBhvr>
                                      <p:to>
                                        <p:strVal val="visible"/>
                                      </p:to>
                                    </p:set>
                                    <p:animEffect transition="in" filter="fade">
                                      <p:cBhvr>
                                        <p:cTn id="49" dur="1000"/>
                                        <p:tgtEl>
                                          <p:spTgt spid="53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97"/>
        <p:cNvGrpSpPr/>
        <p:nvPr/>
      </p:nvGrpSpPr>
      <p:grpSpPr>
        <a:xfrm>
          <a:off x="0" y="0"/>
          <a:ext cx="0" cy="0"/>
          <a:chOff x="0" y="0"/>
          <a:chExt cx="0" cy="0"/>
        </a:xfrm>
      </p:grpSpPr>
      <p:sp>
        <p:nvSpPr>
          <p:cNvPr id="5398" name="Google Shape;5398;p24"/>
          <p:cNvSpPr/>
          <p:nvPr/>
        </p:nvSpPr>
        <p:spPr>
          <a:xfrm>
            <a:off x="857250" y="207748"/>
            <a:ext cx="7620000" cy="4728004"/>
          </a:xfrm>
          <a:prstGeom prst="roundRect">
            <a:avLst>
              <a:gd name="adj" fmla="val 16667"/>
            </a:avLst>
          </a:prstGeom>
          <a:solidFill>
            <a:srgbClr val="F7EDDA"/>
          </a:solidFill>
          <a:ln w="25400" cap="flat" cmpd="sng">
            <a:solidFill>
              <a:srgbClr val="BA8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99" name="Google Shape;5399;p24"/>
          <p:cNvSpPr txBox="1"/>
          <p:nvPr/>
        </p:nvSpPr>
        <p:spPr>
          <a:xfrm>
            <a:off x="1181100" y="2435472"/>
            <a:ext cx="6648450" cy="2432141"/>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000" b="1" i="0" u="sng" strike="noStrike" cap="none">
                <a:solidFill>
                  <a:srgbClr val="000000"/>
                </a:solidFill>
                <a:latin typeface="Arial"/>
                <a:ea typeface="Arial"/>
                <a:cs typeface="Arial"/>
                <a:sym typeface="Arial"/>
              </a:rPr>
              <a:t>Giải: </a:t>
            </a:r>
            <a:endParaRPr sz="2000" b="0" i="0" u="sng" strike="noStrike" cap="none">
              <a:solidFill>
                <a:srgbClr val="000000"/>
              </a:solidFill>
              <a:latin typeface="Arial"/>
              <a:ea typeface="Arial"/>
              <a:cs typeface="Arial"/>
              <a:sym typeface="Arial"/>
            </a:endParaRPr>
          </a:p>
          <a:p>
            <a:pPr marL="457200" marR="0" lvl="0" indent="-457200" algn="just" rtl="0">
              <a:lnSpc>
                <a:spcPct val="135000"/>
              </a:lnSpc>
              <a:spcBef>
                <a:spcPts val="1200"/>
              </a:spcBef>
              <a:spcAft>
                <a:spcPts val="0"/>
              </a:spcAft>
              <a:buClr>
                <a:srgbClr val="000000"/>
              </a:buClr>
              <a:buSzPts val="2000"/>
              <a:buFont typeface="Arial"/>
              <a:buAutoNum type="alphaLcParenR"/>
            </a:pPr>
            <a:r>
              <a:rPr lang="en-US" sz="2000" b="0" i="0" u="none" strike="noStrike" cap="none">
                <a:solidFill>
                  <a:srgbClr val="000000"/>
                </a:solidFill>
                <a:latin typeface="Arial"/>
                <a:ea typeface="Arial"/>
                <a:cs typeface="Arial"/>
                <a:sym typeface="Arial"/>
              </a:rPr>
              <a:t>Có: 1,57m &gt; 1,53m =&gt; Bạn Nam cao nhất, bạn Loan thấp nhất.</a:t>
            </a:r>
            <a:endParaRPr sz="2000" b="0" i="0" u="none" strike="noStrike" cap="none">
              <a:solidFill>
                <a:srgbClr val="000000"/>
              </a:solidFill>
              <a:latin typeface="Arial"/>
              <a:ea typeface="Arial"/>
              <a:cs typeface="Arial"/>
              <a:sym typeface="Arial"/>
            </a:endParaRPr>
          </a:p>
          <a:p>
            <a:pPr marL="457200" marR="0" lvl="0" indent="-457200" algn="just" rtl="0">
              <a:lnSpc>
                <a:spcPct val="135000"/>
              </a:lnSpc>
              <a:spcBef>
                <a:spcPts val="1200"/>
              </a:spcBef>
              <a:spcAft>
                <a:spcPts val="0"/>
              </a:spcAft>
              <a:buClr>
                <a:srgbClr val="000000"/>
              </a:buClr>
              <a:buSzPts val="2000"/>
              <a:buFont typeface="Arial"/>
              <a:buAutoNum type="alphaLcParenR"/>
            </a:pPr>
            <a:r>
              <a:rPr lang="en-US" sz="2000" b="0" i="0" u="none" strike="noStrike" cap="none">
                <a:solidFill>
                  <a:srgbClr val="000000"/>
                </a:solidFill>
                <a:latin typeface="Arial"/>
                <a:ea typeface="Arial"/>
                <a:cs typeface="Arial"/>
                <a:sym typeface="Arial"/>
              </a:rPr>
              <a:t>Chiều cao của bạn bao nhất hơn bạn thấp nhất là: 1,57 - 1,49 = 0,08 (m)</a:t>
            </a:r>
            <a:endParaRPr sz="2000" b="0" i="0" u="none" strike="noStrike" cap="none">
              <a:solidFill>
                <a:srgbClr val="000000"/>
              </a:solidFill>
              <a:latin typeface="Arial"/>
              <a:ea typeface="Arial"/>
              <a:cs typeface="Arial"/>
              <a:sym typeface="Arial"/>
            </a:endParaRPr>
          </a:p>
        </p:txBody>
      </p:sp>
      <p:sp>
        <p:nvSpPr>
          <p:cNvPr id="5400" name="Google Shape;5400;p24"/>
          <p:cNvSpPr txBox="1"/>
          <p:nvPr/>
        </p:nvSpPr>
        <p:spPr>
          <a:xfrm>
            <a:off x="1181100" y="207748"/>
            <a:ext cx="7086078" cy="2432141"/>
          </a:xfrm>
          <a:prstGeom prst="rect">
            <a:avLst/>
          </a:prstGeom>
          <a:noFill/>
          <a:ln>
            <a:noFill/>
          </a:ln>
        </p:spPr>
        <p:txBody>
          <a:bodyPr spcFirstLastPara="1" wrap="square" lIns="91425" tIns="45700" rIns="91425" bIns="45700" anchor="t" anchorCtr="0">
            <a:spAutoFit/>
          </a:bodyPr>
          <a:lstStyle/>
          <a:p>
            <a:pPr marL="0" marR="0" lvl="0" indent="0" algn="just" rtl="0">
              <a:lnSpc>
                <a:spcPct val="135000"/>
              </a:lnSpc>
              <a:spcBef>
                <a:spcPts val="0"/>
              </a:spcBef>
              <a:spcAft>
                <a:spcPts val="0"/>
              </a:spcAft>
              <a:buNone/>
            </a:pPr>
            <a:r>
              <a:rPr lang="en-US" sz="2000" b="1" i="0" u="none" strike="noStrike" cap="none">
                <a:solidFill>
                  <a:srgbClr val="00B0F0"/>
                </a:solidFill>
                <a:latin typeface="Arial"/>
                <a:ea typeface="Arial"/>
                <a:cs typeface="Arial"/>
                <a:sym typeface="Arial"/>
              </a:rPr>
              <a:t>Bài 3. </a:t>
            </a:r>
            <a:r>
              <a:rPr lang="en-US" sz="2000" b="0" i="0" u="none" strike="noStrike" cap="none">
                <a:solidFill>
                  <a:srgbClr val="1C291F"/>
                </a:solidFill>
                <a:latin typeface="Arial"/>
                <a:ea typeface="Arial"/>
                <a:cs typeface="Arial"/>
                <a:sym typeface="Arial"/>
              </a:rPr>
              <a:t>Bạn Nam cao 1,57 m, bạn Linh cao 1,53 m, bạn Loan cao 1,49 m.</a:t>
            </a:r>
            <a:endParaRPr/>
          </a:p>
          <a:p>
            <a:pPr marL="0" marR="0" lvl="0" indent="0" algn="just" rtl="0">
              <a:lnSpc>
                <a:spcPct val="135000"/>
              </a:lnSpc>
              <a:spcBef>
                <a:spcPts val="1200"/>
              </a:spcBef>
              <a:spcAft>
                <a:spcPts val="0"/>
              </a:spcAft>
              <a:buNone/>
            </a:pPr>
            <a:r>
              <a:rPr lang="en-US" sz="2000" b="0" i="0" u="none" strike="noStrike" cap="none">
                <a:solidFill>
                  <a:srgbClr val="1C291F"/>
                </a:solidFill>
                <a:latin typeface="Arial"/>
                <a:ea typeface="Arial"/>
                <a:cs typeface="Arial"/>
                <a:sym typeface="Arial"/>
              </a:rPr>
              <a:t>a) Trong ba bạn đó, bạn nào cao nhất? Bạn nào thấp nhất</a:t>
            </a:r>
            <a:endParaRPr/>
          </a:p>
          <a:p>
            <a:pPr marL="0" marR="0" lvl="0" indent="0" algn="just" rtl="0">
              <a:lnSpc>
                <a:spcPct val="135000"/>
              </a:lnSpc>
              <a:spcBef>
                <a:spcPts val="1200"/>
              </a:spcBef>
              <a:spcAft>
                <a:spcPts val="0"/>
              </a:spcAft>
              <a:buNone/>
            </a:pPr>
            <a:r>
              <a:rPr lang="en-US" sz="2000" b="0" i="0" u="none" strike="noStrike" cap="none">
                <a:solidFill>
                  <a:srgbClr val="1C291F"/>
                </a:solidFill>
                <a:latin typeface="Arial"/>
                <a:ea typeface="Arial"/>
                <a:cs typeface="Arial"/>
                <a:sym typeface="Arial"/>
              </a:rPr>
              <a:t>b) Chiều cao của bạn cao nhất hơn bạn thấp nhất là bao nhiêu mét?</a:t>
            </a:r>
            <a:endParaRPr sz="2000" b="0" i="0" u="none" strike="noStrike" cap="none">
              <a:solidFill>
                <a:srgbClr val="1C291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398"/>
                                        </p:tgtEl>
                                        <p:attrNameLst>
                                          <p:attrName>style.visibility</p:attrName>
                                        </p:attrNameLst>
                                      </p:cBhvr>
                                      <p:to>
                                        <p:strVal val="visible"/>
                                      </p:to>
                                    </p:set>
                                    <p:anim calcmode="lin" valueType="num">
                                      <p:cBhvr additive="base">
                                        <p:cTn id="7" dur="500"/>
                                        <p:tgtEl>
                                          <p:spTgt spid="5398"/>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400"/>
                                        </p:tgtEl>
                                        <p:attrNameLst>
                                          <p:attrName>style.visibility</p:attrName>
                                        </p:attrNameLst>
                                      </p:cBhvr>
                                      <p:to>
                                        <p:strVal val="visible"/>
                                      </p:to>
                                    </p:set>
                                    <p:anim calcmode="lin" valueType="num">
                                      <p:cBhvr additive="base">
                                        <p:cTn id="11" dur="500"/>
                                        <p:tgtEl>
                                          <p:spTgt spid="5400"/>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399">
                                            <p:txEl>
                                              <p:pRg st="0" end="0"/>
                                            </p:txEl>
                                          </p:spTgt>
                                        </p:tgtEl>
                                        <p:attrNameLst>
                                          <p:attrName>style.visibility</p:attrName>
                                        </p:attrNameLst>
                                      </p:cBhvr>
                                      <p:to>
                                        <p:strVal val="visible"/>
                                      </p:to>
                                    </p:set>
                                    <p:anim calcmode="lin" valueType="num">
                                      <p:cBhvr additive="base">
                                        <p:cTn id="16" dur="500"/>
                                        <p:tgtEl>
                                          <p:spTgt spid="53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399">
                                            <p:txEl>
                                              <p:pRg st="1" end="1"/>
                                            </p:txEl>
                                          </p:spTgt>
                                        </p:tgtEl>
                                        <p:attrNameLst>
                                          <p:attrName>style.visibility</p:attrName>
                                        </p:attrNameLst>
                                      </p:cBhvr>
                                      <p:to>
                                        <p:strVal val="visible"/>
                                      </p:to>
                                    </p:set>
                                    <p:anim calcmode="lin" valueType="num">
                                      <p:cBhvr additive="base">
                                        <p:cTn id="21" dur="500"/>
                                        <p:tgtEl>
                                          <p:spTgt spid="53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399">
                                            <p:txEl>
                                              <p:pRg st="2" end="2"/>
                                            </p:txEl>
                                          </p:spTgt>
                                        </p:tgtEl>
                                        <p:attrNameLst>
                                          <p:attrName>style.visibility</p:attrName>
                                        </p:attrNameLst>
                                      </p:cBhvr>
                                      <p:to>
                                        <p:strVal val="visible"/>
                                      </p:to>
                                    </p:set>
                                    <p:anim calcmode="lin" valueType="num">
                                      <p:cBhvr additive="base">
                                        <p:cTn id="26" dur="500"/>
                                        <p:tgtEl>
                                          <p:spTgt spid="539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04"/>
        <p:cNvGrpSpPr/>
        <p:nvPr/>
      </p:nvGrpSpPr>
      <p:grpSpPr>
        <a:xfrm>
          <a:off x="0" y="0"/>
          <a:ext cx="0" cy="0"/>
          <a:chOff x="0" y="0"/>
          <a:chExt cx="0" cy="0"/>
        </a:xfrm>
      </p:grpSpPr>
      <p:sp>
        <p:nvSpPr>
          <p:cNvPr id="5405" name="Google Shape;5405;p25"/>
          <p:cNvSpPr/>
          <p:nvPr/>
        </p:nvSpPr>
        <p:spPr>
          <a:xfrm>
            <a:off x="2342367" y="1465545"/>
            <a:ext cx="4897677" cy="2254685"/>
          </a:xfrm>
          <a:prstGeom prst="horizontalScroll">
            <a:avLst>
              <a:gd name="adj" fmla="val 12500"/>
            </a:avLst>
          </a:prstGeom>
          <a:solidFill>
            <a:srgbClr val="8FC7ED"/>
          </a:solidFill>
          <a:ln w="25400" cap="flat" cmpd="sng">
            <a:solidFill>
              <a:srgbClr val="BA8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06" name="Google Shape;5406;p25"/>
          <p:cNvSpPr txBox="1"/>
          <p:nvPr/>
        </p:nvSpPr>
        <p:spPr>
          <a:xfrm>
            <a:off x="2428875" y="2063918"/>
            <a:ext cx="4800600"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0" b="1" i="0" u="none" strike="noStrike" cap="none">
                <a:solidFill>
                  <a:schemeClr val="dk1"/>
                </a:solidFill>
                <a:latin typeface="Arial"/>
                <a:ea typeface="Arial"/>
                <a:cs typeface="Arial"/>
                <a:sym typeface="Arial"/>
              </a:rPr>
              <a:t>VẬN DỤNG</a:t>
            </a:r>
            <a:endParaRPr sz="6000" b="1" i="0" u="none" strike="noStrike" cap="none">
              <a:solidFill>
                <a:schemeClr val="dk1"/>
              </a:solidFill>
              <a:latin typeface="Arial"/>
              <a:ea typeface="Arial"/>
              <a:cs typeface="Arial"/>
              <a:sym typeface="Arial"/>
            </a:endParaRPr>
          </a:p>
        </p:txBody>
      </p:sp>
    </p:spTree>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10"/>
        <p:cNvGrpSpPr/>
        <p:nvPr/>
      </p:nvGrpSpPr>
      <p:grpSpPr>
        <a:xfrm>
          <a:off x="0" y="0"/>
          <a:ext cx="0" cy="0"/>
          <a:chOff x="0" y="0"/>
          <a:chExt cx="0" cy="0"/>
        </a:xfrm>
      </p:grpSpPr>
      <p:sp>
        <p:nvSpPr>
          <p:cNvPr id="5411" name="Google Shape;5411;p26"/>
          <p:cNvSpPr/>
          <p:nvPr/>
        </p:nvSpPr>
        <p:spPr>
          <a:xfrm>
            <a:off x="794619" y="1600680"/>
            <a:ext cx="7561545" cy="3542820"/>
          </a:xfrm>
          <a:prstGeom prst="roundRect">
            <a:avLst>
              <a:gd name="adj" fmla="val 16667"/>
            </a:avLst>
          </a:prstGeom>
          <a:solidFill>
            <a:srgbClr val="FBF5EC"/>
          </a:solidFill>
          <a:ln w="25400" cap="flat" cmpd="sng">
            <a:solidFill>
              <a:srgbClr val="BA8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12" name="Google Shape;5412;p26"/>
          <p:cNvSpPr txBox="1"/>
          <p:nvPr/>
        </p:nvSpPr>
        <p:spPr>
          <a:xfrm>
            <a:off x="968679" y="2492073"/>
            <a:ext cx="7561545" cy="136678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800" b="1" i="0" u="none" strike="noStrike" cap="none">
                <a:solidFill>
                  <a:srgbClr val="000000"/>
                </a:solidFill>
                <a:latin typeface="Arial"/>
                <a:ea typeface="Arial"/>
                <a:cs typeface="Arial"/>
                <a:sym typeface="Arial"/>
              </a:rPr>
              <a:t>Bài 1:</a:t>
            </a:r>
            <a:r>
              <a:rPr lang="en-US" sz="1800" b="0" i="0" u="none" strike="noStrike" cap="none">
                <a:solidFill>
                  <a:srgbClr val="000000"/>
                </a:solidFill>
                <a:latin typeface="Arial"/>
                <a:ea typeface="Arial"/>
                <a:cs typeface="Arial"/>
                <a:sym typeface="Arial"/>
              </a:rPr>
              <a:t> Tính một cách hợp lí</a:t>
            </a:r>
            <a:endParaRPr sz="1800" b="0" i="0" u="none" strike="noStrike" cap="none">
              <a:solidFill>
                <a:srgbClr val="000000"/>
              </a:solidFill>
              <a:latin typeface="Arial"/>
              <a:ea typeface="Arial"/>
              <a:cs typeface="Arial"/>
              <a:sym typeface="Arial"/>
            </a:endParaRPr>
          </a:p>
          <a:p>
            <a:pPr marL="342900" marR="0" lvl="0" indent="-342900" algn="just" rtl="0">
              <a:lnSpc>
                <a:spcPct val="120000"/>
              </a:lnSpc>
              <a:spcBef>
                <a:spcPts val="1200"/>
              </a:spcBef>
              <a:spcAft>
                <a:spcPts val="0"/>
              </a:spcAft>
              <a:buClr>
                <a:srgbClr val="000000"/>
              </a:buClr>
              <a:buSzPts val="1800"/>
              <a:buFont typeface="Arial"/>
              <a:buAutoNum type="alphaLcParenR"/>
            </a:pPr>
            <a:r>
              <a:rPr lang="en-US" sz="1800" b="0" i="0" u="none" strike="noStrike" cap="none">
                <a:solidFill>
                  <a:srgbClr val="000000"/>
                </a:solidFill>
                <a:latin typeface="Arial"/>
                <a:ea typeface="Arial"/>
                <a:cs typeface="Arial"/>
                <a:sym typeface="Arial"/>
              </a:rPr>
              <a:t>43,125 + (-50,02) + 56,875	c) 25,67 + 14,33 - 3,61 – 16,39</a:t>
            </a:r>
            <a:endParaRPr sz="1800" b="0" i="0" u="none" strike="noStrike" cap="none">
              <a:solidFill>
                <a:srgbClr val="000000"/>
              </a:solidFill>
              <a:latin typeface="Arial"/>
              <a:ea typeface="Arial"/>
              <a:cs typeface="Arial"/>
              <a:sym typeface="Arial"/>
            </a:endParaRPr>
          </a:p>
          <a:p>
            <a:pPr marL="342900" marR="0" lvl="0" indent="-342900" algn="just" rtl="0">
              <a:lnSpc>
                <a:spcPct val="120000"/>
              </a:lnSpc>
              <a:spcBef>
                <a:spcPts val="1200"/>
              </a:spcBef>
              <a:spcAft>
                <a:spcPts val="0"/>
              </a:spcAft>
              <a:buClr>
                <a:srgbClr val="000000"/>
              </a:buClr>
              <a:buSzPts val="1800"/>
              <a:buFont typeface="Arial"/>
              <a:buAutoNum type="alphaLcParenR"/>
            </a:pPr>
            <a:r>
              <a:rPr lang="en-US" sz="1800" b="0" i="0" u="none" strike="noStrike" cap="none">
                <a:solidFill>
                  <a:srgbClr val="000000"/>
                </a:solidFill>
                <a:latin typeface="Arial"/>
                <a:ea typeface="Arial"/>
                <a:cs typeface="Arial"/>
                <a:sym typeface="Arial"/>
              </a:rPr>
              <a:t>b) 56,75 + (-4,36) + 3,25 + (-5,64)</a:t>
            </a:r>
            <a:endParaRPr sz="1800" b="0" i="0" u="none" strike="noStrike" cap="none">
              <a:solidFill>
                <a:srgbClr val="000000"/>
              </a:solidFill>
              <a:latin typeface="Arial"/>
              <a:ea typeface="Arial"/>
              <a:cs typeface="Arial"/>
              <a:sym typeface="Arial"/>
            </a:endParaRPr>
          </a:p>
        </p:txBody>
      </p:sp>
      <p:sp>
        <p:nvSpPr>
          <p:cNvPr id="5413" name="Google Shape;5413;p26"/>
          <p:cNvSpPr/>
          <p:nvPr/>
        </p:nvSpPr>
        <p:spPr>
          <a:xfrm>
            <a:off x="3382026" y="1600680"/>
            <a:ext cx="2642993" cy="713984"/>
          </a:xfrm>
          <a:prstGeom prst="rect">
            <a:avLst/>
          </a:prstGeom>
          <a:solidFill>
            <a:schemeClr val="dk1"/>
          </a:solidFill>
          <a:ln w="25400" cap="flat" cmpd="sng">
            <a:solidFill>
              <a:srgbClr val="BA8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1C291F"/>
                </a:solidFill>
                <a:latin typeface="Arial"/>
                <a:ea typeface="Arial"/>
                <a:cs typeface="Arial"/>
                <a:sym typeface="Arial"/>
              </a:rPr>
              <a:t>PHIẾU HỌC TẬP</a:t>
            </a:r>
            <a:endParaRPr sz="2400" b="1" i="0" u="none" strike="noStrike" cap="none">
              <a:solidFill>
                <a:srgbClr val="1C291F"/>
              </a:solidFill>
              <a:latin typeface="Arial"/>
              <a:ea typeface="Arial"/>
              <a:cs typeface="Arial"/>
              <a:sym typeface="Arial"/>
            </a:endParaRPr>
          </a:p>
        </p:txBody>
      </p:sp>
      <p:sp>
        <p:nvSpPr>
          <p:cNvPr id="5414" name="Google Shape;5414;p26"/>
          <p:cNvSpPr txBox="1"/>
          <p:nvPr/>
        </p:nvSpPr>
        <p:spPr>
          <a:xfrm>
            <a:off x="968679" y="3858857"/>
            <a:ext cx="7206642" cy="1173270"/>
          </a:xfrm>
          <a:prstGeom prst="rect">
            <a:avLst/>
          </a:prstGeom>
          <a:noFill/>
          <a:ln>
            <a:noFill/>
          </a:ln>
        </p:spPr>
        <p:txBody>
          <a:bodyPr spcFirstLastPara="1" wrap="square" lIns="91425" tIns="45700" rIns="91425" bIns="45700" anchor="t" anchorCtr="0">
            <a:spAutoFit/>
          </a:bodyPr>
          <a:lstStyle/>
          <a:p>
            <a:pPr marL="0" marR="0" lvl="0" indent="0" algn="just" rtl="0">
              <a:lnSpc>
                <a:spcPct val="135000"/>
              </a:lnSpc>
              <a:spcBef>
                <a:spcPts val="0"/>
              </a:spcBef>
              <a:spcAft>
                <a:spcPts val="0"/>
              </a:spcAft>
              <a:buNone/>
            </a:pPr>
            <a:r>
              <a:rPr lang="en-US" sz="1800" b="1" i="0" u="none" strike="noStrike" cap="none">
                <a:solidFill>
                  <a:srgbClr val="000000"/>
                </a:solidFill>
                <a:latin typeface="Arial"/>
                <a:ea typeface="Arial"/>
                <a:cs typeface="Arial"/>
                <a:sym typeface="Arial"/>
              </a:rPr>
              <a:t>Bài 2: </a:t>
            </a:r>
            <a:r>
              <a:rPr lang="en-US" sz="1800" b="0" i="0" u="none" strike="noStrike" cap="none">
                <a:solidFill>
                  <a:srgbClr val="000000"/>
                </a:solidFill>
                <a:latin typeface="Arial"/>
                <a:ea typeface="Arial"/>
                <a:cs typeface="Arial"/>
                <a:sym typeface="Arial"/>
              </a:rPr>
              <a:t>Có 3 sợi dây: sợi dây thứ nhất dài 4,15 m, sợi dây thứ hai dài hơn sợi dây thứ nhất 1,2 m, sợi dây thứ ba ngắn hơn sợi dây thứ hai 0,15 m. Tính độ dài sợi dây thứ ba.</a:t>
            </a:r>
            <a:endParaRPr sz="1800" b="0" i="0" u="none" strike="noStrike" cap="none">
              <a:solidFill>
                <a:srgbClr val="000000"/>
              </a:solidFill>
              <a:latin typeface="Arial"/>
              <a:ea typeface="Arial"/>
              <a:cs typeface="Arial"/>
              <a:sym typeface="Arial"/>
            </a:endParaRPr>
          </a:p>
        </p:txBody>
      </p:sp>
      <p:sp>
        <p:nvSpPr>
          <p:cNvPr id="5415" name="Google Shape;5415;p26"/>
          <p:cNvSpPr txBox="1"/>
          <p:nvPr/>
        </p:nvSpPr>
        <p:spPr>
          <a:xfrm>
            <a:off x="1882936" y="711269"/>
            <a:ext cx="6165820" cy="88941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1C291F"/>
                </a:solidFill>
                <a:latin typeface="Arial"/>
                <a:ea typeface="Arial"/>
                <a:cs typeface="Arial"/>
                <a:sym typeface="Arial"/>
              </a:rPr>
              <a:t>- Suy nghĩ, thảo luận hoàn thành phiếu bài tập A</a:t>
            </a:r>
            <a:r>
              <a:rPr lang="en-US" sz="2000" b="0" i="0" u="none" strike="noStrike" cap="none" baseline="-25000">
                <a:solidFill>
                  <a:srgbClr val="1C291F"/>
                </a:solidFill>
                <a:latin typeface="Arial"/>
                <a:ea typeface="Arial"/>
                <a:cs typeface="Arial"/>
                <a:sym typeface="Arial"/>
              </a:rPr>
              <a:t>5</a:t>
            </a:r>
            <a:r>
              <a:rPr lang="en-US" sz="2000" b="0" i="0" u="none" strike="noStrike" cap="none">
                <a:solidFill>
                  <a:srgbClr val="1C291F"/>
                </a:solidFill>
                <a:latin typeface="Arial"/>
                <a:ea typeface="Arial"/>
                <a:cs typeface="Arial"/>
                <a:sym typeface="Arial"/>
              </a:rPr>
              <a:t>.</a:t>
            </a:r>
            <a:endParaRPr/>
          </a:p>
          <a:p>
            <a:pPr marL="0" marR="0" lvl="0" indent="0" algn="just" rtl="0">
              <a:lnSpc>
                <a:spcPct val="120000"/>
              </a:lnSpc>
              <a:spcBef>
                <a:spcPts val="0"/>
              </a:spcBef>
              <a:spcAft>
                <a:spcPts val="0"/>
              </a:spcAft>
              <a:buNone/>
            </a:pPr>
            <a:r>
              <a:rPr lang="en-US" sz="2000" b="0" i="0" u="none" strike="noStrike" cap="none">
                <a:solidFill>
                  <a:srgbClr val="1C291F"/>
                </a:solidFill>
                <a:latin typeface="Arial"/>
                <a:ea typeface="Arial"/>
                <a:cs typeface="Arial"/>
                <a:sym typeface="Arial"/>
              </a:rPr>
              <a:t>- Thời gian: 5 phút.</a:t>
            </a:r>
            <a:endParaRPr/>
          </a:p>
        </p:txBody>
      </p:sp>
      <p:sp>
        <p:nvSpPr>
          <p:cNvPr id="5416" name="Google Shape;5416;p26"/>
          <p:cNvSpPr/>
          <p:nvPr/>
        </p:nvSpPr>
        <p:spPr>
          <a:xfrm>
            <a:off x="2164263" y="-2714"/>
            <a:ext cx="4800208" cy="713984"/>
          </a:xfrm>
          <a:prstGeom prst="ribbon">
            <a:avLst>
              <a:gd name="adj1" fmla="val 7444"/>
              <a:gd name="adj2" fmla="val 68082"/>
            </a:avLst>
          </a:prstGeom>
          <a:solidFill>
            <a:srgbClr val="FFFF00"/>
          </a:solidFill>
          <a:ln w="25400" cap="flat" cmpd="sng">
            <a:solidFill>
              <a:srgbClr val="BA8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7030A0"/>
                </a:solidFill>
                <a:latin typeface="Arial"/>
                <a:ea typeface="Arial"/>
                <a:cs typeface="Arial"/>
                <a:sym typeface="Arial"/>
              </a:rPr>
              <a:t>HOẠT ĐỘNG NHÓM 4</a:t>
            </a:r>
            <a:endParaRPr sz="2000" b="1" i="0" u="none" strike="noStrike" cap="none">
              <a:solidFill>
                <a:srgbClr val="7030A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416"/>
                                        </p:tgtEl>
                                        <p:attrNameLst>
                                          <p:attrName>style.visibility</p:attrName>
                                        </p:attrNameLst>
                                      </p:cBhvr>
                                      <p:to>
                                        <p:strVal val="visible"/>
                                      </p:to>
                                    </p:set>
                                    <p:anim calcmode="lin" valueType="num">
                                      <p:cBhvr additive="base">
                                        <p:cTn id="7" dur="500"/>
                                        <p:tgtEl>
                                          <p:spTgt spid="5416"/>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415"/>
                                        </p:tgtEl>
                                        <p:attrNameLst>
                                          <p:attrName>style.visibility</p:attrName>
                                        </p:attrNameLst>
                                      </p:cBhvr>
                                      <p:to>
                                        <p:strVal val="visible"/>
                                      </p:to>
                                    </p:set>
                                    <p:anim calcmode="lin" valueType="num">
                                      <p:cBhvr additive="base">
                                        <p:cTn id="11" dur="500"/>
                                        <p:tgtEl>
                                          <p:spTgt spid="5415"/>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411"/>
                                        </p:tgtEl>
                                        <p:attrNameLst>
                                          <p:attrName>style.visibility</p:attrName>
                                        </p:attrNameLst>
                                      </p:cBhvr>
                                      <p:to>
                                        <p:strVal val="visible"/>
                                      </p:to>
                                    </p:set>
                                    <p:anim calcmode="lin" valueType="num">
                                      <p:cBhvr additive="base">
                                        <p:cTn id="16" dur="500"/>
                                        <p:tgtEl>
                                          <p:spTgt spid="5411"/>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413"/>
                                        </p:tgtEl>
                                        <p:attrNameLst>
                                          <p:attrName>style.visibility</p:attrName>
                                        </p:attrNameLst>
                                      </p:cBhvr>
                                      <p:to>
                                        <p:strVal val="visible"/>
                                      </p:to>
                                    </p:set>
                                    <p:anim calcmode="lin" valueType="num">
                                      <p:cBhvr additive="base">
                                        <p:cTn id="19" dur="500"/>
                                        <p:tgtEl>
                                          <p:spTgt spid="5413"/>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5412"/>
                                        </p:tgtEl>
                                        <p:attrNameLst>
                                          <p:attrName>style.visibility</p:attrName>
                                        </p:attrNameLst>
                                      </p:cBhvr>
                                      <p:to>
                                        <p:strVal val="visible"/>
                                      </p:to>
                                    </p:set>
                                    <p:anim calcmode="lin" valueType="num">
                                      <p:cBhvr additive="base">
                                        <p:cTn id="23" dur="500"/>
                                        <p:tgtEl>
                                          <p:spTgt spid="5412"/>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 presetClass="entr" presetSubtype="4" fill="hold" nodeType="afterEffect">
                                  <p:stCondLst>
                                    <p:cond delay="0"/>
                                  </p:stCondLst>
                                  <p:childTnLst>
                                    <p:set>
                                      <p:cBhvr>
                                        <p:cTn id="26" dur="1" fill="hold">
                                          <p:stCondLst>
                                            <p:cond delay="0"/>
                                          </p:stCondLst>
                                        </p:cTn>
                                        <p:tgtEl>
                                          <p:spTgt spid="5414"/>
                                        </p:tgtEl>
                                        <p:attrNameLst>
                                          <p:attrName>style.visibility</p:attrName>
                                        </p:attrNameLst>
                                      </p:cBhvr>
                                      <p:to>
                                        <p:strVal val="visible"/>
                                      </p:to>
                                    </p:set>
                                    <p:anim calcmode="lin" valueType="num">
                                      <p:cBhvr additive="base">
                                        <p:cTn id="27" dur="500"/>
                                        <p:tgtEl>
                                          <p:spTgt spid="54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13"/>
        <p:cNvGrpSpPr/>
        <p:nvPr/>
      </p:nvGrpSpPr>
      <p:grpSpPr>
        <a:xfrm>
          <a:off x="0" y="0"/>
          <a:ext cx="0" cy="0"/>
          <a:chOff x="0" y="0"/>
          <a:chExt cx="0" cy="0"/>
        </a:xfrm>
      </p:grpSpPr>
      <p:sp>
        <p:nvSpPr>
          <p:cNvPr id="5214" name="Google Shape;5214;p4"/>
          <p:cNvSpPr txBox="1"/>
          <p:nvPr/>
        </p:nvSpPr>
        <p:spPr>
          <a:xfrm>
            <a:off x="1257746" y="1225099"/>
            <a:ext cx="6207579" cy="1956300"/>
          </a:xfrm>
          <a:prstGeom prst="rect">
            <a:avLst/>
          </a:prstGeom>
          <a:noFill/>
          <a:ln>
            <a:noFill/>
          </a:ln>
        </p:spPr>
        <p:txBody>
          <a:bodyPr spcFirstLastPara="1" wrap="square" lIns="91425" tIns="91425" rIns="91425" bIns="91425" anchor="ctr" anchorCtr="0">
            <a:noAutofit/>
          </a:bodyPr>
          <a:lstStyle/>
          <a:p>
            <a:pPr marL="0" marR="0" lvl="0" indent="0" algn="ctr" rtl="0">
              <a:lnSpc>
                <a:spcPct val="120000"/>
              </a:lnSpc>
              <a:spcBef>
                <a:spcPts val="0"/>
              </a:spcBef>
              <a:spcAft>
                <a:spcPts val="0"/>
              </a:spcAft>
              <a:buClr>
                <a:srgbClr val="000000"/>
              </a:buClr>
              <a:buSzPts val="4400"/>
              <a:buFont typeface="Arial"/>
              <a:buNone/>
            </a:pPr>
            <a:r>
              <a:rPr lang="vi-VN" sz="4400" b="1" i="0" u="none" strike="noStrike" smtClean="0">
                <a:ln w="10160">
                  <a:solidFill>
                    <a:schemeClr val="accent5"/>
                  </a:solidFill>
                  <a:prstDash val="solid"/>
                </a:ln>
                <a:solidFill>
                  <a:srgbClr val="FFFFFF"/>
                </a:solidFill>
                <a:effectLst>
                  <a:outerShdw blurRad="38100" dist="22860" dir="5400000" algn="tl" rotWithShape="0">
                    <a:srgbClr val="000000">
                      <a:alpha val="30000"/>
                    </a:srgbClr>
                  </a:outerShdw>
                </a:effectLst>
                <a:sym typeface="Arial"/>
              </a:rPr>
              <a:t>TIẾT 114.</a:t>
            </a:r>
            <a:r>
              <a:rPr lang="en-US" sz="4400" b="1" i="0" u="none" strike="noStrike" smtClean="0">
                <a:ln w="10160">
                  <a:solidFill>
                    <a:schemeClr val="accent5"/>
                  </a:solidFill>
                  <a:prstDash val="solid"/>
                </a:ln>
                <a:solidFill>
                  <a:srgbClr val="FFFFFF"/>
                </a:solidFill>
                <a:effectLst>
                  <a:outerShdw blurRad="38100" dist="22860" dir="5400000" algn="tl" rotWithShape="0">
                    <a:srgbClr val="000000">
                      <a:alpha val="30000"/>
                    </a:srgbClr>
                  </a:outerShdw>
                </a:effectLst>
                <a:sym typeface="Arial"/>
              </a:rPr>
              <a:t>BÀI </a:t>
            </a:r>
            <a:r>
              <a:rPr lang="en-US" sz="4400" b="1" i="0" u="none" strike="noStrike">
                <a:ln w="10160">
                  <a:solidFill>
                    <a:schemeClr val="accent5"/>
                  </a:solidFill>
                  <a:prstDash val="solid"/>
                </a:ln>
                <a:solidFill>
                  <a:srgbClr val="FFFFFF"/>
                </a:solidFill>
                <a:effectLst>
                  <a:outerShdw blurRad="38100" dist="22860" dir="5400000" algn="tl" rotWithShape="0">
                    <a:srgbClr val="000000">
                      <a:alpha val="30000"/>
                    </a:srgbClr>
                  </a:outerShdw>
                </a:effectLst>
                <a:sym typeface="Arial"/>
              </a:rPr>
              <a:t>6. </a:t>
            </a:r>
            <a:endParaRPr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marL="0" marR="0" lvl="0" indent="0" algn="ctr" rtl="0">
              <a:lnSpc>
                <a:spcPct val="120000"/>
              </a:lnSpc>
              <a:spcBef>
                <a:spcPts val="0"/>
              </a:spcBef>
              <a:spcAft>
                <a:spcPts val="0"/>
              </a:spcAft>
              <a:buClr>
                <a:srgbClr val="000000"/>
              </a:buClr>
              <a:buSzPts val="4400"/>
              <a:buFont typeface="Arial"/>
              <a:buNone/>
            </a:pPr>
            <a:r>
              <a:rPr lang="en-US" sz="4400" b="1" i="0" u="none" strike="noStrike">
                <a:ln w="10160">
                  <a:solidFill>
                    <a:schemeClr val="accent5"/>
                  </a:solidFill>
                  <a:prstDash val="solid"/>
                </a:ln>
                <a:solidFill>
                  <a:srgbClr val="FFFFFF"/>
                </a:solidFill>
                <a:effectLst>
                  <a:outerShdw blurRad="38100" dist="22860" dir="5400000" algn="tl" rotWithShape="0">
                    <a:srgbClr val="000000">
                      <a:alpha val="30000"/>
                    </a:srgbClr>
                  </a:outerShdw>
                </a:effectLst>
                <a:sym typeface="Arial"/>
              </a:rPr>
              <a:t>PHÉP CỘNG, PHÉP TRỪ SỐ THẬP </a:t>
            </a:r>
            <a:r>
              <a:rPr lang="en-US" sz="4400" b="1" i="0" u="none" strike="noStrike" smtClean="0">
                <a:ln w="10160">
                  <a:solidFill>
                    <a:schemeClr val="accent5"/>
                  </a:solidFill>
                  <a:prstDash val="solid"/>
                </a:ln>
                <a:solidFill>
                  <a:srgbClr val="FFFFFF"/>
                </a:solidFill>
                <a:effectLst>
                  <a:outerShdw blurRad="38100" dist="22860" dir="5400000" algn="tl" rotWithShape="0">
                    <a:srgbClr val="000000">
                      <a:alpha val="30000"/>
                    </a:srgbClr>
                  </a:outerShdw>
                </a:effectLst>
                <a:sym typeface="Arial"/>
              </a:rPr>
              <a:t>PHÂN</a:t>
            </a:r>
            <a:endParaRPr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26"/>
        <p:cNvGrpSpPr/>
        <p:nvPr/>
      </p:nvGrpSpPr>
      <p:grpSpPr>
        <a:xfrm>
          <a:off x="0" y="0"/>
          <a:ext cx="0" cy="0"/>
          <a:chOff x="0" y="0"/>
          <a:chExt cx="0" cy="0"/>
        </a:xfrm>
      </p:grpSpPr>
      <p:sp>
        <p:nvSpPr>
          <p:cNvPr id="5427" name="Google Shape;5427;p28"/>
          <p:cNvSpPr txBox="1"/>
          <p:nvPr/>
        </p:nvSpPr>
        <p:spPr>
          <a:xfrm>
            <a:off x="2406650" y="886417"/>
            <a:ext cx="6527800" cy="1685333"/>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None/>
            </a:pPr>
            <a:r>
              <a:rPr lang="en-US" sz="4200" b="1" i="0" u="none" strike="noStrike" cap="none">
                <a:solidFill>
                  <a:schemeClr val="accent3"/>
                </a:solidFill>
                <a:highlight>
                  <a:srgbClr val="FFFF00"/>
                </a:highlight>
                <a:latin typeface="Arial"/>
                <a:ea typeface="Arial"/>
                <a:cs typeface="Arial"/>
                <a:sym typeface="Arial"/>
              </a:rPr>
              <a:t>CẢM ƠN CÁC EM ĐÃ CHÚ Ý BÀI GIẢNG</a:t>
            </a:r>
            <a:endParaRPr sz="4200" b="1" i="0" u="none" strike="noStrike" cap="none">
              <a:solidFill>
                <a:schemeClr val="accent3"/>
              </a:solidFill>
              <a:highlight>
                <a:srgbClr val="FFFF00"/>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28"/>
        <p:cNvGrpSpPr/>
        <p:nvPr/>
      </p:nvGrpSpPr>
      <p:grpSpPr>
        <a:xfrm>
          <a:off x="0" y="0"/>
          <a:ext cx="0" cy="0"/>
          <a:chOff x="0" y="0"/>
          <a:chExt cx="0" cy="0"/>
        </a:xfrm>
      </p:grpSpPr>
      <p:sp>
        <p:nvSpPr>
          <p:cNvPr id="5229" name="Google Shape;5229;p6"/>
          <p:cNvSpPr txBox="1"/>
          <p:nvPr/>
        </p:nvSpPr>
        <p:spPr>
          <a:xfrm>
            <a:off x="358253" y="390725"/>
            <a:ext cx="6219968"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a:solidFill>
                  <a:srgbClr val="FFFF00"/>
                </a:solidFill>
                <a:latin typeface="Palatino Linotype" panose="02040502050505030304" pitchFamily="18" charset="0"/>
                <a:sym typeface="Arial"/>
              </a:rPr>
              <a:t>I. SỐ ĐỐI CỦA SỐ THẬP PHÂN</a:t>
            </a:r>
            <a:endParaRPr sz="2800" b="0" i="0" u="none" strike="noStrike" cap="none">
              <a:solidFill>
                <a:srgbClr val="FFFF00"/>
              </a:solidFill>
              <a:latin typeface="Palatino Linotype" panose="02040502050505030304" pitchFamily="18" charset="0"/>
              <a:sym typeface="Arial"/>
            </a:endParaRPr>
          </a:p>
        </p:txBody>
      </p:sp>
      <p:sp>
        <p:nvSpPr>
          <p:cNvPr id="5230" name="Google Shape;5230;p6"/>
          <p:cNvSpPr txBox="1"/>
          <p:nvPr/>
        </p:nvSpPr>
        <p:spPr>
          <a:xfrm>
            <a:off x="1416883" y="1046827"/>
            <a:ext cx="736886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Palatino Linotype" panose="02040502050505030304" pitchFamily="18" charset="0"/>
                <a:sym typeface="Arial"/>
              </a:rPr>
              <a:t>Nhắc lại khái niệm và tính chất của hai số nguyên đối nhau và cho  ví dụ.</a:t>
            </a:r>
            <a:endParaRPr sz="2400" b="0" i="0" u="none" strike="noStrike" cap="none">
              <a:solidFill>
                <a:schemeClr val="dk1"/>
              </a:solidFill>
              <a:latin typeface="Palatino Linotype" panose="02040502050505030304" pitchFamily="18" charset="0"/>
              <a:sym typeface="Arial"/>
            </a:endParaRPr>
          </a:p>
        </p:txBody>
      </p:sp>
      <p:pic>
        <p:nvPicPr>
          <p:cNvPr id="5231" name="Google Shape;5231;p6"/>
          <p:cNvPicPr preferRelativeResize="0"/>
          <p:nvPr/>
        </p:nvPicPr>
        <p:blipFill rotWithShape="1">
          <a:blip r:embed="rId3">
            <a:alphaModFix/>
          </a:blip>
          <a:srcRect/>
          <a:stretch/>
        </p:blipFill>
        <p:spPr>
          <a:xfrm>
            <a:off x="676415" y="1068766"/>
            <a:ext cx="740468" cy="728228"/>
          </a:xfrm>
          <a:prstGeom prst="rect">
            <a:avLst/>
          </a:prstGeom>
          <a:noFill/>
          <a:ln>
            <a:noFill/>
          </a:ln>
        </p:spPr>
      </p:pic>
      <p:sp>
        <p:nvSpPr>
          <p:cNvPr id="5232" name="Google Shape;5232;p6"/>
          <p:cNvSpPr txBox="1"/>
          <p:nvPr/>
        </p:nvSpPr>
        <p:spPr>
          <a:xfrm>
            <a:off x="874456" y="1001085"/>
            <a:ext cx="7232314"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i="1" u="none" strike="noStrike" cap="none">
                <a:solidFill>
                  <a:schemeClr val="dk1"/>
                </a:solidFill>
                <a:latin typeface="Palatino Linotype" panose="02040502050505030304" pitchFamily="18" charset="0"/>
                <a:sym typeface="Arial"/>
              </a:rPr>
              <a:t>Giống như số nguyên, mỗi số thập phân đều có số đối, sao cho tổng của hai số đó bằng 0.</a:t>
            </a:r>
            <a:endParaRPr sz="2000" b="1" i="1" u="none" strike="noStrike" cap="none">
              <a:solidFill>
                <a:schemeClr val="dk1"/>
              </a:solidFill>
              <a:latin typeface="Palatino Linotype" panose="02040502050505030304" pitchFamily="18" charset="0"/>
              <a:sym typeface="Arial"/>
            </a:endParaRPr>
          </a:p>
        </p:txBody>
      </p:sp>
      <p:grpSp>
        <p:nvGrpSpPr>
          <p:cNvPr id="5233" name="Google Shape;5233;p6"/>
          <p:cNvGrpSpPr/>
          <p:nvPr/>
        </p:nvGrpSpPr>
        <p:grpSpPr>
          <a:xfrm>
            <a:off x="874456" y="2127213"/>
            <a:ext cx="7628099" cy="1409064"/>
            <a:chOff x="1627666" y="2571750"/>
            <a:chExt cx="6055730" cy="1031169"/>
          </a:xfrm>
        </p:grpSpPr>
        <p:sp>
          <p:nvSpPr>
            <p:cNvPr id="5234" name="Google Shape;5234;p6"/>
            <p:cNvSpPr/>
            <p:nvPr/>
          </p:nvSpPr>
          <p:spPr>
            <a:xfrm>
              <a:off x="1627667" y="2571750"/>
              <a:ext cx="6055729" cy="1031169"/>
            </a:xfrm>
            <a:custGeom>
              <a:avLst/>
              <a:gdLst/>
              <a:ahLst/>
              <a:cxnLst/>
              <a:rect l="l" t="t" r="r" b="b"/>
              <a:pathLst>
                <a:path w="2063458" h="2203873" extrusionOk="0">
                  <a:moveTo>
                    <a:pt x="0" y="0"/>
                  </a:moveTo>
                  <a:lnTo>
                    <a:pt x="2063458" y="0"/>
                  </a:lnTo>
                  <a:lnTo>
                    <a:pt x="2063458" y="2203873"/>
                  </a:lnTo>
                  <a:lnTo>
                    <a:pt x="0" y="2203873"/>
                  </a:lnTo>
                  <a:close/>
                </a:path>
              </a:pathLst>
            </a:custGeom>
            <a:solidFill>
              <a:srgbClr val="CCFF99"/>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lt2"/>
                  </a:solidFill>
                  <a:latin typeface="Palatino Linotype" panose="02040502050505030304" pitchFamily="18" charset="0"/>
                  <a:sym typeface="Arial"/>
                </a:rPr>
                <a:t>           </a:t>
              </a:r>
              <a:endParaRPr sz="2000" b="1" i="0" u="none" strike="noStrike" cap="none">
                <a:solidFill>
                  <a:schemeClr val="lt2"/>
                </a:solidFill>
                <a:latin typeface="Palatino Linotype" panose="02040502050505030304" pitchFamily="18" charset="0"/>
                <a:sym typeface="Arial"/>
              </a:endParaRPr>
            </a:p>
          </p:txBody>
        </p:sp>
        <p:pic>
          <p:nvPicPr>
            <p:cNvPr id="5235" name="Google Shape;5235;p6"/>
            <p:cNvPicPr preferRelativeResize="0"/>
            <p:nvPr/>
          </p:nvPicPr>
          <p:blipFill rotWithShape="1">
            <a:blip r:embed="rId4">
              <a:alphaModFix/>
            </a:blip>
            <a:srcRect/>
            <a:stretch/>
          </p:blipFill>
          <p:spPr>
            <a:xfrm>
              <a:off x="1627666" y="2571750"/>
              <a:ext cx="542327" cy="497183"/>
            </a:xfrm>
            <a:prstGeom prst="rect">
              <a:avLst/>
            </a:prstGeom>
            <a:noFill/>
            <a:ln>
              <a:noFill/>
            </a:ln>
          </p:spPr>
        </p:pic>
      </p:grpSp>
      <p:sp>
        <p:nvSpPr>
          <p:cNvPr id="5236" name="Google Shape;5236;p6"/>
          <p:cNvSpPr txBox="1"/>
          <p:nvPr/>
        </p:nvSpPr>
        <p:spPr>
          <a:xfrm>
            <a:off x="1557598" y="2181536"/>
            <a:ext cx="6878472" cy="984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lt2"/>
                </a:solidFill>
                <a:latin typeface="Palatino Linotype" panose="02040502050505030304" pitchFamily="18" charset="0"/>
                <a:sym typeface="Arial"/>
              </a:rPr>
              <a:t>Số đối của số thập phân </a:t>
            </a:r>
            <a:r>
              <a:rPr lang="en-US" sz="2400" b="0" i="1" u="none" strike="noStrike" cap="none">
                <a:solidFill>
                  <a:schemeClr val="lt2"/>
                </a:solidFill>
                <a:latin typeface="Palatino Linotype" panose="02040502050505030304" pitchFamily="18" charset="0"/>
                <a:sym typeface="Arial"/>
              </a:rPr>
              <a:t>a</a:t>
            </a:r>
            <a:r>
              <a:rPr lang="en-US" sz="2400" b="0" i="0" u="none" strike="noStrike" cap="none">
                <a:solidFill>
                  <a:schemeClr val="lt2"/>
                </a:solidFill>
                <a:latin typeface="Palatino Linotype" panose="02040502050505030304" pitchFamily="18" charset="0"/>
                <a:sym typeface="Arial"/>
              </a:rPr>
              <a:t> kí hiệu là </a:t>
            </a:r>
            <a:r>
              <a:rPr lang="en-US" sz="2400" b="1" i="0" u="none" strike="noStrike" cap="none">
                <a:solidFill>
                  <a:schemeClr val="lt2"/>
                </a:solidFill>
                <a:latin typeface="Palatino Linotype" panose="02040502050505030304" pitchFamily="18" charset="0"/>
                <a:sym typeface="Arial"/>
              </a:rPr>
              <a:t>- </a:t>
            </a:r>
            <a:r>
              <a:rPr lang="en-US" sz="2400" b="1" i="1" u="none" strike="noStrike" cap="none">
                <a:solidFill>
                  <a:schemeClr val="lt2"/>
                </a:solidFill>
                <a:latin typeface="Palatino Linotype" panose="02040502050505030304" pitchFamily="18" charset="0"/>
                <a:sym typeface="Arial"/>
              </a:rPr>
              <a:t>a</a:t>
            </a:r>
            <a:r>
              <a:rPr lang="en-US" sz="2400" b="0" i="1" u="none" strike="noStrike" cap="none">
                <a:solidFill>
                  <a:schemeClr val="lt2"/>
                </a:solidFill>
                <a:latin typeface="Palatino Linotype" panose="02040502050505030304" pitchFamily="18" charset="0"/>
                <a:sym typeface="Arial"/>
              </a:rPr>
              <a:t>.</a:t>
            </a:r>
            <a:r>
              <a:rPr lang="en-US" sz="2400" b="0" i="0" u="none" strike="noStrike" cap="none">
                <a:solidFill>
                  <a:schemeClr val="lt2"/>
                </a:solidFill>
                <a:latin typeface="Palatino Linotype" panose="02040502050505030304" pitchFamily="18" charset="0"/>
                <a:sym typeface="Arial"/>
              </a:rPr>
              <a:t> Ta có: </a:t>
            </a:r>
            <a:endParaRPr>
              <a:latin typeface="Palatino Linotype" panose="02040502050505030304" pitchFamily="18" charset="0"/>
            </a:endParaRPr>
          </a:p>
          <a:p>
            <a:pPr marL="0" marR="0" lvl="0" indent="0" algn="ctr" rtl="0">
              <a:spcBef>
                <a:spcPts val="1200"/>
              </a:spcBef>
              <a:spcAft>
                <a:spcPts val="0"/>
              </a:spcAft>
              <a:buNone/>
            </a:pPr>
            <a:r>
              <a:rPr lang="en-US" sz="2400" b="1" i="1" u="none" strike="noStrike" cap="none">
                <a:solidFill>
                  <a:srgbClr val="FF0000"/>
                </a:solidFill>
                <a:latin typeface="Palatino Linotype" panose="02040502050505030304" pitchFamily="18" charset="0"/>
                <a:sym typeface="Arial"/>
              </a:rPr>
              <a:t>a + (- a)</a:t>
            </a:r>
            <a:r>
              <a:rPr lang="en-US" sz="2400" b="1" i="0" u="none" strike="noStrike" cap="none">
                <a:solidFill>
                  <a:srgbClr val="FF0000"/>
                </a:solidFill>
                <a:latin typeface="Palatino Linotype" panose="02040502050505030304" pitchFamily="18" charset="0"/>
                <a:sym typeface="Arial"/>
              </a:rPr>
              <a:t> = 0.</a:t>
            </a:r>
            <a:endParaRPr sz="2400" b="1" i="0" u="none" strike="noStrike" cap="none">
              <a:solidFill>
                <a:srgbClr val="FF0000"/>
              </a:solidFill>
              <a:latin typeface="Palatino Linotype" panose="02040502050505030304" pitchFamily="18" charset="0"/>
              <a:sym typeface="Arial"/>
            </a:endParaRPr>
          </a:p>
        </p:txBody>
      </p:sp>
      <p:grpSp>
        <p:nvGrpSpPr>
          <p:cNvPr id="5237" name="Google Shape;5237;p6"/>
          <p:cNvGrpSpPr/>
          <p:nvPr/>
        </p:nvGrpSpPr>
        <p:grpSpPr>
          <a:xfrm>
            <a:off x="874456" y="3590600"/>
            <a:ext cx="7628098" cy="1203044"/>
            <a:chOff x="1113052" y="2682297"/>
            <a:chExt cx="9377843" cy="1564205"/>
          </a:xfrm>
        </p:grpSpPr>
        <p:sp>
          <p:nvSpPr>
            <p:cNvPr id="5238" name="Google Shape;5238;p6"/>
            <p:cNvSpPr/>
            <p:nvPr/>
          </p:nvSpPr>
          <p:spPr>
            <a:xfrm>
              <a:off x="1113052" y="2682297"/>
              <a:ext cx="9377843" cy="1564205"/>
            </a:xfrm>
            <a:custGeom>
              <a:avLst/>
              <a:gdLst/>
              <a:ahLst/>
              <a:cxnLst/>
              <a:rect l="l" t="t" r="r" b="b"/>
              <a:pathLst>
                <a:path w="2063458" h="2203873" extrusionOk="0">
                  <a:moveTo>
                    <a:pt x="0" y="0"/>
                  </a:moveTo>
                  <a:lnTo>
                    <a:pt x="2063458" y="0"/>
                  </a:lnTo>
                  <a:lnTo>
                    <a:pt x="2063458" y="2203873"/>
                  </a:lnTo>
                  <a:lnTo>
                    <a:pt x="0" y="2203873"/>
                  </a:lnTo>
                  <a:close/>
                </a:path>
              </a:pathLst>
            </a:custGeom>
            <a:solidFill>
              <a:srgbClr val="F7EDDA"/>
            </a:solidFill>
            <a:ln>
              <a:noFill/>
            </a:ln>
          </p:spPr>
        </p:sp>
        <p:pic>
          <p:nvPicPr>
            <p:cNvPr id="5239" name="Google Shape;5239;p6"/>
            <p:cNvPicPr preferRelativeResize="0"/>
            <p:nvPr/>
          </p:nvPicPr>
          <p:blipFill rotWithShape="1">
            <a:blip r:embed="rId5">
              <a:alphaModFix/>
            </a:blip>
            <a:srcRect/>
            <a:stretch/>
          </p:blipFill>
          <p:spPr>
            <a:xfrm>
              <a:off x="1113052" y="2731183"/>
              <a:ext cx="457200" cy="646442"/>
            </a:xfrm>
            <a:prstGeom prst="rect">
              <a:avLst/>
            </a:prstGeom>
            <a:noFill/>
            <a:ln>
              <a:noFill/>
            </a:ln>
          </p:spPr>
        </p:pic>
      </p:grpSp>
      <p:sp>
        <p:nvSpPr>
          <p:cNvPr id="5240" name="Google Shape;5240;p6"/>
          <p:cNvSpPr txBox="1"/>
          <p:nvPr/>
        </p:nvSpPr>
        <p:spPr>
          <a:xfrm>
            <a:off x="1353308" y="3548021"/>
            <a:ext cx="6670393" cy="984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392D1B"/>
                </a:solidFill>
                <a:latin typeface="Palatino Linotype" panose="02040502050505030304" pitchFamily="18" charset="0"/>
                <a:sym typeface="Arial"/>
              </a:rPr>
              <a:t>Số đối của số thập phân </a:t>
            </a:r>
            <a:r>
              <a:rPr lang="en-US" sz="2400" b="0" i="1" u="none" strike="noStrike" cap="none">
                <a:solidFill>
                  <a:srgbClr val="392D1B"/>
                </a:solidFill>
                <a:latin typeface="Palatino Linotype" panose="02040502050505030304" pitchFamily="18" charset="0"/>
                <a:sym typeface="Arial"/>
              </a:rPr>
              <a:t>- a </a:t>
            </a:r>
            <a:r>
              <a:rPr lang="en-US" sz="2400" b="0" i="0" u="none" strike="noStrike" cap="none">
                <a:solidFill>
                  <a:srgbClr val="392D1B"/>
                </a:solidFill>
                <a:latin typeface="Palatino Linotype" panose="02040502050505030304" pitchFamily="18" charset="0"/>
                <a:sym typeface="Arial"/>
              </a:rPr>
              <a:t>là </a:t>
            </a:r>
            <a:r>
              <a:rPr lang="en-US" sz="2400" b="0" i="1" u="none" strike="noStrike" cap="none">
                <a:solidFill>
                  <a:srgbClr val="392D1B"/>
                </a:solidFill>
                <a:latin typeface="Palatino Linotype" panose="02040502050505030304" pitchFamily="18" charset="0"/>
                <a:sym typeface="Arial"/>
              </a:rPr>
              <a:t>a,</a:t>
            </a:r>
            <a:r>
              <a:rPr lang="en-US" sz="2400" b="0" i="0" u="none" strike="noStrike" cap="none">
                <a:solidFill>
                  <a:srgbClr val="392D1B"/>
                </a:solidFill>
                <a:latin typeface="Palatino Linotype" panose="02040502050505030304" pitchFamily="18" charset="0"/>
                <a:sym typeface="Arial"/>
              </a:rPr>
              <a:t> tức là:</a:t>
            </a:r>
            <a:endParaRPr>
              <a:latin typeface="Palatino Linotype" panose="02040502050505030304" pitchFamily="18" charset="0"/>
            </a:endParaRPr>
          </a:p>
          <a:p>
            <a:pPr marL="0" marR="0" lvl="0" indent="0" algn="ctr" rtl="0">
              <a:spcBef>
                <a:spcPts val="1200"/>
              </a:spcBef>
              <a:spcAft>
                <a:spcPts val="0"/>
              </a:spcAft>
              <a:buNone/>
            </a:pPr>
            <a:r>
              <a:rPr lang="en-US" sz="2400" b="0" i="0" u="none" strike="noStrike" cap="none">
                <a:solidFill>
                  <a:srgbClr val="392D1B"/>
                </a:solidFill>
                <a:latin typeface="Palatino Linotype" panose="02040502050505030304" pitchFamily="18" charset="0"/>
                <a:sym typeface="Arial"/>
              </a:rPr>
              <a:t> </a:t>
            </a:r>
            <a:r>
              <a:rPr lang="en-US" sz="2400" b="1" i="0" u="none" strike="noStrike" cap="none">
                <a:solidFill>
                  <a:srgbClr val="392D1B"/>
                </a:solidFill>
                <a:latin typeface="Palatino Linotype" panose="02040502050505030304" pitchFamily="18" charset="0"/>
                <a:sym typeface="Arial"/>
              </a:rPr>
              <a:t>- (- a) = </a:t>
            </a:r>
            <a:r>
              <a:rPr lang="en-US" sz="2400" b="1" i="1" u="none" strike="noStrike" cap="none">
                <a:solidFill>
                  <a:srgbClr val="392D1B"/>
                </a:solidFill>
                <a:latin typeface="Palatino Linotype" panose="02040502050505030304" pitchFamily="18" charset="0"/>
                <a:sym typeface="Arial"/>
              </a:rPr>
              <a:t>a.</a:t>
            </a:r>
            <a:endParaRPr sz="2400" b="1" i="0" u="none" strike="noStrike" cap="none">
              <a:solidFill>
                <a:srgbClr val="392D1B"/>
              </a:solidFill>
              <a:latin typeface="Palatino Linotype" panose="0204050205050503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231"/>
                                        </p:tgtEl>
                                        <p:attrNameLst>
                                          <p:attrName>style.visibility</p:attrName>
                                        </p:attrNameLst>
                                      </p:cBhvr>
                                      <p:to>
                                        <p:strVal val="visible"/>
                                      </p:to>
                                    </p:set>
                                    <p:anim calcmode="lin" valueType="num">
                                      <p:cBhvr additive="base">
                                        <p:cTn id="7" dur="500"/>
                                        <p:tgtEl>
                                          <p:spTgt spid="5231"/>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230"/>
                                        </p:tgtEl>
                                        <p:attrNameLst>
                                          <p:attrName>style.visibility</p:attrName>
                                        </p:attrNameLst>
                                      </p:cBhvr>
                                      <p:to>
                                        <p:strVal val="visible"/>
                                      </p:to>
                                    </p:set>
                                    <p:anim calcmode="lin" valueType="num">
                                      <p:cBhvr additive="base">
                                        <p:cTn id="11" dur="500"/>
                                        <p:tgtEl>
                                          <p:spTgt spid="5230"/>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231"/>
                                        </p:tgtEl>
                                      </p:cBhvr>
                                    </p:animEffect>
                                    <p:set>
                                      <p:cBhvr>
                                        <p:cTn id="16" dur="1" fill="hold">
                                          <p:stCondLst>
                                            <p:cond delay="500"/>
                                          </p:stCondLst>
                                        </p:cTn>
                                        <p:tgtEl>
                                          <p:spTgt spid="5231"/>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5230"/>
                                        </p:tgtEl>
                                      </p:cBhvr>
                                    </p:animEffect>
                                    <p:set>
                                      <p:cBhvr>
                                        <p:cTn id="19" dur="1" fill="hold">
                                          <p:stCondLst>
                                            <p:cond delay="500"/>
                                          </p:stCondLst>
                                        </p:cTn>
                                        <p:tgtEl>
                                          <p:spTgt spid="5230"/>
                                        </p:tgtEl>
                                        <p:attrNameLst>
                                          <p:attrName>style.visibility</p:attrName>
                                        </p:attrNameLst>
                                      </p:cBhvr>
                                      <p:to>
                                        <p:strVal val="hidden"/>
                                      </p:to>
                                    </p:set>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5232"/>
                                        </p:tgtEl>
                                        <p:attrNameLst>
                                          <p:attrName>style.visibility</p:attrName>
                                        </p:attrNameLst>
                                      </p:cBhvr>
                                      <p:to>
                                        <p:strVal val="visible"/>
                                      </p:to>
                                    </p:set>
                                    <p:anim calcmode="lin" valueType="num">
                                      <p:cBhvr additive="base">
                                        <p:cTn id="23" dur="500"/>
                                        <p:tgtEl>
                                          <p:spTgt spid="52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233"/>
                                        </p:tgtEl>
                                        <p:attrNameLst>
                                          <p:attrName>style.visibility</p:attrName>
                                        </p:attrNameLst>
                                      </p:cBhvr>
                                      <p:to>
                                        <p:strVal val="visible"/>
                                      </p:to>
                                    </p:set>
                                    <p:anim calcmode="lin" valueType="num">
                                      <p:cBhvr additive="base">
                                        <p:cTn id="28" dur="500"/>
                                        <p:tgtEl>
                                          <p:spTgt spid="5233"/>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5236"/>
                                        </p:tgtEl>
                                        <p:attrNameLst>
                                          <p:attrName>style.visibility</p:attrName>
                                        </p:attrNameLst>
                                      </p:cBhvr>
                                      <p:to>
                                        <p:strVal val="visible"/>
                                      </p:to>
                                    </p:set>
                                    <p:animEffect transition="in" filter="fade">
                                      <p:cBhvr>
                                        <p:cTn id="32" dur="500"/>
                                        <p:tgtEl>
                                          <p:spTgt spid="523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237"/>
                                        </p:tgtEl>
                                        <p:attrNameLst>
                                          <p:attrName>style.visibility</p:attrName>
                                        </p:attrNameLst>
                                      </p:cBhvr>
                                      <p:to>
                                        <p:strVal val="visible"/>
                                      </p:to>
                                    </p:set>
                                    <p:anim calcmode="lin" valueType="num">
                                      <p:cBhvr additive="base">
                                        <p:cTn id="37" dur="500"/>
                                        <p:tgtEl>
                                          <p:spTgt spid="5237"/>
                                        </p:tgtEl>
                                        <p:attrNameLst>
                                          <p:attrName>ppt_y</p:attrName>
                                        </p:attrNameLst>
                                      </p:cBhvr>
                                      <p:tavLst>
                                        <p:tav tm="0">
                                          <p:val>
                                            <p:strVal val="#ppt_y+1"/>
                                          </p:val>
                                        </p:tav>
                                        <p:tav tm="100000">
                                          <p:val>
                                            <p:strVal val="#ppt_y"/>
                                          </p:val>
                                        </p:tav>
                                      </p:tavLst>
                                    </p:anim>
                                  </p:childTnLst>
                                </p:cTn>
                              </p:par>
                            </p:childTnLst>
                          </p:cTn>
                        </p:par>
                        <p:par>
                          <p:cTn id="38" fill="hold">
                            <p:stCondLst>
                              <p:cond delay="500"/>
                            </p:stCondLst>
                            <p:childTnLst>
                              <p:par>
                                <p:cTn id="39" presetID="2" presetClass="entr" presetSubtype="4" fill="hold" nodeType="afterEffect">
                                  <p:stCondLst>
                                    <p:cond delay="0"/>
                                  </p:stCondLst>
                                  <p:childTnLst>
                                    <p:set>
                                      <p:cBhvr>
                                        <p:cTn id="40" dur="1" fill="hold">
                                          <p:stCondLst>
                                            <p:cond delay="0"/>
                                          </p:stCondLst>
                                        </p:cTn>
                                        <p:tgtEl>
                                          <p:spTgt spid="5240"/>
                                        </p:tgtEl>
                                        <p:attrNameLst>
                                          <p:attrName>style.visibility</p:attrName>
                                        </p:attrNameLst>
                                      </p:cBhvr>
                                      <p:to>
                                        <p:strVal val="visible"/>
                                      </p:to>
                                    </p:set>
                                    <p:anim calcmode="lin" valueType="num">
                                      <p:cBhvr additive="base">
                                        <p:cTn id="41" dur="500"/>
                                        <p:tgtEl>
                                          <p:spTgt spid="52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8337" y="926926"/>
            <a:ext cx="8560583" cy="3224278"/>
          </a:xfrm>
          <a:prstGeom prst="rect">
            <a:avLst/>
          </a:prstGeom>
        </p:spPr>
      </p:pic>
      <p:sp>
        <p:nvSpPr>
          <p:cNvPr id="5" name="Rectangle 4"/>
          <p:cNvSpPr/>
          <p:nvPr/>
        </p:nvSpPr>
        <p:spPr>
          <a:xfrm>
            <a:off x="413359" y="2292263"/>
            <a:ext cx="8304756" cy="17536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9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244"/>
        <p:cNvGrpSpPr/>
        <p:nvPr/>
      </p:nvGrpSpPr>
      <p:grpSpPr>
        <a:xfrm>
          <a:off x="0" y="0"/>
          <a:ext cx="0" cy="0"/>
          <a:chOff x="0" y="0"/>
          <a:chExt cx="0" cy="0"/>
        </a:xfrm>
      </p:grpSpPr>
      <p:sp>
        <p:nvSpPr>
          <p:cNvPr id="5245" name="Google Shape;5245;p7"/>
          <p:cNvSpPr txBox="1"/>
          <p:nvPr/>
        </p:nvSpPr>
        <p:spPr>
          <a:xfrm>
            <a:off x="2893324" y="1623532"/>
            <a:ext cx="3787849" cy="536301"/>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400" b="1" i="0" u="sng" strike="noStrike" cap="none">
                <a:solidFill>
                  <a:srgbClr val="FBF5EC"/>
                </a:solidFill>
                <a:latin typeface="Arial"/>
                <a:ea typeface="Arial"/>
                <a:cs typeface="Arial"/>
                <a:sym typeface="Arial"/>
              </a:rPr>
              <a:t>Giải:</a:t>
            </a:r>
            <a:endParaRPr/>
          </a:p>
        </p:txBody>
      </p:sp>
      <p:sp>
        <p:nvSpPr>
          <p:cNvPr id="5246" name="Google Shape;5246;p7"/>
          <p:cNvSpPr txBox="1"/>
          <p:nvPr/>
        </p:nvSpPr>
        <p:spPr>
          <a:xfrm>
            <a:off x="2893324" y="473636"/>
            <a:ext cx="5936776" cy="536301"/>
          </a:xfrm>
          <a:prstGeom prst="rect">
            <a:avLst/>
          </a:prstGeom>
          <a:noFill/>
          <a:ln>
            <a:noFill/>
          </a:ln>
        </p:spPr>
        <p:txBody>
          <a:bodyPr spcFirstLastPara="1" wrap="square" lIns="91425" tIns="45700" rIns="91425" bIns="45700" anchor="t" anchorCtr="0">
            <a:spAutoFit/>
          </a:bodyPr>
          <a:lstStyle/>
          <a:p>
            <a:pPr marL="0" marR="0" lvl="0" indent="0" algn="just" rtl="0">
              <a:lnSpc>
                <a:spcPct val="135000"/>
              </a:lnSpc>
              <a:spcBef>
                <a:spcPts val="0"/>
              </a:spcBef>
              <a:spcAft>
                <a:spcPts val="0"/>
              </a:spcAft>
              <a:buNone/>
            </a:pPr>
            <a:r>
              <a:rPr lang="en-US" sz="2400" b="0" i="0" u="none" strike="noStrike" cap="none">
                <a:solidFill>
                  <a:srgbClr val="FFFF00"/>
                </a:solidFill>
                <a:latin typeface="Arial"/>
                <a:ea typeface="Arial"/>
                <a:cs typeface="Arial"/>
                <a:sym typeface="Arial"/>
              </a:rPr>
              <a:t>Tìm số đối của mỗi số sau: 12,49; -10,25</a:t>
            </a:r>
            <a:endParaRPr sz="2400" b="0" i="0" u="none" strike="noStrike" cap="none">
              <a:solidFill>
                <a:srgbClr val="FFFF00"/>
              </a:solidFill>
              <a:latin typeface="Arial"/>
              <a:ea typeface="Arial"/>
              <a:cs typeface="Arial"/>
              <a:sym typeface="Arial"/>
            </a:endParaRPr>
          </a:p>
        </p:txBody>
      </p:sp>
      <p:sp>
        <p:nvSpPr>
          <p:cNvPr id="5247" name="Google Shape;5247;p7"/>
          <p:cNvSpPr/>
          <p:nvPr/>
        </p:nvSpPr>
        <p:spPr>
          <a:xfrm>
            <a:off x="668739" y="477673"/>
            <a:ext cx="2224585" cy="573206"/>
          </a:xfrm>
          <a:prstGeom prst="roundRect">
            <a:avLst>
              <a:gd name="adj" fmla="val 16667"/>
            </a:avLst>
          </a:prstGeom>
          <a:solidFill>
            <a:schemeClr val="dk1"/>
          </a:solidFill>
          <a:ln w="25400" cap="flat" cmpd="sng">
            <a:solidFill>
              <a:srgbClr val="BA8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002060"/>
                </a:solidFill>
                <a:latin typeface="Arial"/>
                <a:ea typeface="Arial"/>
                <a:cs typeface="Arial"/>
                <a:sym typeface="Arial"/>
              </a:rPr>
              <a:t>Luyện tập 1</a:t>
            </a:r>
            <a:endParaRPr sz="2400" b="1" i="0" u="none" strike="noStrike" cap="none">
              <a:solidFill>
                <a:srgbClr val="002060"/>
              </a:solidFill>
              <a:latin typeface="Arial"/>
              <a:ea typeface="Arial"/>
              <a:cs typeface="Arial"/>
              <a:sym typeface="Arial"/>
            </a:endParaRPr>
          </a:p>
        </p:txBody>
      </p:sp>
      <p:sp>
        <p:nvSpPr>
          <p:cNvPr id="5248" name="Google Shape;5248;p7"/>
          <p:cNvSpPr txBox="1"/>
          <p:nvPr/>
        </p:nvSpPr>
        <p:spPr>
          <a:xfrm>
            <a:off x="1900451" y="2506998"/>
            <a:ext cx="4647062" cy="1188787"/>
          </a:xfrm>
          <a:prstGeom prst="rect">
            <a:avLst/>
          </a:prstGeom>
          <a:noFill/>
          <a:ln>
            <a:noFill/>
          </a:ln>
        </p:spPr>
        <p:txBody>
          <a:bodyPr spcFirstLastPara="1" wrap="square" lIns="91425" tIns="45700" rIns="91425" bIns="45700" anchor="t" anchorCtr="0">
            <a:spAutoFit/>
          </a:bodyPr>
          <a:lstStyle/>
          <a:p>
            <a:pPr marL="0" marR="0" lvl="0" indent="0" algn="just" rtl="0">
              <a:lnSpc>
                <a:spcPct val="135000"/>
              </a:lnSpc>
              <a:spcBef>
                <a:spcPts val="0"/>
              </a:spcBef>
              <a:spcAft>
                <a:spcPts val="0"/>
              </a:spcAft>
              <a:buNone/>
            </a:pPr>
            <a:r>
              <a:rPr lang="en-US" sz="2400" b="0" i="0" u="none" strike="noStrike" cap="none">
                <a:solidFill>
                  <a:schemeClr val="dk1"/>
                </a:solidFill>
                <a:latin typeface="Arial"/>
                <a:ea typeface="Arial"/>
                <a:cs typeface="Arial"/>
                <a:sym typeface="Arial"/>
              </a:rPr>
              <a:t>- Số đối của </a:t>
            </a:r>
            <a:r>
              <a:rPr lang="en-US" sz="2400" b="0" i="0" u="none" strike="noStrike" cap="none">
                <a:solidFill>
                  <a:srgbClr val="FFFF00"/>
                </a:solidFill>
                <a:latin typeface="Arial"/>
                <a:ea typeface="Arial"/>
                <a:cs typeface="Arial"/>
                <a:sym typeface="Arial"/>
              </a:rPr>
              <a:t>12,49</a:t>
            </a:r>
            <a:r>
              <a:rPr lang="en-US" sz="2400" b="0" i="0" u="none" strike="noStrike" cap="none">
                <a:solidFill>
                  <a:schemeClr val="dk1"/>
                </a:solidFill>
                <a:latin typeface="Arial"/>
                <a:ea typeface="Arial"/>
                <a:cs typeface="Arial"/>
                <a:sym typeface="Arial"/>
              </a:rPr>
              <a:t> là </a:t>
            </a:r>
            <a:r>
              <a:rPr lang="en-US" sz="2400" b="1" i="0" u="none" strike="noStrike" cap="none">
                <a:solidFill>
                  <a:srgbClr val="FFFF00"/>
                </a:solidFill>
                <a:latin typeface="Arial"/>
                <a:ea typeface="Arial"/>
                <a:cs typeface="Arial"/>
                <a:sym typeface="Arial"/>
              </a:rPr>
              <a:t>-12,49</a:t>
            </a:r>
            <a:endParaRPr sz="2400" b="1" i="0" u="none" strike="noStrike" cap="none">
              <a:solidFill>
                <a:srgbClr val="FFFF00"/>
              </a:solidFill>
              <a:latin typeface="Arial"/>
              <a:ea typeface="Arial"/>
              <a:cs typeface="Arial"/>
              <a:sym typeface="Arial"/>
            </a:endParaRPr>
          </a:p>
          <a:p>
            <a:pPr marL="0" marR="0" lvl="0" indent="0" algn="just" rtl="0">
              <a:lnSpc>
                <a:spcPct val="135000"/>
              </a:lnSpc>
              <a:spcBef>
                <a:spcPts val="1200"/>
              </a:spcBef>
              <a:spcAft>
                <a:spcPts val="0"/>
              </a:spcAft>
              <a:buNone/>
            </a:pPr>
            <a:r>
              <a:rPr lang="en-US" sz="2400" b="0" i="0" u="none" strike="noStrike" cap="none">
                <a:solidFill>
                  <a:schemeClr val="dk1"/>
                </a:solidFill>
                <a:latin typeface="Arial"/>
                <a:ea typeface="Arial"/>
                <a:cs typeface="Arial"/>
                <a:sym typeface="Arial"/>
              </a:rPr>
              <a:t>- Số đối của </a:t>
            </a:r>
            <a:r>
              <a:rPr lang="en-US" sz="2400" b="0" i="0" u="none" strike="noStrike" cap="none">
                <a:solidFill>
                  <a:srgbClr val="FFFF00"/>
                </a:solidFill>
                <a:latin typeface="Arial"/>
                <a:ea typeface="Arial"/>
                <a:cs typeface="Arial"/>
                <a:sym typeface="Arial"/>
              </a:rPr>
              <a:t>-10,25 </a:t>
            </a:r>
            <a:r>
              <a:rPr lang="en-US" sz="2400" b="0" i="0" u="none" strike="noStrike" cap="none">
                <a:solidFill>
                  <a:schemeClr val="dk1"/>
                </a:solidFill>
                <a:latin typeface="Arial"/>
                <a:ea typeface="Arial"/>
                <a:cs typeface="Arial"/>
                <a:sym typeface="Arial"/>
              </a:rPr>
              <a:t>là </a:t>
            </a:r>
            <a:r>
              <a:rPr lang="en-US" sz="2400" b="1" i="0" u="none" strike="noStrike" cap="none">
                <a:solidFill>
                  <a:srgbClr val="FFFF00"/>
                </a:solidFill>
                <a:latin typeface="Arial"/>
                <a:ea typeface="Arial"/>
                <a:cs typeface="Arial"/>
                <a:sym typeface="Arial"/>
              </a:rPr>
              <a:t>10,25</a:t>
            </a:r>
            <a:endParaRPr sz="2400" b="1" i="0" u="none" strike="noStrike" cap="none">
              <a:solidFill>
                <a:srgbClr val="FFFF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247"/>
                                        </p:tgtEl>
                                        <p:attrNameLst>
                                          <p:attrName>style.visibility</p:attrName>
                                        </p:attrNameLst>
                                      </p:cBhvr>
                                      <p:to>
                                        <p:strVal val="visible"/>
                                      </p:to>
                                    </p:set>
                                    <p:anim calcmode="lin" valueType="num">
                                      <p:cBhvr additive="base">
                                        <p:cTn id="7" dur="500"/>
                                        <p:tgtEl>
                                          <p:spTgt spid="524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246"/>
                                        </p:tgtEl>
                                        <p:attrNameLst>
                                          <p:attrName>style.visibility</p:attrName>
                                        </p:attrNameLst>
                                      </p:cBhvr>
                                      <p:to>
                                        <p:strVal val="visible"/>
                                      </p:to>
                                    </p:set>
                                    <p:animEffect transition="in" filter="fade">
                                      <p:cBhvr>
                                        <p:cTn id="11" dur="500"/>
                                        <p:tgtEl>
                                          <p:spTgt spid="524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245"/>
                                        </p:tgtEl>
                                        <p:attrNameLst>
                                          <p:attrName>style.visibility</p:attrName>
                                        </p:attrNameLst>
                                      </p:cBhvr>
                                      <p:to>
                                        <p:strVal val="visible"/>
                                      </p:to>
                                    </p:set>
                                    <p:animEffect transition="in" filter="fade">
                                      <p:cBhvr>
                                        <p:cTn id="16" dur="500"/>
                                        <p:tgtEl>
                                          <p:spTgt spid="524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248">
                                            <p:txEl>
                                              <p:pRg st="0" end="0"/>
                                            </p:txEl>
                                          </p:spTgt>
                                        </p:tgtEl>
                                        <p:attrNameLst>
                                          <p:attrName>style.visibility</p:attrName>
                                        </p:attrNameLst>
                                      </p:cBhvr>
                                      <p:to>
                                        <p:strVal val="visible"/>
                                      </p:to>
                                    </p:set>
                                    <p:anim calcmode="lin" valueType="num">
                                      <p:cBhvr additive="base">
                                        <p:cTn id="21" dur="500"/>
                                        <p:tgtEl>
                                          <p:spTgt spid="52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248">
                                            <p:txEl>
                                              <p:pRg st="1" end="1"/>
                                            </p:txEl>
                                          </p:spTgt>
                                        </p:tgtEl>
                                        <p:attrNameLst>
                                          <p:attrName>style.visibility</p:attrName>
                                        </p:attrNameLst>
                                      </p:cBhvr>
                                      <p:to>
                                        <p:strVal val="visible"/>
                                      </p:to>
                                    </p:set>
                                    <p:anim calcmode="lin" valueType="num">
                                      <p:cBhvr additive="base">
                                        <p:cTn id="26" dur="500"/>
                                        <p:tgtEl>
                                          <p:spTgt spid="524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52"/>
        <p:cNvGrpSpPr/>
        <p:nvPr/>
      </p:nvGrpSpPr>
      <p:grpSpPr>
        <a:xfrm>
          <a:off x="0" y="0"/>
          <a:ext cx="0" cy="0"/>
          <a:chOff x="0" y="0"/>
          <a:chExt cx="0" cy="0"/>
        </a:xfrm>
      </p:grpSpPr>
      <p:sp>
        <p:nvSpPr>
          <p:cNvPr id="5253" name="Google Shape;5253;p8"/>
          <p:cNvSpPr txBox="1"/>
          <p:nvPr/>
        </p:nvSpPr>
        <p:spPr>
          <a:xfrm>
            <a:off x="2247034" y="908902"/>
            <a:ext cx="4904393" cy="130516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i="0" u="none" strike="noStrike" cap="none">
                <a:solidFill>
                  <a:srgbClr val="FFFF00"/>
                </a:solidFill>
                <a:latin typeface="Arial"/>
                <a:ea typeface="Arial"/>
                <a:cs typeface="Arial"/>
                <a:sym typeface="Arial"/>
              </a:rPr>
              <a:t>II. PHÉP CỘNG, PHÉP TRỪ SỐ THẬP PHÂN</a:t>
            </a:r>
            <a:endParaRPr sz="2800" b="0" i="0" u="none" strike="noStrike" cap="none">
              <a:solidFill>
                <a:srgbClr val="FFFF00"/>
              </a:solidFill>
              <a:latin typeface="Arial"/>
              <a:ea typeface="Arial"/>
              <a:cs typeface="Arial"/>
              <a:sym typeface="Arial"/>
            </a:endParaRPr>
          </a:p>
        </p:txBody>
      </p:sp>
    </p:spTree>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57"/>
        <p:cNvGrpSpPr/>
        <p:nvPr/>
      </p:nvGrpSpPr>
      <p:grpSpPr>
        <a:xfrm>
          <a:off x="0" y="0"/>
          <a:ext cx="0" cy="0"/>
          <a:chOff x="0" y="0"/>
          <a:chExt cx="0" cy="0"/>
        </a:xfrm>
      </p:grpSpPr>
      <p:pic>
        <p:nvPicPr>
          <p:cNvPr id="5258" name="Google Shape;5258;p9"/>
          <p:cNvPicPr preferRelativeResize="0"/>
          <p:nvPr/>
        </p:nvPicPr>
        <p:blipFill rotWithShape="1">
          <a:blip r:embed="rId3">
            <a:alphaModFix/>
          </a:blip>
          <a:srcRect/>
          <a:stretch/>
        </p:blipFill>
        <p:spPr>
          <a:xfrm>
            <a:off x="731497" y="729180"/>
            <a:ext cx="886614" cy="426888"/>
          </a:xfrm>
          <a:prstGeom prst="rect">
            <a:avLst/>
          </a:prstGeom>
          <a:noFill/>
          <a:ln>
            <a:noFill/>
          </a:ln>
        </p:spPr>
      </p:pic>
      <p:sp>
        <p:nvSpPr>
          <p:cNvPr id="5259" name="Google Shape;5259;p9"/>
          <p:cNvSpPr txBox="1"/>
          <p:nvPr/>
        </p:nvSpPr>
        <p:spPr>
          <a:xfrm>
            <a:off x="1514901" y="618036"/>
            <a:ext cx="2852382" cy="538032"/>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400" b="1" i="0" u="none" strike="noStrike" cap="none">
                <a:solidFill>
                  <a:schemeClr val="dk1"/>
                </a:solidFill>
                <a:latin typeface="Arial"/>
                <a:ea typeface="Arial"/>
                <a:cs typeface="Arial"/>
                <a:sym typeface="Arial"/>
              </a:rPr>
              <a:t>Đặt tính rồi tính:</a:t>
            </a:r>
            <a:endParaRPr sz="2400" b="1" i="0" u="none" strike="noStrike" cap="none">
              <a:solidFill>
                <a:schemeClr val="dk1"/>
              </a:solidFill>
              <a:latin typeface="Arial"/>
              <a:ea typeface="Arial"/>
              <a:cs typeface="Arial"/>
              <a:sym typeface="Arial"/>
            </a:endParaRPr>
          </a:p>
        </p:txBody>
      </p:sp>
      <p:sp>
        <p:nvSpPr>
          <p:cNvPr id="5260" name="Google Shape;5260;p9"/>
          <p:cNvSpPr txBox="1"/>
          <p:nvPr/>
        </p:nvSpPr>
        <p:spPr>
          <a:xfrm>
            <a:off x="731497" y="1156068"/>
            <a:ext cx="2852382" cy="538032"/>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400" b="1" i="0" u="none" strike="noStrike" cap="none">
                <a:solidFill>
                  <a:schemeClr val="dk1"/>
                </a:solidFill>
                <a:latin typeface="Arial"/>
                <a:ea typeface="Arial"/>
                <a:cs typeface="Arial"/>
                <a:sym typeface="Arial"/>
              </a:rPr>
              <a:t>a) 32,475 + 9,681;</a:t>
            </a:r>
            <a:endParaRPr sz="2400" b="1" i="0" u="none" strike="noStrike" cap="none">
              <a:solidFill>
                <a:schemeClr val="dk1"/>
              </a:solidFill>
              <a:latin typeface="Arial"/>
              <a:ea typeface="Arial"/>
              <a:cs typeface="Arial"/>
              <a:sym typeface="Arial"/>
            </a:endParaRPr>
          </a:p>
        </p:txBody>
      </p:sp>
      <p:sp>
        <p:nvSpPr>
          <p:cNvPr id="5261" name="Google Shape;5261;p9"/>
          <p:cNvSpPr txBox="1"/>
          <p:nvPr/>
        </p:nvSpPr>
        <p:spPr>
          <a:xfrm>
            <a:off x="5194315" y="1138429"/>
            <a:ext cx="2852382" cy="538032"/>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400" b="1" i="0" u="none" strike="noStrike" cap="none">
                <a:solidFill>
                  <a:schemeClr val="dk1"/>
                </a:solidFill>
                <a:latin typeface="Arial"/>
                <a:ea typeface="Arial"/>
                <a:cs typeface="Arial"/>
                <a:sym typeface="Arial"/>
              </a:rPr>
              <a:t>b) 309,84 - 125,23;</a:t>
            </a:r>
            <a:endParaRPr sz="2400" b="1" i="0" u="none" strike="noStrike" cap="none">
              <a:solidFill>
                <a:schemeClr val="dk1"/>
              </a:solidFill>
              <a:latin typeface="Arial"/>
              <a:ea typeface="Arial"/>
              <a:cs typeface="Arial"/>
              <a:sym typeface="Arial"/>
            </a:endParaRPr>
          </a:p>
        </p:txBody>
      </p:sp>
      <p:grpSp>
        <p:nvGrpSpPr>
          <p:cNvPr id="5262" name="Google Shape;5262;p9"/>
          <p:cNvGrpSpPr/>
          <p:nvPr/>
        </p:nvGrpSpPr>
        <p:grpSpPr>
          <a:xfrm>
            <a:off x="1535465" y="2474941"/>
            <a:ext cx="1573500" cy="1070478"/>
            <a:chOff x="-12204" y="133616"/>
            <a:chExt cx="824787" cy="520879"/>
          </a:xfrm>
        </p:grpSpPr>
        <p:sp>
          <p:nvSpPr>
            <p:cNvPr id="5263" name="Google Shape;5263;p9"/>
            <p:cNvSpPr txBox="1"/>
            <p:nvPr/>
          </p:nvSpPr>
          <p:spPr>
            <a:xfrm>
              <a:off x="156312" y="133616"/>
              <a:ext cx="656271" cy="474158"/>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None/>
              </a:pPr>
              <a:r>
                <a:rPr lang="en-US" sz="2400" b="0" i="0" u="none" strike="noStrike" cap="none">
                  <a:solidFill>
                    <a:schemeClr val="dk1"/>
                  </a:solidFill>
                  <a:latin typeface="Arial"/>
                  <a:ea typeface="Arial"/>
                  <a:cs typeface="Arial"/>
                  <a:sym typeface="Arial"/>
                </a:rPr>
                <a:t>32,475</a:t>
              </a:r>
              <a:endParaRPr sz="2400" b="0" i="0" u="none" strike="noStrike" cap="none">
                <a:solidFill>
                  <a:schemeClr val="dk1"/>
                </a:solidFill>
                <a:latin typeface="Arial"/>
                <a:ea typeface="Arial"/>
                <a:cs typeface="Arial"/>
                <a:sym typeface="Arial"/>
              </a:endParaRPr>
            </a:p>
            <a:p>
              <a:pPr marL="0" marR="0" lvl="0" indent="0" algn="just" rtl="0">
                <a:lnSpc>
                  <a:spcPct val="115000"/>
                </a:lnSpc>
                <a:spcBef>
                  <a:spcPts val="1000"/>
                </a:spcBef>
                <a:spcAft>
                  <a:spcPts val="0"/>
                </a:spcAft>
                <a:buNone/>
              </a:pPr>
              <a:r>
                <a:rPr lang="en-US" sz="2400" b="0" i="0" u="none" strike="noStrike" cap="none">
                  <a:solidFill>
                    <a:schemeClr val="dk1"/>
                  </a:solidFill>
                  <a:latin typeface="Arial"/>
                  <a:ea typeface="Arial"/>
                  <a:cs typeface="Arial"/>
                  <a:sym typeface="Arial"/>
                </a:rPr>
                <a:t>  9,681</a:t>
              </a:r>
              <a:endParaRPr sz="2400" b="0" i="0" u="none" strike="noStrike" cap="none">
                <a:solidFill>
                  <a:schemeClr val="dk1"/>
                </a:solidFill>
                <a:latin typeface="Arial"/>
                <a:ea typeface="Arial"/>
                <a:cs typeface="Arial"/>
                <a:sym typeface="Arial"/>
              </a:endParaRPr>
            </a:p>
          </p:txBody>
        </p:sp>
        <p:sp>
          <p:nvSpPr>
            <p:cNvPr id="5264" name="Google Shape;5264;p9"/>
            <p:cNvSpPr txBox="1"/>
            <p:nvPr/>
          </p:nvSpPr>
          <p:spPr>
            <a:xfrm>
              <a:off x="-12204" y="311595"/>
              <a:ext cx="266700" cy="3429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None/>
              </a:pPr>
              <a:r>
                <a:rPr lang="en-US" sz="2400" b="1" i="0" u="none" strike="noStrike" cap="none">
                  <a:solidFill>
                    <a:schemeClr val="dk1"/>
                  </a:solidFill>
                  <a:latin typeface="Arial"/>
                  <a:ea typeface="Arial"/>
                  <a:cs typeface="Arial"/>
                  <a:sym typeface="Arial"/>
                </a:rPr>
                <a:t>+</a:t>
              </a:r>
              <a:endParaRPr sz="2400" b="0" i="0" u="none" strike="noStrike" cap="none">
                <a:solidFill>
                  <a:schemeClr val="dk1"/>
                </a:solidFill>
                <a:latin typeface="Arial"/>
                <a:ea typeface="Arial"/>
                <a:cs typeface="Arial"/>
                <a:sym typeface="Arial"/>
              </a:endParaRPr>
            </a:p>
          </p:txBody>
        </p:sp>
        <p:cxnSp>
          <p:nvCxnSpPr>
            <p:cNvPr id="5265" name="Google Shape;5265;p9"/>
            <p:cNvCxnSpPr/>
            <p:nvPr/>
          </p:nvCxnSpPr>
          <p:spPr>
            <a:xfrm>
              <a:off x="92356" y="634654"/>
              <a:ext cx="656271" cy="0"/>
            </a:xfrm>
            <a:prstGeom prst="straightConnector1">
              <a:avLst/>
            </a:prstGeom>
            <a:noFill/>
            <a:ln w="9525" cap="flat" cmpd="sng">
              <a:solidFill>
                <a:srgbClr val="F9F9F9"/>
              </a:solidFill>
              <a:prstDash val="solid"/>
              <a:round/>
              <a:headEnd type="none" w="sm" len="sm"/>
              <a:tailEnd type="none" w="sm" len="sm"/>
            </a:ln>
          </p:spPr>
        </p:cxnSp>
      </p:grpSp>
      <p:grpSp>
        <p:nvGrpSpPr>
          <p:cNvPr id="5266" name="Google Shape;5266;p9"/>
          <p:cNvGrpSpPr/>
          <p:nvPr/>
        </p:nvGrpSpPr>
        <p:grpSpPr>
          <a:xfrm>
            <a:off x="5906444" y="2387084"/>
            <a:ext cx="1411020" cy="1117558"/>
            <a:chOff x="0" y="9526"/>
            <a:chExt cx="867605" cy="676355"/>
          </a:xfrm>
        </p:grpSpPr>
        <p:sp>
          <p:nvSpPr>
            <p:cNvPr id="5267" name="Google Shape;5267;p9"/>
            <p:cNvSpPr txBox="1"/>
            <p:nvPr/>
          </p:nvSpPr>
          <p:spPr>
            <a:xfrm>
              <a:off x="152401" y="9526"/>
              <a:ext cx="715204" cy="676355"/>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None/>
              </a:pPr>
              <a:r>
                <a:rPr lang="en-US" sz="2400" b="0" i="0" u="none" strike="noStrike" cap="none">
                  <a:solidFill>
                    <a:schemeClr val="dk1"/>
                  </a:solidFill>
                  <a:latin typeface="Arial"/>
                  <a:ea typeface="Arial"/>
                  <a:cs typeface="Arial"/>
                  <a:sym typeface="Arial"/>
                </a:rPr>
                <a:t>309,48</a:t>
              </a:r>
              <a:endParaRPr sz="2400" b="0" i="0" u="none" strike="noStrike" cap="none">
                <a:solidFill>
                  <a:schemeClr val="dk1"/>
                </a:solidFill>
                <a:latin typeface="Arial"/>
                <a:ea typeface="Arial"/>
                <a:cs typeface="Arial"/>
                <a:sym typeface="Arial"/>
              </a:endParaRPr>
            </a:p>
            <a:p>
              <a:pPr marL="0" marR="0" lvl="0" indent="0" algn="just" rtl="0">
                <a:lnSpc>
                  <a:spcPct val="115000"/>
                </a:lnSpc>
                <a:spcBef>
                  <a:spcPts val="1000"/>
                </a:spcBef>
                <a:spcAft>
                  <a:spcPts val="0"/>
                </a:spcAft>
                <a:buNone/>
              </a:pPr>
              <a:r>
                <a:rPr lang="en-US" sz="2400" b="0" i="0" u="none" strike="noStrike" cap="none">
                  <a:solidFill>
                    <a:schemeClr val="dk1"/>
                  </a:solidFill>
                  <a:latin typeface="Arial"/>
                  <a:ea typeface="Arial"/>
                  <a:cs typeface="Arial"/>
                  <a:sym typeface="Arial"/>
                </a:rPr>
                <a:t>125,23</a:t>
              </a:r>
              <a:endParaRPr sz="2400" b="0" i="0" u="none" strike="noStrike" cap="none">
                <a:solidFill>
                  <a:schemeClr val="dk1"/>
                </a:solidFill>
                <a:latin typeface="Arial"/>
                <a:ea typeface="Arial"/>
                <a:cs typeface="Arial"/>
                <a:sym typeface="Arial"/>
              </a:endParaRPr>
            </a:p>
          </p:txBody>
        </p:sp>
        <p:sp>
          <p:nvSpPr>
            <p:cNvPr id="5268" name="Google Shape;5268;p9"/>
            <p:cNvSpPr txBox="1"/>
            <p:nvPr/>
          </p:nvSpPr>
          <p:spPr>
            <a:xfrm>
              <a:off x="0" y="152400"/>
              <a:ext cx="266700" cy="3429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None/>
              </a:pPr>
              <a:r>
                <a:rPr lang="en-US" sz="2400" b="1" i="0" u="none" strike="noStrike" cap="none">
                  <a:solidFill>
                    <a:schemeClr val="dk1"/>
                  </a:solidFill>
                  <a:latin typeface="Arial"/>
                  <a:ea typeface="Arial"/>
                  <a:cs typeface="Arial"/>
                  <a:sym typeface="Arial"/>
                </a:rPr>
                <a:t>-</a:t>
              </a:r>
              <a:endParaRPr sz="2400" b="0" i="0" u="none" strike="noStrike" cap="none">
                <a:solidFill>
                  <a:schemeClr val="dk1"/>
                </a:solidFill>
                <a:latin typeface="Arial"/>
                <a:ea typeface="Arial"/>
                <a:cs typeface="Arial"/>
                <a:sym typeface="Arial"/>
              </a:endParaRPr>
            </a:p>
          </p:txBody>
        </p:sp>
        <p:cxnSp>
          <p:nvCxnSpPr>
            <p:cNvPr id="5269" name="Google Shape;5269;p9"/>
            <p:cNvCxnSpPr/>
            <p:nvPr/>
          </p:nvCxnSpPr>
          <p:spPr>
            <a:xfrm>
              <a:off x="22307" y="624134"/>
              <a:ext cx="781050" cy="0"/>
            </a:xfrm>
            <a:prstGeom prst="straightConnector1">
              <a:avLst/>
            </a:prstGeom>
            <a:noFill/>
            <a:ln w="9525" cap="flat" cmpd="sng">
              <a:solidFill>
                <a:srgbClr val="F9F9F9"/>
              </a:solidFill>
              <a:prstDash val="solid"/>
              <a:round/>
              <a:headEnd type="none" w="sm" len="sm"/>
              <a:tailEnd type="none" w="sm" len="sm"/>
            </a:ln>
          </p:spPr>
        </p:cxnSp>
      </p:grpSp>
      <p:sp>
        <p:nvSpPr>
          <p:cNvPr id="5270" name="Google Shape;5270;p9"/>
          <p:cNvSpPr txBox="1"/>
          <p:nvPr/>
        </p:nvSpPr>
        <p:spPr>
          <a:xfrm>
            <a:off x="4284326" y="1726262"/>
            <a:ext cx="332420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sng" strike="noStrike" cap="none">
                <a:solidFill>
                  <a:srgbClr val="FFFF00"/>
                </a:solidFill>
                <a:latin typeface="Arial"/>
                <a:ea typeface="Arial"/>
                <a:cs typeface="Arial"/>
                <a:sym typeface="Arial"/>
              </a:rPr>
              <a:t>Giải:</a:t>
            </a:r>
            <a:endParaRPr/>
          </a:p>
        </p:txBody>
      </p:sp>
      <p:sp>
        <p:nvSpPr>
          <p:cNvPr id="5271" name="Google Shape;5271;p9"/>
          <p:cNvSpPr txBox="1"/>
          <p:nvPr/>
        </p:nvSpPr>
        <p:spPr>
          <a:xfrm>
            <a:off x="941437" y="2387084"/>
            <a:ext cx="90567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a) </a:t>
            </a:r>
            <a:endParaRPr sz="2400" b="0" i="0" u="none" strike="noStrike" cap="none">
              <a:solidFill>
                <a:srgbClr val="000000"/>
              </a:solidFill>
              <a:latin typeface="Arial"/>
              <a:ea typeface="Arial"/>
              <a:cs typeface="Arial"/>
              <a:sym typeface="Arial"/>
            </a:endParaRPr>
          </a:p>
        </p:txBody>
      </p:sp>
      <p:sp>
        <p:nvSpPr>
          <p:cNvPr id="5272" name="Google Shape;5272;p9"/>
          <p:cNvSpPr txBox="1"/>
          <p:nvPr/>
        </p:nvSpPr>
        <p:spPr>
          <a:xfrm>
            <a:off x="5037050" y="2433250"/>
            <a:ext cx="90567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b) </a:t>
            </a:r>
            <a:endParaRPr sz="2400" b="0" i="0" u="none" strike="noStrike" cap="none">
              <a:solidFill>
                <a:srgbClr val="000000"/>
              </a:solidFill>
              <a:latin typeface="Arial"/>
              <a:ea typeface="Arial"/>
              <a:cs typeface="Arial"/>
              <a:sym typeface="Arial"/>
            </a:endParaRPr>
          </a:p>
        </p:txBody>
      </p:sp>
      <p:sp>
        <p:nvSpPr>
          <p:cNvPr id="5273" name="Google Shape;5273;p9"/>
          <p:cNvSpPr txBox="1"/>
          <p:nvPr/>
        </p:nvSpPr>
        <p:spPr>
          <a:xfrm>
            <a:off x="2437800" y="3418623"/>
            <a:ext cx="720376" cy="536301"/>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400" b="0" i="0" u="none" strike="noStrike" cap="none">
                <a:solidFill>
                  <a:schemeClr val="dk1"/>
                </a:solidFill>
                <a:latin typeface="Arial"/>
                <a:ea typeface="Arial"/>
                <a:cs typeface="Arial"/>
                <a:sym typeface="Arial"/>
              </a:rPr>
              <a:t>6</a:t>
            </a:r>
            <a:endParaRPr sz="2400" b="0" i="0" u="none" strike="noStrike" cap="none">
              <a:solidFill>
                <a:schemeClr val="dk1"/>
              </a:solidFill>
              <a:latin typeface="Arial"/>
              <a:ea typeface="Arial"/>
              <a:cs typeface="Arial"/>
              <a:sym typeface="Arial"/>
            </a:endParaRPr>
          </a:p>
        </p:txBody>
      </p:sp>
      <p:sp>
        <p:nvSpPr>
          <p:cNvPr id="5274" name="Google Shape;5274;p9"/>
          <p:cNvSpPr txBox="1"/>
          <p:nvPr/>
        </p:nvSpPr>
        <p:spPr>
          <a:xfrm>
            <a:off x="2243723" y="3427188"/>
            <a:ext cx="720376" cy="536301"/>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400" b="0" i="0" u="none" strike="noStrike" cap="none">
                <a:solidFill>
                  <a:schemeClr val="dk1"/>
                </a:solidFill>
                <a:latin typeface="Arial"/>
                <a:ea typeface="Arial"/>
                <a:cs typeface="Arial"/>
                <a:sym typeface="Arial"/>
              </a:rPr>
              <a:t>5</a:t>
            </a:r>
            <a:endParaRPr sz="2400" b="0" i="0" u="none" strike="noStrike" cap="none">
              <a:solidFill>
                <a:schemeClr val="dk1"/>
              </a:solidFill>
              <a:latin typeface="Arial"/>
              <a:ea typeface="Arial"/>
              <a:cs typeface="Arial"/>
              <a:sym typeface="Arial"/>
            </a:endParaRPr>
          </a:p>
        </p:txBody>
      </p:sp>
      <p:sp>
        <p:nvSpPr>
          <p:cNvPr id="5275" name="Google Shape;5275;p9"/>
          <p:cNvSpPr txBox="1"/>
          <p:nvPr/>
        </p:nvSpPr>
        <p:spPr>
          <a:xfrm>
            <a:off x="2071143" y="3402616"/>
            <a:ext cx="720376" cy="536301"/>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400" b="0" i="0" u="none" strike="noStrike" cap="none">
                <a:solidFill>
                  <a:schemeClr val="dk1"/>
                </a:solidFill>
                <a:latin typeface="Arial"/>
                <a:ea typeface="Arial"/>
                <a:cs typeface="Arial"/>
                <a:sym typeface="Arial"/>
              </a:rPr>
              <a:t>1</a:t>
            </a:r>
            <a:endParaRPr sz="2400" b="0" i="0" u="none" strike="noStrike" cap="none">
              <a:solidFill>
                <a:schemeClr val="dk1"/>
              </a:solidFill>
              <a:latin typeface="Arial"/>
              <a:ea typeface="Arial"/>
              <a:cs typeface="Arial"/>
              <a:sym typeface="Arial"/>
            </a:endParaRPr>
          </a:p>
        </p:txBody>
      </p:sp>
      <p:sp>
        <p:nvSpPr>
          <p:cNvPr id="5276" name="Google Shape;5276;p9"/>
          <p:cNvSpPr txBox="1"/>
          <p:nvPr/>
        </p:nvSpPr>
        <p:spPr>
          <a:xfrm>
            <a:off x="1990663" y="3399864"/>
            <a:ext cx="720376" cy="536301"/>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400" b="0" i="0" u="none" strike="noStrike" cap="none">
                <a:solidFill>
                  <a:schemeClr val="dk1"/>
                </a:solidFill>
                <a:latin typeface="Arial"/>
                <a:ea typeface="Arial"/>
                <a:cs typeface="Arial"/>
                <a:sym typeface="Arial"/>
              </a:rPr>
              <a:t>,</a:t>
            </a:r>
            <a:endParaRPr sz="2400" b="0" i="0" u="none" strike="noStrike" cap="none">
              <a:solidFill>
                <a:schemeClr val="dk1"/>
              </a:solidFill>
              <a:latin typeface="Arial"/>
              <a:ea typeface="Arial"/>
              <a:cs typeface="Arial"/>
              <a:sym typeface="Arial"/>
            </a:endParaRPr>
          </a:p>
        </p:txBody>
      </p:sp>
      <p:sp>
        <p:nvSpPr>
          <p:cNvPr id="5277" name="Google Shape;5277;p9"/>
          <p:cNvSpPr txBox="1"/>
          <p:nvPr/>
        </p:nvSpPr>
        <p:spPr>
          <a:xfrm>
            <a:off x="1847080" y="3418595"/>
            <a:ext cx="648166" cy="536301"/>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400" b="0" i="0" u="none" strike="noStrike" cap="none">
                <a:solidFill>
                  <a:schemeClr val="dk1"/>
                </a:solidFill>
                <a:latin typeface="Arial"/>
                <a:ea typeface="Arial"/>
                <a:cs typeface="Arial"/>
                <a:sym typeface="Arial"/>
              </a:rPr>
              <a:t>2</a:t>
            </a:r>
            <a:endParaRPr sz="2400" b="0" i="0" u="none" strike="noStrike" cap="none">
              <a:solidFill>
                <a:schemeClr val="dk1"/>
              </a:solidFill>
              <a:latin typeface="Arial"/>
              <a:ea typeface="Arial"/>
              <a:cs typeface="Arial"/>
              <a:sym typeface="Arial"/>
            </a:endParaRPr>
          </a:p>
        </p:txBody>
      </p:sp>
      <p:sp>
        <p:nvSpPr>
          <p:cNvPr id="5278" name="Google Shape;5278;p9"/>
          <p:cNvSpPr txBox="1"/>
          <p:nvPr/>
        </p:nvSpPr>
        <p:spPr>
          <a:xfrm>
            <a:off x="1632461" y="3407333"/>
            <a:ext cx="720376" cy="536301"/>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400" b="0" i="0" u="none" strike="noStrike" cap="none">
                <a:solidFill>
                  <a:schemeClr val="dk1"/>
                </a:solidFill>
                <a:latin typeface="Arial"/>
                <a:ea typeface="Arial"/>
                <a:cs typeface="Arial"/>
                <a:sym typeface="Arial"/>
              </a:rPr>
              <a:t>4</a:t>
            </a:r>
            <a:endParaRPr sz="2400" b="0" i="0" u="none" strike="noStrike" cap="none">
              <a:solidFill>
                <a:schemeClr val="dk1"/>
              </a:solidFill>
              <a:latin typeface="Arial"/>
              <a:ea typeface="Arial"/>
              <a:cs typeface="Arial"/>
              <a:sym typeface="Arial"/>
            </a:endParaRPr>
          </a:p>
        </p:txBody>
      </p:sp>
      <p:sp>
        <p:nvSpPr>
          <p:cNvPr id="5279" name="Google Shape;5279;p9"/>
          <p:cNvSpPr txBox="1"/>
          <p:nvPr/>
        </p:nvSpPr>
        <p:spPr>
          <a:xfrm>
            <a:off x="6769375" y="3435648"/>
            <a:ext cx="720376" cy="536301"/>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400" b="0" i="0" u="none" strike="noStrike" cap="none">
                <a:solidFill>
                  <a:schemeClr val="dk1"/>
                </a:solidFill>
                <a:latin typeface="Arial"/>
                <a:ea typeface="Arial"/>
                <a:cs typeface="Arial"/>
                <a:sym typeface="Arial"/>
              </a:rPr>
              <a:t>5</a:t>
            </a:r>
            <a:endParaRPr sz="2400" b="0" i="0" u="none" strike="noStrike" cap="none">
              <a:solidFill>
                <a:schemeClr val="dk1"/>
              </a:solidFill>
              <a:latin typeface="Arial"/>
              <a:ea typeface="Arial"/>
              <a:cs typeface="Arial"/>
              <a:sym typeface="Arial"/>
            </a:endParaRPr>
          </a:p>
        </p:txBody>
      </p:sp>
      <p:sp>
        <p:nvSpPr>
          <p:cNvPr id="5280" name="Google Shape;5280;p9"/>
          <p:cNvSpPr txBox="1"/>
          <p:nvPr/>
        </p:nvSpPr>
        <p:spPr>
          <a:xfrm>
            <a:off x="6596795" y="3431405"/>
            <a:ext cx="720376" cy="536301"/>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400" b="0" i="0" u="none" strike="noStrike" cap="none">
                <a:solidFill>
                  <a:schemeClr val="dk1"/>
                </a:solidFill>
                <a:latin typeface="Arial"/>
                <a:ea typeface="Arial"/>
                <a:cs typeface="Arial"/>
                <a:sym typeface="Arial"/>
              </a:rPr>
              <a:t>2</a:t>
            </a:r>
            <a:endParaRPr sz="2400" b="0" i="0" u="none" strike="noStrike" cap="none">
              <a:solidFill>
                <a:schemeClr val="dk1"/>
              </a:solidFill>
              <a:latin typeface="Arial"/>
              <a:ea typeface="Arial"/>
              <a:cs typeface="Arial"/>
              <a:sym typeface="Arial"/>
            </a:endParaRPr>
          </a:p>
        </p:txBody>
      </p:sp>
      <p:sp>
        <p:nvSpPr>
          <p:cNvPr id="5281" name="Google Shape;5281;p9"/>
          <p:cNvSpPr txBox="1"/>
          <p:nvPr/>
        </p:nvSpPr>
        <p:spPr>
          <a:xfrm>
            <a:off x="6520431" y="3399863"/>
            <a:ext cx="552650" cy="536301"/>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400" b="0" i="0" u="none" strike="noStrike" cap="none">
                <a:solidFill>
                  <a:schemeClr val="dk1"/>
                </a:solidFill>
                <a:latin typeface="Arial"/>
                <a:ea typeface="Arial"/>
                <a:cs typeface="Arial"/>
                <a:sym typeface="Arial"/>
              </a:rPr>
              <a:t>,</a:t>
            </a:r>
            <a:endParaRPr/>
          </a:p>
        </p:txBody>
      </p:sp>
      <p:sp>
        <p:nvSpPr>
          <p:cNvPr id="5282" name="Google Shape;5282;p9"/>
          <p:cNvSpPr txBox="1"/>
          <p:nvPr/>
        </p:nvSpPr>
        <p:spPr>
          <a:xfrm>
            <a:off x="6471500" y="3427162"/>
            <a:ext cx="423170" cy="536301"/>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400" b="0" i="0" u="none" strike="noStrike" cap="none">
                <a:solidFill>
                  <a:schemeClr val="dk1"/>
                </a:solidFill>
                <a:latin typeface="Arial"/>
                <a:ea typeface="Arial"/>
                <a:cs typeface="Arial"/>
                <a:sym typeface="Arial"/>
              </a:rPr>
              <a:t>4</a:t>
            </a:r>
            <a:endParaRPr sz="2400" b="0" i="0" u="none" strike="noStrike" cap="none">
              <a:solidFill>
                <a:schemeClr val="dk1"/>
              </a:solidFill>
              <a:latin typeface="Arial"/>
              <a:ea typeface="Arial"/>
              <a:cs typeface="Arial"/>
              <a:sym typeface="Arial"/>
            </a:endParaRPr>
          </a:p>
        </p:txBody>
      </p:sp>
      <p:sp>
        <p:nvSpPr>
          <p:cNvPr id="5283" name="Google Shape;5283;p9"/>
          <p:cNvSpPr txBox="1"/>
          <p:nvPr/>
        </p:nvSpPr>
        <p:spPr>
          <a:xfrm>
            <a:off x="6123316" y="3418595"/>
            <a:ext cx="720376" cy="536301"/>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400" b="0" i="0" u="none" strike="noStrike" cap="none">
                <a:solidFill>
                  <a:schemeClr val="dk1"/>
                </a:solidFill>
                <a:latin typeface="Arial"/>
                <a:ea typeface="Arial"/>
                <a:cs typeface="Arial"/>
                <a:sym typeface="Arial"/>
              </a:rPr>
              <a:t>8</a:t>
            </a:r>
            <a:endParaRPr sz="2400" b="0" i="0" u="none" strike="noStrike" cap="none">
              <a:solidFill>
                <a:schemeClr val="dk1"/>
              </a:solidFill>
              <a:latin typeface="Arial"/>
              <a:ea typeface="Arial"/>
              <a:cs typeface="Arial"/>
              <a:sym typeface="Arial"/>
            </a:endParaRPr>
          </a:p>
        </p:txBody>
      </p:sp>
      <p:sp>
        <p:nvSpPr>
          <p:cNvPr id="5284" name="Google Shape;5284;p9"/>
          <p:cNvSpPr txBox="1"/>
          <p:nvPr/>
        </p:nvSpPr>
        <p:spPr>
          <a:xfrm>
            <a:off x="5943211" y="3406490"/>
            <a:ext cx="720376" cy="536301"/>
          </a:xfrm>
          <a:prstGeom prst="rect">
            <a:avLst/>
          </a:prstGeom>
          <a:noFill/>
          <a:ln>
            <a:noFill/>
          </a:ln>
        </p:spPr>
        <p:txBody>
          <a:bodyPr spcFirstLastPara="1" wrap="square" lIns="91425" tIns="45700" rIns="91425" bIns="45700" anchor="t" anchorCtr="0">
            <a:spAutoFit/>
          </a:bodyPr>
          <a:lstStyle/>
          <a:p>
            <a:pPr marL="0" marR="0" lvl="0" indent="0" algn="ctr" rtl="0">
              <a:lnSpc>
                <a:spcPct val="135000"/>
              </a:lnSpc>
              <a:spcBef>
                <a:spcPts val="0"/>
              </a:spcBef>
              <a:spcAft>
                <a:spcPts val="0"/>
              </a:spcAft>
              <a:buNone/>
            </a:pPr>
            <a:r>
              <a:rPr lang="en-US" sz="2400" b="0" i="0" u="none" strike="noStrike" cap="none">
                <a:solidFill>
                  <a:schemeClr val="dk1"/>
                </a:solidFill>
                <a:latin typeface="Arial"/>
                <a:ea typeface="Arial"/>
                <a:cs typeface="Arial"/>
                <a:sym typeface="Arial"/>
              </a:rPr>
              <a:t>1</a:t>
            </a:r>
            <a:endParaRPr sz="2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258"/>
                                        </p:tgtEl>
                                        <p:attrNameLst>
                                          <p:attrName>style.visibility</p:attrName>
                                        </p:attrNameLst>
                                      </p:cBhvr>
                                      <p:to>
                                        <p:strVal val="visible"/>
                                      </p:to>
                                    </p:set>
                                    <p:anim calcmode="lin" valueType="num">
                                      <p:cBhvr additive="base">
                                        <p:cTn id="7" dur="500"/>
                                        <p:tgtEl>
                                          <p:spTgt spid="5258"/>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259"/>
                                        </p:tgtEl>
                                        <p:attrNameLst>
                                          <p:attrName>style.visibility</p:attrName>
                                        </p:attrNameLst>
                                      </p:cBhvr>
                                      <p:to>
                                        <p:strVal val="visible"/>
                                      </p:to>
                                    </p:set>
                                    <p:animEffect transition="in" filter="fade">
                                      <p:cBhvr>
                                        <p:cTn id="11" dur="500"/>
                                        <p:tgtEl>
                                          <p:spTgt spid="5259"/>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260"/>
                                        </p:tgtEl>
                                        <p:attrNameLst>
                                          <p:attrName>style.visibility</p:attrName>
                                        </p:attrNameLst>
                                      </p:cBhvr>
                                      <p:to>
                                        <p:strVal val="visible"/>
                                      </p:to>
                                    </p:set>
                                    <p:anim calcmode="lin" valueType="num">
                                      <p:cBhvr additive="base">
                                        <p:cTn id="15" dur="500"/>
                                        <p:tgtEl>
                                          <p:spTgt spid="5260"/>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5261"/>
                                        </p:tgtEl>
                                        <p:attrNameLst>
                                          <p:attrName>style.visibility</p:attrName>
                                        </p:attrNameLst>
                                      </p:cBhvr>
                                      <p:to>
                                        <p:strVal val="visible"/>
                                      </p:to>
                                    </p:set>
                                    <p:anim calcmode="lin" valueType="num">
                                      <p:cBhvr additive="base">
                                        <p:cTn id="19" dur="500"/>
                                        <p:tgtEl>
                                          <p:spTgt spid="526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270"/>
                                        </p:tgtEl>
                                        <p:attrNameLst>
                                          <p:attrName>style.visibility</p:attrName>
                                        </p:attrNameLst>
                                      </p:cBhvr>
                                      <p:to>
                                        <p:strVal val="visible"/>
                                      </p:to>
                                    </p:set>
                                    <p:anim calcmode="lin" valueType="num">
                                      <p:cBhvr additive="base">
                                        <p:cTn id="24" dur="500"/>
                                        <p:tgtEl>
                                          <p:spTgt spid="527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271"/>
                                        </p:tgtEl>
                                        <p:attrNameLst>
                                          <p:attrName>style.visibility</p:attrName>
                                        </p:attrNameLst>
                                      </p:cBhvr>
                                      <p:to>
                                        <p:strVal val="visible"/>
                                      </p:to>
                                    </p:set>
                                    <p:animEffect transition="in" filter="fade">
                                      <p:cBhvr>
                                        <p:cTn id="29" dur="500"/>
                                        <p:tgtEl>
                                          <p:spTgt spid="5271"/>
                                        </p:tgtEl>
                                      </p:cBhvr>
                                    </p:animEffect>
                                  </p:childTnLst>
                                </p:cTn>
                              </p:par>
                            </p:childTnLst>
                          </p:cTn>
                        </p:par>
                        <p:par>
                          <p:cTn id="30" fill="hold">
                            <p:stCondLst>
                              <p:cond delay="500"/>
                            </p:stCondLst>
                            <p:childTnLst>
                              <p:par>
                                <p:cTn id="31" presetID="2" presetClass="entr" presetSubtype="4" fill="hold" nodeType="afterEffect">
                                  <p:stCondLst>
                                    <p:cond delay="0"/>
                                  </p:stCondLst>
                                  <p:childTnLst>
                                    <p:set>
                                      <p:cBhvr>
                                        <p:cTn id="32" dur="1" fill="hold">
                                          <p:stCondLst>
                                            <p:cond delay="0"/>
                                          </p:stCondLst>
                                        </p:cTn>
                                        <p:tgtEl>
                                          <p:spTgt spid="5262"/>
                                        </p:tgtEl>
                                        <p:attrNameLst>
                                          <p:attrName>style.visibility</p:attrName>
                                        </p:attrNameLst>
                                      </p:cBhvr>
                                      <p:to>
                                        <p:strVal val="visible"/>
                                      </p:to>
                                    </p:set>
                                    <p:anim calcmode="lin" valueType="num">
                                      <p:cBhvr additive="base">
                                        <p:cTn id="33" dur="500"/>
                                        <p:tgtEl>
                                          <p:spTgt spid="526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273"/>
                                        </p:tgtEl>
                                        <p:attrNameLst>
                                          <p:attrName>style.visibility</p:attrName>
                                        </p:attrNameLst>
                                      </p:cBhvr>
                                      <p:to>
                                        <p:strVal val="visible"/>
                                      </p:to>
                                    </p:set>
                                    <p:animEffect transition="in" filter="fade">
                                      <p:cBhvr>
                                        <p:cTn id="38" dur="500"/>
                                        <p:tgtEl>
                                          <p:spTgt spid="527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274"/>
                                        </p:tgtEl>
                                        <p:attrNameLst>
                                          <p:attrName>style.visibility</p:attrName>
                                        </p:attrNameLst>
                                      </p:cBhvr>
                                      <p:to>
                                        <p:strVal val="visible"/>
                                      </p:to>
                                    </p:set>
                                    <p:animEffect transition="in" filter="fade">
                                      <p:cBhvr>
                                        <p:cTn id="43" dur="500"/>
                                        <p:tgtEl>
                                          <p:spTgt spid="527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275"/>
                                        </p:tgtEl>
                                        <p:attrNameLst>
                                          <p:attrName>style.visibility</p:attrName>
                                        </p:attrNameLst>
                                      </p:cBhvr>
                                      <p:to>
                                        <p:strVal val="visible"/>
                                      </p:to>
                                    </p:set>
                                    <p:animEffect transition="in" filter="fade">
                                      <p:cBhvr>
                                        <p:cTn id="48" dur="500"/>
                                        <p:tgtEl>
                                          <p:spTgt spid="527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277"/>
                                        </p:tgtEl>
                                        <p:attrNameLst>
                                          <p:attrName>style.visibility</p:attrName>
                                        </p:attrNameLst>
                                      </p:cBhvr>
                                      <p:to>
                                        <p:strVal val="visible"/>
                                      </p:to>
                                    </p:set>
                                    <p:animEffect transition="in" filter="fade">
                                      <p:cBhvr>
                                        <p:cTn id="53" dur="500"/>
                                        <p:tgtEl>
                                          <p:spTgt spid="527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278"/>
                                        </p:tgtEl>
                                        <p:attrNameLst>
                                          <p:attrName>style.visibility</p:attrName>
                                        </p:attrNameLst>
                                      </p:cBhvr>
                                      <p:to>
                                        <p:strVal val="visible"/>
                                      </p:to>
                                    </p:set>
                                    <p:animEffect transition="in" filter="fade">
                                      <p:cBhvr>
                                        <p:cTn id="58" dur="500"/>
                                        <p:tgtEl>
                                          <p:spTgt spid="527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276"/>
                                        </p:tgtEl>
                                        <p:attrNameLst>
                                          <p:attrName>style.visibility</p:attrName>
                                        </p:attrNameLst>
                                      </p:cBhvr>
                                      <p:to>
                                        <p:strVal val="visible"/>
                                      </p:to>
                                    </p:set>
                                    <p:animEffect transition="in" filter="fade">
                                      <p:cBhvr>
                                        <p:cTn id="63" dur="500"/>
                                        <p:tgtEl>
                                          <p:spTgt spid="527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5272"/>
                                        </p:tgtEl>
                                        <p:attrNameLst>
                                          <p:attrName>style.visibility</p:attrName>
                                        </p:attrNameLst>
                                      </p:cBhvr>
                                      <p:to>
                                        <p:strVal val="visible"/>
                                      </p:to>
                                    </p:set>
                                    <p:animEffect transition="in" filter="fade">
                                      <p:cBhvr>
                                        <p:cTn id="68" dur="500"/>
                                        <p:tgtEl>
                                          <p:spTgt spid="5272"/>
                                        </p:tgtEl>
                                      </p:cBhvr>
                                    </p:animEffect>
                                  </p:childTnLst>
                                </p:cTn>
                              </p:par>
                            </p:childTnLst>
                          </p:cTn>
                        </p:par>
                        <p:par>
                          <p:cTn id="69" fill="hold">
                            <p:stCondLst>
                              <p:cond delay="500"/>
                            </p:stCondLst>
                            <p:childTnLst>
                              <p:par>
                                <p:cTn id="70" presetID="2" presetClass="entr" presetSubtype="4" fill="hold" nodeType="afterEffect">
                                  <p:stCondLst>
                                    <p:cond delay="0"/>
                                  </p:stCondLst>
                                  <p:childTnLst>
                                    <p:set>
                                      <p:cBhvr>
                                        <p:cTn id="71" dur="1" fill="hold">
                                          <p:stCondLst>
                                            <p:cond delay="0"/>
                                          </p:stCondLst>
                                        </p:cTn>
                                        <p:tgtEl>
                                          <p:spTgt spid="5266"/>
                                        </p:tgtEl>
                                        <p:attrNameLst>
                                          <p:attrName>style.visibility</p:attrName>
                                        </p:attrNameLst>
                                      </p:cBhvr>
                                      <p:to>
                                        <p:strVal val="visible"/>
                                      </p:to>
                                    </p:set>
                                    <p:anim calcmode="lin" valueType="num">
                                      <p:cBhvr additive="base">
                                        <p:cTn id="72" dur="500"/>
                                        <p:tgtEl>
                                          <p:spTgt spid="526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279"/>
                                        </p:tgtEl>
                                        <p:attrNameLst>
                                          <p:attrName>style.visibility</p:attrName>
                                        </p:attrNameLst>
                                      </p:cBhvr>
                                      <p:to>
                                        <p:strVal val="visible"/>
                                      </p:to>
                                    </p:set>
                                    <p:animEffect transition="in" filter="fade">
                                      <p:cBhvr>
                                        <p:cTn id="77" dur="500"/>
                                        <p:tgtEl>
                                          <p:spTgt spid="527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280"/>
                                        </p:tgtEl>
                                        <p:attrNameLst>
                                          <p:attrName>style.visibility</p:attrName>
                                        </p:attrNameLst>
                                      </p:cBhvr>
                                      <p:to>
                                        <p:strVal val="visible"/>
                                      </p:to>
                                    </p:set>
                                    <p:animEffect transition="in" filter="fade">
                                      <p:cBhvr>
                                        <p:cTn id="82" dur="500"/>
                                        <p:tgtEl>
                                          <p:spTgt spid="528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282"/>
                                        </p:tgtEl>
                                        <p:attrNameLst>
                                          <p:attrName>style.visibility</p:attrName>
                                        </p:attrNameLst>
                                      </p:cBhvr>
                                      <p:to>
                                        <p:strVal val="visible"/>
                                      </p:to>
                                    </p:set>
                                    <p:animEffect transition="in" filter="fade">
                                      <p:cBhvr>
                                        <p:cTn id="87" dur="500"/>
                                        <p:tgtEl>
                                          <p:spTgt spid="528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5283"/>
                                        </p:tgtEl>
                                        <p:attrNameLst>
                                          <p:attrName>style.visibility</p:attrName>
                                        </p:attrNameLst>
                                      </p:cBhvr>
                                      <p:to>
                                        <p:strVal val="visible"/>
                                      </p:to>
                                    </p:set>
                                    <p:animEffect transition="in" filter="fade">
                                      <p:cBhvr>
                                        <p:cTn id="92" dur="500"/>
                                        <p:tgtEl>
                                          <p:spTgt spid="528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284"/>
                                        </p:tgtEl>
                                        <p:attrNameLst>
                                          <p:attrName>style.visibility</p:attrName>
                                        </p:attrNameLst>
                                      </p:cBhvr>
                                      <p:to>
                                        <p:strVal val="visible"/>
                                      </p:to>
                                    </p:set>
                                    <p:animEffect transition="in" filter="fade">
                                      <p:cBhvr>
                                        <p:cTn id="97" dur="500"/>
                                        <p:tgtEl>
                                          <p:spTgt spid="528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5281"/>
                                        </p:tgtEl>
                                        <p:attrNameLst>
                                          <p:attrName>style.visibility</p:attrName>
                                        </p:attrNameLst>
                                      </p:cBhvr>
                                      <p:to>
                                        <p:strVal val="visible"/>
                                      </p:to>
                                    </p:set>
                                    <p:animEffect transition="in" filter="fade">
                                      <p:cBhvr>
                                        <p:cTn id="102" dur="500"/>
                                        <p:tgtEl>
                                          <p:spTgt spid="5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288"/>
        <p:cNvGrpSpPr/>
        <p:nvPr/>
      </p:nvGrpSpPr>
      <p:grpSpPr>
        <a:xfrm>
          <a:off x="0" y="0"/>
          <a:ext cx="0" cy="0"/>
          <a:chOff x="0" y="0"/>
          <a:chExt cx="0" cy="0"/>
        </a:xfrm>
      </p:grpSpPr>
      <p:sp>
        <p:nvSpPr>
          <p:cNvPr id="5289" name="Google Shape;5289;p10"/>
          <p:cNvSpPr txBox="1"/>
          <p:nvPr/>
        </p:nvSpPr>
        <p:spPr>
          <a:xfrm>
            <a:off x="539087" y="1648062"/>
            <a:ext cx="8065826" cy="2432141"/>
          </a:xfrm>
          <a:prstGeom prst="rect">
            <a:avLst/>
          </a:prstGeom>
          <a:noFill/>
          <a:ln>
            <a:noFill/>
          </a:ln>
        </p:spPr>
        <p:txBody>
          <a:bodyPr spcFirstLastPara="1" wrap="square" lIns="91425" tIns="45700" rIns="91425" bIns="45700" anchor="t" anchorCtr="0">
            <a:spAutoFit/>
          </a:bodyPr>
          <a:lstStyle/>
          <a:p>
            <a:pPr marL="0" marR="0" lvl="0" indent="0" algn="just" rtl="0">
              <a:lnSpc>
                <a:spcPct val="135000"/>
              </a:lnSpc>
              <a:spcBef>
                <a:spcPts val="0"/>
              </a:spcBef>
              <a:spcAft>
                <a:spcPts val="0"/>
              </a:spcAft>
              <a:buNone/>
            </a:pPr>
            <a:r>
              <a:rPr lang="en-US" sz="2000" b="1" i="0" u="sng" strike="noStrike" cap="none">
                <a:solidFill>
                  <a:srgbClr val="FFFF00"/>
                </a:solidFill>
                <a:latin typeface="Arial"/>
                <a:ea typeface="Arial"/>
                <a:cs typeface="Arial"/>
                <a:sym typeface="Arial"/>
              </a:rPr>
              <a:t>Bước 1. </a:t>
            </a:r>
            <a:r>
              <a:rPr lang="en-US" sz="2000" b="0" i="0" u="none" strike="noStrike" cap="none">
                <a:solidFill>
                  <a:schemeClr val="dk1"/>
                </a:solidFill>
                <a:latin typeface="Arial"/>
                <a:ea typeface="Arial"/>
                <a:cs typeface="Arial"/>
                <a:sym typeface="Arial"/>
              </a:rPr>
              <a:t>Viết số này ở dưới số kia sao cho các chữ số ở cùng hàng đặt thẳng cột với nhau, dấu “,” đặt thẳng cột với nhau </a:t>
            </a:r>
            <a:endParaRPr sz="2000" b="0" i="0" u="none" strike="noStrike" cap="none">
              <a:solidFill>
                <a:schemeClr val="dk1"/>
              </a:solidFill>
              <a:latin typeface="Arial"/>
              <a:ea typeface="Arial"/>
              <a:cs typeface="Arial"/>
              <a:sym typeface="Arial"/>
            </a:endParaRPr>
          </a:p>
          <a:p>
            <a:pPr marL="0" marR="0" lvl="0" indent="0" algn="just" rtl="0">
              <a:lnSpc>
                <a:spcPct val="135000"/>
              </a:lnSpc>
              <a:spcBef>
                <a:spcPts val="1200"/>
              </a:spcBef>
              <a:spcAft>
                <a:spcPts val="0"/>
              </a:spcAft>
              <a:buNone/>
            </a:pPr>
            <a:r>
              <a:rPr lang="en-US" sz="2000" b="1" i="1" u="sng" strike="noStrike" cap="none">
                <a:solidFill>
                  <a:srgbClr val="FFFF00"/>
                </a:solidFill>
                <a:latin typeface="Arial"/>
                <a:ea typeface="Arial"/>
                <a:cs typeface="Arial"/>
                <a:sym typeface="Arial"/>
              </a:rPr>
              <a:t>Bước 2. </a:t>
            </a:r>
            <a:r>
              <a:rPr lang="en-US" sz="2000" b="0" i="0" u="none" strike="noStrike" cap="none">
                <a:solidFill>
                  <a:schemeClr val="dk1"/>
                </a:solidFill>
                <a:latin typeface="Arial"/>
                <a:ea typeface="Arial"/>
                <a:cs typeface="Arial"/>
                <a:sym typeface="Arial"/>
              </a:rPr>
              <a:t>Thực hiện phép cộng, trừ như phép cộng, trừ các số tự nhiên </a:t>
            </a:r>
            <a:endParaRPr sz="2000" b="0" i="0" u="none" strike="noStrike" cap="none">
              <a:solidFill>
                <a:schemeClr val="dk1"/>
              </a:solidFill>
              <a:latin typeface="Arial"/>
              <a:ea typeface="Arial"/>
              <a:cs typeface="Arial"/>
              <a:sym typeface="Arial"/>
            </a:endParaRPr>
          </a:p>
          <a:p>
            <a:pPr marL="0" marR="0" lvl="0" indent="0" algn="just" rtl="0">
              <a:lnSpc>
                <a:spcPct val="135000"/>
              </a:lnSpc>
              <a:spcBef>
                <a:spcPts val="1200"/>
              </a:spcBef>
              <a:spcAft>
                <a:spcPts val="0"/>
              </a:spcAft>
              <a:buNone/>
            </a:pPr>
            <a:r>
              <a:rPr lang="en-US" sz="2000" b="1" i="1" u="sng" strike="noStrike" cap="none">
                <a:solidFill>
                  <a:srgbClr val="FFFF00"/>
                </a:solidFill>
                <a:latin typeface="Arial"/>
                <a:ea typeface="Arial"/>
                <a:cs typeface="Arial"/>
                <a:sym typeface="Arial"/>
              </a:rPr>
              <a:t>Bước 3. </a:t>
            </a:r>
            <a:r>
              <a:rPr lang="en-US" sz="2000" b="0" i="0" u="none" strike="noStrike" cap="none">
                <a:solidFill>
                  <a:schemeClr val="dk1"/>
                </a:solidFill>
                <a:latin typeface="Arial"/>
                <a:ea typeface="Arial"/>
                <a:cs typeface="Arial"/>
                <a:sym typeface="Arial"/>
              </a:rPr>
              <a:t>Viết dấu “,” ở kết quả thẳng cột với các dấu “,” đã viết ở trên.</a:t>
            </a:r>
            <a:endParaRPr sz="2000" b="0" i="0" u="none" strike="noStrike" cap="none">
              <a:solidFill>
                <a:schemeClr val="dk1"/>
              </a:solidFill>
              <a:latin typeface="Arial"/>
              <a:ea typeface="Arial"/>
              <a:cs typeface="Arial"/>
              <a:sym typeface="Arial"/>
            </a:endParaRPr>
          </a:p>
        </p:txBody>
      </p:sp>
      <p:sp>
        <p:nvSpPr>
          <p:cNvPr id="5290" name="Google Shape;5290;p10"/>
          <p:cNvSpPr/>
          <p:nvPr/>
        </p:nvSpPr>
        <p:spPr>
          <a:xfrm>
            <a:off x="791570" y="423393"/>
            <a:ext cx="7560860" cy="777923"/>
          </a:xfrm>
          <a:prstGeom prst="roundRect">
            <a:avLst>
              <a:gd name="adj" fmla="val 16667"/>
            </a:avLst>
          </a:prstGeom>
          <a:solidFill>
            <a:schemeClr val="dk1"/>
          </a:solidFill>
          <a:ln w="25400" cap="flat" cmpd="sng">
            <a:solidFill>
              <a:srgbClr val="BA8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1" u="none" strike="noStrike" cap="none">
                <a:solidFill>
                  <a:srgbClr val="0070C0"/>
                </a:solidFill>
                <a:latin typeface="Arial"/>
                <a:ea typeface="Arial"/>
                <a:cs typeface="Arial"/>
                <a:sym typeface="Arial"/>
              </a:rPr>
              <a:t>Để cộng, trừ hai số thập phân dương ta làm như thế nào?</a:t>
            </a:r>
            <a:endParaRPr sz="2000" b="0" i="1" u="none" strike="noStrike" cap="none">
              <a:solidFill>
                <a:srgbClr val="0070C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89">
                                            <p:txEl>
                                              <p:pRg st="0" end="0"/>
                                            </p:txEl>
                                          </p:spTgt>
                                        </p:tgtEl>
                                        <p:attrNameLst>
                                          <p:attrName>style.visibility</p:attrName>
                                        </p:attrNameLst>
                                      </p:cBhvr>
                                      <p:to>
                                        <p:strVal val="visible"/>
                                      </p:to>
                                    </p:set>
                                    <p:anim calcmode="lin" valueType="num">
                                      <p:cBhvr additive="base">
                                        <p:cTn id="7" dur="500"/>
                                        <p:tgtEl>
                                          <p:spTgt spid="528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289">
                                            <p:txEl>
                                              <p:pRg st="1" end="1"/>
                                            </p:txEl>
                                          </p:spTgt>
                                        </p:tgtEl>
                                        <p:attrNameLst>
                                          <p:attrName>style.visibility</p:attrName>
                                        </p:attrNameLst>
                                      </p:cBhvr>
                                      <p:to>
                                        <p:strVal val="visible"/>
                                      </p:to>
                                    </p:set>
                                    <p:anim calcmode="lin" valueType="num">
                                      <p:cBhvr additive="base">
                                        <p:cTn id="12" dur="500"/>
                                        <p:tgtEl>
                                          <p:spTgt spid="528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289">
                                            <p:txEl>
                                              <p:pRg st="2" end="2"/>
                                            </p:txEl>
                                          </p:spTgt>
                                        </p:tgtEl>
                                        <p:attrNameLst>
                                          <p:attrName>style.visibility</p:attrName>
                                        </p:attrNameLst>
                                      </p:cBhvr>
                                      <p:to>
                                        <p:strVal val="visible"/>
                                      </p:to>
                                    </p:set>
                                    <p:anim calcmode="lin" valueType="num">
                                      <p:cBhvr additive="base">
                                        <p:cTn id="17" dur="500"/>
                                        <p:tgtEl>
                                          <p:spTgt spid="528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hool Backgrounds for Virtual Classroom by Slidesgo">
  <a:themeElements>
    <a:clrScheme name="Simple Light">
      <a:dk1>
        <a:srgbClr val="FFFFFF"/>
      </a:dk1>
      <a:lt1>
        <a:srgbClr val="ECD3A6"/>
      </a:lt1>
      <a:dk2>
        <a:srgbClr val="B69B6A"/>
      </a:dk2>
      <a:lt2>
        <a:srgbClr val="745C36"/>
      </a:lt2>
      <a:accent1>
        <a:srgbClr val="FFB237"/>
      </a:accent1>
      <a:accent2>
        <a:srgbClr val="C55A29"/>
      </a:accent2>
      <a:accent3>
        <a:srgbClr val="DF403C"/>
      </a:accent3>
      <a:accent4>
        <a:srgbClr val="5B8F69"/>
      </a:accent4>
      <a:accent5>
        <a:srgbClr val="38523F"/>
      </a:accent5>
      <a:accent6>
        <a:srgbClr val="ECD3A6"/>
      </a:accent6>
      <a:hlink>
        <a:srgbClr val="745C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1385</Words>
  <Application>Microsoft Office PowerPoint</Application>
  <PresentationFormat>On-screen Show (16:9)</PresentationFormat>
  <Paragraphs>146</Paragraphs>
  <Slides>30</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Palatino Linotype</vt:lpstr>
      <vt:lpstr>Ubuntu</vt:lpstr>
      <vt:lpstr>Fredoka One</vt:lpstr>
      <vt:lpstr>Barlow</vt:lpstr>
      <vt:lpstr>Arial</vt:lpstr>
      <vt:lpstr>Londrina Solid</vt:lpstr>
      <vt:lpstr>Noto Sans Symbols</vt:lpstr>
      <vt:lpstr>School Backgrounds for Virtual Classroom by Slidesgo</vt:lpstr>
      <vt:lpstr>Chào mừng các em đến với tiết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dc:title>
  <dc:creator>LaptopAZ.vn</dc:creator>
  <cp:lastModifiedBy>lai nhi</cp:lastModifiedBy>
  <cp:revision>27</cp:revision>
  <dcterms:modified xsi:type="dcterms:W3CDTF">2024-04-02T18:56:12Z</dcterms:modified>
</cp:coreProperties>
</file>